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3.jpg" ContentType="image/jpg"/>
  <Override PartName="/ppt/theme/theme2.xml" ContentType="application/vnd.openxmlformats-officedocument.theme+xml"/>
  <Override PartName="/ppt/media/image451.jpg" ContentType="image/jpg"/>
  <Override PartName="/ppt/media/image452.jpg" ContentType="image/jpg"/>
  <Override PartName="/ppt/media/image453.jpg" ContentType="image/jpg"/>
  <Override PartName="/ppt/media/image458.jpg" ContentType="image/jpg"/>
  <Override PartName="/ppt/media/image460.jpg" ContentType="image/jpg"/>
  <Override PartName="/ppt/media/image461.jpg" ContentType="image/jpg"/>
  <Override PartName="/ppt/media/image462.jpg" ContentType="image/jpg"/>
  <Override PartName="/ppt/media/image468.jpg" ContentType="image/jpg"/>
  <Override PartName="/ppt/media/image470.jpg" ContentType="image/jpg"/>
  <Override PartName="/ppt/media/image475.jpg" ContentType="image/jpg"/>
  <Override PartName="/ppt/media/image507.jpg" ContentType="image/jpg"/>
  <Override PartName="/ppt/media/image508.jpg" ContentType="image/jpg"/>
  <Override PartName="/ppt/media/image509.jpg" ContentType="image/jpg"/>
  <Override PartName="/ppt/media/image734.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256" r:id="rId2"/>
    <p:sldId id="267" r:id="rId3"/>
    <p:sldId id="275" r:id="rId4"/>
    <p:sldId id="288" r:id="rId5"/>
    <p:sldId id="277" r:id="rId6"/>
    <p:sldId id="289" r:id="rId7"/>
    <p:sldId id="278" r:id="rId8"/>
    <p:sldId id="262" r:id="rId9"/>
    <p:sldId id="263" r:id="rId10"/>
    <p:sldId id="279" r:id="rId11"/>
    <p:sldId id="260" r:id="rId12"/>
    <p:sldId id="280" r:id="rId13"/>
    <p:sldId id="281" r:id="rId14"/>
    <p:sldId id="282" r:id="rId15"/>
    <p:sldId id="283" r:id="rId16"/>
    <p:sldId id="284" r:id="rId17"/>
    <p:sldId id="285" r:id="rId18"/>
    <p:sldId id="286" r:id="rId19"/>
    <p:sldId id="287" r:id="rId20"/>
    <p:sldId id="400" r:id="rId21"/>
    <p:sldId id="413" r:id="rId22"/>
    <p:sldId id="417" r:id="rId23"/>
    <p:sldId id="420" r:id="rId24"/>
    <p:sldId id="290" r:id="rId25"/>
    <p:sldId id="258" r:id="rId26"/>
    <p:sldId id="291" r:id="rId27"/>
    <p:sldId id="259" r:id="rId28"/>
    <p:sldId id="297" r:id="rId29"/>
    <p:sldId id="292" r:id="rId30"/>
    <p:sldId id="293" r:id="rId31"/>
    <p:sldId id="294" r:id="rId32"/>
    <p:sldId id="261" r:id="rId33"/>
    <p:sldId id="298" r:id="rId34"/>
    <p:sldId id="299" r:id="rId35"/>
    <p:sldId id="264" r:id="rId36"/>
    <p:sldId id="300" r:id="rId37"/>
    <p:sldId id="266" r:id="rId38"/>
    <p:sldId id="301" r:id="rId39"/>
    <p:sldId id="296" r:id="rId40"/>
    <p:sldId id="268" r:id="rId41"/>
    <p:sldId id="421" r:id="rId42"/>
    <p:sldId id="302" r:id="rId43"/>
    <p:sldId id="303" r:id="rId44"/>
    <p:sldId id="304" r:id="rId45"/>
    <p:sldId id="325" r:id="rId46"/>
    <p:sldId id="305" r:id="rId47"/>
    <p:sldId id="306" r:id="rId48"/>
    <p:sldId id="307" r:id="rId49"/>
    <p:sldId id="308" r:id="rId50"/>
    <p:sldId id="309" r:id="rId51"/>
    <p:sldId id="310" r:id="rId52"/>
    <p:sldId id="311" r:id="rId53"/>
    <p:sldId id="312" r:id="rId54"/>
    <p:sldId id="326" r:id="rId55"/>
    <p:sldId id="327" r:id="rId56"/>
    <p:sldId id="313" r:id="rId57"/>
    <p:sldId id="328" r:id="rId58"/>
    <p:sldId id="329" r:id="rId59"/>
    <p:sldId id="314" r:id="rId60"/>
    <p:sldId id="315" r:id="rId61"/>
    <p:sldId id="316" r:id="rId62"/>
    <p:sldId id="330" r:id="rId63"/>
    <p:sldId id="331" r:id="rId64"/>
    <p:sldId id="332" r:id="rId65"/>
    <p:sldId id="333" r:id="rId66"/>
    <p:sldId id="317" r:id="rId67"/>
    <p:sldId id="318" r:id="rId68"/>
    <p:sldId id="319"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20" r:id="rId82"/>
    <p:sldId id="321" r:id="rId83"/>
    <p:sldId id="322" r:id="rId84"/>
    <p:sldId id="323" r:id="rId85"/>
    <p:sldId id="324" r:id="rId86"/>
    <p:sldId id="422" r:id="rId87"/>
    <p:sldId id="405" r:id="rId88"/>
    <p:sldId id="346" r:id="rId89"/>
    <p:sldId id="347" r:id="rId90"/>
    <p:sldId id="348" r:id="rId91"/>
    <p:sldId id="349" r:id="rId92"/>
    <p:sldId id="358" r:id="rId93"/>
    <p:sldId id="359" r:id="rId94"/>
    <p:sldId id="360" r:id="rId95"/>
    <p:sldId id="361" r:id="rId96"/>
    <p:sldId id="350" r:id="rId97"/>
    <p:sldId id="351" r:id="rId98"/>
    <p:sldId id="352" r:id="rId99"/>
    <p:sldId id="353" r:id="rId100"/>
    <p:sldId id="354" r:id="rId101"/>
    <p:sldId id="355" r:id="rId102"/>
    <p:sldId id="362" r:id="rId103"/>
    <p:sldId id="356" r:id="rId104"/>
    <p:sldId id="363" r:id="rId105"/>
    <p:sldId id="357" r:id="rId106"/>
    <p:sldId id="364" r:id="rId107"/>
    <p:sldId id="365" r:id="rId108"/>
    <p:sldId id="366" r:id="rId109"/>
    <p:sldId id="401" r:id="rId110"/>
    <p:sldId id="402" r:id="rId111"/>
    <p:sldId id="414" r:id="rId112"/>
    <p:sldId id="415" r:id="rId113"/>
    <p:sldId id="419" r:id="rId114"/>
    <p:sldId id="367" r:id="rId115"/>
    <p:sldId id="370" r:id="rId116"/>
    <p:sldId id="368" r:id="rId117"/>
    <p:sldId id="369"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4" r:id="rId139"/>
    <p:sldId id="391" r:id="rId140"/>
    <p:sldId id="395" r:id="rId141"/>
    <p:sldId id="392" r:id="rId142"/>
    <p:sldId id="393" r:id="rId143"/>
    <p:sldId id="423" r:id="rId144"/>
    <p:sldId id="403" r:id="rId145"/>
    <p:sldId id="404" r:id="rId146"/>
    <p:sldId id="406" r:id="rId147"/>
    <p:sldId id="416" r:id="rId148"/>
    <p:sldId id="418" r:id="rId149"/>
    <p:sldId id="396" r:id="rId150"/>
    <p:sldId id="397" r:id="rId151"/>
    <p:sldId id="398" r:id="rId152"/>
    <p:sldId id="399" r:id="rId153"/>
    <p:sldId id="265" r:id="rId154"/>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37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746"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56500CF-A8C7-4E70-8952-4DB9D48A3C25}" type="datetimeFigureOut">
              <a:rPr lang="zh-CN" altLang="en-US" smtClean="0"/>
              <a:t>2019-10-3</a:t>
            </a:fld>
            <a:endParaRPr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3A661A2-9C22-46D4-B15B-89B8852397DF}" type="slidenum">
              <a:rPr lang="zh-CN" altLang="en-US" smtClean="0"/>
              <a:t>‹#›</a:t>
            </a:fld>
            <a:endParaRPr lang="zh-CN" altLang="en-US"/>
          </a:p>
        </p:txBody>
      </p:sp>
    </p:spTree>
    <p:extLst>
      <p:ext uri="{BB962C8B-B14F-4D97-AF65-F5344CB8AC3E}">
        <p14:creationId xmlns:p14="http://schemas.microsoft.com/office/powerpoint/2010/main" val="58608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799" cy="171450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400" b="0" i="0">
                <a:solidFill>
                  <a:srgbClr val="163793"/>
                </a:solidFill>
                <a:latin typeface="Arial"/>
                <a:cs typeface="Arial"/>
              </a:defRPr>
            </a:lvl1pPr>
          </a:lstStyle>
          <a:p>
            <a:pPr marL="25400">
              <a:lnSpc>
                <a:spcPct val="100000"/>
              </a:lnSpc>
            </a:pPr>
            <a:fld id="{81D60167-4931-47E6-BA6A-407CBD079E47}" type="slidenum">
              <a:rPr dirty="0"/>
              <a:t>‹#›</a:t>
            </a:fld>
            <a:endParaRPr dirty="0"/>
          </a:p>
        </p:txBody>
      </p:sp>
      <p:sp>
        <p:nvSpPr>
          <p:cNvPr id="7" name="Holder 4">
            <a:extLst>
              <a:ext uri="{FF2B5EF4-FFF2-40B4-BE49-F238E27FC236}">
                <a16:creationId xmlns:a16="http://schemas.microsoft.com/office/drawing/2014/main" id="{B3DD5ABE-6AB1-4708-82CA-A11F37AE5211}"/>
              </a:ext>
            </a:extLst>
          </p:cNvPr>
          <p:cNvSpPr>
            <a:spLocks noGrp="1"/>
          </p:cNvSpPr>
          <p:nvPr>
            <p:ph type="ftr" sz="quarter" idx="5"/>
          </p:nvPr>
        </p:nvSpPr>
        <p:spPr>
          <a:xfrm>
            <a:off x="1752600" y="6540075"/>
            <a:ext cx="5175249" cy="254634"/>
          </a:xfrm>
          <a:prstGeom prst="rect">
            <a:avLst/>
          </a:prstGeom>
        </p:spPr>
        <p:txBody>
          <a:bodyPr wrap="square" lIns="0" tIns="0" rIns="0" bIns="0">
            <a:spAutoFit/>
          </a:bodyPr>
          <a:lstStyle>
            <a:lvl1pPr>
              <a:defRPr sz="1800" b="1" i="0">
                <a:solidFill>
                  <a:srgbClr val="88A2EC"/>
                </a:solidFill>
                <a:latin typeface="宋体"/>
                <a:cs typeface="宋体"/>
              </a:defRPr>
            </a:lvl1pPr>
          </a:lstStyle>
          <a:p>
            <a:pPr marL="12700">
              <a:lnSpc>
                <a:spcPts val="2155"/>
              </a:lnSpc>
            </a:pPr>
            <a:r>
              <a:rPr lang="zh-CN" altLang="en-US"/>
              <a:t>第一章 计算机网络概述  主讲人：吴志辉</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Arial"/>
                <a:cs typeface="Arial"/>
              </a:defRPr>
            </a:lvl1pPr>
          </a:lstStyle>
          <a:p>
            <a:endParaRPr/>
          </a:p>
        </p:txBody>
      </p:sp>
      <p:sp>
        <p:nvSpPr>
          <p:cNvPr id="3" name="Holder 3"/>
          <p:cNvSpPr>
            <a:spLocks noGrp="1"/>
          </p:cNvSpPr>
          <p:nvPr>
            <p:ph type="body" idx="1"/>
          </p:nvPr>
        </p:nvSpPr>
        <p:spPr>
          <a:xfrm>
            <a:off x="535940" y="1247925"/>
            <a:ext cx="8072119" cy="369332"/>
          </a:xfrm>
        </p:spPr>
        <p:txBody>
          <a:bodyPr lIns="0" tIns="0" rIns="0" bIns="0"/>
          <a:lstStyle>
            <a:lvl1pPr>
              <a:defRPr sz="2400" b="0" i="0">
                <a:solidFill>
                  <a:schemeClr val="tx1"/>
                </a:solidFill>
              </a:defRPr>
            </a:lvl1pPr>
          </a:lstStyle>
          <a:p>
            <a:endParaRPr dirty="0"/>
          </a:p>
        </p:txBody>
      </p:sp>
      <p:sp>
        <p:nvSpPr>
          <p:cNvPr id="6" name="Holder 6"/>
          <p:cNvSpPr>
            <a:spLocks noGrp="1"/>
          </p:cNvSpPr>
          <p:nvPr>
            <p:ph type="sldNum" sz="quarter" idx="7"/>
          </p:nvPr>
        </p:nvSpPr>
        <p:spPr>
          <a:xfrm>
            <a:off x="8077201" y="6565541"/>
            <a:ext cx="461898" cy="216534"/>
          </a:xfrm>
        </p:spPr>
        <p:txBody>
          <a:bodyPr lIns="0" tIns="0" rIns="0" bIns="0"/>
          <a:lstStyle>
            <a:lvl1pPr>
              <a:defRPr sz="1400" b="0" i="0">
                <a:solidFill>
                  <a:srgbClr val="163793"/>
                </a:solidFill>
                <a:latin typeface="Arial"/>
                <a:cs typeface="Arial"/>
              </a:defRPr>
            </a:lvl1pPr>
          </a:lstStyle>
          <a:p>
            <a:pPr marL="25400">
              <a:lnSpc>
                <a:spcPct val="100000"/>
              </a:lnSpc>
            </a:pPr>
            <a:fld id="{81D60167-4931-47E6-BA6A-407CBD079E47}" type="slidenum">
              <a:rPr dirty="0"/>
              <a:t>‹#›</a:t>
            </a:fld>
            <a:endParaRPr dirty="0"/>
          </a:p>
        </p:txBody>
      </p:sp>
      <p:sp>
        <p:nvSpPr>
          <p:cNvPr id="7" name="Holder 4">
            <a:extLst>
              <a:ext uri="{FF2B5EF4-FFF2-40B4-BE49-F238E27FC236}">
                <a16:creationId xmlns:a16="http://schemas.microsoft.com/office/drawing/2014/main" id="{4A05C619-E9F4-43F9-8DF5-36FC2733EE88}"/>
              </a:ext>
            </a:extLst>
          </p:cNvPr>
          <p:cNvSpPr>
            <a:spLocks noGrp="1"/>
          </p:cNvSpPr>
          <p:nvPr>
            <p:ph type="ftr" sz="quarter" idx="5"/>
          </p:nvPr>
        </p:nvSpPr>
        <p:spPr>
          <a:xfrm>
            <a:off x="1752600" y="6540075"/>
            <a:ext cx="5175249" cy="254634"/>
          </a:xfrm>
          <a:prstGeom prst="rect">
            <a:avLst/>
          </a:prstGeom>
        </p:spPr>
        <p:txBody>
          <a:bodyPr wrap="square" lIns="0" tIns="0" rIns="0" bIns="0">
            <a:spAutoFit/>
          </a:bodyPr>
          <a:lstStyle>
            <a:lvl1pPr>
              <a:defRPr sz="1800" b="1" i="0">
                <a:solidFill>
                  <a:srgbClr val="88A2EC"/>
                </a:solidFill>
                <a:latin typeface="宋体"/>
                <a:cs typeface="宋体"/>
              </a:defRPr>
            </a:lvl1pPr>
          </a:lstStyle>
          <a:p>
            <a:pPr marL="12700">
              <a:lnSpc>
                <a:spcPts val="2155"/>
              </a:lnSpc>
            </a:pPr>
            <a:r>
              <a:rPr lang="zh-CN" altLang="en-US"/>
              <a:t>第一章 计算机网络概述  主讲人：吴志辉</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4526280"/>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p:txBody>
          <a:bodyPr lIns="0" tIns="0" rIns="0" bIns="0"/>
          <a:lstStyle>
            <a:lvl1pPr>
              <a:defRPr sz="1400" b="0" i="0">
                <a:solidFill>
                  <a:srgbClr val="163793"/>
                </a:solidFill>
                <a:latin typeface="Arial"/>
                <a:cs typeface="Arial"/>
              </a:defRPr>
            </a:lvl1pPr>
          </a:lstStyle>
          <a:p>
            <a:pPr marL="25400">
              <a:lnSpc>
                <a:spcPct val="100000"/>
              </a:lnSpc>
            </a:pPr>
            <a:fld id="{81D60167-4931-47E6-BA6A-407CBD079E47}" type="slidenum">
              <a:rPr dirty="0"/>
              <a:t>‹#›</a:t>
            </a:fld>
            <a:endParaRPr dirty="0"/>
          </a:p>
        </p:txBody>
      </p:sp>
      <p:sp>
        <p:nvSpPr>
          <p:cNvPr id="8" name="Holder 4">
            <a:extLst>
              <a:ext uri="{FF2B5EF4-FFF2-40B4-BE49-F238E27FC236}">
                <a16:creationId xmlns:a16="http://schemas.microsoft.com/office/drawing/2014/main" id="{B378BD2E-7024-42CE-9519-5A08DE1AE8F8}"/>
              </a:ext>
            </a:extLst>
          </p:cNvPr>
          <p:cNvSpPr>
            <a:spLocks noGrp="1"/>
          </p:cNvSpPr>
          <p:nvPr>
            <p:ph type="ftr" sz="quarter" idx="5"/>
          </p:nvPr>
        </p:nvSpPr>
        <p:spPr>
          <a:xfrm>
            <a:off x="1828800" y="6540075"/>
            <a:ext cx="5099049" cy="254634"/>
          </a:xfrm>
          <a:prstGeom prst="rect">
            <a:avLst/>
          </a:prstGeom>
        </p:spPr>
        <p:txBody>
          <a:bodyPr wrap="square" lIns="0" tIns="0" rIns="0" bIns="0">
            <a:spAutoFit/>
          </a:bodyPr>
          <a:lstStyle>
            <a:lvl1pPr>
              <a:defRPr sz="1800" b="1" i="0">
                <a:solidFill>
                  <a:srgbClr val="88A2EC"/>
                </a:solidFill>
                <a:latin typeface="宋体"/>
                <a:cs typeface="宋体"/>
              </a:defRPr>
            </a:lvl1pPr>
          </a:lstStyle>
          <a:p>
            <a:pPr marL="12700">
              <a:lnSpc>
                <a:spcPts val="2155"/>
              </a:lnSpc>
            </a:pPr>
            <a:r>
              <a:rPr lang="zh-CN" altLang="en-US"/>
              <a:t>第一章 计算机网络概述  主讲人：吴志辉</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Arial"/>
                <a:cs typeface="Arial"/>
              </a:defRPr>
            </a:lvl1pPr>
          </a:lstStyle>
          <a:p>
            <a:endParaRPr/>
          </a:p>
        </p:txBody>
      </p:sp>
      <p:sp>
        <p:nvSpPr>
          <p:cNvPr id="5" name="Holder 5"/>
          <p:cNvSpPr>
            <a:spLocks noGrp="1"/>
          </p:cNvSpPr>
          <p:nvPr>
            <p:ph type="sldNum" sz="quarter" idx="7"/>
          </p:nvPr>
        </p:nvSpPr>
        <p:spPr/>
        <p:txBody>
          <a:bodyPr lIns="0" tIns="0" rIns="0" bIns="0"/>
          <a:lstStyle>
            <a:lvl1pPr>
              <a:defRPr sz="1400" b="0" i="0">
                <a:solidFill>
                  <a:srgbClr val="163793"/>
                </a:solidFill>
                <a:latin typeface="Arial"/>
                <a:cs typeface="Arial"/>
              </a:defRPr>
            </a:lvl1pPr>
          </a:lstStyle>
          <a:p>
            <a:pPr marL="25400">
              <a:lnSpc>
                <a:spcPct val="100000"/>
              </a:lnSpc>
            </a:pPr>
            <a:fld id="{81D60167-4931-47E6-BA6A-407CBD079E47}" type="slidenum">
              <a:rPr dirty="0"/>
              <a:t>‹#›</a:t>
            </a:fld>
            <a:endParaRPr dirty="0"/>
          </a:p>
        </p:txBody>
      </p:sp>
      <p:sp>
        <p:nvSpPr>
          <p:cNvPr id="6" name="Holder 4">
            <a:extLst>
              <a:ext uri="{FF2B5EF4-FFF2-40B4-BE49-F238E27FC236}">
                <a16:creationId xmlns:a16="http://schemas.microsoft.com/office/drawing/2014/main" id="{2251A621-D195-457F-9A5D-6414BF1FDB8F}"/>
              </a:ext>
            </a:extLst>
          </p:cNvPr>
          <p:cNvSpPr>
            <a:spLocks noGrp="1"/>
          </p:cNvSpPr>
          <p:nvPr>
            <p:ph type="ftr" sz="quarter" idx="5"/>
          </p:nvPr>
        </p:nvSpPr>
        <p:spPr>
          <a:xfrm>
            <a:off x="1752600" y="6540075"/>
            <a:ext cx="5175249" cy="254634"/>
          </a:xfrm>
          <a:prstGeom prst="rect">
            <a:avLst/>
          </a:prstGeom>
        </p:spPr>
        <p:txBody>
          <a:bodyPr wrap="square" lIns="0" tIns="0" rIns="0" bIns="0">
            <a:spAutoFit/>
          </a:bodyPr>
          <a:lstStyle>
            <a:lvl1pPr>
              <a:defRPr sz="1800" b="1" i="0">
                <a:solidFill>
                  <a:srgbClr val="88A2EC"/>
                </a:solidFill>
                <a:latin typeface="宋体"/>
                <a:cs typeface="宋体"/>
              </a:defRPr>
            </a:lvl1pPr>
          </a:lstStyle>
          <a:p>
            <a:pPr marL="12700">
              <a:lnSpc>
                <a:spcPts val="2155"/>
              </a:lnSpc>
            </a:pPr>
            <a:r>
              <a:rPr lang="zh-CN" altLang="en-US"/>
              <a:t>第一章 计算机网络概述  主讲人：吴志辉</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443699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6611937"/>
            <a:ext cx="9144000" cy="246379"/>
          </a:xfrm>
          <a:custGeom>
            <a:avLst/>
            <a:gdLst/>
            <a:ahLst/>
            <a:cxnLst/>
            <a:rect l="l" t="t" r="r" b="b"/>
            <a:pathLst>
              <a:path w="9144000" h="246379">
                <a:moveTo>
                  <a:pt x="9144000" y="246060"/>
                </a:moveTo>
                <a:lnTo>
                  <a:pt x="9144000" y="0"/>
                </a:lnTo>
                <a:lnTo>
                  <a:pt x="0" y="0"/>
                </a:lnTo>
                <a:lnTo>
                  <a:pt x="0" y="246060"/>
                </a:lnTo>
                <a:lnTo>
                  <a:pt x="9144000" y="246060"/>
                </a:lnTo>
                <a:close/>
              </a:path>
            </a:pathLst>
          </a:custGeom>
          <a:solidFill>
            <a:srgbClr val="990000"/>
          </a:solidFill>
        </p:spPr>
        <p:txBody>
          <a:bodyPr wrap="square" lIns="0" tIns="0" rIns="0" bIns="0" rtlCol="0"/>
          <a:lstStyle/>
          <a:p>
            <a:endParaRPr/>
          </a:p>
        </p:txBody>
      </p:sp>
      <p:pic>
        <p:nvPicPr>
          <p:cNvPr id="1026" name="Picture 2">
            <a:extLst>
              <a:ext uri="{FF2B5EF4-FFF2-40B4-BE49-F238E27FC236}">
                <a16:creationId xmlns:a16="http://schemas.microsoft.com/office/drawing/2014/main" id="{E9A1D837-D4EF-48EC-8080-9F2D921DB2DE}"/>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5898" b="31389"/>
          <a:stretch/>
        </p:blipFill>
        <p:spPr bwMode="auto">
          <a:xfrm>
            <a:off x="0" y="0"/>
            <a:ext cx="91440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61231B6-BCAB-4E72-8592-30D410EAF6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443472"/>
            <a:ext cx="9144000" cy="414528"/>
          </a:xfrm>
          <a:prstGeom prst="rect">
            <a:avLst/>
          </a:prstGeom>
        </p:spPr>
      </p:pic>
      <p:sp>
        <p:nvSpPr>
          <p:cNvPr id="16" name="bk object 16"/>
          <p:cNvSpPr/>
          <p:nvPr/>
        </p:nvSpPr>
        <p:spPr>
          <a:xfrm>
            <a:off x="0" y="63"/>
            <a:ext cx="9144000" cy="836612"/>
          </a:xfrm>
          <a:prstGeom prst="rect">
            <a:avLst/>
          </a:prstGeom>
          <a:blipFill>
            <a:blip r:embed="rId8" cstate="print"/>
            <a:stretch>
              <a:fillRect/>
            </a:stretch>
          </a:blipFill>
        </p:spPr>
        <p:txBody>
          <a:bodyPr wrap="square" lIns="0" tIns="0" rIns="0" bIns="0" rtlCol="0"/>
          <a:lstStyle/>
          <a:p>
            <a:endParaRPr/>
          </a:p>
        </p:txBody>
      </p:sp>
      <p:sp>
        <p:nvSpPr>
          <p:cNvPr id="17" name="bk object 17"/>
          <p:cNvSpPr/>
          <p:nvPr/>
        </p:nvSpPr>
        <p:spPr>
          <a:xfrm>
            <a:off x="0" y="838200"/>
            <a:ext cx="9144000" cy="244475"/>
          </a:xfrm>
          <a:custGeom>
            <a:avLst/>
            <a:gdLst/>
            <a:ahLst/>
            <a:cxnLst/>
            <a:rect l="l" t="t" r="r" b="b"/>
            <a:pathLst>
              <a:path w="9144000" h="244475">
                <a:moveTo>
                  <a:pt x="0" y="244475"/>
                </a:moveTo>
                <a:lnTo>
                  <a:pt x="9144000" y="244475"/>
                </a:lnTo>
                <a:lnTo>
                  <a:pt x="9144000" y="0"/>
                </a:lnTo>
                <a:lnTo>
                  <a:pt x="0" y="0"/>
                </a:lnTo>
                <a:lnTo>
                  <a:pt x="0" y="244475"/>
                </a:lnTo>
                <a:close/>
              </a:path>
            </a:pathLst>
          </a:custGeom>
          <a:solidFill>
            <a:srgbClr val="990000"/>
          </a:solidFill>
        </p:spPr>
        <p:txBody>
          <a:bodyPr wrap="square" lIns="0" tIns="0" rIns="0" bIns="0" rtlCol="0"/>
          <a:lstStyle/>
          <a:p>
            <a:endParaRPr/>
          </a:p>
        </p:txBody>
      </p:sp>
      <p:sp>
        <p:nvSpPr>
          <p:cNvPr id="2" name="Holder 2"/>
          <p:cNvSpPr>
            <a:spLocks noGrp="1"/>
          </p:cNvSpPr>
          <p:nvPr>
            <p:ph type="title"/>
          </p:nvPr>
        </p:nvSpPr>
        <p:spPr>
          <a:xfrm>
            <a:off x="913282" y="211613"/>
            <a:ext cx="7317435" cy="497840"/>
          </a:xfrm>
          <a:prstGeom prst="rect">
            <a:avLst/>
          </a:prstGeom>
        </p:spPr>
        <p:txBody>
          <a:bodyPr wrap="square" lIns="0" tIns="0" rIns="0" bIns="0">
            <a:spAutoFit/>
          </a:bodyPr>
          <a:lstStyle>
            <a:lvl1pPr>
              <a:defRPr sz="3600" b="1" i="0">
                <a:solidFill>
                  <a:schemeClr val="bg1"/>
                </a:solidFill>
                <a:latin typeface="Arial"/>
                <a:cs typeface="Arial"/>
              </a:defRPr>
            </a:lvl1pPr>
          </a:lstStyle>
          <a:p>
            <a:endParaRPr dirty="0"/>
          </a:p>
        </p:txBody>
      </p:sp>
      <p:sp>
        <p:nvSpPr>
          <p:cNvPr id="3" name="Holder 3"/>
          <p:cNvSpPr>
            <a:spLocks noGrp="1"/>
          </p:cNvSpPr>
          <p:nvPr>
            <p:ph type="body" idx="1"/>
          </p:nvPr>
        </p:nvSpPr>
        <p:spPr>
          <a:xfrm>
            <a:off x="535940" y="1247925"/>
            <a:ext cx="8072119" cy="369332"/>
          </a:xfrm>
          <a:prstGeom prst="rect">
            <a:avLst/>
          </a:prstGeom>
        </p:spPr>
        <p:txBody>
          <a:bodyPr wrap="square" lIns="0" tIns="0" rIns="0" bIns="0">
            <a:spAutoFit/>
          </a:bodyPr>
          <a:lstStyle>
            <a:lvl1pPr>
              <a:defRPr b="0" i="0">
                <a:solidFill>
                  <a:schemeClr val="tx1"/>
                </a:solidFill>
              </a:defRPr>
            </a:lvl1pPr>
          </a:lstStyle>
          <a:p>
            <a:endParaRPr dirty="0"/>
          </a:p>
        </p:txBody>
      </p:sp>
      <p:sp>
        <p:nvSpPr>
          <p:cNvPr id="6" name="Holder 6"/>
          <p:cNvSpPr>
            <a:spLocks noGrp="1"/>
          </p:cNvSpPr>
          <p:nvPr>
            <p:ph type="sldNum" sz="quarter" idx="7"/>
          </p:nvPr>
        </p:nvSpPr>
        <p:spPr>
          <a:xfrm>
            <a:off x="8230717" y="6565541"/>
            <a:ext cx="308381" cy="216534"/>
          </a:xfrm>
          <a:prstGeom prst="rect">
            <a:avLst/>
          </a:prstGeom>
        </p:spPr>
        <p:txBody>
          <a:bodyPr wrap="square" lIns="0" tIns="0" rIns="0" bIns="0">
            <a:spAutoFit/>
          </a:bodyPr>
          <a:lstStyle>
            <a:lvl1pPr>
              <a:defRPr sz="1400" b="0" i="0">
                <a:solidFill>
                  <a:srgbClr val="163793"/>
                </a:solidFill>
                <a:latin typeface="Arial"/>
                <a:cs typeface="Arial"/>
              </a:defRPr>
            </a:lvl1pPr>
          </a:lstStyle>
          <a:p>
            <a:pPr marL="25400">
              <a:lnSpc>
                <a:spcPct val="100000"/>
              </a:lnSpc>
            </a:pPr>
            <a:fld id="{81D60167-4931-47E6-BA6A-407CBD079E47}" type="slidenum">
              <a:rPr dirty="0"/>
              <a:t>‹#›</a:t>
            </a:fld>
            <a:endParaRPr dirty="0"/>
          </a:p>
        </p:txBody>
      </p:sp>
      <p:sp>
        <p:nvSpPr>
          <p:cNvPr id="4" name="Holder 4"/>
          <p:cNvSpPr>
            <a:spLocks noGrp="1"/>
          </p:cNvSpPr>
          <p:nvPr>
            <p:ph type="ftr" sz="quarter" idx="5"/>
          </p:nvPr>
        </p:nvSpPr>
        <p:spPr>
          <a:xfrm>
            <a:off x="1752600" y="6540075"/>
            <a:ext cx="5175249" cy="254634"/>
          </a:xfrm>
          <a:prstGeom prst="rect">
            <a:avLst/>
          </a:prstGeom>
        </p:spPr>
        <p:txBody>
          <a:bodyPr wrap="square" lIns="0" tIns="0" rIns="0" bIns="0">
            <a:spAutoFit/>
          </a:bodyPr>
          <a:lstStyle>
            <a:lvl1pPr>
              <a:defRPr sz="1800" b="1" i="0">
                <a:solidFill>
                  <a:srgbClr val="88A2EC"/>
                </a:solidFill>
                <a:latin typeface="宋体"/>
                <a:cs typeface="宋体"/>
              </a:defRPr>
            </a:lvl1pPr>
          </a:lstStyle>
          <a:p>
            <a:pPr marL="12700">
              <a:lnSpc>
                <a:spcPts val="2155"/>
              </a:lnSpc>
            </a:pPr>
            <a:r>
              <a:rPr lang="zh-CN" altLang="en-US"/>
              <a:t>第一章 计算机网络概述  主讲人：吴志辉</a:t>
            </a:r>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defRPr>
          <a:latin typeface="+mj-lt"/>
          <a:ea typeface="+mj-ea"/>
          <a:cs typeface="+mj-cs"/>
        </a:defRPr>
      </a:lvl1pPr>
    </p:titleStyle>
    <p:bodyStyle>
      <a:lvl1pPr marL="0">
        <a:defRPr sz="2400">
          <a:solidFill>
            <a:srgbClr val="163793"/>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49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image" Target="../media/image5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image" Target="../media/image51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525.png"/><Relationship Id="rId13" Type="http://schemas.openxmlformats.org/officeDocument/2006/relationships/image" Target="../media/image530.png"/><Relationship Id="rId18" Type="http://schemas.openxmlformats.org/officeDocument/2006/relationships/image" Target="../media/image535.png"/><Relationship Id="rId26" Type="http://schemas.openxmlformats.org/officeDocument/2006/relationships/image" Target="../media/image543.png"/><Relationship Id="rId3" Type="http://schemas.openxmlformats.org/officeDocument/2006/relationships/image" Target="../media/image520.png"/><Relationship Id="rId21" Type="http://schemas.openxmlformats.org/officeDocument/2006/relationships/image" Target="../media/image538.png"/><Relationship Id="rId7" Type="http://schemas.openxmlformats.org/officeDocument/2006/relationships/image" Target="../media/image524.png"/><Relationship Id="rId12" Type="http://schemas.openxmlformats.org/officeDocument/2006/relationships/image" Target="../media/image529.png"/><Relationship Id="rId17" Type="http://schemas.openxmlformats.org/officeDocument/2006/relationships/image" Target="../media/image534.png"/><Relationship Id="rId25" Type="http://schemas.openxmlformats.org/officeDocument/2006/relationships/image" Target="../media/image542.png"/><Relationship Id="rId2" Type="http://schemas.openxmlformats.org/officeDocument/2006/relationships/image" Target="../media/image519.png"/><Relationship Id="rId16" Type="http://schemas.openxmlformats.org/officeDocument/2006/relationships/image" Target="../media/image533.png"/><Relationship Id="rId20" Type="http://schemas.openxmlformats.org/officeDocument/2006/relationships/image" Target="../media/image537.png"/><Relationship Id="rId1" Type="http://schemas.openxmlformats.org/officeDocument/2006/relationships/slideLayout" Target="../slideLayouts/slideLayout2.xml"/><Relationship Id="rId6" Type="http://schemas.openxmlformats.org/officeDocument/2006/relationships/image" Target="../media/image523.png"/><Relationship Id="rId11" Type="http://schemas.openxmlformats.org/officeDocument/2006/relationships/image" Target="../media/image528.png"/><Relationship Id="rId24" Type="http://schemas.openxmlformats.org/officeDocument/2006/relationships/image" Target="../media/image541.png"/><Relationship Id="rId5" Type="http://schemas.openxmlformats.org/officeDocument/2006/relationships/image" Target="../media/image522.png"/><Relationship Id="rId15" Type="http://schemas.openxmlformats.org/officeDocument/2006/relationships/image" Target="../media/image532.png"/><Relationship Id="rId23" Type="http://schemas.openxmlformats.org/officeDocument/2006/relationships/image" Target="../media/image540.png"/><Relationship Id="rId10" Type="http://schemas.openxmlformats.org/officeDocument/2006/relationships/image" Target="../media/image527.png"/><Relationship Id="rId19" Type="http://schemas.openxmlformats.org/officeDocument/2006/relationships/image" Target="../media/image536.png"/><Relationship Id="rId4" Type="http://schemas.openxmlformats.org/officeDocument/2006/relationships/image" Target="../media/image521.png"/><Relationship Id="rId9" Type="http://schemas.openxmlformats.org/officeDocument/2006/relationships/image" Target="../media/image526.png"/><Relationship Id="rId14" Type="http://schemas.openxmlformats.org/officeDocument/2006/relationships/image" Target="../media/image531.png"/><Relationship Id="rId22" Type="http://schemas.openxmlformats.org/officeDocument/2006/relationships/image" Target="../media/image539.png"/><Relationship Id="rId27" Type="http://schemas.openxmlformats.org/officeDocument/2006/relationships/image" Target="../media/image544.png"/></Relationships>
</file>

<file path=ppt/slides/_rels/slide107.xml.rels><?xml version="1.0" encoding="UTF-8" standalone="yes"?>
<Relationships xmlns="http://schemas.openxmlformats.org/package/2006/relationships"><Relationship Id="rId13" Type="http://schemas.openxmlformats.org/officeDocument/2006/relationships/image" Target="../media/image553.png"/><Relationship Id="rId18" Type="http://schemas.openxmlformats.org/officeDocument/2006/relationships/image" Target="../media/image558.png"/><Relationship Id="rId26" Type="http://schemas.openxmlformats.org/officeDocument/2006/relationships/image" Target="../media/image565.png"/><Relationship Id="rId39" Type="http://schemas.openxmlformats.org/officeDocument/2006/relationships/image" Target="../media/image575.png"/><Relationship Id="rId21" Type="http://schemas.openxmlformats.org/officeDocument/2006/relationships/image" Target="../media/image561.png"/><Relationship Id="rId34" Type="http://schemas.openxmlformats.org/officeDocument/2006/relationships/image" Target="../media/image570.png"/><Relationship Id="rId42" Type="http://schemas.openxmlformats.org/officeDocument/2006/relationships/image" Target="../media/image578.png"/><Relationship Id="rId47" Type="http://schemas.openxmlformats.org/officeDocument/2006/relationships/image" Target="../media/image583.png"/><Relationship Id="rId7" Type="http://schemas.openxmlformats.org/officeDocument/2006/relationships/image" Target="../media/image548.png"/><Relationship Id="rId2" Type="http://schemas.openxmlformats.org/officeDocument/2006/relationships/image" Target="../media/image545.png"/><Relationship Id="rId16" Type="http://schemas.openxmlformats.org/officeDocument/2006/relationships/image" Target="../media/image556.png"/><Relationship Id="rId29" Type="http://schemas.openxmlformats.org/officeDocument/2006/relationships/image" Target="../media/image523.png"/><Relationship Id="rId11" Type="http://schemas.openxmlformats.org/officeDocument/2006/relationships/image" Target="../media/image551.png"/><Relationship Id="rId24" Type="http://schemas.openxmlformats.org/officeDocument/2006/relationships/image" Target="../media/image563.png"/><Relationship Id="rId32" Type="http://schemas.openxmlformats.org/officeDocument/2006/relationships/image" Target="../media/image568.png"/><Relationship Id="rId37" Type="http://schemas.openxmlformats.org/officeDocument/2006/relationships/image" Target="../media/image573.png"/><Relationship Id="rId40" Type="http://schemas.openxmlformats.org/officeDocument/2006/relationships/image" Target="../media/image576.png"/><Relationship Id="rId45" Type="http://schemas.openxmlformats.org/officeDocument/2006/relationships/image" Target="../media/image581.png"/><Relationship Id="rId5" Type="http://schemas.openxmlformats.org/officeDocument/2006/relationships/image" Target="../media/image524.png"/><Relationship Id="rId15" Type="http://schemas.openxmlformats.org/officeDocument/2006/relationships/image" Target="../media/image555.png"/><Relationship Id="rId23" Type="http://schemas.openxmlformats.org/officeDocument/2006/relationships/image" Target="../media/image534.png"/><Relationship Id="rId28" Type="http://schemas.openxmlformats.org/officeDocument/2006/relationships/image" Target="../media/image566.png"/><Relationship Id="rId36" Type="http://schemas.openxmlformats.org/officeDocument/2006/relationships/image" Target="../media/image572.png"/><Relationship Id="rId49" Type="http://schemas.openxmlformats.org/officeDocument/2006/relationships/image" Target="../media/image585.png"/><Relationship Id="rId10" Type="http://schemas.openxmlformats.org/officeDocument/2006/relationships/image" Target="../media/image550.png"/><Relationship Id="rId19" Type="http://schemas.openxmlformats.org/officeDocument/2006/relationships/image" Target="../media/image559.png"/><Relationship Id="rId31" Type="http://schemas.openxmlformats.org/officeDocument/2006/relationships/image" Target="../media/image529.png"/><Relationship Id="rId44" Type="http://schemas.openxmlformats.org/officeDocument/2006/relationships/image" Target="../media/image580.png"/><Relationship Id="rId4" Type="http://schemas.openxmlformats.org/officeDocument/2006/relationships/image" Target="../media/image547.png"/><Relationship Id="rId9" Type="http://schemas.openxmlformats.org/officeDocument/2006/relationships/image" Target="../media/image549.png"/><Relationship Id="rId14" Type="http://schemas.openxmlformats.org/officeDocument/2006/relationships/image" Target="../media/image554.png"/><Relationship Id="rId22" Type="http://schemas.openxmlformats.org/officeDocument/2006/relationships/image" Target="../media/image562.png"/><Relationship Id="rId27" Type="http://schemas.openxmlformats.org/officeDocument/2006/relationships/image" Target="../media/image521.png"/><Relationship Id="rId30" Type="http://schemas.openxmlformats.org/officeDocument/2006/relationships/image" Target="../media/image567.png"/><Relationship Id="rId35" Type="http://schemas.openxmlformats.org/officeDocument/2006/relationships/image" Target="../media/image571.png"/><Relationship Id="rId43" Type="http://schemas.openxmlformats.org/officeDocument/2006/relationships/image" Target="../media/image579.png"/><Relationship Id="rId48" Type="http://schemas.openxmlformats.org/officeDocument/2006/relationships/image" Target="../media/image584.png"/><Relationship Id="rId8" Type="http://schemas.openxmlformats.org/officeDocument/2006/relationships/image" Target="../media/image527.png"/><Relationship Id="rId3" Type="http://schemas.openxmlformats.org/officeDocument/2006/relationships/image" Target="../media/image546.png"/><Relationship Id="rId12" Type="http://schemas.openxmlformats.org/officeDocument/2006/relationships/image" Target="../media/image552.png"/><Relationship Id="rId17" Type="http://schemas.openxmlformats.org/officeDocument/2006/relationships/image" Target="../media/image557.png"/><Relationship Id="rId25" Type="http://schemas.openxmlformats.org/officeDocument/2006/relationships/image" Target="../media/image564.png"/><Relationship Id="rId33" Type="http://schemas.openxmlformats.org/officeDocument/2006/relationships/image" Target="../media/image569.png"/><Relationship Id="rId38" Type="http://schemas.openxmlformats.org/officeDocument/2006/relationships/image" Target="../media/image574.png"/><Relationship Id="rId46" Type="http://schemas.openxmlformats.org/officeDocument/2006/relationships/image" Target="../media/image582.png"/><Relationship Id="rId20" Type="http://schemas.openxmlformats.org/officeDocument/2006/relationships/image" Target="../media/image560.png"/><Relationship Id="rId41" Type="http://schemas.openxmlformats.org/officeDocument/2006/relationships/image" Target="../media/image577.png"/><Relationship Id="rId1" Type="http://schemas.openxmlformats.org/officeDocument/2006/relationships/slideLayout" Target="../slideLayouts/slideLayout2.xml"/><Relationship Id="rId6" Type="http://schemas.openxmlformats.org/officeDocument/2006/relationships/image" Target="../media/image525.png"/></Relationships>
</file>

<file path=ppt/slides/_rels/slide108.xml.rels><?xml version="1.0" encoding="UTF-8" standalone="yes"?>
<Relationships xmlns="http://schemas.openxmlformats.org/package/2006/relationships"><Relationship Id="rId13" Type="http://schemas.openxmlformats.org/officeDocument/2006/relationships/image" Target="../media/image597.png"/><Relationship Id="rId18" Type="http://schemas.openxmlformats.org/officeDocument/2006/relationships/image" Target="../media/image602.png"/><Relationship Id="rId26" Type="http://schemas.openxmlformats.org/officeDocument/2006/relationships/image" Target="../media/image610.png"/><Relationship Id="rId39" Type="http://schemas.openxmlformats.org/officeDocument/2006/relationships/image" Target="../media/image621.png"/><Relationship Id="rId21" Type="http://schemas.openxmlformats.org/officeDocument/2006/relationships/image" Target="../media/image605.png"/><Relationship Id="rId34" Type="http://schemas.openxmlformats.org/officeDocument/2006/relationships/image" Target="../media/image617.png"/><Relationship Id="rId42" Type="http://schemas.openxmlformats.org/officeDocument/2006/relationships/image" Target="../media/image624.png"/><Relationship Id="rId47" Type="http://schemas.openxmlformats.org/officeDocument/2006/relationships/image" Target="../media/image629.png"/><Relationship Id="rId50" Type="http://schemas.openxmlformats.org/officeDocument/2006/relationships/image" Target="../media/image534.png"/><Relationship Id="rId7" Type="http://schemas.openxmlformats.org/officeDocument/2006/relationships/image" Target="../media/image591.png"/><Relationship Id="rId2" Type="http://schemas.openxmlformats.org/officeDocument/2006/relationships/image" Target="../media/image586.png"/><Relationship Id="rId16" Type="http://schemas.openxmlformats.org/officeDocument/2006/relationships/image" Target="../media/image600.png"/><Relationship Id="rId29" Type="http://schemas.openxmlformats.org/officeDocument/2006/relationships/image" Target="../media/image612.png"/><Relationship Id="rId11" Type="http://schemas.openxmlformats.org/officeDocument/2006/relationships/image" Target="../media/image595.png"/><Relationship Id="rId24" Type="http://schemas.openxmlformats.org/officeDocument/2006/relationships/image" Target="../media/image608.png"/><Relationship Id="rId32" Type="http://schemas.openxmlformats.org/officeDocument/2006/relationships/image" Target="../media/image615.png"/><Relationship Id="rId37" Type="http://schemas.openxmlformats.org/officeDocument/2006/relationships/image" Target="../media/image619.png"/><Relationship Id="rId40" Type="http://schemas.openxmlformats.org/officeDocument/2006/relationships/image" Target="../media/image622.png"/><Relationship Id="rId45" Type="http://schemas.openxmlformats.org/officeDocument/2006/relationships/image" Target="../media/image627.png"/><Relationship Id="rId53" Type="http://schemas.openxmlformats.org/officeDocument/2006/relationships/image" Target="../media/image633.png"/><Relationship Id="rId5" Type="http://schemas.openxmlformats.org/officeDocument/2006/relationships/image" Target="../media/image589.png"/><Relationship Id="rId10" Type="http://schemas.openxmlformats.org/officeDocument/2006/relationships/image" Target="../media/image594.png"/><Relationship Id="rId19" Type="http://schemas.openxmlformats.org/officeDocument/2006/relationships/image" Target="../media/image603.png"/><Relationship Id="rId31" Type="http://schemas.openxmlformats.org/officeDocument/2006/relationships/image" Target="../media/image614.png"/><Relationship Id="rId44" Type="http://schemas.openxmlformats.org/officeDocument/2006/relationships/image" Target="../media/image626.png"/><Relationship Id="rId52" Type="http://schemas.openxmlformats.org/officeDocument/2006/relationships/image" Target="../media/image326.png"/><Relationship Id="rId4" Type="http://schemas.openxmlformats.org/officeDocument/2006/relationships/image" Target="../media/image588.png"/><Relationship Id="rId9" Type="http://schemas.openxmlformats.org/officeDocument/2006/relationships/image" Target="../media/image593.png"/><Relationship Id="rId14" Type="http://schemas.openxmlformats.org/officeDocument/2006/relationships/image" Target="../media/image598.png"/><Relationship Id="rId22" Type="http://schemas.openxmlformats.org/officeDocument/2006/relationships/image" Target="../media/image606.png"/><Relationship Id="rId27" Type="http://schemas.openxmlformats.org/officeDocument/2006/relationships/image" Target="../media/image394.png"/><Relationship Id="rId30" Type="http://schemas.openxmlformats.org/officeDocument/2006/relationships/image" Target="../media/image613.png"/><Relationship Id="rId35" Type="http://schemas.openxmlformats.org/officeDocument/2006/relationships/image" Target="../media/image533.png"/><Relationship Id="rId43" Type="http://schemas.openxmlformats.org/officeDocument/2006/relationships/image" Target="../media/image625.png"/><Relationship Id="rId48" Type="http://schemas.openxmlformats.org/officeDocument/2006/relationships/image" Target="../media/image630.png"/><Relationship Id="rId8" Type="http://schemas.openxmlformats.org/officeDocument/2006/relationships/image" Target="../media/image592.png"/><Relationship Id="rId51" Type="http://schemas.openxmlformats.org/officeDocument/2006/relationships/image" Target="../media/image632.png"/><Relationship Id="rId3" Type="http://schemas.openxmlformats.org/officeDocument/2006/relationships/image" Target="../media/image587.png"/><Relationship Id="rId12" Type="http://schemas.openxmlformats.org/officeDocument/2006/relationships/image" Target="../media/image596.png"/><Relationship Id="rId17" Type="http://schemas.openxmlformats.org/officeDocument/2006/relationships/image" Target="../media/image601.png"/><Relationship Id="rId25" Type="http://schemas.openxmlformats.org/officeDocument/2006/relationships/image" Target="../media/image609.png"/><Relationship Id="rId33" Type="http://schemas.openxmlformats.org/officeDocument/2006/relationships/image" Target="../media/image616.png"/><Relationship Id="rId38" Type="http://schemas.openxmlformats.org/officeDocument/2006/relationships/image" Target="../media/image620.png"/><Relationship Id="rId46" Type="http://schemas.openxmlformats.org/officeDocument/2006/relationships/image" Target="../media/image628.png"/><Relationship Id="rId20" Type="http://schemas.openxmlformats.org/officeDocument/2006/relationships/image" Target="../media/image604.png"/><Relationship Id="rId41" Type="http://schemas.openxmlformats.org/officeDocument/2006/relationships/image" Target="../media/image623.png"/><Relationship Id="rId54" Type="http://schemas.openxmlformats.org/officeDocument/2006/relationships/image" Target="../media/image634.png"/><Relationship Id="rId1" Type="http://schemas.openxmlformats.org/officeDocument/2006/relationships/slideLayout" Target="../slideLayouts/slideLayout3.xml"/><Relationship Id="rId6" Type="http://schemas.openxmlformats.org/officeDocument/2006/relationships/image" Target="../media/image590.png"/><Relationship Id="rId15" Type="http://schemas.openxmlformats.org/officeDocument/2006/relationships/image" Target="../media/image599.png"/><Relationship Id="rId23" Type="http://schemas.openxmlformats.org/officeDocument/2006/relationships/image" Target="../media/image607.png"/><Relationship Id="rId28" Type="http://schemas.openxmlformats.org/officeDocument/2006/relationships/image" Target="../media/image611.png"/><Relationship Id="rId36" Type="http://schemas.openxmlformats.org/officeDocument/2006/relationships/image" Target="../media/image618.png"/><Relationship Id="rId49" Type="http://schemas.openxmlformats.org/officeDocument/2006/relationships/image" Target="../media/image631.png"/></Relationships>
</file>

<file path=ppt/slides/_rels/slide109.xml.rels><?xml version="1.0" encoding="UTF-8" standalone="yes"?>
<Relationships xmlns="http://schemas.openxmlformats.org/package/2006/relationships"><Relationship Id="rId3" Type="http://schemas.openxmlformats.org/officeDocument/2006/relationships/image" Target="../media/image635.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636.png"/></Relationships>
</file>

<file path=ppt/slides/_rels/slide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10.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638.png"/></Relationships>
</file>

<file path=ppt/slides/_rels/slide111.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11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642.png"/></Relationships>
</file>

<file path=ppt/slides/_rels/slide113.xml.rels><?xml version="1.0" encoding="UTF-8" standalone="yes"?>
<Relationships xmlns="http://schemas.openxmlformats.org/package/2006/relationships"><Relationship Id="rId3" Type="http://schemas.openxmlformats.org/officeDocument/2006/relationships/image" Target="../media/image643.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6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652.png"/><Relationship Id="rId13" Type="http://schemas.openxmlformats.org/officeDocument/2006/relationships/image" Target="../media/image657.png"/><Relationship Id="rId3" Type="http://schemas.openxmlformats.org/officeDocument/2006/relationships/image" Target="../media/image647.png"/><Relationship Id="rId7" Type="http://schemas.openxmlformats.org/officeDocument/2006/relationships/image" Target="../media/image651.png"/><Relationship Id="rId12" Type="http://schemas.openxmlformats.org/officeDocument/2006/relationships/image" Target="../media/image656.png"/><Relationship Id="rId2" Type="http://schemas.openxmlformats.org/officeDocument/2006/relationships/image" Target="../media/image646.png"/><Relationship Id="rId1" Type="http://schemas.openxmlformats.org/officeDocument/2006/relationships/slideLayout" Target="../slideLayouts/slideLayout3.xml"/><Relationship Id="rId6" Type="http://schemas.openxmlformats.org/officeDocument/2006/relationships/image" Target="../media/image650.png"/><Relationship Id="rId11" Type="http://schemas.openxmlformats.org/officeDocument/2006/relationships/image" Target="../media/image655.png"/><Relationship Id="rId5" Type="http://schemas.openxmlformats.org/officeDocument/2006/relationships/image" Target="../media/image649.png"/><Relationship Id="rId15" Type="http://schemas.openxmlformats.org/officeDocument/2006/relationships/image" Target="../media/image659.png"/><Relationship Id="rId10" Type="http://schemas.openxmlformats.org/officeDocument/2006/relationships/image" Target="../media/image654.png"/><Relationship Id="rId4" Type="http://schemas.openxmlformats.org/officeDocument/2006/relationships/image" Target="../media/image648.png"/><Relationship Id="rId9" Type="http://schemas.openxmlformats.org/officeDocument/2006/relationships/image" Target="../media/image653.png"/><Relationship Id="rId14" Type="http://schemas.openxmlformats.org/officeDocument/2006/relationships/image" Target="../media/image658.png"/></Relationships>
</file>

<file path=ppt/slides/_rels/slide119.xml.rels><?xml version="1.0" encoding="UTF-8" standalone="yes"?>
<Relationships xmlns="http://schemas.openxmlformats.org/package/2006/relationships"><Relationship Id="rId8" Type="http://schemas.openxmlformats.org/officeDocument/2006/relationships/image" Target="../media/image666.png"/><Relationship Id="rId13" Type="http://schemas.openxmlformats.org/officeDocument/2006/relationships/image" Target="../media/image671.png"/><Relationship Id="rId18" Type="http://schemas.openxmlformats.org/officeDocument/2006/relationships/image" Target="../media/image676.png"/><Relationship Id="rId3" Type="http://schemas.openxmlformats.org/officeDocument/2006/relationships/image" Target="../media/image661.png"/><Relationship Id="rId21" Type="http://schemas.openxmlformats.org/officeDocument/2006/relationships/image" Target="../media/image679.png"/><Relationship Id="rId7" Type="http://schemas.openxmlformats.org/officeDocument/2006/relationships/image" Target="../media/image665.png"/><Relationship Id="rId12" Type="http://schemas.openxmlformats.org/officeDocument/2006/relationships/image" Target="../media/image670.png"/><Relationship Id="rId17" Type="http://schemas.openxmlformats.org/officeDocument/2006/relationships/image" Target="../media/image675.png"/><Relationship Id="rId2" Type="http://schemas.openxmlformats.org/officeDocument/2006/relationships/image" Target="../media/image660.png"/><Relationship Id="rId16" Type="http://schemas.openxmlformats.org/officeDocument/2006/relationships/image" Target="../media/image674.png"/><Relationship Id="rId20" Type="http://schemas.openxmlformats.org/officeDocument/2006/relationships/image" Target="../media/image678.png"/><Relationship Id="rId1" Type="http://schemas.openxmlformats.org/officeDocument/2006/relationships/slideLayout" Target="../slideLayouts/slideLayout2.xml"/><Relationship Id="rId6" Type="http://schemas.openxmlformats.org/officeDocument/2006/relationships/image" Target="../media/image664.png"/><Relationship Id="rId11" Type="http://schemas.openxmlformats.org/officeDocument/2006/relationships/image" Target="../media/image669.png"/><Relationship Id="rId5" Type="http://schemas.openxmlformats.org/officeDocument/2006/relationships/image" Target="../media/image663.png"/><Relationship Id="rId15" Type="http://schemas.openxmlformats.org/officeDocument/2006/relationships/image" Target="../media/image673.png"/><Relationship Id="rId23" Type="http://schemas.openxmlformats.org/officeDocument/2006/relationships/image" Target="../media/image681.png"/><Relationship Id="rId10" Type="http://schemas.openxmlformats.org/officeDocument/2006/relationships/image" Target="../media/image668.png"/><Relationship Id="rId19" Type="http://schemas.openxmlformats.org/officeDocument/2006/relationships/image" Target="../media/image677.png"/><Relationship Id="rId4" Type="http://schemas.openxmlformats.org/officeDocument/2006/relationships/image" Target="../media/image662.png"/><Relationship Id="rId9" Type="http://schemas.openxmlformats.org/officeDocument/2006/relationships/image" Target="../media/image667.png"/><Relationship Id="rId14" Type="http://schemas.openxmlformats.org/officeDocument/2006/relationships/image" Target="../media/image672.png"/><Relationship Id="rId22" Type="http://schemas.openxmlformats.org/officeDocument/2006/relationships/image" Target="../media/image6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3" Type="http://schemas.openxmlformats.org/officeDocument/2006/relationships/image" Target="../media/image689.png"/><Relationship Id="rId18" Type="http://schemas.openxmlformats.org/officeDocument/2006/relationships/image" Target="../media/image694.png"/><Relationship Id="rId26" Type="http://schemas.openxmlformats.org/officeDocument/2006/relationships/image" Target="../media/image702.png"/><Relationship Id="rId39" Type="http://schemas.openxmlformats.org/officeDocument/2006/relationships/image" Target="../media/image715.png"/><Relationship Id="rId21" Type="http://schemas.openxmlformats.org/officeDocument/2006/relationships/image" Target="../media/image697.png"/><Relationship Id="rId34" Type="http://schemas.openxmlformats.org/officeDocument/2006/relationships/image" Target="../media/image710.png"/><Relationship Id="rId42" Type="http://schemas.openxmlformats.org/officeDocument/2006/relationships/image" Target="../media/image718.png"/><Relationship Id="rId47" Type="http://schemas.openxmlformats.org/officeDocument/2006/relationships/image" Target="../media/image723.png"/><Relationship Id="rId50" Type="http://schemas.openxmlformats.org/officeDocument/2006/relationships/image" Target="../media/image726.png"/><Relationship Id="rId7" Type="http://schemas.openxmlformats.org/officeDocument/2006/relationships/image" Target="../media/image665.png"/><Relationship Id="rId2" Type="http://schemas.openxmlformats.org/officeDocument/2006/relationships/image" Target="../media/image682.png"/><Relationship Id="rId16" Type="http://schemas.openxmlformats.org/officeDocument/2006/relationships/image" Target="../media/image692.png"/><Relationship Id="rId29" Type="http://schemas.openxmlformats.org/officeDocument/2006/relationships/image" Target="../media/image705.png"/><Relationship Id="rId11" Type="http://schemas.openxmlformats.org/officeDocument/2006/relationships/image" Target="../media/image687.png"/><Relationship Id="rId24" Type="http://schemas.openxmlformats.org/officeDocument/2006/relationships/image" Target="../media/image700.png"/><Relationship Id="rId32" Type="http://schemas.openxmlformats.org/officeDocument/2006/relationships/image" Target="../media/image708.png"/><Relationship Id="rId37" Type="http://schemas.openxmlformats.org/officeDocument/2006/relationships/image" Target="../media/image713.png"/><Relationship Id="rId40" Type="http://schemas.openxmlformats.org/officeDocument/2006/relationships/image" Target="../media/image716.png"/><Relationship Id="rId45" Type="http://schemas.openxmlformats.org/officeDocument/2006/relationships/image" Target="../media/image721.png"/><Relationship Id="rId5" Type="http://schemas.openxmlformats.org/officeDocument/2006/relationships/image" Target="../media/image683.png"/><Relationship Id="rId15" Type="http://schemas.openxmlformats.org/officeDocument/2006/relationships/image" Target="../media/image691.png"/><Relationship Id="rId23" Type="http://schemas.openxmlformats.org/officeDocument/2006/relationships/image" Target="../media/image699.png"/><Relationship Id="rId28" Type="http://schemas.openxmlformats.org/officeDocument/2006/relationships/image" Target="../media/image704.png"/><Relationship Id="rId36" Type="http://schemas.openxmlformats.org/officeDocument/2006/relationships/image" Target="../media/image712.png"/><Relationship Id="rId49" Type="http://schemas.openxmlformats.org/officeDocument/2006/relationships/image" Target="../media/image725.png"/><Relationship Id="rId10" Type="http://schemas.openxmlformats.org/officeDocument/2006/relationships/image" Target="../media/image686.png"/><Relationship Id="rId19" Type="http://schemas.openxmlformats.org/officeDocument/2006/relationships/image" Target="../media/image695.png"/><Relationship Id="rId31" Type="http://schemas.openxmlformats.org/officeDocument/2006/relationships/image" Target="../media/image707.png"/><Relationship Id="rId44" Type="http://schemas.openxmlformats.org/officeDocument/2006/relationships/image" Target="../media/image720.png"/><Relationship Id="rId4" Type="http://schemas.openxmlformats.org/officeDocument/2006/relationships/image" Target="../media/image662.png"/><Relationship Id="rId9" Type="http://schemas.openxmlformats.org/officeDocument/2006/relationships/image" Target="../media/image667.png"/><Relationship Id="rId14" Type="http://schemas.openxmlformats.org/officeDocument/2006/relationships/image" Target="../media/image690.png"/><Relationship Id="rId22" Type="http://schemas.openxmlformats.org/officeDocument/2006/relationships/image" Target="../media/image698.png"/><Relationship Id="rId27" Type="http://schemas.openxmlformats.org/officeDocument/2006/relationships/image" Target="../media/image703.png"/><Relationship Id="rId30" Type="http://schemas.openxmlformats.org/officeDocument/2006/relationships/image" Target="../media/image706.png"/><Relationship Id="rId35" Type="http://schemas.openxmlformats.org/officeDocument/2006/relationships/image" Target="../media/image711.png"/><Relationship Id="rId43" Type="http://schemas.openxmlformats.org/officeDocument/2006/relationships/image" Target="../media/image719.png"/><Relationship Id="rId48" Type="http://schemas.openxmlformats.org/officeDocument/2006/relationships/image" Target="../media/image724.png"/><Relationship Id="rId8" Type="http://schemas.openxmlformats.org/officeDocument/2006/relationships/image" Target="../media/image685.png"/><Relationship Id="rId51" Type="http://schemas.openxmlformats.org/officeDocument/2006/relationships/image" Target="../media/image727.png"/><Relationship Id="rId3" Type="http://schemas.openxmlformats.org/officeDocument/2006/relationships/image" Target="../media/image661.png"/><Relationship Id="rId12" Type="http://schemas.openxmlformats.org/officeDocument/2006/relationships/image" Target="../media/image688.png"/><Relationship Id="rId17" Type="http://schemas.openxmlformats.org/officeDocument/2006/relationships/image" Target="../media/image693.png"/><Relationship Id="rId25" Type="http://schemas.openxmlformats.org/officeDocument/2006/relationships/image" Target="../media/image701.png"/><Relationship Id="rId33" Type="http://schemas.openxmlformats.org/officeDocument/2006/relationships/image" Target="../media/image709.png"/><Relationship Id="rId38" Type="http://schemas.openxmlformats.org/officeDocument/2006/relationships/image" Target="../media/image714.png"/><Relationship Id="rId46" Type="http://schemas.openxmlformats.org/officeDocument/2006/relationships/image" Target="../media/image722.png"/><Relationship Id="rId20" Type="http://schemas.openxmlformats.org/officeDocument/2006/relationships/image" Target="../media/image696.png"/><Relationship Id="rId41" Type="http://schemas.openxmlformats.org/officeDocument/2006/relationships/image" Target="../media/image717.png"/><Relationship Id="rId1" Type="http://schemas.openxmlformats.org/officeDocument/2006/relationships/slideLayout" Target="../slideLayouts/slideLayout3.xml"/><Relationship Id="rId6" Type="http://schemas.openxmlformats.org/officeDocument/2006/relationships/image" Target="../media/image684.png"/></Relationships>
</file>

<file path=ppt/slides/_rels/slide121.xml.rels><?xml version="1.0" encoding="UTF-8" standalone="yes"?>
<Relationships xmlns="http://schemas.openxmlformats.org/package/2006/relationships"><Relationship Id="rId3" Type="http://schemas.openxmlformats.org/officeDocument/2006/relationships/image" Target="../media/image729.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731.png"/><Relationship Id="rId4" Type="http://schemas.openxmlformats.org/officeDocument/2006/relationships/image" Target="../media/image73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3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34.jpg"/><Relationship Id="rId2" Type="http://schemas.openxmlformats.org/officeDocument/2006/relationships/image" Target="../media/image73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3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3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3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3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3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745.png"/><Relationship Id="rId13" Type="http://schemas.openxmlformats.org/officeDocument/2006/relationships/image" Target="../media/image750.png"/><Relationship Id="rId3" Type="http://schemas.openxmlformats.org/officeDocument/2006/relationships/image" Target="../media/image740.png"/><Relationship Id="rId7" Type="http://schemas.openxmlformats.org/officeDocument/2006/relationships/image" Target="../media/image744.png"/><Relationship Id="rId12" Type="http://schemas.openxmlformats.org/officeDocument/2006/relationships/image" Target="../media/image749.png"/><Relationship Id="rId17" Type="http://schemas.openxmlformats.org/officeDocument/2006/relationships/image" Target="../media/image754.png"/><Relationship Id="rId2" Type="http://schemas.openxmlformats.org/officeDocument/2006/relationships/image" Target="../media/image739.png"/><Relationship Id="rId16" Type="http://schemas.openxmlformats.org/officeDocument/2006/relationships/image" Target="../media/image753.png"/><Relationship Id="rId1" Type="http://schemas.openxmlformats.org/officeDocument/2006/relationships/slideLayout" Target="../slideLayouts/slideLayout2.xml"/><Relationship Id="rId6" Type="http://schemas.openxmlformats.org/officeDocument/2006/relationships/image" Target="../media/image743.png"/><Relationship Id="rId11" Type="http://schemas.openxmlformats.org/officeDocument/2006/relationships/image" Target="../media/image748.png"/><Relationship Id="rId5" Type="http://schemas.openxmlformats.org/officeDocument/2006/relationships/image" Target="../media/image742.png"/><Relationship Id="rId15" Type="http://schemas.openxmlformats.org/officeDocument/2006/relationships/image" Target="../media/image752.png"/><Relationship Id="rId10" Type="http://schemas.openxmlformats.org/officeDocument/2006/relationships/image" Target="../media/image747.png"/><Relationship Id="rId4" Type="http://schemas.openxmlformats.org/officeDocument/2006/relationships/image" Target="../media/image741.png"/><Relationship Id="rId9" Type="http://schemas.openxmlformats.org/officeDocument/2006/relationships/image" Target="../media/image746.png"/><Relationship Id="rId14" Type="http://schemas.openxmlformats.org/officeDocument/2006/relationships/image" Target="../media/image7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5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762.png"/><Relationship Id="rId3" Type="http://schemas.openxmlformats.org/officeDocument/2006/relationships/image" Target="../media/image757.png"/><Relationship Id="rId7" Type="http://schemas.openxmlformats.org/officeDocument/2006/relationships/image" Target="../media/image761.png"/><Relationship Id="rId12" Type="http://schemas.openxmlformats.org/officeDocument/2006/relationships/image" Target="../media/image765.png"/><Relationship Id="rId2" Type="http://schemas.openxmlformats.org/officeDocument/2006/relationships/image" Target="../media/image756.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764.png"/><Relationship Id="rId5" Type="http://schemas.openxmlformats.org/officeDocument/2006/relationships/image" Target="../media/image759.png"/><Relationship Id="rId10" Type="http://schemas.openxmlformats.org/officeDocument/2006/relationships/image" Target="../media/image534.png"/><Relationship Id="rId4" Type="http://schemas.openxmlformats.org/officeDocument/2006/relationships/image" Target="../media/image758.png"/><Relationship Id="rId9" Type="http://schemas.openxmlformats.org/officeDocument/2006/relationships/image" Target="../media/image763.png"/></Relationships>
</file>

<file path=ppt/slides/_rels/slide143.xml.rels><?xml version="1.0" encoding="UTF-8" standalone="yes"?>
<Relationships xmlns="http://schemas.openxmlformats.org/package/2006/relationships"><Relationship Id="rId2" Type="http://schemas.openxmlformats.org/officeDocument/2006/relationships/image" Target="../media/image76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67.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768.png"/></Relationships>
</file>

<file path=ppt/slides/_rels/slide145.xml.rels><?xml version="1.0" encoding="UTF-8" standalone="yes"?>
<Relationships xmlns="http://schemas.openxmlformats.org/package/2006/relationships"><Relationship Id="rId3" Type="http://schemas.openxmlformats.org/officeDocument/2006/relationships/image" Target="../media/image769.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770.png"/></Relationships>
</file>

<file path=ppt/slides/_rels/slide146.xml.rels><?xml version="1.0" encoding="UTF-8" standalone="yes"?>
<Relationships xmlns="http://schemas.openxmlformats.org/package/2006/relationships"><Relationship Id="rId3" Type="http://schemas.openxmlformats.org/officeDocument/2006/relationships/image" Target="../media/image771.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772.png"/></Relationships>
</file>

<file path=ppt/slides/_rels/slide147.xml.rels><?xml version="1.0" encoding="UTF-8" standalone="yes"?>
<Relationships xmlns="http://schemas.openxmlformats.org/package/2006/relationships"><Relationship Id="rId3" Type="http://schemas.openxmlformats.org/officeDocument/2006/relationships/image" Target="../media/image773.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774.png"/></Relationships>
</file>

<file path=ppt/slides/_rels/slide148.xml.rels><?xml version="1.0" encoding="UTF-8" standalone="yes"?>
<Relationships xmlns="http://schemas.openxmlformats.org/package/2006/relationships"><Relationship Id="rId3" Type="http://schemas.openxmlformats.org/officeDocument/2006/relationships/image" Target="../media/image775.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77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7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slide" Target="slide149.xm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114.xml"/><Relationship Id="rId5" Type="http://schemas.openxmlformats.org/officeDocument/2006/relationships/slide" Target="slide88.xml"/><Relationship Id="rId4" Type="http://schemas.openxmlformats.org/officeDocument/2006/relationships/slide" Target="slide42.xml"/></Relationships>
</file>

<file path=ppt/slides/_rels/slide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2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2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6" Type="http://schemas.openxmlformats.org/officeDocument/2006/relationships/image" Target="../media/image76.png"/><Relationship Id="rId21" Type="http://schemas.openxmlformats.org/officeDocument/2006/relationships/image" Target="../media/image52.png"/><Relationship Id="rId42" Type="http://schemas.openxmlformats.org/officeDocument/2006/relationships/image" Target="../media/image6.png"/><Relationship Id="rId47" Type="http://schemas.openxmlformats.org/officeDocument/2006/relationships/image" Target="../media/image93.png"/><Relationship Id="rId63" Type="http://schemas.openxmlformats.org/officeDocument/2006/relationships/image" Target="../media/image106.png"/><Relationship Id="rId68" Type="http://schemas.openxmlformats.org/officeDocument/2006/relationships/image" Target="../media/image110.png"/><Relationship Id="rId84" Type="http://schemas.openxmlformats.org/officeDocument/2006/relationships/image" Target="../media/image121.png"/><Relationship Id="rId16" Type="http://schemas.openxmlformats.org/officeDocument/2006/relationships/image" Target="../media/image57.png"/><Relationship Id="rId11" Type="http://schemas.openxmlformats.org/officeDocument/2006/relationships/image" Target="../media/image67.png"/><Relationship Id="rId32" Type="http://schemas.openxmlformats.org/officeDocument/2006/relationships/image" Target="../media/image80.png"/><Relationship Id="rId37" Type="http://schemas.openxmlformats.org/officeDocument/2006/relationships/image" Target="../media/image85.png"/><Relationship Id="rId53" Type="http://schemas.openxmlformats.org/officeDocument/2006/relationships/image" Target="../media/image54.png"/><Relationship Id="rId58" Type="http://schemas.openxmlformats.org/officeDocument/2006/relationships/image" Target="../media/image101.png"/><Relationship Id="rId74" Type="http://schemas.openxmlformats.org/officeDocument/2006/relationships/image" Target="../media/image43.png"/><Relationship Id="rId79" Type="http://schemas.openxmlformats.org/officeDocument/2006/relationships/image" Target="../media/image117.png"/><Relationship Id="rId5" Type="http://schemas.openxmlformats.org/officeDocument/2006/relationships/image" Target="../media/image61.png"/><Relationship Id="rId19" Type="http://schemas.openxmlformats.org/officeDocument/2006/relationships/image" Target="../media/image74.png"/><Relationship Id="rId14" Type="http://schemas.openxmlformats.org/officeDocument/2006/relationships/image" Target="../media/image70.png"/><Relationship Id="rId22" Type="http://schemas.openxmlformats.org/officeDocument/2006/relationships/image" Target="../media/image35.png"/><Relationship Id="rId27" Type="http://schemas.openxmlformats.org/officeDocument/2006/relationships/image" Target="../media/image77.png"/><Relationship Id="rId30" Type="http://schemas.openxmlformats.org/officeDocument/2006/relationships/image" Target="../media/image53.png"/><Relationship Id="rId35" Type="http://schemas.openxmlformats.org/officeDocument/2006/relationships/image" Target="../media/image83.png"/><Relationship Id="rId43" Type="http://schemas.openxmlformats.org/officeDocument/2006/relationships/image" Target="../media/image89.png"/><Relationship Id="rId48" Type="http://schemas.openxmlformats.org/officeDocument/2006/relationships/image" Target="../media/image94.png"/><Relationship Id="rId56" Type="http://schemas.openxmlformats.org/officeDocument/2006/relationships/image" Target="../media/image26.png"/><Relationship Id="rId64" Type="http://schemas.openxmlformats.org/officeDocument/2006/relationships/image" Target="../media/image33.png"/><Relationship Id="rId69" Type="http://schemas.openxmlformats.org/officeDocument/2006/relationships/image" Target="../media/image111.png"/><Relationship Id="rId77" Type="http://schemas.openxmlformats.org/officeDocument/2006/relationships/image" Target="../media/image115.png"/><Relationship Id="rId8" Type="http://schemas.openxmlformats.org/officeDocument/2006/relationships/image" Target="../media/image64.png"/><Relationship Id="rId51" Type="http://schemas.openxmlformats.org/officeDocument/2006/relationships/image" Target="../media/image97.png"/><Relationship Id="rId72" Type="http://schemas.openxmlformats.org/officeDocument/2006/relationships/image" Target="../media/image113.png"/><Relationship Id="rId80" Type="http://schemas.openxmlformats.org/officeDocument/2006/relationships/image" Target="../media/image118.png"/><Relationship Id="rId85" Type="http://schemas.openxmlformats.org/officeDocument/2006/relationships/image" Target="../media/image122.png"/><Relationship Id="rId3"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2.png"/><Relationship Id="rId25" Type="http://schemas.openxmlformats.org/officeDocument/2006/relationships/image" Target="../media/image38.png"/><Relationship Id="rId33" Type="http://schemas.openxmlformats.org/officeDocument/2006/relationships/image" Target="../media/image81.png"/><Relationship Id="rId38" Type="http://schemas.openxmlformats.org/officeDocument/2006/relationships/image" Target="../media/image86.png"/><Relationship Id="rId46" Type="http://schemas.openxmlformats.org/officeDocument/2006/relationships/image" Target="../media/image92.png"/><Relationship Id="rId59" Type="http://schemas.openxmlformats.org/officeDocument/2006/relationships/image" Target="../media/image102.png"/><Relationship Id="rId67" Type="http://schemas.openxmlformats.org/officeDocument/2006/relationships/image" Target="../media/image109.png"/><Relationship Id="rId20" Type="http://schemas.openxmlformats.org/officeDocument/2006/relationships/image" Target="../media/image75.png"/><Relationship Id="rId41" Type="http://schemas.openxmlformats.org/officeDocument/2006/relationships/image" Target="../media/image88.png"/><Relationship Id="rId54" Type="http://schemas.openxmlformats.org/officeDocument/2006/relationships/image" Target="../media/image24.png"/><Relationship Id="rId62" Type="http://schemas.openxmlformats.org/officeDocument/2006/relationships/image" Target="../media/image105.png"/><Relationship Id="rId70" Type="http://schemas.openxmlformats.org/officeDocument/2006/relationships/image" Target="../media/image112.png"/><Relationship Id="rId75" Type="http://schemas.openxmlformats.org/officeDocument/2006/relationships/image" Target="../media/image44.png"/><Relationship Id="rId83"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36.png"/><Relationship Id="rId28" Type="http://schemas.openxmlformats.org/officeDocument/2006/relationships/image" Target="../media/image78.png"/><Relationship Id="rId36" Type="http://schemas.openxmlformats.org/officeDocument/2006/relationships/image" Target="../media/image84.png"/><Relationship Id="rId49" Type="http://schemas.openxmlformats.org/officeDocument/2006/relationships/image" Target="../media/image95.png"/><Relationship Id="rId57" Type="http://schemas.openxmlformats.org/officeDocument/2006/relationships/image" Target="../media/image100.png"/><Relationship Id="rId10" Type="http://schemas.openxmlformats.org/officeDocument/2006/relationships/image" Target="../media/image66.png"/><Relationship Id="rId31" Type="http://schemas.openxmlformats.org/officeDocument/2006/relationships/image" Target="../media/image79.png"/><Relationship Id="rId44" Type="http://schemas.openxmlformats.org/officeDocument/2006/relationships/image" Target="../media/image90.png"/><Relationship Id="rId52" Type="http://schemas.openxmlformats.org/officeDocument/2006/relationships/image" Target="../media/image98.png"/><Relationship Id="rId60" Type="http://schemas.openxmlformats.org/officeDocument/2006/relationships/image" Target="../media/image103.png"/><Relationship Id="rId65" Type="http://schemas.openxmlformats.org/officeDocument/2006/relationships/image" Target="../media/image107.png"/><Relationship Id="rId73" Type="http://schemas.openxmlformats.org/officeDocument/2006/relationships/image" Target="../media/image114.png"/><Relationship Id="rId78" Type="http://schemas.openxmlformats.org/officeDocument/2006/relationships/image" Target="../media/image116.png"/><Relationship Id="rId81" Type="http://schemas.openxmlformats.org/officeDocument/2006/relationships/image" Target="../media/image119.png"/><Relationship Id="rId4" Type="http://schemas.openxmlformats.org/officeDocument/2006/relationships/image" Target="../media/image60.png"/><Relationship Id="rId9"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39" Type="http://schemas.openxmlformats.org/officeDocument/2006/relationships/image" Target="../media/image87.png"/><Relationship Id="rId34" Type="http://schemas.openxmlformats.org/officeDocument/2006/relationships/image" Target="../media/image82.png"/><Relationship Id="rId50" Type="http://schemas.openxmlformats.org/officeDocument/2006/relationships/image" Target="../media/image96.png"/><Relationship Id="rId55" Type="http://schemas.openxmlformats.org/officeDocument/2006/relationships/image" Target="../media/image99.png"/><Relationship Id="rId76" Type="http://schemas.openxmlformats.org/officeDocument/2006/relationships/image" Target="../media/image45.png"/><Relationship Id="rId7" Type="http://schemas.openxmlformats.org/officeDocument/2006/relationships/image" Target="../media/image63.png"/><Relationship Id="rId71" Type="http://schemas.openxmlformats.org/officeDocument/2006/relationships/image" Target="../media/image32.png"/><Relationship Id="rId2" Type="http://schemas.openxmlformats.org/officeDocument/2006/relationships/image" Target="../media/image58.png"/><Relationship Id="rId29" Type="http://schemas.openxmlformats.org/officeDocument/2006/relationships/image" Target="../media/image42.png"/><Relationship Id="rId24" Type="http://schemas.openxmlformats.org/officeDocument/2006/relationships/image" Target="../media/image37.png"/><Relationship Id="rId40" Type="http://schemas.openxmlformats.org/officeDocument/2006/relationships/image" Target="../media/image9.png"/><Relationship Id="rId45" Type="http://schemas.openxmlformats.org/officeDocument/2006/relationships/image" Target="../media/image91.png"/><Relationship Id="rId66" Type="http://schemas.openxmlformats.org/officeDocument/2006/relationships/image" Target="../media/image108.png"/><Relationship Id="rId61" Type="http://schemas.openxmlformats.org/officeDocument/2006/relationships/image" Target="../media/image104.png"/><Relationship Id="rId82" Type="http://schemas.openxmlformats.org/officeDocument/2006/relationships/image" Target="../media/image1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6" Type="http://schemas.openxmlformats.org/officeDocument/2006/relationships/image" Target="../media/image76.png"/><Relationship Id="rId21" Type="http://schemas.openxmlformats.org/officeDocument/2006/relationships/image" Target="../media/image52.png"/><Relationship Id="rId42" Type="http://schemas.openxmlformats.org/officeDocument/2006/relationships/image" Target="../media/image6.png"/><Relationship Id="rId47" Type="http://schemas.openxmlformats.org/officeDocument/2006/relationships/image" Target="../media/image93.png"/><Relationship Id="rId63" Type="http://schemas.openxmlformats.org/officeDocument/2006/relationships/image" Target="../media/image106.png"/><Relationship Id="rId68" Type="http://schemas.openxmlformats.org/officeDocument/2006/relationships/image" Target="../media/image110.png"/><Relationship Id="rId84" Type="http://schemas.openxmlformats.org/officeDocument/2006/relationships/image" Target="../media/image121.png"/><Relationship Id="rId89" Type="http://schemas.openxmlformats.org/officeDocument/2006/relationships/image" Target="../media/image203.png"/><Relationship Id="rId16" Type="http://schemas.openxmlformats.org/officeDocument/2006/relationships/image" Target="../media/image57.png"/><Relationship Id="rId11" Type="http://schemas.openxmlformats.org/officeDocument/2006/relationships/image" Target="../media/image67.png"/><Relationship Id="rId32" Type="http://schemas.openxmlformats.org/officeDocument/2006/relationships/image" Target="../media/image80.png"/><Relationship Id="rId37" Type="http://schemas.openxmlformats.org/officeDocument/2006/relationships/image" Target="../media/image85.png"/><Relationship Id="rId53" Type="http://schemas.openxmlformats.org/officeDocument/2006/relationships/image" Target="../media/image54.png"/><Relationship Id="rId58" Type="http://schemas.openxmlformats.org/officeDocument/2006/relationships/image" Target="../media/image101.png"/><Relationship Id="rId74" Type="http://schemas.openxmlformats.org/officeDocument/2006/relationships/image" Target="../media/image43.png"/><Relationship Id="rId79" Type="http://schemas.openxmlformats.org/officeDocument/2006/relationships/image" Target="../media/image117.png"/><Relationship Id="rId102" Type="http://schemas.openxmlformats.org/officeDocument/2006/relationships/image" Target="../media/image216.png"/><Relationship Id="rId5" Type="http://schemas.openxmlformats.org/officeDocument/2006/relationships/image" Target="../media/image61.png"/><Relationship Id="rId90" Type="http://schemas.openxmlformats.org/officeDocument/2006/relationships/image" Target="../media/image204.png"/><Relationship Id="rId95" Type="http://schemas.openxmlformats.org/officeDocument/2006/relationships/image" Target="../media/image209.png"/><Relationship Id="rId22" Type="http://schemas.openxmlformats.org/officeDocument/2006/relationships/image" Target="../media/image35.png"/><Relationship Id="rId27" Type="http://schemas.openxmlformats.org/officeDocument/2006/relationships/image" Target="../media/image77.png"/><Relationship Id="rId43" Type="http://schemas.openxmlformats.org/officeDocument/2006/relationships/image" Target="../media/image89.png"/><Relationship Id="rId48" Type="http://schemas.openxmlformats.org/officeDocument/2006/relationships/image" Target="../media/image94.png"/><Relationship Id="rId64" Type="http://schemas.openxmlformats.org/officeDocument/2006/relationships/image" Target="../media/image33.png"/><Relationship Id="rId69" Type="http://schemas.openxmlformats.org/officeDocument/2006/relationships/image" Target="../media/image111.png"/><Relationship Id="rId80" Type="http://schemas.openxmlformats.org/officeDocument/2006/relationships/image" Target="../media/image118.png"/><Relationship Id="rId85" Type="http://schemas.openxmlformats.org/officeDocument/2006/relationships/image" Target="../media/image122.png"/><Relationship Id="rId12" Type="http://schemas.openxmlformats.org/officeDocument/2006/relationships/image" Target="../media/image68.png"/><Relationship Id="rId17" Type="http://schemas.openxmlformats.org/officeDocument/2006/relationships/image" Target="../media/image72.png"/><Relationship Id="rId33" Type="http://schemas.openxmlformats.org/officeDocument/2006/relationships/image" Target="../media/image81.png"/><Relationship Id="rId38" Type="http://schemas.openxmlformats.org/officeDocument/2006/relationships/image" Target="../media/image86.png"/><Relationship Id="rId59" Type="http://schemas.openxmlformats.org/officeDocument/2006/relationships/image" Target="../media/image102.png"/><Relationship Id="rId103" Type="http://schemas.openxmlformats.org/officeDocument/2006/relationships/image" Target="../media/image217.png"/><Relationship Id="rId20" Type="http://schemas.openxmlformats.org/officeDocument/2006/relationships/image" Target="../media/image75.png"/><Relationship Id="rId41" Type="http://schemas.openxmlformats.org/officeDocument/2006/relationships/image" Target="../media/image88.png"/><Relationship Id="rId54" Type="http://schemas.openxmlformats.org/officeDocument/2006/relationships/image" Target="../media/image24.png"/><Relationship Id="rId62" Type="http://schemas.openxmlformats.org/officeDocument/2006/relationships/image" Target="../media/image105.png"/><Relationship Id="rId70" Type="http://schemas.openxmlformats.org/officeDocument/2006/relationships/image" Target="../media/image112.png"/><Relationship Id="rId75" Type="http://schemas.openxmlformats.org/officeDocument/2006/relationships/image" Target="../media/image44.png"/><Relationship Id="rId83" Type="http://schemas.openxmlformats.org/officeDocument/2006/relationships/image" Target="../media/image48.png"/><Relationship Id="rId88" Type="http://schemas.openxmlformats.org/officeDocument/2006/relationships/image" Target="../media/image202.png"/><Relationship Id="rId91" Type="http://schemas.openxmlformats.org/officeDocument/2006/relationships/image" Target="../media/image205.png"/><Relationship Id="rId96"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36.png"/><Relationship Id="rId28" Type="http://schemas.openxmlformats.org/officeDocument/2006/relationships/image" Target="../media/image78.png"/><Relationship Id="rId36" Type="http://schemas.openxmlformats.org/officeDocument/2006/relationships/image" Target="../media/image84.png"/><Relationship Id="rId49" Type="http://schemas.openxmlformats.org/officeDocument/2006/relationships/image" Target="../media/image95.png"/><Relationship Id="rId57" Type="http://schemas.openxmlformats.org/officeDocument/2006/relationships/image" Target="../media/image100.png"/><Relationship Id="rId10" Type="http://schemas.openxmlformats.org/officeDocument/2006/relationships/image" Target="../media/image66.png"/><Relationship Id="rId31" Type="http://schemas.openxmlformats.org/officeDocument/2006/relationships/image" Target="../media/image79.png"/><Relationship Id="rId44" Type="http://schemas.openxmlformats.org/officeDocument/2006/relationships/image" Target="../media/image90.png"/><Relationship Id="rId52" Type="http://schemas.openxmlformats.org/officeDocument/2006/relationships/image" Target="../media/image98.png"/><Relationship Id="rId60" Type="http://schemas.openxmlformats.org/officeDocument/2006/relationships/image" Target="../media/image103.png"/><Relationship Id="rId65" Type="http://schemas.openxmlformats.org/officeDocument/2006/relationships/image" Target="../media/image107.png"/><Relationship Id="rId73" Type="http://schemas.openxmlformats.org/officeDocument/2006/relationships/image" Target="../media/image114.png"/><Relationship Id="rId78" Type="http://schemas.openxmlformats.org/officeDocument/2006/relationships/image" Target="../media/image116.png"/><Relationship Id="rId81" Type="http://schemas.openxmlformats.org/officeDocument/2006/relationships/image" Target="../media/image119.png"/><Relationship Id="rId86" Type="http://schemas.openxmlformats.org/officeDocument/2006/relationships/image" Target="../media/image200.png"/><Relationship Id="rId94" Type="http://schemas.openxmlformats.org/officeDocument/2006/relationships/image" Target="../media/image208.png"/><Relationship Id="rId99" Type="http://schemas.openxmlformats.org/officeDocument/2006/relationships/image" Target="../media/image213.png"/><Relationship Id="rId101" Type="http://schemas.openxmlformats.org/officeDocument/2006/relationships/image" Target="../media/image215.png"/><Relationship Id="rId4" Type="http://schemas.openxmlformats.org/officeDocument/2006/relationships/image" Target="../media/image60.png"/><Relationship Id="rId9"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39" Type="http://schemas.openxmlformats.org/officeDocument/2006/relationships/image" Target="../media/image87.png"/><Relationship Id="rId34" Type="http://schemas.openxmlformats.org/officeDocument/2006/relationships/image" Target="../media/image82.png"/><Relationship Id="rId50" Type="http://schemas.openxmlformats.org/officeDocument/2006/relationships/image" Target="../media/image96.png"/><Relationship Id="rId55" Type="http://schemas.openxmlformats.org/officeDocument/2006/relationships/image" Target="../media/image99.png"/><Relationship Id="rId76" Type="http://schemas.openxmlformats.org/officeDocument/2006/relationships/image" Target="../media/image45.png"/><Relationship Id="rId97" Type="http://schemas.openxmlformats.org/officeDocument/2006/relationships/image" Target="../media/image211.png"/><Relationship Id="rId104" Type="http://schemas.openxmlformats.org/officeDocument/2006/relationships/image" Target="../media/image218.png"/><Relationship Id="rId7" Type="http://schemas.openxmlformats.org/officeDocument/2006/relationships/image" Target="../media/image63.png"/><Relationship Id="rId71" Type="http://schemas.openxmlformats.org/officeDocument/2006/relationships/image" Target="../media/image32.png"/><Relationship Id="rId92" Type="http://schemas.openxmlformats.org/officeDocument/2006/relationships/image" Target="../media/image206.png"/><Relationship Id="rId2" Type="http://schemas.openxmlformats.org/officeDocument/2006/relationships/image" Target="../media/image58.png"/><Relationship Id="rId29" Type="http://schemas.openxmlformats.org/officeDocument/2006/relationships/image" Target="../media/image42.png"/><Relationship Id="rId24" Type="http://schemas.openxmlformats.org/officeDocument/2006/relationships/image" Target="../media/image37.png"/><Relationship Id="rId40" Type="http://schemas.openxmlformats.org/officeDocument/2006/relationships/image" Target="../media/image9.png"/><Relationship Id="rId45" Type="http://schemas.openxmlformats.org/officeDocument/2006/relationships/image" Target="../media/image91.png"/><Relationship Id="rId66" Type="http://schemas.openxmlformats.org/officeDocument/2006/relationships/image" Target="../media/image108.png"/><Relationship Id="rId87" Type="http://schemas.openxmlformats.org/officeDocument/2006/relationships/image" Target="../media/image201.png"/><Relationship Id="rId61" Type="http://schemas.openxmlformats.org/officeDocument/2006/relationships/image" Target="../media/image104.png"/><Relationship Id="rId82" Type="http://schemas.openxmlformats.org/officeDocument/2006/relationships/image" Target="../media/image120.png"/><Relationship Id="rId19" Type="http://schemas.openxmlformats.org/officeDocument/2006/relationships/image" Target="../media/image74.png"/><Relationship Id="rId14" Type="http://schemas.openxmlformats.org/officeDocument/2006/relationships/image" Target="../media/image70.png"/><Relationship Id="rId30" Type="http://schemas.openxmlformats.org/officeDocument/2006/relationships/image" Target="../media/image53.png"/><Relationship Id="rId35" Type="http://schemas.openxmlformats.org/officeDocument/2006/relationships/image" Target="../media/image83.png"/><Relationship Id="rId56" Type="http://schemas.openxmlformats.org/officeDocument/2006/relationships/image" Target="../media/image26.png"/><Relationship Id="rId77" Type="http://schemas.openxmlformats.org/officeDocument/2006/relationships/image" Target="../media/image115.png"/><Relationship Id="rId100" Type="http://schemas.openxmlformats.org/officeDocument/2006/relationships/image" Target="../media/image214.png"/><Relationship Id="rId105" Type="http://schemas.openxmlformats.org/officeDocument/2006/relationships/image" Target="../media/image219.png"/><Relationship Id="rId8" Type="http://schemas.openxmlformats.org/officeDocument/2006/relationships/image" Target="../media/image64.png"/><Relationship Id="rId51" Type="http://schemas.openxmlformats.org/officeDocument/2006/relationships/image" Target="../media/image97.png"/><Relationship Id="rId72" Type="http://schemas.openxmlformats.org/officeDocument/2006/relationships/image" Target="../media/image113.png"/><Relationship Id="rId93" Type="http://schemas.openxmlformats.org/officeDocument/2006/relationships/image" Target="../media/image207.png"/><Relationship Id="rId98" Type="http://schemas.openxmlformats.org/officeDocument/2006/relationships/image" Target="../media/image212.png"/><Relationship Id="rId3" Type="http://schemas.openxmlformats.org/officeDocument/2006/relationships/image" Target="../media/image59.png"/><Relationship Id="rId25" Type="http://schemas.openxmlformats.org/officeDocument/2006/relationships/image" Target="../media/image38.png"/><Relationship Id="rId46" Type="http://schemas.openxmlformats.org/officeDocument/2006/relationships/image" Target="../media/image92.png"/><Relationship Id="rId67" Type="http://schemas.openxmlformats.org/officeDocument/2006/relationships/image" Target="../media/image109.png"/></Relationships>
</file>

<file path=ppt/slides/_rels/slide28.xml.rels><?xml version="1.0" encoding="UTF-8" standalone="yes"?>
<Relationships xmlns="http://schemas.openxmlformats.org/package/2006/relationships"><Relationship Id="rId26" Type="http://schemas.openxmlformats.org/officeDocument/2006/relationships/image" Target="../media/image76.png"/><Relationship Id="rId21" Type="http://schemas.openxmlformats.org/officeDocument/2006/relationships/image" Target="../media/image52.png"/><Relationship Id="rId42" Type="http://schemas.openxmlformats.org/officeDocument/2006/relationships/image" Target="../media/image6.png"/><Relationship Id="rId47" Type="http://schemas.openxmlformats.org/officeDocument/2006/relationships/image" Target="../media/image93.png"/><Relationship Id="rId63" Type="http://schemas.openxmlformats.org/officeDocument/2006/relationships/image" Target="../media/image106.png"/><Relationship Id="rId68" Type="http://schemas.openxmlformats.org/officeDocument/2006/relationships/image" Target="../media/image110.png"/><Relationship Id="rId84" Type="http://schemas.openxmlformats.org/officeDocument/2006/relationships/image" Target="../media/image121.png"/><Relationship Id="rId89" Type="http://schemas.openxmlformats.org/officeDocument/2006/relationships/image" Target="../media/image216.png"/><Relationship Id="rId16" Type="http://schemas.openxmlformats.org/officeDocument/2006/relationships/image" Target="../media/image57.png"/><Relationship Id="rId11" Type="http://schemas.openxmlformats.org/officeDocument/2006/relationships/image" Target="../media/image67.png"/><Relationship Id="rId32" Type="http://schemas.openxmlformats.org/officeDocument/2006/relationships/image" Target="../media/image80.png"/><Relationship Id="rId37" Type="http://schemas.openxmlformats.org/officeDocument/2006/relationships/image" Target="../media/image85.png"/><Relationship Id="rId53" Type="http://schemas.openxmlformats.org/officeDocument/2006/relationships/image" Target="../media/image54.png"/><Relationship Id="rId58" Type="http://schemas.openxmlformats.org/officeDocument/2006/relationships/image" Target="../media/image101.png"/><Relationship Id="rId74" Type="http://schemas.openxmlformats.org/officeDocument/2006/relationships/image" Target="../media/image43.png"/><Relationship Id="rId79" Type="http://schemas.openxmlformats.org/officeDocument/2006/relationships/image" Target="../media/image117.png"/><Relationship Id="rId5" Type="http://schemas.openxmlformats.org/officeDocument/2006/relationships/image" Target="../media/image61.png"/><Relationship Id="rId90" Type="http://schemas.openxmlformats.org/officeDocument/2006/relationships/image" Target="../media/image217.png"/><Relationship Id="rId95" Type="http://schemas.openxmlformats.org/officeDocument/2006/relationships/image" Target="../media/image222.png"/><Relationship Id="rId22" Type="http://schemas.openxmlformats.org/officeDocument/2006/relationships/image" Target="../media/image35.png"/><Relationship Id="rId27" Type="http://schemas.openxmlformats.org/officeDocument/2006/relationships/image" Target="../media/image77.png"/><Relationship Id="rId43" Type="http://schemas.openxmlformats.org/officeDocument/2006/relationships/image" Target="../media/image89.png"/><Relationship Id="rId48" Type="http://schemas.openxmlformats.org/officeDocument/2006/relationships/image" Target="../media/image94.png"/><Relationship Id="rId64" Type="http://schemas.openxmlformats.org/officeDocument/2006/relationships/image" Target="../media/image33.png"/><Relationship Id="rId69" Type="http://schemas.openxmlformats.org/officeDocument/2006/relationships/image" Target="../media/image111.png"/><Relationship Id="rId80" Type="http://schemas.openxmlformats.org/officeDocument/2006/relationships/image" Target="../media/image118.png"/><Relationship Id="rId85" Type="http://schemas.openxmlformats.org/officeDocument/2006/relationships/image" Target="../media/image122.png"/><Relationship Id="rId3"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2.png"/><Relationship Id="rId25" Type="http://schemas.openxmlformats.org/officeDocument/2006/relationships/image" Target="../media/image38.png"/><Relationship Id="rId33" Type="http://schemas.openxmlformats.org/officeDocument/2006/relationships/image" Target="../media/image81.png"/><Relationship Id="rId38" Type="http://schemas.openxmlformats.org/officeDocument/2006/relationships/image" Target="../media/image86.png"/><Relationship Id="rId46" Type="http://schemas.openxmlformats.org/officeDocument/2006/relationships/image" Target="../media/image92.png"/><Relationship Id="rId59" Type="http://schemas.openxmlformats.org/officeDocument/2006/relationships/image" Target="../media/image102.png"/><Relationship Id="rId67" Type="http://schemas.openxmlformats.org/officeDocument/2006/relationships/image" Target="../media/image109.png"/><Relationship Id="rId20" Type="http://schemas.openxmlformats.org/officeDocument/2006/relationships/image" Target="../media/image75.png"/><Relationship Id="rId41" Type="http://schemas.openxmlformats.org/officeDocument/2006/relationships/image" Target="../media/image88.png"/><Relationship Id="rId54" Type="http://schemas.openxmlformats.org/officeDocument/2006/relationships/image" Target="../media/image24.png"/><Relationship Id="rId62" Type="http://schemas.openxmlformats.org/officeDocument/2006/relationships/image" Target="../media/image105.png"/><Relationship Id="rId70" Type="http://schemas.openxmlformats.org/officeDocument/2006/relationships/image" Target="../media/image112.png"/><Relationship Id="rId75" Type="http://schemas.openxmlformats.org/officeDocument/2006/relationships/image" Target="../media/image44.png"/><Relationship Id="rId83" Type="http://schemas.openxmlformats.org/officeDocument/2006/relationships/image" Target="../media/image48.png"/><Relationship Id="rId88" Type="http://schemas.openxmlformats.org/officeDocument/2006/relationships/image" Target="../media/image215.png"/><Relationship Id="rId91" Type="http://schemas.openxmlformats.org/officeDocument/2006/relationships/image" Target="../media/image218.png"/><Relationship Id="rId96"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36.png"/><Relationship Id="rId28" Type="http://schemas.openxmlformats.org/officeDocument/2006/relationships/image" Target="../media/image78.png"/><Relationship Id="rId36" Type="http://schemas.openxmlformats.org/officeDocument/2006/relationships/image" Target="../media/image84.png"/><Relationship Id="rId49" Type="http://schemas.openxmlformats.org/officeDocument/2006/relationships/image" Target="../media/image95.png"/><Relationship Id="rId57" Type="http://schemas.openxmlformats.org/officeDocument/2006/relationships/image" Target="../media/image100.png"/><Relationship Id="rId10" Type="http://schemas.openxmlformats.org/officeDocument/2006/relationships/image" Target="../media/image66.png"/><Relationship Id="rId31" Type="http://schemas.openxmlformats.org/officeDocument/2006/relationships/image" Target="../media/image79.png"/><Relationship Id="rId44" Type="http://schemas.openxmlformats.org/officeDocument/2006/relationships/image" Target="../media/image90.png"/><Relationship Id="rId52" Type="http://schemas.openxmlformats.org/officeDocument/2006/relationships/image" Target="../media/image98.png"/><Relationship Id="rId60" Type="http://schemas.openxmlformats.org/officeDocument/2006/relationships/image" Target="../media/image103.png"/><Relationship Id="rId65" Type="http://schemas.openxmlformats.org/officeDocument/2006/relationships/image" Target="../media/image107.png"/><Relationship Id="rId73" Type="http://schemas.openxmlformats.org/officeDocument/2006/relationships/image" Target="../media/image114.png"/><Relationship Id="rId78" Type="http://schemas.openxmlformats.org/officeDocument/2006/relationships/image" Target="../media/image116.png"/><Relationship Id="rId81" Type="http://schemas.openxmlformats.org/officeDocument/2006/relationships/image" Target="../media/image119.png"/><Relationship Id="rId86" Type="http://schemas.openxmlformats.org/officeDocument/2006/relationships/image" Target="../media/image213.png"/><Relationship Id="rId94" Type="http://schemas.openxmlformats.org/officeDocument/2006/relationships/image" Target="../media/image221.png"/><Relationship Id="rId4" Type="http://schemas.openxmlformats.org/officeDocument/2006/relationships/image" Target="../media/image60.png"/><Relationship Id="rId9"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39" Type="http://schemas.openxmlformats.org/officeDocument/2006/relationships/image" Target="../media/image87.png"/><Relationship Id="rId34" Type="http://schemas.openxmlformats.org/officeDocument/2006/relationships/image" Target="../media/image82.png"/><Relationship Id="rId50" Type="http://schemas.openxmlformats.org/officeDocument/2006/relationships/image" Target="../media/image96.png"/><Relationship Id="rId55" Type="http://schemas.openxmlformats.org/officeDocument/2006/relationships/image" Target="../media/image99.png"/><Relationship Id="rId76" Type="http://schemas.openxmlformats.org/officeDocument/2006/relationships/image" Target="../media/image45.png"/><Relationship Id="rId97" Type="http://schemas.openxmlformats.org/officeDocument/2006/relationships/image" Target="../media/image224.png"/><Relationship Id="rId7" Type="http://schemas.openxmlformats.org/officeDocument/2006/relationships/image" Target="../media/image63.png"/><Relationship Id="rId71" Type="http://schemas.openxmlformats.org/officeDocument/2006/relationships/image" Target="../media/image32.png"/><Relationship Id="rId92" Type="http://schemas.openxmlformats.org/officeDocument/2006/relationships/image" Target="../media/image219.png"/><Relationship Id="rId2" Type="http://schemas.openxmlformats.org/officeDocument/2006/relationships/image" Target="../media/image58.png"/><Relationship Id="rId29" Type="http://schemas.openxmlformats.org/officeDocument/2006/relationships/image" Target="../media/image42.png"/><Relationship Id="rId24" Type="http://schemas.openxmlformats.org/officeDocument/2006/relationships/image" Target="../media/image37.png"/><Relationship Id="rId40" Type="http://schemas.openxmlformats.org/officeDocument/2006/relationships/image" Target="../media/image9.png"/><Relationship Id="rId45" Type="http://schemas.openxmlformats.org/officeDocument/2006/relationships/image" Target="../media/image91.png"/><Relationship Id="rId66" Type="http://schemas.openxmlformats.org/officeDocument/2006/relationships/image" Target="../media/image108.png"/><Relationship Id="rId87" Type="http://schemas.openxmlformats.org/officeDocument/2006/relationships/image" Target="../media/image214.png"/><Relationship Id="rId61" Type="http://schemas.openxmlformats.org/officeDocument/2006/relationships/image" Target="../media/image104.png"/><Relationship Id="rId82" Type="http://schemas.openxmlformats.org/officeDocument/2006/relationships/image" Target="../media/image120.png"/><Relationship Id="rId19" Type="http://schemas.openxmlformats.org/officeDocument/2006/relationships/image" Target="../media/image74.png"/><Relationship Id="rId14" Type="http://schemas.openxmlformats.org/officeDocument/2006/relationships/image" Target="../media/image70.png"/><Relationship Id="rId30" Type="http://schemas.openxmlformats.org/officeDocument/2006/relationships/image" Target="../media/image53.png"/><Relationship Id="rId35" Type="http://schemas.openxmlformats.org/officeDocument/2006/relationships/image" Target="../media/image83.png"/><Relationship Id="rId56" Type="http://schemas.openxmlformats.org/officeDocument/2006/relationships/image" Target="../media/image26.png"/><Relationship Id="rId77" Type="http://schemas.openxmlformats.org/officeDocument/2006/relationships/image" Target="../media/image115.png"/><Relationship Id="rId8" Type="http://schemas.openxmlformats.org/officeDocument/2006/relationships/image" Target="../media/image64.png"/><Relationship Id="rId51" Type="http://schemas.openxmlformats.org/officeDocument/2006/relationships/image" Target="../media/image97.png"/><Relationship Id="rId72" Type="http://schemas.openxmlformats.org/officeDocument/2006/relationships/image" Target="../media/image113.png"/><Relationship Id="rId93" Type="http://schemas.openxmlformats.org/officeDocument/2006/relationships/image" Target="../media/image2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6" Type="http://schemas.openxmlformats.org/officeDocument/2006/relationships/image" Target="../media/image248.png"/><Relationship Id="rId21" Type="http://schemas.openxmlformats.org/officeDocument/2006/relationships/image" Target="../media/image243.png"/><Relationship Id="rId42" Type="http://schemas.openxmlformats.org/officeDocument/2006/relationships/image" Target="../media/image264.png"/><Relationship Id="rId47" Type="http://schemas.openxmlformats.org/officeDocument/2006/relationships/image" Target="../media/image269.png"/><Relationship Id="rId63" Type="http://schemas.openxmlformats.org/officeDocument/2006/relationships/image" Target="../media/image18.png"/><Relationship Id="rId68" Type="http://schemas.openxmlformats.org/officeDocument/2006/relationships/image" Target="../media/image282.png"/><Relationship Id="rId84" Type="http://schemas.openxmlformats.org/officeDocument/2006/relationships/image" Target="../media/image288.png"/><Relationship Id="rId89" Type="http://schemas.openxmlformats.org/officeDocument/2006/relationships/image" Target="../media/image292.png"/><Relationship Id="rId112" Type="http://schemas.openxmlformats.org/officeDocument/2006/relationships/image" Target="../media/image311.png"/><Relationship Id="rId16" Type="http://schemas.openxmlformats.org/officeDocument/2006/relationships/image" Target="../media/image238.png"/><Relationship Id="rId107" Type="http://schemas.openxmlformats.org/officeDocument/2006/relationships/image" Target="../media/image306.png"/><Relationship Id="rId11" Type="http://schemas.openxmlformats.org/officeDocument/2006/relationships/image" Target="../media/image233.png"/><Relationship Id="rId32" Type="http://schemas.openxmlformats.org/officeDocument/2006/relationships/image" Target="../media/image254.png"/><Relationship Id="rId37" Type="http://schemas.openxmlformats.org/officeDocument/2006/relationships/image" Target="../media/image259.png"/><Relationship Id="rId53" Type="http://schemas.openxmlformats.org/officeDocument/2006/relationships/image" Target="../media/image74.png"/><Relationship Id="rId58" Type="http://schemas.openxmlformats.org/officeDocument/2006/relationships/image" Target="../media/image275.png"/><Relationship Id="rId74" Type="http://schemas.openxmlformats.org/officeDocument/2006/relationships/image" Target="../media/image138.png"/><Relationship Id="rId79" Type="http://schemas.openxmlformats.org/officeDocument/2006/relationships/image" Target="../media/image36.png"/><Relationship Id="rId102" Type="http://schemas.openxmlformats.org/officeDocument/2006/relationships/image" Target="../media/image302.png"/><Relationship Id="rId5" Type="http://schemas.openxmlformats.org/officeDocument/2006/relationships/image" Target="../media/image227.png"/><Relationship Id="rId90" Type="http://schemas.openxmlformats.org/officeDocument/2006/relationships/image" Target="../media/image175.png"/><Relationship Id="rId95" Type="http://schemas.openxmlformats.org/officeDocument/2006/relationships/image" Target="../media/image83.png"/><Relationship Id="rId22" Type="http://schemas.openxmlformats.org/officeDocument/2006/relationships/image" Target="../media/image244.png"/><Relationship Id="rId27" Type="http://schemas.openxmlformats.org/officeDocument/2006/relationships/image" Target="../media/image249.png"/><Relationship Id="rId43" Type="http://schemas.openxmlformats.org/officeDocument/2006/relationships/image" Target="../media/image265.png"/><Relationship Id="rId48" Type="http://schemas.openxmlformats.org/officeDocument/2006/relationships/image" Target="../media/image270.png"/><Relationship Id="rId64" Type="http://schemas.openxmlformats.org/officeDocument/2006/relationships/image" Target="../media/image279.png"/><Relationship Id="rId69" Type="http://schemas.openxmlformats.org/officeDocument/2006/relationships/image" Target="../media/image283.png"/><Relationship Id="rId113" Type="http://schemas.openxmlformats.org/officeDocument/2006/relationships/image" Target="../media/image312.png"/><Relationship Id="rId80" Type="http://schemas.openxmlformats.org/officeDocument/2006/relationships/image" Target="../media/image287.png"/><Relationship Id="rId85" Type="http://schemas.openxmlformats.org/officeDocument/2006/relationships/image" Target="../media/image289.png"/><Relationship Id="rId12" Type="http://schemas.openxmlformats.org/officeDocument/2006/relationships/image" Target="../media/image234.png"/><Relationship Id="rId17" Type="http://schemas.openxmlformats.org/officeDocument/2006/relationships/image" Target="../media/image239.png"/><Relationship Id="rId33" Type="http://schemas.openxmlformats.org/officeDocument/2006/relationships/image" Target="../media/image255.png"/><Relationship Id="rId38" Type="http://schemas.openxmlformats.org/officeDocument/2006/relationships/image" Target="../media/image260.png"/><Relationship Id="rId59" Type="http://schemas.openxmlformats.org/officeDocument/2006/relationships/image" Target="../media/image276.png"/><Relationship Id="rId103" Type="http://schemas.openxmlformats.org/officeDocument/2006/relationships/image" Target="../media/image303.png"/><Relationship Id="rId108" Type="http://schemas.openxmlformats.org/officeDocument/2006/relationships/image" Target="../media/image307.png"/><Relationship Id="rId54" Type="http://schemas.openxmlformats.org/officeDocument/2006/relationships/image" Target="../media/image75.png"/><Relationship Id="rId70" Type="http://schemas.openxmlformats.org/officeDocument/2006/relationships/image" Target="../media/image284.png"/><Relationship Id="rId75" Type="http://schemas.openxmlformats.org/officeDocument/2006/relationships/image" Target="../media/image286.png"/><Relationship Id="rId91" Type="http://schemas.openxmlformats.org/officeDocument/2006/relationships/image" Target="../media/image293.png"/><Relationship Id="rId96"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image" Target="../media/image228.png"/><Relationship Id="rId15" Type="http://schemas.openxmlformats.org/officeDocument/2006/relationships/image" Target="../media/image237.png"/><Relationship Id="rId23" Type="http://schemas.openxmlformats.org/officeDocument/2006/relationships/image" Target="../media/image245.png"/><Relationship Id="rId28" Type="http://schemas.openxmlformats.org/officeDocument/2006/relationships/image" Target="../media/image250.png"/><Relationship Id="rId36" Type="http://schemas.openxmlformats.org/officeDocument/2006/relationships/image" Target="../media/image258.png"/><Relationship Id="rId49" Type="http://schemas.openxmlformats.org/officeDocument/2006/relationships/image" Target="../media/image271.png"/><Relationship Id="rId57" Type="http://schemas.openxmlformats.org/officeDocument/2006/relationships/image" Target="../media/image162.png"/><Relationship Id="rId106" Type="http://schemas.openxmlformats.org/officeDocument/2006/relationships/image" Target="../media/image61.png"/><Relationship Id="rId10" Type="http://schemas.openxmlformats.org/officeDocument/2006/relationships/image" Target="../media/image232.png"/><Relationship Id="rId31" Type="http://schemas.openxmlformats.org/officeDocument/2006/relationships/image" Target="../media/image253.png"/><Relationship Id="rId44" Type="http://schemas.openxmlformats.org/officeDocument/2006/relationships/image" Target="../media/image266.png"/><Relationship Id="rId52" Type="http://schemas.openxmlformats.org/officeDocument/2006/relationships/image" Target="../media/image73.png"/><Relationship Id="rId60" Type="http://schemas.openxmlformats.org/officeDocument/2006/relationships/image" Target="../media/image277.png"/><Relationship Id="rId65" Type="http://schemas.openxmlformats.org/officeDocument/2006/relationships/image" Target="../media/image31.png"/><Relationship Id="rId73" Type="http://schemas.openxmlformats.org/officeDocument/2006/relationships/image" Target="../media/image103.png"/><Relationship Id="rId78" Type="http://schemas.openxmlformats.org/officeDocument/2006/relationships/image" Target="../media/image35.png"/><Relationship Id="rId81" Type="http://schemas.openxmlformats.org/officeDocument/2006/relationships/image" Target="../media/image170.png"/><Relationship Id="rId86" Type="http://schemas.openxmlformats.org/officeDocument/2006/relationships/image" Target="../media/image290.png"/><Relationship Id="rId94" Type="http://schemas.openxmlformats.org/officeDocument/2006/relationships/image" Target="../media/image82.png"/><Relationship Id="rId99" Type="http://schemas.openxmlformats.org/officeDocument/2006/relationships/image" Target="../media/image299.png"/><Relationship Id="rId101" Type="http://schemas.openxmlformats.org/officeDocument/2006/relationships/image" Target="../media/image301.png"/><Relationship Id="rId4" Type="http://schemas.openxmlformats.org/officeDocument/2006/relationships/image" Target="../media/image226.png"/><Relationship Id="rId9" Type="http://schemas.openxmlformats.org/officeDocument/2006/relationships/image" Target="../media/image231.png"/><Relationship Id="rId13" Type="http://schemas.openxmlformats.org/officeDocument/2006/relationships/image" Target="../media/image235.png"/><Relationship Id="rId18" Type="http://schemas.openxmlformats.org/officeDocument/2006/relationships/image" Target="../media/image240.png"/><Relationship Id="rId39" Type="http://schemas.openxmlformats.org/officeDocument/2006/relationships/image" Target="../media/image261.png"/><Relationship Id="rId109" Type="http://schemas.openxmlformats.org/officeDocument/2006/relationships/image" Target="../media/image308.png"/><Relationship Id="rId34" Type="http://schemas.openxmlformats.org/officeDocument/2006/relationships/image" Target="../media/image256.png"/><Relationship Id="rId50" Type="http://schemas.openxmlformats.org/officeDocument/2006/relationships/image" Target="../media/image92.png"/><Relationship Id="rId55" Type="http://schemas.openxmlformats.org/officeDocument/2006/relationships/image" Target="../media/image273.png"/><Relationship Id="rId76" Type="http://schemas.openxmlformats.org/officeDocument/2006/relationships/image" Target="../media/image33.png"/><Relationship Id="rId97" Type="http://schemas.openxmlformats.org/officeDocument/2006/relationships/image" Target="../media/image297.png"/><Relationship Id="rId104" Type="http://schemas.openxmlformats.org/officeDocument/2006/relationships/image" Target="../media/image304.png"/><Relationship Id="rId7" Type="http://schemas.openxmlformats.org/officeDocument/2006/relationships/image" Target="../media/image229.png"/><Relationship Id="rId71" Type="http://schemas.openxmlformats.org/officeDocument/2006/relationships/image" Target="../media/image14.png"/><Relationship Id="rId92" Type="http://schemas.openxmlformats.org/officeDocument/2006/relationships/image" Target="../media/image294.png"/><Relationship Id="rId2" Type="http://schemas.openxmlformats.org/officeDocument/2006/relationships/image" Target="../media/image53.png"/><Relationship Id="rId29" Type="http://schemas.openxmlformats.org/officeDocument/2006/relationships/image" Target="../media/image251.png"/><Relationship Id="rId24" Type="http://schemas.openxmlformats.org/officeDocument/2006/relationships/image" Target="../media/image246.png"/><Relationship Id="rId40" Type="http://schemas.openxmlformats.org/officeDocument/2006/relationships/image" Target="../media/image262.png"/><Relationship Id="rId45" Type="http://schemas.openxmlformats.org/officeDocument/2006/relationships/image" Target="../media/image267.png"/><Relationship Id="rId66" Type="http://schemas.openxmlformats.org/officeDocument/2006/relationships/image" Target="../media/image280.png"/><Relationship Id="rId87" Type="http://schemas.openxmlformats.org/officeDocument/2006/relationships/image" Target="../media/image45.png"/><Relationship Id="rId110" Type="http://schemas.openxmlformats.org/officeDocument/2006/relationships/image" Target="../media/image309.png"/><Relationship Id="rId61" Type="http://schemas.openxmlformats.org/officeDocument/2006/relationships/image" Target="../media/image102.png"/><Relationship Id="rId82" Type="http://schemas.openxmlformats.org/officeDocument/2006/relationships/image" Target="../media/image171.png"/><Relationship Id="rId19" Type="http://schemas.openxmlformats.org/officeDocument/2006/relationships/image" Target="../media/image241.png"/><Relationship Id="rId14" Type="http://schemas.openxmlformats.org/officeDocument/2006/relationships/image" Target="../media/image236.png"/><Relationship Id="rId30" Type="http://schemas.openxmlformats.org/officeDocument/2006/relationships/image" Target="../media/image252.png"/><Relationship Id="rId35" Type="http://schemas.openxmlformats.org/officeDocument/2006/relationships/image" Target="../media/image257.png"/><Relationship Id="rId56" Type="http://schemas.openxmlformats.org/officeDocument/2006/relationships/image" Target="../media/image274.png"/><Relationship Id="rId77" Type="http://schemas.openxmlformats.org/officeDocument/2006/relationships/image" Target="../media/image114.png"/><Relationship Id="rId100" Type="http://schemas.openxmlformats.org/officeDocument/2006/relationships/image" Target="../media/image300.png"/><Relationship Id="rId105" Type="http://schemas.openxmlformats.org/officeDocument/2006/relationships/image" Target="../media/image305.png"/><Relationship Id="rId8" Type="http://schemas.openxmlformats.org/officeDocument/2006/relationships/image" Target="../media/image230.png"/><Relationship Id="rId51" Type="http://schemas.openxmlformats.org/officeDocument/2006/relationships/image" Target="../media/image272.png"/><Relationship Id="rId72" Type="http://schemas.openxmlformats.org/officeDocument/2006/relationships/image" Target="../media/image285.png"/><Relationship Id="rId93" Type="http://schemas.openxmlformats.org/officeDocument/2006/relationships/image" Target="../media/image295.png"/><Relationship Id="rId98" Type="http://schemas.openxmlformats.org/officeDocument/2006/relationships/image" Target="../media/image298.png"/><Relationship Id="rId3" Type="http://schemas.openxmlformats.org/officeDocument/2006/relationships/image" Target="../media/image225.png"/><Relationship Id="rId25" Type="http://schemas.openxmlformats.org/officeDocument/2006/relationships/image" Target="../media/image247.png"/><Relationship Id="rId46" Type="http://schemas.openxmlformats.org/officeDocument/2006/relationships/image" Target="../media/image268.png"/><Relationship Id="rId67" Type="http://schemas.openxmlformats.org/officeDocument/2006/relationships/image" Target="../media/image281.png"/><Relationship Id="rId20" Type="http://schemas.openxmlformats.org/officeDocument/2006/relationships/image" Target="../media/image242.png"/><Relationship Id="rId41" Type="http://schemas.openxmlformats.org/officeDocument/2006/relationships/image" Target="../media/image263.png"/><Relationship Id="rId62" Type="http://schemas.openxmlformats.org/officeDocument/2006/relationships/image" Target="../media/image278.png"/><Relationship Id="rId83" Type="http://schemas.openxmlformats.org/officeDocument/2006/relationships/image" Target="../media/image172.png"/><Relationship Id="rId88" Type="http://schemas.openxmlformats.org/officeDocument/2006/relationships/image" Target="../media/image291.png"/><Relationship Id="rId111" Type="http://schemas.openxmlformats.org/officeDocument/2006/relationships/image" Target="../media/image310.png"/></Relationships>
</file>

<file path=ppt/slides/_rels/slide33.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3" Type="http://schemas.openxmlformats.org/officeDocument/2006/relationships/image" Target="../media/image314.png"/><Relationship Id="rId7" Type="http://schemas.openxmlformats.org/officeDocument/2006/relationships/image" Target="../media/image318.png"/><Relationship Id="rId12" Type="http://schemas.openxmlformats.org/officeDocument/2006/relationships/image" Target="../media/image323.png"/><Relationship Id="rId2" Type="http://schemas.openxmlformats.org/officeDocument/2006/relationships/image" Target="../media/image313.png"/><Relationship Id="rId16"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5" Type="http://schemas.openxmlformats.org/officeDocument/2006/relationships/image" Target="../media/image326.png"/><Relationship Id="rId10" Type="http://schemas.openxmlformats.org/officeDocument/2006/relationships/image" Target="../media/image321.png"/><Relationship Id="rId4" Type="http://schemas.openxmlformats.org/officeDocument/2006/relationships/image" Target="../media/image315.png"/><Relationship Id="rId9" Type="http://schemas.openxmlformats.org/officeDocument/2006/relationships/image" Target="../media/image320.png"/><Relationship Id="rId14" Type="http://schemas.openxmlformats.org/officeDocument/2006/relationships/image" Target="../media/image325.png"/></Relationships>
</file>

<file path=ppt/slides/_rels/slide34.xml.rels><?xml version="1.0" encoding="UTF-8" standalone="yes"?>
<Relationships xmlns="http://schemas.openxmlformats.org/package/2006/relationships"><Relationship Id="rId8" Type="http://schemas.openxmlformats.org/officeDocument/2006/relationships/image" Target="../media/image334.png"/><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10" Type="http://schemas.openxmlformats.org/officeDocument/2006/relationships/image" Target="../media/image335.png"/><Relationship Id="rId4" Type="http://schemas.openxmlformats.org/officeDocument/2006/relationships/image" Target="../media/image330.png"/><Relationship Id="rId9" Type="http://schemas.openxmlformats.org/officeDocument/2006/relationships/image" Target="../media/image326.png"/></Relationships>
</file>

<file path=ppt/slides/_rels/slide35.xml.rels><?xml version="1.0" encoding="UTF-8" standalone="yes"?>
<Relationships xmlns="http://schemas.openxmlformats.org/package/2006/relationships"><Relationship Id="rId8" Type="http://schemas.openxmlformats.org/officeDocument/2006/relationships/image" Target="../media/image337.png"/><Relationship Id="rId13" Type="http://schemas.openxmlformats.org/officeDocument/2006/relationships/image" Target="../media/image320.png"/><Relationship Id="rId18" Type="http://schemas.openxmlformats.org/officeDocument/2006/relationships/image" Target="../media/image322.png"/><Relationship Id="rId3" Type="http://schemas.openxmlformats.org/officeDocument/2006/relationships/image" Target="../media/image329.png"/><Relationship Id="rId7" Type="http://schemas.openxmlformats.org/officeDocument/2006/relationships/image" Target="../media/image336.png"/><Relationship Id="rId12" Type="http://schemas.openxmlformats.org/officeDocument/2006/relationships/image" Target="../media/image319.png"/><Relationship Id="rId17" Type="http://schemas.openxmlformats.org/officeDocument/2006/relationships/image" Target="../media/image324.png"/><Relationship Id="rId2" Type="http://schemas.openxmlformats.org/officeDocument/2006/relationships/image" Target="../media/image328.png"/><Relationship Id="rId16" Type="http://schemas.openxmlformats.org/officeDocument/2006/relationships/image" Target="../media/image341.png"/><Relationship Id="rId20"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313.png"/><Relationship Id="rId11" Type="http://schemas.openxmlformats.org/officeDocument/2006/relationships/image" Target="../media/image318.png"/><Relationship Id="rId5" Type="http://schemas.openxmlformats.org/officeDocument/2006/relationships/image" Target="../media/image331.png"/><Relationship Id="rId15" Type="http://schemas.openxmlformats.org/officeDocument/2006/relationships/image" Target="../media/image340.png"/><Relationship Id="rId10" Type="http://schemas.openxmlformats.org/officeDocument/2006/relationships/image" Target="../media/image339.png"/><Relationship Id="rId19" Type="http://schemas.openxmlformats.org/officeDocument/2006/relationships/image" Target="../media/image326.png"/><Relationship Id="rId4" Type="http://schemas.openxmlformats.org/officeDocument/2006/relationships/image" Target="../media/image330.png"/><Relationship Id="rId9" Type="http://schemas.openxmlformats.org/officeDocument/2006/relationships/image" Target="../media/image338.png"/><Relationship Id="rId14" Type="http://schemas.openxmlformats.org/officeDocument/2006/relationships/image" Target="../media/image321.png"/></Relationships>
</file>

<file path=ppt/slides/_rels/slide36.xml.rels><?xml version="1.0" encoding="UTF-8" standalone="yes"?>
<Relationships xmlns="http://schemas.openxmlformats.org/package/2006/relationships"><Relationship Id="rId8" Type="http://schemas.openxmlformats.org/officeDocument/2006/relationships/image" Target="../media/image347.png"/><Relationship Id="rId13" Type="http://schemas.openxmlformats.org/officeDocument/2006/relationships/image" Target="../media/image352.png"/><Relationship Id="rId18" Type="http://schemas.openxmlformats.org/officeDocument/2006/relationships/image" Target="../media/image356.png"/><Relationship Id="rId3" Type="http://schemas.openxmlformats.org/officeDocument/2006/relationships/image" Target="../media/image343.png"/><Relationship Id="rId7" Type="http://schemas.openxmlformats.org/officeDocument/2006/relationships/image" Target="../media/image346.png"/><Relationship Id="rId12" Type="http://schemas.openxmlformats.org/officeDocument/2006/relationships/image" Target="../media/image351.png"/><Relationship Id="rId17" Type="http://schemas.openxmlformats.org/officeDocument/2006/relationships/image" Target="../media/image355.png"/><Relationship Id="rId2" Type="http://schemas.openxmlformats.org/officeDocument/2006/relationships/image" Target="../media/image342.png"/><Relationship Id="rId16" Type="http://schemas.openxmlformats.org/officeDocument/2006/relationships/image" Target="../media/image326.png"/><Relationship Id="rId1" Type="http://schemas.openxmlformats.org/officeDocument/2006/relationships/slideLayout" Target="../slideLayouts/slideLayout2.xml"/><Relationship Id="rId6" Type="http://schemas.openxmlformats.org/officeDocument/2006/relationships/image" Target="../media/image345.png"/><Relationship Id="rId11" Type="http://schemas.openxmlformats.org/officeDocument/2006/relationships/image" Target="../media/image350.png"/><Relationship Id="rId5" Type="http://schemas.openxmlformats.org/officeDocument/2006/relationships/image" Target="../media/image53.png"/><Relationship Id="rId15" Type="http://schemas.openxmlformats.org/officeDocument/2006/relationships/image" Target="../media/image354.png"/><Relationship Id="rId10" Type="http://schemas.openxmlformats.org/officeDocument/2006/relationships/image" Target="../media/image349.png"/><Relationship Id="rId4" Type="http://schemas.openxmlformats.org/officeDocument/2006/relationships/image" Target="../media/image344.png"/><Relationship Id="rId9" Type="http://schemas.openxmlformats.org/officeDocument/2006/relationships/image" Target="../media/image348.png"/><Relationship Id="rId14" Type="http://schemas.openxmlformats.org/officeDocument/2006/relationships/image" Target="../media/image353.png"/></Relationships>
</file>

<file path=ppt/slides/_rels/slide37.xml.rels><?xml version="1.0" encoding="UTF-8" standalone="yes"?>
<Relationships xmlns="http://schemas.openxmlformats.org/package/2006/relationships"><Relationship Id="rId13" Type="http://schemas.openxmlformats.org/officeDocument/2006/relationships/image" Target="../media/image366.png"/><Relationship Id="rId18" Type="http://schemas.openxmlformats.org/officeDocument/2006/relationships/image" Target="../media/image371.png"/><Relationship Id="rId26" Type="http://schemas.openxmlformats.org/officeDocument/2006/relationships/image" Target="../media/image379.png"/><Relationship Id="rId39" Type="http://schemas.openxmlformats.org/officeDocument/2006/relationships/image" Target="../media/image392.png"/><Relationship Id="rId21" Type="http://schemas.openxmlformats.org/officeDocument/2006/relationships/image" Target="../media/image374.png"/><Relationship Id="rId34" Type="http://schemas.openxmlformats.org/officeDocument/2006/relationships/image" Target="../media/image387.png"/><Relationship Id="rId42" Type="http://schemas.openxmlformats.org/officeDocument/2006/relationships/image" Target="../media/image395.png"/><Relationship Id="rId47" Type="http://schemas.openxmlformats.org/officeDocument/2006/relationships/image" Target="../media/image400.png"/><Relationship Id="rId50" Type="http://schemas.openxmlformats.org/officeDocument/2006/relationships/image" Target="../media/image403.png"/><Relationship Id="rId55" Type="http://schemas.openxmlformats.org/officeDocument/2006/relationships/image" Target="../media/image408.png"/><Relationship Id="rId7" Type="http://schemas.openxmlformats.org/officeDocument/2006/relationships/image" Target="../media/image360.png"/><Relationship Id="rId2" Type="http://schemas.openxmlformats.org/officeDocument/2006/relationships/image" Target="../media/image357.png"/><Relationship Id="rId16" Type="http://schemas.openxmlformats.org/officeDocument/2006/relationships/image" Target="../media/image369.png"/><Relationship Id="rId29" Type="http://schemas.openxmlformats.org/officeDocument/2006/relationships/image" Target="../media/image382.png"/><Relationship Id="rId11" Type="http://schemas.openxmlformats.org/officeDocument/2006/relationships/image" Target="../media/image364.png"/><Relationship Id="rId24" Type="http://schemas.openxmlformats.org/officeDocument/2006/relationships/image" Target="../media/image377.png"/><Relationship Id="rId32" Type="http://schemas.openxmlformats.org/officeDocument/2006/relationships/image" Target="../media/image385.png"/><Relationship Id="rId37" Type="http://schemas.openxmlformats.org/officeDocument/2006/relationships/image" Target="../media/image390.png"/><Relationship Id="rId40" Type="http://schemas.openxmlformats.org/officeDocument/2006/relationships/image" Target="../media/image393.png"/><Relationship Id="rId45" Type="http://schemas.openxmlformats.org/officeDocument/2006/relationships/image" Target="../media/image398.png"/><Relationship Id="rId53" Type="http://schemas.openxmlformats.org/officeDocument/2006/relationships/image" Target="../media/image406.png"/><Relationship Id="rId58" Type="http://schemas.openxmlformats.org/officeDocument/2006/relationships/image" Target="../media/image326.png"/><Relationship Id="rId5" Type="http://schemas.openxmlformats.org/officeDocument/2006/relationships/image" Target="../media/image345.png"/><Relationship Id="rId61" Type="http://schemas.openxmlformats.org/officeDocument/2006/relationships/image" Target="../media/image413.png"/><Relationship Id="rId19" Type="http://schemas.openxmlformats.org/officeDocument/2006/relationships/image" Target="../media/image372.png"/><Relationship Id="rId14" Type="http://schemas.openxmlformats.org/officeDocument/2006/relationships/image" Target="../media/image367.png"/><Relationship Id="rId22" Type="http://schemas.openxmlformats.org/officeDocument/2006/relationships/image" Target="../media/image375.png"/><Relationship Id="rId27" Type="http://schemas.openxmlformats.org/officeDocument/2006/relationships/image" Target="../media/image380.png"/><Relationship Id="rId30" Type="http://schemas.openxmlformats.org/officeDocument/2006/relationships/image" Target="../media/image383.png"/><Relationship Id="rId35" Type="http://schemas.openxmlformats.org/officeDocument/2006/relationships/image" Target="../media/image388.png"/><Relationship Id="rId43" Type="http://schemas.openxmlformats.org/officeDocument/2006/relationships/image" Target="../media/image396.png"/><Relationship Id="rId48" Type="http://schemas.openxmlformats.org/officeDocument/2006/relationships/image" Target="../media/image401.png"/><Relationship Id="rId56" Type="http://schemas.openxmlformats.org/officeDocument/2006/relationships/image" Target="../media/image409.png"/><Relationship Id="rId8" Type="http://schemas.openxmlformats.org/officeDocument/2006/relationships/image" Target="../media/image361.png"/><Relationship Id="rId51" Type="http://schemas.openxmlformats.org/officeDocument/2006/relationships/image" Target="../media/image404.png"/><Relationship Id="rId3" Type="http://schemas.openxmlformats.org/officeDocument/2006/relationships/image" Target="../media/image358.png"/><Relationship Id="rId12" Type="http://schemas.openxmlformats.org/officeDocument/2006/relationships/image" Target="../media/image365.png"/><Relationship Id="rId17" Type="http://schemas.openxmlformats.org/officeDocument/2006/relationships/image" Target="../media/image370.png"/><Relationship Id="rId25" Type="http://schemas.openxmlformats.org/officeDocument/2006/relationships/image" Target="../media/image378.png"/><Relationship Id="rId33" Type="http://schemas.openxmlformats.org/officeDocument/2006/relationships/image" Target="../media/image386.png"/><Relationship Id="rId38" Type="http://schemas.openxmlformats.org/officeDocument/2006/relationships/image" Target="../media/image391.png"/><Relationship Id="rId46" Type="http://schemas.openxmlformats.org/officeDocument/2006/relationships/image" Target="../media/image399.png"/><Relationship Id="rId59" Type="http://schemas.openxmlformats.org/officeDocument/2006/relationships/image" Target="../media/image411.png"/><Relationship Id="rId20" Type="http://schemas.openxmlformats.org/officeDocument/2006/relationships/image" Target="../media/image373.png"/><Relationship Id="rId41" Type="http://schemas.openxmlformats.org/officeDocument/2006/relationships/image" Target="../media/image394.png"/><Relationship Id="rId54" Type="http://schemas.openxmlformats.org/officeDocument/2006/relationships/image" Target="../media/image407.png"/><Relationship Id="rId62" Type="http://schemas.openxmlformats.org/officeDocument/2006/relationships/image" Target="../media/image414.png"/><Relationship Id="rId1" Type="http://schemas.openxmlformats.org/officeDocument/2006/relationships/slideLayout" Target="../slideLayouts/slideLayout2.xml"/><Relationship Id="rId6" Type="http://schemas.openxmlformats.org/officeDocument/2006/relationships/image" Target="../media/image359.png"/><Relationship Id="rId15" Type="http://schemas.openxmlformats.org/officeDocument/2006/relationships/image" Target="../media/image368.png"/><Relationship Id="rId23" Type="http://schemas.openxmlformats.org/officeDocument/2006/relationships/image" Target="../media/image376.png"/><Relationship Id="rId28" Type="http://schemas.openxmlformats.org/officeDocument/2006/relationships/image" Target="../media/image381.png"/><Relationship Id="rId36" Type="http://schemas.openxmlformats.org/officeDocument/2006/relationships/image" Target="../media/image389.png"/><Relationship Id="rId49" Type="http://schemas.openxmlformats.org/officeDocument/2006/relationships/image" Target="../media/image402.png"/><Relationship Id="rId57" Type="http://schemas.openxmlformats.org/officeDocument/2006/relationships/image" Target="../media/image410.png"/><Relationship Id="rId10" Type="http://schemas.openxmlformats.org/officeDocument/2006/relationships/image" Target="../media/image363.png"/><Relationship Id="rId31" Type="http://schemas.openxmlformats.org/officeDocument/2006/relationships/image" Target="../media/image384.png"/><Relationship Id="rId44" Type="http://schemas.openxmlformats.org/officeDocument/2006/relationships/image" Target="../media/image397.png"/><Relationship Id="rId52" Type="http://schemas.openxmlformats.org/officeDocument/2006/relationships/image" Target="../media/image405.png"/><Relationship Id="rId60" Type="http://schemas.openxmlformats.org/officeDocument/2006/relationships/image" Target="../media/image412.png"/><Relationship Id="rId4" Type="http://schemas.openxmlformats.org/officeDocument/2006/relationships/image" Target="../media/image53.png"/><Relationship Id="rId9" Type="http://schemas.openxmlformats.org/officeDocument/2006/relationships/image" Target="../media/image362.png"/></Relationships>
</file>

<file path=ppt/slides/_rels/slide38.xml.rels><?xml version="1.0" encoding="UTF-8" standalone="yes"?>
<Relationships xmlns="http://schemas.openxmlformats.org/package/2006/relationships"><Relationship Id="rId8" Type="http://schemas.openxmlformats.org/officeDocument/2006/relationships/image" Target="../media/image419.png"/><Relationship Id="rId13" Type="http://schemas.openxmlformats.org/officeDocument/2006/relationships/image" Target="../media/image424.png"/><Relationship Id="rId18" Type="http://schemas.openxmlformats.org/officeDocument/2006/relationships/image" Target="../media/image52.png"/><Relationship Id="rId26" Type="http://schemas.openxmlformats.org/officeDocument/2006/relationships/image" Target="../media/image436.png"/><Relationship Id="rId3" Type="http://schemas.openxmlformats.org/officeDocument/2006/relationships/image" Target="../media/image416.png"/><Relationship Id="rId21" Type="http://schemas.openxmlformats.org/officeDocument/2006/relationships/image" Target="../media/image431.png"/><Relationship Id="rId7" Type="http://schemas.openxmlformats.org/officeDocument/2006/relationships/image" Target="../media/image418.png"/><Relationship Id="rId12" Type="http://schemas.openxmlformats.org/officeDocument/2006/relationships/image" Target="../media/image423.png"/><Relationship Id="rId17" Type="http://schemas.openxmlformats.org/officeDocument/2006/relationships/image" Target="../media/image428.png"/><Relationship Id="rId25" Type="http://schemas.openxmlformats.org/officeDocument/2006/relationships/image" Target="../media/image435.png"/><Relationship Id="rId2" Type="http://schemas.openxmlformats.org/officeDocument/2006/relationships/image" Target="../media/image415.png"/><Relationship Id="rId16" Type="http://schemas.openxmlformats.org/officeDocument/2006/relationships/image" Target="../media/image427.png"/><Relationship Id="rId20" Type="http://schemas.openxmlformats.org/officeDocument/2006/relationships/image" Target="../media/image430.png"/><Relationship Id="rId29" Type="http://schemas.openxmlformats.org/officeDocument/2006/relationships/image" Target="../media/image439.png"/><Relationship Id="rId1" Type="http://schemas.openxmlformats.org/officeDocument/2006/relationships/slideLayout" Target="../slideLayouts/slideLayout2.xml"/><Relationship Id="rId6" Type="http://schemas.openxmlformats.org/officeDocument/2006/relationships/image" Target="../media/image345.png"/><Relationship Id="rId11" Type="http://schemas.openxmlformats.org/officeDocument/2006/relationships/image" Target="../media/image422.png"/><Relationship Id="rId24" Type="http://schemas.openxmlformats.org/officeDocument/2006/relationships/image" Target="../media/image434.png"/><Relationship Id="rId5" Type="http://schemas.openxmlformats.org/officeDocument/2006/relationships/image" Target="../media/image53.png"/><Relationship Id="rId15" Type="http://schemas.openxmlformats.org/officeDocument/2006/relationships/image" Target="../media/image426.png"/><Relationship Id="rId23" Type="http://schemas.openxmlformats.org/officeDocument/2006/relationships/image" Target="../media/image433.png"/><Relationship Id="rId28" Type="http://schemas.openxmlformats.org/officeDocument/2006/relationships/image" Target="../media/image438.png"/><Relationship Id="rId10" Type="http://schemas.openxmlformats.org/officeDocument/2006/relationships/image" Target="../media/image421.png"/><Relationship Id="rId19" Type="http://schemas.openxmlformats.org/officeDocument/2006/relationships/image" Target="../media/image429.png"/><Relationship Id="rId4" Type="http://schemas.openxmlformats.org/officeDocument/2006/relationships/image" Target="../media/image417.png"/><Relationship Id="rId9" Type="http://schemas.openxmlformats.org/officeDocument/2006/relationships/image" Target="../media/image420.png"/><Relationship Id="rId14" Type="http://schemas.openxmlformats.org/officeDocument/2006/relationships/image" Target="../media/image425.png"/><Relationship Id="rId22" Type="http://schemas.openxmlformats.org/officeDocument/2006/relationships/image" Target="../media/image432.png"/><Relationship Id="rId27" Type="http://schemas.openxmlformats.org/officeDocument/2006/relationships/image" Target="../media/image4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446.png"/><Relationship Id="rId3" Type="http://schemas.openxmlformats.org/officeDocument/2006/relationships/image" Target="../media/image441.png"/><Relationship Id="rId7" Type="http://schemas.openxmlformats.org/officeDocument/2006/relationships/image" Target="../media/image445.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41.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2.jpg"/><Relationship Id="rId2" Type="http://schemas.openxmlformats.org/officeDocument/2006/relationships/image" Target="../media/image451.jpg"/><Relationship Id="rId1" Type="http://schemas.openxmlformats.org/officeDocument/2006/relationships/slideLayout" Target="../slideLayouts/slideLayout2.xml"/><Relationship Id="rId4" Type="http://schemas.openxmlformats.org/officeDocument/2006/relationships/image" Target="../media/image45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459.png"/><Relationship Id="rId7" Type="http://schemas.openxmlformats.org/officeDocument/2006/relationships/image" Target="../media/image463.png"/><Relationship Id="rId2" Type="http://schemas.openxmlformats.org/officeDocument/2006/relationships/image" Target="../media/image458.jpg"/><Relationship Id="rId1" Type="http://schemas.openxmlformats.org/officeDocument/2006/relationships/slideLayout" Target="../slideLayouts/slideLayout2.xml"/><Relationship Id="rId6" Type="http://schemas.openxmlformats.org/officeDocument/2006/relationships/image" Target="../media/image462.jpg"/><Relationship Id="rId5" Type="http://schemas.openxmlformats.org/officeDocument/2006/relationships/image" Target="../media/image461.jpg"/><Relationship Id="rId4" Type="http://schemas.openxmlformats.org/officeDocument/2006/relationships/image" Target="../media/image460.jpg"/><Relationship Id="rId9" Type="http://schemas.openxmlformats.org/officeDocument/2006/relationships/image" Target="../media/image464.png"/></Relationships>
</file>

<file path=ppt/slides/_rels/slide58.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459.png"/><Relationship Id="rId7" Type="http://schemas.openxmlformats.org/officeDocument/2006/relationships/image" Target="../media/image463.png"/><Relationship Id="rId2" Type="http://schemas.openxmlformats.org/officeDocument/2006/relationships/image" Target="../media/image458.jpg"/><Relationship Id="rId1" Type="http://schemas.openxmlformats.org/officeDocument/2006/relationships/slideLayout" Target="../slideLayouts/slideLayout2.xml"/><Relationship Id="rId6" Type="http://schemas.openxmlformats.org/officeDocument/2006/relationships/image" Target="../media/image462.jpg"/><Relationship Id="rId5" Type="http://schemas.openxmlformats.org/officeDocument/2006/relationships/image" Target="../media/image461.jpg"/><Relationship Id="rId4" Type="http://schemas.openxmlformats.org/officeDocument/2006/relationships/image" Target="../media/image460.jpg"/><Relationship Id="rId9" Type="http://schemas.openxmlformats.org/officeDocument/2006/relationships/image" Target="../media/image4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21" Type="http://schemas.openxmlformats.org/officeDocument/2006/relationships/image" Target="../media/image27.png"/><Relationship Id="rId34" Type="http://schemas.openxmlformats.org/officeDocument/2006/relationships/image" Target="../media/image40.png"/><Relationship Id="rId42" Type="http://schemas.openxmlformats.org/officeDocument/2006/relationships/image" Target="../media/image48.png"/><Relationship Id="rId7" Type="http://schemas.openxmlformats.org/officeDocument/2006/relationships/image" Target="../media/image13.png"/><Relationship Id="rId2" Type="http://schemas.openxmlformats.org/officeDocument/2006/relationships/image" Target="../media/image9.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41"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4" Type="http://schemas.openxmlformats.org/officeDocument/2006/relationships/image" Target="../media/image50.png"/><Relationship Id="rId4" Type="http://schemas.openxmlformats.org/officeDocument/2006/relationships/image" Target="../media/image6.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43" Type="http://schemas.openxmlformats.org/officeDocument/2006/relationships/image" Target="../media/image49.png"/><Relationship Id="rId8" Type="http://schemas.openxmlformats.org/officeDocument/2006/relationships/image" Target="../media/image14.png"/><Relationship Id="rId3" Type="http://schemas.openxmlformats.org/officeDocument/2006/relationships/image" Target="../media/image10.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466.png"/><Relationship Id="rId7" Type="http://schemas.openxmlformats.org/officeDocument/2006/relationships/image" Target="../media/image463.png"/><Relationship Id="rId2" Type="http://schemas.openxmlformats.org/officeDocument/2006/relationships/image" Target="../media/image458.jpg"/><Relationship Id="rId1" Type="http://schemas.openxmlformats.org/officeDocument/2006/relationships/slideLayout" Target="../slideLayouts/slideLayout2.xml"/><Relationship Id="rId6" Type="http://schemas.openxmlformats.org/officeDocument/2006/relationships/image" Target="../media/image462.jpg"/><Relationship Id="rId5" Type="http://schemas.openxmlformats.org/officeDocument/2006/relationships/image" Target="../media/image461.jpg"/><Relationship Id="rId4" Type="http://schemas.openxmlformats.org/officeDocument/2006/relationships/image" Target="../media/image460.jpg"/><Relationship Id="rId9" Type="http://schemas.openxmlformats.org/officeDocument/2006/relationships/image" Target="../media/image467.png"/></Relationships>
</file>

<file path=ppt/slides/_rels/slide63.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466.png"/><Relationship Id="rId7" Type="http://schemas.openxmlformats.org/officeDocument/2006/relationships/image" Target="../media/image463.png"/><Relationship Id="rId2" Type="http://schemas.openxmlformats.org/officeDocument/2006/relationships/image" Target="../media/image458.jpg"/><Relationship Id="rId1" Type="http://schemas.openxmlformats.org/officeDocument/2006/relationships/slideLayout" Target="../slideLayouts/slideLayout2.xml"/><Relationship Id="rId6" Type="http://schemas.openxmlformats.org/officeDocument/2006/relationships/image" Target="../media/image462.jpg"/><Relationship Id="rId5" Type="http://schemas.openxmlformats.org/officeDocument/2006/relationships/image" Target="../media/image461.jpg"/><Relationship Id="rId4" Type="http://schemas.openxmlformats.org/officeDocument/2006/relationships/image" Target="../media/image460.jpg"/><Relationship Id="rId9" Type="http://schemas.openxmlformats.org/officeDocument/2006/relationships/image" Target="../media/image467.png"/></Relationships>
</file>

<file path=ppt/slides/_rels/slide64.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466.png"/><Relationship Id="rId7" Type="http://schemas.openxmlformats.org/officeDocument/2006/relationships/image" Target="../media/image463.png"/><Relationship Id="rId2" Type="http://schemas.openxmlformats.org/officeDocument/2006/relationships/image" Target="../media/image458.jpg"/><Relationship Id="rId1" Type="http://schemas.openxmlformats.org/officeDocument/2006/relationships/slideLayout" Target="../slideLayouts/slideLayout2.xml"/><Relationship Id="rId6" Type="http://schemas.openxmlformats.org/officeDocument/2006/relationships/image" Target="../media/image462.jpg"/><Relationship Id="rId5" Type="http://schemas.openxmlformats.org/officeDocument/2006/relationships/image" Target="../media/image461.jpg"/><Relationship Id="rId4" Type="http://schemas.openxmlformats.org/officeDocument/2006/relationships/image" Target="../media/image460.jpg"/><Relationship Id="rId9" Type="http://schemas.openxmlformats.org/officeDocument/2006/relationships/image" Target="../media/image467.png"/></Relationships>
</file>

<file path=ppt/slides/_rels/slide65.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466.png"/><Relationship Id="rId7" Type="http://schemas.openxmlformats.org/officeDocument/2006/relationships/image" Target="../media/image463.png"/><Relationship Id="rId2" Type="http://schemas.openxmlformats.org/officeDocument/2006/relationships/image" Target="../media/image458.jpg"/><Relationship Id="rId1" Type="http://schemas.openxmlformats.org/officeDocument/2006/relationships/slideLayout" Target="../slideLayouts/slideLayout2.xml"/><Relationship Id="rId6" Type="http://schemas.openxmlformats.org/officeDocument/2006/relationships/image" Target="../media/image462.jpg"/><Relationship Id="rId5" Type="http://schemas.openxmlformats.org/officeDocument/2006/relationships/image" Target="../media/image461.jpg"/><Relationship Id="rId4" Type="http://schemas.openxmlformats.org/officeDocument/2006/relationships/image" Target="../media/image460.jpg"/><Relationship Id="rId9" Type="http://schemas.openxmlformats.org/officeDocument/2006/relationships/image" Target="../media/image4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469.png"/><Relationship Id="rId7" Type="http://schemas.openxmlformats.org/officeDocument/2006/relationships/image" Target="../media/image471.png"/><Relationship Id="rId2" Type="http://schemas.openxmlformats.org/officeDocument/2006/relationships/image" Target="../media/image468.jpg"/><Relationship Id="rId1" Type="http://schemas.openxmlformats.org/officeDocument/2006/relationships/slideLayout" Target="../slideLayouts/slideLayout2.xml"/><Relationship Id="rId6" Type="http://schemas.openxmlformats.org/officeDocument/2006/relationships/image" Target="../media/image470.jpg"/><Relationship Id="rId5" Type="http://schemas.openxmlformats.org/officeDocument/2006/relationships/image" Target="../media/image461.jpg"/><Relationship Id="rId4" Type="http://schemas.openxmlformats.org/officeDocument/2006/relationships/image" Target="../media/image460.jpg"/><Relationship Id="rId9" Type="http://schemas.openxmlformats.org/officeDocument/2006/relationships/image" Target="../media/image472.png"/></Relationships>
</file>

<file path=ppt/slides/_rels/slide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image" Target="../media/image477.png"/><Relationship Id="rId2" Type="http://schemas.openxmlformats.org/officeDocument/2006/relationships/image" Target="../media/image473.png"/><Relationship Id="rId1" Type="http://schemas.openxmlformats.org/officeDocument/2006/relationships/slideLayout" Target="../slideLayouts/slideLayout2.xml"/><Relationship Id="rId6" Type="http://schemas.openxmlformats.org/officeDocument/2006/relationships/image" Target="../media/image470.jpg"/><Relationship Id="rId5" Type="http://schemas.openxmlformats.org/officeDocument/2006/relationships/image" Target="../media/image476.png"/><Relationship Id="rId4" Type="http://schemas.openxmlformats.org/officeDocument/2006/relationships/image" Target="../media/image475.jpg"/></Relationships>
</file>

<file path=ppt/slides/_rels/slide71.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6" Type="http://schemas.openxmlformats.org/officeDocument/2006/relationships/image" Target="../media/image35.png"/><Relationship Id="rId21" Type="http://schemas.openxmlformats.org/officeDocument/2006/relationships/image" Target="../media/image71.png"/><Relationship Id="rId42" Type="http://schemas.openxmlformats.org/officeDocument/2006/relationships/image" Target="../media/image87.png"/><Relationship Id="rId47" Type="http://schemas.openxmlformats.org/officeDocument/2006/relationships/image" Target="../media/image90.png"/><Relationship Id="rId63" Type="http://schemas.openxmlformats.org/officeDocument/2006/relationships/image" Target="../media/image104.png"/><Relationship Id="rId68" Type="http://schemas.openxmlformats.org/officeDocument/2006/relationships/image" Target="../media/image108.png"/><Relationship Id="rId84" Type="http://schemas.openxmlformats.org/officeDocument/2006/relationships/image" Target="../media/image120.png"/><Relationship Id="rId89" Type="http://schemas.openxmlformats.org/officeDocument/2006/relationships/image" Target="../media/image124.png"/><Relationship Id="rId16" Type="http://schemas.openxmlformats.org/officeDocument/2006/relationships/image" Target="../media/image66.png"/><Relationship Id="rId11" Type="http://schemas.openxmlformats.org/officeDocument/2006/relationships/image" Target="../media/image61.png"/><Relationship Id="rId32" Type="http://schemas.openxmlformats.org/officeDocument/2006/relationships/image" Target="../media/image78.png"/><Relationship Id="rId37" Type="http://schemas.openxmlformats.org/officeDocument/2006/relationships/image" Target="../media/image82.png"/><Relationship Id="rId53" Type="http://schemas.openxmlformats.org/officeDocument/2006/relationships/image" Target="../media/image96.png"/><Relationship Id="rId58" Type="http://schemas.openxmlformats.org/officeDocument/2006/relationships/image" Target="../media/image26.png"/><Relationship Id="rId74" Type="http://schemas.openxmlformats.org/officeDocument/2006/relationships/image" Target="../media/image113.png"/><Relationship Id="rId79" Type="http://schemas.openxmlformats.org/officeDocument/2006/relationships/image" Target="../media/image115.png"/><Relationship Id="rId102" Type="http://schemas.openxmlformats.org/officeDocument/2006/relationships/image" Target="../media/image137.png"/><Relationship Id="rId5" Type="http://schemas.openxmlformats.org/officeDocument/2006/relationships/image" Target="../media/image55.png"/><Relationship Id="rId90" Type="http://schemas.openxmlformats.org/officeDocument/2006/relationships/image" Target="../media/image125.png"/><Relationship Id="rId95" Type="http://schemas.openxmlformats.org/officeDocument/2006/relationships/image" Target="../media/image130.png"/><Relationship Id="rId22" Type="http://schemas.openxmlformats.org/officeDocument/2006/relationships/image" Target="../media/image72.png"/><Relationship Id="rId27" Type="http://schemas.openxmlformats.org/officeDocument/2006/relationships/image" Target="../media/image36.png"/><Relationship Id="rId43" Type="http://schemas.openxmlformats.org/officeDocument/2006/relationships/image" Target="../media/image9.png"/><Relationship Id="rId48" Type="http://schemas.openxmlformats.org/officeDocument/2006/relationships/image" Target="../media/image91.png"/><Relationship Id="rId64" Type="http://schemas.openxmlformats.org/officeDocument/2006/relationships/image" Target="../media/image105.png"/><Relationship Id="rId69" Type="http://schemas.openxmlformats.org/officeDocument/2006/relationships/image" Target="../media/image109.png"/><Relationship Id="rId80" Type="http://schemas.openxmlformats.org/officeDocument/2006/relationships/image" Target="../media/image116.png"/><Relationship Id="rId85" Type="http://schemas.openxmlformats.org/officeDocument/2006/relationships/image" Target="../media/image48.png"/><Relationship Id="rId12" Type="http://schemas.openxmlformats.org/officeDocument/2006/relationships/image" Target="../media/image62.png"/><Relationship Id="rId17" Type="http://schemas.openxmlformats.org/officeDocument/2006/relationships/image" Target="../media/image67.png"/><Relationship Id="rId33" Type="http://schemas.openxmlformats.org/officeDocument/2006/relationships/image" Target="../media/image42.png"/><Relationship Id="rId38" Type="http://schemas.openxmlformats.org/officeDocument/2006/relationships/image" Target="../media/image83.png"/><Relationship Id="rId59" Type="http://schemas.openxmlformats.org/officeDocument/2006/relationships/image" Target="../media/image100.png"/><Relationship Id="rId103" Type="http://schemas.openxmlformats.org/officeDocument/2006/relationships/image" Target="../media/image138.png"/><Relationship Id="rId20" Type="http://schemas.openxmlformats.org/officeDocument/2006/relationships/image" Target="../media/image70.png"/><Relationship Id="rId41" Type="http://schemas.openxmlformats.org/officeDocument/2006/relationships/image" Target="../media/image86.png"/><Relationship Id="rId54" Type="http://schemas.openxmlformats.org/officeDocument/2006/relationships/image" Target="../media/image97.png"/><Relationship Id="rId62" Type="http://schemas.openxmlformats.org/officeDocument/2006/relationships/image" Target="../media/image103.png"/><Relationship Id="rId70" Type="http://schemas.openxmlformats.org/officeDocument/2006/relationships/image" Target="../media/image110.png"/><Relationship Id="rId75" Type="http://schemas.openxmlformats.org/officeDocument/2006/relationships/image" Target="../media/image114.png"/><Relationship Id="rId83" Type="http://schemas.openxmlformats.org/officeDocument/2006/relationships/image" Target="../media/image119.png"/><Relationship Id="rId88" Type="http://schemas.openxmlformats.org/officeDocument/2006/relationships/image" Target="../media/image123.png"/><Relationship Id="rId91" Type="http://schemas.openxmlformats.org/officeDocument/2006/relationships/image" Target="../media/image126.png"/><Relationship Id="rId96" Type="http://schemas.openxmlformats.org/officeDocument/2006/relationships/image" Target="../media/image131.png"/><Relationship Id="rId1" Type="http://schemas.openxmlformats.org/officeDocument/2006/relationships/slideLayout" Target="../slideLayouts/slideLayout3.xml"/><Relationship Id="rId6" Type="http://schemas.openxmlformats.org/officeDocument/2006/relationships/image" Target="../media/image56.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37.png"/><Relationship Id="rId36" Type="http://schemas.openxmlformats.org/officeDocument/2006/relationships/image" Target="../media/image81.png"/><Relationship Id="rId49" Type="http://schemas.openxmlformats.org/officeDocument/2006/relationships/image" Target="../media/image92.png"/><Relationship Id="rId57" Type="http://schemas.openxmlformats.org/officeDocument/2006/relationships/image" Target="../media/image99.png"/><Relationship Id="rId106" Type="http://schemas.openxmlformats.org/officeDocument/2006/relationships/image" Target="../media/image141.png"/><Relationship Id="rId10" Type="http://schemas.openxmlformats.org/officeDocument/2006/relationships/image" Target="../media/image60.png"/><Relationship Id="rId31" Type="http://schemas.openxmlformats.org/officeDocument/2006/relationships/image" Target="../media/image77.png"/><Relationship Id="rId44" Type="http://schemas.openxmlformats.org/officeDocument/2006/relationships/image" Target="../media/image88.png"/><Relationship Id="rId52" Type="http://schemas.openxmlformats.org/officeDocument/2006/relationships/image" Target="../media/image95.png"/><Relationship Id="rId60" Type="http://schemas.openxmlformats.org/officeDocument/2006/relationships/image" Target="../media/image101.png"/><Relationship Id="rId65" Type="http://schemas.openxmlformats.org/officeDocument/2006/relationships/image" Target="../media/image106.png"/><Relationship Id="rId73" Type="http://schemas.openxmlformats.org/officeDocument/2006/relationships/image" Target="../media/image32.png"/><Relationship Id="rId78" Type="http://schemas.openxmlformats.org/officeDocument/2006/relationships/image" Target="../media/image45.png"/><Relationship Id="rId81" Type="http://schemas.openxmlformats.org/officeDocument/2006/relationships/image" Target="../media/image117.png"/><Relationship Id="rId86" Type="http://schemas.openxmlformats.org/officeDocument/2006/relationships/image" Target="../media/image121.png"/><Relationship Id="rId94" Type="http://schemas.openxmlformats.org/officeDocument/2006/relationships/image" Target="../media/image129.png"/><Relationship Id="rId99" Type="http://schemas.openxmlformats.org/officeDocument/2006/relationships/image" Target="../media/image134.png"/><Relationship Id="rId101" Type="http://schemas.openxmlformats.org/officeDocument/2006/relationships/image" Target="../media/image136.png"/><Relationship Id="rId4" Type="http://schemas.openxmlformats.org/officeDocument/2006/relationships/image" Target="../media/image54.png"/><Relationship Id="rId9" Type="http://schemas.openxmlformats.org/officeDocument/2006/relationships/image" Target="../media/image59.png"/><Relationship Id="rId13" Type="http://schemas.openxmlformats.org/officeDocument/2006/relationships/image" Target="../media/image63.png"/><Relationship Id="rId18" Type="http://schemas.openxmlformats.org/officeDocument/2006/relationships/image" Target="../media/image68.png"/><Relationship Id="rId39" Type="http://schemas.openxmlformats.org/officeDocument/2006/relationships/image" Target="../media/image84.png"/><Relationship Id="rId34" Type="http://schemas.openxmlformats.org/officeDocument/2006/relationships/image" Target="../media/image79.png"/><Relationship Id="rId50" Type="http://schemas.openxmlformats.org/officeDocument/2006/relationships/image" Target="../media/image93.png"/><Relationship Id="rId55" Type="http://schemas.openxmlformats.org/officeDocument/2006/relationships/image" Target="../media/image98.png"/><Relationship Id="rId76" Type="http://schemas.openxmlformats.org/officeDocument/2006/relationships/image" Target="../media/image43.png"/><Relationship Id="rId97" Type="http://schemas.openxmlformats.org/officeDocument/2006/relationships/image" Target="../media/image132.png"/><Relationship Id="rId104" Type="http://schemas.openxmlformats.org/officeDocument/2006/relationships/image" Target="../media/image139.png"/><Relationship Id="rId7" Type="http://schemas.openxmlformats.org/officeDocument/2006/relationships/image" Target="../media/image57.png"/><Relationship Id="rId71" Type="http://schemas.openxmlformats.org/officeDocument/2006/relationships/image" Target="../media/image111.png"/><Relationship Id="rId92" Type="http://schemas.openxmlformats.org/officeDocument/2006/relationships/image" Target="../media/image127.png"/><Relationship Id="rId2" Type="http://schemas.openxmlformats.org/officeDocument/2006/relationships/image" Target="../media/image52.png"/><Relationship Id="rId29" Type="http://schemas.openxmlformats.org/officeDocument/2006/relationships/image" Target="../media/image38.png"/><Relationship Id="rId24" Type="http://schemas.openxmlformats.org/officeDocument/2006/relationships/image" Target="../media/image74.png"/><Relationship Id="rId40" Type="http://schemas.openxmlformats.org/officeDocument/2006/relationships/image" Target="../media/image85.png"/><Relationship Id="rId45" Type="http://schemas.openxmlformats.org/officeDocument/2006/relationships/image" Target="../media/image6.png"/><Relationship Id="rId66" Type="http://schemas.openxmlformats.org/officeDocument/2006/relationships/image" Target="../media/image33.png"/><Relationship Id="rId87" Type="http://schemas.openxmlformats.org/officeDocument/2006/relationships/image" Target="../media/image122.png"/><Relationship Id="rId61" Type="http://schemas.openxmlformats.org/officeDocument/2006/relationships/image" Target="../media/image102.png"/><Relationship Id="rId82" Type="http://schemas.openxmlformats.org/officeDocument/2006/relationships/image" Target="../media/image118.png"/><Relationship Id="rId19" Type="http://schemas.openxmlformats.org/officeDocument/2006/relationships/image" Target="../media/image69.png"/><Relationship Id="rId14" Type="http://schemas.openxmlformats.org/officeDocument/2006/relationships/image" Target="../media/image64.png"/><Relationship Id="rId30" Type="http://schemas.openxmlformats.org/officeDocument/2006/relationships/image" Target="../media/image76.png"/><Relationship Id="rId35" Type="http://schemas.openxmlformats.org/officeDocument/2006/relationships/image" Target="../media/image80.png"/><Relationship Id="rId56" Type="http://schemas.openxmlformats.org/officeDocument/2006/relationships/image" Target="../media/image24.png"/><Relationship Id="rId77" Type="http://schemas.openxmlformats.org/officeDocument/2006/relationships/image" Target="../media/image44.png"/><Relationship Id="rId100" Type="http://schemas.openxmlformats.org/officeDocument/2006/relationships/image" Target="../media/image135.png"/><Relationship Id="rId105" Type="http://schemas.openxmlformats.org/officeDocument/2006/relationships/image" Target="../media/image140.png"/><Relationship Id="rId8" Type="http://schemas.openxmlformats.org/officeDocument/2006/relationships/image" Target="../media/image58.png"/><Relationship Id="rId51" Type="http://schemas.openxmlformats.org/officeDocument/2006/relationships/image" Target="../media/image94.png"/><Relationship Id="rId72" Type="http://schemas.openxmlformats.org/officeDocument/2006/relationships/image" Target="../media/image112.png"/><Relationship Id="rId93" Type="http://schemas.openxmlformats.org/officeDocument/2006/relationships/image" Target="../media/image128.png"/><Relationship Id="rId98" Type="http://schemas.openxmlformats.org/officeDocument/2006/relationships/image" Target="../media/image133.png"/><Relationship Id="rId3" Type="http://schemas.openxmlformats.org/officeDocument/2006/relationships/image" Target="../media/image53.png"/><Relationship Id="rId25" Type="http://schemas.openxmlformats.org/officeDocument/2006/relationships/image" Target="../media/image75.png"/><Relationship Id="rId46" Type="http://schemas.openxmlformats.org/officeDocument/2006/relationships/image" Target="../media/image89.png"/><Relationship Id="rId67" Type="http://schemas.openxmlformats.org/officeDocument/2006/relationships/image" Target="../media/image107.png"/></Relationships>
</file>

<file path=ppt/slides/_rels/slide80.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2.xml"/><Relationship Id="rId4" Type="http://schemas.openxmlformats.org/officeDocument/2006/relationships/image" Target="../media/image489.png"/></Relationships>
</file>

<file path=ppt/slides/_rels/slide84.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4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495.png"/></Relationships>
</file>

<file path=ppt/slides/_rels/slide88.xml.rels><?xml version="1.0" encoding="UTF-8" standalone="yes"?>
<Relationships xmlns="http://schemas.openxmlformats.org/package/2006/relationships"><Relationship Id="rId2" Type="http://schemas.openxmlformats.org/officeDocument/2006/relationships/image" Target="../media/image4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153.png"/><Relationship Id="rId21" Type="http://schemas.openxmlformats.org/officeDocument/2006/relationships/image" Target="../media/image151.png"/><Relationship Id="rId42" Type="http://schemas.openxmlformats.org/officeDocument/2006/relationships/image" Target="../media/image14.png"/><Relationship Id="rId47" Type="http://schemas.openxmlformats.org/officeDocument/2006/relationships/image" Target="../media/image111.png"/><Relationship Id="rId63" Type="http://schemas.openxmlformats.org/officeDocument/2006/relationships/image" Target="../media/image37.png"/><Relationship Id="rId68" Type="http://schemas.openxmlformats.org/officeDocument/2006/relationships/image" Target="../media/image174.png"/><Relationship Id="rId84" Type="http://schemas.openxmlformats.org/officeDocument/2006/relationships/image" Target="../media/image182.png"/><Relationship Id="rId16" Type="http://schemas.openxmlformats.org/officeDocument/2006/relationships/image" Target="../media/image148.png"/><Relationship Id="rId11" Type="http://schemas.openxmlformats.org/officeDocument/2006/relationships/image" Target="../media/image73.png"/><Relationship Id="rId32" Type="http://schemas.openxmlformats.org/officeDocument/2006/relationships/image" Target="../media/image95.png"/><Relationship Id="rId37" Type="http://schemas.openxmlformats.org/officeDocument/2006/relationships/image" Target="../media/image79.png"/><Relationship Id="rId53" Type="http://schemas.openxmlformats.org/officeDocument/2006/relationships/image" Target="../media/image167.png"/><Relationship Id="rId58" Type="http://schemas.openxmlformats.org/officeDocument/2006/relationships/image" Target="../media/image169.png"/><Relationship Id="rId74" Type="http://schemas.openxmlformats.org/officeDocument/2006/relationships/image" Target="../media/image175.png"/><Relationship Id="rId79" Type="http://schemas.openxmlformats.org/officeDocument/2006/relationships/image" Target="../media/image82.png"/><Relationship Id="rId5" Type="http://schemas.openxmlformats.org/officeDocument/2006/relationships/image" Target="../media/image6.png"/><Relationship Id="rId19" Type="http://schemas.openxmlformats.org/officeDocument/2006/relationships/image" Target="../media/image64.png"/><Relationship Id="rId14" Type="http://schemas.openxmlformats.org/officeDocument/2006/relationships/image" Target="../media/image59.png"/><Relationship Id="rId22" Type="http://schemas.openxmlformats.org/officeDocument/2006/relationships/image" Target="../media/image152.png"/><Relationship Id="rId27" Type="http://schemas.openxmlformats.org/officeDocument/2006/relationships/image" Target="../media/image154.png"/><Relationship Id="rId30" Type="http://schemas.openxmlformats.org/officeDocument/2006/relationships/image" Target="../media/image156.png"/><Relationship Id="rId35" Type="http://schemas.openxmlformats.org/officeDocument/2006/relationships/image" Target="../media/image160.png"/><Relationship Id="rId43" Type="http://schemas.openxmlformats.org/officeDocument/2006/relationships/image" Target="../media/image163.png"/><Relationship Id="rId48" Type="http://schemas.openxmlformats.org/officeDocument/2006/relationships/image" Target="../media/image164.png"/><Relationship Id="rId56" Type="http://schemas.openxmlformats.org/officeDocument/2006/relationships/image" Target="../media/image103.png"/><Relationship Id="rId64" Type="http://schemas.openxmlformats.org/officeDocument/2006/relationships/image" Target="../media/image170.png"/><Relationship Id="rId69" Type="http://schemas.openxmlformats.org/officeDocument/2006/relationships/image" Target="../media/image43.png"/><Relationship Id="rId77" Type="http://schemas.openxmlformats.org/officeDocument/2006/relationships/image" Target="../media/image80.png"/><Relationship Id="rId8" Type="http://schemas.openxmlformats.org/officeDocument/2006/relationships/image" Target="../media/image145.png"/><Relationship Id="rId51" Type="http://schemas.openxmlformats.org/officeDocument/2006/relationships/image" Target="../media/image166.png"/><Relationship Id="rId72" Type="http://schemas.openxmlformats.org/officeDocument/2006/relationships/image" Target="../media/image119.png"/><Relationship Id="rId80" Type="http://schemas.openxmlformats.org/officeDocument/2006/relationships/image" Target="../media/image178.png"/><Relationship Id="rId85" Type="http://schemas.openxmlformats.org/officeDocument/2006/relationships/image" Target="../media/image183.png"/><Relationship Id="rId3" Type="http://schemas.openxmlformats.org/officeDocument/2006/relationships/image" Target="../media/image9.png"/><Relationship Id="rId12" Type="http://schemas.openxmlformats.org/officeDocument/2006/relationships/image" Target="../media/image74.png"/><Relationship Id="rId17" Type="http://schemas.openxmlformats.org/officeDocument/2006/relationships/image" Target="../media/image149.png"/><Relationship Id="rId25" Type="http://schemas.openxmlformats.org/officeDocument/2006/relationships/image" Target="../media/image57.png"/><Relationship Id="rId33" Type="http://schemas.openxmlformats.org/officeDocument/2006/relationships/image" Target="../media/image158.png"/><Relationship Id="rId38" Type="http://schemas.openxmlformats.org/officeDocument/2006/relationships/image" Target="../media/image54.png"/><Relationship Id="rId46" Type="http://schemas.openxmlformats.org/officeDocument/2006/relationships/image" Target="../media/image101.png"/><Relationship Id="rId59" Type="http://schemas.openxmlformats.org/officeDocument/2006/relationships/image" Target="../media/image33.png"/><Relationship Id="rId67" Type="http://schemas.openxmlformats.org/officeDocument/2006/relationships/image" Target="../media/image173.png"/><Relationship Id="rId20" Type="http://schemas.openxmlformats.org/officeDocument/2006/relationships/image" Target="../media/image150.png"/><Relationship Id="rId41" Type="http://schemas.openxmlformats.org/officeDocument/2006/relationships/image" Target="../media/image162.png"/><Relationship Id="rId54" Type="http://schemas.openxmlformats.org/officeDocument/2006/relationships/image" Target="../media/image13.png"/><Relationship Id="rId62" Type="http://schemas.openxmlformats.org/officeDocument/2006/relationships/image" Target="../media/image36.png"/><Relationship Id="rId70" Type="http://schemas.openxmlformats.org/officeDocument/2006/relationships/image" Target="../media/image44.png"/><Relationship Id="rId75" Type="http://schemas.openxmlformats.org/officeDocument/2006/relationships/image" Target="../media/image176.png"/><Relationship Id="rId83" Type="http://schemas.openxmlformats.org/officeDocument/2006/relationships/image" Target="../media/image181.png"/><Relationship Id="rId1" Type="http://schemas.openxmlformats.org/officeDocument/2006/relationships/slideLayout" Target="../slideLayouts/slideLayout3.xml"/><Relationship Id="rId6" Type="http://schemas.openxmlformats.org/officeDocument/2006/relationships/image" Target="../media/image144.png"/><Relationship Id="rId15" Type="http://schemas.openxmlformats.org/officeDocument/2006/relationships/image" Target="../media/image147.png"/><Relationship Id="rId23" Type="http://schemas.openxmlformats.org/officeDocument/2006/relationships/image" Target="../media/image70.png"/><Relationship Id="rId28" Type="http://schemas.openxmlformats.org/officeDocument/2006/relationships/image" Target="../media/image155.png"/><Relationship Id="rId36" Type="http://schemas.openxmlformats.org/officeDocument/2006/relationships/image" Target="../media/image53.png"/><Relationship Id="rId49" Type="http://schemas.openxmlformats.org/officeDocument/2006/relationships/image" Target="../media/image165.png"/><Relationship Id="rId57" Type="http://schemas.openxmlformats.org/officeDocument/2006/relationships/image" Target="../media/image168.png"/><Relationship Id="rId10" Type="http://schemas.openxmlformats.org/officeDocument/2006/relationships/image" Target="../media/image146.png"/><Relationship Id="rId31" Type="http://schemas.openxmlformats.org/officeDocument/2006/relationships/image" Target="../media/image157.png"/><Relationship Id="rId44" Type="http://schemas.openxmlformats.org/officeDocument/2006/relationships/image" Target="../media/image102.png"/><Relationship Id="rId52" Type="http://schemas.openxmlformats.org/officeDocument/2006/relationships/image" Target="../media/image107.png"/><Relationship Id="rId60" Type="http://schemas.openxmlformats.org/officeDocument/2006/relationships/image" Target="../media/image114.png"/><Relationship Id="rId65" Type="http://schemas.openxmlformats.org/officeDocument/2006/relationships/image" Target="../media/image171.png"/><Relationship Id="rId73" Type="http://schemas.openxmlformats.org/officeDocument/2006/relationships/image" Target="../media/image47.png"/><Relationship Id="rId78" Type="http://schemas.openxmlformats.org/officeDocument/2006/relationships/image" Target="../media/image81.png"/><Relationship Id="rId81" Type="http://schemas.openxmlformats.org/officeDocument/2006/relationships/image" Target="../media/image179.png"/><Relationship Id="rId86" Type="http://schemas.openxmlformats.org/officeDocument/2006/relationships/image" Target="../media/image184.png"/><Relationship Id="rId4" Type="http://schemas.openxmlformats.org/officeDocument/2006/relationships/image" Target="../media/image143.png"/><Relationship Id="rId9" Type="http://schemas.openxmlformats.org/officeDocument/2006/relationships/image" Target="../media/image92.png"/><Relationship Id="rId13" Type="http://schemas.openxmlformats.org/officeDocument/2006/relationships/image" Target="../media/image75.png"/><Relationship Id="rId18" Type="http://schemas.openxmlformats.org/officeDocument/2006/relationships/image" Target="../media/image66.png"/><Relationship Id="rId39" Type="http://schemas.openxmlformats.org/officeDocument/2006/relationships/image" Target="../media/image52.png"/><Relationship Id="rId34" Type="http://schemas.openxmlformats.org/officeDocument/2006/relationships/image" Target="../media/image159.png"/><Relationship Id="rId50" Type="http://schemas.openxmlformats.org/officeDocument/2006/relationships/image" Target="../media/image32.png"/><Relationship Id="rId55" Type="http://schemas.openxmlformats.org/officeDocument/2006/relationships/image" Target="../media/image100.png"/><Relationship Id="rId76" Type="http://schemas.openxmlformats.org/officeDocument/2006/relationships/image" Target="../media/image177.png"/><Relationship Id="rId7" Type="http://schemas.openxmlformats.org/officeDocument/2006/relationships/image" Target="../media/image90.png"/><Relationship Id="rId71" Type="http://schemas.openxmlformats.org/officeDocument/2006/relationships/image" Target="../media/image45.png"/><Relationship Id="rId2" Type="http://schemas.openxmlformats.org/officeDocument/2006/relationships/image" Target="../media/image142.png"/><Relationship Id="rId29" Type="http://schemas.openxmlformats.org/officeDocument/2006/relationships/image" Target="../media/image98.png"/><Relationship Id="rId24" Type="http://schemas.openxmlformats.org/officeDocument/2006/relationships/image" Target="../media/image56.png"/><Relationship Id="rId40" Type="http://schemas.openxmlformats.org/officeDocument/2006/relationships/image" Target="../media/image161.png"/><Relationship Id="rId45" Type="http://schemas.openxmlformats.org/officeDocument/2006/relationships/image" Target="../media/image110.png"/><Relationship Id="rId66" Type="http://schemas.openxmlformats.org/officeDocument/2006/relationships/image" Target="../media/image172.png"/><Relationship Id="rId61" Type="http://schemas.openxmlformats.org/officeDocument/2006/relationships/image" Target="../media/image35.png"/><Relationship Id="rId82" Type="http://schemas.openxmlformats.org/officeDocument/2006/relationships/image" Target="../media/image18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image" Target="../media/image326.png"/><Relationship Id="rId1" Type="http://schemas.openxmlformats.org/officeDocument/2006/relationships/slideLayout" Target="../slideLayouts/slideLayout2.xml"/><Relationship Id="rId4" Type="http://schemas.openxmlformats.org/officeDocument/2006/relationships/image" Target="../media/image499.png"/></Relationships>
</file>

<file path=ppt/slides/_rels/slide9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502.png"/><Relationship Id="rId4" Type="http://schemas.openxmlformats.org/officeDocument/2006/relationships/image" Target="../media/image501.png"/></Relationships>
</file>

<file path=ppt/slides/_rels/slide94.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png"/><Relationship Id="rId1" Type="http://schemas.openxmlformats.org/officeDocument/2006/relationships/slideLayout" Target="../slideLayouts/slideLayout2.xml"/><Relationship Id="rId5" Type="http://schemas.openxmlformats.org/officeDocument/2006/relationships/image" Target="../media/image506.png"/><Relationship Id="rId4" Type="http://schemas.openxmlformats.org/officeDocument/2006/relationships/image" Target="../media/image505.png"/></Relationships>
</file>

<file path=ppt/slides/_rels/slide95.xml.rels><?xml version="1.0" encoding="UTF-8" standalone="yes"?>
<Relationships xmlns="http://schemas.openxmlformats.org/package/2006/relationships"><Relationship Id="rId3" Type="http://schemas.openxmlformats.org/officeDocument/2006/relationships/image" Target="../media/image508.jpg"/><Relationship Id="rId2" Type="http://schemas.openxmlformats.org/officeDocument/2006/relationships/image" Target="../media/image507.jpg"/><Relationship Id="rId1" Type="http://schemas.openxmlformats.org/officeDocument/2006/relationships/slideLayout" Target="../slideLayouts/slideLayout2.xml"/><Relationship Id="rId4" Type="http://schemas.openxmlformats.org/officeDocument/2006/relationships/image" Target="../media/image509.jpg"/></Relationships>
</file>

<file path=ppt/slides/_rels/slide96.xml.rels><?xml version="1.0" encoding="UTF-8" standalone="yes"?>
<Relationships xmlns="http://schemas.openxmlformats.org/package/2006/relationships"><Relationship Id="rId2" Type="http://schemas.openxmlformats.org/officeDocument/2006/relationships/image" Target="../media/image49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4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89833" y="5039637"/>
            <a:ext cx="3239135" cy="1077218"/>
          </a:xfrm>
          <a:prstGeom prst="rect">
            <a:avLst/>
          </a:prstGeom>
        </p:spPr>
        <p:txBody>
          <a:bodyPr vert="horz" wrap="square" lIns="0" tIns="0" rIns="0" bIns="0" rtlCol="0">
            <a:spAutoFit/>
          </a:bodyPr>
          <a:lstStyle/>
          <a:p>
            <a:pPr marL="12700">
              <a:lnSpc>
                <a:spcPts val="4205"/>
              </a:lnSpc>
            </a:pPr>
            <a:r>
              <a:rPr sz="3600" b="1" spc="-5" dirty="0" err="1">
                <a:latin typeface="宋体"/>
                <a:cs typeface="宋体"/>
              </a:rPr>
              <a:t>主讲人</a:t>
            </a:r>
            <a:r>
              <a:rPr sz="3600" b="1" spc="-5" dirty="0">
                <a:latin typeface="宋体"/>
                <a:cs typeface="宋体"/>
              </a:rPr>
              <a:t>：</a:t>
            </a:r>
            <a:r>
              <a:rPr lang="zh-CN" altLang="en-US" sz="3600" b="1" spc="-5" dirty="0">
                <a:latin typeface="宋体"/>
                <a:cs typeface="宋体"/>
              </a:rPr>
              <a:t>吴志辉</a:t>
            </a:r>
            <a:endParaRPr lang="en-US" altLang="zh-CN" sz="3600" b="1" spc="-5" dirty="0">
              <a:latin typeface="宋体"/>
              <a:cs typeface="宋体"/>
            </a:endParaRPr>
          </a:p>
          <a:p>
            <a:pPr marL="12700">
              <a:lnSpc>
                <a:spcPts val="4205"/>
              </a:lnSpc>
            </a:pPr>
            <a:endParaRPr sz="3600" dirty="0">
              <a:latin typeface="宋体"/>
              <a:cs typeface="宋体"/>
            </a:endParaRPr>
          </a:p>
        </p:txBody>
      </p:sp>
      <p:sp>
        <p:nvSpPr>
          <p:cNvPr id="3" name="object 3"/>
          <p:cNvSpPr/>
          <p:nvPr/>
        </p:nvSpPr>
        <p:spPr>
          <a:xfrm>
            <a:off x="0" y="2708910"/>
            <a:ext cx="9144000" cy="172808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0" y="3302928"/>
            <a:ext cx="9144000" cy="654025"/>
          </a:xfrm>
          <a:prstGeom prst="rect">
            <a:avLst/>
          </a:prstGeom>
        </p:spPr>
        <p:txBody>
          <a:bodyPr vert="horz" wrap="square" lIns="0" tIns="0" rIns="0" bIns="0" rtlCol="0">
            <a:spAutoFit/>
          </a:bodyPr>
          <a:lstStyle/>
          <a:p>
            <a:pPr marL="12700" algn="ctr">
              <a:lnSpc>
                <a:spcPts val="5120"/>
              </a:lnSpc>
            </a:pPr>
            <a:r>
              <a:rPr lang="zh-CN" altLang="en-US" sz="4400" b="1" spc="-5" dirty="0">
                <a:solidFill>
                  <a:srgbClr val="FF0000"/>
                </a:solidFill>
                <a:latin typeface="宋体"/>
                <a:cs typeface="宋体"/>
              </a:rPr>
              <a:t>第一章 计算机网络概述</a:t>
            </a:r>
            <a:endParaRPr sz="4400" dirty="0">
              <a:latin typeface="宋体"/>
              <a:cs typeface="宋体"/>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062651"/>
          </a:xfrm>
        </p:spPr>
        <p:txBody>
          <a:bodyPr/>
          <a:lstStyle/>
          <a:p>
            <a:r>
              <a:rPr lang="zh-CN" altLang="en-US" dirty="0">
                <a:solidFill>
                  <a:srgbClr val="163793"/>
                </a:solidFill>
              </a:rPr>
              <a:t>二、协议的定义</a:t>
            </a:r>
            <a:endParaRPr lang="en-US" altLang="zh-CN" dirty="0">
              <a:solidFill>
                <a:srgbClr val="163793"/>
              </a:solidFill>
            </a:endParaRPr>
          </a:p>
          <a:p>
            <a:r>
              <a:rPr lang="zh-CN" altLang="en-US" dirty="0">
                <a:solidFill>
                  <a:srgbClr val="FF0000"/>
                </a:solidFill>
              </a:rPr>
              <a:t>协议</a:t>
            </a:r>
            <a:r>
              <a:rPr lang="zh-CN" altLang="en-US" dirty="0">
                <a:solidFill>
                  <a:srgbClr val="163793"/>
                </a:solidFill>
              </a:rPr>
              <a:t>是网络通信实体之间在数据交换过程中需要遵循的规则或约定，是计算机网络有序运行的重要保证。</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概括地说，</a:t>
            </a:r>
            <a:r>
              <a:rPr lang="zh-CN" altLang="en-US" dirty="0">
                <a:solidFill>
                  <a:srgbClr val="FF0000"/>
                </a:solidFill>
              </a:rPr>
              <a:t>协议约定</a:t>
            </a:r>
            <a:r>
              <a:rPr lang="zh-CN" altLang="en-US" dirty="0">
                <a:solidFill>
                  <a:srgbClr val="163793"/>
                </a:solidFill>
              </a:rPr>
              <a:t>了实体之间交换的信息类型、信息各部分的含义、信息交换顺序以及收到特定信息或出现异常时应采取的行为。</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任何一个协议都会显式或隐式地定义</a:t>
            </a:r>
            <a:r>
              <a:rPr lang="en-US" altLang="zh-CN" dirty="0">
                <a:solidFill>
                  <a:srgbClr val="163793"/>
                </a:solidFill>
              </a:rPr>
              <a:t>3</a:t>
            </a:r>
            <a:r>
              <a:rPr lang="zh-CN" altLang="en-US" dirty="0">
                <a:solidFill>
                  <a:srgbClr val="163793"/>
                </a:solidFill>
              </a:rPr>
              <a:t>个基本要素：</a:t>
            </a:r>
            <a:r>
              <a:rPr lang="zh-CN" altLang="en-US" dirty="0">
                <a:solidFill>
                  <a:srgbClr val="FF0000"/>
                </a:solidFill>
              </a:rPr>
              <a:t>语法（</a:t>
            </a:r>
            <a:r>
              <a:rPr lang="en-US" altLang="zh-CN" dirty="0">
                <a:solidFill>
                  <a:srgbClr val="FF0000"/>
                </a:solidFill>
              </a:rPr>
              <a:t>syntax</a:t>
            </a:r>
            <a:r>
              <a:rPr lang="zh-CN" altLang="en-US" dirty="0">
                <a:solidFill>
                  <a:srgbClr val="FF0000"/>
                </a:solidFill>
              </a:rPr>
              <a:t>、） 语义（</a:t>
            </a:r>
            <a:r>
              <a:rPr lang="en-US" altLang="zh-CN" dirty="0">
                <a:solidFill>
                  <a:srgbClr val="FF0000"/>
                </a:solidFill>
              </a:rPr>
              <a:t>semantics</a:t>
            </a:r>
            <a:r>
              <a:rPr lang="zh-CN" altLang="en-US" dirty="0">
                <a:solidFill>
                  <a:srgbClr val="FF0000"/>
                </a:solidFill>
              </a:rPr>
              <a:t>） 和时序（</a:t>
            </a:r>
            <a:r>
              <a:rPr lang="en-US" altLang="zh-CN" dirty="0" err="1">
                <a:solidFill>
                  <a:srgbClr val="FF0000"/>
                </a:solidFill>
              </a:rPr>
              <a:t>tmiing</a:t>
            </a:r>
            <a:r>
              <a:rPr lang="zh-CN" altLang="en-US" dirty="0">
                <a:solidFill>
                  <a:srgbClr val="FF0000"/>
                </a:solidFill>
              </a:rPr>
              <a:t> ）</a:t>
            </a:r>
            <a:r>
              <a:rPr lang="zh-CN" altLang="en-US" dirty="0">
                <a:solidFill>
                  <a:srgbClr val="163793"/>
                </a:solidFill>
              </a:rPr>
              <a:t> 称 为协议三要素。</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6" name="灯片编号占位符 5">
            <a:extLst>
              <a:ext uri="{FF2B5EF4-FFF2-40B4-BE49-F238E27FC236}">
                <a16:creationId xmlns:a16="http://schemas.microsoft.com/office/drawing/2014/main" id="{A50C166E-1436-42B9-9CD7-0BF87C338F47}"/>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10</a:t>
            </a:fld>
            <a:endParaRPr lang="en-US" altLang="zh-CN" dirty="0"/>
          </a:p>
        </p:txBody>
      </p:sp>
    </p:spTree>
    <p:extLst>
      <p:ext uri="{BB962C8B-B14F-4D97-AF65-F5344CB8AC3E}">
        <p14:creationId xmlns:p14="http://schemas.microsoft.com/office/powerpoint/2010/main" val="122395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69332"/>
          </a:xfrm>
        </p:spPr>
        <p:txBody>
          <a:bodyPr/>
          <a:lstStyle/>
          <a:p>
            <a:r>
              <a:rPr lang="zh-CN" altLang="en-US" dirty="0">
                <a:solidFill>
                  <a:srgbClr val="163793"/>
                </a:solidFill>
              </a:rPr>
              <a:t>二、时延</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100</a:t>
            </a:fld>
            <a:endParaRPr lang="en-US" altLang="zh-CN" dirty="0"/>
          </a:p>
        </p:txBody>
      </p:sp>
      <p:pic>
        <p:nvPicPr>
          <p:cNvPr id="6" name="图片 5">
            <a:extLst>
              <a:ext uri="{FF2B5EF4-FFF2-40B4-BE49-F238E27FC236}">
                <a16:creationId xmlns:a16="http://schemas.microsoft.com/office/drawing/2014/main" id="{A34DC68C-085B-4479-A372-9ACB761A4AEC}"/>
              </a:ext>
            </a:extLst>
          </p:cNvPr>
          <p:cNvPicPr>
            <a:picLocks noChangeAspect="1"/>
          </p:cNvPicPr>
          <p:nvPr/>
        </p:nvPicPr>
        <p:blipFill>
          <a:blip r:embed="rId2"/>
          <a:stretch>
            <a:fillRect/>
          </a:stretch>
        </p:blipFill>
        <p:spPr>
          <a:xfrm>
            <a:off x="5568412" y="4572000"/>
            <a:ext cx="3575587" cy="1733229"/>
          </a:xfrm>
          <a:prstGeom prst="rect">
            <a:avLst/>
          </a:prstGeom>
        </p:spPr>
      </p:pic>
      <p:pic>
        <p:nvPicPr>
          <p:cNvPr id="7" name="图片 6">
            <a:extLst>
              <a:ext uri="{FF2B5EF4-FFF2-40B4-BE49-F238E27FC236}">
                <a16:creationId xmlns:a16="http://schemas.microsoft.com/office/drawing/2014/main" id="{3D87A6CF-357E-4558-A83C-D0B2D0AA0712}"/>
              </a:ext>
            </a:extLst>
          </p:cNvPr>
          <p:cNvPicPr>
            <a:picLocks noChangeAspect="1"/>
          </p:cNvPicPr>
          <p:nvPr/>
        </p:nvPicPr>
        <p:blipFill>
          <a:blip r:embed="rId3"/>
          <a:stretch>
            <a:fillRect/>
          </a:stretch>
        </p:blipFill>
        <p:spPr>
          <a:xfrm>
            <a:off x="695808" y="1984701"/>
            <a:ext cx="7752381" cy="2457143"/>
          </a:xfrm>
          <a:prstGeom prst="rect">
            <a:avLst/>
          </a:prstGeom>
        </p:spPr>
      </p:pic>
    </p:spTree>
    <p:extLst>
      <p:ext uri="{BB962C8B-B14F-4D97-AF65-F5344CB8AC3E}">
        <p14:creationId xmlns:p14="http://schemas.microsoft.com/office/powerpoint/2010/main" val="16482554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693319"/>
          </a:xfrm>
        </p:spPr>
        <p:txBody>
          <a:bodyPr/>
          <a:lstStyle/>
          <a:p>
            <a:r>
              <a:rPr lang="zh-CN" altLang="en-US" dirty="0">
                <a:solidFill>
                  <a:srgbClr val="163793"/>
                </a:solidFill>
              </a:rPr>
              <a:t>三、时延带宽积</a:t>
            </a:r>
          </a:p>
          <a:p>
            <a:r>
              <a:rPr lang="zh-CN" altLang="en-US" dirty="0">
                <a:solidFill>
                  <a:srgbClr val="163793"/>
                </a:solidFill>
              </a:rPr>
              <a:t>一段物理链路的传播时延与链路带宽的乘积， 称为时延带宽积， 记为</a:t>
            </a:r>
            <a:r>
              <a:rPr lang="en-US" altLang="zh-CN" dirty="0">
                <a:solidFill>
                  <a:srgbClr val="163793"/>
                </a:solidFill>
              </a:rPr>
              <a:t>G</a:t>
            </a:r>
            <a:r>
              <a:rPr lang="zh-CN" altLang="en-US" dirty="0">
                <a:solidFill>
                  <a:srgbClr val="163793"/>
                </a:solidFill>
              </a:rPr>
              <a:t>， 于是</a:t>
            </a:r>
            <a:endParaRPr lang="en-US" altLang="zh-CN" dirty="0">
              <a:solidFill>
                <a:srgbClr val="163793"/>
              </a:solidFill>
            </a:endParaRPr>
          </a:p>
          <a:p>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显然， 时延带宽积</a:t>
            </a:r>
            <a:r>
              <a:rPr lang="en-US" altLang="zh-CN" dirty="0">
                <a:solidFill>
                  <a:srgbClr val="163793"/>
                </a:solidFill>
              </a:rPr>
              <a:t>G</a:t>
            </a:r>
            <a:r>
              <a:rPr lang="zh-CN" altLang="en-US" dirty="0">
                <a:solidFill>
                  <a:srgbClr val="163793"/>
                </a:solidFill>
              </a:rPr>
              <a:t>的单位是位。</a:t>
            </a:r>
          </a:p>
          <a:p>
            <a:endParaRPr lang="en-US" altLang="zh-CN" dirty="0">
              <a:solidFill>
                <a:srgbClr val="163793"/>
              </a:solidFill>
            </a:endParaRPr>
          </a:p>
          <a:p>
            <a:r>
              <a:rPr lang="zh-CN" altLang="en-US" dirty="0">
                <a:solidFill>
                  <a:srgbClr val="163793"/>
                </a:solidFill>
              </a:rPr>
              <a:t>时延带宽积的物理意义在于：如果将物理链路看作一个传输数据的管道的话， 时延带宽积表示一段链路可以容纳的数据位数， 也称为以位为单位的链路长度。</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101</a:t>
            </a:fld>
            <a:endParaRPr lang="en-US" altLang="zh-CN" dirty="0"/>
          </a:p>
        </p:txBody>
      </p:sp>
      <p:pic>
        <p:nvPicPr>
          <p:cNvPr id="8" name="图片 7">
            <a:extLst>
              <a:ext uri="{FF2B5EF4-FFF2-40B4-BE49-F238E27FC236}">
                <a16:creationId xmlns:a16="http://schemas.microsoft.com/office/drawing/2014/main" id="{9B9577DF-3565-4801-8E1A-F1B448697658}"/>
              </a:ext>
            </a:extLst>
          </p:cNvPr>
          <p:cNvPicPr>
            <a:picLocks noChangeAspect="1"/>
          </p:cNvPicPr>
          <p:nvPr/>
        </p:nvPicPr>
        <p:blipFill>
          <a:blip r:embed="rId2"/>
          <a:stretch>
            <a:fillRect/>
          </a:stretch>
        </p:blipFill>
        <p:spPr>
          <a:xfrm>
            <a:off x="3352951" y="2419187"/>
            <a:ext cx="1219048" cy="419048"/>
          </a:xfrm>
          <a:prstGeom prst="rect">
            <a:avLst/>
          </a:prstGeom>
        </p:spPr>
      </p:pic>
    </p:spTree>
    <p:extLst>
      <p:ext uri="{BB962C8B-B14F-4D97-AF65-F5344CB8AC3E}">
        <p14:creationId xmlns:p14="http://schemas.microsoft.com/office/powerpoint/2010/main" val="42906504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9932" y="3954398"/>
            <a:ext cx="6422517" cy="81762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46225" y="3954398"/>
            <a:ext cx="407543" cy="81762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546225" y="3954398"/>
            <a:ext cx="407670" cy="817880"/>
          </a:xfrm>
          <a:custGeom>
            <a:avLst/>
            <a:gdLst/>
            <a:ahLst/>
            <a:cxnLst/>
            <a:rect l="l" t="t" r="r" b="b"/>
            <a:pathLst>
              <a:path w="407669" h="817879">
                <a:moveTo>
                  <a:pt x="203707" y="0"/>
                </a:moveTo>
                <a:lnTo>
                  <a:pt x="252674" y="11879"/>
                </a:lnTo>
                <a:lnTo>
                  <a:pt x="297358" y="45626"/>
                </a:lnTo>
                <a:lnTo>
                  <a:pt x="324067" y="78870"/>
                </a:lnTo>
                <a:lnTo>
                  <a:pt x="347821" y="119729"/>
                </a:lnTo>
                <a:lnTo>
                  <a:pt x="368199" y="167362"/>
                </a:lnTo>
                <a:lnTo>
                  <a:pt x="384781" y="220928"/>
                </a:lnTo>
                <a:lnTo>
                  <a:pt x="397146" y="279586"/>
                </a:lnTo>
                <a:lnTo>
                  <a:pt x="404873" y="342495"/>
                </a:lnTo>
                <a:lnTo>
                  <a:pt x="407543" y="408813"/>
                </a:lnTo>
                <a:lnTo>
                  <a:pt x="406866" y="442345"/>
                </a:lnTo>
                <a:lnTo>
                  <a:pt x="401615" y="507063"/>
                </a:lnTo>
                <a:lnTo>
                  <a:pt x="391517" y="567951"/>
                </a:lnTo>
                <a:lnTo>
                  <a:pt x="376991" y="624169"/>
                </a:lnTo>
                <a:lnTo>
                  <a:pt x="358458" y="674874"/>
                </a:lnTo>
                <a:lnTo>
                  <a:pt x="336340" y="719225"/>
                </a:lnTo>
                <a:lnTo>
                  <a:pt x="311056" y="756382"/>
                </a:lnTo>
                <a:lnTo>
                  <a:pt x="283027" y="785502"/>
                </a:lnTo>
                <a:lnTo>
                  <a:pt x="236758" y="812275"/>
                </a:lnTo>
                <a:lnTo>
                  <a:pt x="203707" y="817626"/>
                </a:lnTo>
                <a:lnTo>
                  <a:pt x="186998" y="816270"/>
                </a:lnTo>
                <a:lnTo>
                  <a:pt x="139313" y="796786"/>
                </a:lnTo>
                <a:lnTo>
                  <a:pt x="110084" y="771999"/>
                </a:lnTo>
                <a:lnTo>
                  <a:pt x="83393" y="738755"/>
                </a:lnTo>
                <a:lnTo>
                  <a:pt x="59658" y="697896"/>
                </a:lnTo>
                <a:lnTo>
                  <a:pt x="39298" y="650263"/>
                </a:lnTo>
                <a:lnTo>
                  <a:pt x="22734" y="596697"/>
                </a:lnTo>
                <a:lnTo>
                  <a:pt x="10383" y="538039"/>
                </a:lnTo>
                <a:lnTo>
                  <a:pt x="2665" y="475130"/>
                </a:lnTo>
                <a:lnTo>
                  <a:pt x="0" y="408813"/>
                </a:lnTo>
                <a:lnTo>
                  <a:pt x="675" y="375280"/>
                </a:lnTo>
                <a:lnTo>
                  <a:pt x="5919" y="310562"/>
                </a:lnTo>
                <a:lnTo>
                  <a:pt x="16005" y="249674"/>
                </a:lnTo>
                <a:lnTo>
                  <a:pt x="30516" y="193456"/>
                </a:lnTo>
                <a:lnTo>
                  <a:pt x="49030" y="142751"/>
                </a:lnTo>
                <a:lnTo>
                  <a:pt x="71130" y="98400"/>
                </a:lnTo>
                <a:lnTo>
                  <a:pt x="96395" y="61243"/>
                </a:lnTo>
                <a:lnTo>
                  <a:pt x="124408" y="32123"/>
                </a:lnTo>
                <a:lnTo>
                  <a:pt x="170661" y="5350"/>
                </a:lnTo>
                <a:lnTo>
                  <a:pt x="203707" y="0"/>
                </a:lnTo>
                <a:close/>
              </a:path>
            </a:pathLst>
          </a:custGeom>
          <a:ln w="9525">
            <a:solidFill>
              <a:srgbClr val="000000"/>
            </a:solidFill>
          </a:ln>
        </p:spPr>
        <p:txBody>
          <a:bodyPr wrap="square" lIns="0" tIns="0" rIns="0" bIns="0" rtlCol="0"/>
          <a:lstStyle/>
          <a:p>
            <a:endParaRPr/>
          </a:p>
        </p:txBody>
      </p:sp>
      <p:sp>
        <p:nvSpPr>
          <p:cNvPr id="5" name="object 5"/>
          <p:cNvSpPr/>
          <p:nvPr/>
        </p:nvSpPr>
        <p:spPr>
          <a:xfrm>
            <a:off x="1749932" y="3954398"/>
            <a:ext cx="6423025" cy="817880"/>
          </a:xfrm>
          <a:custGeom>
            <a:avLst/>
            <a:gdLst/>
            <a:ahLst/>
            <a:cxnLst/>
            <a:rect l="l" t="t" r="r" b="b"/>
            <a:pathLst>
              <a:path w="6423025" h="817879">
                <a:moveTo>
                  <a:pt x="0" y="0"/>
                </a:moveTo>
                <a:lnTo>
                  <a:pt x="6218682" y="0"/>
                </a:lnTo>
                <a:lnTo>
                  <a:pt x="6235392" y="1355"/>
                </a:lnTo>
                <a:lnTo>
                  <a:pt x="6283089" y="20839"/>
                </a:lnTo>
                <a:lnTo>
                  <a:pt x="6312332" y="45626"/>
                </a:lnTo>
                <a:lnTo>
                  <a:pt x="6339041" y="78870"/>
                </a:lnTo>
                <a:lnTo>
                  <a:pt x="6362795" y="119729"/>
                </a:lnTo>
                <a:lnTo>
                  <a:pt x="6383173" y="167362"/>
                </a:lnTo>
                <a:lnTo>
                  <a:pt x="6399755" y="220928"/>
                </a:lnTo>
                <a:lnTo>
                  <a:pt x="6412120" y="279586"/>
                </a:lnTo>
                <a:lnTo>
                  <a:pt x="6419847" y="342495"/>
                </a:lnTo>
                <a:lnTo>
                  <a:pt x="6422517" y="408813"/>
                </a:lnTo>
                <a:lnTo>
                  <a:pt x="6421840" y="442345"/>
                </a:lnTo>
                <a:lnTo>
                  <a:pt x="6416589" y="507063"/>
                </a:lnTo>
                <a:lnTo>
                  <a:pt x="6406491" y="567951"/>
                </a:lnTo>
                <a:lnTo>
                  <a:pt x="6391965" y="624169"/>
                </a:lnTo>
                <a:lnTo>
                  <a:pt x="6373432" y="674874"/>
                </a:lnTo>
                <a:lnTo>
                  <a:pt x="6351314" y="719225"/>
                </a:lnTo>
                <a:lnTo>
                  <a:pt x="6326030" y="756382"/>
                </a:lnTo>
                <a:lnTo>
                  <a:pt x="6298001" y="785502"/>
                </a:lnTo>
                <a:lnTo>
                  <a:pt x="6251732" y="812275"/>
                </a:lnTo>
                <a:lnTo>
                  <a:pt x="6218682" y="817626"/>
                </a:lnTo>
                <a:lnTo>
                  <a:pt x="0" y="817626"/>
                </a:lnTo>
              </a:path>
            </a:pathLst>
          </a:custGeom>
          <a:ln w="9525">
            <a:solidFill>
              <a:srgbClr val="000000"/>
            </a:solidFill>
          </a:ln>
        </p:spPr>
        <p:txBody>
          <a:bodyPr wrap="square" lIns="0" tIns="0" rIns="0" bIns="0" rtlCol="0"/>
          <a:lstStyle/>
          <a:p>
            <a:endParaRPr/>
          </a:p>
        </p:txBody>
      </p:sp>
      <p:sp>
        <p:nvSpPr>
          <p:cNvPr id="6" name="object 6"/>
          <p:cNvSpPr/>
          <p:nvPr/>
        </p:nvSpPr>
        <p:spPr>
          <a:xfrm>
            <a:off x="1763648" y="3671823"/>
            <a:ext cx="6193155" cy="85725"/>
          </a:xfrm>
          <a:custGeom>
            <a:avLst/>
            <a:gdLst/>
            <a:ahLst/>
            <a:cxnLst/>
            <a:rect l="l" t="t" r="r" b="b"/>
            <a:pathLst>
              <a:path w="6193155" h="85725">
                <a:moveTo>
                  <a:pt x="142875" y="0"/>
                </a:moveTo>
                <a:lnTo>
                  <a:pt x="0" y="42925"/>
                </a:lnTo>
                <a:lnTo>
                  <a:pt x="142875" y="85725"/>
                </a:lnTo>
                <a:lnTo>
                  <a:pt x="142875" y="57150"/>
                </a:lnTo>
                <a:lnTo>
                  <a:pt x="128650" y="57150"/>
                </a:lnTo>
                <a:lnTo>
                  <a:pt x="128650" y="28575"/>
                </a:lnTo>
                <a:lnTo>
                  <a:pt x="142875" y="28575"/>
                </a:lnTo>
                <a:lnTo>
                  <a:pt x="142875" y="0"/>
                </a:lnTo>
                <a:close/>
              </a:path>
              <a:path w="6193155" h="85725">
                <a:moveTo>
                  <a:pt x="6050026" y="0"/>
                </a:moveTo>
                <a:lnTo>
                  <a:pt x="6050026" y="85725"/>
                </a:lnTo>
                <a:lnTo>
                  <a:pt x="6145417" y="57150"/>
                </a:lnTo>
                <a:lnTo>
                  <a:pt x="6064250" y="57150"/>
                </a:lnTo>
                <a:lnTo>
                  <a:pt x="6064250" y="28575"/>
                </a:lnTo>
                <a:lnTo>
                  <a:pt x="6145135" y="28575"/>
                </a:lnTo>
                <a:lnTo>
                  <a:pt x="6050026" y="0"/>
                </a:lnTo>
                <a:close/>
              </a:path>
              <a:path w="6193155" h="85725">
                <a:moveTo>
                  <a:pt x="142875" y="28575"/>
                </a:moveTo>
                <a:lnTo>
                  <a:pt x="128650" y="28575"/>
                </a:lnTo>
                <a:lnTo>
                  <a:pt x="128650" y="57150"/>
                </a:lnTo>
                <a:lnTo>
                  <a:pt x="142875" y="57150"/>
                </a:lnTo>
                <a:lnTo>
                  <a:pt x="142875" y="28575"/>
                </a:lnTo>
                <a:close/>
              </a:path>
              <a:path w="6193155" h="85725">
                <a:moveTo>
                  <a:pt x="6050026" y="28575"/>
                </a:moveTo>
                <a:lnTo>
                  <a:pt x="142875" y="28575"/>
                </a:lnTo>
                <a:lnTo>
                  <a:pt x="142875" y="57150"/>
                </a:lnTo>
                <a:lnTo>
                  <a:pt x="6050026" y="57150"/>
                </a:lnTo>
                <a:lnTo>
                  <a:pt x="6050026" y="28575"/>
                </a:lnTo>
                <a:close/>
              </a:path>
              <a:path w="6193155" h="85725">
                <a:moveTo>
                  <a:pt x="6145135" y="28575"/>
                </a:moveTo>
                <a:lnTo>
                  <a:pt x="6064250" y="28575"/>
                </a:lnTo>
                <a:lnTo>
                  <a:pt x="6064250" y="57150"/>
                </a:lnTo>
                <a:lnTo>
                  <a:pt x="6145417" y="57150"/>
                </a:lnTo>
                <a:lnTo>
                  <a:pt x="6192901" y="42925"/>
                </a:lnTo>
                <a:lnTo>
                  <a:pt x="6145135" y="28575"/>
                </a:lnTo>
                <a:close/>
              </a:path>
            </a:pathLst>
          </a:custGeom>
          <a:solidFill>
            <a:srgbClr val="333399"/>
          </a:solidFill>
        </p:spPr>
        <p:txBody>
          <a:bodyPr wrap="square" lIns="0" tIns="0" rIns="0" bIns="0" rtlCol="0"/>
          <a:lstStyle/>
          <a:p>
            <a:endParaRPr/>
          </a:p>
        </p:txBody>
      </p:sp>
      <p:sp>
        <p:nvSpPr>
          <p:cNvPr id="7" name="object 7"/>
          <p:cNvSpPr/>
          <p:nvPr/>
        </p:nvSpPr>
        <p:spPr>
          <a:xfrm>
            <a:off x="3635375" y="3425799"/>
            <a:ext cx="2033905" cy="462280"/>
          </a:xfrm>
          <a:custGeom>
            <a:avLst/>
            <a:gdLst/>
            <a:ahLst/>
            <a:cxnLst/>
            <a:rect l="l" t="t" r="r" b="b"/>
            <a:pathLst>
              <a:path w="2033904" h="462279">
                <a:moveTo>
                  <a:pt x="0" y="461670"/>
                </a:moveTo>
                <a:lnTo>
                  <a:pt x="2033777" y="461670"/>
                </a:lnTo>
                <a:lnTo>
                  <a:pt x="2033777" y="0"/>
                </a:lnTo>
                <a:lnTo>
                  <a:pt x="0" y="0"/>
                </a:lnTo>
                <a:lnTo>
                  <a:pt x="0" y="461670"/>
                </a:lnTo>
                <a:close/>
              </a:path>
            </a:pathLst>
          </a:custGeom>
          <a:solidFill>
            <a:srgbClr val="FFFFFF"/>
          </a:solidFill>
        </p:spPr>
        <p:txBody>
          <a:bodyPr wrap="square" lIns="0" tIns="0" rIns="0" bIns="0" rtlCol="0"/>
          <a:lstStyle/>
          <a:p>
            <a:endParaRPr/>
          </a:p>
        </p:txBody>
      </p:sp>
      <p:sp>
        <p:nvSpPr>
          <p:cNvPr id="8" name="object 8"/>
          <p:cNvSpPr/>
          <p:nvPr/>
        </p:nvSpPr>
        <p:spPr>
          <a:xfrm>
            <a:off x="680059" y="4156328"/>
            <a:ext cx="1083945" cy="224154"/>
          </a:xfrm>
          <a:custGeom>
            <a:avLst/>
            <a:gdLst/>
            <a:ahLst/>
            <a:cxnLst/>
            <a:rect l="l" t="t" r="r" b="b"/>
            <a:pathLst>
              <a:path w="1083945" h="224154">
                <a:moveTo>
                  <a:pt x="940422" y="195852"/>
                </a:moveTo>
                <a:lnTo>
                  <a:pt x="935380" y="224028"/>
                </a:lnTo>
                <a:lnTo>
                  <a:pt x="1083589" y="206883"/>
                </a:lnTo>
                <a:lnTo>
                  <a:pt x="1066764" y="198374"/>
                </a:lnTo>
                <a:lnTo>
                  <a:pt x="954557" y="198374"/>
                </a:lnTo>
                <a:lnTo>
                  <a:pt x="940422" y="195852"/>
                </a:lnTo>
                <a:close/>
              </a:path>
              <a:path w="1083945" h="224154">
                <a:moveTo>
                  <a:pt x="945464" y="167675"/>
                </a:moveTo>
                <a:lnTo>
                  <a:pt x="940422" y="195852"/>
                </a:lnTo>
                <a:lnTo>
                  <a:pt x="954557" y="198374"/>
                </a:lnTo>
                <a:lnTo>
                  <a:pt x="959510" y="170180"/>
                </a:lnTo>
                <a:lnTo>
                  <a:pt x="945464" y="167675"/>
                </a:lnTo>
                <a:close/>
              </a:path>
              <a:path w="1083945" h="224154">
                <a:moveTo>
                  <a:pt x="950493" y="139573"/>
                </a:moveTo>
                <a:lnTo>
                  <a:pt x="945464" y="167675"/>
                </a:lnTo>
                <a:lnTo>
                  <a:pt x="959510" y="170180"/>
                </a:lnTo>
                <a:lnTo>
                  <a:pt x="954557" y="198374"/>
                </a:lnTo>
                <a:lnTo>
                  <a:pt x="1066764" y="198374"/>
                </a:lnTo>
                <a:lnTo>
                  <a:pt x="950493" y="139573"/>
                </a:lnTo>
                <a:close/>
              </a:path>
              <a:path w="1083945" h="224154">
                <a:moveTo>
                  <a:pt x="5029" y="0"/>
                </a:moveTo>
                <a:lnTo>
                  <a:pt x="0" y="28067"/>
                </a:lnTo>
                <a:lnTo>
                  <a:pt x="940422" y="195852"/>
                </a:lnTo>
                <a:lnTo>
                  <a:pt x="945464" y="167675"/>
                </a:lnTo>
                <a:lnTo>
                  <a:pt x="5029" y="0"/>
                </a:lnTo>
                <a:close/>
              </a:path>
            </a:pathLst>
          </a:custGeom>
          <a:solidFill>
            <a:srgbClr val="333399"/>
          </a:solidFill>
        </p:spPr>
        <p:txBody>
          <a:bodyPr wrap="square" lIns="0" tIns="0" rIns="0" bIns="0" rtlCol="0"/>
          <a:lstStyle/>
          <a:p>
            <a:endParaRPr/>
          </a:p>
        </p:txBody>
      </p:sp>
      <p:sp>
        <p:nvSpPr>
          <p:cNvPr id="9" name="object 9"/>
          <p:cNvSpPr txBox="1"/>
          <p:nvPr/>
        </p:nvSpPr>
        <p:spPr>
          <a:xfrm>
            <a:off x="535940" y="4219281"/>
            <a:ext cx="7712075" cy="2085975"/>
          </a:xfrm>
          <a:prstGeom prst="rect">
            <a:avLst/>
          </a:prstGeom>
        </p:spPr>
        <p:txBody>
          <a:bodyPr vert="horz" wrap="square" lIns="0" tIns="0" rIns="0" bIns="0" rtlCol="0">
            <a:spAutoFit/>
          </a:bodyPr>
          <a:lstStyle/>
          <a:p>
            <a:pPr marL="1522095">
              <a:lnSpc>
                <a:spcPct val="100000"/>
              </a:lnSpc>
            </a:pPr>
            <a:r>
              <a:rPr sz="2400" spc="-5" dirty="0">
                <a:solidFill>
                  <a:srgbClr val="FF0000"/>
                </a:solidFill>
                <a:latin typeface="Tahoma"/>
                <a:cs typeface="Tahoma"/>
              </a:rPr>
              <a:t>1001101001010</a:t>
            </a:r>
            <a:r>
              <a:rPr sz="2400" spc="5" dirty="0">
                <a:solidFill>
                  <a:srgbClr val="FF0000"/>
                </a:solidFill>
                <a:latin typeface="Tahoma"/>
                <a:cs typeface="Tahoma"/>
              </a:rPr>
              <a:t>1</a:t>
            </a:r>
            <a:r>
              <a:rPr sz="2400" spc="-5" dirty="0">
                <a:solidFill>
                  <a:srgbClr val="FF0000"/>
                </a:solidFill>
                <a:latin typeface="Tahoma"/>
                <a:cs typeface="Tahoma"/>
              </a:rPr>
              <a:t>00</a:t>
            </a:r>
            <a:r>
              <a:rPr sz="2400" spc="5" dirty="0">
                <a:solidFill>
                  <a:srgbClr val="FF0000"/>
                </a:solidFill>
                <a:latin typeface="Tahoma"/>
                <a:cs typeface="Tahoma"/>
              </a:rPr>
              <a:t>0</a:t>
            </a:r>
            <a:r>
              <a:rPr sz="2400" spc="-5" dirty="0">
                <a:solidFill>
                  <a:srgbClr val="FF0000"/>
                </a:solidFill>
                <a:latin typeface="Tahoma"/>
                <a:cs typeface="Tahoma"/>
              </a:rPr>
              <a:t>1</a:t>
            </a:r>
            <a:r>
              <a:rPr sz="2400" spc="5" dirty="0">
                <a:solidFill>
                  <a:srgbClr val="FF0000"/>
                </a:solidFill>
                <a:latin typeface="Tahoma"/>
                <a:cs typeface="Tahoma"/>
              </a:rPr>
              <a:t>1</a:t>
            </a:r>
            <a:r>
              <a:rPr sz="2400" spc="-5" dirty="0">
                <a:solidFill>
                  <a:srgbClr val="FF0000"/>
                </a:solidFill>
                <a:latin typeface="Tahoma"/>
                <a:cs typeface="Tahoma"/>
              </a:rPr>
              <a:t>11</a:t>
            </a:r>
            <a:r>
              <a:rPr sz="2400" spc="5" dirty="0">
                <a:solidFill>
                  <a:srgbClr val="FF0000"/>
                </a:solidFill>
                <a:latin typeface="Tahoma"/>
                <a:cs typeface="Tahoma"/>
              </a:rPr>
              <a:t>0</a:t>
            </a:r>
            <a:r>
              <a:rPr sz="2400" spc="-5" dirty="0">
                <a:solidFill>
                  <a:srgbClr val="FF0000"/>
                </a:solidFill>
                <a:latin typeface="Tahoma"/>
                <a:cs typeface="Tahoma"/>
              </a:rPr>
              <a:t>11</a:t>
            </a:r>
            <a:r>
              <a:rPr sz="2400" spc="5" dirty="0">
                <a:solidFill>
                  <a:srgbClr val="FF0000"/>
                </a:solidFill>
                <a:latin typeface="Tahoma"/>
                <a:cs typeface="Tahoma"/>
              </a:rPr>
              <a:t>1</a:t>
            </a:r>
            <a:r>
              <a:rPr sz="2400" spc="-5" dirty="0">
                <a:solidFill>
                  <a:srgbClr val="FF0000"/>
                </a:solidFill>
                <a:latin typeface="Tahoma"/>
                <a:cs typeface="Tahoma"/>
              </a:rPr>
              <a:t>0</a:t>
            </a:r>
            <a:r>
              <a:rPr sz="2400" spc="5" dirty="0">
                <a:solidFill>
                  <a:srgbClr val="FF0000"/>
                </a:solidFill>
                <a:latin typeface="Tahoma"/>
                <a:cs typeface="Tahoma"/>
              </a:rPr>
              <a:t>1</a:t>
            </a:r>
            <a:r>
              <a:rPr sz="2400" spc="-5" dirty="0">
                <a:solidFill>
                  <a:srgbClr val="FF0000"/>
                </a:solidFill>
                <a:latin typeface="Tahoma"/>
                <a:cs typeface="Tahoma"/>
              </a:rPr>
              <a:t>01</a:t>
            </a:r>
            <a:r>
              <a:rPr sz="2400" spc="5" dirty="0">
                <a:solidFill>
                  <a:srgbClr val="FF0000"/>
                </a:solidFill>
                <a:latin typeface="Tahoma"/>
                <a:cs typeface="Tahoma"/>
              </a:rPr>
              <a:t>0</a:t>
            </a:r>
            <a:r>
              <a:rPr sz="2400" spc="-5" dirty="0">
                <a:solidFill>
                  <a:srgbClr val="FF0000"/>
                </a:solidFill>
                <a:latin typeface="Tahoma"/>
                <a:cs typeface="Tahoma"/>
              </a:rPr>
              <a:t>11</a:t>
            </a:r>
            <a:r>
              <a:rPr sz="2400" spc="5" dirty="0">
                <a:solidFill>
                  <a:srgbClr val="FF0000"/>
                </a:solidFill>
                <a:latin typeface="Tahoma"/>
                <a:cs typeface="Tahoma"/>
              </a:rPr>
              <a:t>1</a:t>
            </a:r>
            <a:r>
              <a:rPr sz="2400" spc="-5" dirty="0">
                <a:solidFill>
                  <a:srgbClr val="FF0000"/>
                </a:solidFill>
                <a:latin typeface="Tahoma"/>
                <a:cs typeface="Tahoma"/>
              </a:rPr>
              <a:t>0</a:t>
            </a:r>
            <a:r>
              <a:rPr sz="2400" spc="5" dirty="0">
                <a:solidFill>
                  <a:srgbClr val="FF0000"/>
                </a:solidFill>
                <a:latin typeface="Tahoma"/>
                <a:cs typeface="Tahoma"/>
              </a:rPr>
              <a:t>1</a:t>
            </a:r>
            <a:r>
              <a:rPr sz="2400" dirty="0">
                <a:solidFill>
                  <a:srgbClr val="FF0000"/>
                </a:solidFill>
                <a:latin typeface="Tahoma"/>
                <a:cs typeface="Tahoma"/>
              </a:rPr>
              <a:t>1</a:t>
            </a:r>
            <a:endParaRPr sz="2400">
              <a:latin typeface="Tahoma"/>
              <a:cs typeface="Tahoma"/>
            </a:endParaRPr>
          </a:p>
          <a:p>
            <a:pPr marL="936625" algn="ctr">
              <a:lnSpc>
                <a:spcPct val="100000"/>
              </a:lnSpc>
              <a:spcBef>
                <a:spcPts val="2150"/>
              </a:spcBef>
            </a:pPr>
            <a:r>
              <a:rPr sz="2400" dirty="0">
                <a:latin typeface="黑体"/>
                <a:cs typeface="黑体"/>
              </a:rPr>
              <a:t>链路</a:t>
            </a:r>
            <a:endParaRPr sz="2400">
              <a:latin typeface="黑体"/>
              <a:cs typeface="黑体"/>
            </a:endParaRPr>
          </a:p>
          <a:p>
            <a:pPr marL="355600" marR="5080" indent="-343535">
              <a:lnSpc>
                <a:spcPts val="3679"/>
              </a:lnSpc>
              <a:spcBef>
                <a:spcPts val="1645"/>
              </a:spcBef>
            </a:pPr>
            <a:r>
              <a:rPr sz="3200" dirty="0">
                <a:solidFill>
                  <a:srgbClr val="6699FF"/>
                </a:solidFill>
                <a:latin typeface="Wingdings"/>
                <a:cs typeface="Wingdings"/>
              </a:rPr>
              <a:t></a:t>
            </a:r>
            <a:r>
              <a:rPr sz="3200" dirty="0">
                <a:solidFill>
                  <a:srgbClr val="163793"/>
                </a:solidFill>
                <a:latin typeface="宋体"/>
                <a:cs typeface="宋体"/>
              </a:rPr>
              <a:t>链路的时延带宽积又称</a:t>
            </a:r>
            <a:r>
              <a:rPr sz="3200" spc="-35" dirty="0">
                <a:solidFill>
                  <a:srgbClr val="163793"/>
                </a:solidFill>
                <a:latin typeface="宋体"/>
                <a:cs typeface="宋体"/>
              </a:rPr>
              <a:t>为</a:t>
            </a:r>
            <a:r>
              <a:rPr sz="3200" dirty="0">
                <a:solidFill>
                  <a:srgbClr val="FF0000"/>
                </a:solidFill>
                <a:latin typeface="宋体"/>
                <a:cs typeface="宋体"/>
              </a:rPr>
              <a:t>以比特为单位的 链</a:t>
            </a:r>
            <a:r>
              <a:rPr sz="3200" spc="-5" dirty="0">
                <a:solidFill>
                  <a:srgbClr val="FF0000"/>
                </a:solidFill>
                <a:latin typeface="宋体"/>
                <a:cs typeface="宋体"/>
              </a:rPr>
              <a:t>路</a:t>
            </a:r>
            <a:r>
              <a:rPr sz="3200" dirty="0">
                <a:solidFill>
                  <a:srgbClr val="FF0000"/>
                </a:solidFill>
                <a:latin typeface="宋体"/>
                <a:cs typeface="宋体"/>
              </a:rPr>
              <a:t>长度</a:t>
            </a:r>
            <a:endParaRPr sz="3200">
              <a:latin typeface="宋体"/>
              <a:cs typeface="宋体"/>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102</a:t>
            </a:fld>
            <a:endParaRPr dirty="0"/>
          </a:p>
        </p:txBody>
      </p:sp>
      <p:sp>
        <p:nvSpPr>
          <p:cNvPr id="10" name="object 10"/>
          <p:cNvSpPr txBox="1">
            <a:spLocks noGrp="1"/>
          </p:cNvSpPr>
          <p:nvPr>
            <p:ph type="title"/>
          </p:nvPr>
        </p:nvSpPr>
        <p:spPr>
          <a:prstGeom prst="rect">
            <a:avLst/>
          </a:prstGeom>
        </p:spPr>
        <p:txBody>
          <a:bodyPr vert="horz" wrap="square" lIns="0" tIns="0" rIns="0" bIns="0" rtlCol="0">
            <a:spAutoFit/>
          </a:bodyPr>
          <a:lstStyle/>
          <a:p>
            <a:pPr marL="1887220">
              <a:lnSpc>
                <a:spcPts val="4205"/>
              </a:lnSpc>
            </a:pPr>
            <a:r>
              <a:rPr sz="3600" spc="-5" dirty="0">
                <a:latin typeface="宋体"/>
                <a:cs typeface="宋体"/>
              </a:rPr>
              <a:t>时延带宽积</a:t>
            </a:r>
            <a:endParaRPr sz="3600">
              <a:latin typeface="宋体"/>
              <a:cs typeface="宋体"/>
            </a:endParaRPr>
          </a:p>
        </p:txBody>
      </p:sp>
      <p:sp>
        <p:nvSpPr>
          <p:cNvPr id="11" name="object 11"/>
          <p:cNvSpPr txBox="1"/>
          <p:nvPr/>
        </p:nvSpPr>
        <p:spPr>
          <a:xfrm>
            <a:off x="3714750" y="3496365"/>
            <a:ext cx="1811655" cy="401955"/>
          </a:xfrm>
          <a:prstGeom prst="rect">
            <a:avLst/>
          </a:prstGeom>
        </p:spPr>
        <p:txBody>
          <a:bodyPr vert="horz" wrap="square" lIns="0" tIns="0" rIns="0" bIns="0" rtlCol="0">
            <a:spAutoFit/>
          </a:bodyPr>
          <a:lstStyle/>
          <a:p>
            <a:pPr marL="12700">
              <a:lnSpc>
                <a:spcPct val="100000"/>
              </a:lnSpc>
            </a:pPr>
            <a:r>
              <a:rPr sz="2400" spc="-5" dirty="0">
                <a:solidFill>
                  <a:srgbClr val="333399"/>
                </a:solidFill>
                <a:latin typeface="黑体"/>
                <a:cs typeface="黑体"/>
              </a:rPr>
              <a:t>传播时延</a:t>
            </a:r>
            <a:r>
              <a:rPr sz="2400" b="1" i="1" spc="-5" dirty="0">
                <a:solidFill>
                  <a:srgbClr val="FF0000"/>
                </a:solidFill>
                <a:latin typeface="Times New Roman"/>
                <a:cs typeface="Times New Roman"/>
              </a:rPr>
              <a:t>d</a:t>
            </a:r>
            <a:r>
              <a:rPr sz="2400" b="1" spc="-7" baseline="-20833" dirty="0">
                <a:solidFill>
                  <a:srgbClr val="FF0000"/>
                </a:solidFill>
                <a:latin typeface="Times New Roman"/>
                <a:cs typeface="Times New Roman"/>
              </a:rPr>
              <a:t>p</a:t>
            </a:r>
            <a:r>
              <a:rPr sz="2400" b="1" spc="-44" baseline="-20833" dirty="0">
                <a:solidFill>
                  <a:srgbClr val="FF0000"/>
                </a:solidFill>
                <a:latin typeface="Times New Roman"/>
                <a:cs typeface="Times New Roman"/>
              </a:rPr>
              <a:t>r</a:t>
            </a:r>
            <a:r>
              <a:rPr sz="2400" b="1" spc="-7" baseline="-20833" dirty="0">
                <a:solidFill>
                  <a:srgbClr val="FF0000"/>
                </a:solidFill>
                <a:latin typeface="Times New Roman"/>
                <a:cs typeface="Times New Roman"/>
              </a:rPr>
              <a:t>op</a:t>
            </a:r>
            <a:endParaRPr sz="2400" baseline="-20833">
              <a:latin typeface="Times New Roman"/>
              <a:cs typeface="Times New Roman"/>
            </a:endParaRPr>
          </a:p>
        </p:txBody>
      </p:sp>
      <p:sp>
        <p:nvSpPr>
          <p:cNvPr id="12" name="object 12"/>
          <p:cNvSpPr txBox="1"/>
          <p:nvPr/>
        </p:nvSpPr>
        <p:spPr>
          <a:xfrm>
            <a:off x="329590" y="3810952"/>
            <a:ext cx="855344" cy="345440"/>
          </a:xfrm>
          <a:prstGeom prst="rect">
            <a:avLst/>
          </a:prstGeom>
        </p:spPr>
        <p:txBody>
          <a:bodyPr vert="horz" wrap="square" lIns="0" tIns="0" rIns="0" bIns="0" rtlCol="0">
            <a:spAutoFit/>
          </a:bodyPr>
          <a:lstStyle/>
          <a:p>
            <a:pPr marL="12700">
              <a:lnSpc>
                <a:spcPct val="100000"/>
              </a:lnSpc>
            </a:pPr>
            <a:r>
              <a:rPr sz="2400" dirty="0">
                <a:solidFill>
                  <a:srgbClr val="333399"/>
                </a:solidFill>
                <a:latin typeface="黑体"/>
                <a:cs typeface="黑体"/>
              </a:rPr>
              <a:t>带宽</a:t>
            </a:r>
            <a:r>
              <a:rPr sz="2400" i="1" dirty="0">
                <a:solidFill>
                  <a:srgbClr val="FF0000"/>
                </a:solidFill>
                <a:latin typeface="Arial"/>
                <a:cs typeface="Arial"/>
              </a:rPr>
              <a:t>R</a:t>
            </a:r>
            <a:endParaRPr sz="2400">
              <a:latin typeface="Arial"/>
              <a:cs typeface="Arial"/>
            </a:endParaRPr>
          </a:p>
        </p:txBody>
      </p:sp>
      <p:sp>
        <p:nvSpPr>
          <p:cNvPr id="13" name="object 13"/>
          <p:cNvSpPr txBox="1"/>
          <p:nvPr/>
        </p:nvSpPr>
        <p:spPr>
          <a:xfrm>
            <a:off x="2189988" y="1295171"/>
            <a:ext cx="4411980" cy="1046480"/>
          </a:xfrm>
          <a:prstGeom prst="rect">
            <a:avLst/>
          </a:prstGeom>
          <a:solidFill>
            <a:srgbClr val="B8FFFF"/>
          </a:solidFill>
        </p:spPr>
        <p:txBody>
          <a:bodyPr vert="horz" wrap="square" lIns="0" tIns="0" rIns="0" bIns="0" rtlCol="0">
            <a:spAutoFit/>
          </a:bodyPr>
          <a:lstStyle/>
          <a:p>
            <a:pPr marL="91440">
              <a:lnSpc>
                <a:spcPct val="100000"/>
              </a:lnSpc>
            </a:pPr>
            <a:r>
              <a:rPr sz="2400" b="1" spc="-5" dirty="0">
                <a:solidFill>
                  <a:srgbClr val="163793"/>
                </a:solidFill>
                <a:latin typeface="黑体"/>
                <a:cs typeface="黑体"/>
              </a:rPr>
              <a:t>时延带宽</a:t>
            </a:r>
            <a:r>
              <a:rPr sz="2400" b="1" spc="-10" dirty="0">
                <a:solidFill>
                  <a:srgbClr val="163793"/>
                </a:solidFill>
                <a:latin typeface="黑体"/>
                <a:cs typeface="黑体"/>
              </a:rPr>
              <a:t>积</a:t>
            </a:r>
            <a:r>
              <a:rPr sz="2400" b="1" spc="-490" dirty="0">
                <a:solidFill>
                  <a:srgbClr val="163793"/>
                </a:solidFill>
                <a:latin typeface="黑体"/>
                <a:cs typeface="黑体"/>
              </a:rPr>
              <a:t> </a:t>
            </a:r>
            <a:r>
              <a:rPr sz="2400" b="1" dirty="0">
                <a:solidFill>
                  <a:srgbClr val="163793"/>
                </a:solidFill>
                <a:latin typeface="Tahoma"/>
                <a:cs typeface="Tahoma"/>
              </a:rPr>
              <a:t>=</a:t>
            </a:r>
            <a:r>
              <a:rPr sz="2400" b="1" spc="-20" dirty="0">
                <a:solidFill>
                  <a:srgbClr val="163793"/>
                </a:solidFill>
                <a:latin typeface="Tahoma"/>
                <a:cs typeface="Tahoma"/>
              </a:rPr>
              <a:t> </a:t>
            </a:r>
            <a:r>
              <a:rPr sz="2400" b="1" spc="-5" dirty="0">
                <a:solidFill>
                  <a:srgbClr val="163793"/>
                </a:solidFill>
                <a:latin typeface="黑体"/>
                <a:cs typeface="黑体"/>
              </a:rPr>
              <a:t>传播时</a:t>
            </a:r>
            <a:r>
              <a:rPr sz="2400" b="1" spc="-10" dirty="0">
                <a:solidFill>
                  <a:srgbClr val="163793"/>
                </a:solidFill>
                <a:latin typeface="黑体"/>
                <a:cs typeface="黑体"/>
              </a:rPr>
              <a:t>延</a:t>
            </a:r>
            <a:r>
              <a:rPr sz="2400" b="1" spc="-490" dirty="0">
                <a:solidFill>
                  <a:srgbClr val="163793"/>
                </a:solidFill>
                <a:latin typeface="黑体"/>
                <a:cs typeface="黑体"/>
              </a:rPr>
              <a:t> </a:t>
            </a:r>
            <a:r>
              <a:rPr sz="2800" b="1" spc="-5" dirty="0">
                <a:solidFill>
                  <a:srgbClr val="163793"/>
                </a:solidFill>
                <a:latin typeface="Symbol"/>
                <a:cs typeface="Symbol"/>
              </a:rPr>
              <a:t></a:t>
            </a:r>
            <a:r>
              <a:rPr sz="2800" b="1" spc="125" dirty="0">
                <a:solidFill>
                  <a:srgbClr val="163793"/>
                </a:solidFill>
                <a:latin typeface="Times New Roman"/>
                <a:cs typeface="Times New Roman"/>
              </a:rPr>
              <a:t> </a:t>
            </a:r>
            <a:r>
              <a:rPr sz="2400" b="1" spc="-5" dirty="0">
                <a:solidFill>
                  <a:srgbClr val="163793"/>
                </a:solidFill>
                <a:latin typeface="黑体"/>
                <a:cs typeface="黑体"/>
              </a:rPr>
              <a:t>带宽</a:t>
            </a:r>
            <a:endParaRPr sz="2400">
              <a:latin typeface="黑体"/>
              <a:cs typeface="黑体"/>
            </a:endParaRPr>
          </a:p>
          <a:p>
            <a:pPr marL="1693545">
              <a:lnSpc>
                <a:spcPct val="100000"/>
              </a:lnSpc>
              <a:spcBef>
                <a:spcPts val="725"/>
              </a:spcBef>
            </a:pPr>
            <a:r>
              <a:rPr sz="2400" b="1" dirty="0">
                <a:solidFill>
                  <a:srgbClr val="163793"/>
                </a:solidFill>
                <a:latin typeface="Tahoma"/>
                <a:cs typeface="Tahoma"/>
              </a:rPr>
              <a:t>=</a:t>
            </a:r>
            <a:r>
              <a:rPr sz="2400" b="1" spc="-10" dirty="0">
                <a:solidFill>
                  <a:srgbClr val="163793"/>
                </a:solidFill>
                <a:latin typeface="Tahoma"/>
                <a:cs typeface="Tahoma"/>
              </a:rPr>
              <a:t> </a:t>
            </a:r>
            <a:r>
              <a:rPr sz="2800" b="1" i="1" spc="-15" dirty="0">
                <a:solidFill>
                  <a:srgbClr val="FF0000"/>
                </a:solidFill>
                <a:latin typeface="Times New Roman"/>
                <a:cs typeface="Times New Roman"/>
              </a:rPr>
              <a:t>d</a:t>
            </a:r>
            <a:r>
              <a:rPr sz="2775" b="1" spc="15" baseline="-21021" dirty="0">
                <a:solidFill>
                  <a:srgbClr val="FF0000"/>
                </a:solidFill>
                <a:latin typeface="Times New Roman"/>
                <a:cs typeface="Times New Roman"/>
              </a:rPr>
              <a:t>p</a:t>
            </a:r>
            <a:r>
              <a:rPr sz="2775" b="1" spc="-44" baseline="-21021" dirty="0">
                <a:solidFill>
                  <a:srgbClr val="FF0000"/>
                </a:solidFill>
                <a:latin typeface="Times New Roman"/>
                <a:cs typeface="Times New Roman"/>
              </a:rPr>
              <a:t>r</a:t>
            </a:r>
            <a:r>
              <a:rPr sz="2775" b="1" spc="15" baseline="-21021" dirty="0">
                <a:solidFill>
                  <a:srgbClr val="FF0000"/>
                </a:solidFill>
                <a:latin typeface="Times New Roman"/>
                <a:cs typeface="Times New Roman"/>
              </a:rPr>
              <a:t>o</a:t>
            </a:r>
            <a:r>
              <a:rPr sz="2775" b="1" spc="-7" baseline="-21021" dirty="0">
                <a:solidFill>
                  <a:srgbClr val="FF0000"/>
                </a:solidFill>
                <a:latin typeface="Times New Roman"/>
                <a:cs typeface="Times New Roman"/>
              </a:rPr>
              <a:t>p</a:t>
            </a:r>
            <a:r>
              <a:rPr sz="2800" b="1" spc="-5" dirty="0">
                <a:solidFill>
                  <a:srgbClr val="163793"/>
                </a:solidFill>
                <a:latin typeface="Symbol"/>
                <a:cs typeface="Symbol"/>
              </a:rPr>
              <a:t></a:t>
            </a:r>
            <a:r>
              <a:rPr sz="2800" b="1" spc="125" dirty="0">
                <a:solidFill>
                  <a:srgbClr val="163793"/>
                </a:solidFill>
                <a:latin typeface="Times New Roman"/>
                <a:cs typeface="Times New Roman"/>
              </a:rPr>
              <a:t> </a:t>
            </a:r>
            <a:r>
              <a:rPr sz="2400" i="1" dirty="0">
                <a:solidFill>
                  <a:srgbClr val="FF0000"/>
                </a:solidFill>
                <a:latin typeface="Arial"/>
                <a:cs typeface="Arial"/>
              </a:rPr>
              <a:t>R</a:t>
            </a:r>
            <a:r>
              <a:rPr sz="2400" i="1" spc="-5" dirty="0">
                <a:solidFill>
                  <a:srgbClr val="FF0000"/>
                </a:solidFill>
                <a:latin typeface="Arial"/>
                <a:cs typeface="Arial"/>
              </a:rPr>
              <a:t> </a:t>
            </a:r>
            <a:r>
              <a:rPr sz="2400" spc="-5" dirty="0">
                <a:solidFill>
                  <a:srgbClr val="163793"/>
                </a:solidFill>
                <a:latin typeface="黑体"/>
                <a:cs typeface="黑体"/>
              </a:rPr>
              <a:t>（</a:t>
            </a:r>
            <a:r>
              <a:rPr sz="2400" dirty="0">
                <a:solidFill>
                  <a:srgbClr val="163793"/>
                </a:solidFill>
                <a:latin typeface="Arial"/>
                <a:cs typeface="Arial"/>
              </a:rPr>
              <a:t>b</a:t>
            </a:r>
            <a:r>
              <a:rPr sz="2400" spc="-10" dirty="0">
                <a:solidFill>
                  <a:srgbClr val="163793"/>
                </a:solidFill>
                <a:latin typeface="Arial"/>
                <a:cs typeface="Arial"/>
              </a:rPr>
              <a:t>i</a:t>
            </a:r>
            <a:r>
              <a:rPr sz="2400" dirty="0">
                <a:solidFill>
                  <a:srgbClr val="163793"/>
                </a:solidFill>
                <a:latin typeface="Arial"/>
                <a:cs typeface="Arial"/>
              </a:rPr>
              <a:t>ts</a:t>
            </a:r>
            <a:r>
              <a:rPr sz="2400" dirty="0">
                <a:solidFill>
                  <a:srgbClr val="163793"/>
                </a:solidFill>
                <a:latin typeface="黑体"/>
                <a:cs typeface="黑体"/>
              </a:rPr>
              <a:t>）</a:t>
            </a:r>
            <a:endParaRPr sz="2400">
              <a:latin typeface="黑体"/>
              <a:cs typeface="黑体"/>
            </a:endParaRPr>
          </a:p>
        </p:txBody>
      </p:sp>
      <p:sp>
        <p:nvSpPr>
          <p:cNvPr id="14" name="object 14"/>
          <p:cNvSpPr txBox="1"/>
          <p:nvPr/>
        </p:nvSpPr>
        <p:spPr>
          <a:xfrm>
            <a:off x="3681095" y="2774975"/>
            <a:ext cx="1988185" cy="523240"/>
          </a:xfrm>
          <a:prstGeom prst="rect">
            <a:avLst/>
          </a:prstGeom>
          <a:solidFill>
            <a:srgbClr val="92D050"/>
          </a:solidFill>
          <a:ln w="9525">
            <a:solidFill>
              <a:srgbClr val="333399"/>
            </a:solidFill>
          </a:ln>
        </p:spPr>
        <p:txBody>
          <a:bodyPr vert="horz" wrap="square" lIns="0" tIns="0" rIns="0" bIns="0" rtlCol="0">
            <a:spAutoFit/>
          </a:bodyPr>
          <a:lstStyle/>
          <a:p>
            <a:pPr marL="86995">
              <a:lnSpc>
                <a:spcPct val="100000"/>
              </a:lnSpc>
            </a:pPr>
            <a:r>
              <a:rPr sz="2800" b="1" dirty="0">
                <a:solidFill>
                  <a:srgbClr val="333399"/>
                </a:solidFill>
                <a:latin typeface="黑体"/>
                <a:cs typeface="黑体"/>
              </a:rPr>
              <a:t>时</a:t>
            </a:r>
            <a:r>
              <a:rPr sz="2800" b="1" spc="-10" dirty="0">
                <a:solidFill>
                  <a:srgbClr val="333399"/>
                </a:solidFill>
                <a:latin typeface="黑体"/>
                <a:cs typeface="黑体"/>
              </a:rPr>
              <a:t>延带宽</a:t>
            </a:r>
            <a:r>
              <a:rPr sz="2800" b="1" spc="-15" dirty="0">
                <a:solidFill>
                  <a:srgbClr val="333399"/>
                </a:solidFill>
                <a:latin typeface="黑体"/>
                <a:cs typeface="黑体"/>
              </a:rPr>
              <a:t>积</a:t>
            </a:r>
            <a:endParaRPr sz="2800">
              <a:latin typeface="黑体"/>
              <a:cs typeface="黑体"/>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801314"/>
          </a:xfrm>
        </p:spPr>
        <p:txBody>
          <a:bodyPr/>
          <a:lstStyle/>
          <a:p>
            <a:r>
              <a:rPr lang="zh-CN" altLang="en-US" dirty="0">
                <a:solidFill>
                  <a:srgbClr val="163793"/>
                </a:solidFill>
              </a:rPr>
              <a:t>四、丢包率</a:t>
            </a:r>
            <a:endParaRPr lang="en-US" altLang="zh-CN" dirty="0">
              <a:solidFill>
                <a:srgbClr val="163793"/>
              </a:solidFill>
            </a:endParaRPr>
          </a:p>
          <a:p>
            <a:r>
              <a:rPr lang="zh-CN" altLang="en-US" dirty="0">
                <a:solidFill>
                  <a:srgbClr val="163793"/>
                </a:solidFill>
              </a:rPr>
              <a:t>当网络拥塞特别严重时，新到达的分组甚至已无缓存空间暂存该分组，此时交换结点会丢弃分组，就会发生“丢包”现象。</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丢包率常被用于评价和衡量网络性能的指标，在很大程度上可以反映网络的拥塞程度，因为引发网络丢包的主要因素是网络拥塞。丢包率可以定义为</a:t>
            </a:r>
            <a:endParaRPr lang="en-US" altLang="zh-CN" dirty="0">
              <a:solidFill>
                <a:srgbClr val="163793"/>
              </a:solidFill>
            </a:endParaRPr>
          </a:p>
          <a:p>
            <a:endParaRPr lang="en-US" altLang="zh-CN" dirty="0">
              <a:solidFill>
                <a:srgbClr val="163793"/>
              </a:solidFill>
            </a:endParaRPr>
          </a:p>
          <a:p>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式中，</a:t>
            </a:r>
            <a:r>
              <a:rPr lang="en-US" altLang="zh-CN" dirty="0">
                <a:solidFill>
                  <a:srgbClr val="163793"/>
                </a:solidFill>
              </a:rPr>
              <a:t>Ns </a:t>
            </a:r>
            <a:r>
              <a:rPr lang="zh-CN" altLang="en-US" dirty="0">
                <a:solidFill>
                  <a:srgbClr val="163793"/>
                </a:solidFill>
              </a:rPr>
              <a:t>为发送分组总数：</a:t>
            </a:r>
            <a:r>
              <a:rPr lang="en-US" altLang="zh-CN" dirty="0">
                <a:solidFill>
                  <a:srgbClr val="163793"/>
                </a:solidFill>
              </a:rPr>
              <a:t>Nr </a:t>
            </a:r>
            <a:r>
              <a:rPr lang="zh-CN" altLang="en-US" dirty="0">
                <a:solidFill>
                  <a:srgbClr val="163793"/>
                </a:solidFill>
              </a:rPr>
              <a:t>为接收分组总数；</a:t>
            </a:r>
            <a:r>
              <a:rPr lang="en-US" altLang="zh-CN" dirty="0">
                <a:solidFill>
                  <a:srgbClr val="163793"/>
                </a:solidFill>
              </a:rPr>
              <a:t>Ni</a:t>
            </a:r>
            <a:r>
              <a:rPr lang="zh-CN" altLang="en-US" dirty="0">
                <a:solidFill>
                  <a:srgbClr val="163793"/>
                </a:solidFill>
              </a:rPr>
              <a:t>为丢失分组总数。</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103</a:t>
            </a:fld>
            <a:endParaRPr lang="en-US" altLang="zh-CN" dirty="0"/>
          </a:p>
        </p:txBody>
      </p:sp>
      <p:pic>
        <p:nvPicPr>
          <p:cNvPr id="6" name="图片 5">
            <a:extLst>
              <a:ext uri="{FF2B5EF4-FFF2-40B4-BE49-F238E27FC236}">
                <a16:creationId xmlns:a16="http://schemas.microsoft.com/office/drawing/2014/main" id="{955E8736-5546-4725-822B-86A1ED64A59D}"/>
              </a:ext>
            </a:extLst>
          </p:cNvPr>
          <p:cNvPicPr>
            <a:picLocks noChangeAspect="1"/>
          </p:cNvPicPr>
          <p:nvPr/>
        </p:nvPicPr>
        <p:blipFill>
          <a:blip r:embed="rId2"/>
          <a:stretch>
            <a:fillRect/>
          </a:stretch>
        </p:blipFill>
        <p:spPr>
          <a:xfrm>
            <a:off x="3352800" y="4370608"/>
            <a:ext cx="1742857" cy="628571"/>
          </a:xfrm>
          <a:prstGeom prst="rect">
            <a:avLst/>
          </a:prstGeom>
        </p:spPr>
      </p:pic>
    </p:spTree>
    <p:extLst>
      <p:ext uri="{BB962C8B-B14F-4D97-AF65-F5344CB8AC3E}">
        <p14:creationId xmlns:p14="http://schemas.microsoft.com/office/powerpoint/2010/main" val="34433024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9932" y="3954398"/>
            <a:ext cx="6422517" cy="81762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46225" y="3954398"/>
            <a:ext cx="407543" cy="81762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546225" y="3954398"/>
            <a:ext cx="407670" cy="817880"/>
          </a:xfrm>
          <a:custGeom>
            <a:avLst/>
            <a:gdLst/>
            <a:ahLst/>
            <a:cxnLst/>
            <a:rect l="l" t="t" r="r" b="b"/>
            <a:pathLst>
              <a:path w="407669" h="817879">
                <a:moveTo>
                  <a:pt x="203707" y="0"/>
                </a:moveTo>
                <a:lnTo>
                  <a:pt x="252674" y="11879"/>
                </a:lnTo>
                <a:lnTo>
                  <a:pt x="297358" y="45626"/>
                </a:lnTo>
                <a:lnTo>
                  <a:pt x="324067" y="78870"/>
                </a:lnTo>
                <a:lnTo>
                  <a:pt x="347821" y="119729"/>
                </a:lnTo>
                <a:lnTo>
                  <a:pt x="368199" y="167362"/>
                </a:lnTo>
                <a:lnTo>
                  <a:pt x="384781" y="220928"/>
                </a:lnTo>
                <a:lnTo>
                  <a:pt x="397146" y="279586"/>
                </a:lnTo>
                <a:lnTo>
                  <a:pt x="404873" y="342495"/>
                </a:lnTo>
                <a:lnTo>
                  <a:pt x="407543" y="408813"/>
                </a:lnTo>
                <a:lnTo>
                  <a:pt x="406866" y="442345"/>
                </a:lnTo>
                <a:lnTo>
                  <a:pt x="401615" y="507063"/>
                </a:lnTo>
                <a:lnTo>
                  <a:pt x="391517" y="567951"/>
                </a:lnTo>
                <a:lnTo>
                  <a:pt x="376991" y="624169"/>
                </a:lnTo>
                <a:lnTo>
                  <a:pt x="358458" y="674874"/>
                </a:lnTo>
                <a:lnTo>
                  <a:pt x="336340" y="719225"/>
                </a:lnTo>
                <a:lnTo>
                  <a:pt x="311056" y="756382"/>
                </a:lnTo>
                <a:lnTo>
                  <a:pt x="283027" y="785502"/>
                </a:lnTo>
                <a:lnTo>
                  <a:pt x="236758" y="812275"/>
                </a:lnTo>
                <a:lnTo>
                  <a:pt x="203707" y="817626"/>
                </a:lnTo>
                <a:lnTo>
                  <a:pt x="186998" y="816270"/>
                </a:lnTo>
                <a:lnTo>
                  <a:pt x="139313" y="796786"/>
                </a:lnTo>
                <a:lnTo>
                  <a:pt x="110084" y="771999"/>
                </a:lnTo>
                <a:lnTo>
                  <a:pt x="83393" y="738755"/>
                </a:lnTo>
                <a:lnTo>
                  <a:pt x="59658" y="697896"/>
                </a:lnTo>
                <a:lnTo>
                  <a:pt x="39298" y="650263"/>
                </a:lnTo>
                <a:lnTo>
                  <a:pt x="22734" y="596697"/>
                </a:lnTo>
                <a:lnTo>
                  <a:pt x="10383" y="538039"/>
                </a:lnTo>
                <a:lnTo>
                  <a:pt x="2665" y="475130"/>
                </a:lnTo>
                <a:lnTo>
                  <a:pt x="0" y="408813"/>
                </a:lnTo>
                <a:lnTo>
                  <a:pt x="675" y="375280"/>
                </a:lnTo>
                <a:lnTo>
                  <a:pt x="5919" y="310562"/>
                </a:lnTo>
                <a:lnTo>
                  <a:pt x="16005" y="249674"/>
                </a:lnTo>
                <a:lnTo>
                  <a:pt x="30516" y="193456"/>
                </a:lnTo>
                <a:lnTo>
                  <a:pt x="49030" y="142751"/>
                </a:lnTo>
                <a:lnTo>
                  <a:pt x="71130" y="98400"/>
                </a:lnTo>
                <a:lnTo>
                  <a:pt x="96395" y="61243"/>
                </a:lnTo>
                <a:lnTo>
                  <a:pt x="124408" y="32123"/>
                </a:lnTo>
                <a:lnTo>
                  <a:pt x="170661" y="5350"/>
                </a:lnTo>
                <a:lnTo>
                  <a:pt x="203707" y="0"/>
                </a:lnTo>
                <a:close/>
              </a:path>
            </a:pathLst>
          </a:custGeom>
          <a:ln w="9525">
            <a:solidFill>
              <a:srgbClr val="000000"/>
            </a:solidFill>
          </a:ln>
        </p:spPr>
        <p:txBody>
          <a:bodyPr wrap="square" lIns="0" tIns="0" rIns="0" bIns="0" rtlCol="0"/>
          <a:lstStyle/>
          <a:p>
            <a:endParaRPr/>
          </a:p>
        </p:txBody>
      </p:sp>
      <p:sp>
        <p:nvSpPr>
          <p:cNvPr id="5" name="object 5"/>
          <p:cNvSpPr/>
          <p:nvPr/>
        </p:nvSpPr>
        <p:spPr>
          <a:xfrm>
            <a:off x="1749932" y="3954398"/>
            <a:ext cx="6423025" cy="817880"/>
          </a:xfrm>
          <a:custGeom>
            <a:avLst/>
            <a:gdLst/>
            <a:ahLst/>
            <a:cxnLst/>
            <a:rect l="l" t="t" r="r" b="b"/>
            <a:pathLst>
              <a:path w="6423025" h="817879">
                <a:moveTo>
                  <a:pt x="0" y="0"/>
                </a:moveTo>
                <a:lnTo>
                  <a:pt x="6218682" y="0"/>
                </a:lnTo>
                <a:lnTo>
                  <a:pt x="6235392" y="1355"/>
                </a:lnTo>
                <a:lnTo>
                  <a:pt x="6283089" y="20839"/>
                </a:lnTo>
                <a:lnTo>
                  <a:pt x="6312332" y="45626"/>
                </a:lnTo>
                <a:lnTo>
                  <a:pt x="6339041" y="78870"/>
                </a:lnTo>
                <a:lnTo>
                  <a:pt x="6362795" y="119729"/>
                </a:lnTo>
                <a:lnTo>
                  <a:pt x="6383173" y="167362"/>
                </a:lnTo>
                <a:lnTo>
                  <a:pt x="6399755" y="220928"/>
                </a:lnTo>
                <a:lnTo>
                  <a:pt x="6412120" y="279586"/>
                </a:lnTo>
                <a:lnTo>
                  <a:pt x="6419847" y="342495"/>
                </a:lnTo>
                <a:lnTo>
                  <a:pt x="6422517" y="408813"/>
                </a:lnTo>
                <a:lnTo>
                  <a:pt x="6421840" y="442345"/>
                </a:lnTo>
                <a:lnTo>
                  <a:pt x="6416589" y="507063"/>
                </a:lnTo>
                <a:lnTo>
                  <a:pt x="6406491" y="567951"/>
                </a:lnTo>
                <a:lnTo>
                  <a:pt x="6391965" y="624169"/>
                </a:lnTo>
                <a:lnTo>
                  <a:pt x="6373432" y="674874"/>
                </a:lnTo>
                <a:lnTo>
                  <a:pt x="6351314" y="719225"/>
                </a:lnTo>
                <a:lnTo>
                  <a:pt x="6326030" y="756382"/>
                </a:lnTo>
                <a:lnTo>
                  <a:pt x="6298001" y="785502"/>
                </a:lnTo>
                <a:lnTo>
                  <a:pt x="6251732" y="812275"/>
                </a:lnTo>
                <a:lnTo>
                  <a:pt x="6218682" y="817626"/>
                </a:lnTo>
                <a:lnTo>
                  <a:pt x="0" y="817626"/>
                </a:lnTo>
              </a:path>
            </a:pathLst>
          </a:custGeom>
          <a:ln w="9525">
            <a:solidFill>
              <a:srgbClr val="000000"/>
            </a:solidFill>
          </a:ln>
        </p:spPr>
        <p:txBody>
          <a:bodyPr wrap="square" lIns="0" tIns="0" rIns="0" bIns="0" rtlCol="0"/>
          <a:lstStyle/>
          <a:p>
            <a:endParaRPr/>
          </a:p>
        </p:txBody>
      </p:sp>
      <p:sp>
        <p:nvSpPr>
          <p:cNvPr id="6" name="object 6"/>
          <p:cNvSpPr/>
          <p:nvPr/>
        </p:nvSpPr>
        <p:spPr>
          <a:xfrm>
            <a:off x="1763648" y="3671823"/>
            <a:ext cx="6193155" cy="85725"/>
          </a:xfrm>
          <a:custGeom>
            <a:avLst/>
            <a:gdLst/>
            <a:ahLst/>
            <a:cxnLst/>
            <a:rect l="l" t="t" r="r" b="b"/>
            <a:pathLst>
              <a:path w="6193155" h="85725">
                <a:moveTo>
                  <a:pt x="142875" y="0"/>
                </a:moveTo>
                <a:lnTo>
                  <a:pt x="0" y="42925"/>
                </a:lnTo>
                <a:lnTo>
                  <a:pt x="142875" y="85725"/>
                </a:lnTo>
                <a:lnTo>
                  <a:pt x="142875" y="57150"/>
                </a:lnTo>
                <a:lnTo>
                  <a:pt x="128650" y="57150"/>
                </a:lnTo>
                <a:lnTo>
                  <a:pt x="128650" y="28575"/>
                </a:lnTo>
                <a:lnTo>
                  <a:pt x="142875" y="28575"/>
                </a:lnTo>
                <a:lnTo>
                  <a:pt x="142875" y="0"/>
                </a:lnTo>
                <a:close/>
              </a:path>
              <a:path w="6193155" h="85725">
                <a:moveTo>
                  <a:pt x="6050026" y="0"/>
                </a:moveTo>
                <a:lnTo>
                  <a:pt x="6050026" y="85725"/>
                </a:lnTo>
                <a:lnTo>
                  <a:pt x="6145417" y="57150"/>
                </a:lnTo>
                <a:lnTo>
                  <a:pt x="6064250" y="57150"/>
                </a:lnTo>
                <a:lnTo>
                  <a:pt x="6064250" y="28575"/>
                </a:lnTo>
                <a:lnTo>
                  <a:pt x="6145135" y="28575"/>
                </a:lnTo>
                <a:lnTo>
                  <a:pt x="6050026" y="0"/>
                </a:lnTo>
                <a:close/>
              </a:path>
              <a:path w="6193155" h="85725">
                <a:moveTo>
                  <a:pt x="142875" y="28575"/>
                </a:moveTo>
                <a:lnTo>
                  <a:pt x="128650" y="28575"/>
                </a:lnTo>
                <a:lnTo>
                  <a:pt x="128650" y="57150"/>
                </a:lnTo>
                <a:lnTo>
                  <a:pt x="142875" y="57150"/>
                </a:lnTo>
                <a:lnTo>
                  <a:pt x="142875" y="28575"/>
                </a:lnTo>
                <a:close/>
              </a:path>
              <a:path w="6193155" h="85725">
                <a:moveTo>
                  <a:pt x="6050026" y="28575"/>
                </a:moveTo>
                <a:lnTo>
                  <a:pt x="142875" y="28575"/>
                </a:lnTo>
                <a:lnTo>
                  <a:pt x="142875" y="57150"/>
                </a:lnTo>
                <a:lnTo>
                  <a:pt x="6050026" y="57150"/>
                </a:lnTo>
                <a:lnTo>
                  <a:pt x="6050026" y="28575"/>
                </a:lnTo>
                <a:close/>
              </a:path>
              <a:path w="6193155" h="85725">
                <a:moveTo>
                  <a:pt x="6145135" y="28575"/>
                </a:moveTo>
                <a:lnTo>
                  <a:pt x="6064250" y="28575"/>
                </a:lnTo>
                <a:lnTo>
                  <a:pt x="6064250" y="57150"/>
                </a:lnTo>
                <a:lnTo>
                  <a:pt x="6145417" y="57150"/>
                </a:lnTo>
                <a:lnTo>
                  <a:pt x="6192901" y="42925"/>
                </a:lnTo>
                <a:lnTo>
                  <a:pt x="6145135" y="28575"/>
                </a:lnTo>
                <a:close/>
              </a:path>
            </a:pathLst>
          </a:custGeom>
          <a:solidFill>
            <a:srgbClr val="333399"/>
          </a:solidFill>
        </p:spPr>
        <p:txBody>
          <a:bodyPr wrap="square" lIns="0" tIns="0" rIns="0" bIns="0" rtlCol="0"/>
          <a:lstStyle/>
          <a:p>
            <a:endParaRPr/>
          </a:p>
        </p:txBody>
      </p:sp>
      <p:sp>
        <p:nvSpPr>
          <p:cNvPr id="7" name="object 7"/>
          <p:cNvSpPr/>
          <p:nvPr/>
        </p:nvSpPr>
        <p:spPr>
          <a:xfrm>
            <a:off x="3635375" y="3425799"/>
            <a:ext cx="2033905" cy="462280"/>
          </a:xfrm>
          <a:custGeom>
            <a:avLst/>
            <a:gdLst/>
            <a:ahLst/>
            <a:cxnLst/>
            <a:rect l="l" t="t" r="r" b="b"/>
            <a:pathLst>
              <a:path w="2033904" h="462279">
                <a:moveTo>
                  <a:pt x="0" y="461670"/>
                </a:moveTo>
                <a:lnTo>
                  <a:pt x="2033777" y="461670"/>
                </a:lnTo>
                <a:lnTo>
                  <a:pt x="2033777" y="0"/>
                </a:lnTo>
                <a:lnTo>
                  <a:pt x="0" y="0"/>
                </a:lnTo>
                <a:lnTo>
                  <a:pt x="0" y="461670"/>
                </a:lnTo>
                <a:close/>
              </a:path>
            </a:pathLst>
          </a:custGeom>
          <a:solidFill>
            <a:srgbClr val="FFFFFF"/>
          </a:solidFill>
        </p:spPr>
        <p:txBody>
          <a:bodyPr wrap="square" lIns="0" tIns="0" rIns="0" bIns="0" rtlCol="0"/>
          <a:lstStyle/>
          <a:p>
            <a:endParaRPr/>
          </a:p>
        </p:txBody>
      </p:sp>
      <p:sp>
        <p:nvSpPr>
          <p:cNvPr id="8" name="object 8"/>
          <p:cNvSpPr/>
          <p:nvPr/>
        </p:nvSpPr>
        <p:spPr>
          <a:xfrm>
            <a:off x="680059" y="4156328"/>
            <a:ext cx="1083945" cy="224154"/>
          </a:xfrm>
          <a:custGeom>
            <a:avLst/>
            <a:gdLst/>
            <a:ahLst/>
            <a:cxnLst/>
            <a:rect l="l" t="t" r="r" b="b"/>
            <a:pathLst>
              <a:path w="1083945" h="224154">
                <a:moveTo>
                  <a:pt x="940422" y="195852"/>
                </a:moveTo>
                <a:lnTo>
                  <a:pt x="935380" y="224028"/>
                </a:lnTo>
                <a:lnTo>
                  <a:pt x="1083589" y="206883"/>
                </a:lnTo>
                <a:lnTo>
                  <a:pt x="1066764" y="198374"/>
                </a:lnTo>
                <a:lnTo>
                  <a:pt x="954557" y="198374"/>
                </a:lnTo>
                <a:lnTo>
                  <a:pt x="940422" y="195852"/>
                </a:lnTo>
                <a:close/>
              </a:path>
              <a:path w="1083945" h="224154">
                <a:moveTo>
                  <a:pt x="945464" y="167675"/>
                </a:moveTo>
                <a:lnTo>
                  <a:pt x="940422" y="195852"/>
                </a:lnTo>
                <a:lnTo>
                  <a:pt x="954557" y="198374"/>
                </a:lnTo>
                <a:lnTo>
                  <a:pt x="959510" y="170180"/>
                </a:lnTo>
                <a:lnTo>
                  <a:pt x="945464" y="167675"/>
                </a:lnTo>
                <a:close/>
              </a:path>
              <a:path w="1083945" h="224154">
                <a:moveTo>
                  <a:pt x="950493" y="139573"/>
                </a:moveTo>
                <a:lnTo>
                  <a:pt x="945464" y="167675"/>
                </a:lnTo>
                <a:lnTo>
                  <a:pt x="959510" y="170180"/>
                </a:lnTo>
                <a:lnTo>
                  <a:pt x="954557" y="198374"/>
                </a:lnTo>
                <a:lnTo>
                  <a:pt x="1066764" y="198374"/>
                </a:lnTo>
                <a:lnTo>
                  <a:pt x="950493" y="139573"/>
                </a:lnTo>
                <a:close/>
              </a:path>
              <a:path w="1083945" h="224154">
                <a:moveTo>
                  <a:pt x="5029" y="0"/>
                </a:moveTo>
                <a:lnTo>
                  <a:pt x="0" y="28067"/>
                </a:lnTo>
                <a:lnTo>
                  <a:pt x="940422" y="195852"/>
                </a:lnTo>
                <a:lnTo>
                  <a:pt x="945464" y="167675"/>
                </a:lnTo>
                <a:lnTo>
                  <a:pt x="5029" y="0"/>
                </a:lnTo>
                <a:close/>
              </a:path>
            </a:pathLst>
          </a:custGeom>
          <a:solidFill>
            <a:srgbClr val="333399"/>
          </a:solidFill>
        </p:spPr>
        <p:txBody>
          <a:bodyPr wrap="square" lIns="0" tIns="0" rIns="0" bIns="0" rtlCol="0"/>
          <a:lstStyle/>
          <a:p>
            <a:endParaRPr/>
          </a:p>
        </p:txBody>
      </p:sp>
      <p:sp>
        <p:nvSpPr>
          <p:cNvPr id="9" name="object 9"/>
          <p:cNvSpPr txBox="1"/>
          <p:nvPr/>
        </p:nvSpPr>
        <p:spPr>
          <a:xfrm>
            <a:off x="535940" y="4219281"/>
            <a:ext cx="7712075" cy="2085975"/>
          </a:xfrm>
          <a:prstGeom prst="rect">
            <a:avLst/>
          </a:prstGeom>
        </p:spPr>
        <p:txBody>
          <a:bodyPr vert="horz" wrap="square" lIns="0" tIns="0" rIns="0" bIns="0" rtlCol="0">
            <a:spAutoFit/>
          </a:bodyPr>
          <a:lstStyle/>
          <a:p>
            <a:pPr marL="1522095">
              <a:lnSpc>
                <a:spcPct val="100000"/>
              </a:lnSpc>
            </a:pPr>
            <a:r>
              <a:rPr sz="2400" spc="-5" dirty="0">
                <a:solidFill>
                  <a:srgbClr val="FF0000"/>
                </a:solidFill>
                <a:latin typeface="Tahoma"/>
                <a:cs typeface="Tahoma"/>
              </a:rPr>
              <a:t>1001101001010</a:t>
            </a:r>
            <a:r>
              <a:rPr sz="2400" spc="5" dirty="0">
                <a:solidFill>
                  <a:srgbClr val="FF0000"/>
                </a:solidFill>
                <a:latin typeface="Tahoma"/>
                <a:cs typeface="Tahoma"/>
              </a:rPr>
              <a:t>1</a:t>
            </a:r>
            <a:r>
              <a:rPr sz="2400" spc="-5" dirty="0">
                <a:solidFill>
                  <a:srgbClr val="FF0000"/>
                </a:solidFill>
                <a:latin typeface="Tahoma"/>
                <a:cs typeface="Tahoma"/>
              </a:rPr>
              <a:t>00</a:t>
            </a:r>
            <a:r>
              <a:rPr sz="2400" spc="5" dirty="0">
                <a:solidFill>
                  <a:srgbClr val="FF0000"/>
                </a:solidFill>
                <a:latin typeface="Tahoma"/>
                <a:cs typeface="Tahoma"/>
              </a:rPr>
              <a:t>0</a:t>
            </a:r>
            <a:r>
              <a:rPr sz="2400" spc="-5" dirty="0">
                <a:solidFill>
                  <a:srgbClr val="FF0000"/>
                </a:solidFill>
                <a:latin typeface="Tahoma"/>
                <a:cs typeface="Tahoma"/>
              </a:rPr>
              <a:t>1</a:t>
            </a:r>
            <a:r>
              <a:rPr sz="2400" spc="5" dirty="0">
                <a:solidFill>
                  <a:srgbClr val="FF0000"/>
                </a:solidFill>
                <a:latin typeface="Tahoma"/>
                <a:cs typeface="Tahoma"/>
              </a:rPr>
              <a:t>1</a:t>
            </a:r>
            <a:r>
              <a:rPr sz="2400" spc="-5" dirty="0">
                <a:solidFill>
                  <a:srgbClr val="FF0000"/>
                </a:solidFill>
                <a:latin typeface="Tahoma"/>
                <a:cs typeface="Tahoma"/>
              </a:rPr>
              <a:t>11</a:t>
            </a:r>
            <a:r>
              <a:rPr sz="2400" spc="5" dirty="0">
                <a:solidFill>
                  <a:srgbClr val="FF0000"/>
                </a:solidFill>
                <a:latin typeface="Tahoma"/>
                <a:cs typeface="Tahoma"/>
              </a:rPr>
              <a:t>0</a:t>
            </a:r>
            <a:r>
              <a:rPr sz="2400" spc="-5" dirty="0">
                <a:solidFill>
                  <a:srgbClr val="FF0000"/>
                </a:solidFill>
                <a:latin typeface="Tahoma"/>
                <a:cs typeface="Tahoma"/>
              </a:rPr>
              <a:t>11</a:t>
            </a:r>
            <a:r>
              <a:rPr sz="2400" spc="5" dirty="0">
                <a:solidFill>
                  <a:srgbClr val="FF0000"/>
                </a:solidFill>
                <a:latin typeface="Tahoma"/>
                <a:cs typeface="Tahoma"/>
              </a:rPr>
              <a:t>1</a:t>
            </a:r>
            <a:r>
              <a:rPr sz="2400" spc="-5" dirty="0">
                <a:solidFill>
                  <a:srgbClr val="FF0000"/>
                </a:solidFill>
                <a:latin typeface="Tahoma"/>
                <a:cs typeface="Tahoma"/>
              </a:rPr>
              <a:t>0</a:t>
            </a:r>
            <a:r>
              <a:rPr sz="2400" spc="5" dirty="0">
                <a:solidFill>
                  <a:srgbClr val="FF0000"/>
                </a:solidFill>
                <a:latin typeface="Tahoma"/>
                <a:cs typeface="Tahoma"/>
              </a:rPr>
              <a:t>1</a:t>
            </a:r>
            <a:r>
              <a:rPr sz="2400" spc="-5" dirty="0">
                <a:solidFill>
                  <a:srgbClr val="FF0000"/>
                </a:solidFill>
                <a:latin typeface="Tahoma"/>
                <a:cs typeface="Tahoma"/>
              </a:rPr>
              <a:t>01</a:t>
            </a:r>
            <a:r>
              <a:rPr sz="2400" spc="5" dirty="0">
                <a:solidFill>
                  <a:srgbClr val="FF0000"/>
                </a:solidFill>
                <a:latin typeface="Tahoma"/>
                <a:cs typeface="Tahoma"/>
              </a:rPr>
              <a:t>0</a:t>
            </a:r>
            <a:r>
              <a:rPr sz="2400" spc="-5" dirty="0">
                <a:solidFill>
                  <a:srgbClr val="FF0000"/>
                </a:solidFill>
                <a:latin typeface="Tahoma"/>
                <a:cs typeface="Tahoma"/>
              </a:rPr>
              <a:t>11</a:t>
            </a:r>
            <a:r>
              <a:rPr sz="2400" spc="5" dirty="0">
                <a:solidFill>
                  <a:srgbClr val="FF0000"/>
                </a:solidFill>
                <a:latin typeface="Tahoma"/>
                <a:cs typeface="Tahoma"/>
              </a:rPr>
              <a:t>1</a:t>
            </a:r>
            <a:r>
              <a:rPr sz="2400" spc="-5" dirty="0">
                <a:solidFill>
                  <a:srgbClr val="FF0000"/>
                </a:solidFill>
                <a:latin typeface="Tahoma"/>
                <a:cs typeface="Tahoma"/>
              </a:rPr>
              <a:t>0</a:t>
            </a:r>
            <a:r>
              <a:rPr sz="2400" spc="5" dirty="0">
                <a:solidFill>
                  <a:srgbClr val="FF0000"/>
                </a:solidFill>
                <a:latin typeface="Tahoma"/>
                <a:cs typeface="Tahoma"/>
              </a:rPr>
              <a:t>1</a:t>
            </a:r>
            <a:r>
              <a:rPr sz="2400" dirty="0">
                <a:solidFill>
                  <a:srgbClr val="FF0000"/>
                </a:solidFill>
                <a:latin typeface="Tahoma"/>
                <a:cs typeface="Tahoma"/>
              </a:rPr>
              <a:t>1</a:t>
            </a:r>
            <a:endParaRPr sz="2400">
              <a:latin typeface="Tahoma"/>
              <a:cs typeface="Tahoma"/>
            </a:endParaRPr>
          </a:p>
          <a:p>
            <a:pPr marL="936625" algn="ctr">
              <a:lnSpc>
                <a:spcPct val="100000"/>
              </a:lnSpc>
              <a:spcBef>
                <a:spcPts val="2150"/>
              </a:spcBef>
            </a:pPr>
            <a:r>
              <a:rPr sz="2400" dirty="0">
                <a:latin typeface="黑体"/>
                <a:cs typeface="黑体"/>
              </a:rPr>
              <a:t>链路</a:t>
            </a:r>
            <a:endParaRPr sz="2400">
              <a:latin typeface="黑体"/>
              <a:cs typeface="黑体"/>
            </a:endParaRPr>
          </a:p>
          <a:p>
            <a:pPr marL="355600" marR="5080" indent="-343535">
              <a:lnSpc>
                <a:spcPts val="3679"/>
              </a:lnSpc>
              <a:spcBef>
                <a:spcPts val="1645"/>
              </a:spcBef>
            </a:pPr>
            <a:r>
              <a:rPr sz="3200" dirty="0">
                <a:solidFill>
                  <a:srgbClr val="6699FF"/>
                </a:solidFill>
                <a:latin typeface="Wingdings"/>
                <a:cs typeface="Wingdings"/>
              </a:rPr>
              <a:t></a:t>
            </a:r>
            <a:r>
              <a:rPr sz="3200" dirty="0">
                <a:solidFill>
                  <a:srgbClr val="163793"/>
                </a:solidFill>
                <a:latin typeface="宋体"/>
                <a:cs typeface="宋体"/>
              </a:rPr>
              <a:t>链路的时延带宽积又称</a:t>
            </a:r>
            <a:r>
              <a:rPr sz="3200" spc="-35" dirty="0">
                <a:solidFill>
                  <a:srgbClr val="163793"/>
                </a:solidFill>
                <a:latin typeface="宋体"/>
                <a:cs typeface="宋体"/>
              </a:rPr>
              <a:t>为</a:t>
            </a:r>
            <a:r>
              <a:rPr sz="3200" dirty="0">
                <a:solidFill>
                  <a:srgbClr val="FF0000"/>
                </a:solidFill>
                <a:latin typeface="宋体"/>
                <a:cs typeface="宋体"/>
              </a:rPr>
              <a:t>以比特为单位的 链</a:t>
            </a:r>
            <a:r>
              <a:rPr sz="3200" spc="-5" dirty="0">
                <a:solidFill>
                  <a:srgbClr val="FF0000"/>
                </a:solidFill>
                <a:latin typeface="宋体"/>
                <a:cs typeface="宋体"/>
              </a:rPr>
              <a:t>路</a:t>
            </a:r>
            <a:r>
              <a:rPr sz="3200" dirty="0">
                <a:solidFill>
                  <a:srgbClr val="FF0000"/>
                </a:solidFill>
                <a:latin typeface="宋体"/>
                <a:cs typeface="宋体"/>
              </a:rPr>
              <a:t>长度</a:t>
            </a:r>
            <a:endParaRPr sz="3200">
              <a:latin typeface="宋体"/>
              <a:cs typeface="宋体"/>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104</a:t>
            </a:fld>
            <a:endParaRPr dirty="0"/>
          </a:p>
        </p:txBody>
      </p:sp>
      <p:sp>
        <p:nvSpPr>
          <p:cNvPr id="10" name="object 10"/>
          <p:cNvSpPr txBox="1">
            <a:spLocks noGrp="1"/>
          </p:cNvSpPr>
          <p:nvPr>
            <p:ph type="title"/>
          </p:nvPr>
        </p:nvSpPr>
        <p:spPr>
          <a:prstGeom prst="rect">
            <a:avLst/>
          </a:prstGeom>
        </p:spPr>
        <p:txBody>
          <a:bodyPr vert="horz" wrap="square" lIns="0" tIns="0" rIns="0" bIns="0" rtlCol="0">
            <a:spAutoFit/>
          </a:bodyPr>
          <a:lstStyle/>
          <a:p>
            <a:pPr marL="1887220">
              <a:lnSpc>
                <a:spcPts val="4205"/>
              </a:lnSpc>
            </a:pPr>
            <a:r>
              <a:rPr sz="3600" spc="-5" dirty="0">
                <a:latin typeface="宋体"/>
                <a:cs typeface="宋体"/>
              </a:rPr>
              <a:t>时延带宽积</a:t>
            </a:r>
            <a:endParaRPr sz="3600">
              <a:latin typeface="宋体"/>
              <a:cs typeface="宋体"/>
            </a:endParaRPr>
          </a:p>
        </p:txBody>
      </p:sp>
      <p:sp>
        <p:nvSpPr>
          <p:cNvPr id="11" name="object 11"/>
          <p:cNvSpPr txBox="1"/>
          <p:nvPr/>
        </p:nvSpPr>
        <p:spPr>
          <a:xfrm>
            <a:off x="3714750" y="3496365"/>
            <a:ext cx="1811655" cy="401955"/>
          </a:xfrm>
          <a:prstGeom prst="rect">
            <a:avLst/>
          </a:prstGeom>
        </p:spPr>
        <p:txBody>
          <a:bodyPr vert="horz" wrap="square" lIns="0" tIns="0" rIns="0" bIns="0" rtlCol="0">
            <a:spAutoFit/>
          </a:bodyPr>
          <a:lstStyle/>
          <a:p>
            <a:pPr marL="12700">
              <a:lnSpc>
                <a:spcPct val="100000"/>
              </a:lnSpc>
            </a:pPr>
            <a:r>
              <a:rPr sz="2400" spc="-5" dirty="0">
                <a:solidFill>
                  <a:srgbClr val="333399"/>
                </a:solidFill>
                <a:latin typeface="黑体"/>
                <a:cs typeface="黑体"/>
              </a:rPr>
              <a:t>传播时延</a:t>
            </a:r>
            <a:r>
              <a:rPr sz="2400" b="1" i="1" spc="-5" dirty="0">
                <a:solidFill>
                  <a:srgbClr val="FF0000"/>
                </a:solidFill>
                <a:latin typeface="Times New Roman"/>
                <a:cs typeface="Times New Roman"/>
              </a:rPr>
              <a:t>d</a:t>
            </a:r>
            <a:r>
              <a:rPr sz="2400" b="1" spc="-7" baseline="-20833" dirty="0">
                <a:solidFill>
                  <a:srgbClr val="FF0000"/>
                </a:solidFill>
                <a:latin typeface="Times New Roman"/>
                <a:cs typeface="Times New Roman"/>
              </a:rPr>
              <a:t>p</a:t>
            </a:r>
            <a:r>
              <a:rPr sz="2400" b="1" spc="-44" baseline="-20833" dirty="0">
                <a:solidFill>
                  <a:srgbClr val="FF0000"/>
                </a:solidFill>
                <a:latin typeface="Times New Roman"/>
                <a:cs typeface="Times New Roman"/>
              </a:rPr>
              <a:t>r</a:t>
            </a:r>
            <a:r>
              <a:rPr sz="2400" b="1" spc="-7" baseline="-20833" dirty="0">
                <a:solidFill>
                  <a:srgbClr val="FF0000"/>
                </a:solidFill>
                <a:latin typeface="Times New Roman"/>
                <a:cs typeface="Times New Roman"/>
              </a:rPr>
              <a:t>op</a:t>
            </a:r>
            <a:endParaRPr sz="2400" baseline="-20833">
              <a:latin typeface="Times New Roman"/>
              <a:cs typeface="Times New Roman"/>
            </a:endParaRPr>
          </a:p>
        </p:txBody>
      </p:sp>
      <p:sp>
        <p:nvSpPr>
          <p:cNvPr id="12" name="object 12"/>
          <p:cNvSpPr txBox="1"/>
          <p:nvPr/>
        </p:nvSpPr>
        <p:spPr>
          <a:xfrm>
            <a:off x="329590" y="3810952"/>
            <a:ext cx="855344" cy="345440"/>
          </a:xfrm>
          <a:prstGeom prst="rect">
            <a:avLst/>
          </a:prstGeom>
        </p:spPr>
        <p:txBody>
          <a:bodyPr vert="horz" wrap="square" lIns="0" tIns="0" rIns="0" bIns="0" rtlCol="0">
            <a:spAutoFit/>
          </a:bodyPr>
          <a:lstStyle/>
          <a:p>
            <a:pPr marL="12700">
              <a:lnSpc>
                <a:spcPct val="100000"/>
              </a:lnSpc>
            </a:pPr>
            <a:r>
              <a:rPr sz="2400" dirty="0">
                <a:solidFill>
                  <a:srgbClr val="333399"/>
                </a:solidFill>
                <a:latin typeface="黑体"/>
                <a:cs typeface="黑体"/>
              </a:rPr>
              <a:t>带宽</a:t>
            </a:r>
            <a:r>
              <a:rPr sz="2400" i="1" dirty="0">
                <a:solidFill>
                  <a:srgbClr val="FF0000"/>
                </a:solidFill>
                <a:latin typeface="Arial"/>
                <a:cs typeface="Arial"/>
              </a:rPr>
              <a:t>R</a:t>
            </a:r>
            <a:endParaRPr sz="2400">
              <a:latin typeface="Arial"/>
              <a:cs typeface="Arial"/>
            </a:endParaRPr>
          </a:p>
        </p:txBody>
      </p:sp>
      <p:sp>
        <p:nvSpPr>
          <p:cNvPr id="13" name="object 13"/>
          <p:cNvSpPr txBox="1"/>
          <p:nvPr/>
        </p:nvSpPr>
        <p:spPr>
          <a:xfrm>
            <a:off x="2189988" y="1295171"/>
            <a:ext cx="4411980" cy="1046480"/>
          </a:xfrm>
          <a:prstGeom prst="rect">
            <a:avLst/>
          </a:prstGeom>
          <a:solidFill>
            <a:srgbClr val="B8FFFF"/>
          </a:solidFill>
        </p:spPr>
        <p:txBody>
          <a:bodyPr vert="horz" wrap="square" lIns="0" tIns="0" rIns="0" bIns="0" rtlCol="0">
            <a:spAutoFit/>
          </a:bodyPr>
          <a:lstStyle/>
          <a:p>
            <a:pPr marL="91440">
              <a:lnSpc>
                <a:spcPct val="100000"/>
              </a:lnSpc>
            </a:pPr>
            <a:r>
              <a:rPr sz="2400" b="1" spc="-5" dirty="0">
                <a:solidFill>
                  <a:srgbClr val="163793"/>
                </a:solidFill>
                <a:latin typeface="黑体"/>
                <a:cs typeface="黑体"/>
              </a:rPr>
              <a:t>时延带宽</a:t>
            </a:r>
            <a:r>
              <a:rPr sz="2400" b="1" spc="-10" dirty="0">
                <a:solidFill>
                  <a:srgbClr val="163793"/>
                </a:solidFill>
                <a:latin typeface="黑体"/>
                <a:cs typeface="黑体"/>
              </a:rPr>
              <a:t>积</a:t>
            </a:r>
            <a:r>
              <a:rPr sz="2400" b="1" spc="-490" dirty="0">
                <a:solidFill>
                  <a:srgbClr val="163793"/>
                </a:solidFill>
                <a:latin typeface="黑体"/>
                <a:cs typeface="黑体"/>
              </a:rPr>
              <a:t> </a:t>
            </a:r>
            <a:r>
              <a:rPr sz="2400" b="1" dirty="0">
                <a:solidFill>
                  <a:srgbClr val="163793"/>
                </a:solidFill>
                <a:latin typeface="Tahoma"/>
                <a:cs typeface="Tahoma"/>
              </a:rPr>
              <a:t>=</a:t>
            </a:r>
            <a:r>
              <a:rPr sz="2400" b="1" spc="-20" dirty="0">
                <a:solidFill>
                  <a:srgbClr val="163793"/>
                </a:solidFill>
                <a:latin typeface="Tahoma"/>
                <a:cs typeface="Tahoma"/>
              </a:rPr>
              <a:t> </a:t>
            </a:r>
            <a:r>
              <a:rPr sz="2400" b="1" spc="-5" dirty="0">
                <a:solidFill>
                  <a:srgbClr val="163793"/>
                </a:solidFill>
                <a:latin typeface="黑体"/>
                <a:cs typeface="黑体"/>
              </a:rPr>
              <a:t>传播时</a:t>
            </a:r>
            <a:r>
              <a:rPr sz="2400" b="1" spc="-10" dirty="0">
                <a:solidFill>
                  <a:srgbClr val="163793"/>
                </a:solidFill>
                <a:latin typeface="黑体"/>
                <a:cs typeface="黑体"/>
              </a:rPr>
              <a:t>延</a:t>
            </a:r>
            <a:r>
              <a:rPr sz="2400" b="1" spc="-490" dirty="0">
                <a:solidFill>
                  <a:srgbClr val="163793"/>
                </a:solidFill>
                <a:latin typeface="黑体"/>
                <a:cs typeface="黑体"/>
              </a:rPr>
              <a:t> </a:t>
            </a:r>
            <a:r>
              <a:rPr sz="2800" b="1" spc="-5" dirty="0">
                <a:solidFill>
                  <a:srgbClr val="163793"/>
                </a:solidFill>
                <a:latin typeface="Symbol"/>
                <a:cs typeface="Symbol"/>
              </a:rPr>
              <a:t></a:t>
            </a:r>
            <a:r>
              <a:rPr sz="2800" b="1" spc="125" dirty="0">
                <a:solidFill>
                  <a:srgbClr val="163793"/>
                </a:solidFill>
                <a:latin typeface="Times New Roman"/>
                <a:cs typeface="Times New Roman"/>
              </a:rPr>
              <a:t> </a:t>
            </a:r>
            <a:r>
              <a:rPr sz="2400" b="1" spc="-5" dirty="0">
                <a:solidFill>
                  <a:srgbClr val="163793"/>
                </a:solidFill>
                <a:latin typeface="黑体"/>
                <a:cs typeface="黑体"/>
              </a:rPr>
              <a:t>带宽</a:t>
            </a:r>
            <a:endParaRPr sz="2400">
              <a:latin typeface="黑体"/>
              <a:cs typeface="黑体"/>
            </a:endParaRPr>
          </a:p>
          <a:p>
            <a:pPr marL="1693545">
              <a:lnSpc>
                <a:spcPct val="100000"/>
              </a:lnSpc>
              <a:spcBef>
                <a:spcPts val="725"/>
              </a:spcBef>
            </a:pPr>
            <a:r>
              <a:rPr sz="2400" b="1" dirty="0">
                <a:solidFill>
                  <a:srgbClr val="163793"/>
                </a:solidFill>
                <a:latin typeface="Tahoma"/>
                <a:cs typeface="Tahoma"/>
              </a:rPr>
              <a:t>=</a:t>
            </a:r>
            <a:r>
              <a:rPr sz="2400" b="1" spc="-10" dirty="0">
                <a:solidFill>
                  <a:srgbClr val="163793"/>
                </a:solidFill>
                <a:latin typeface="Tahoma"/>
                <a:cs typeface="Tahoma"/>
              </a:rPr>
              <a:t> </a:t>
            </a:r>
            <a:r>
              <a:rPr sz="2800" b="1" i="1" spc="-15" dirty="0">
                <a:solidFill>
                  <a:srgbClr val="FF0000"/>
                </a:solidFill>
                <a:latin typeface="Times New Roman"/>
                <a:cs typeface="Times New Roman"/>
              </a:rPr>
              <a:t>d</a:t>
            </a:r>
            <a:r>
              <a:rPr sz="2775" b="1" spc="15" baseline="-21021" dirty="0">
                <a:solidFill>
                  <a:srgbClr val="FF0000"/>
                </a:solidFill>
                <a:latin typeface="Times New Roman"/>
                <a:cs typeface="Times New Roman"/>
              </a:rPr>
              <a:t>p</a:t>
            </a:r>
            <a:r>
              <a:rPr sz="2775" b="1" spc="-44" baseline="-21021" dirty="0">
                <a:solidFill>
                  <a:srgbClr val="FF0000"/>
                </a:solidFill>
                <a:latin typeface="Times New Roman"/>
                <a:cs typeface="Times New Roman"/>
              </a:rPr>
              <a:t>r</a:t>
            </a:r>
            <a:r>
              <a:rPr sz="2775" b="1" spc="15" baseline="-21021" dirty="0">
                <a:solidFill>
                  <a:srgbClr val="FF0000"/>
                </a:solidFill>
                <a:latin typeface="Times New Roman"/>
                <a:cs typeface="Times New Roman"/>
              </a:rPr>
              <a:t>o</a:t>
            </a:r>
            <a:r>
              <a:rPr sz="2775" b="1" spc="-7" baseline="-21021" dirty="0">
                <a:solidFill>
                  <a:srgbClr val="FF0000"/>
                </a:solidFill>
                <a:latin typeface="Times New Roman"/>
                <a:cs typeface="Times New Roman"/>
              </a:rPr>
              <a:t>p</a:t>
            </a:r>
            <a:r>
              <a:rPr sz="2800" b="1" spc="-5" dirty="0">
                <a:solidFill>
                  <a:srgbClr val="163793"/>
                </a:solidFill>
                <a:latin typeface="Symbol"/>
                <a:cs typeface="Symbol"/>
              </a:rPr>
              <a:t></a:t>
            </a:r>
            <a:r>
              <a:rPr sz="2800" b="1" spc="125" dirty="0">
                <a:solidFill>
                  <a:srgbClr val="163793"/>
                </a:solidFill>
                <a:latin typeface="Times New Roman"/>
                <a:cs typeface="Times New Roman"/>
              </a:rPr>
              <a:t> </a:t>
            </a:r>
            <a:r>
              <a:rPr sz="2400" i="1" dirty="0">
                <a:solidFill>
                  <a:srgbClr val="FF0000"/>
                </a:solidFill>
                <a:latin typeface="Arial"/>
                <a:cs typeface="Arial"/>
              </a:rPr>
              <a:t>R</a:t>
            </a:r>
            <a:r>
              <a:rPr sz="2400" i="1" spc="-5" dirty="0">
                <a:solidFill>
                  <a:srgbClr val="FF0000"/>
                </a:solidFill>
                <a:latin typeface="Arial"/>
                <a:cs typeface="Arial"/>
              </a:rPr>
              <a:t> </a:t>
            </a:r>
            <a:r>
              <a:rPr sz="2400" spc="-5" dirty="0">
                <a:solidFill>
                  <a:srgbClr val="163793"/>
                </a:solidFill>
                <a:latin typeface="黑体"/>
                <a:cs typeface="黑体"/>
              </a:rPr>
              <a:t>（</a:t>
            </a:r>
            <a:r>
              <a:rPr sz="2400" dirty="0">
                <a:solidFill>
                  <a:srgbClr val="163793"/>
                </a:solidFill>
                <a:latin typeface="Arial"/>
                <a:cs typeface="Arial"/>
              </a:rPr>
              <a:t>b</a:t>
            </a:r>
            <a:r>
              <a:rPr sz="2400" spc="-10" dirty="0">
                <a:solidFill>
                  <a:srgbClr val="163793"/>
                </a:solidFill>
                <a:latin typeface="Arial"/>
                <a:cs typeface="Arial"/>
              </a:rPr>
              <a:t>i</a:t>
            </a:r>
            <a:r>
              <a:rPr sz="2400" dirty="0">
                <a:solidFill>
                  <a:srgbClr val="163793"/>
                </a:solidFill>
                <a:latin typeface="Arial"/>
                <a:cs typeface="Arial"/>
              </a:rPr>
              <a:t>ts</a:t>
            </a:r>
            <a:r>
              <a:rPr sz="2400" dirty="0">
                <a:solidFill>
                  <a:srgbClr val="163793"/>
                </a:solidFill>
                <a:latin typeface="黑体"/>
                <a:cs typeface="黑体"/>
              </a:rPr>
              <a:t>）</a:t>
            </a:r>
            <a:endParaRPr sz="2400">
              <a:latin typeface="黑体"/>
              <a:cs typeface="黑体"/>
            </a:endParaRPr>
          </a:p>
        </p:txBody>
      </p:sp>
      <p:sp>
        <p:nvSpPr>
          <p:cNvPr id="14" name="object 14"/>
          <p:cNvSpPr txBox="1"/>
          <p:nvPr/>
        </p:nvSpPr>
        <p:spPr>
          <a:xfrm>
            <a:off x="3681095" y="2774975"/>
            <a:ext cx="1988185" cy="523240"/>
          </a:xfrm>
          <a:prstGeom prst="rect">
            <a:avLst/>
          </a:prstGeom>
          <a:solidFill>
            <a:srgbClr val="92D050"/>
          </a:solidFill>
          <a:ln w="9525">
            <a:solidFill>
              <a:srgbClr val="333399"/>
            </a:solidFill>
          </a:ln>
        </p:spPr>
        <p:txBody>
          <a:bodyPr vert="horz" wrap="square" lIns="0" tIns="0" rIns="0" bIns="0" rtlCol="0">
            <a:spAutoFit/>
          </a:bodyPr>
          <a:lstStyle/>
          <a:p>
            <a:pPr marL="86995">
              <a:lnSpc>
                <a:spcPct val="100000"/>
              </a:lnSpc>
            </a:pPr>
            <a:r>
              <a:rPr sz="2800" b="1" dirty="0">
                <a:solidFill>
                  <a:srgbClr val="333399"/>
                </a:solidFill>
                <a:latin typeface="黑体"/>
                <a:cs typeface="黑体"/>
              </a:rPr>
              <a:t>时</a:t>
            </a:r>
            <a:r>
              <a:rPr sz="2800" b="1" spc="-10" dirty="0">
                <a:solidFill>
                  <a:srgbClr val="333399"/>
                </a:solidFill>
                <a:latin typeface="黑体"/>
                <a:cs typeface="黑体"/>
              </a:rPr>
              <a:t>延带宽</a:t>
            </a:r>
            <a:r>
              <a:rPr sz="2800" b="1" spc="-15" dirty="0">
                <a:solidFill>
                  <a:srgbClr val="333399"/>
                </a:solidFill>
                <a:latin typeface="黑体"/>
                <a:cs typeface="黑体"/>
              </a:rPr>
              <a:t>积</a:t>
            </a:r>
            <a:endParaRPr sz="2800">
              <a:latin typeface="黑体"/>
              <a:cs typeface="黑体"/>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954655"/>
          </a:xfrm>
        </p:spPr>
        <p:txBody>
          <a:bodyPr/>
          <a:lstStyle/>
          <a:p>
            <a:r>
              <a:rPr lang="zh-CN" altLang="en-US" dirty="0">
                <a:solidFill>
                  <a:srgbClr val="163793"/>
                </a:solidFill>
              </a:rPr>
              <a:t>五、吞吐量</a:t>
            </a:r>
          </a:p>
          <a:p>
            <a:r>
              <a:rPr lang="zh-CN" altLang="en-US" dirty="0">
                <a:solidFill>
                  <a:srgbClr val="163793"/>
                </a:solidFill>
              </a:rPr>
              <a:t>吞吐量（</a:t>
            </a:r>
            <a:r>
              <a:rPr lang="en-US" altLang="zh-CN" dirty="0">
                <a:solidFill>
                  <a:srgbClr val="163793"/>
                </a:solidFill>
              </a:rPr>
              <a:t>throughput</a:t>
            </a:r>
            <a:r>
              <a:rPr lang="zh-CN" altLang="en-US" dirty="0">
                <a:solidFill>
                  <a:srgbClr val="163793"/>
                </a:solidFill>
              </a:rPr>
              <a:t>）表示在单位时间内源主机通过网络向目的主机实际送达的数据量，单位为</a:t>
            </a:r>
            <a:r>
              <a:rPr lang="en-US" altLang="zh-CN" dirty="0">
                <a:solidFill>
                  <a:srgbClr val="163793"/>
                </a:solidFill>
              </a:rPr>
              <a:t>bit/s</a:t>
            </a:r>
            <a:r>
              <a:rPr lang="zh-CN" altLang="en-US" dirty="0">
                <a:solidFill>
                  <a:srgbClr val="163793"/>
                </a:solidFill>
              </a:rPr>
              <a:t>或</a:t>
            </a:r>
            <a:r>
              <a:rPr lang="en-US" altLang="zh-CN" dirty="0">
                <a:solidFill>
                  <a:srgbClr val="163793"/>
                </a:solidFill>
              </a:rPr>
              <a:t>Bis </a:t>
            </a:r>
            <a:r>
              <a:rPr lang="zh-CN" altLang="en-US" dirty="0">
                <a:solidFill>
                  <a:srgbClr val="163793"/>
                </a:solidFill>
              </a:rPr>
              <a:t>（字节每秒）， 记为</a:t>
            </a:r>
            <a:r>
              <a:rPr lang="en-US" altLang="zh-CN" dirty="0" err="1">
                <a:solidFill>
                  <a:srgbClr val="163793"/>
                </a:solidFill>
              </a:rPr>
              <a:t>Thr</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对于分组交换网络， 源主机到目的主机的吞吐量在理想情况下约等于瓶颈链路的带宽。如图</a:t>
            </a:r>
            <a:r>
              <a:rPr lang="en-US" altLang="zh-CN" dirty="0">
                <a:solidFill>
                  <a:srgbClr val="163793"/>
                </a:solidFill>
              </a:rPr>
              <a:t>1.11</a:t>
            </a:r>
            <a:r>
              <a:rPr lang="zh-CN" altLang="en-US" dirty="0">
                <a:solidFill>
                  <a:srgbClr val="163793"/>
                </a:solidFill>
              </a:rPr>
              <a:t>所示的网络， 如果</a:t>
            </a:r>
            <a:r>
              <a:rPr lang="en-US" altLang="zh-CN" dirty="0">
                <a:solidFill>
                  <a:srgbClr val="163793"/>
                </a:solidFill>
              </a:rPr>
              <a:t>S</a:t>
            </a:r>
            <a:r>
              <a:rPr lang="zh-CN" altLang="en-US" dirty="0">
                <a:solidFill>
                  <a:srgbClr val="163793"/>
                </a:solidFill>
              </a:rPr>
              <a:t>到</a:t>
            </a:r>
            <a:r>
              <a:rPr lang="en-US" altLang="zh-CN" dirty="0">
                <a:solidFill>
                  <a:srgbClr val="163793"/>
                </a:solidFill>
              </a:rPr>
              <a:t>C</a:t>
            </a:r>
            <a:r>
              <a:rPr lang="zh-CN" altLang="en-US" dirty="0">
                <a:solidFill>
                  <a:srgbClr val="163793"/>
                </a:solidFill>
              </a:rPr>
              <a:t>只有一条路径， 则</a:t>
            </a:r>
            <a:r>
              <a:rPr lang="en-US" altLang="zh-CN" dirty="0">
                <a:solidFill>
                  <a:srgbClr val="163793"/>
                </a:solidFill>
              </a:rPr>
              <a:t>S</a:t>
            </a:r>
            <a:r>
              <a:rPr lang="zh-CN" altLang="en-US" dirty="0">
                <a:solidFill>
                  <a:srgbClr val="163793"/>
                </a:solidFill>
              </a:rPr>
              <a:t>到</a:t>
            </a:r>
            <a:r>
              <a:rPr lang="en-US" altLang="zh-CN" dirty="0">
                <a:solidFill>
                  <a:srgbClr val="163793"/>
                </a:solidFill>
              </a:rPr>
              <a:t>C</a:t>
            </a:r>
            <a:r>
              <a:rPr lang="zh-CN" altLang="en-US" dirty="0">
                <a:solidFill>
                  <a:srgbClr val="163793"/>
                </a:solidFill>
              </a:rPr>
              <a:t>的最大吞吐量为</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105</a:t>
            </a:fld>
            <a:endParaRPr lang="en-US" altLang="zh-CN" dirty="0"/>
          </a:p>
        </p:txBody>
      </p:sp>
      <p:pic>
        <p:nvPicPr>
          <p:cNvPr id="7" name="图片 6">
            <a:extLst>
              <a:ext uri="{FF2B5EF4-FFF2-40B4-BE49-F238E27FC236}">
                <a16:creationId xmlns:a16="http://schemas.microsoft.com/office/drawing/2014/main" id="{F36CC3FC-7B9E-4F3B-A959-2460D0BE38CC}"/>
              </a:ext>
            </a:extLst>
          </p:cNvPr>
          <p:cNvPicPr>
            <a:picLocks noChangeAspect="1"/>
          </p:cNvPicPr>
          <p:nvPr/>
        </p:nvPicPr>
        <p:blipFill>
          <a:blip r:embed="rId2"/>
          <a:stretch>
            <a:fillRect/>
          </a:stretch>
        </p:blipFill>
        <p:spPr>
          <a:xfrm>
            <a:off x="2667000" y="4343400"/>
            <a:ext cx="3476190" cy="466667"/>
          </a:xfrm>
          <a:prstGeom prst="rect">
            <a:avLst/>
          </a:prstGeom>
        </p:spPr>
      </p:pic>
      <p:pic>
        <p:nvPicPr>
          <p:cNvPr id="8" name="图片 7">
            <a:extLst>
              <a:ext uri="{FF2B5EF4-FFF2-40B4-BE49-F238E27FC236}">
                <a16:creationId xmlns:a16="http://schemas.microsoft.com/office/drawing/2014/main" id="{E09E8707-5620-4D75-BC38-2BC09D2F9B9D}"/>
              </a:ext>
            </a:extLst>
          </p:cNvPr>
          <p:cNvPicPr>
            <a:picLocks noChangeAspect="1"/>
          </p:cNvPicPr>
          <p:nvPr/>
        </p:nvPicPr>
        <p:blipFill>
          <a:blip r:embed="rId3"/>
          <a:stretch>
            <a:fillRect/>
          </a:stretch>
        </p:blipFill>
        <p:spPr>
          <a:xfrm>
            <a:off x="1509857" y="5024360"/>
            <a:ext cx="5790476" cy="1171429"/>
          </a:xfrm>
          <a:prstGeom prst="rect">
            <a:avLst/>
          </a:prstGeom>
        </p:spPr>
      </p:pic>
    </p:spTree>
    <p:extLst>
      <p:ext uri="{BB962C8B-B14F-4D97-AF65-F5344CB8AC3E}">
        <p14:creationId xmlns:p14="http://schemas.microsoft.com/office/powerpoint/2010/main" val="517842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2803" y="4021709"/>
            <a:ext cx="500062" cy="52235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2803" y="3963034"/>
            <a:ext cx="500062" cy="11747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2803" y="3963034"/>
            <a:ext cx="500380" cy="117475"/>
          </a:xfrm>
          <a:custGeom>
            <a:avLst/>
            <a:gdLst/>
            <a:ahLst/>
            <a:cxnLst/>
            <a:rect l="l" t="t" r="r" b="b"/>
            <a:pathLst>
              <a:path w="500380" h="117475">
                <a:moveTo>
                  <a:pt x="500062" y="58673"/>
                </a:moveTo>
                <a:lnTo>
                  <a:pt x="472155" y="85712"/>
                </a:lnTo>
                <a:lnTo>
                  <a:pt x="426832" y="100266"/>
                </a:lnTo>
                <a:lnTo>
                  <a:pt x="381741" y="108674"/>
                </a:lnTo>
                <a:lnTo>
                  <a:pt x="329065" y="114480"/>
                </a:lnTo>
                <a:lnTo>
                  <a:pt x="290593" y="116706"/>
                </a:lnTo>
                <a:lnTo>
                  <a:pt x="250037" y="117475"/>
                </a:lnTo>
                <a:lnTo>
                  <a:pt x="229531" y="117280"/>
                </a:lnTo>
                <a:lnTo>
                  <a:pt x="189952" y="115768"/>
                </a:lnTo>
                <a:lnTo>
                  <a:pt x="135133" y="110918"/>
                </a:lnTo>
                <a:lnTo>
                  <a:pt x="87317" y="103332"/>
                </a:lnTo>
                <a:lnTo>
                  <a:pt x="48244" y="93417"/>
                </a:lnTo>
                <a:lnTo>
                  <a:pt x="12747" y="77273"/>
                </a:lnTo>
                <a:lnTo>
                  <a:pt x="0" y="58673"/>
                </a:lnTo>
                <a:lnTo>
                  <a:pt x="828" y="53864"/>
                </a:lnTo>
                <a:lnTo>
                  <a:pt x="37462" y="27775"/>
                </a:lnTo>
                <a:lnTo>
                  <a:pt x="87317" y="14130"/>
                </a:lnTo>
                <a:lnTo>
                  <a:pt x="135133" y="6552"/>
                </a:lnTo>
                <a:lnTo>
                  <a:pt x="189952" y="1706"/>
                </a:lnTo>
                <a:lnTo>
                  <a:pt x="229531" y="194"/>
                </a:lnTo>
                <a:lnTo>
                  <a:pt x="250037" y="0"/>
                </a:lnTo>
                <a:lnTo>
                  <a:pt x="270543" y="194"/>
                </a:lnTo>
                <a:lnTo>
                  <a:pt x="310122" y="1706"/>
                </a:lnTo>
                <a:lnTo>
                  <a:pt x="364939" y="6552"/>
                </a:lnTo>
                <a:lnTo>
                  <a:pt x="412752" y="14130"/>
                </a:lnTo>
                <a:lnTo>
                  <a:pt x="451822" y="24030"/>
                </a:lnTo>
                <a:lnTo>
                  <a:pt x="487316" y="40136"/>
                </a:lnTo>
                <a:lnTo>
                  <a:pt x="500062" y="58673"/>
                </a:lnTo>
                <a:close/>
              </a:path>
            </a:pathLst>
          </a:custGeom>
          <a:ln w="9525">
            <a:solidFill>
              <a:srgbClr val="163793"/>
            </a:solidFill>
          </a:ln>
        </p:spPr>
        <p:txBody>
          <a:bodyPr wrap="square" lIns="0" tIns="0" rIns="0" bIns="0" rtlCol="0"/>
          <a:lstStyle/>
          <a:p>
            <a:endParaRPr/>
          </a:p>
        </p:txBody>
      </p:sp>
      <p:sp>
        <p:nvSpPr>
          <p:cNvPr id="5" name="object 5"/>
          <p:cNvSpPr/>
          <p:nvPr/>
        </p:nvSpPr>
        <p:spPr>
          <a:xfrm>
            <a:off x="332803" y="4021709"/>
            <a:ext cx="500380" cy="522605"/>
          </a:xfrm>
          <a:custGeom>
            <a:avLst/>
            <a:gdLst/>
            <a:ahLst/>
            <a:cxnLst/>
            <a:rect l="l" t="t" r="r" b="b"/>
            <a:pathLst>
              <a:path w="500380" h="522604">
                <a:moveTo>
                  <a:pt x="500062" y="0"/>
                </a:moveTo>
                <a:lnTo>
                  <a:pt x="500062" y="463550"/>
                </a:lnTo>
                <a:lnTo>
                  <a:pt x="499233" y="468377"/>
                </a:lnTo>
                <a:lnTo>
                  <a:pt x="462603" y="494540"/>
                </a:lnTo>
                <a:lnTo>
                  <a:pt x="412752" y="508208"/>
                </a:lnTo>
                <a:lnTo>
                  <a:pt x="364939" y="515794"/>
                </a:lnTo>
                <a:lnTo>
                  <a:pt x="310122" y="520644"/>
                </a:lnTo>
                <a:lnTo>
                  <a:pt x="270543" y="522156"/>
                </a:lnTo>
                <a:lnTo>
                  <a:pt x="250037" y="522351"/>
                </a:lnTo>
                <a:lnTo>
                  <a:pt x="229531" y="522156"/>
                </a:lnTo>
                <a:lnTo>
                  <a:pt x="189952" y="520644"/>
                </a:lnTo>
                <a:lnTo>
                  <a:pt x="135133" y="515794"/>
                </a:lnTo>
                <a:lnTo>
                  <a:pt x="87317" y="508208"/>
                </a:lnTo>
                <a:lnTo>
                  <a:pt x="48244" y="498293"/>
                </a:lnTo>
                <a:lnTo>
                  <a:pt x="12747" y="482149"/>
                </a:lnTo>
                <a:lnTo>
                  <a:pt x="0" y="463550"/>
                </a:lnTo>
                <a:lnTo>
                  <a:pt x="0" y="0"/>
                </a:lnTo>
              </a:path>
            </a:pathLst>
          </a:custGeom>
          <a:ln w="9525">
            <a:solidFill>
              <a:srgbClr val="163793"/>
            </a:solidFill>
          </a:ln>
        </p:spPr>
        <p:txBody>
          <a:bodyPr wrap="square" lIns="0" tIns="0" rIns="0" bIns="0" rtlCol="0"/>
          <a:lstStyle/>
          <a:p>
            <a:endParaRPr/>
          </a:p>
        </p:txBody>
      </p:sp>
      <p:sp>
        <p:nvSpPr>
          <p:cNvPr id="6" name="object 6"/>
          <p:cNvSpPr/>
          <p:nvPr/>
        </p:nvSpPr>
        <p:spPr>
          <a:xfrm>
            <a:off x="1184859" y="4364482"/>
            <a:ext cx="69989" cy="83604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921715" y="4363008"/>
            <a:ext cx="258686" cy="83497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99362" y="4414646"/>
            <a:ext cx="38613" cy="76250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189608" y="4805934"/>
            <a:ext cx="63844" cy="6433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923455" y="4459956"/>
            <a:ext cx="147955" cy="17780"/>
          </a:xfrm>
          <a:custGeom>
            <a:avLst/>
            <a:gdLst/>
            <a:ahLst/>
            <a:cxnLst/>
            <a:rect l="l" t="t" r="r" b="b"/>
            <a:pathLst>
              <a:path w="147955" h="17779">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11" name="object 11"/>
          <p:cNvSpPr/>
          <p:nvPr/>
        </p:nvSpPr>
        <p:spPr>
          <a:xfrm>
            <a:off x="918692" y="4455194"/>
            <a:ext cx="157480" cy="27305"/>
          </a:xfrm>
          <a:custGeom>
            <a:avLst/>
            <a:gdLst/>
            <a:ahLst/>
            <a:cxnLst/>
            <a:rect l="l" t="t" r="r" b="b"/>
            <a:pathLst>
              <a:path w="157480" h="27304">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12" name="object 12"/>
          <p:cNvSpPr/>
          <p:nvPr/>
        </p:nvSpPr>
        <p:spPr>
          <a:xfrm>
            <a:off x="1056703" y="4450460"/>
            <a:ext cx="143510" cy="52705"/>
          </a:xfrm>
          <a:custGeom>
            <a:avLst/>
            <a:gdLst/>
            <a:ahLst/>
            <a:cxnLst/>
            <a:rect l="l" t="t" r="r" b="b"/>
            <a:pathLst>
              <a:path w="143509" h="52704">
                <a:moveTo>
                  <a:pt x="116763" y="0"/>
                </a:moveTo>
                <a:lnTo>
                  <a:pt x="13652" y="3164"/>
                </a:lnTo>
                <a:lnTo>
                  <a:pt x="3775" y="12594"/>
                </a:lnTo>
                <a:lnTo>
                  <a:pt x="0" y="26162"/>
                </a:lnTo>
                <a:lnTo>
                  <a:pt x="3166" y="38612"/>
                </a:lnTo>
                <a:lnTo>
                  <a:pt x="12592" y="48520"/>
                </a:lnTo>
                <a:lnTo>
                  <a:pt x="26136" y="52324"/>
                </a:lnTo>
                <a:lnTo>
                  <a:pt x="129247" y="49133"/>
                </a:lnTo>
                <a:lnTo>
                  <a:pt x="139124" y="39673"/>
                </a:lnTo>
                <a:lnTo>
                  <a:pt x="142900" y="26162"/>
                </a:lnTo>
                <a:lnTo>
                  <a:pt x="139734" y="13655"/>
                </a:lnTo>
                <a:lnTo>
                  <a:pt x="130307" y="3773"/>
                </a:lnTo>
                <a:lnTo>
                  <a:pt x="116763" y="0"/>
                </a:lnTo>
                <a:close/>
              </a:path>
            </a:pathLst>
          </a:custGeom>
          <a:solidFill>
            <a:srgbClr val="163793"/>
          </a:solidFill>
        </p:spPr>
        <p:txBody>
          <a:bodyPr wrap="square" lIns="0" tIns="0" rIns="0" bIns="0" rtlCol="0"/>
          <a:lstStyle/>
          <a:p>
            <a:endParaRPr/>
          </a:p>
        </p:txBody>
      </p:sp>
      <p:sp>
        <p:nvSpPr>
          <p:cNvPr id="13" name="object 13"/>
          <p:cNvSpPr/>
          <p:nvPr/>
        </p:nvSpPr>
        <p:spPr>
          <a:xfrm>
            <a:off x="1059878" y="4456557"/>
            <a:ext cx="136550" cy="38100"/>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926414" y="4578828"/>
            <a:ext cx="147955" cy="17780"/>
          </a:xfrm>
          <a:custGeom>
            <a:avLst/>
            <a:gdLst/>
            <a:ahLst/>
            <a:cxnLst/>
            <a:rect l="l" t="t" r="r" b="b"/>
            <a:pathLst>
              <a:path w="147955" h="17779">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15" name="object 15"/>
          <p:cNvSpPr/>
          <p:nvPr/>
        </p:nvSpPr>
        <p:spPr>
          <a:xfrm>
            <a:off x="921651" y="4574066"/>
            <a:ext cx="157480" cy="27305"/>
          </a:xfrm>
          <a:custGeom>
            <a:avLst/>
            <a:gdLst/>
            <a:ahLst/>
            <a:cxnLst/>
            <a:rect l="l" t="t" r="r" b="b"/>
            <a:pathLst>
              <a:path w="157480" h="27304">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16" name="object 16"/>
          <p:cNvSpPr/>
          <p:nvPr/>
        </p:nvSpPr>
        <p:spPr>
          <a:xfrm>
            <a:off x="1056601" y="4569333"/>
            <a:ext cx="143510" cy="49530"/>
          </a:xfrm>
          <a:custGeom>
            <a:avLst/>
            <a:gdLst/>
            <a:ahLst/>
            <a:cxnLst/>
            <a:rect l="l" t="t" r="r" b="b"/>
            <a:pathLst>
              <a:path w="143509" h="49529">
                <a:moveTo>
                  <a:pt x="118224" y="0"/>
                </a:moveTo>
                <a:lnTo>
                  <a:pt x="14317" y="2277"/>
                </a:lnTo>
                <a:lnTo>
                  <a:pt x="3989" y="11215"/>
                </a:lnTo>
                <a:lnTo>
                  <a:pt x="0" y="24638"/>
                </a:lnTo>
                <a:lnTo>
                  <a:pt x="2310" y="35127"/>
                </a:lnTo>
                <a:lnTo>
                  <a:pt x="11263" y="45432"/>
                </a:lnTo>
                <a:lnTo>
                  <a:pt x="24688" y="49403"/>
                </a:lnTo>
                <a:lnTo>
                  <a:pt x="128652" y="47095"/>
                </a:lnTo>
                <a:lnTo>
                  <a:pt x="138932" y="38128"/>
                </a:lnTo>
                <a:lnTo>
                  <a:pt x="142900" y="24638"/>
                </a:lnTo>
                <a:lnTo>
                  <a:pt x="140625" y="14298"/>
                </a:lnTo>
                <a:lnTo>
                  <a:pt x="131678" y="3985"/>
                </a:lnTo>
                <a:lnTo>
                  <a:pt x="118224" y="0"/>
                </a:lnTo>
                <a:close/>
              </a:path>
            </a:pathLst>
          </a:custGeom>
          <a:solidFill>
            <a:srgbClr val="163793"/>
          </a:solidFill>
        </p:spPr>
        <p:txBody>
          <a:bodyPr wrap="square" lIns="0" tIns="0" rIns="0" bIns="0" rtlCol="0"/>
          <a:lstStyle/>
          <a:p>
            <a:endParaRPr/>
          </a:p>
        </p:txBody>
      </p:sp>
      <p:sp>
        <p:nvSpPr>
          <p:cNvPr id="17" name="object 17"/>
          <p:cNvSpPr/>
          <p:nvPr/>
        </p:nvSpPr>
        <p:spPr>
          <a:xfrm>
            <a:off x="1059980" y="4575683"/>
            <a:ext cx="136550" cy="36703"/>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924941" y="4702780"/>
            <a:ext cx="147955" cy="17780"/>
          </a:xfrm>
          <a:custGeom>
            <a:avLst/>
            <a:gdLst/>
            <a:ahLst/>
            <a:cxnLst/>
            <a:rect l="l" t="t" r="r" b="b"/>
            <a:pathLst>
              <a:path w="147955" h="17779">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19" name="object 19"/>
          <p:cNvSpPr/>
          <p:nvPr/>
        </p:nvSpPr>
        <p:spPr>
          <a:xfrm>
            <a:off x="920178" y="4698018"/>
            <a:ext cx="157480" cy="27305"/>
          </a:xfrm>
          <a:custGeom>
            <a:avLst/>
            <a:gdLst/>
            <a:ahLst/>
            <a:cxnLst/>
            <a:rect l="l" t="t" r="r" b="b"/>
            <a:pathLst>
              <a:path w="157480" h="27304">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20" name="object 20"/>
          <p:cNvSpPr/>
          <p:nvPr/>
        </p:nvSpPr>
        <p:spPr>
          <a:xfrm>
            <a:off x="928154" y="4810730"/>
            <a:ext cx="147955" cy="17780"/>
          </a:xfrm>
          <a:custGeom>
            <a:avLst/>
            <a:gdLst/>
            <a:ahLst/>
            <a:cxnLst/>
            <a:rect l="l" t="t" r="r" b="b"/>
            <a:pathLst>
              <a:path w="147955" h="17779">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21" name="object 21"/>
          <p:cNvSpPr/>
          <p:nvPr/>
        </p:nvSpPr>
        <p:spPr>
          <a:xfrm>
            <a:off x="923391" y="4805968"/>
            <a:ext cx="157480" cy="27305"/>
          </a:xfrm>
          <a:custGeom>
            <a:avLst/>
            <a:gdLst/>
            <a:ahLst/>
            <a:cxnLst/>
            <a:rect l="l" t="t" r="r" b="b"/>
            <a:pathLst>
              <a:path w="157480" h="27304">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22" name="object 22"/>
          <p:cNvSpPr/>
          <p:nvPr/>
        </p:nvSpPr>
        <p:spPr>
          <a:xfrm>
            <a:off x="1053439" y="4801234"/>
            <a:ext cx="143510" cy="55880"/>
          </a:xfrm>
          <a:custGeom>
            <a:avLst/>
            <a:gdLst/>
            <a:ahLst/>
            <a:cxnLst/>
            <a:rect l="l" t="t" r="r" b="b"/>
            <a:pathLst>
              <a:path w="143509" h="55879">
                <a:moveTo>
                  <a:pt x="115138" y="0"/>
                </a:moveTo>
                <a:lnTo>
                  <a:pt x="26377" y="36"/>
                </a:lnTo>
                <a:lnTo>
                  <a:pt x="13010" y="4261"/>
                </a:lnTo>
                <a:lnTo>
                  <a:pt x="3574" y="14162"/>
                </a:lnTo>
                <a:lnTo>
                  <a:pt x="0" y="27812"/>
                </a:lnTo>
                <a:lnTo>
                  <a:pt x="36" y="29249"/>
                </a:lnTo>
                <a:lnTo>
                  <a:pt x="4265" y="42620"/>
                </a:lnTo>
                <a:lnTo>
                  <a:pt x="14167" y="52054"/>
                </a:lnTo>
                <a:lnTo>
                  <a:pt x="27813" y="55625"/>
                </a:lnTo>
                <a:lnTo>
                  <a:pt x="116573" y="55589"/>
                </a:lnTo>
                <a:lnTo>
                  <a:pt x="129940" y="51364"/>
                </a:lnTo>
                <a:lnTo>
                  <a:pt x="139376" y="41463"/>
                </a:lnTo>
                <a:lnTo>
                  <a:pt x="142951" y="27812"/>
                </a:lnTo>
                <a:lnTo>
                  <a:pt x="142914" y="26376"/>
                </a:lnTo>
                <a:lnTo>
                  <a:pt x="138686" y="13005"/>
                </a:lnTo>
                <a:lnTo>
                  <a:pt x="128783" y="3571"/>
                </a:lnTo>
                <a:lnTo>
                  <a:pt x="115138" y="0"/>
                </a:lnTo>
                <a:close/>
              </a:path>
            </a:pathLst>
          </a:custGeom>
          <a:solidFill>
            <a:srgbClr val="163793"/>
          </a:solidFill>
        </p:spPr>
        <p:txBody>
          <a:bodyPr wrap="square" lIns="0" tIns="0" rIns="0" bIns="0" rtlCol="0"/>
          <a:lstStyle/>
          <a:p>
            <a:endParaRPr/>
          </a:p>
        </p:txBody>
      </p:sp>
      <p:sp>
        <p:nvSpPr>
          <p:cNvPr id="23" name="object 23"/>
          <p:cNvSpPr/>
          <p:nvPr/>
        </p:nvSpPr>
        <p:spPr>
          <a:xfrm>
            <a:off x="1056614" y="4807584"/>
            <a:ext cx="136601" cy="42925"/>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1190599" y="4701285"/>
            <a:ext cx="63844" cy="64084"/>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1053439" y="4691507"/>
            <a:ext cx="144780" cy="50800"/>
          </a:xfrm>
          <a:custGeom>
            <a:avLst/>
            <a:gdLst/>
            <a:ahLst/>
            <a:cxnLst/>
            <a:rect l="l" t="t" r="r" b="b"/>
            <a:pathLst>
              <a:path w="144780" h="50800">
                <a:moveTo>
                  <a:pt x="119113" y="0"/>
                </a:moveTo>
                <a:lnTo>
                  <a:pt x="13977" y="2698"/>
                </a:lnTo>
                <a:lnTo>
                  <a:pt x="3879" y="11874"/>
                </a:lnTo>
                <a:lnTo>
                  <a:pt x="0" y="25400"/>
                </a:lnTo>
                <a:lnTo>
                  <a:pt x="2712" y="36804"/>
                </a:lnTo>
                <a:lnTo>
                  <a:pt x="11911" y="46908"/>
                </a:lnTo>
                <a:lnTo>
                  <a:pt x="25412" y="50800"/>
                </a:lnTo>
                <a:lnTo>
                  <a:pt x="130556" y="48075"/>
                </a:lnTo>
                <a:lnTo>
                  <a:pt x="140657" y="38866"/>
                </a:lnTo>
                <a:lnTo>
                  <a:pt x="144538" y="25400"/>
                </a:lnTo>
                <a:lnTo>
                  <a:pt x="141820" y="13933"/>
                </a:lnTo>
                <a:lnTo>
                  <a:pt x="132614" y="3858"/>
                </a:lnTo>
                <a:lnTo>
                  <a:pt x="119113" y="0"/>
                </a:lnTo>
                <a:close/>
              </a:path>
            </a:pathLst>
          </a:custGeom>
          <a:solidFill>
            <a:srgbClr val="163793"/>
          </a:solidFill>
        </p:spPr>
        <p:txBody>
          <a:bodyPr wrap="square" lIns="0" tIns="0" rIns="0" bIns="0" rtlCol="0"/>
          <a:lstStyle/>
          <a:p>
            <a:endParaRPr/>
          </a:p>
        </p:txBody>
      </p:sp>
      <p:sp>
        <p:nvSpPr>
          <p:cNvPr id="26" name="object 26"/>
          <p:cNvSpPr/>
          <p:nvPr/>
        </p:nvSpPr>
        <p:spPr>
          <a:xfrm>
            <a:off x="1056614" y="4698110"/>
            <a:ext cx="138176" cy="37972"/>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1180414" y="4363072"/>
            <a:ext cx="17559" cy="836434"/>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1175651" y="4358309"/>
            <a:ext cx="27305" cy="846455"/>
          </a:xfrm>
          <a:custGeom>
            <a:avLst/>
            <a:gdLst/>
            <a:ahLst/>
            <a:cxnLst/>
            <a:rect l="l" t="t" r="r" b="b"/>
            <a:pathLst>
              <a:path w="27305" h="846454">
                <a:moveTo>
                  <a:pt x="0" y="845959"/>
                </a:moveTo>
                <a:lnTo>
                  <a:pt x="27084" y="845959"/>
                </a:lnTo>
                <a:lnTo>
                  <a:pt x="27084" y="0"/>
                </a:lnTo>
                <a:lnTo>
                  <a:pt x="0" y="0"/>
                </a:lnTo>
                <a:lnTo>
                  <a:pt x="0" y="845959"/>
                </a:lnTo>
                <a:close/>
              </a:path>
            </a:pathLst>
          </a:custGeom>
          <a:solidFill>
            <a:srgbClr val="163793"/>
          </a:solidFill>
        </p:spPr>
        <p:txBody>
          <a:bodyPr wrap="square" lIns="0" tIns="0" rIns="0" bIns="0" rtlCol="0"/>
          <a:lstStyle/>
          <a:p>
            <a:endParaRPr/>
          </a:p>
        </p:txBody>
      </p:sp>
      <p:sp>
        <p:nvSpPr>
          <p:cNvPr id="29" name="object 29"/>
          <p:cNvSpPr/>
          <p:nvPr/>
        </p:nvSpPr>
        <p:spPr>
          <a:xfrm>
            <a:off x="1196486" y="4574413"/>
            <a:ext cx="57802" cy="72185"/>
          </a:xfrm>
          <a:prstGeom prst="rect">
            <a:avLst/>
          </a:prstGeom>
          <a:blipFill>
            <a:blip r:embed="rId14" cstate="print"/>
            <a:stretch>
              <a:fillRect/>
            </a:stretch>
          </a:blipFill>
        </p:spPr>
        <p:txBody>
          <a:bodyPr wrap="square" lIns="0" tIns="0" rIns="0" bIns="0" rtlCol="0"/>
          <a:lstStyle/>
          <a:p>
            <a:endParaRPr/>
          </a:p>
        </p:txBody>
      </p:sp>
      <p:sp>
        <p:nvSpPr>
          <p:cNvPr id="30" name="object 30"/>
          <p:cNvSpPr/>
          <p:nvPr/>
        </p:nvSpPr>
        <p:spPr>
          <a:xfrm>
            <a:off x="1196492" y="4454905"/>
            <a:ext cx="58437" cy="84348"/>
          </a:xfrm>
          <a:prstGeom prst="rect">
            <a:avLst/>
          </a:prstGeom>
          <a:blipFill>
            <a:blip r:embed="rId15" cstate="print"/>
            <a:stretch>
              <a:fillRect/>
            </a:stretch>
          </a:blipFill>
        </p:spPr>
        <p:txBody>
          <a:bodyPr wrap="square" lIns="0" tIns="0" rIns="0" bIns="0" rtlCol="0"/>
          <a:lstStyle/>
          <a:p>
            <a:endParaRPr/>
          </a:p>
        </p:txBody>
      </p:sp>
      <p:sp>
        <p:nvSpPr>
          <p:cNvPr id="31" name="object 31"/>
          <p:cNvSpPr/>
          <p:nvPr/>
        </p:nvSpPr>
        <p:spPr>
          <a:xfrm>
            <a:off x="1247190" y="5161407"/>
            <a:ext cx="11430" cy="34925"/>
          </a:xfrm>
          <a:custGeom>
            <a:avLst/>
            <a:gdLst/>
            <a:ahLst/>
            <a:cxnLst/>
            <a:rect l="l" t="t" r="r" b="b"/>
            <a:pathLst>
              <a:path w="11430" h="34925">
                <a:moveTo>
                  <a:pt x="8636" y="0"/>
                </a:moveTo>
                <a:lnTo>
                  <a:pt x="2489" y="0"/>
                </a:lnTo>
                <a:lnTo>
                  <a:pt x="0" y="7874"/>
                </a:lnTo>
                <a:lnTo>
                  <a:pt x="0" y="27051"/>
                </a:lnTo>
                <a:lnTo>
                  <a:pt x="2489" y="34798"/>
                </a:lnTo>
                <a:lnTo>
                  <a:pt x="8636" y="34798"/>
                </a:lnTo>
                <a:lnTo>
                  <a:pt x="11125" y="27051"/>
                </a:lnTo>
                <a:lnTo>
                  <a:pt x="11125" y="7874"/>
                </a:lnTo>
                <a:lnTo>
                  <a:pt x="8636" y="0"/>
                </a:lnTo>
                <a:close/>
              </a:path>
            </a:pathLst>
          </a:custGeom>
          <a:solidFill>
            <a:srgbClr val="333333"/>
          </a:solidFill>
        </p:spPr>
        <p:txBody>
          <a:bodyPr wrap="square" lIns="0" tIns="0" rIns="0" bIns="0" rtlCol="0"/>
          <a:lstStyle/>
          <a:p>
            <a:endParaRPr/>
          </a:p>
        </p:txBody>
      </p:sp>
      <p:sp>
        <p:nvSpPr>
          <p:cNvPr id="32" name="object 32"/>
          <p:cNvSpPr/>
          <p:nvPr/>
        </p:nvSpPr>
        <p:spPr>
          <a:xfrm>
            <a:off x="1193279" y="5162169"/>
            <a:ext cx="60960" cy="73660"/>
          </a:xfrm>
          <a:custGeom>
            <a:avLst/>
            <a:gdLst/>
            <a:ahLst/>
            <a:cxnLst/>
            <a:rect l="l" t="t" r="r" b="b"/>
            <a:pathLst>
              <a:path w="60959" h="73660">
                <a:moveTo>
                  <a:pt x="59397" y="0"/>
                </a:moveTo>
                <a:lnTo>
                  <a:pt x="0" y="32257"/>
                </a:lnTo>
                <a:lnTo>
                  <a:pt x="393" y="73151"/>
                </a:lnTo>
                <a:lnTo>
                  <a:pt x="60591" y="33527"/>
                </a:lnTo>
                <a:lnTo>
                  <a:pt x="59397" y="0"/>
                </a:lnTo>
                <a:close/>
              </a:path>
            </a:pathLst>
          </a:custGeom>
          <a:solidFill>
            <a:srgbClr val="333333"/>
          </a:solidFill>
        </p:spPr>
        <p:txBody>
          <a:bodyPr wrap="square" lIns="0" tIns="0" rIns="0" bIns="0" rtlCol="0"/>
          <a:lstStyle/>
          <a:p>
            <a:endParaRPr/>
          </a:p>
        </p:txBody>
      </p:sp>
      <p:sp>
        <p:nvSpPr>
          <p:cNvPr id="33" name="object 33"/>
          <p:cNvSpPr/>
          <p:nvPr/>
        </p:nvSpPr>
        <p:spPr>
          <a:xfrm>
            <a:off x="905891" y="5185155"/>
            <a:ext cx="297180" cy="54610"/>
          </a:xfrm>
          <a:custGeom>
            <a:avLst/>
            <a:gdLst/>
            <a:ahLst/>
            <a:cxnLst/>
            <a:rect l="l" t="t" r="r" b="b"/>
            <a:pathLst>
              <a:path w="297180" h="54610">
                <a:moveTo>
                  <a:pt x="269709" y="0"/>
                </a:moveTo>
                <a:lnTo>
                  <a:pt x="26765" y="1"/>
                </a:lnTo>
                <a:lnTo>
                  <a:pt x="0" y="27369"/>
                </a:lnTo>
                <a:lnTo>
                  <a:pt x="3755" y="40898"/>
                </a:lnTo>
                <a:lnTo>
                  <a:pt x="13454" y="50548"/>
                </a:lnTo>
                <a:lnTo>
                  <a:pt x="27063" y="54229"/>
                </a:lnTo>
                <a:lnTo>
                  <a:pt x="269902" y="54228"/>
                </a:lnTo>
                <a:lnTo>
                  <a:pt x="283472" y="50456"/>
                </a:lnTo>
                <a:lnTo>
                  <a:pt x="293108" y="40743"/>
                </a:lnTo>
                <a:lnTo>
                  <a:pt x="296721" y="27369"/>
                </a:lnTo>
                <a:lnTo>
                  <a:pt x="296783" y="26869"/>
                </a:lnTo>
                <a:lnTo>
                  <a:pt x="292990" y="13305"/>
                </a:lnTo>
                <a:lnTo>
                  <a:pt x="283289" y="3667"/>
                </a:lnTo>
                <a:lnTo>
                  <a:pt x="269709" y="0"/>
                </a:lnTo>
                <a:close/>
              </a:path>
            </a:pathLst>
          </a:custGeom>
          <a:solidFill>
            <a:srgbClr val="DDDDDD"/>
          </a:solidFill>
        </p:spPr>
        <p:txBody>
          <a:bodyPr wrap="square" lIns="0" tIns="0" rIns="0" bIns="0" rtlCol="0"/>
          <a:lstStyle/>
          <a:p>
            <a:endParaRPr/>
          </a:p>
        </p:txBody>
      </p:sp>
      <p:sp>
        <p:nvSpPr>
          <p:cNvPr id="34" name="object 34"/>
          <p:cNvSpPr/>
          <p:nvPr/>
        </p:nvSpPr>
        <p:spPr>
          <a:xfrm>
            <a:off x="905891" y="5185155"/>
            <a:ext cx="297180" cy="54610"/>
          </a:xfrm>
          <a:custGeom>
            <a:avLst/>
            <a:gdLst/>
            <a:ahLst/>
            <a:cxnLst/>
            <a:rect l="l" t="t" r="r" b="b"/>
            <a:pathLst>
              <a:path w="297180" h="54610">
                <a:moveTo>
                  <a:pt x="0" y="27178"/>
                </a:moveTo>
                <a:lnTo>
                  <a:pt x="3648" y="13551"/>
                </a:lnTo>
                <a:lnTo>
                  <a:pt x="13244" y="3810"/>
                </a:lnTo>
                <a:lnTo>
                  <a:pt x="26766" y="1"/>
                </a:lnTo>
                <a:lnTo>
                  <a:pt x="269709" y="0"/>
                </a:lnTo>
                <a:lnTo>
                  <a:pt x="283290" y="3667"/>
                </a:lnTo>
                <a:lnTo>
                  <a:pt x="292990" y="13305"/>
                </a:lnTo>
                <a:lnTo>
                  <a:pt x="296784" y="26869"/>
                </a:lnTo>
                <a:lnTo>
                  <a:pt x="296773" y="27178"/>
                </a:lnTo>
                <a:lnTo>
                  <a:pt x="293109" y="40743"/>
                </a:lnTo>
                <a:lnTo>
                  <a:pt x="283473" y="50456"/>
                </a:lnTo>
                <a:lnTo>
                  <a:pt x="269902" y="54228"/>
                </a:lnTo>
                <a:lnTo>
                  <a:pt x="27063" y="54229"/>
                </a:lnTo>
                <a:lnTo>
                  <a:pt x="13455" y="50548"/>
                </a:lnTo>
                <a:lnTo>
                  <a:pt x="3755" y="40898"/>
                </a:lnTo>
                <a:lnTo>
                  <a:pt x="0" y="27369"/>
                </a:lnTo>
                <a:lnTo>
                  <a:pt x="0" y="27178"/>
                </a:lnTo>
                <a:close/>
              </a:path>
            </a:pathLst>
          </a:custGeom>
          <a:ln w="9524">
            <a:solidFill>
              <a:srgbClr val="163793"/>
            </a:solidFill>
          </a:ln>
        </p:spPr>
        <p:txBody>
          <a:bodyPr wrap="square" lIns="0" tIns="0" rIns="0" bIns="0" rtlCol="0"/>
          <a:lstStyle/>
          <a:p>
            <a:endParaRPr/>
          </a:p>
        </p:txBody>
      </p:sp>
      <p:sp>
        <p:nvSpPr>
          <p:cNvPr id="35" name="object 35"/>
          <p:cNvSpPr/>
          <p:nvPr/>
        </p:nvSpPr>
        <p:spPr>
          <a:xfrm>
            <a:off x="921715" y="5197983"/>
            <a:ext cx="265125" cy="29972"/>
          </a:xfrm>
          <a:prstGeom prst="rect">
            <a:avLst/>
          </a:prstGeom>
          <a:blipFill>
            <a:blip r:embed="rId16" cstate="print"/>
            <a:stretch>
              <a:fillRect/>
            </a:stretch>
          </a:blipFill>
        </p:spPr>
        <p:txBody>
          <a:bodyPr wrap="square" lIns="0" tIns="0" rIns="0" bIns="0" rtlCol="0"/>
          <a:lstStyle/>
          <a:p>
            <a:endParaRPr/>
          </a:p>
        </p:txBody>
      </p:sp>
      <p:sp>
        <p:nvSpPr>
          <p:cNvPr id="36" name="object 36"/>
          <p:cNvSpPr/>
          <p:nvPr/>
        </p:nvSpPr>
        <p:spPr>
          <a:xfrm>
            <a:off x="921715" y="5197983"/>
            <a:ext cx="265430" cy="30480"/>
          </a:xfrm>
          <a:custGeom>
            <a:avLst/>
            <a:gdLst/>
            <a:ahLst/>
            <a:cxnLst/>
            <a:rect l="l" t="t" r="r" b="b"/>
            <a:pathLst>
              <a:path w="265430" h="30479">
                <a:moveTo>
                  <a:pt x="0" y="14986"/>
                </a:moveTo>
                <a:lnTo>
                  <a:pt x="0" y="6731"/>
                </a:lnTo>
                <a:lnTo>
                  <a:pt x="6718" y="0"/>
                </a:lnTo>
                <a:lnTo>
                  <a:pt x="14998" y="0"/>
                </a:lnTo>
                <a:lnTo>
                  <a:pt x="250126" y="0"/>
                </a:lnTo>
                <a:lnTo>
                  <a:pt x="258419" y="0"/>
                </a:lnTo>
                <a:lnTo>
                  <a:pt x="265125" y="6731"/>
                </a:lnTo>
                <a:lnTo>
                  <a:pt x="265125" y="14986"/>
                </a:lnTo>
                <a:lnTo>
                  <a:pt x="265125" y="23368"/>
                </a:lnTo>
                <a:lnTo>
                  <a:pt x="258419" y="29972"/>
                </a:lnTo>
                <a:lnTo>
                  <a:pt x="250126" y="29972"/>
                </a:lnTo>
                <a:lnTo>
                  <a:pt x="14998" y="29972"/>
                </a:lnTo>
                <a:lnTo>
                  <a:pt x="6718" y="29972"/>
                </a:lnTo>
                <a:lnTo>
                  <a:pt x="0" y="23368"/>
                </a:lnTo>
                <a:lnTo>
                  <a:pt x="0" y="14986"/>
                </a:lnTo>
                <a:close/>
              </a:path>
            </a:pathLst>
          </a:custGeom>
          <a:ln w="9525">
            <a:solidFill>
              <a:srgbClr val="163793"/>
            </a:solidFill>
          </a:ln>
        </p:spPr>
        <p:txBody>
          <a:bodyPr wrap="square" lIns="0" tIns="0" rIns="0" bIns="0" rtlCol="0"/>
          <a:lstStyle/>
          <a:p>
            <a:endParaRPr/>
          </a:p>
        </p:txBody>
      </p:sp>
      <p:sp>
        <p:nvSpPr>
          <p:cNvPr id="37" name="object 37"/>
          <p:cNvSpPr/>
          <p:nvPr/>
        </p:nvSpPr>
        <p:spPr>
          <a:xfrm>
            <a:off x="947191" y="5079015"/>
            <a:ext cx="40005" cy="48895"/>
          </a:xfrm>
          <a:custGeom>
            <a:avLst/>
            <a:gdLst/>
            <a:ahLst/>
            <a:cxnLst/>
            <a:rect l="l" t="t" r="r" b="b"/>
            <a:pathLst>
              <a:path w="40005" h="48895">
                <a:moveTo>
                  <a:pt x="12785" y="0"/>
                </a:moveTo>
                <a:lnTo>
                  <a:pt x="3591" y="9435"/>
                </a:lnTo>
                <a:lnTo>
                  <a:pt x="0" y="24479"/>
                </a:lnTo>
                <a:lnTo>
                  <a:pt x="13" y="25471"/>
                </a:lnTo>
                <a:lnTo>
                  <a:pt x="3254" y="38147"/>
                </a:lnTo>
                <a:lnTo>
                  <a:pt x="12253" y="46660"/>
                </a:lnTo>
                <a:lnTo>
                  <a:pt x="27119" y="48783"/>
                </a:lnTo>
                <a:lnTo>
                  <a:pt x="36082" y="39193"/>
                </a:lnTo>
                <a:lnTo>
                  <a:pt x="39568" y="23875"/>
                </a:lnTo>
                <a:lnTo>
                  <a:pt x="36446" y="11007"/>
                </a:lnTo>
                <a:lnTo>
                  <a:pt x="27535" y="2297"/>
                </a:lnTo>
                <a:lnTo>
                  <a:pt x="12785" y="0"/>
                </a:lnTo>
                <a:close/>
              </a:path>
            </a:pathLst>
          </a:custGeom>
          <a:solidFill>
            <a:srgbClr val="33CC33"/>
          </a:solidFill>
        </p:spPr>
        <p:txBody>
          <a:bodyPr wrap="square" lIns="0" tIns="0" rIns="0" bIns="0" rtlCol="0"/>
          <a:lstStyle/>
          <a:p>
            <a:endParaRPr/>
          </a:p>
        </p:txBody>
      </p:sp>
      <p:sp>
        <p:nvSpPr>
          <p:cNvPr id="38" name="object 38"/>
          <p:cNvSpPr/>
          <p:nvPr/>
        </p:nvSpPr>
        <p:spPr>
          <a:xfrm>
            <a:off x="991704" y="5079015"/>
            <a:ext cx="40005" cy="48895"/>
          </a:xfrm>
          <a:custGeom>
            <a:avLst/>
            <a:gdLst/>
            <a:ahLst/>
            <a:cxnLst/>
            <a:rect l="l" t="t" r="r" b="b"/>
            <a:pathLst>
              <a:path w="40005" h="48895">
                <a:moveTo>
                  <a:pt x="12785" y="0"/>
                </a:moveTo>
                <a:lnTo>
                  <a:pt x="3591" y="9435"/>
                </a:lnTo>
                <a:lnTo>
                  <a:pt x="0" y="24479"/>
                </a:lnTo>
                <a:lnTo>
                  <a:pt x="13" y="25471"/>
                </a:lnTo>
                <a:lnTo>
                  <a:pt x="3254" y="38147"/>
                </a:lnTo>
                <a:lnTo>
                  <a:pt x="12253" y="46660"/>
                </a:lnTo>
                <a:lnTo>
                  <a:pt x="27119" y="48783"/>
                </a:lnTo>
                <a:lnTo>
                  <a:pt x="36082" y="39193"/>
                </a:lnTo>
                <a:lnTo>
                  <a:pt x="39568" y="23875"/>
                </a:lnTo>
                <a:lnTo>
                  <a:pt x="36446" y="11007"/>
                </a:lnTo>
                <a:lnTo>
                  <a:pt x="27535" y="2297"/>
                </a:lnTo>
                <a:lnTo>
                  <a:pt x="12785" y="0"/>
                </a:lnTo>
                <a:close/>
              </a:path>
            </a:pathLst>
          </a:custGeom>
          <a:solidFill>
            <a:srgbClr val="FF0000"/>
          </a:solidFill>
        </p:spPr>
        <p:txBody>
          <a:bodyPr wrap="square" lIns="0" tIns="0" rIns="0" bIns="0" rtlCol="0"/>
          <a:lstStyle/>
          <a:p>
            <a:endParaRPr/>
          </a:p>
        </p:txBody>
      </p:sp>
      <p:sp>
        <p:nvSpPr>
          <p:cNvPr id="39" name="object 39"/>
          <p:cNvSpPr/>
          <p:nvPr/>
        </p:nvSpPr>
        <p:spPr>
          <a:xfrm>
            <a:off x="1034491" y="5078777"/>
            <a:ext cx="36830" cy="48895"/>
          </a:xfrm>
          <a:custGeom>
            <a:avLst/>
            <a:gdLst/>
            <a:ahLst/>
            <a:cxnLst/>
            <a:rect l="l" t="t" r="r" b="b"/>
            <a:pathLst>
              <a:path w="36830" h="48895">
                <a:moveTo>
                  <a:pt x="13208" y="0"/>
                </a:moveTo>
                <a:lnTo>
                  <a:pt x="3719" y="9155"/>
                </a:lnTo>
                <a:lnTo>
                  <a:pt x="0" y="23955"/>
                </a:lnTo>
                <a:lnTo>
                  <a:pt x="2088" y="35081"/>
                </a:lnTo>
                <a:lnTo>
                  <a:pt x="10301" y="45232"/>
                </a:lnTo>
                <a:lnTo>
                  <a:pt x="24100" y="48720"/>
                </a:lnTo>
                <a:lnTo>
                  <a:pt x="31838" y="42963"/>
                </a:lnTo>
                <a:lnTo>
                  <a:pt x="36521" y="30744"/>
                </a:lnTo>
                <a:lnTo>
                  <a:pt x="36775" y="11496"/>
                </a:lnTo>
                <a:lnTo>
                  <a:pt x="27974" y="2540"/>
                </a:lnTo>
                <a:lnTo>
                  <a:pt x="13208" y="0"/>
                </a:lnTo>
                <a:close/>
              </a:path>
            </a:pathLst>
          </a:custGeom>
          <a:solidFill>
            <a:srgbClr val="33CC33"/>
          </a:solidFill>
        </p:spPr>
        <p:txBody>
          <a:bodyPr wrap="square" lIns="0" tIns="0" rIns="0" bIns="0" rtlCol="0"/>
          <a:lstStyle/>
          <a:p>
            <a:endParaRPr/>
          </a:p>
        </p:txBody>
      </p:sp>
      <p:sp>
        <p:nvSpPr>
          <p:cNvPr id="40" name="object 40"/>
          <p:cNvSpPr/>
          <p:nvPr/>
        </p:nvSpPr>
        <p:spPr>
          <a:xfrm>
            <a:off x="1134414" y="4877231"/>
            <a:ext cx="20955" cy="278130"/>
          </a:xfrm>
          <a:custGeom>
            <a:avLst/>
            <a:gdLst/>
            <a:ahLst/>
            <a:cxnLst/>
            <a:rect l="l" t="t" r="r" b="b"/>
            <a:pathLst>
              <a:path w="20955" h="278129">
                <a:moveTo>
                  <a:pt x="0" y="277952"/>
                </a:moveTo>
                <a:lnTo>
                  <a:pt x="20527" y="277952"/>
                </a:lnTo>
                <a:lnTo>
                  <a:pt x="20527" y="0"/>
                </a:lnTo>
                <a:lnTo>
                  <a:pt x="0" y="0"/>
                </a:lnTo>
                <a:lnTo>
                  <a:pt x="0" y="277952"/>
                </a:lnTo>
                <a:close/>
              </a:path>
            </a:pathLst>
          </a:custGeom>
          <a:solidFill>
            <a:srgbClr val="292929"/>
          </a:solidFill>
        </p:spPr>
        <p:txBody>
          <a:bodyPr wrap="square" lIns="0" tIns="0" rIns="0" bIns="0" rtlCol="0"/>
          <a:lstStyle/>
          <a:p>
            <a:endParaRPr/>
          </a:p>
        </p:txBody>
      </p:sp>
      <p:sp>
        <p:nvSpPr>
          <p:cNvPr id="41" name="object 41"/>
          <p:cNvSpPr/>
          <p:nvPr/>
        </p:nvSpPr>
        <p:spPr>
          <a:xfrm>
            <a:off x="1129652" y="4872469"/>
            <a:ext cx="30480" cy="287655"/>
          </a:xfrm>
          <a:custGeom>
            <a:avLst/>
            <a:gdLst/>
            <a:ahLst/>
            <a:cxnLst/>
            <a:rect l="l" t="t" r="r" b="b"/>
            <a:pathLst>
              <a:path w="30480" h="287654">
                <a:moveTo>
                  <a:pt x="0" y="287477"/>
                </a:moveTo>
                <a:lnTo>
                  <a:pt x="30052" y="287477"/>
                </a:lnTo>
                <a:lnTo>
                  <a:pt x="30052" y="0"/>
                </a:lnTo>
                <a:lnTo>
                  <a:pt x="0" y="0"/>
                </a:lnTo>
                <a:lnTo>
                  <a:pt x="0" y="287477"/>
                </a:lnTo>
                <a:close/>
              </a:path>
            </a:pathLst>
          </a:custGeom>
          <a:solidFill>
            <a:srgbClr val="163793"/>
          </a:solidFill>
        </p:spPr>
        <p:txBody>
          <a:bodyPr wrap="square" lIns="0" tIns="0" rIns="0" bIns="0" rtlCol="0"/>
          <a:lstStyle/>
          <a:p>
            <a:endParaRPr/>
          </a:p>
        </p:txBody>
      </p:sp>
      <p:sp>
        <p:nvSpPr>
          <p:cNvPr id="42" name="object 42"/>
          <p:cNvSpPr/>
          <p:nvPr/>
        </p:nvSpPr>
        <p:spPr>
          <a:xfrm>
            <a:off x="7879842" y="4424959"/>
            <a:ext cx="1192212" cy="1171575"/>
          </a:xfrm>
          <a:prstGeom prst="rect">
            <a:avLst/>
          </a:prstGeom>
          <a:blipFill>
            <a:blip r:embed="rId17" cstate="print"/>
            <a:stretch>
              <a:fillRect/>
            </a:stretch>
          </a:blipFill>
        </p:spPr>
        <p:txBody>
          <a:bodyPr wrap="square" lIns="0" tIns="0" rIns="0" bIns="0" rtlCol="0"/>
          <a:lstStyle/>
          <a:p>
            <a:endParaRPr/>
          </a:p>
        </p:txBody>
      </p:sp>
      <p:sp>
        <p:nvSpPr>
          <p:cNvPr id="43" name="object 43"/>
          <p:cNvSpPr/>
          <p:nvPr/>
        </p:nvSpPr>
        <p:spPr>
          <a:xfrm>
            <a:off x="7984235" y="4537328"/>
            <a:ext cx="579755" cy="536447"/>
          </a:xfrm>
          <a:prstGeom prst="rect">
            <a:avLst/>
          </a:prstGeom>
          <a:blipFill>
            <a:blip r:embed="rId18" cstate="print"/>
            <a:stretch>
              <a:fillRect/>
            </a:stretch>
          </a:blipFill>
        </p:spPr>
        <p:txBody>
          <a:bodyPr wrap="square" lIns="0" tIns="0" rIns="0" bIns="0" rtlCol="0"/>
          <a:lstStyle/>
          <a:p>
            <a:endParaRPr/>
          </a:p>
        </p:txBody>
      </p:sp>
      <p:sp>
        <p:nvSpPr>
          <p:cNvPr id="44" name="object 44"/>
          <p:cNvSpPr txBox="1"/>
          <p:nvPr/>
        </p:nvSpPr>
        <p:spPr>
          <a:xfrm>
            <a:off x="106934" y="5359958"/>
            <a:ext cx="2326005" cy="615950"/>
          </a:xfrm>
          <a:prstGeom prst="rect">
            <a:avLst/>
          </a:prstGeom>
        </p:spPr>
        <p:txBody>
          <a:bodyPr vert="horz" wrap="square" lIns="0" tIns="0" rIns="0" bIns="0" rtlCol="0">
            <a:spAutoFit/>
          </a:bodyPr>
          <a:lstStyle/>
          <a:p>
            <a:pPr marR="59055" algn="ctr">
              <a:lnSpc>
                <a:spcPts val="2220"/>
              </a:lnSpc>
            </a:pPr>
            <a:r>
              <a:rPr sz="2000" b="1" dirty="0">
                <a:solidFill>
                  <a:srgbClr val="163793"/>
                </a:solidFill>
                <a:latin typeface="宋体"/>
                <a:cs typeface="宋体"/>
              </a:rPr>
              <a:t>服务</a:t>
            </a:r>
            <a:r>
              <a:rPr sz="2000" b="1" spc="0" dirty="0">
                <a:solidFill>
                  <a:srgbClr val="163793"/>
                </a:solidFill>
                <a:latin typeface="宋体"/>
                <a:cs typeface="宋体"/>
              </a:rPr>
              <a:t>器</a:t>
            </a:r>
            <a:r>
              <a:rPr sz="2000" b="1" dirty="0">
                <a:solidFill>
                  <a:srgbClr val="163793"/>
                </a:solidFill>
                <a:latin typeface="Arial"/>
                <a:cs typeface="Arial"/>
              </a:rPr>
              <a:t>,</a:t>
            </a:r>
            <a:r>
              <a:rPr sz="2000" b="1" spc="-25" dirty="0">
                <a:solidFill>
                  <a:srgbClr val="163793"/>
                </a:solidFill>
                <a:latin typeface="Arial"/>
                <a:cs typeface="Arial"/>
              </a:rPr>
              <a:t> </a:t>
            </a:r>
            <a:r>
              <a:rPr sz="2000" b="1" dirty="0">
                <a:solidFill>
                  <a:srgbClr val="163793"/>
                </a:solidFill>
                <a:latin typeface="宋体"/>
                <a:cs typeface="宋体"/>
              </a:rPr>
              <a:t>向客户传输</a:t>
            </a:r>
            <a:endParaRPr sz="2000">
              <a:latin typeface="宋体"/>
              <a:cs typeface="宋体"/>
            </a:endParaRPr>
          </a:p>
          <a:p>
            <a:pPr marR="59055" algn="ctr">
              <a:lnSpc>
                <a:spcPts val="2220"/>
              </a:lnSpc>
            </a:pPr>
            <a:r>
              <a:rPr sz="2000" b="1" dirty="0">
                <a:solidFill>
                  <a:srgbClr val="163793"/>
                </a:solidFill>
                <a:latin typeface="Arial"/>
                <a:cs typeface="Arial"/>
              </a:rPr>
              <a:t>F b</a:t>
            </a:r>
            <a:r>
              <a:rPr sz="2000" b="1" spc="-15" dirty="0">
                <a:solidFill>
                  <a:srgbClr val="163793"/>
                </a:solidFill>
                <a:latin typeface="Arial"/>
                <a:cs typeface="Arial"/>
              </a:rPr>
              <a:t>i</a:t>
            </a:r>
            <a:r>
              <a:rPr sz="2000" b="1" dirty="0">
                <a:solidFill>
                  <a:srgbClr val="163793"/>
                </a:solidFill>
                <a:latin typeface="Arial"/>
                <a:cs typeface="Arial"/>
              </a:rPr>
              <a:t>t</a:t>
            </a:r>
            <a:r>
              <a:rPr sz="2000" b="1" spc="5" dirty="0">
                <a:solidFill>
                  <a:srgbClr val="163793"/>
                </a:solidFill>
                <a:latin typeface="Arial"/>
                <a:cs typeface="Arial"/>
              </a:rPr>
              <a:t>s</a:t>
            </a:r>
            <a:r>
              <a:rPr sz="2000" b="1" spc="0" dirty="0">
                <a:solidFill>
                  <a:srgbClr val="163793"/>
                </a:solidFill>
                <a:latin typeface="宋体"/>
                <a:cs typeface="宋体"/>
              </a:rPr>
              <a:t>的文件</a:t>
            </a:r>
            <a:endParaRPr sz="2000">
              <a:latin typeface="宋体"/>
              <a:cs typeface="宋体"/>
            </a:endParaRPr>
          </a:p>
        </p:txBody>
      </p:sp>
      <p:sp>
        <p:nvSpPr>
          <p:cNvPr id="45" name="object 45"/>
          <p:cNvSpPr txBox="1"/>
          <p:nvPr/>
        </p:nvSpPr>
        <p:spPr>
          <a:xfrm>
            <a:off x="2642235" y="5331383"/>
            <a:ext cx="2143125" cy="708025"/>
          </a:xfrm>
          <a:prstGeom prst="rect">
            <a:avLst/>
          </a:prstGeom>
        </p:spPr>
        <p:txBody>
          <a:bodyPr vert="horz" wrap="square" lIns="0" tIns="0" rIns="0" bIns="0" rtlCol="0">
            <a:spAutoFit/>
          </a:bodyPr>
          <a:lstStyle/>
          <a:p>
            <a:pPr marR="556895" algn="ctr">
              <a:lnSpc>
                <a:spcPts val="2210"/>
              </a:lnSpc>
            </a:pPr>
            <a:r>
              <a:rPr sz="2000" b="1" spc="0" dirty="0">
                <a:solidFill>
                  <a:srgbClr val="163793"/>
                </a:solidFill>
                <a:latin typeface="宋体"/>
                <a:cs typeface="宋体"/>
              </a:rPr>
              <a:t>链路带宽</a:t>
            </a:r>
            <a:endParaRPr sz="2000">
              <a:latin typeface="宋体"/>
              <a:cs typeface="宋体"/>
            </a:endParaRPr>
          </a:p>
          <a:p>
            <a:pPr marR="487045" algn="ctr">
              <a:lnSpc>
                <a:spcPts val="2210"/>
              </a:lnSpc>
            </a:pPr>
            <a:r>
              <a:rPr sz="2000" b="1" spc="5" dirty="0">
                <a:solidFill>
                  <a:srgbClr val="163793"/>
                </a:solidFill>
                <a:latin typeface="Arial"/>
                <a:cs typeface="Arial"/>
              </a:rPr>
              <a:t>R</a:t>
            </a:r>
            <a:r>
              <a:rPr sz="2775" b="1" spc="15" baseline="-21021" dirty="0">
                <a:solidFill>
                  <a:srgbClr val="163793"/>
                </a:solidFill>
                <a:latin typeface="Arial"/>
                <a:cs typeface="Arial"/>
              </a:rPr>
              <a:t>s</a:t>
            </a:r>
            <a:r>
              <a:rPr sz="2775" b="1" spc="-232" baseline="-21021" dirty="0">
                <a:solidFill>
                  <a:srgbClr val="163793"/>
                </a:solidFill>
                <a:latin typeface="Arial"/>
                <a:cs typeface="Arial"/>
              </a:rPr>
              <a:t> </a:t>
            </a:r>
            <a:r>
              <a:rPr sz="2000" b="1" dirty="0">
                <a:solidFill>
                  <a:srgbClr val="163793"/>
                </a:solidFill>
                <a:latin typeface="Arial"/>
                <a:cs typeface="Arial"/>
              </a:rPr>
              <a:t>bits/sec</a:t>
            </a:r>
            <a:endParaRPr sz="2000">
              <a:latin typeface="Arial"/>
              <a:cs typeface="Arial"/>
            </a:endParaRPr>
          </a:p>
        </p:txBody>
      </p:sp>
      <p:sp>
        <p:nvSpPr>
          <p:cNvPr id="46" name="object 46"/>
          <p:cNvSpPr txBox="1"/>
          <p:nvPr/>
        </p:nvSpPr>
        <p:spPr>
          <a:xfrm>
            <a:off x="5652134" y="5345671"/>
            <a:ext cx="2227580" cy="633095"/>
          </a:xfrm>
          <a:prstGeom prst="rect">
            <a:avLst/>
          </a:prstGeom>
        </p:spPr>
        <p:txBody>
          <a:bodyPr vert="horz" wrap="square" lIns="0" tIns="0" rIns="0" bIns="0" rtlCol="0">
            <a:spAutoFit/>
          </a:bodyPr>
          <a:lstStyle/>
          <a:p>
            <a:pPr marR="922655" algn="ctr">
              <a:lnSpc>
                <a:spcPts val="2210"/>
              </a:lnSpc>
            </a:pPr>
            <a:r>
              <a:rPr sz="2000" b="1" spc="0" dirty="0">
                <a:solidFill>
                  <a:srgbClr val="163793"/>
                </a:solidFill>
                <a:latin typeface="宋体"/>
                <a:cs typeface="宋体"/>
              </a:rPr>
              <a:t>链路带宽</a:t>
            </a:r>
            <a:endParaRPr sz="2000">
              <a:latin typeface="宋体"/>
              <a:cs typeface="宋体"/>
            </a:endParaRPr>
          </a:p>
          <a:p>
            <a:pPr marR="852805" algn="ctr">
              <a:lnSpc>
                <a:spcPts val="2210"/>
              </a:lnSpc>
            </a:pPr>
            <a:r>
              <a:rPr sz="2000" b="1" spc="5" dirty="0">
                <a:solidFill>
                  <a:srgbClr val="163793"/>
                </a:solidFill>
                <a:latin typeface="Arial"/>
                <a:cs typeface="Arial"/>
              </a:rPr>
              <a:t>R</a:t>
            </a:r>
            <a:r>
              <a:rPr sz="2775" b="1" spc="15" baseline="-21021" dirty="0">
                <a:solidFill>
                  <a:srgbClr val="163793"/>
                </a:solidFill>
                <a:latin typeface="Arial"/>
                <a:cs typeface="Arial"/>
              </a:rPr>
              <a:t>c</a:t>
            </a:r>
            <a:r>
              <a:rPr sz="2775" b="1" spc="-232" baseline="-21021" dirty="0">
                <a:solidFill>
                  <a:srgbClr val="163793"/>
                </a:solidFill>
                <a:latin typeface="Arial"/>
                <a:cs typeface="Arial"/>
              </a:rPr>
              <a:t> </a:t>
            </a:r>
            <a:r>
              <a:rPr sz="2000" b="1" dirty="0">
                <a:solidFill>
                  <a:srgbClr val="163793"/>
                </a:solidFill>
                <a:latin typeface="Arial"/>
                <a:cs typeface="Arial"/>
              </a:rPr>
              <a:t>bits/sec</a:t>
            </a:r>
            <a:endParaRPr sz="2000">
              <a:latin typeface="Arial"/>
              <a:cs typeface="Arial"/>
            </a:endParaRPr>
          </a:p>
        </p:txBody>
      </p:sp>
      <p:sp>
        <p:nvSpPr>
          <p:cNvPr id="47" name="object 47"/>
          <p:cNvSpPr/>
          <p:nvPr/>
        </p:nvSpPr>
        <p:spPr>
          <a:xfrm>
            <a:off x="2928366" y="5098034"/>
            <a:ext cx="282575" cy="303530"/>
          </a:xfrm>
          <a:custGeom>
            <a:avLst/>
            <a:gdLst/>
            <a:ahLst/>
            <a:cxnLst/>
            <a:rect l="l" t="t" r="r" b="b"/>
            <a:pathLst>
              <a:path w="282575" h="303529">
                <a:moveTo>
                  <a:pt x="282575" y="303276"/>
                </a:moveTo>
                <a:lnTo>
                  <a:pt x="0" y="0"/>
                </a:lnTo>
              </a:path>
            </a:pathLst>
          </a:custGeom>
          <a:ln w="9525">
            <a:solidFill>
              <a:srgbClr val="CC0000"/>
            </a:solidFill>
          </a:ln>
        </p:spPr>
        <p:txBody>
          <a:bodyPr wrap="square" lIns="0" tIns="0" rIns="0" bIns="0" rtlCol="0"/>
          <a:lstStyle/>
          <a:p>
            <a:endParaRPr/>
          </a:p>
        </p:txBody>
      </p:sp>
      <p:sp>
        <p:nvSpPr>
          <p:cNvPr id="48" name="object 48"/>
          <p:cNvSpPr/>
          <p:nvPr/>
        </p:nvSpPr>
        <p:spPr>
          <a:xfrm>
            <a:off x="6051041" y="5167884"/>
            <a:ext cx="193675" cy="203200"/>
          </a:xfrm>
          <a:custGeom>
            <a:avLst/>
            <a:gdLst/>
            <a:ahLst/>
            <a:cxnLst/>
            <a:rect l="l" t="t" r="r" b="b"/>
            <a:pathLst>
              <a:path w="193675" h="203200">
                <a:moveTo>
                  <a:pt x="193675" y="203200"/>
                </a:moveTo>
                <a:lnTo>
                  <a:pt x="0" y="0"/>
                </a:lnTo>
              </a:path>
            </a:pathLst>
          </a:custGeom>
          <a:ln w="9525">
            <a:solidFill>
              <a:srgbClr val="CC0000"/>
            </a:solidFill>
          </a:ln>
        </p:spPr>
        <p:txBody>
          <a:bodyPr wrap="square" lIns="0" tIns="0" rIns="0" bIns="0" rtlCol="0"/>
          <a:lstStyle/>
          <a:p>
            <a:endParaRPr/>
          </a:p>
        </p:txBody>
      </p:sp>
      <p:sp>
        <p:nvSpPr>
          <p:cNvPr id="49" name="object 49"/>
          <p:cNvSpPr/>
          <p:nvPr/>
        </p:nvSpPr>
        <p:spPr>
          <a:xfrm>
            <a:off x="732853" y="5007609"/>
            <a:ext cx="11430" cy="411480"/>
          </a:xfrm>
          <a:custGeom>
            <a:avLst/>
            <a:gdLst/>
            <a:ahLst/>
            <a:cxnLst/>
            <a:rect l="l" t="t" r="r" b="b"/>
            <a:pathLst>
              <a:path w="11429" h="411479">
                <a:moveTo>
                  <a:pt x="11112" y="0"/>
                </a:moveTo>
                <a:lnTo>
                  <a:pt x="0" y="411098"/>
                </a:lnTo>
              </a:path>
            </a:pathLst>
          </a:custGeom>
          <a:ln w="9525">
            <a:solidFill>
              <a:srgbClr val="CC0000"/>
            </a:solidFill>
          </a:ln>
        </p:spPr>
        <p:txBody>
          <a:bodyPr wrap="square" lIns="0" tIns="0" rIns="0" bIns="0" rtlCol="0"/>
          <a:lstStyle/>
          <a:p>
            <a:endParaRPr/>
          </a:p>
        </p:txBody>
      </p:sp>
      <p:sp>
        <p:nvSpPr>
          <p:cNvPr id="50" name="object 50"/>
          <p:cNvSpPr/>
          <p:nvPr/>
        </p:nvSpPr>
        <p:spPr>
          <a:xfrm>
            <a:off x="1372616" y="4821809"/>
            <a:ext cx="6316980" cy="0"/>
          </a:xfrm>
          <a:custGeom>
            <a:avLst/>
            <a:gdLst/>
            <a:ahLst/>
            <a:cxnLst/>
            <a:rect l="l" t="t" r="r" b="b"/>
            <a:pathLst>
              <a:path w="6316980">
                <a:moveTo>
                  <a:pt x="0" y="0"/>
                </a:moveTo>
                <a:lnTo>
                  <a:pt x="6316726" y="0"/>
                </a:lnTo>
              </a:path>
            </a:pathLst>
          </a:custGeom>
          <a:ln w="9525">
            <a:solidFill>
              <a:srgbClr val="163793"/>
            </a:solidFill>
          </a:ln>
        </p:spPr>
        <p:txBody>
          <a:bodyPr wrap="square" lIns="0" tIns="0" rIns="0" bIns="0" rtlCol="0"/>
          <a:lstStyle/>
          <a:p>
            <a:endParaRPr/>
          </a:p>
        </p:txBody>
      </p:sp>
      <p:sp>
        <p:nvSpPr>
          <p:cNvPr id="51" name="object 51"/>
          <p:cNvSpPr/>
          <p:nvPr/>
        </p:nvSpPr>
        <p:spPr>
          <a:xfrm>
            <a:off x="3746753" y="4845939"/>
            <a:ext cx="1047115" cy="200025"/>
          </a:xfrm>
          <a:custGeom>
            <a:avLst/>
            <a:gdLst/>
            <a:ahLst/>
            <a:cxnLst/>
            <a:rect l="l" t="t" r="r" b="b"/>
            <a:pathLst>
              <a:path w="1047114" h="200025">
                <a:moveTo>
                  <a:pt x="523494" y="0"/>
                </a:moveTo>
                <a:lnTo>
                  <a:pt x="480568" y="330"/>
                </a:lnTo>
                <a:lnTo>
                  <a:pt x="438596" y="1306"/>
                </a:lnTo>
                <a:lnTo>
                  <a:pt x="397713" y="2901"/>
                </a:lnTo>
                <a:lnTo>
                  <a:pt x="358054" y="5090"/>
                </a:lnTo>
                <a:lnTo>
                  <a:pt x="319754" y="7846"/>
                </a:lnTo>
                <a:lnTo>
                  <a:pt x="247768" y="14958"/>
                </a:lnTo>
                <a:lnTo>
                  <a:pt x="182836" y="24033"/>
                </a:lnTo>
                <a:lnTo>
                  <a:pt x="126036" y="34863"/>
                </a:lnTo>
                <a:lnTo>
                  <a:pt x="78447" y="47245"/>
                </a:lnTo>
                <a:lnTo>
                  <a:pt x="41148" y="60971"/>
                </a:lnTo>
                <a:lnTo>
                  <a:pt x="6853" y="83633"/>
                </a:lnTo>
                <a:lnTo>
                  <a:pt x="0" y="99822"/>
                </a:lnTo>
                <a:lnTo>
                  <a:pt x="1735" y="108025"/>
                </a:lnTo>
                <a:lnTo>
                  <a:pt x="41148" y="138745"/>
                </a:lnTo>
                <a:lnTo>
                  <a:pt x="78447" y="152490"/>
                </a:lnTo>
                <a:lnTo>
                  <a:pt x="126036" y="164885"/>
                </a:lnTo>
                <a:lnTo>
                  <a:pt x="182836" y="175726"/>
                </a:lnTo>
                <a:lnTo>
                  <a:pt x="247768" y="184807"/>
                </a:lnTo>
                <a:lnTo>
                  <a:pt x="319754" y="191922"/>
                </a:lnTo>
                <a:lnTo>
                  <a:pt x="358054" y="194679"/>
                </a:lnTo>
                <a:lnTo>
                  <a:pt x="397713" y="196868"/>
                </a:lnTo>
                <a:lnTo>
                  <a:pt x="438596" y="198464"/>
                </a:lnTo>
                <a:lnTo>
                  <a:pt x="480568" y="199439"/>
                </a:lnTo>
                <a:lnTo>
                  <a:pt x="523494" y="199771"/>
                </a:lnTo>
                <a:lnTo>
                  <a:pt x="566419" y="199439"/>
                </a:lnTo>
                <a:lnTo>
                  <a:pt x="608391" y="198464"/>
                </a:lnTo>
                <a:lnTo>
                  <a:pt x="649274" y="196868"/>
                </a:lnTo>
                <a:lnTo>
                  <a:pt x="688933" y="194679"/>
                </a:lnTo>
                <a:lnTo>
                  <a:pt x="727233" y="191922"/>
                </a:lnTo>
                <a:lnTo>
                  <a:pt x="799219" y="184807"/>
                </a:lnTo>
                <a:lnTo>
                  <a:pt x="864151" y="175726"/>
                </a:lnTo>
                <a:lnTo>
                  <a:pt x="920951" y="164885"/>
                </a:lnTo>
                <a:lnTo>
                  <a:pt x="968540" y="152490"/>
                </a:lnTo>
                <a:lnTo>
                  <a:pt x="1005840" y="138745"/>
                </a:lnTo>
                <a:lnTo>
                  <a:pt x="1040134" y="116045"/>
                </a:lnTo>
                <a:lnTo>
                  <a:pt x="1046988" y="99822"/>
                </a:lnTo>
                <a:lnTo>
                  <a:pt x="1045252" y="91636"/>
                </a:lnTo>
                <a:lnTo>
                  <a:pt x="1005840" y="60971"/>
                </a:lnTo>
                <a:lnTo>
                  <a:pt x="968540" y="47245"/>
                </a:lnTo>
                <a:lnTo>
                  <a:pt x="920951" y="34863"/>
                </a:lnTo>
                <a:lnTo>
                  <a:pt x="864151" y="24033"/>
                </a:lnTo>
                <a:lnTo>
                  <a:pt x="799219" y="14958"/>
                </a:lnTo>
                <a:lnTo>
                  <a:pt x="727233" y="7846"/>
                </a:lnTo>
                <a:lnTo>
                  <a:pt x="688933" y="5090"/>
                </a:lnTo>
                <a:lnTo>
                  <a:pt x="649274" y="2901"/>
                </a:lnTo>
                <a:lnTo>
                  <a:pt x="608391" y="1306"/>
                </a:lnTo>
                <a:lnTo>
                  <a:pt x="566419" y="330"/>
                </a:lnTo>
                <a:lnTo>
                  <a:pt x="523494" y="0"/>
                </a:lnTo>
                <a:close/>
              </a:path>
            </a:pathLst>
          </a:custGeom>
          <a:solidFill>
            <a:srgbClr val="6699FF"/>
          </a:solidFill>
        </p:spPr>
        <p:txBody>
          <a:bodyPr wrap="square" lIns="0" tIns="0" rIns="0" bIns="0" rtlCol="0"/>
          <a:lstStyle/>
          <a:p>
            <a:endParaRPr/>
          </a:p>
        </p:txBody>
      </p:sp>
      <p:sp>
        <p:nvSpPr>
          <p:cNvPr id="52" name="object 52"/>
          <p:cNvSpPr/>
          <p:nvPr/>
        </p:nvSpPr>
        <p:spPr>
          <a:xfrm>
            <a:off x="3746753" y="4845939"/>
            <a:ext cx="1047115" cy="200025"/>
          </a:xfrm>
          <a:custGeom>
            <a:avLst/>
            <a:gdLst/>
            <a:ahLst/>
            <a:cxnLst/>
            <a:rect l="l" t="t" r="r" b="b"/>
            <a:pathLst>
              <a:path w="1047114" h="200025">
                <a:moveTo>
                  <a:pt x="0" y="99822"/>
                </a:moveTo>
                <a:lnTo>
                  <a:pt x="26694" y="68275"/>
                </a:lnTo>
                <a:lnTo>
                  <a:pt x="78447" y="47245"/>
                </a:lnTo>
                <a:lnTo>
                  <a:pt x="126036" y="34863"/>
                </a:lnTo>
                <a:lnTo>
                  <a:pt x="182836" y="24033"/>
                </a:lnTo>
                <a:lnTo>
                  <a:pt x="247768" y="14958"/>
                </a:lnTo>
                <a:lnTo>
                  <a:pt x="319754" y="7846"/>
                </a:lnTo>
                <a:lnTo>
                  <a:pt x="358054" y="5090"/>
                </a:lnTo>
                <a:lnTo>
                  <a:pt x="397713" y="2901"/>
                </a:lnTo>
                <a:lnTo>
                  <a:pt x="438596" y="1306"/>
                </a:lnTo>
                <a:lnTo>
                  <a:pt x="480568" y="330"/>
                </a:lnTo>
                <a:lnTo>
                  <a:pt x="523494" y="0"/>
                </a:lnTo>
                <a:lnTo>
                  <a:pt x="566419" y="330"/>
                </a:lnTo>
                <a:lnTo>
                  <a:pt x="608391" y="1306"/>
                </a:lnTo>
                <a:lnTo>
                  <a:pt x="649274" y="2901"/>
                </a:lnTo>
                <a:lnTo>
                  <a:pt x="688933" y="5090"/>
                </a:lnTo>
                <a:lnTo>
                  <a:pt x="727233" y="7846"/>
                </a:lnTo>
                <a:lnTo>
                  <a:pt x="799219" y="14958"/>
                </a:lnTo>
                <a:lnTo>
                  <a:pt x="864151" y="24033"/>
                </a:lnTo>
                <a:lnTo>
                  <a:pt x="920951" y="34863"/>
                </a:lnTo>
                <a:lnTo>
                  <a:pt x="968540" y="47245"/>
                </a:lnTo>
                <a:lnTo>
                  <a:pt x="1005840" y="60971"/>
                </a:lnTo>
                <a:lnTo>
                  <a:pt x="1040134" y="83633"/>
                </a:lnTo>
                <a:lnTo>
                  <a:pt x="1046988" y="99822"/>
                </a:lnTo>
                <a:lnTo>
                  <a:pt x="1045252" y="108025"/>
                </a:lnTo>
                <a:lnTo>
                  <a:pt x="1005840" y="138745"/>
                </a:lnTo>
                <a:lnTo>
                  <a:pt x="968540" y="152490"/>
                </a:lnTo>
                <a:lnTo>
                  <a:pt x="920951" y="164885"/>
                </a:lnTo>
                <a:lnTo>
                  <a:pt x="864151" y="175726"/>
                </a:lnTo>
                <a:lnTo>
                  <a:pt x="799219" y="184807"/>
                </a:lnTo>
                <a:lnTo>
                  <a:pt x="727233" y="191922"/>
                </a:lnTo>
                <a:lnTo>
                  <a:pt x="688933" y="194679"/>
                </a:lnTo>
                <a:lnTo>
                  <a:pt x="649274" y="196868"/>
                </a:lnTo>
                <a:lnTo>
                  <a:pt x="608391" y="198464"/>
                </a:lnTo>
                <a:lnTo>
                  <a:pt x="566419" y="199439"/>
                </a:lnTo>
                <a:lnTo>
                  <a:pt x="523494" y="199771"/>
                </a:lnTo>
                <a:lnTo>
                  <a:pt x="480568" y="199439"/>
                </a:lnTo>
                <a:lnTo>
                  <a:pt x="438596" y="198464"/>
                </a:lnTo>
                <a:lnTo>
                  <a:pt x="397713" y="196868"/>
                </a:lnTo>
                <a:lnTo>
                  <a:pt x="358054" y="194679"/>
                </a:lnTo>
                <a:lnTo>
                  <a:pt x="319754" y="191922"/>
                </a:lnTo>
                <a:lnTo>
                  <a:pt x="247768" y="184807"/>
                </a:lnTo>
                <a:lnTo>
                  <a:pt x="182836" y="175726"/>
                </a:lnTo>
                <a:lnTo>
                  <a:pt x="126036" y="164885"/>
                </a:lnTo>
                <a:lnTo>
                  <a:pt x="78447" y="152490"/>
                </a:lnTo>
                <a:lnTo>
                  <a:pt x="41148" y="138745"/>
                </a:lnTo>
                <a:lnTo>
                  <a:pt x="6853" y="116045"/>
                </a:lnTo>
                <a:lnTo>
                  <a:pt x="0" y="99822"/>
                </a:lnTo>
                <a:close/>
              </a:path>
            </a:pathLst>
          </a:custGeom>
          <a:ln w="12699">
            <a:solidFill>
              <a:srgbClr val="163793"/>
            </a:solidFill>
          </a:ln>
        </p:spPr>
        <p:txBody>
          <a:bodyPr wrap="square" lIns="0" tIns="0" rIns="0" bIns="0" rtlCol="0"/>
          <a:lstStyle/>
          <a:p>
            <a:endParaRPr/>
          </a:p>
        </p:txBody>
      </p:sp>
      <p:sp>
        <p:nvSpPr>
          <p:cNvPr id="53" name="object 53"/>
          <p:cNvSpPr/>
          <p:nvPr/>
        </p:nvSpPr>
        <p:spPr>
          <a:xfrm>
            <a:off x="3746753" y="4829428"/>
            <a:ext cx="0" cy="123825"/>
          </a:xfrm>
          <a:custGeom>
            <a:avLst/>
            <a:gdLst/>
            <a:ahLst/>
            <a:cxnLst/>
            <a:rect l="l" t="t" r="r" b="b"/>
            <a:pathLst>
              <a:path h="123825">
                <a:moveTo>
                  <a:pt x="0" y="0"/>
                </a:moveTo>
                <a:lnTo>
                  <a:pt x="0" y="123571"/>
                </a:lnTo>
              </a:path>
            </a:pathLst>
          </a:custGeom>
          <a:ln w="12700">
            <a:solidFill>
              <a:srgbClr val="163793"/>
            </a:solidFill>
          </a:ln>
        </p:spPr>
        <p:txBody>
          <a:bodyPr wrap="square" lIns="0" tIns="0" rIns="0" bIns="0" rtlCol="0"/>
          <a:lstStyle/>
          <a:p>
            <a:endParaRPr/>
          </a:p>
        </p:txBody>
      </p:sp>
      <p:sp>
        <p:nvSpPr>
          <p:cNvPr id="54" name="object 54"/>
          <p:cNvSpPr/>
          <p:nvPr/>
        </p:nvSpPr>
        <p:spPr>
          <a:xfrm>
            <a:off x="4793741" y="4829428"/>
            <a:ext cx="0" cy="123825"/>
          </a:xfrm>
          <a:custGeom>
            <a:avLst/>
            <a:gdLst/>
            <a:ahLst/>
            <a:cxnLst/>
            <a:rect l="l" t="t" r="r" b="b"/>
            <a:pathLst>
              <a:path h="123825">
                <a:moveTo>
                  <a:pt x="0" y="0"/>
                </a:moveTo>
                <a:lnTo>
                  <a:pt x="0" y="123571"/>
                </a:lnTo>
              </a:path>
            </a:pathLst>
          </a:custGeom>
          <a:ln w="12700">
            <a:solidFill>
              <a:srgbClr val="163793"/>
            </a:solidFill>
          </a:ln>
        </p:spPr>
        <p:txBody>
          <a:bodyPr wrap="square" lIns="0" tIns="0" rIns="0" bIns="0" rtlCol="0"/>
          <a:lstStyle/>
          <a:p>
            <a:endParaRPr/>
          </a:p>
        </p:txBody>
      </p:sp>
      <p:sp>
        <p:nvSpPr>
          <p:cNvPr id="55" name="object 55"/>
          <p:cNvSpPr/>
          <p:nvPr/>
        </p:nvSpPr>
        <p:spPr>
          <a:xfrm>
            <a:off x="3746753" y="4829473"/>
            <a:ext cx="1038225" cy="121920"/>
          </a:xfrm>
          <a:custGeom>
            <a:avLst/>
            <a:gdLst/>
            <a:ahLst/>
            <a:cxnLst/>
            <a:rect l="l" t="t" r="r" b="b"/>
            <a:pathLst>
              <a:path w="1038225" h="121920">
                <a:moveTo>
                  <a:pt x="0" y="121494"/>
                </a:moveTo>
                <a:lnTo>
                  <a:pt x="1038098" y="121494"/>
                </a:lnTo>
                <a:lnTo>
                  <a:pt x="1038098" y="0"/>
                </a:lnTo>
                <a:lnTo>
                  <a:pt x="0" y="0"/>
                </a:lnTo>
                <a:lnTo>
                  <a:pt x="0" y="121494"/>
                </a:lnTo>
                <a:close/>
              </a:path>
            </a:pathLst>
          </a:custGeom>
          <a:solidFill>
            <a:srgbClr val="6699FF"/>
          </a:solidFill>
        </p:spPr>
        <p:txBody>
          <a:bodyPr wrap="square" lIns="0" tIns="0" rIns="0" bIns="0" rtlCol="0"/>
          <a:lstStyle/>
          <a:p>
            <a:endParaRPr/>
          </a:p>
        </p:txBody>
      </p:sp>
      <p:sp>
        <p:nvSpPr>
          <p:cNvPr id="56" name="object 56"/>
          <p:cNvSpPr/>
          <p:nvPr/>
        </p:nvSpPr>
        <p:spPr>
          <a:xfrm>
            <a:off x="3737990" y="4685284"/>
            <a:ext cx="1047115" cy="233045"/>
          </a:xfrm>
          <a:custGeom>
            <a:avLst/>
            <a:gdLst/>
            <a:ahLst/>
            <a:cxnLst/>
            <a:rect l="l" t="t" r="r" b="b"/>
            <a:pathLst>
              <a:path w="1047114" h="233045">
                <a:moveTo>
                  <a:pt x="523494" y="0"/>
                </a:moveTo>
                <a:lnTo>
                  <a:pt x="480551" y="385"/>
                </a:lnTo>
                <a:lnTo>
                  <a:pt x="438565" y="1522"/>
                </a:lnTo>
                <a:lnTo>
                  <a:pt x="397672" y="3380"/>
                </a:lnTo>
                <a:lnTo>
                  <a:pt x="358005" y="5929"/>
                </a:lnTo>
                <a:lnTo>
                  <a:pt x="319700" y="9140"/>
                </a:lnTo>
                <a:lnTo>
                  <a:pt x="247712" y="17425"/>
                </a:lnTo>
                <a:lnTo>
                  <a:pt x="182784" y="27998"/>
                </a:lnTo>
                <a:lnTo>
                  <a:pt x="125993" y="40618"/>
                </a:lnTo>
                <a:lnTo>
                  <a:pt x="78416" y="55047"/>
                </a:lnTo>
                <a:lnTo>
                  <a:pt x="41130" y="71044"/>
                </a:lnTo>
                <a:lnTo>
                  <a:pt x="6849" y="97459"/>
                </a:lnTo>
                <a:lnTo>
                  <a:pt x="0" y="116332"/>
                </a:lnTo>
                <a:lnTo>
                  <a:pt x="1734" y="125874"/>
                </a:lnTo>
                <a:lnTo>
                  <a:pt x="41130" y="161619"/>
                </a:lnTo>
                <a:lnTo>
                  <a:pt x="78416" y="177616"/>
                </a:lnTo>
                <a:lnTo>
                  <a:pt x="125993" y="192045"/>
                </a:lnTo>
                <a:lnTo>
                  <a:pt x="182784" y="204665"/>
                </a:lnTo>
                <a:lnTo>
                  <a:pt x="247712" y="215238"/>
                </a:lnTo>
                <a:lnTo>
                  <a:pt x="319700" y="223523"/>
                </a:lnTo>
                <a:lnTo>
                  <a:pt x="358005" y="226734"/>
                </a:lnTo>
                <a:lnTo>
                  <a:pt x="397672" y="229283"/>
                </a:lnTo>
                <a:lnTo>
                  <a:pt x="438565" y="231141"/>
                </a:lnTo>
                <a:lnTo>
                  <a:pt x="480551" y="232278"/>
                </a:lnTo>
                <a:lnTo>
                  <a:pt x="523494" y="232664"/>
                </a:lnTo>
                <a:lnTo>
                  <a:pt x="566418" y="232278"/>
                </a:lnTo>
                <a:lnTo>
                  <a:pt x="608387" y="231141"/>
                </a:lnTo>
                <a:lnTo>
                  <a:pt x="649266" y="229283"/>
                </a:lnTo>
                <a:lnTo>
                  <a:pt x="688920" y="226734"/>
                </a:lnTo>
                <a:lnTo>
                  <a:pt x="727213" y="223523"/>
                </a:lnTo>
                <a:lnTo>
                  <a:pt x="799183" y="215238"/>
                </a:lnTo>
                <a:lnTo>
                  <a:pt x="864097" y="204665"/>
                </a:lnTo>
                <a:lnTo>
                  <a:pt x="920878" y="192045"/>
                </a:lnTo>
                <a:lnTo>
                  <a:pt x="968449" y="177616"/>
                </a:lnTo>
                <a:lnTo>
                  <a:pt x="1005732" y="161619"/>
                </a:lnTo>
                <a:lnTo>
                  <a:pt x="1040011" y="135204"/>
                </a:lnTo>
                <a:lnTo>
                  <a:pt x="1046861" y="116332"/>
                </a:lnTo>
                <a:lnTo>
                  <a:pt x="1045126" y="106789"/>
                </a:lnTo>
                <a:lnTo>
                  <a:pt x="1005732" y="71044"/>
                </a:lnTo>
                <a:lnTo>
                  <a:pt x="968449" y="55047"/>
                </a:lnTo>
                <a:lnTo>
                  <a:pt x="920878" y="40618"/>
                </a:lnTo>
                <a:lnTo>
                  <a:pt x="864097" y="27998"/>
                </a:lnTo>
                <a:lnTo>
                  <a:pt x="799183" y="17425"/>
                </a:lnTo>
                <a:lnTo>
                  <a:pt x="727213" y="9140"/>
                </a:lnTo>
                <a:lnTo>
                  <a:pt x="688920" y="5929"/>
                </a:lnTo>
                <a:lnTo>
                  <a:pt x="649266" y="3380"/>
                </a:lnTo>
                <a:lnTo>
                  <a:pt x="608387" y="1522"/>
                </a:lnTo>
                <a:lnTo>
                  <a:pt x="566418" y="385"/>
                </a:lnTo>
                <a:lnTo>
                  <a:pt x="523494" y="0"/>
                </a:lnTo>
                <a:close/>
              </a:path>
            </a:pathLst>
          </a:custGeom>
          <a:solidFill>
            <a:srgbClr val="6699FF"/>
          </a:solidFill>
        </p:spPr>
        <p:txBody>
          <a:bodyPr wrap="square" lIns="0" tIns="0" rIns="0" bIns="0" rtlCol="0"/>
          <a:lstStyle/>
          <a:p>
            <a:endParaRPr/>
          </a:p>
        </p:txBody>
      </p:sp>
      <p:sp>
        <p:nvSpPr>
          <p:cNvPr id="57" name="object 57"/>
          <p:cNvSpPr/>
          <p:nvPr/>
        </p:nvSpPr>
        <p:spPr>
          <a:xfrm>
            <a:off x="3737990" y="4685284"/>
            <a:ext cx="1047115" cy="233045"/>
          </a:xfrm>
          <a:custGeom>
            <a:avLst/>
            <a:gdLst/>
            <a:ahLst/>
            <a:cxnLst/>
            <a:rect l="l" t="t" r="r" b="b"/>
            <a:pathLst>
              <a:path w="1047114" h="233045">
                <a:moveTo>
                  <a:pt x="0" y="116332"/>
                </a:moveTo>
                <a:lnTo>
                  <a:pt x="26682" y="79556"/>
                </a:lnTo>
                <a:lnTo>
                  <a:pt x="78416" y="55047"/>
                </a:lnTo>
                <a:lnTo>
                  <a:pt x="125993" y="40618"/>
                </a:lnTo>
                <a:lnTo>
                  <a:pt x="182784" y="27998"/>
                </a:lnTo>
                <a:lnTo>
                  <a:pt x="247712" y="17425"/>
                </a:lnTo>
                <a:lnTo>
                  <a:pt x="319700" y="9140"/>
                </a:lnTo>
                <a:lnTo>
                  <a:pt x="358005" y="5929"/>
                </a:lnTo>
                <a:lnTo>
                  <a:pt x="397672" y="3380"/>
                </a:lnTo>
                <a:lnTo>
                  <a:pt x="438565" y="1522"/>
                </a:lnTo>
                <a:lnTo>
                  <a:pt x="480551" y="385"/>
                </a:lnTo>
                <a:lnTo>
                  <a:pt x="523494" y="0"/>
                </a:lnTo>
                <a:lnTo>
                  <a:pt x="566418" y="385"/>
                </a:lnTo>
                <a:lnTo>
                  <a:pt x="608387" y="1522"/>
                </a:lnTo>
                <a:lnTo>
                  <a:pt x="649266" y="3380"/>
                </a:lnTo>
                <a:lnTo>
                  <a:pt x="688920" y="5929"/>
                </a:lnTo>
                <a:lnTo>
                  <a:pt x="727213" y="9140"/>
                </a:lnTo>
                <a:lnTo>
                  <a:pt x="799183" y="17425"/>
                </a:lnTo>
                <a:lnTo>
                  <a:pt x="864097" y="27998"/>
                </a:lnTo>
                <a:lnTo>
                  <a:pt x="920878" y="40618"/>
                </a:lnTo>
                <a:lnTo>
                  <a:pt x="968449" y="55047"/>
                </a:lnTo>
                <a:lnTo>
                  <a:pt x="1005732" y="71044"/>
                </a:lnTo>
                <a:lnTo>
                  <a:pt x="1040011" y="97459"/>
                </a:lnTo>
                <a:lnTo>
                  <a:pt x="1046861" y="116332"/>
                </a:lnTo>
                <a:lnTo>
                  <a:pt x="1045126" y="125874"/>
                </a:lnTo>
                <a:lnTo>
                  <a:pt x="1005732" y="161619"/>
                </a:lnTo>
                <a:lnTo>
                  <a:pt x="968449" y="177616"/>
                </a:lnTo>
                <a:lnTo>
                  <a:pt x="920878" y="192045"/>
                </a:lnTo>
                <a:lnTo>
                  <a:pt x="864097" y="204665"/>
                </a:lnTo>
                <a:lnTo>
                  <a:pt x="799183" y="215238"/>
                </a:lnTo>
                <a:lnTo>
                  <a:pt x="727213" y="223523"/>
                </a:lnTo>
                <a:lnTo>
                  <a:pt x="688920" y="226734"/>
                </a:lnTo>
                <a:lnTo>
                  <a:pt x="649266" y="229283"/>
                </a:lnTo>
                <a:lnTo>
                  <a:pt x="608387" y="231141"/>
                </a:lnTo>
                <a:lnTo>
                  <a:pt x="566418" y="232278"/>
                </a:lnTo>
                <a:lnTo>
                  <a:pt x="523494" y="232664"/>
                </a:lnTo>
                <a:lnTo>
                  <a:pt x="480551" y="232278"/>
                </a:lnTo>
                <a:lnTo>
                  <a:pt x="438565" y="231141"/>
                </a:lnTo>
                <a:lnTo>
                  <a:pt x="397672" y="229283"/>
                </a:lnTo>
                <a:lnTo>
                  <a:pt x="358005" y="226734"/>
                </a:lnTo>
                <a:lnTo>
                  <a:pt x="319700" y="223523"/>
                </a:lnTo>
                <a:lnTo>
                  <a:pt x="247712" y="215238"/>
                </a:lnTo>
                <a:lnTo>
                  <a:pt x="182784" y="204665"/>
                </a:lnTo>
                <a:lnTo>
                  <a:pt x="125993" y="192045"/>
                </a:lnTo>
                <a:lnTo>
                  <a:pt x="78416" y="177616"/>
                </a:lnTo>
                <a:lnTo>
                  <a:pt x="41130" y="161619"/>
                </a:lnTo>
                <a:lnTo>
                  <a:pt x="6849" y="135204"/>
                </a:lnTo>
                <a:lnTo>
                  <a:pt x="0" y="116332"/>
                </a:lnTo>
                <a:close/>
              </a:path>
            </a:pathLst>
          </a:custGeom>
          <a:ln w="12699">
            <a:solidFill>
              <a:srgbClr val="163793"/>
            </a:solidFill>
          </a:ln>
        </p:spPr>
        <p:txBody>
          <a:bodyPr wrap="square" lIns="0" tIns="0" rIns="0" bIns="0" rtlCol="0"/>
          <a:lstStyle/>
          <a:p>
            <a:endParaRPr/>
          </a:p>
        </p:txBody>
      </p:sp>
      <p:sp>
        <p:nvSpPr>
          <p:cNvPr id="58" name="object 58"/>
          <p:cNvSpPr/>
          <p:nvPr/>
        </p:nvSpPr>
        <p:spPr>
          <a:xfrm>
            <a:off x="3990213" y="4736846"/>
            <a:ext cx="185420" cy="3175"/>
          </a:xfrm>
          <a:custGeom>
            <a:avLst/>
            <a:gdLst/>
            <a:ahLst/>
            <a:cxnLst/>
            <a:rect l="l" t="t" r="r" b="b"/>
            <a:pathLst>
              <a:path w="185420" h="3175">
                <a:moveTo>
                  <a:pt x="0" y="2666"/>
                </a:moveTo>
                <a:lnTo>
                  <a:pt x="185292" y="0"/>
                </a:lnTo>
              </a:path>
            </a:pathLst>
          </a:custGeom>
          <a:ln w="28575">
            <a:solidFill>
              <a:srgbClr val="163793"/>
            </a:solidFill>
          </a:ln>
        </p:spPr>
        <p:txBody>
          <a:bodyPr wrap="square" lIns="0" tIns="0" rIns="0" bIns="0" rtlCol="0"/>
          <a:lstStyle/>
          <a:p>
            <a:endParaRPr/>
          </a:p>
        </p:txBody>
      </p:sp>
      <p:sp>
        <p:nvSpPr>
          <p:cNvPr id="59" name="object 59"/>
          <p:cNvSpPr/>
          <p:nvPr/>
        </p:nvSpPr>
        <p:spPr>
          <a:xfrm>
            <a:off x="4346066" y="4872735"/>
            <a:ext cx="163195" cy="0"/>
          </a:xfrm>
          <a:custGeom>
            <a:avLst/>
            <a:gdLst/>
            <a:ahLst/>
            <a:cxnLst/>
            <a:rect l="l" t="t" r="r" b="b"/>
            <a:pathLst>
              <a:path w="163195">
                <a:moveTo>
                  <a:pt x="0" y="0"/>
                </a:moveTo>
                <a:lnTo>
                  <a:pt x="163195" y="0"/>
                </a:lnTo>
              </a:path>
            </a:pathLst>
          </a:custGeom>
          <a:ln w="28575">
            <a:solidFill>
              <a:srgbClr val="163793"/>
            </a:solidFill>
          </a:ln>
        </p:spPr>
        <p:txBody>
          <a:bodyPr wrap="square" lIns="0" tIns="0" rIns="0" bIns="0" rtlCol="0"/>
          <a:lstStyle/>
          <a:p>
            <a:endParaRPr/>
          </a:p>
        </p:txBody>
      </p:sp>
      <p:sp>
        <p:nvSpPr>
          <p:cNvPr id="60" name="object 60"/>
          <p:cNvSpPr/>
          <p:nvPr/>
        </p:nvSpPr>
        <p:spPr>
          <a:xfrm>
            <a:off x="4160773" y="4739513"/>
            <a:ext cx="193040" cy="133350"/>
          </a:xfrm>
          <a:custGeom>
            <a:avLst/>
            <a:gdLst/>
            <a:ahLst/>
            <a:cxnLst/>
            <a:rect l="l" t="t" r="r" b="b"/>
            <a:pathLst>
              <a:path w="193039" h="133350">
                <a:moveTo>
                  <a:pt x="0" y="0"/>
                </a:moveTo>
                <a:lnTo>
                  <a:pt x="192786" y="133223"/>
                </a:lnTo>
              </a:path>
            </a:pathLst>
          </a:custGeom>
          <a:ln w="28575">
            <a:solidFill>
              <a:srgbClr val="163793"/>
            </a:solidFill>
          </a:ln>
        </p:spPr>
        <p:txBody>
          <a:bodyPr wrap="square" lIns="0" tIns="0" rIns="0" bIns="0" rtlCol="0"/>
          <a:lstStyle/>
          <a:p>
            <a:endParaRPr/>
          </a:p>
        </p:txBody>
      </p:sp>
      <p:sp>
        <p:nvSpPr>
          <p:cNvPr id="61" name="object 61"/>
          <p:cNvSpPr/>
          <p:nvPr/>
        </p:nvSpPr>
        <p:spPr>
          <a:xfrm>
            <a:off x="3990213" y="4867909"/>
            <a:ext cx="185420" cy="3175"/>
          </a:xfrm>
          <a:custGeom>
            <a:avLst/>
            <a:gdLst/>
            <a:ahLst/>
            <a:cxnLst/>
            <a:rect l="l" t="t" r="r" b="b"/>
            <a:pathLst>
              <a:path w="185420" h="3175">
                <a:moveTo>
                  <a:pt x="0" y="0"/>
                </a:moveTo>
                <a:lnTo>
                  <a:pt x="185292" y="2666"/>
                </a:lnTo>
              </a:path>
            </a:pathLst>
          </a:custGeom>
          <a:ln w="28575">
            <a:solidFill>
              <a:srgbClr val="163793"/>
            </a:solidFill>
          </a:ln>
        </p:spPr>
        <p:txBody>
          <a:bodyPr wrap="square" lIns="0" tIns="0" rIns="0" bIns="0" rtlCol="0"/>
          <a:lstStyle/>
          <a:p>
            <a:endParaRPr/>
          </a:p>
        </p:txBody>
      </p:sp>
      <p:sp>
        <p:nvSpPr>
          <p:cNvPr id="62" name="object 62"/>
          <p:cNvSpPr/>
          <p:nvPr/>
        </p:nvSpPr>
        <p:spPr>
          <a:xfrm>
            <a:off x="4346066" y="4734686"/>
            <a:ext cx="163195" cy="0"/>
          </a:xfrm>
          <a:custGeom>
            <a:avLst/>
            <a:gdLst/>
            <a:ahLst/>
            <a:cxnLst/>
            <a:rect l="l" t="t" r="r" b="b"/>
            <a:pathLst>
              <a:path w="163195">
                <a:moveTo>
                  <a:pt x="0" y="0"/>
                </a:moveTo>
                <a:lnTo>
                  <a:pt x="163195" y="0"/>
                </a:lnTo>
              </a:path>
            </a:pathLst>
          </a:custGeom>
          <a:ln w="28575">
            <a:solidFill>
              <a:srgbClr val="163793"/>
            </a:solidFill>
          </a:ln>
        </p:spPr>
        <p:txBody>
          <a:bodyPr wrap="square" lIns="0" tIns="0" rIns="0" bIns="0" rtlCol="0"/>
          <a:lstStyle/>
          <a:p>
            <a:endParaRPr/>
          </a:p>
        </p:txBody>
      </p:sp>
      <p:sp>
        <p:nvSpPr>
          <p:cNvPr id="63" name="object 63"/>
          <p:cNvSpPr/>
          <p:nvPr/>
        </p:nvSpPr>
        <p:spPr>
          <a:xfrm>
            <a:off x="4160773" y="4734686"/>
            <a:ext cx="193040" cy="133350"/>
          </a:xfrm>
          <a:custGeom>
            <a:avLst/>
            <a:gdLst/>
            <a:ahLst/>
            <a:cxnLst/>
            <a:rect l="l" t="t" r="r" b="b"/>
            <a:pathLst>
              <a:path w="193039" h="133350">
                <a:moveTo>
                  <a:pt x="0" y="133223"/>
                </a:moveTo>
                <a:lnTo>
                  <a:pt x="192786" y="0"/>
                </a:lnTo>
              </a:path>
            </a:pathLst>
          </a:custGeom>
          <a:ln w="28575">
            <a:solidFill>
              <a:srgbClr val="163793"/>
            </a:solidFill>
          </a:ln>
        </p:spPr>
        <p:txBody>
          <a:bodyPr wrap="square" lIns="0" tIns="0" rIns="0" bIns="0" rtlCol="0"/>
          <a:lstStyle/>
          <a:p>
            <a:endParaRPr/>
          </a:p>
        </p:txBody>
      </p:sp>
      <p:sp>
        <p:nvSpPr>
          <p:cNvPr id="64" name="object 64"/>
          <p:cNvSpPr/>
          <p:nvPr/>
        </p:nvSpPr>
        <p:spPr>
          <a:xfrm>
            <a:off x="7217791" y="4617084"/>
            <a:ext cx="889000" cy="485775"/>
          </a:xfrm>
          <a:prstGeom prst="rect">
            <a:avLst/>
          </a:prstGeom>
          <a:blipFill>
            <a:blip r:embed="rId19" cstate="print"/>
            <a:stretch>
              <a:fillRect/>
            </a:stretch>
          </a:blipFill>
        </p:spPr>
        <p:txBody>
          <a:bodyPr wrap="square" lIns="0" tIns="0" rIns="0" bIns="0" rtlCol="0"/>
          <a:lstStyle/>
          <a:p>
            <a:endParaRPr/>
          </a:p>
        </p:txBody>
      </p:sp>
      <p:sp>
        <p:nvSpPr>
          <p:cNvPr id="65" name="object 65"/>
          <p:cNvSpPr/>
          <p:nvPr/>
        </p:nvSpPr>
        <p:spPr>
          <a:xfrm>
            <a:off x="7217791" y="4617084"/>
            <a:ext cx="889000" cy="485775"/>
          </a:xfrm>
          <a:custGeom>
            <a:avLst/>
            <a:gdLst/>
            <a:ahLst/>
            <a:cxnLst/>
            <a:rect l="l" t="t" r="r" b="b"/>
            <a:pathLst>
              <a:path w="889000" h="485775">
                <a:moveTo>
                  <a:pt x="0" y="121412"/>
                </a:moveTo>
                <a:lnTo>
                  <a:pt x="666750" y="121412"/>
                </a:lnTo>
                <a:lnTo>
                  <a:pt x="666750" y="0"/>
                </a:lnTo>
                <a:lnTo>
                  <a:pt x="889000" y="242823"/>
                </a:lnTo>
                <a:lnTo>
                  <a:pt x="666750" y="485775"/>
                </a:lnTo>
                <a:lnTo>
                  <a:pt x="666750" y="364235"/>
                </a:lnTo>
                <a:lnTo>
                  <a:pt x="0" y="364235"/>
                </a:lnTo>
                <a:lnTo>
                  <a:pt x="0" y="121412"/>
                </a:lnTo>
                <a:close/>
              </a:path>
            </a:pathLst>
          </a:custGeom>
          <a:ln w="9525">
            <a:solidFill>
              <a:srgbClr val="CC0000"/>
            </a:solidFill>
          </a:ln>
        </p:spPr>
        <p:txBody>
          <a:bodyPr wrap="square" lIns="0" tIns="0" rIns="0" bIns="0" rtlCol="0"/>
          <a:lstStyle/>
          <a:p>
            <a:endParaRPr/>
          </a:p>
        </p:txBody>
      </p:sp>
      <p:sp>
        <p:nvSpPr>
          <p:cNvPr id="66" name="object 66"/>
          <p:cNvSpPr/>
          <p:nvPr/>
        </p:nvSpPr>
        <p:spPr>
          <a:xfrm>
            <a:off x="3543300" y="4657440"/>
            <a:ext cx="115312" cy="386612"/>
          </a:xfrm>
          <a:prstGeom prst="rect">
            <a:avLst/>
          </a:prstGeom>
          <a:blipFill>
            <a:blip r:embed="rId20" cstate="print"/>
            <a:stretch>
              <a:fillRect/>
            </a:stretch>
          </a:blipFill>
        </p:spPr>
        <p:txBody>
          <a:bodyPr wrap="square" lIns="0" tIns="0" rIns="0" bIns="0" rtlCol="0"/>
          <a:lstStyle/>
          <a:p>
            <a:endParaRPr/>
          </a:p>
        </p:txBody>
      </p:sp>
      <p:sp>
        <p:nvSpPr>
          <p:cNvPr id="67" name="object 67"/>
          <p:cNvSpPr/>
          <p:nvPr/>
        </p:nvSpPr>
        <p:spPr>
          <a:xfrm>
            <a:off x="3543300" y="4657440"/>
            <a:ext cx="115570" cy="386715"/>
          </a:xfrm>
          <a:custGeom>
            <a:avLst/>
            <a:gdLst/>
            <a:ahLst/>
            <a:cxnLst/>
            <a:rect l="l" t="t" r="r" b="b"/>
            <a:pathLst>
              <a:path w="115570" h="386714">
                <a:moveTo>
                  <a:pt x="0" y="192943"/>
                </a:moveTo>
                <a:lnTo>
                  <a:pt x="1181" y="153690"/>
                </a:lnTo>
                <a:lnTo>
                  <a:pt x="7018" y="100146"/>
                </a:lnTo>
                <a:lnTo>
                  <a:pt x="17030" y="55374"/>
                </a:lnTo>
                <a:lnTo>
                  <a:pt x="35509" y="13933"/>
                </a:lnTo>
                <a:lnTo>
                  <a:pt x="52190" y="0"/>
                </a:lnTo>
                <a:lnTo>
                  <a:pt x="59006" y="836"/>
                </a:lnTo>
                <a:lnTo>
                  <a:pt x="88363" y="32005"/>
                </a:lnTo>
                <a:lnTo>
                  <a:pt x="101466" y="68823"/>
                </a:lnTo>
                <a:lnTo>
                  <a:pt x="110512" y="116045"/>
                </a:lnTo>
                <a:lnTo>
                  <a:pt x="114951" y="171065"/>
                </a:lnTo>
                <a:lnTo>
                  <a:pt x="115312" y="190687"/>
                </a:lnTo>
                <a:lnTo>
                  <a:pt x="115018" y="210780"/>
                </a:lnTo>
                <a:lnTo>
                  <a:pt x="112750" y="249033"/>
                </a:lnTo>
                <a:lnTo>
                  <a:pt x="105571" y="300187"/>
                </a:lnTo>
                <a:lnTo>
                  <a:pt x="94542" y="341646"/>
                </a:lnTo>
                <a:lnTo>
                  <a:pt x="75174" y="377514"/>
                </a:lnTo>
                <a:lnTo>
                  <a:pt x="58144" y="386612"/>
                </a:lnTo>
                <a:lnTo>
                  <a:pt x="52129" y="385603"/>
                </a:lnTo>
                <a:lnTo>
                  <a:pt x="25390" y="353228"/>
                </a:lnTo>
                <a:lnTo>
                  <a:pt x="13042" y="315500"/>
                </a:lnTo>
                <a:lnTo>
                  <a:pt x="4407" y="267307"/>
                </a:lnTo>
                <a:lnTo>
                  <a:pt x="256" y="211321"/>
                </a:lnTo>
                <a:lnTo>
                  <a:pt x="0" y="192943"/>
                </a:lnTo>
                <a:close/>
              </a:path>
            </a:pathLst>
          </a:custGeom>
          <a:ln w="9525">
            <a:solidFill>
              <a:srgbClr val="163793"/>
            </a:solidFill>
          </a:ln>
        </p:spPr>
        <p:txBody>
          <a:bodyPr wrap="square" lIns="0" tIns="0" rIns="0" bIns="0" rtlCol="0"/>
          <a:lstStyle/>
          <a:p>
            <a:endParaRPr/>
          </a:p>
        </p:txBody>
      </p:sp>
      <p:sp>
        <p:nvSpPr>
          <p:cNvPr id="68" name="object 68"/>
          <p:cNvSpPr/>
          <p:nvPr/>
        </p:nvSpPr>
        <p:spPr>
          <a:xfrm>
            <a:off x="1379600" y="4656544"/>
            <a:ext cx="2217166" cy="387515"/>
          </a:xfrm>
          <a:prstGeom prst="rect">
            <a:avLst/>
          </a:prstGeom>
          <a:blipFill>
            <a:blip r:embed="rId21" cstate="print"/>
            <a:stretch>
              <a:fillRect/>
            </a:stretch>
          </a:blipFill>
        </p:spPr>
        <p:txBody>
          <a:bodyPr wrap="square" lIns="0" tIns="0" rIns="0" bIns="0" rtlCol="0"/>
          <a:lstStyle/>
          <a:p>
            <a:endParaRPr/>
          </a:p>
        </p:txBody>
      </p:sp>
      <p:sp>
        <p:nvSpPr>
          <p:cNvPr id="69" name="object 69"/>
          <p:cNvSpPr/>
          <p:nvPr/>
        </p:nvSpPr>
        <p:spPr>
          <a:xfrm>
            <a:off x="1379600" y="4656544"/>
            <a:ext cx="2217420" cy="387985"/>
          </a:xfrm>
          <a:custGeom>
            <a:avLst/>
            <a:gdLst/>
            <a:ahLst/>
            <a:cxnLst/>
            <a:rect l="l" t="t" r="r" b="b"/>
            <a:pathLst>
              <a:path w="2217420" h="387985">
                <a:moveTo>
                  <a:pt x="0" y="387515"/>
                </a:moveTo>
                <a:lnTo>
                  <a:pt x="2217166" y="387515"/>
                </a:lnTo>
                <a:lnTo>
                  <a:pt x="2217166" y="0"/>
                </a:lnTo>
                <a:lnTo>
                  <a:pt x="0" y="0"/>
                </a:lnTo>
                <a:lnTo>
                  <a:pt x="0" y="387515"/>
                </a:lnTo>
                <a:close/>
              </a:path>
            </a:pathLst>
          </a:custGeom>
          <a:ln w="9525">
            <a:solidFill>
              <a:srgbClr val="163793"/>
            </a:solidFill>
          </a:ln>
        </p:spPr>
        <p:txBody>
          <a:bodyPr wrap="square" lIns="0" tIns="0" rIns="0" bIns="0" rtlCol="0"/>
          <a:lstStyle/>
          <a:p>
            <a:endParaRPr/>
          </a:p>
        </p:txBody>
      </p:sp>
      <p:sp>
        <p:nvSpPr>
          <p:cNvPr id="70" name="object 70"/>
          <p:cNvSpPr/>
          <p:nvPr/>
        </p:nvSpPr>
        <p:spPr>
          <a:xfrm>
            <a:off x="1336166" y="4652851"/>
            <a:ext cx="115570" cy="386715"/>
          </a:xfrm>
          <a:custGeom>
            <a:avLst/>
            <a:gdLst/>
            <a:ahLst/>
            <a:cxnLst/>
            <a:rect l="l" t="t" r="r" b="b"/>
            <a:pathLst>
              <a:path w="115569" h="386714">
                <a:moveTo>
                  <a:pt x="52243" y="0"/>
                </a:moveTo>
                <a:lnTo>
                  <a:pt x="25662" y="31664"/>
                </a:lnTo>
                <a:lnTo>
                  <a:pt x="13293" y="69092"/>
                </a:lnTo>
                <a:lnTo>
                  <a:pt x="4575" y="117072"/>
                </a:lnTo>
                <a:lnTo>
                  <a:pt x="300" y="172927"/>
                </a:lnTo>
                <a:lnTo>
                  <a:pt x="0" y="192833"/>
                </a:lnTo>
                <a:lnTo>
                  <a:pt x="260" y="211386"/>
                </a:lnTo>
                <a:lnTo>
                  <a:pt x="2498" y="249451"/>
                </a:lnTo>
                <a:lnTo>
                  <a:pt x="9727" y="300533"/>
                </a:lnTo>
                <a:lnTo>
                  <a:pt x="20916" y="342030"/>
                </a:lnTo>
                <a:lnTo>
                  <a:pt x="40662" y="377848"/>
                </a:lnTo>
                <a:lnTo>
                  <a:pt x="58093" y="386630"/>
                </a:lnTo>
                <a:lnTo>
                  <a:pt x="63956" y="385494"/>
                </a:lnTo>
                <a:lnTo>
                  <a:pt x="90119" y="352957"/>
                </a:lnTo>
                <a:lnTo>
                  <a:pt x="102272" y="315299"/>
                </a:lnTo>
                <a:lnTo>
                  <a:pt x="110828" y="267109"/>
                </a:lnTo>
                <a:lnTo>
                  <a:pt x="115018" y="210901"/>
                </a:lnTo>
                <a:lnTo>
                  <a:pt x="115312" y="190817"/>
                </a:lnTo>
                <a:lnTo>
                  <a:pt x="114958" y="171196"/>
                </a:lnTo>
                <a:lnTo>
                  <a:pt x="110533" y="116163"/>
                </a:lnTo>
                <a:lnTo>
                  <a:pt x="101495" y="68912"/>
                </a:lnTo>
                <a:lnTo>
                  <a:pt x="88399" y="32057"/>
                </a:lnTo>
                <a:lnTo>
                  <a:pt x="59055" y="840"/>
                </a:lnTo>
                <a:lnTo>
                  <a:pt x="52243" y="0"/>
                </a:lnTo>
                <a:close/>
              </a:path>
            </a:pathLst>
          </a:custGeom>
          <a:solidFill>
            <a:srgbClr val="DDDDDD"/>
          </a:solidFill>
        </p:spPr>
        <p:txBody>
          <a:bodyPr wrap="square" lIns="0" tIns="0" rIns="0" bIns="0" rtlCol="0"/>
          <a:lstStyle/>
          <a:p>
            <a:endParaRPr/>
          </a:p>
        </p:txBody>
      </p:sp>
      <p:sp>
        <p:nvSpPr>
          <p:cNvPr id="71" name="object 71"/>
          <p:cNvSpPr/>
          <p:nvPr/>
        </p:nvSpPr>
        <p:spPr>
          <a:xfrm>
            <a:off x="1336166" y="4652851"/>
            <a:ext cx="115570" cy="386715"/>
          </a:xfrm>
          <a:custGeom>
            <a:avLst/>
            <a:gdLst/>
            <a:ahLst/>
            <a:cxnLst/>
            <a:rect l="l" t="t" r="r" b="b"/>
            <a:pathLst>
              <a:path w="115569" h="386714">
                <a:moveTo>
                  <a:pt x="0" y="192833"/>
                </a:moveTo>
                <a:lnTo>
                  <a:pt x="1182" y="153599"/>
                </a:lnTo>
                <a:lnTo>
                  <a:pt x="7026" y="100072"/>
                </a:lnTo>
                <a:lnTo>
                  <a:pt x="17049" y="55311"/>
                </a:lnTo>
                <a:lnTo>
                  <a:pt x="35547" y="13895"/>
                </a:lnTo>
                <a:lnTo>
                  <a:pt x="52243" y="0"/>
                </a:lnTo>
                <a:lnTo>
                  <a:pt x="59055" y="840"/>
                </a:lnTo>
                <a:lnTo>
                  <a:pt x="88399" y="32057"/>
                </a:lnTo>
                <a:lnTo>
                  <a:pt x="101495" y="68912"/>
                </a:lnTo>
                <a:lnTo>
                  <a:pt x="110533" y="116163"/>
                </a:lnTo>
                <a:lnTo>
                  <a:pt x="114958" y="171196"/>
                </a:lnTo>
                <a:lnTo>
                  <a:pt x="115312" y="190817"/>
                </a:lnTo>
                <a:lnTo>
                  <a:pt x="115018" y="210901"/>
                </a:lnTo>
                <a:lnTo>
                  <a:pt x="112748" y="249140"/>
                </a:lnTo>
                <a:lnTo>
                  <a:pt x="105561" y="300282"/>
                </a:lnTo>
                <a:lnTo>
                  <a:pt x="94522" y="341730"/>
                </a:lnTo>
                <a:lnTo>
                  <a:pt x="75136" y="377572"/>
                </a:lnTo>
                <a:lnTo>
                  <a:pt x="58093" y="386630"/>
                </a:lnTo>
                <a:lnTo>
                  <a:pt x="52090" y="385622"/>
                </a:lnTo>
                <a:lnTo>
                  <a:pt x="25392" y="353272"/>
                </a:lnTo>
                <a:lnTo>
                  <a:pt x="13054" y="315562"/>
                </a:lnTo>
                <a:lnTo>
                  <a:pt x="4420" y="267379"/>
                </a:lnTo>
                <a:lnTo>
                  <a:pt x="260" y="211386"/>
                </a:lnTo>
                <a:lnTo>
                  <a:pt x="0" y="192833"/>
                </a:lnTo>
                <a:close/>
              </a:path>
            </a:pathLst>
          </a:custGeom>
          <a:ln w="9525">
            <a:solidFill>
              <a:srgbClr val="163793"/>
            </a:solidFill>
          </a:ln>
        </p:spPr>
        <p:txBody>
          <a:bodyPr wrap="square" lIns="0" tIns="0" rIns="0" bIns="0" rtlCol="0"/>
          <a:lstStyle/>
          <a:p>
            <a:endParaRPr/>
          </a:p>
        </p:txBody>
      </p:sp>
      <p:sp>
        <p:nvSpPr>
          <p:cNvPr id="72" name="object 72"/>
          <p:cNvSpPr/>
          <p:nvPr/>
        </p:nvSpPr>
        <p:spPr>
          <a:xfrm>
            <a:off x="3531489" y="4664214"/>
            <a:ext cx="73571" cy="376796"/>
          </a:xfrm>
          <a:prstGeom prst="rect">
            <a:avLst/>
          </a:prstGeom>
          <a:blipFill>
            <a:blip r:embed="rId22" cstate="print"/>
            <a:stretch>
              <a:fillRect/>
            </a:stretch>
          </a:blipFill>
        </p:spPr>
        <p:txBody>
          <a:bodyPr wrap="square" lIns="0" tIns="0" rIns="0" bIns="0" rtlCol="0"/>
          <a:lstStyle/>
          <a:p>
            <a:endParaRPr/>
          </a:p>
        </p:txBody>
      </p:sp>
      <p:sp>
        <p:nvSpPr>
          <p:cNvPr id="73" name="object 73"/>
          <p:cNvSpPr/>
          <p:nvPr/>
        </p:nvSpPr>
        <p:spPr>
          <a:xfrm>
            <a:off x="7504048" y="4546091"/>
            <a:ext cx="139192" cy="574166"/>
          </a:xfrm>
          <a:prstGeom prst="rect">
            <a:avLst/>
          </a:prstGeom>
          <a:blipFill>
            <a:blip r:embed="rId23" cstate="print"/>
            <a:stretch>
              <a:fillRect/>
            </a:stretch>
          </a:blipFill>
        </p:spPr>
        <p:txBody>
          <a:bodyPr wrap="square" lIns="0" tIns="0" rIns="0" bIns="0" rtlCol="0"/>
          <a:lstStyle/>
          <a:p>
            <a:endParaRPr/>
          </a:p>
        </p:txBody>
      </p:sp>
      <p:sp>
        <p:nvSpPr>
          <p:cNvPr id="74" name="object 74"/>
          <p:cNvSpPr/>
          <p:nvPr/>
        </p:nvSpPr>
        <p:spPr>
          <a:xfrm>
            <a:off x="7504048" y="4546091"/>
            <a:ext cx="139700" cy="574675"/>
          </a:xfrm>
          <a:custGeom>
            <a:avLst/>
            <a:gdLst/>
            <a:ahLst/>
            <a:cxnLst/>
            <a:rect l="l" t="t" r="r" b="b"/>
            <a:pathLst>
              <a:path w="139700" h="574675">
                <a:moveTo>
                  <a:pt x="0" y="287019"/>
                </a:moveTo>
                <a:lnTo>
                  <a:pt x="909" y="240468"/>
                </a:lnTo>
                <a:lnTo>
                  <a:pt x="3543" y="196307"/>
                </a:lnTo>
                <a:lnTo>
                  <a:pt x="7759" y="155126"/>
                </a:lnTo>
                <a:lnTo>
                  <a:pt x="16738" y="100238"/>
                </a:lnTo>
                <a:lnTo>
                  <a:pt x="28474" y="55384"/>
                </a:lnTo>
                <a:lnTo>
                  <a:pt x="47581" y="14634"/>
                </a:lnTo>
                <a:lnTo>
                  <a:pt x="69596" y="0"/>
                </a:lnTo>
                <a:lnTo>
                  <a:pt x="75309" y="951"/>
                </a:lnTo>
                <a:lnTo>
                  <a:pt x="101598" y="32040"/>
                </a:lnTo>
                <a:lnTo>
                  <a:pt x="114906" y="69097"/>
                </a:lnTo>
                <a:lnTo>
                  <a:pt x="125776" y="117518"/>
                </a:lnTo>
                <a:lnTo>
                  <a:pt x="133729" y="175307"/>
                </a:lnTo>
                <a:lnTo>
                  <a:pt x="137171" y="218052"/>
                </a:lnTo>
                <a:lnTo>
                  <a:pt x="138961" y="263482"/>
                </a:lnTo>
                <a:lnTo>
                  <a:pt x="139192" y="287019"/>
                </a:lnTo>
                <a:lnTo>
                  <a:pt x="138961" y="310575"/>
                </a:lnTo>
                <a:lnTo>
                  <a:pt x="137171" y="356036"/>
                </a:lnTo>
                <a:lnTo>
                  <a:pt x="133729" y="398805"/>
                </a:lnTo>
                <a:lnTo>
                  <a:pt x="128775" y="438292"/>
                </a:lnTo>
                <a:lnTo>
                  <a:pt x="118824" y="490077"/>
                </a:lnTo>
                <a:lnTo>
                  <a:pt x="106275" y="531154"/>
                </a:lnTo>
                <a:lnTo>
                  <a:pt x="86335" y="565823"/>
                </a:lnTo>
                <a:lnTo>
                  <a:pt x="69596" y="574166"/>
                </a:lnTo>
                <a:lnTo>
                  <a:pt x="63882" y="573215"/>
                </a:lnTo>
                <a:lnTo>
                  <a:pt x="37593" y="542122"/>
                </a:lnTo>
                <a:lnTo>
                  <a:pt x="24285" y="505057"/>
                </a:lnTo>
                <a:lnTo>
                  <a:pt x="13415" y="456620"/>
                </a:lnTo>
                <a:lnTo>
                  <a:pt x="5462" y="398805"/>
                </a:lnTo>
                <a:lnTo>
                  <a:pt x="2020" y="356036"/>
                </a:lnTo>
                <a:lnTo>
                  <a:pt x="230" y="310575"/>
                </a:lnTo>
                <a:lnTo>
                  <a:pt x="0" y="287019"/>
                </a:lnTo>
                <a:close/>
              </a:path>
            </a:pathLst>
          </a:custGeom>
          <a:ln w="9525">
            <a:solidFill>
              <a:srgbClr val="163793"/>
            </a:solidFill>
          </a:ln>
        </p:spPr>
        <p:txBody>
          <a:bodyPr wrap="square" lIns="0" tIns="0" rIns="0" bIns="0" rtlCol="0"/>
          <a:lstStyle/>
          <a:p>
            <a:endParaRPr/>
          </a:p>
        </p:txBody>
      </p:sp>
      <p:sp>
        <p:nvSpPr>
          <p:cNvPr id="75" name="object 75"/>
          <p:cNvSpPr/>
          <p:nvPr/>
        </p:nvSpPr>
        <p:spPr>
          <a:xfrm>
            <a:off x="4893690" y="4546041"/>
            <a:ext cx="2674874" cy="574217"/>
          </a:xfrm>
          <a:prstGeom prst="rect">
            <a:avLst/>
          </a:prstGeom>
          <a:blipFill>
            <a:blip r:embed="rId24" cstate="print"/>
            <a:stretch>
              <a:fillRect/>
            </a:stretch>
          </a:blipFill>
        </p:spPr>
        <p:txBody>
          <a:bodyPr wrap="square" lIns="0" tIns="0" rIns="0" bIns="0" rtlCol="0"/>
          <a:lstStyle/>
          <a:p>
            <a:endParaRPr/>
          </a:p>
        </p:txBody>
      </p:sp>
      <p:sp>
        <p:nvSpPr>
          <p:cNvPr id="76" name="object 76"/>
          <p:cNvSpPr/>
          <p:nvPr/>
        </p:nvSpPr>
        <p:spPr>
          <a:xfrm>
            <a:off x="4893690" y="4546041"/>
            <a:ext cx="2675255" cy="574675"/>
          </a:xfrm>
          <a:custGeom>
            <a:avLst/>
            <a:gdLst/>
            <a:ahLst/>
            <a:cxnLst/>
            <a:rect l="l" t="t" r="r" b="b"/>
            <a:pathLst>
              <a:path w="2675254" h="574675">
                <a:moveTo>
                  <a:pt x="0" y="574217"/>
                </a:moveTo>
                <a:lnTo>
                  <a:pt x="2674874" y="574217"/>
                </a:lnTo>
                <a:lnTo>
                  <a:pt x="2674874" y="0"/>
                </a:lnTo>
                <a:lnTo>
                  <a:pt x="0" y="0"/>
                </a:lnTo>
                <a:lnTo>
                  <a:pt x="0" y="574217"/>
                </a:lnTo>
                <a:close/>
              </a:path>
            </a:pathLst>
          </a:custGeom>
          <a:ln w="9525">
            <a:solidFill>
              <a:srgbClr val="163793"/>
            </a:solidFill>
          </a:ln>
        </p:spPr>
        <p:txBody>
          <a:bodyPr wrap="square" lIns="0" tIns="0" rIns="0" bIns="0" rtlCol="0"/>
          <a:lstStyle/>
          <a:p>
            <a:endParaRPr/>
          </a:p>
        </p:txBody>
      </p:sp>
      <p:sp>
        <p:nvSpPr>
          <p:cNvPr id="77" name="object 77"/>
          <p:cNvSpPr/>
          <p:nvPr/>
        </p:nvSpPr>
        <p:spPr>
          <a:xfrm>
            <a:off x="4841366" y="4539234"/>
            <a:ext cx="139065" cy="574675"/>
          </a:xfrm>
          <a:custGeom>
            <a:avLst/>
            <a:gdLst/>
            <a:ahLst/>
            <a:cxnLst/>
            <a:rect l="l" t="t" r="r" b="b"/>
            <a:pathLst>
              <a:path w="139064" h="574675">
                <a:moveTo>
                  <a:pt x="69596" y="0"/>
                </a:moveTo>
                <a:lnTo>
                  <a:pt x="37593" y="32044"/>
                </a:lnTo>
                <a:lnTo>
                  <a:pt x="24285" y="69109"/>
                </a:lnTo>
                <a:lnTo>
                  <a:pt x="13415" y="117546"/>
                </a:lnTo>
                <a:lnTo>
                  <a:pt x="5462" y="175361"/>
                </a:lnTo>
                <a:lnTo>
                  <a:pt x="2020" y="218130"/>
                </a:lnTo>
                <a:lnTo>
                  <a:pt x="230" y="263591"/>
                </a:lnTo>
                <a:lnTo>
                  <a:pt x="0" y="287147"/>
                </a:lnTo>
                <a:lnTo>
                  <a:pt x="230" y="310685"/>
                </a:lnTo>
                <a:lnTo>
                  <a:pt x="2020" y="356122"/>
                </a:lnTo>
                <a:lnTo>
                  <a:pt x="5462" y="398879"/>
                </a:lnTo>
                <a:lnTo>
                  <a:pt x="10416" y="438363"/>
                </a:lnTo>
                <a:lnTo>
                  <a:pt x="20367" y="490156"/>
                </a:lnTo>
                <a:lnTo>
                  <a:pt x="32916" y="531251"/>
                </a:lnTo>
                <a:lnTo>
                  <a:pt x="52856" y="565943"/>
                </a:lnTo>
                <a:lnTo>
                  <a:pt x="69596" y="574294"/>
                </a:lnTo>
                <a:lnTo>
                  <a:pt x="75291" y="573341"/>
                </a:lnTo>
                <a:lnTo>
                  <a:pt x="101515" y="542225"/>
                </a:lnTo>
                <a:lnTo>
                  <a:pt x="114800" y="505142"/>
                </a:lnTo>
                <a:lnTo>
                  <a:pt x="125657" y="456693"/>
                </a:lnTo>
                <a:lnTo>
                  <a:pt x="133604" y="398879"/>
                </a:lnTo>
                <a:lnTo>
                  <a:pt x="137045" y="356122"/>
                </a:lnTo>
                <a:lnTo>
                  <a:pt x="138834" y="310685"/>
                </a:lnTo>
                <a:lnTo>
                  <a:pt x="139065" y="287147"/>
                </a:lnTo>
                <a:lnTo>
                  <a:pt x="138834" y="263591"/>
                </a:lnTo>
                <a:lnTo>
                  <a:pt x="137045" y="218130"/>
                </a:lnTo>
                <a:lnTo>
                  <a:pt x="133604" y="175361"/>
                </a:lnTo>
                <a:lnTo>
                  <a:pt x="128653" y="135874"/>
                </a:lnTo>
                <a:lnTo>
                  <a:pt x="118713" y="84089"/>
                </a:lnTo>
                <a:lnTo>
                  <a:pt x="106183" y="43012"/>
                </a:lnTo>
                <a:lnTo>
                  <a:pt x="86286" y="8343"/>
                </a:lnTo>
                <a:lnTo>
                  <a:pt x="69596" y="0"/>
                </a:lnTo>
                <a:close/>
              </a:path>
            </a:pathLst>
          </a:custGeom>
          <a:solidFill>
            <a:srgbClr val="DDDDDD"/>
          </a:solidFill>
        </p:spPr>
        <p:txBody>
          <a:bodyPr wrap="square" lIns="0" tIns="0" rIns="0" bIns="0" rtlCol="0"/>
          <a:lstStyle/>
          <a:p>
            <a:endParaRPr/>
          </a:p>
        </p:txBody>
      </p:sp>
      <p:sp>
        <p:nvSpPr>
          <p:cNvPr id="78" name="object 78"/>
          <p:cNvSpPr/>
          <p:nvPr/>
        </p:nvSpPr>
        <p:spPr>
          <a:xfrm>
            <a:off x="4841366" y="4539234"/>
            <a:ext cx="139065" cy="574675"/>
          </a:xfrm>
          <a:custGeom>
            <a:avLst/>
            <a:gdLst/>
            <a:ahLst/>
            <a:cxnLst/>
            <a:rect l="l" t="t" r="r" b="b"/>
            <a:pathLst>
              <a:path w="139064" h="574675">
                <a:moveTo>
                  <a:pt x="0" y="287147"/>
                </a:moveTo>
                <a:lnTo>
                  <a:pt x="909" y="240561"/>
                </a:lnTo>
                <a:lnTo>
                  <a:pt x="3543" y="196372"/>
                </a:lnTo>
                <a:lnTo>
                  <a:pt x="7759" y="155170"/>
                </a:lnTo>
                <a:lnTo>
                  <a:pt x="16738" y="100260"/>
                </a:lnTo>
                <a:lnTo>
                  <a:pt x="28474" y="55392"/>
                </a:lnTo>
                <a:lnTo>
                  <a:pt x="47581" y="14635"/>
                </a:lnTo>
                <a:lnTo>
                  <a:pt x="69596" y="0"/>
                </a:lnTo>
                <a:lnTo>
                  <a:pt x="75291" y="951"/>
                </a:lnTo>
                <a:lnTo>
                  <a:pt x="101515" y="32044"/>
                </a:lnTo>
                <a:lnTo>
                  <a:pt x="114800" y="69109"/>
                </a:lnTo>
                <a:lnTo>
                  <a:pt x="125657" y="117546"/>
                </a:lnTo>
                <a:lnTo>
                  <a:pt x="133604" y="175361"/>
                </a:lnTo>
                <a:lnTo>
                  <a:pt x="137045" y="218130"/>
                </a:lnTo>
                <a:lnTo>
                  <a:pt x="138834" y="263591"/>
                </a:lnTo>
                <a:lnTo>
                  <a:pt x="139065" y="287147"/>
                </a:lnTo>
                <a:lnTo>
                  <a:pt x="138834" y="310685"/>
                </a:lnTo>
                <a:lnTo>
                  <a:pt x="137045" y="356122"/>
                </a:lnTo>
                <a:lnTo>
                  <a:pt x="133604" y="398879"/>
                </a:lnTo>
                <a:lnTo>
                  <a:pt x="128653" y="438363"/>
                </a:lnTo>
                <a:lnTo>
                  <a:pt x="118713" y="490156"/>
                </a:lnTo>
                <a:lnTo>
                  <a:pt x="106183" y="531251"/>
                </a:lnTo>
                <a:lnTo>
                  <a:pt x="86286" y="565943"/>
                </a:lnTo>
                <a:lnTo>
                  <a:pt x="69596" y="574294"/>
                </a:lnTo>
                <a:lnTo>
                  <a:pt x="63882" y="573341"/>
                </a:lnTo>
                <a:lnTo>
                  <a:pt x="37593" y="542225"/>
                </a:lnTo>
                <a:lnTo>
                  <a:pt x="24285" y="505142"/>
                </a:lnTo>
                <a:lnTo>
                  <a:pt x="13415" y="456693"/>
                </a:lnTo>
                <a:lnTo>
                  <a:pt x="5462" y="398879"/>
                </a:lnTo>
                <a:lnTo>
                  <a:pt x="2020" y="356122"/>
                </a:lnTo>
                <a:lnTo>
                  <a:pt x="230" y="310685"/>
                </a:lnTo>
                <a:lnTo>
                  <a:pt x="0" y="287147"/>
                </a:lnTo>
                <a:close/>
              </a:path>
            </a:pathLst>
          </a:custGeom>
          <a:ln w="9525">
            <a:solidFill>
              <a:srgbClr val="163793"/>
            </a:solidFill>
          </a:ln>
        </p:spPr>
        <p:txBody>
          <a:bodyPr wrap="square" lIns="0" tIns="0" rIns="0" bIns="0" rtlCol="0"/>
          <a:lstStyle/>
          <a:p>
            <a:endParaRPr/>
          </a:p>
        </p:txBody>
      </p:sp>
      <p:sp>
        <p:nvSpPr>
          <p:cNvPr id="79" name="object 79"/>
          <p:cNvSpPr/>
          <p:nvPr/>
        </p:nvSpPr>
        <p:spPr>
          <a:xfrm>
            <a:off x="7489952" y="4557356"/>
            <a:ext cx="88757" cy="558330"/>
          </a:xfrm>
          <a:prstGeom prst="rect">
            <a:avLst/>
          </a:prstGeom>
          <a:blipFill>
            <a:blip r:embed="rId25" cstate="print"/>
            <a:stretch>
              <a:fillRect/>
            </a:stretch>
          </a:blipFill>
        </p:spPr>
        <p:txBody>
          <a:bodyPr wrap="square" lIns="0" tIns="0" rIns="0" bIns="0" rtlCol="0"/>
          <a:lstStyle/>
          <a:p>
            <a:endParaRPr/>
          </a:p>
        </p:txBody>
      </p:sp>
      <p:sp>
        <p:nvSpPr>
          <p:cNvPr id="80" name="object 80"/>
          <p:cNvSpPr/>
          <p:nvPr/>
        </p:nvSpPr>
        <p:spPr>
          <a:xfrm>
            <a:off x="3663441" y="4599559"/>
            <a:ext cx="1279525" cy="485775"/>
          </a:xfrm>
          <a:prstGeom prst="rect">
            <a:avLst/>
          </a:prstGeom>
          <a:blipFill>
            <a:blip r:embed="rId26" cstate="print"/>
            <a:stretch>
              <a:fillRect/>
            </a:stretch>
          </a:blipFill>
        </p:spPr>
        <p:txBody>
          <a:bodyPr wrap="square" lIns="0" tIns="0" rIns="0" bIns="0" rtlCol="0"/>
          <a:lstStyle/>
          <a:p>
            <a:endParaRPr/>
          </a:p>
        </p:txBody>
      </p:sp>
      <p:sp>
        <p:nvSpPr>
          <p:cNvPr id="81" name="object 81"/>
          <p:cNvSpPr/>
          <p:nvPr/>
        </p:nvSpPr>
        <p:spPr>
          <a:xfrm>
            <a:off x="3663441" y="4599559"/>
            <a:ext cx="1279525" cy="485775"/>
          </a:xfrm>
          <a:custGeom>
            <a:avLst/>
            <a:gdLst/>
            <a:ahLst/>
            <a:cxnLst/>
            <a:rect l="l" t="t" r="r" b="b"/>
            <a:pathLst>
              <a:path w="1279525" h="485775">
                <a:moveTo>
                  <a:pt x="0" y="121412"/>
                </a:moveTo>
                <a:lnTo>
                  <a:pt x="959612" y="121412"/>
                </a:lnTo>
                <a:lnTo>
                  <a:pt x="959612" y="0"/>
                </a:lnTo>
                <a:lnTo>
                  <a:pt x="1279525" y="242951"/>
                </a:lnTo>
                <a:lnTo>
                  <a:pt x="959612" y="485775"/>
                </a:lnTo>
                <a:lnTo>
                  <a:pt x="959612" y="364363"/>
                </a:lnTo>
                <a:lnTo>
                  <a:pt x="0" y="364363"/>
                </a:lnTo>
                <a:lnTo>
                  <a:pt x="0" y="121412"/>
                </a:lnTo>
                <a:close/>
              </a:path>
            </a:pathLst>
          </a:custGeom>
          <a:ln w="9525">
            <a:solidFill>
              <a:srgbClr val="CC0000"/>
            </a:solidFill>
          </a:ln>
        </p:spPr>
        <p:txBody>
          <a:bodyPr wrap="square" lIns="0" tIns="0" rIns="0" bIns="0" rtlCol="0"/>
          <a:lstStyle/>
          <a:p>
            <a:endParaRPr/>
          </a:p>
        </p:txBody>
      </p:sp>
      <p:sp>
        <p:nvSpPr>
          <p:cNvPr id="82" name="object 82"/>
          <p:cNvSpPr/>
          <p:nvPr/>
        </p:nvSpPr>
        <p:spPr>
          <a:xfrm>
            <a:off x="439166" y="4355084"/>
            <a:ext cx="974725" cy="720725"/>
          </a:xfrm>
          <a:prstGeom prst="rect">
            <a:avLst/>
          </a:prstGeom>
          <a:blipFill>
            <a:blip r:embed="rId27" cstate="print"/>
            <a:stretch>
              <a:fillRect/>
            </a:stretch>
          </a:blipFill>
        </p:spPr>
        <p:txBody>
          <a:bodyPr wrap="square" lIns="0" tIns="0" rIns="0" bIns="0" rtlCol="0"/>
          <a:lstStyle/>
          <a:p>
            <a:endParaRPr/>
          </a:p>
        </p:txBody>
      </p:sp>
      <p:sp>
        <p:nvSpPr>
          <p:cNvPr id="83" name="object 83"/>
          <p:cNvSpPr/>
          <p:nvPr/>
        </p:nvSpPr>
        <p:spPr>
          <a:xfrm>
            <a:off x="439166" y="4355084"/>
            <a:ext cx="974725" cy="720725"/>
          </a:xfrm>
          <a:custGeom>
            <a:avLst/>
            <a:gdLst/>
            <a:ahLst/>
            <a:cxnLst/>
            <a:rect l="l" t="t" r="r" b="b"/>
            <a:pathLst>
              <a:path w="974725" h="720725">
                <a:moveTo>
                  <a:pt x="974725" y="517906"/>
                </a:moveTo>
                <a:lnTo>
                  <a:pt x="682574" y="720725"/>
                </a:lnTo>
                <a:lnTo>
                  <a:pt x="682574" y="623570"/>
                </a:lnTo>
                <a:lnTo>
                  <a:pt x="560781" y="623570"/>
                </a:lnTo>
                <a:lnTo>
                  <a:pt x="514789" y="622546"/>
                </a:lnTo>
                <a:lnTo>
                  <a:pt x="469821" y="619530"/>
                </a:lnTo>
                <a:lnTo>
                  <a:pt x="426021" y="614601"/>
                </a:lnTo>
                <a:lnTo>
                  <a:pt x="383534" y="607837"/>
                </a:lnTo>
                <a:lnTo>
                  <a:pt x="342503" y="599318"/>
                </a:lnTo>
                <a:lnTo>
                  <a:pt x="303073" y="589125"/>
                </a:lnTo>
                <a:lnTo>
                  <a:pt x="265389" y="577336"/>
                </a:lnTo>
                <a:lnTo>
                  <a:pt x="229594" y="564032"/>
                </a:lnTo>
                <a:lnTo>
                  <a:pt x="164252" y="533193"/>
                </a:lnTo>
                <a:lnTo>
                  <a:pt x="108200" y="497245"/>
                </a:lnTo>
                <a:lnTo>
                  <a:pt x="62595" y="456824"/>
                </a:lnTo>
                <a:lnTo>
                  <a:pt x="28589" y="412567"/>
                </a:lnTo>
                <a:lnTo>
                  <a:pt x="7339" y="365109"/>
                </a:lnTo>
                <a:lnTo>
                  <a:pt x="0" y="315087"/>
                </a:lnTo>
                <a:lnTo>
                  <a:pt x="0" y="0"/>
                </a:lnTo>
                <a:lnTo>
                  <a:pt x="292150" y="0"/>
                </a:lnTo>
                <a:lnTo>
                  <a:pt x="292150" y="315087"/>
                </a:lnTo>
                <a:lnTo>
                  <a:pt x="293041" y="323046"/>
                </a:lnTo>
                <a:lnTo>
                  <a:pt x="322132" y="359707"/>
                </a:lnTo>
                <a:lnTo>
                  <a:pt x="356810" y="378288"/>
                </a:lnTo>
                <a:lnTo>
                  <a:pt x="402125" y="393478"/>
                </a:lnTo>
                <a:lnTo>
                  <a:pt x="456212" y="404598"/>
                </a:lnTo>
                <a:lnTo>
                  <a:pt x="496221" y="409414"/>
                </a:lnTo>
                <a:lnTo>
                  <a:pt x="538747" y="411919"/>
                </a:lnTo>
                <a:lnTo>
                  <a:pt x="560781" y="412242"/>
                </a:lnTo>
                <a:lnTo>
                  <a:pt x="682574" y="412242"/>
                </a:lnTo>
                <a:lnTo>
                  <a:pt x="682574" y="315087"/>
                </a:lnTo>
                <a:lnTo>
                  <a:pt x="974725" y="517906"/>
                </a:lnTo>
                <a:close/>
              </a:path>
            </a:pathLst>
          </a:custGeom>
          <a:ln w="9525">
            <a:solidFill>
              <a:srgbClr val="CC0000"/>
            </a:solidFill>
          </a:ln>
        </p:spPr>
        <p:txBody>
          <a:bodyPr wrap="square" lIns="0" tIns="0" rIns="0" bIns="0" rtlCol="0"/>
          <a:lstStyle/>
          <a:p>
            <a:endParaRPr/>
          </a:p>
        </p:txBody>
      </p:sp>
      <p:sp>
        <p:nvSpPr>
          <p:cNvPr id="84" name="object 8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5" dirty="0">
                <a:latin typeface="宋体"/>
                <a:cs typeface="宋体"/>
              </a:rPr>
              <a:t>吞吐量</a:t>
            </a:r>
            <a:r>
              <a:rPr sz="3600" spc="-5" dirty="0"/>
              <a:t>/</a:t>
            </a:r>
            <a:r>
              <a:rPr sz="3600" spc="-5" dirty="0">
                <a:latin typeface="宋体"/>
                <a:cs typeface="宋体"/>
              </a:rPr>
              <a:t>率（</a:t>
            </a:r>
            <a:r>
              <a:rPr sz="3600" dirty="0"/>
              <a:t>Thro</a:t>
            </a:r>
            <a:r>
              <a:rPr sz="3600" spc="-15" dirty="0"/>
              <a:t>u</a:t>
            </a:r>
            <a:r>
              <a:rPr sz="3600" dirty="0"/>
              <a:t>gh</a:t>
            </a:r>
            <a:r>
              <a:rPr sz="3600" spc="-15" dirty="0"/>
              <a:t>p</a:t>
            </a:r>
            <a:r>
              <a:rPr sz="3600" dirty="0"/>
              <a:t>u</a:t>
            </a:r>
            <a:r>
              <a:rPr sz="3600" spc="-5" dirty="0"/>
              <a:t>t</a:t>
            </a:r>
            <a:r>
              <a:rPr sz="3600" spc="-15" dirty="0">
                <a:latin typeface="宋体"/>
                <a:cs typeface="宋体"/>
              </a:rPr>
              <a:t>）</a:t>
            </a:r>
            <a:endParaRPr sz="3600">
              <a:latin typeface="宋体"/>
              <a:cs typeface="宋体"/>
            </a:endParaRPr>
          </a:p>
        </p:txBody>
      </p:sp>
      <p:sp>
        <p:nvSpPr>
          <p:cNvPr id="85" name="object 85"/>
          <p:cNvSpPr txBox="1">
            <a:spLocks noGrp="1"/>
          </p:cNvSpPr>
          <p:nvPr>
            <p:ph type="body" idx="1"/>
          </p:nvPr>
        </p:nvSpPr>
        <p:spPr>
          <a:prstGeom prst="rect">
            <a:avLst/>
          </a:prstGeom>
        </p:spPr>
        <p:txBody>
          <a:bodyPr vert="horz" wrap="square" lIns="0" tIns="0" rIns="0" bIns="0" rtlCol="0">
            <a:spAutoFit/>
          </a:bodyPr>
          <a:lstStyle/>
          <a:p>
            <a:pPr marL="12700">
              <a:lnSpc>
                <a:spcPts val="4004"/>
              </a:lnSpc>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3350" i="1" spc="-145" dirty="0">
                <a:solidFill>
                  <a:srgbClr val="CC0000"/>
                </a:solidFill>
                <a:latin typeface="宋体"/>
                <a:cs typeface="宋体"/>
              </a:rPr>
              <a:t>吞吐</a:t>
            </a:r>
            <a:r>
              <a:rPr sz="3350" i="1" spc="-155" dirty="0">
                <a:solidFill>
                  <a:srgbClr val="CC0000"/>
                </a:solidFill>
                <a:latin typeface="宋体"/>
                <a:cs typeface="宋体"/>
              </a:rPr>
              <a:t>量</a:t>
            </a:r>
            <a:r>
              <a:rPr spc="-5" dirty="0">
                <a:solidFill>
                  <a:srgbClr val="CC0000"/>
                </a:solidFill>
                <a:latin typeface="Arial"/>
                <a:cs typeface="Arial"/>
              </a:rPr>
              <a:t>:</a:t>
            </a:r>
            <a:r>
              <a:rPr spc="5" dirty="0"/>
              <a:t>表示在发送端与</a:t>
            </a:r>
            <a:r>
              <a:rPr spc="-10" dirty="0"/>
              <a:t>接</a:t>
            </a:r>
            <a:r>
              <a:rPr spc="5" dirty="0"/>
              <a:t>收端</a:t>
            </a:r>
            <a:r>
              <a:rPr spc="-10" dirty="0"/>
              <a:t>之</a:t>
            </a:r>
            <a:r>
              <a:rPr spc="5" dirty="0"/>
              <a:t>间传</a:t>
            </a:r>
            <a:r>
              <a:rPr spc="-10" dirty="0"/>
              <a:t>送</a:t>
            </a:r>
            <a:r>
              <a:rPr spc="5" dirty="0"/>
              <a:t>数</a:t>
            </a:r>
            <a:endParaRPr sz="3350">
              <a:latin typeface="Arial"/>
              <a:cs typeface="Arial"/>
            </a:endParaRPr>
          </a:p>
          <a:p>
            <a:pPr marL="355600">
              <a:lnSpc>
                <a:spcPts val="3825"/>
              </a:lnSpc>
            </a:pPr>
            <a:r>
              <a:rPr dirty="0"/>
              <a:t>据速率</a:t>
            </a:r>
            <a:r>
              <a:rPr spc="-730" dirty="0"/>
              <a:t> </a:t>
            </a:r>
            <a:r>
              <a:rPr dirty="0">
                <a:latin typeface="Arial"/>
                <a:cs typeface="Arial"/>
              </a:rPr>
              <a:t>(b/s)</a:t>
            </a:r>
          </a:p>
          <a:p>
            <a:pPr marL="469900">
              <a:lnSpc>
                <a:spcPct val="100000"/>
              </a:lnSpc>
              <a:spcBef>
                <a:spcPts val="525"/>
              </a:spcBef>
            </a:pPr>
            <a:r>
              <a:rPr sz="2800" spc="-5" dirty="0">
                <a:solidFill>
                  <a:srgbClr val="009999"/>
                </a:solidFill>
                <a:latin typeface="Wingdings"/>
                <a:cs typeface="Wingdings"/>
              </a:rPr>
              <a:t></a:t>
            </a:r>
            <a:r>
              <a:rPr sz="2800" spc="275" dirty="0">
                <a:solidFill>
                  <a:srgbClr val="009999"/>
                </a:solidFill>
                <a:latin typeface="Times New Roman"/>
                <a:cs typeface="Times New Roman"/>
              </a:rPr>
              <a:t> </a:t>
            </a:r>
            <a:r>
              <a:rPr sz="2950" i="1" spc="-155" dirty="0">
                <a:solidFill>
                  <a:srgbClr val="CC0000"/>
                </a:solidFill>
                <a:latin typeface="宋体"/>
                <a:cs typeface="宋体"/>
              </a:rPr>
              <a:t>即</a:t>
            </a:r>
            <a:r>
              <a:rPr sz="2950" i="1" spc="-160" dirty="0">
                <a:solidFill>
                  <a:srgbClr val="CC0000"/>
                </a:solidFill>
                <a:latin typeface="宋体"/>
                <a:cs typeface="宋体"/>
              </a:rPr>
              <a:t>时</a:t>
            </a:r>
            <a:r>
              <a:rPr sz="2800" spc="-5" dirty="0">
                <a:solidFill>
                  <a:srgbClr val="CC0000"/>
                </a:solidFill>
              </a:rPr>
              <a:t>吞吐</a:t>
            </a:r>
            <a:r>
              <a:rPr sz="2800" spc="-10" dirty="0">
                <a:solidFill>
                  <a:srgbClr val="CC0000"/>
                </a:solidFill>
              </a:rPr>
              <a:t>量</a:t>
            </a:r>
            <a:r>
              <a:rPr sz="2800" spc="-5" dirty="0">
                <a:solidFill>
                  <a:srgbClr val="CC0000"/>
                </a:solidFill>
                <a:latin typeface="Arial"/>
                <a:cs typeface="Arial"/>
              </a:rPr>
              <a:t>:</a:t>
            </a:r>
            <a:r>
              <a:rPr sz="2800" spc="15" dirty="0">
                <a:solidFill>
                  <a:srgbClr val="CC0000"/>
                </a:solidFill>
                <a:latin typeface="Arial"/>
                <a:cs typeface="Arial"/>
              </a:rPr>
              <a:t> </a:t>
            </a:r>
            <a:r>
              <a:rPr sz="2800" spc="-5" dirty="0"/>
              <a:t>给定时刻的速率</a:t>
            </a:r>
            <a:endParaRPr sz="2800">
              <a:latin typeface="Arial"/>
              <a:cs typeface="Arial"/>
            </a:endParaRPr>
          </a:p>
          <a:p>
            <a:pPr marL="469900">
              <a:lnSpc>
                <a:spcPct val="100000"/>
              </a:lnSpc>
              <a:spcBef>
                <a:spcPts val="490"/>
              </a:spcBef>
            </a:pPr>
            <a:r>
              <a:rPr sz="2800" spc="-5" dirty="0">
                <a:solidFill>
                  <a:srgbClr val="009999"/>
                </a:solidFill>
                <a:latin typeface="Wingdings"/>
                <a:cs typeface="Wingdings"/>
              </a:rPr>
              <a:t></a:t>
            </a:r>
            <a:r>
              <a:rPr sz="2800" spc="270" dirty="0">
                <a:solidFill>
                  <a:srgbClr val="009999"/>
                </a:solidFill>
                <a:latin typeface="Times New Roman"/>
                <a:cs typeface="Times New Roman"/>
              </a:rPr>
              <a:t> </a:t>
            </a:r>
            <a:r>
              <a:rPr sz="2950" i="1" spc="-155" dirty="0">
                <a:solidFill>
                  <a:srgbClr val="CC0000"/>
                </a:solidFill>
                <a:latin typeface="宋体"/>
                <a:cs typeface="宋体"/>
              </a:rPr>
              <a:t>平均吞吐</a:t>
            </a:r>
            <a:r>
              <a:rPr sz="2950" i="1" spc="-165" dirty="0">
                <a:solidFill>
                  <a:srgbClr val="CC0000"/>
                </a:solidFill>
                <a:latin typeface="宋体"/>
                <a:cs typeface="宋体"/>
              </a:rPr>
              <a:t>量</a:t>
            </a:r>
            <a:r>
              <a:rPr sz="2800" spc="-5" dirty="0">
                <a:solidFill>
                  <a:srgbClr val="CC0000"/>
                </a:solidFill>
                <a:latin typeface="Arial"/>
                <a:cs typeface="Arial"/>
              </a:rPr>
              <a:t>:</a:t>
            </a:r>
            <a:r>
              <a:rPr sz="2800" spc="15" dirty="0">
                <a:solidFill>
                  <a:srgbClr val="CC0000"/>
                </a:solidFill>
                <a:latin typeface="Arial"/>
                <a:cs typeface="Arial"/>
              </a:rPr>
              <a:t> </a:t>
            </a:r>
            <a:r>
              <a:rPr sz="2800" spc="-5" dirty="0"/>
              <a:t>一段时间的平均速率</a:t>
            </a:r>
            <a:endParaRPr sz="2800">
              <a:latin typeface="Arial"/>
              <a:cs typeface="Arial"/>
            </a:endParaRPr>
          </a:p>
        </p:txBody>
      </p:sp>
      <p:sp>
        <p:nvSpPr>
          <p:cNvPr id="86" name="object 86"/>
          <p:cNvSpPr/>
          <p:nvPr/>
        </p:nvSpPr>
        <p:spPr>
          <a:xfrm>
            <a:off x="106934" y="5359958"/>
            <a:ext cx="2326005" cy="615950"/>
          </a:xfrm>
          <a:custGeom>
            <a:avLst/>
            <a:gdLst/>
            <a:ahLst/>
            <a:cxnLst/>
            <a:rect l="l" t="t" r="r" b="b"/>
            <a:pathLst>
              <a:path w="2326005" h="615950">
                <a:moveTo>
                  <a:pt x="0" y="615950"/>
                </a:moveTo>
                <a:lnTo>
                  <a:pt x="2325751" y="615950"/>
                </a:lnTo>
                <a:lnTo>
                  <a:pt x="2325751" y="0"/>
                </a:lnTo>
                <a:lnTo>
                  <a:pt x="0" y="0"/>
                </a:lnTo>
                <a:lnTo>
                  <a:pt x="0" y="615950"/>
                </a:lnTo>
                <a:close/>
              </a:path>
            </a:pathLst>
          </a:custGeom>
          <a:solidFill>
            <a:srgbClr val="FFFFFF"/>
          </a:solidFill>
        </p:spPr>
        <p:txBody>
          <a:bodyPr wrap="square" lIns="0" tIns="0" rIns="0" bIns="0" rtlCol="0"/>
          <a:lstStyle/>
          <a:p>
            <a:endParaRPr/>
          </a:p>
        </p:txBody>
      </p:sp>
      <p:sp>
        <p:nvSpPr>
          <p:cNvPr id="87" name="object 87"/>
          <p:cNvSpPr txBox="1"/>
          <p:nvPr/>
        </p:nvSpPr>
        <p:spPr>
          <a:xfrm>
            <a:off x="232054" y="5379950"/>
            <a:ext cx="2073910" cy="539115"/>
          </a:xfrm>
          <a:prstGeom prst="rect">
            <a:avLst/>
          </a:prstGeom>
        </p:spPr>
        <p:txBody>
          <a:bodyPr vert="horz" wrap="square" lIns="0" tIns="0" rIns="0" bIns="0" rtlCol="0">
            <a:spAutoFit/>
          </a:bodyPr>
          <a:lstStyle/>
          <a:p>
            <a:pPr marL="140335" marR="5080" indent="-128270">
              <a:lnSpc>
                <a:spcPts val="2039"/>
              </a:lnSpc>
            </a:pPr>
            <a:r>
              <a:rPr sz="2000" b="1" spc="0" dirty="0">
                <a:solidFill>
                  <a:srgbClr val="163793"/>
                </a:solidFill>
                <a:latin typeface="宋体"/>
                <a:cs typeface="宋体"/>
              </a:rPr>
              <a:t>服务器向“管道” 发送比特（流）</a:t>
            </a:r>
            <a:endParaRPr sz="2000">
              <a:latin typeface="宋体"/>
              <a:cs typeface="宋体"/>
            </a:endParaRPr>
          </a:p>
        </p:txBody>
      </p:sp>
      <p:sp>
        <p:nvSpPr>
          <p:cNvPr id="88" name="object 88"/>
          <p:cNvSpPr/>
          <p:nvPr/>
        </p:nvSpPr>
        <p:spPr>
          <a:xfrm>
            <a:off x="2642235" y="5331383"/>
            <a:ext cx="2143125" cy="708025"/>
          </a:xfrm>
          <a:custGeom>
            <a:avLst/>
            <a:gdLst/>
            <a:ahLst/>
            <a:cxnLst/>
            <a:rect l="l" t="t" r="r" b="b"/>
            <a:pathLst>
              <a:path w="2143125" h="708025">
                <a:moveTo>
                  <a:pt x="0" y="708025"/>
                </a:moveTo>
                <a:lnTo>
                  <a:pt x="2143125" y="708025"/>
                </a:lnTo>
                <a:lnTo>
                  <a:pt x="2143125" y="0"/>
                </a:lnTo>
                <a:lnTo>
                  <a:pt x="0" y="0"/>
                </a:lnTo>
                <a:lnTo>
                  <a:pt x="0" y="708025"/>
                </a:lnTo>
                <a:close/>
              </a:path>
            </a:pathLst>
          </a:custGeom>
          <a:solidFill>
            <a:srgbClr val="FFFFFF"/>
          </a:solidFill>
        </p:spPr>
        <p:txBody>
          <a:bodyPr wrap="square" lIns="0" tIns="0" rIns="0" bIns="0" rtlCol="0"/>
          <a:lstStyle/>
          <a:p>
            <a:endParaRPr/>
          </a:p>
        </p:txBody>
      </p:sp>
      <p:sp>
        <p:nvSpPr>
          <p:cNvPr id="89" name="object 89"/>
          <p:cNvSpPr txBox="1"/>
          <p:nvPr/>
        </p:nvSpPr>
        <p:spPr>
          <a:xfrm>
            <a:off x="2721991" y="5397019"/>
            <a:ext cx="1984375" cy="681355"/>
          </a:xfrm>
          <a:prstGeom prst="rect">
            <a:avLst/>
          </a:prstGeom>
        </p:spPr>
        <p:txBody>
          <a:bodyPr vert="horz" wrap="square" lIns="0" tIns="0" rIns="0" bIns="0" rtlCol="0">
            <a:spAutoFit/>
          </a:bodyPr>
          <a:lstStyle/>
          <a:p>
            <a:pPr marL="67945" algn="ctr">
              <a:lnSpc>
                <a:spcPct val="100000"/>
              </a:lnSpc>
            </a:pPr>
            <a:r>
              <a:rPr sz="2000" b="1" spc="0" dirty="0">
                <a:solidFill>
                  <a:srgbClr val="163793"/>
                </a:solidFill>
                <a:latin typeface="宋体"/>
                <a:cs typeface="宋体"/>
              </a:rPr>
              <a:t>可以承载</a:t>
            </a:r>
            <a:endParaRPr sz="2000">
              <a:latin typeface="宋体"/>
              <a:cs typeface="宋体"/>
            </a:endParaRPr>
          </a:p>
          <a:p>
            <a:pPr algn="ctr">
              <a:lnSpc>
                <a:spcPct val="100000"/>
              </a:lnSpc>
            </a:pPr>
            <a:r>
              <a:rPr sz="2000" b="1" spc="5" dirty="0">
                <a:solidFill>
                  <a:srgbClr val="163793"/>
                </a:solidFill>
                <a:latin typeface="Arial"/>
                <a:cs typeface="Arial"/>
              </a:rPr>
              <a:t>R</a:t>
            </a:r>
            <a:r>
              <a:rPr sz="2775" b="1" spc="15" baseline="-21021" dirty="0">
                <a:solidFill>
                  <a:srgbClr val="163793"/>
                </a:solidFill>
                <a:latin typeface="Arial"/>
                <a:cs typeface="Arial"/>
              </a:rPr>
              <a:t>s</a:t>
            </a:r>
            <a:r>
              <a:rPr sz="2000" b="1" dirty="0">
                <a:solidFill>
                  <a:srgbClr val="163793"/>
                </a:solidFill>
                <a:latin typeface="Arial"/>
                <a:cs typeface="Arial"/>
              </a:rPr>
              <a:t>(bps</a:t>
            </a:r>
            <a:r>
              <a:rPr sz="2000" b="1" spc="10" dirty="0">
                <a:solidFill>
                  <a:srgbClr val="163793"/>
                </a:solidFill>
                <a:latin typeface="Arial"/>
                <a:cs typeface="Arial"/>
              </a:rPr>
              <a:t>)</a:t>
            </a:r>
            <a:r>
              <a:rPr sz="2000" b="1" spc="-5" dirty="0">
                <a:solidFill>
                  <a:srgbClr val="163793"/>
                </a:solidFill>
                <a:latin typeface="宋体"/>
                <a:cs typeface="宋体"/>
              </a:rPr>
              <a:t>流的管道</a:t>
            </a:r>
            <a:endParaRPr sz="2000">
              <a:latin typeface="宋体"/>
              <a:cs typeface="宋体"/>
            </a:endParaRPr>
          </a:p>
        </p:txBody>
      </p:sp>
      <p:sp>
        <p:nvSpPr>
          <p:cNvPr id="90" name="object 90"/>
          <p:cNvSpPr/>
          <p:nvPr/>
        </p:nvSpPr>
        <p:spPr>
          <a:xfrm>
            <a:off x="5652134" y="5345671"/>
            <a:ext cx="2227580" cy="615950"/>
          </a:xfrm>
          <a:custGeom>
            <a:avLst/>
            <a:gdLst/>
            <a:ahLst/>
            <a:cxnLst/>
            <a:rect l="l" t="t" r="r" b="b"/>
            <a:pathLst>
              <a:path w="2227579" h="615950">
                <a:moveTo>
                  <a:pt x="0" y="615950"/>
                </a:moveTo>
                <a:lnTo>
                  <a:pt x="2227326" y="615950"/>
                </a:lnTo>
                <a:lnTo>
                  <a:pt x="2227326" y="0"/>
                </a:lnTo>
                <a:lnTo>
                  <a:pt x="0" y="0"/>
                </a:lnTo>
                <a:lnTo>
                  <a:pt x="0" y="615950"/>
                </a:lnTo>
                <a:close/>
              </a:path>
            </a:pathLst>
          </a:custGeom>
          <a:solidFill>
            <a:srgbClr val="FFFFFF"/>
          </a:solidFill>
        </p:spPr>
        <p:txBody>
          <a:bodyPr wrap="square" lIns="0" tIns="0" rIns="0" bIns="0" rtlCol="0"/>
          <a:lstStyle/>
          <a:p>
            <a:endParaRPr/>
          </a:p>
        </p:txBody>
      </p:sp>
      <p:sp>
        <p:nvSpPr>
          <p:cNvPr id="91" name="object 91"/>
          <p:cNvSpPr txBox="1"/>
          <p:nvPr/>
        </p:nvSpPr>
        <p:spPr>
          <a:xfrm>
            <a:off x="5776340" y="5365624"/>
            <a:ext cx="1979930" cy="598170"/>
          </a:xfrm>
          <a:prstGeom prst="rect">
            <a:avLst/>
          </a:prstGeom>
        </p:spPr>
        <p:txBody>
          <a:bodyPr vert="horz" wrap="square" lIns="0" tIns="0" rIns="0" bIns="0" rtlCol="0">
            <a:spAutoFit/>
          </a:bodyPr>
          <a:lstStyle/>
          <a:p>
            <a:pPr algn="ctr">
              <a:lnSpc>
                <a:spcPts val="2220"/>
              </a:lnSpc>
            </a:pPr>
            <a:r>
              <a:rPr sz="2000" b="1" spc="0" dirty="0">
                <a:solidFill>
                  <a:srgbClr val="163793"/>
                </a:solidFill>
                <a:latin typeface="宋体"/>
                <a:cs typeface="宋体"/>
              </a:rPr>
              <a:t>可以承载</a:t>
            </a:r>
            <a:endParaRPr sz="2000">
              <a:latin typeface="宋体"/>
              <a:cs typeface="宋体"/>
            </a:endParaRPr>
          </a:p>
          <a:p>
            <a:pPr algn="ctr">
              <a:lnSpc>
                <a:spcPts val="2220"/>
              </a:lnSpc>
            </a:pPr>
            <a:r>
              <a:rPr sz="2000" b="1" spc="5" dirty="0">
                <a:solidFill>
                  <a:srgbClr val="163793"/>
                </a:solidFill>
                <a:latin typeface="Arial"/>
                <a:cs typeface="Arial"/>
              </a:rPr>
              <a:t>R</a:t>
            </a:r>
            <a:r>
              <a:rPr sz="1950" b="1" spc="30" baseline="-21367" dirty="0">
                <a:solidFill>
                  <a:srgbClr val="163793"/>
                </a:solidFill>
                <a:latin typeface="Arial"/>
                <a:cs typeface="Arial"/>
              </a:rPr>
              <a:t>C</a:t>
            </a:r>
            <a:r>
              <a:rPr sz="2000" b="1" dirty="0">
                <a:solidFill>
                  <a:srgbClr val="163793"/>
                </a:solidFill>
                <a:latin typeface="Arial"/>
                <a:cs typeface="Arial"/>
              </a:rPr>
              <a:t>(bps</a:t>
            </a:r>
            <a:r>
              <a:rPr sz="2000" b="1" spc="10" dirty="0">
                <a:solidFill>
                  <a:srgbClr val="163793"/>
                </a:solidFill>
                <a:latin typeface="Arial"/>
                <a:cs typeface="Arial"/>
              </a:rPr>
              <a:t>)</a:t>
            </a:r>
            <a:r>
              <a:rPr sz="2000" b="1" spc="0" dirty="0">
                <a:solidFill>
                  <a:srgbClr val="163793"/>
                </a:solidFill>
                <a:latin typeface="宋体"/>
                <a:cs typeface="宋体"/>
              </a:rPr>
              <a:t>流的管道</a:t>
            </a:r>
            <a:endParaRPr sz="2000">
              <a:latin typeface="宋体"/>
              <a:cs typeface="宋体"/>
            </a:endParaRPr>
          </a:p>
        </p:txBody>
      </p:sp>
      <p:sp>
        <p:nvSpPr>
          <p:cNvPr id="93" name="object 93"/>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94" name="object 9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106</a:t>
            </a:fld>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93442" y="2255773"/>
            <a:ext cx="69976" cy="8360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30298" y="2254300"/>
            <a:ext cx="258686" cy="83497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907920" y="2305811"/>
            <a:ext cx="38604" cy="76250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898269" y="2697098"/>
            <a:ext cx="63741" cy="6431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632076" y="2351121"/>
            <a:ext cx="147955" cy="17780"/>
          </a:xfrm>
          <a:custGeom>
            <a:avLst/>
            <a:gdLst/>
            <a:ahLst/>
            <a:cxnLst/>
            <a:rect l="l" t="t" r="r" b="b"/>
            <a:pathLst>
              <a:path w="147955" h="17780">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7" name="object 7"/>
          <p:cNvSpPr/>
          <p:nvPr/>
        </p:nvSpPr>
        <p:spPr>
          <a:xfrm>
            <a:off x="1627314" y="2346359"/>
            <a:ext cx="157480" cy="27305"/>
          </a:xfrm>
          <a:custGeom>
            <a:avLst/>
            <a:gdLst/>
            <a:ahLst/>
            <a:cxnLst/>
            <a:rect l="l" t="t" r="r" b="b"/>
            <a:pathLst>
              <a:path w="157480" h="27305">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8" name="object 8"/>
          <p:cNvSpPr/>
          <p:nvPr/>
        </p:nvSpPr>
        <p:spPr>
          <a:xfrm>
            <a:off x="1765300" y="2341626"/>
            <a:ext cx="142875" cy="52705"/>
          </a:xfrm>
          <a:custGeom>
            <a:avLst/>
            <a:gdLst/>
            <a:ahLst/>
            <a:cxnLst/>
            <a:rect l="l" t="t" r="r" b="b"/>
            <a:pathLst>
              <a:path w="142875" h="52705">
                <a:moveTo>
                  <a:pt x="116712" y="0"/>
                </a:moveTo>
                <a:lnTo>
                  <a:pt x="13643" y="3170"/>
                </a:lnTo>
                <a:lnTo>
                  <a:pt x="3770" y="12600"/>
                </a:lnTo>
                <a:lnTo>
                  <a:pt x="0" y="26162"/>
                </a:lnTo>
                <a:lnTo>
                  <a:pt x="3170" y="38680"/>
                </a:lnTo>
                <a:lnTo>
                  <a:pt x="12600" y="48553"/>
                </a:lnTo>
                <a:lnTo>
                  <a:pt x="26162" y="52324"/>
                </a:lnTo>
                <a:lnTo>
                  <a:pt x="129231" y="49153"/>
                </a:lnTo>
                <a:lnTo>
                  <a:pt x="139104" y="39723"/>
                </a:lnTo>
                <a:lnTo>
                  <a:pt x="142875" y="26162"/>
                </a:lnTo>
                <a:lnTo>
                  <a:pt x="139704" y="13643"/>
                </a:lnTo>
                <a:lnTo>
                  <a:pt x="130274" y="3770"/>
                </a:lnTo>
                <a:lnTo>
                  <a:pt x="116712" y="0"/>
                </a:lnTo>
                <a:close/>
              </a:path>
            </a:pathLst>
          </a:custGeom>
          <a:solidFill>
            <a:srgbClr val="163793"/>
          </a:solidFill>
        </p:spPr>
        <p:txBody>
          <a:bodyPr wrap="square" lIns="0" tIns="0" rIns="0" bIns="0" rtlCol="0"/>
          <a:lstStyle/>
          <a:p>
            <a:endParaRPr/>
          </a:p>
        </p:txBody>
      </p:sp>
      <p:sp>
        <p:nvSpPr>
          <p:cNvPr id="9" name="object 9"/>
          <p:cNvSpPr/>
          <p:nvPr/>
        </p:nvSpPr>
        <p:spPr>
          <a:xfrm>
            <a:off x="1768475" y="2347722"/>
            <a:ext cx="136525" cy="3822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634998" y="2469993"/>
            <a:ext cx="147955" cy="17780"/>
          </a:xfrm>
          <a:custGeom>
            <a:avLst/>
            <a:gdLst/>
            <a:ahLst/>
            <a:cxnLst/>
            <a:rect l="l" t="t" r="r" b="b"/>
            <a:pathLst>
              <a:path w="147955" h="17780">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11" name="object 11"/>
          <p:cNvSpPr/>
          <p:nvPr/>
        </p:nvSpPr>
        <p:spPr>
          <a:xfrm>
            <a:off x="1630235" y="2465231"/>
            <a:ext cx="157480" cy="27305"/>
          </a:xfrm>
          <a:custGeom>
            <a:avLst/>
            <a:gdLst/>
            <a:ahLst/>
            <a:cxnLst/>
            <a:rect l="l" t="t" r="r" b="b"/>
            <a:pathLst>
              <a:path w="157480" h="27305">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12" name="object 12"/>
          <p:cNvSpPr/>
          <p:nvPr/>
        </p:nvSpPr>
        <p:spPr>
          <a:xfrm>
            <a:off x="1765173" y="2460498"/>
            <a:ext cx="142875" cy="49530"/>
          </a:xfrm>
          <a:custGeom>
            <a:avLst/>
            <a:gdLst/>
            <a:ahLst/>
            <a:cxnLst/>
            <a:rect l="l" t="t" r="r" b="b"/>
            <a:pathLst>
              <a:path w="142875" h="49530">
                <a:moveTo>
                  <a:pt x="118237" y="0"/>
                </a:moveTo>
                <a:lnTo>
                  <a:pt x="14236" y="2328"/>
                </a:lnTo>
                <a:lnTo>
                  <a:pt x="3958" y="11295"/>
                </a:lnTo>
                <a:lnTo>
                  <a:pt x="0" y="24764"/>
                </a:lnTo>
                <a:lnTo>
                  <a:pt x="2298" y="35149"/>
                </a:lnTo>
                <a:lnTo>
                  <a:pt x="11265" y="45430"/>
                </a:lnTo>
                <a:lnTo>
                  <a:pt x="24764" y="49402"/>
                </a:lnTo>
                <a:lnTo>
                  <a:pt x="128556" y="47137"/>
                </a:lnTo>
                <a:lnTo>
                  <a:pt x="138883" y="38199"/>
                </a:lnTo>
                <a:lnTo>
                  <a:pt x="142875" y="24764"/>
                </a:lnTo>
                <a:lnTo>
                  <a:pt x="140579" y="14301"/>
                </a:lnTo>
                <a:lnTo>
                  <a:pt x="131641" y="3978"/>
                </a:lnTo>
                <a:lnTo>
                  <a:pt x="118237" y="0"/>
                </a:lnTo>
                <a:close/>
              </a:path>
            </a:pathLst>
          </a:custGeom>
          <a:solidFill>
            <a:srgbClr val="163793"/>
          </a:solidFill>
        </p:spPr>
        <p:txBody>
          <a:bodyPr wrap="square" lIns="0" tIns="0" rIns="0" bIns="0" rtlCol="0"/>
          <a:lstStyle/>
          <a:p>
            <a:endParaRPr/>
          </a:p>
        </p:txBody>
      </p:sp>
      <p:sp>
        <p:nvSpPr>
          <p:cNvPr id="13" name="object 13"/>
          <p:cNvSpPr/>
          <p:nvPr/>
        </p:nvSpPr>
        <p:spPr>
          <a:xfrm>
            <a:off x="1768601" y="2466848"/>
            <a:ext cx="136525" cy="36702"/>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1633473" y="2594072"/>
            <a:ext cx="147955" cy="17780"/>
          </a:xfrm>
          <a:custGeom>
            <a:avLst/>
            <a:gdLst/>
            <a:ahLst/>
            <a:cxnLst/>
            <a:rect l="l" t="t" r="r" b="b"/>
            <a:pathLst>
              <a:path w="147955" h="17780">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15" name="object 15"/>
          <p:cNvSpPr/>
          <p:nvPr/>
        </p:nvSpPr>
        <p:spPr>
          <a:xfrm>
            <a:off x="1628711" y="2589310"/>
            <a:ext cx="157480" cy="27305"/>
          </a:xfrm>
          <a:custGeom>
            <a:avLst/>
            <a:gdLst/>
            <a:ahLst/>
            <a:cxnLst/>
            <a:rect l="l" t="t" r="r" b="b"/>
            <a:pathLst>
              <a:path w="157480" h="27305">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16" name="object 16"/>
          <p:cNvSpPr/>
          <p:nvPr/>
        </p:nvSpPr>
        <p:spPr>
          <a:xfrm>
            <a:off x="1636776" y="2701895"/>
            <a:ext cx="147955" cy="17780"/>
          </a:xfrm>
          <a:custGeom>
            <a:avLst/>
            <a:gdLst/>
            <a:ahLst/>
            <a:cxnLst/>
            <a:rect l="l" t="t" r="r" b="b"/>
            <a:pathLst>
              <a:path w="147955" h="17780">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17" name="object 17"/>
          <p:cNvSpPr/>
          <p:nvPr/>
        </p:nvSpPr>
        <p:spPr>
          <a:xfrm>
            <a:off x="1632013" y="2697133"/>
            <a:ext cx="157480" cy="27305"/>
          </a:xfrm>
          <a:custGeom>
            <a:avLst/>
            <a:gdLst/>
            <a:ahLst/>
            <a:cxnLst/>
            <a:rect l="l" t="t" r="r" b="b"/>
            <a:pathLst>
              <a:path w="157480" h="27305">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18" name="object 18"/>
          <p:cNvSpPr/>
          <p:nvPr/>
        </p:nvSpPr>
        <p:spPr>
          <a:xfrm>
            <a:off x="1761998" y="2692400"/>
            <a:ext cx="143510" cy="55880"/>
          </a:xfrm>
          <a:custGeom>
            <a:avLst/>
            <a:gdLst/>
            <a:ahLst/>
            <a:cxnLst/>
            <a:rect l="l" t="t" r="r" b="b"/>
            <a:pathLst>
              <a:path w="143510" h="55880">
                <a:moveTo>
                  <a:pt x="115188" y="0"/>
                </a:moveTo>
                <a:lnTo>
                  <a:pt x="26376" y="36"/>
                </a:lnTo>
                <a:lnTo>
                  <a:pt x="13005" y="4261"/>
                </a:lnTo>
                <a:lnTo>
                  <a:pt x="3571" y="14162"/>
                </a:lnTo>
                <a:lnTo>
                  <a:pt x="0" y="27812"/>
                </a:lnTo>
                <a:lnTo>
                  <a:pt x="36" y="29249"/>
                </a:lnTo>
                <a:lnTo>
                  <a:pt x="4261" y="42620"/>
                </a:lnTo>
                <a:lnTo>
                  <a:pt x="14162" y="52054"/>
                </a:lnTo>
                <a:lnTo>
                  <a:pt x="27812" y="55625"/>
                </a:lnTo>
                <a:lnTo>
                  <a:pt x="116625" y="55589"/>
                </a:lnTo>
                <a:lnTo>
                  <a:pt x="129996" y="51364"/>
                </a:lnTo>
                <a:lnTo>
                  <a:pt x="139430" y="41463"/>
                </a:lnTo>
                <a:lnTo>
                  <a:pt x="143001" y="27812"/>
                </a:lnTo>
                <a:lnTo>
                  <a:pt x="142965" y="26376"/>
                </a:lnTo>
                <a:lnTo>
                  <a:pt x="138740" y="13005"/>
                </a:lnTo>
                <a:lnTo>
                  <a:pt x="128839" y="3571"/>
                </a:lnTo>
                <a:lnTo>
                  <a:pt x="115188" y="0"/>
                </a:lnTo>
                <a:close/>
              </a:path>
            </a:pathLst>
          </a:custGeom>
          <a:solidFill>
            <a:srgbClr val="163793"/>
          </a:solidFill>
        </p:spPr>
        <p:txBody>
          <a:bodyPr wrap="square" lIns="0" tIns="0" rIns="0" bIns="0" rtlCol="0"/>
          <a:lstStyle/>
          <a:p>
            <a:endParaRPr/>
          </a:p>
        </p:txBody>
      </p:sp>
      <p:sp>
        <p:nvSpPr>
          <p:cNvPr id="19" name="object 19"/>
          <p:cNvSpPr/>
          <p:nvPr/>
        </p:nvSpPr>
        <p:spPr>
          <a:xfrm>
            <a:off x="1765173" y="2698750"/>
            <a:ext cx="136651" cy="42925"/>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1899157" y="2592577"/>
            <a:ext cx="63870" cy="63987"/>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761998" y="2583052"/>
            <a:ext cx="144780" cy="50800"/>
          </a:xfrm>
          <a:custGeom>
            <a:avLst/>
            <a:gdLst/>
            <a:ahLst/>
            <a:cxnLst/>
            <a:rect l="l" t="t" r="r" b="b"/>
            <a:pathLst>
              <a:path w="144780" h="50800">
                <a:moveTo>
                  <a:pt x="119125" y="0"/>
                </a:moveTo>
                <a:lnTo>
                  <a:pt x="14001" y="2718"/>
                </a:lnTo>
                <a:lnTo>
                  <a:pt x="3893" y="11927"/>
                </a:lnTo>
                <a:lnTo>
                  <a:pt x="0" y="25400"/>
                </a:lnTo>
                <a:lnTo>
                  <a:pt x="2718" y="36853"/>
                </a:lnTo>
                <a:lnTo>
                  <a:pt x="11927" y="46937"/>
                </a:lnTo>
                <a:lnTo>
                  <a:pt x="25400" y="50800"/>
                </a:lnTo>
                <a:lnTo>
                  <a:pt x="130579" y="48104"/>
                </a:lnTo>
                <a:lnTo>
                  <a:pt x="140663" y="38928"/>
                </a:lnTo>
                <a:lnTo>
                  <a:pt x="144525" y="25400"/>
                </a:lnTo>
                <a:lnTo>
                  <a:pt x="141830" y="14001"/>
                </a:lnTo>
                <a:lnTo>
                  <a:pt x="132654" y="3893"/>
                </a:lnTo>
                <a:lnTo>
                  <a:pt x="119125" y="0"/>
                </a:lnTo>
                <a:close/>
              </a:path>
            </a:pathLst>
          </a:custGeom>
          <a:solidFill>
            <a:srgbClr val="163793"/>
          </a:solidFill>
        </p:spPr>
        <p:txBody>
          <a:bodyPr wrap="square" lIns="0" tIns="0" rIns="0" bIns="0" rtlCol="0"/>
          <a:lstStyle/>
          <a:p>
            <a:endParaRPr/>
          </a:p>
        </p:txBody>
      </p:sp>
      <p:sp>
        <p:nvSpPr>
          <p:cNvPr id="22" name="object 22"/>
          <p:cNvSpPr/>
          <p:nvPr/>
        </p:nvSpPr>
        <p:spPr>
          <a:xfrm>
            <a:off x="1765173" y="2589276"/>
            <a:ext cx="138175" cy="37973"/>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1888998" y="2254237"/>
            <a:ext cx="17559" cy="836434"/>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1884235" y="2249474"/>
            <a:ext cx="27305" cy="846455"/>
          </a:xfrm>
          <a:custGeom>
            <a:avLst/>
            <a:gdLst/>
            <a:ahLst/>
            <a:cxnLst/>
            <a:rect l="l" t="t" r="r" b="b"/>
            <a:pathLst>
              <a:path w="27305" h="846455">
                <a:moveTo>
                  <a:pt x="0" y="845959"/>
                </a:moveTo>
                <a:lnTo>
                  <a:pt x="27084" y="845959"/>
                </a:lnTo>
                <a:lnTo>
                  <a:pt x="27084" y="0"/>
                </a:lnTo>
                <a:lnTo>
                  <a:pt x="0" y="0"/>
                </a:lnTo>
                <a:lnTo>
                  <a:pt x="0" y="845959"/>
                </a:lnTo>
                <a:close/>
              </a:path>
            </a:pathLst>
          </a:custGeom>
          <a:solidFill>
            <a:srgbClr val="163793"/>
          </a:solidFill>
        </p:spPr>
        <p:txBody>
          <a:bodyPr wrap="square" lIns="0" tIns="0" rIns="0" bIns="0" rtlCol="0"/>
          <a:lstStyle/>
          <a:p>
            <a:endParaRPr/>
          </a:p>
        </p:txBody>
      </p:sp>
      <p:sp>
        <p:nvSpPr>
          <p:cNvPr id="25" name="object 25"/>
          <p:cNvSpPr/>
          <p:nvPr/>
        </p:nvSpPr>
        <p:spPr>
          <a:xfrm>
            <a:off x="1905074" y="2465704"/>
            <a:ext cx="57776" cy="72112"/>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1905126" y="2346070"/>
            <a:ext cx="58439" cy="84382"/>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1955800" y="3052698"/>
            <a:ext cx="11430" cy="34925"/>
          </a:xfrm>
          <a:custGeom>
            <a:avLst/>
            <a:gdLst/>
            <a:ahLst/>
            <a:cxnLst/>
            <a:rect l="l" t="t" r="r" b="b"/>
            <a:pathLst>
              <a:path w="11430" h="34925">
                <a:moveTo>
                  <a:pt x="8636" y="0"/>
                </a:moveTo>
                <a:lnTo>
                  <a:pt x="2412" y="0"/>
                </a:lnTo>
                <a:lnTo>
                  <a:pt x="0" y="7747"/>
                </a:lnTo>
                <a:lnTo>
                  <a:pt x="0" y="26924"/>
                </a:lnTo>
                <a:lnTo>
                  <a:pt x="2412" y="34671"/>
                </a:lnTo>
                <a:lnTo>
                  <a:pt x="8636" y="34671"/>
                </a:lnTo>
                <a:lnTo>
                  <a:pt x="11175" y="26924"/>
                </a:lnTo>
                <a:lnTo>
                  <a:pt x="11175" y="7747"/>
                </a:lnTo>
                <a:lnTo>
                  <a:pt x="8636" y="0"/>
                </a:lnTo>
                <a:close/>
              </a:path>
            </a:pathLst>
          </a:custGeom>
          <a:solidFill>
            <a:srgbClr val="333333"/>
          </a:solidFill>
        </p:spPr>
        <p:txBody>
          <a:bodyPr wrap="square" lIns="0" tIns="0" rIns="0" bIns="0" rtlCol="0"/>
          <a:lstStyle/>
          <a:p>
            <a:endParaRPr/>
          </a:p>
        </p:txBody>
      </p:sp>
      <p:sp>
        <p:nvSpPr>
          <p:cNvPr id="28" name="object 28"/>
          <p:cNvSpPr/>
          <p:nvPr/>
        </p:nvSpPr>
        <p:spPr>
          <a:xfrm>
            <a:off x="1901825" y="3053333"/>
            <a:ext cx="60960" cy="73660"/>
          </a:xfrm>
          <a:custGeom>
            <a:avLst/>
            <a:gdLst/>
            <a:ahLst/>
            <a:cxnLst/>
            <a:rect l="l" t="t" r="r" b="b"/>
            <a:pathLst>
              <a:path w="60960" h="73660">
                <a:moveTo>
                  <a:pt x="59436" y="0"/>
                </a:moveTo>
                <a:lnTo>
                  <a:pt x="0" y="32385"/>
                </a:lnTo>
                <a:lnTo>
                  <a:pt x="381" y="73151"/>
                </a:lnTo>
                <a:lnTo>
                  <a:pt x="60579" y="33527"/>
                </a:lnTo>
                <a:lnTo>
                  <a:pt x="59436" y="0"/>
                </a:lnTo>
                <a:close/>
              </a:path>
            </a:pathLst>
          </a:custGeom>
          <a:solidFill>
            <a:srgbClr val="333333"/>
          </a:solidFill>
        </p:spPr>
        <p:txBody>
          <a:bodyPr wrap="square" lIns="0" tIns="0" rIns="0" bIns="0" rtlCol="0"/>
          <a:lstStyle/>
          <a:p>
            <a:endParaRPr/>
          </a:p>
        </p:txBody>
      </p:sp>
      <p:sp>
        <p:nvSpPr>
          <p:cNvPr id="29" name="object 29"/>
          <p:cNvSpPr/>
          <p:nvPr/>
        </p:nvSpPr>
        <p:spPr>
          <a:xfrm>
            <a:off x="1614551" y="3076448"/>
            <a:ext cx="297180" cy="54610"/>
          </a:xfrm>
          <a:custGeom>
            <a:avLst/>
            <a:gdLst/>
            <a:ahLst/>
            <a:cxnLst/>
            <a:rect l="l" t="t" r="r" b="b"/>
            <a:pathLst>
              <a:path w="297180" h="54610">
                <a:moveTo>
                  <a:pt x="269620" y="0"/>
                </a:moveTo>
                <a:lnTo>
                  <a:pt x="26867" y="0"/>
                </a:lnTo>
                <a:lnTo>
                  <a:pt x="0" y="27234"/>
                </a:lnTo>
                <a:lnTo>
                  <a:pt x="3739" y="40822"/>
                </a:lnTo>
                <a:lnTo>
                  <a:pt x="13425" y="50447"/>
                </a:lnTo>
                <a:lnTo>
                  <a:pt x="27050" y="54101"/>
                </a:lnTo>
                <a:lnTo>
                  <a:pt x="269803" y="54101"/>
                </a:lnTo>
                <a:lnTo>
                  <a:pt x="283391" y="50361"/>
                </a:lnTo>
                <a:lnTo>
                  <a:pt x="293016" y="40675"/>
                </a:lnTo>
                <a:lnTo>
                  <a:pt x="296622" y="27234"/>
                </a:lnTo>
                <a:lnTo>
                  <a:pt x="296670" y="26867"/>
                </a:lnTo>
                <a:lnTo>
                  <a:pt x="292930" y="13279"/>
                </a:lnTo>
                <a:lnTo>
                  <a:pt x="283245" y="3654"/>
                </a:lnTo>
                <a:lnTo>
                  <a:pt x="269620" y="0"/>
                </a:lnTo>
                <a:close/>
              </a:path>
            </a:pathLst>
          </a:custGeom>
          <a:solidFill>
            <a:srgbClr val="DDDDDD"/>
          </a:solidFill>
        </p:spPr>
        <p:txBody>
          <a:bodyPr wrap="square" lIns="0" tIns="0" rIns="0" bIns="0" rtlCol="0"/>
          <a:lstStyle/>
          <a:p>
            <a:endParaRPr/>
          </a:p>
        </p:txBody>
      </p:sp>
      <p:sp>
        <p:nvSpPr>
          <p:cNvPr id="30" name="object 30"/>
          <p:cNvSpPr/>
          <p:nvPr/>
        </p:nvSpPr>
        <p:spPr>
          <a:xfrm>
            <a:off x="1614550" y="3076448"/>
            <a:ext cx="297180" cy="54610"/>
          </a:xfrm>
          <a:custGeom>
            <a:avLst/>
            <a:gdLst/>
            <a:ahLst/>
            <a:cxnLst/>
            <a:rect l="l" t="t" r="r" b="b"/>
            <a:pathLst>
              <a:path w="297180" h="54610">
                <a:moveTo>
                  <a:pt x="0" y="27050"/>
                </a:moveTo>
                <a:lnTo>
                  <a:pt x="3654" y="13426"/>
                </a:lnTo>
                <a:lnTo>
                  <a:pt x="13279" y="3740"/>
                </a:lnTo>
                <a:lnTo>
                  <a:pt x="26867" y="0"/>
                </a:lnTo>
                <a:lnTo>
                  <a:pt x="269621" y="0"/>
                </a:lnTo>
                <a:lnTo>
                  <a:pt x="283245" y="3654"/>
                </a:lnTo>
                <a:lnTo>
                  <a:pt x="292931" y="13279"/>
                </a:lnTo>
                <a:lnTo>
                  <a:pt x="296671" y="26867"/>
                </a:lnTo>
                <a:lnTo>
                  <a:pt x="296672" y="27050"/>
                </a:lnTo>
                <a:lnTo>
                  <a:pt x="293017" y="40675"/>
                </a:lnTo>
                <a:lnTo>
                  <a:pt x="283392" y="50361"/>
                </a:lnTo>
                <a:lnTo>
                  <a:pt x="269804" y="54101"/>
                </a:lnTo>
                <a:lnTo>
                  <a:pt x="27050" y="54101"/>
                </a:lnTo>
                <a:lnTo>
                  <a:pt x="13426" y="50447"/>
                </a:lnTo>
                <a:lnTo>
                  <a:pt x="3740" y="40822"/>
                </a:lnTo>
                <a:lnTo>
                  <a:pt x="0" y="27234"/>
                </a:lnTo>
                <a:lnTo>
                  <a:pt x="0" y="27050"/>
                </a:lnTo>
                <a:close/>
              </a:path>
            </a:pathLst>
          </a:custGeom>
          <a:ln w="9525">
            <a:solidFill>
              <a:srgbClr val="163793"/>
            </a:solidFill>
          </a:ln>
        </p:spPr>
        <p:txBody>
          <a:bodyPr wrap="square" lIns="0" tIns="0" rIns="0" bIns="0" rtlCol="0"/>
          <a:lstStyle/>
          <a:p>
            <a:endParaRPr/>
          </a:p>
        </p:txBody>
      </p:sp>
      <p:sp>
        <p:nvSpPr>
          <p:cNvPr id="31" name="object 31"/>
          <p:cNvSpPr/>
          <p:nvPr/>
        </p:nvSpPr>
        <p:spPr>
          <a:xfrm>
            <a:off x="1630298" y="3089275"/>
            <a:ext cx="265175" cy="29972"/>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1630298" y="3089275"/>
            <a:ext cx="265430" cy="30480"/>
          </a:xfrm>
          <a:custGeom>
            <a:avLst/>
            <a:gdLst/>
            <a:ahLst/>
            <a:cxnLst/>
            <a:rect l="l" t="t" r="r" b="b"/>
            <a:pathLst>
              <a:path w="265430" h="30480">
                <a:moveTo>
                  <a:pt x="0" y="14986"/>
                </a:moveTo>
                <a:lnTo>
                  <a:pt x="0" y="6603"/>
                </a:lnTo>
                <a:lnTo>
                  <a:pt x="6731" y="0"/>
                </a:lnTo>
                <a:lnTo>
                  <a:pt x="14986" y="0"/>
                </a:lnTo>
                <a:lnTo>
                  <a:pt x="250189" y="0"/>
                </a:lnTo>
                <a:lnTo>
                  <a:pt x="258444" y="0"/>
                </a:lnTo>
                <a:lnTo>
                  <a:pt x="265175" y="6603"/>
                </a:lnTo>
                <a:lnTo>
                  <a:pt x="265175" y="14986"/>
                </a:lnTo>
                <a:lnTo>
                  <a:pt x="265175" y="23240"/>
                </a:lnTo>
                <a:lnTo>
                  <a:pt x="258444" y="29972"/>
                </a:lnTo>
                <a:lnTo>
                  <a:pt x="250189" y="29972"/>
                </a:lnTo>
                <a:lnTo>
                  <a:pt x="14986" y="29972"/>
                </a:lnTo>
                <a:lnTo>
                  <a:pt x="6731" y="29972"/>
                </a:lnTo>
                <a:lnTo>
                  <a:pt x="0" y="23240"/>
                </a:lnTo>
                <a:lnTo>
                  <a:pt x="0" y="14986"/>
                </a:lnTo>
                <a:close/>
              </a:path>
            </a:pathLst>
          </a:custGeom>
          <a:ln w="9525">
            <a:solidFill>
              <a:srgbClr val="163793"/>
            </a:solidFill>
          </a:ln>
        </p:spPr>
        <p:txBody>
          <a:bodyPr wrap="square" lIns="0" tIns="0" rIns="0" bIns="0" rtlCol="0"/>
          <a:lstStyle/>
          <a:p>
            <a:endParaRPr/>
          </a:p>
        </p:txBody>
      </p:sp>
      <p:sp>
        <p:nvSpPr>
          <p:cNvPr id="33" name="object 33"/>
          <p:cNvSpPr/>
          <p:nvPr/>
        </p:nvSpPr>
        <p:spPr>
          <a:xfrm>
            <a:off x="1655838" y="2970185"/>
            <a:ext cx="40005" cy="48895"/>
          </a:xfrm>
          <a:custGeom>
            <a:avLst/>
            <a:gdLst/>
            <a:ahLst/>
            <a:cxnLst/>
            <a:rect l="l" t="t" r="r" b="b"/>
            <a:pathLst>
              <a:path w="40005" h="48894">
                <a:moveTo>
                  <a:pt x="12733" y="0"/>
                </a:moveTo>
                <a:lnTo>
                  <a:pt x="3549" y="9436"/>
                </a:lnTo>
                <a:lnTo>
                  <a:pt x="125" y="23894"/>
                </a:lnTo>
                <a:lnTo>
                  <a:pt x="0" y="25409"/>
                </a:lnTo>
                <a:lnTo>
                  <a:pt x="3199" y="38113"/>
                </a:lnTo>
                <a:lnTo>
                  <a:pt x="12165" y="46656"/>
                </a:lnTo>
                <a:lnTo>
                  <a:pt x="27060" y="48806"/>
                </a:lnTo>
                <a:lnTo>
                  <a:pt x="36008" y="39224"/>
                </a:lnTo>
                <a:lnTo>
                  <a:pt x="39479" y="23894"/>
                </a:lnTo>
                <a:lnTo>
                  <a:pt x="36386" y="11014"/>
                </a:lnTo>
                <a:lnTo>
                  <a:pt x="27503" y="2297"/>
                </a:lnTo>
                <a:lnTo>
                  <a:pt x="12733" y="0"/>
                </a:lnTo>
                <a:close/>
              </a:path>
            </a:pathLst>
          </a:custGeom>
          <a:solidFill>
            <a:srgbClr val="33CC33"/>
          </a:solidFill>
        </p:spPr>
        <p:txBody>
          <a:bodyPr wrap="square" lIns="0" tIns="0" rIns="0" bIns="0" rtlCol="0"/>
          <a:lstStyle/>
          <a:p>
            <a:endParaRPr/>
          </a:p>
        </p:txBody>
      </p:sp>
      <p:sp>
        <p:nvSpPr>
          <p:cNvPr id="34" name="object 34"/>
          <p:cNvSpPr/>
          <p:nvPr/>
        </p:nvSpPr>
        <p:spPr>
          <a:xfrm>
            <a:off x="1700276" y="2970185"/>
            <a:ext cx="40005" cy="48895"/>
          </a:xfrm>
          <a:custGeom>
            <a:avLst/>
            <a:gdLst/>
            <a:ahLst/>
            <a:cxnLst/>
            <a:rect l="l" t="t" r="r" b="b"/>
            <a:pathLst>
              <a:path w="40005" h="48894">
                <a:moveTo>
                  <a:pt x="12796" y="0"/>
                </a:moveTo>
                <a:lnTo>
                  <a:pt x="3596" y="9436"/>
                </a:lnTo>
                <a:lnTo>
                  <a:pt x="0" y="24474"/>
                </a:lnTo>
                <a:lnTo>
                  <a:pt x="15" y="25516"/>
                </a:lnTo>
                <a:lnTo>
                  <a:pt x="3277" y="38167"/>
                </a:lnTo>
                <a:lnTo>
                  <a:pt x="12294" y="46657"/>
                </a:lnTo>
                <a:lnTo>
                  <a:pt x="27170" y="48762"/>
                </a:lnTo>
                <a:lnTo>
                  <a:pt x="36130" y="39163"/>
                </a:lnTo>
                <a:lnTo>
                  <a:pt x="39618" y="23836"/>
                </a:lnTo>
                <a:lnTo>
                  <a:pt x="36477" y="10984"/>
                </a:lnTo>
                <a:lnTo>
                  <a:pt x="27547" y="2289"/>
                </a:lnTo>
                <a:lnTo>
                  <a:pt x="12796" y="0"/>
                </a:lnTo>
                <a:close/>
              </a:path>
            </a:pathLst>
          </a:custGeom>
          <a:solidFill>
            <a:srgbClr val="FF0000"/>
          </a:solidFill>
        </p:spPr>
        <p:txBody>
          <a:bodyPr wrap="square" lIns="0" tIns="0" rIns="0" bIns="0" rtlCol="0"/>
          <a:lstStyle/>
          <a:p>
            <a:endParaRPr/>
          </a:p>
        </p:txBody>
      </p:sp>
      <p:sp>
        <p:nvSpPr>
          <p:cNvPr id="35" name="object 35"/>
          <p:cNvSpPr/>
          <p:nvPr/>
        </p:nvSpPr>
        <p:spPr>
          <a:xfrm>
            <a:off x="1743075" y="2969947"/>
            <a:ext cx="36830" cy="48895"/>
          </a:xfrm>
          <a:custGeom>
            <a:avLst/>
            <a:gdLst/>
            <a:ahLst/>
            <a:cxnLst/>
            <a:rect l="l" t="t" r="r" b="b"/>
            <a:pathLst>
              <a:path w="36830" h="48894">
                <a:moveTo>
                  <a:pt x="13219" y="0"/>
                </a:moveTo>
                <a:lnTo>
                  <a:pt x="3725" y="9156"/>
                </a:lnTo>
                <a:lnTo>
                  <a:pt x="0" y="23950"/>
                </a:lnTo>
                <a:lnTo>
                  <a:pt x="2152" y="35238"/>
                </a:lnTo>
                <a:lnTo>
                  <a:pt x="10403" y="45347"/>
                </a:lnTo>
                <a:lnTo>
                  <a:pt x="24211" y="48808"/>
                </a:lnTo>
                <a:lnTo>
                  <a:pt x="31910" y="42975"/>
                </a:lnTo>
                <a:lnTo>
                  <a:pt x="36567" y="30705"/>
                </a:lnTo>
                <a:lnTo>
                  <a:pt x="36807" y="11472"/>
                </a:lnTo>
                <a:lnTo>
                  <a:pt x="27986" y="2531"/>
                </a:lnTo>
                <a:lnTo>
                  <a:pt x="13219" y="0"/>
                </a:lnTo>
                <a:close/>
              </a:path>
            </a:pathLst>
          </a:custGeom>
          <a:solidFill>
            <a:srgbClr val="33CC33"/>
          </a:solidFill>
        </p:spPr>
        <p:txBody>
          <a:bodyPr wrap="square" lIns="0" tIns="0" rIns="0" bIns="0" rtlCol="0"/>
          <a:lstStyle/>
          <a:p>
            <a:endParaRPr/>
          </a:p>
        </p:txBody>
      </p:sp>
      <p:sp>
        <p:nvSpPr>
          <p:cNvPr id="36" name="object 36"/>
          <p:cNvSpPr/>
          <p:nvPr/>
        </p:nvSpPr>
        <p:spPr>
          <a:xfrm>
            <a:off x="1843023" y="2768523"/>
            <a:ext cx="20955" cy="278130"/>
          </a:xfrm>
          <a:custGeom>
            <a:avLst/>
            <a:gdLst/>
            <a:ahLst/>
            <a:cxnLst/>
            <a:rect l="l" t="t" r="r" b="b"/>
            <a:pathLst>
              <a:path w="20955" h="278130">
                <a:moveTo>
                  <a:pt x="0" y="277952"/>
                </a:moveTo>
                <a:lnTo>
                  <a:pt x="20527" y="277952"/>
                </a:lnTo>
                <a:lnTo>
                  <a:pt x="20527" y="0"/>
                </a:lnTo>
                <a:lnTo>
                  <a:pt x="0" y="0"/>
                </a:lnTo>
                <a:lnTo>
                  <a:pt x="0" y="277952"/>
                </a:lnTo>
                <a:close/>
              </a:path>
            </a:pathLst>
          </a:custGeom>
          <a:solidFill>
            <a:srgbClr val="292929"/>
          </a:solidFill>
        </p:spPr>
        <p:txBody>
          <a:bodyPr wrap="square" lIns="0" tIns="0" rIns="0" bIns="0" rtlCol="0"/>
          <a:lstStyle/>
          <a:p>
            <a:endParaRPr/>
          </a:p>
        </p:txBody>
      </p:sp>
      <p:sp>
        <p:nvSpPr>
          <p:cNvPr id="37" name="object 37"/>
          <p:cNvSpPr/>
          <p:nvPr/>
        </p:nvSpPr>
        <p:spPr>
          <a:xfrm>
            <a:off x="1838261" y="2763761"/>
            <a:ext cx="30480" cy="287655"/>
          </a:xfrm>
          <a:custGeom>
            <a:avLst/>
            <a:gdLst/>
            <a:ahLst/>
            <a:cxnLst/>
            <a:rect l="l" t="t" r="r" b="b"/>
            <a:pathLst>
              <a:path w="30480" h="287655">
                <a:moveTo>
                  <a:pt x="0" y="287477"/>
                </a:moveTo>
                <a:lnTo>
                  <a:pt x="30052" y="287477"/>
                </a:lnTo>
                <a:lnTo>
                  <a:pt x="30052" y="0"/>
                </a:lnTo>
                <a:lnTo>
                  <a:pt x="0" y="0"/>
                </a:lnTo>
                <a:lnTo>
                  <a:pt x="0" y="287477"/>
                </a:lnTo>
                <a:close/>
              </a:path>
            </a:pathLst>
          </a:custGeom>
          <a:solidFill>
            <a:srgbClr val="163793"/>
          </a:solidFill>
        </p:spPr>
        <p:txBody>
          <a:bodyPr wrap="square" lIns="0" tIns="0" rIns="0" bIns="0" rtlCol="0"/>
          <a:lstStyle/>
          <a:p>
            <a:endParaRPr/>
          </a:p>
        </p:txBody>
      </p:sp>
      <p:sp>
        <p:nvSpPr>
          <p:cNvPr id="38" name="object 38"/>
          <p:cNvSpPr txBox="1">
            <a:spLocks noGrp="1"/>
          </p:cNvSpPr>
          <p:nvPr>
            <p:ph type="title"/>
          </p:nvPr>
        </p:nvSpPr>
        <p:spPr>
          <a:prstGeom prst="rect">
            <a:avLst/>
          </a:prstGeom>
        </p:spPr>
        <p:txBody>
          <a:bodyPr vert="horz" wrap="square" lIns="0" tIns="0" rIns="0" bIns="0" rtlCol="0">
            <a:spAutoFit/>
          </a:bodyPr>
          <a:lstStyle/>
          <a:p>
            <a:pPr marL="250825">
              <a:lnSpc>
                <a:spcPct val="100000"/>
              </a:lnSpc>
            </a:pPr>
            <a:r>
              <a:rPr sz="3600" spc="-5" dirty="0">
                <a:latin typeface="宋体"/>
                <a:cs typeface="宋体"/>
              </a:rPr>
              <a:t>吞吐量</a:t>
            </a:r>
            <a:r>
              <a:rPr sz="3600" spc="-5" dirty="0"/>
              <a:t>/</a:t>
            </a:r>
            <a:r>
              <a:rPr sz="3600" spc="-5" dirty="0">
                <a:latin typeface="宋体"/>
                <a:cs typeface="宋体"/>
              </a:rPr>
              <a:t>率</a:t>
            </a:r>
            <a:r>
              <a:rPr sz="3600" dirty="0">
                <a:latin typeface="宋体"/>
                <a:cs typeface="宋体"/>
              </a:rPr>
              <a:t>（</a:t>
            </a:r>
            <a:r>
              <a:rPr sz="3600" dirty="0"/>
              <a:t>Thro</a:t>
            </a:r>
            <a:r>
              <a:rPr sz="3600" spc="-15" dirty="0"/>
              <a:t>u</a:t>
            </a:r>
            <a:r>
              <a:rPr sz="3600" dirty="0"/>
              <a:t>gh</a:t>
            </a:r>
            <a:r>
              <a:rPr sz="3600" spc="-15" dirty="0"/>
              <a:t>p</a:t>
            </a:r>
            <a:r>
              <a:rPr sz="3600" dirty="0"/>
              <a:t>u</a:t>
            </a:r>
            <a:r>
              <a:rPr sz="3600" spc="-5" dirty="0"/>
              <a:t>t</a:t>
            </a:r>
            <a:r>
              <a:rPr sz="3600" spc="-15" dirty="0">
                <a:latin typeface="宋体"/>
                <a:cs typeface="宋体"/>
              </a:rPr>
              <a:t>）</a:t>
            </a:r>
            <a:endParaRPr sz="3600">
              <a:latin typeface="宋体"/>
              <a:cs typeface="宋体"/>
            </a:endParaRPr>
          </a:p>
        </p:txBody>
      </p:sp>
      <p:sp>
        <p:nvSpPr>
          <p:cNvPr id="39" name="object 39"/>
          <p:cNvSpPr txBox="1"/>
          <p:nvPr/>
        </p:nvSpPr>
        <p:spPr>
          <a:xfrm>
            <a:off x="597814" y="1524912"/>
            <a:ext cx="6340475" cy="462915"/>
          </a:xfrm>
          <a:prstGeom prst="rect">
            <a:avLst/>
          </a:prstGeom>
        </p:spPr>
        <p:txBody>
          <a:bodyPr vert="horz" wrap="square" lIns="0" tIns="0" rIns="0" bIns="0" rtlCol="0">
            <a:spAutoFit/>
          </a:bodyPr>
          <a:lstStyle/>
          <a:p>
            <a:pPr marL="12700">
              <a:lnSpc>
                <a:spcPct val="100000"/>
              </a:lnSpc>
            </a:pPr>
            <a:r>
              <a:rPr sz="2100" dirty="0">
                <a:solidFill>
                  <a:srgbClr val="6699FF"/>
                </a:solidFill>
                <a:latin typeface="Wingdings"/>
                <a:cs typeface="Wingdings"/>
              </a:rPr>
              <a:t></a:t>
            </a:r>
            <a:r>
              <a:rPr sz="2100" dirty="0">
                <a:solidFill>
                  <a:srgbClr val="6699FF"/>
                </a:solidFill>
                <a:latin typeface="Times New Roman"/>
                <a:cs typeface="Times New Roman"/>
              </a:rPr>
              <a:t> </a:t>
            </a:r>
            <a:r>
              <a:rPr sz="2100" spc="-220" dirty="0">
                <a:solidFill>
                  <a:srgbClr val="6699FF"/>
                </a:solidFill>
                <a:latin typeface="Times New Roman"/>
                <a:cs typeface="Times New Roman"/>
              </a:rPr>
              <a:t> </a:t>
            </a:r>
            <a:r>
              <a:rPr sz="2800" spc="-5" dirty="0">
                <a:solidFill>
                  <a:srgbClr val="163793"/>
                </a:solidFill>
                <a:latin typeface="宋体"/>
                <a:cs typeface="宋体"/>
              </a:rPr>
              <a:t>若</a:t>
            </a:r>
            <a:r>
              <a:rPr sz="2800" i="1" spc="-10" dirty="0">
                <a:solidFill>
                  <a:srgbClr val="CC0000"/>
                </a:solidFill>
                <a:latin typeface="Arial"/>
                <a:cs typeface="Arial"/>
              </a:rPr>
              <a:t>R</a:t>
            </a:r>
            <a:r>
              <a:rPr sz="2775" i="1" spc="15" baseline="-21021" dirty="0">
                <a:solidFill>
                  <a:srgbClr val="CC0000"/>
                </a:solidFill>
                <a:latin typeface="Arial"/>
                <a:cs typeface="Arial"/>
              </a:rPr>
              <a:t>s</a:t>
            </a:r>
            <a:r>
              <a:rPr sz="2775" i="1" baseline="-21021" dirty="0">
                <a:solidFill>
                  <a:srgbClr val="CC0000"/>
                </a:solidFill>
                <a:latin typeface="Arial"/>
                <a:cs typeface="Arial"/>
              </a:rPr>
              <a:t> </a:t>
            </a:r>
            <a:r>
              <a:rPr sz="2775" i="1" spc="-359" baseline="-21021" dirty="0">
                <a:solidFill>
                  <a:srgbClr val="CC0000"/>
                </a:solidFill>
                <a:latin typeface="Arial"/>
                <a:cs typeface="Arial"/>
              </a:rPr>
              <a:t> </a:t>
            </a:r>
            <a:r>
              <a:rPr sz="2800" i="1" spc="-5" dirty="0">
                <a:solidFill>
                  <a:srgbClr val="CC0000"/>
                </a:solidFill>
                <a:latin typeface="Arial"/>
                <a:cs typeface="Arial"/>
              </a:rPr>
              <a:t>&lt;</a:t>
            </a:r>
            <a:r>
              <a:rPr sz="2800" i="1" dirty="0">
                <a:solidFill>
                  <a:srgbClr val="CC0000"/>
                </a:solidFill>
                <a:latin typeface="Arial"/>
                <a:cs typeface="Arial"/>
              </a:rPr>
              <a:t> </a:t>
            </a:r>
            <a:r>
              <a:rPr sz="2800" i="1" spc="-10" dirty="0">
                <a:solidFill>
                  <a:srgbClr val="CC0000"/>
                </a:solidFill>
                <a:latin typeface="Arial"/>
                <a:cs typeface="Arial"/>
              </a:rPr>
              <a:t>R</a:t>
            </a:r>
            <a:r>
              <a:rPr sz="2775" i="1" spc="15" baseline="-21021" dirty="0">
                <a:solidFill>
                  <a:srgbClr val="CC0000"/>
                </a:solidFill>
                <a:latin typeface="Arial"/>
                <a:cs typeface="Arial"/>
              </a:rPr>
              <a:t>c</a:t>
            </a:r>
            <a:r>
              <a:rPr sz="2800" spc="-5" dirty="0">
                <a:solidFill>
                  <a:srgbClr val="163793"/>
                </a:solidFill>
                <a:latin typeface="宋体"/>
                <a:cs typeface="宋体"/>
              </a:rPr>
              <a:t>，则端到端的吞吐量是多</a:t>
            </a:r>
            <a:r>
              <a:rPr sz="2800" spc="-25" dirty="0">
                <a:solidFill>
                  <a:srgbClr val="163793"/>
                </a:solidFill>
                <a:latin typeface="宋体"/>
                <a:cs typeface="宋体"/>
              </a:rPr>
              <a:t>少</a:t>
            </a:r>
            <a:r>
              <a:rPr sz="2800" spc="-5" dirty="0">
                <a:solidFill>
                  <a:srgbClr val="163793"/>
                </a:solidFill>
                <a:latin typeface="Arial"/>
                <a:cs typeface="Arial"/>
              </a:rPr>
              <a:t>?</a:t>
            </a:r>
            <a:endParaRPr sz="2800">
              <a:latin typeface="Arial"/>
              <a:cs typeface="Arial"/>
            </a:endParaRPr>
          </a:p>
        </p:txBody>
      </p:sp>
      <p:sp>
        <p:nvSpPr>
          <p:cNvPr id="40" name="object 40"/>
          <p:cNvSpPr/>
          <p:nvPr/>
        </p:nvSpPr>
        <p:spPr>
          <a:xfrm>
            <a:off x="4097528" y="2610840"/>
            <a:ext cx="105849" cy="302864"/>
          </a:xfrm>
          <a:prstGeom prst="rect">
            <a:avLst/>
          </a:prstGeom>
          <a:blipFill>
            <a:blip r:embed="rId14" cstate="print"/>
            <a:stretch>
              <a:fillRect/>
            </a:stretch>
          </a:blipFill>
        </p:spPr>
        <p:txBody>
          <a:bodyPr wrap="square" lIns="0" tIns="0" rIns="0" bIns="0" rtlCol="0"/>
          <a:lstStyle/>
          <a:p>
            <a:endParaRPr/>
          </a:p>
        </p:txBody>
      </p:sp>
      <p:sp>
        <p:nvSpPr>
          <p:cNvPr id="41" name="object 41"/>
          <p:cNvSpPr/>
          <p:nvPr/>
        </p:nvSpPr>
        <p:spPr>
          <a:xfrm>
            <a:off x="4097528" y="2610840"/>
            <a:ext cx="106045" cy="302895"/>
          </a:xfrm>
          <a:custGeom>
            <a:avLst/>
            <a:gdLst/>
            <a:ahLst/>
            <a:cxnLst/>
            <a:rect l="l" t="t" r="r" b="b"/>
            <a:pathLst>
              <a:path w="106045" h="302894">
                <a:moveTo>
                  <a:pt x="0" y="151663"/>
                </a:moveTo>
                <a:lnTo>
                  <a:pt x="1696" y="113322"/>
                </a:lnTo>
                <a:lnTo>
                  <a:pt x="9938" y="62925"/>
                </a:lnTo>
                <a:lnTo>
                  <a:pt x="23739" y="24745"/>
                </a:lnTo>
                <a:lnTo>
                  <a:pt x="48303" y="0"/>
                </a:lnTo>
                <a:lnTo>
                  <a:pt x="56061" y="1079"/>
                </a:lnTo>
                <a:lnTo>
                  <a:pt x="87902" y="38641"/>
                </a:lnTo>
                <a:lnTo>
                  <a:pt x="100090" y="81549"/>
                </a:lnTo>
                <a:lnTo>
                  <a:pt x="105849" y="134821"/>
                </a:lnTo>
                <a:lnTo>
                  <a:pt x="105554" y="155997"/>
                </a:lnTo>
                <a:lnTo>
                  <a:pt x="102903" y="195002"/>
                </a:lnTo>
                <a:lnTo>
                  <a:pt x="94384" y="243975"/>
                </a:lnTo>
                <a:lnTo>
                  <a:pt x="76261" y="288209"/>
                </a:lnTo>
                <a:lnTo>
                  <a:pt x="59023" y="302864"/>
                </a:lnTo>
                <a:lnTo>
                  <a:pt x="51045" y="301868"/>
                </a:lnTo>
                <a:lnTo>
                  <a:pt x="18559" y="264833"/>
                </a:lnTo>
                <a:lnTo>
                  <a:pt x="6215" y="222281"/>
                </a:lnTo>
                <a:lnTo>
                  <a:pt x="356" y="169349"/>
                </a:lnTo>
                <a:lnTo>
                  <a:pt x="0" y="151663"/>
                </a:lnTo>
                <a:close/>
              </a:path>
            </a:pathLst>
          </a:custGeom>
          <a:ln w="9524">
            <a:solidFill>
              <a:srgbClr val="163793"/>
            </a:solidFill>
          </a:ln>
        </p:spPr>
        <p:txBody>
          <a:bodyPr wrap="square" lIns="0" tIns="0" rIns="0" bIns="0" rtlCol="0"/>
          <a:lstStyle/>
          <a:p>
            <a:endParaRPr/>
          </a:p>
        </p:txBody>
      </p:sp>
      <p:sp>
        <p:nvSpPr>
          <p:cNvPr id="42" name="object 42"/>
          <p:cNvSpPr/>
          <p:nvPr/>
        </p:nvSpPr>
        <p:spPr>
          <a:xfrm>
            <a:off x="2106929" y="2610281"/>
            <a:ext cx="2039873" cy="304368"/>
          </a:xfrm>
          <a:prstGeom prst="rect">
            <a:avLst/>
          </a:prstGeom>
          <a:blipFill>
            <a:blip r:embed="rId15" cstate="print"/>
            <a:stretch>
              <a:fillRect/>
            </a:stretch>
          </a:blipFill>
        </p:spPr>
        <p:txBody>
          <a:bodyPr wrap="square" lIns="0" tIns="0" rIns="0" bIns="0" rtlCol="0"/>
          <a:lstStyle/>
          <a:p>
            <a:endParaRPr/>
          </a:p>
        </p:txBody>
      </p:sp>
      <p:sp>
        <p:nvSpPr>
          <p:cNvPr id="43" name="object 43"/>
          <p:cNvSpPr/>
          <p:nvPr/>
        </p:nvSpPr>
        <p:spPr>
          <a:xfrm>
            <a:off x="2106929" y="2610281"/>
            <a:ext cx="2040255" cy="304800"/>
          </a:xfrm>
          <a:custGeom>
            <a:avLst/>
            <a:gdLst/>
            <a:ahLst/>
            <a:cxnLst/>
            <a:rect l="l" t="t" r="r" b="b"/>
            <a:pathLst>
              <a:path w="2040254" h="304800">
                <a:moveTo>
                  <a:pt x="0" y="304368"/>
                </a:moveTo>
                <a:lnTo>
                  <a:pt x="2039873" y="304368"/>
                </a:lnTo>
                <a:lnTo>
                  <a:pt x="2039873" y="0"/>
                </a:lnTo>
                <a:lnTo>
                  <a:pt x="0" y="0"/>
                </a:lnTo>
                <a:lnTo>
                  <a:pt x="0" y="304368"/>
                </a:lnTo>
                <a:close/>
              </a:path>
            </a:pathLst>
          </a:custGeom>
          <a:ln w="9525">
            <a:solidFill>
              <a:srgbClr val="163793"/>
            </a:solidFill>
          </a:ln>
        </p:spPr>
        <p:txBody>
          <a:bodyPr wrap="square" lIns="0" tIns="0" rIns="0" bIns="0" rtlCol="0"/>
          <a:lstStyle/>
          <a:p>
            <a:endParaRPr/>
          </a:p>
        </p:txBody>
      </p:sp>
      <p:sp>
        <p:nvSpPr>
          <p:cNvPr id="44" name="object 44"/>
          <p:cNvSpPr/>
          <p:nvPr/>
        </p:nvSpPr>
        <p:spPr>
          <a:xfrm>
            <a:off x="2066925" y="2607267"/>
            <a:ext cx="106045" cy="302895"/>
          </a:xfrm>
          <a:custGeom>
            <a:avLst/>
            <a:gdLst/>
            <a:ahLst/>
            <a:cxnLst/>
            <a:rect l="l" t="t" r="r" b="b"/>
            <a:pathLst>
              <a:path w="106044" h="302894">
                <a:moveTo>
                  <a:pt x="48363" y="0"/>
                </a:moveTo>
                <a:lnTo>
                  <a:pt x="18635" y="35759"/>
                </a:lnTo>
                <a:lnTo>
                  <a:pt x="6511" y="78442"/>
                </a:lnTo>
                <a:lnTo>
                  <a:pt x="433" y="131998"/>
                </a:lnTo>
                <a:lnTo>
                  <a:pt x="0" y="151553"/>
                </a:lnTo>
                <a:lnTo>
                  <a:pt x="361" y="169369"/>
                </a:lnTo>
                <a:lnTo>
                  <a:pt x="6230" y="222282"/>
                </a:lnTo>
                <a:lnTo>
                  <a:pt x="18570" y="264836"/>
                </a:lnTo>
                <a:lnTo>
                  <a:pt x="43499" y="298558"/>
                </a:lnTo>
                <a:lnTo>
                  <a:pt x="58983" y="302892"/>
                </a:lnTo>
                <a:lnTo>
                  <a:pt x="64999" y="299933"/>
                </a:lnTo>
                <a:lnTo>
                  <a:pt x="90483" y="257472"/>
                </a:lnTo>
                <a:lnTo>
                  <a:pt x="100626" y="212704"/>
                </a:lnTo>
                <a:lnTo>
                  <a:pt x="105561" y="156074"/>
                </a:lnTo>
                <a:lnTo>
                  <a:pt x="105857" y="134930"/>
                </a:lnTo>
                <a:lnTo>
                  <a:pt x="104723" y="116249"/>
                </a:lnTo>
                <a:lnTo>
                  <a:pt x="96723" y="65940"/>
                </a:lnTo>
                <a:lnTo>
                  <a:pt x="82626" y="27356"/>
                </a:lnTo>
                <a:lnTo>
                  <a:pt x="48363" y="0"/>
                </a:lnTo>
                <a:close/>
              </a:path>
            </a:pathLst>
          </a:custGeom>
          <a:solidFill>
            <a:srgbClr val="DDDDDD"/>
          </a:solidFill>
        </p:spPr>
        <p:txBody>
          <a:bodyPr wrap="square" lIns="0" tIns="0" rIns="0" bIns="0" rtlCol="0"/>
          <a:lstStyle/>
          <a:p>
            <a:endParaRPr/>
          </a:p>
        </p:txBody>
      </p:sp>
      <p:sp>
        <p:nvSpPr>
          <p:cNvPr id="45" name="object 45"/>
          <p:cNvSpPr/>
          <p:nvPr/>
        </p:nvSpPr>
        <p:spPr>
          <a:xfrm>
            <a:off x="2066925" y="2607267"/>
            <a:ext cx="106045" cy="302895"/>
          </a:xfrm>
          <a:custGeom>
            <a:avLst/>
            <a:gdLst/>
            <a:ahLst/>
            <a:cxnLst/>
            <a:rect l="l" t="t" r="r" b="b"/>
            <a:pathLst>
              <a:path w="106044" h="302894">
                <a:moveTo>
                  <a:pt x="0" y="151553"/>
                </a:moveTo>
                <a:lnTo>
                  <a:pt x="1699" y="113193"/>
                </a:lnTo>
                <a:lnTo>
                  <a:pt x="9952" y="62802"/>
                </a:lnTo>
                <a:lnTo>
                  <a:pt x="23771" y="24661"/>
                </a:lnTo>
                <a:lnTo>
                  <a:pt x="48363" y="0"/>
                </a:lnTo>
                <a:lnTo>
                  <a:pt x="56116" y="1082"/>
                </a:lnTo>
                <a:lnTo>
                  <a:pt x="87940" y="38667"/>
                </a:lnTo>
                <a:lnTo>
                  <a:pt x="100118" y="81605"/>
                </a:lnTo>
                <a:lnTo>
                  <a:pt x="105857" y="134930"/>
                </a:lnTo>
                <a:lnTo>
                  <a:pt x="105561" y="156074"/>
                </a:lnTo>
                <a:lnTo>
                  <a:pt x="102904" y="195041"/>
                </a:lnTo>
                <a:lnTo>
                  <a:pt x="94375" y="243999"/>
                </a:lnTo>
                <a:lnTo>
                  <a:pt x="76234" y="288245"/>
                </a:lnTo>
                <a:lnTo>
                  <a:pt x="58983" y="302892"/>
                </a:lnTo>
                <a:lnTo>
                  <a:pt x="51017" y="301893"/>
                </a:lnTo>
                <a:lnTo>
                  <a:pt x="18570" y="264836"/>
                </a:lnTo>
                <a:lnTo>
                  <a:pt x="6230" y="222282"/>
                </a:lnTo>
                <a:lnTo>
                  <a:pt x="361" y="169369"/>
                </a:lnTo>
                <a:lnTo>
                  <a:pt x="0" y="151553"/>
                </a:lnTo>
                <a:close/>
              </a:path>
            </a:pathLst>
          </a:custGeom>
          <a:ln w="9524">
            <a:solidFill>
              <a:srgbClr val="163793"/>
            </a:solidFill>
          </a:ln>
        </p:spPr>
        <p:txBody>
          <a:bodyPr wrap="square" lIns="0" tIns="0" rIns="0" bIns="0" rtlCol="0"/>
          <a:lstStyle/>
          <a:p>
            <a:endParaRPr/>
          </a:p>
        </p:txBody>
      </p:sp>
      <p:sp>
        <p:nvSpPr>
          <p:cNvPr id="46" name="object 46"/>
          <p:cNvSpPr/>
          <p:nvPr/>
        </p:nvSpPr>
        <p:spPr>
          <a:xfrm>
            <a:off x="4086733" y="2616352"/>
            <a:ext cx="67688" cy="294741"/>
          </a:xfrm>
          <a:prstGeom prst="rect">
            <a:avLst/>
          </a:prstGeom>
          <a:blipFill>
            <a:blip r:embed="rId16" cstate="print"/>
            <a:stretch>
              <a:fillRect/>
            </a:stretch>
          </a:blipFill>
        </p:spPr>
        <p:txBody>
          <a:bodyPr wrap="square" lIns="0" tIns="0" rIns="0" bIns="0" rtlCol="0"/>
          <a:lstStyle/>
          <a:p>
            <a:endParaRPr/>
          </a:p>
        </p:txBody>
      </p:sp>
      <p:sp>
        <p:nvSpPr>
          <p:cNvPr id="47" name="object 47"/>
          <p:cNvSpPr txBox="1"/>
          <p:nvPr/>
        </p:nvSpPr>
        <p:spPr>
          <a:xfrm>
            <a:off x="2551302" y="2606063"/>
            <a:ext cx="1336040" cy="36449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R</a:t>
            </a:r>
            <a:r>
              <a:rPr sz="2775" b="1" spc="15" baseline="-21021" dirty="0">
                <a:solidFill>
                  <a:srgbClr val="163793"/>
                </a:solidFill>
                <a:latin typeface="Arial"/>
                <a:cs typeface="Arial"/>
              </a:rPr>
              <a:t>s</a:t>
            </a:r>
            <a:r>
              <a:rPr sz="2775" b="1" spc="-232" baseline="-21021" dirty="0">
                <a:solidFill>
                  <a:srgbClr val="163793"/>
                </a:solidFill>
                <a:latin typeface="Arial"/>
                <a:cs typeface="Arial"/>
              </a:rPr>
              <a:t> </a:t>
            </a:r>
            <a:r>
              <a:rPr sz="2000" b="1" dirty="0">
                <a:solidFill>
                  <a:srgbClr val="163793"/>
                </a:solidFill>
                <a:latin typeface="Arial"/>
                <a:cs typeface="Arial"/>
              </a:rPr>
              <a:t>b</a:t>
            </a:r>
            <a:r>
              <a:rPr sz="2000" b="1" spc="-10" dirty="0">
                <a:solidFill>
                  <a:srgbClr val="163793"/>
                </a:solidFill>
                <a:latin typeface="Arial"/>
                <a:cs typeface="Arial"/>
              </a:rPr>
              <a:t>i</a:t>
            </a:r>
            <a:r>
              <a:rPr sz="2000" b="1" dirty="0">
                <a:solidFill>
                  <a:srgbClr val="163793"/>
                </a:solidFill>
                <a:latin typeface="Arial"/>
                <a:cs typeface="Arial"/>
              </a:rPr>
              <a:t>ts/sec</a:t>
            </a:r>
            <a:endParaRPr sz="2000">
              <a:latin typeface="Arial"/>
              <a:cs typeface="Arial"/>
            </a:endParaRPr>
          </a:p>
        </p:txBody>
      </p:sp>
      <p:sp>
        <p:nvSpPr>
          <p:cNvPr id="48" name="object 48"/>
          <p:cNvSpPr/>
          <p:nvPr/>
        </p:nvSpPr>
        <p:spPr>
          <a:xfrm>
            <a:off x="1255712" y="2374900"/>
            <a:ext cx="895413" cy="565150"/>
          </a:xfrm>
          <a:prstGeom prst="rect">
            <a:avLst/>
          </a:prstGeom>
          <a:blipFill>
            <a:blip r:embed="rId17" cstate="print"/>
            <a:stretch>
              <a:fillRect/>
            </a:stretch>
          </a:blipFill>
        </p:spPr>
        <p:txBody>
          <a:bodyPr wrap="square" lIns="0" tIns="0" rIns="0" bIns="0" rtlCol="0"/>
          <a:lstStyle/>
          <a:p>
            <a:endParaRPr/>
          </a:p>
        </p:txBody>
      </p:sp>
      <p:sp>
        <p:nvSpPr>
          <p:cNvPr id="49" name="object 49"/>
          <p:cNvSpPr/>
          <p:nvPr/>
        </p:nvSpPr>
        <p:spPr>
          <a:xfrm>
            <a:off x="1255712" y="2374900"/>
            <a:ext cx="895985" cy="565150"/>
          </a:xfrm>
          <a:custGeom>
            <a:avLst/>
            <a:gdLst/>
            <a:ahLst/>
            <a:cxnLst/>
            <a:rect l="l" t="t" r="r" b="b"/>
            <a:pathLst>
              <a:path w="895985" h="565150">
                <a:moveTo>
                  <a:pt x="895413" y="406146"/>
                </a:moveTo>
                <a:lnTo>
                  <a:pt x="626935" y="565150"/>
                </a:lnTo>
                <a:lnTo>
                  <a:pt x="626935" y="488950"/>
                </a:lnTo>
                <a:lnTo>
                  <a:pt x="515175" y="488950"/>
                </a:lnTo>
                <a:lnTo>
                  <a:pt x="472928" y="488147"/>
                </a:lnTo>
                <a:lnTo>
                  <a:pt x="431621" y="485783"/>
                </a:lnTo>
                <a:lnTo>
                  <a:pt x="391387" y="481917"/>
                </a:lnTo>
                <a:lnTo>
                  <a:pt x="352356" y="476614"/>
                </a:lnTo>
                <a:lnTo>
                  <a:pt x="314664" y="469935"/>
                </a:lnTo>
                <a:lnTo>
                  <a:pt x="243822" y="452699"/>
                </a:lnTo>
                <a:lnTo>
                  <a:pt x="179922" y="430707"/>
                </a:lnTo>
                <a:lnTo>
                  <a:pt x="124026" y="404458"/>
                </a:lnTo>
                <a:lnTo>
                  <a:pt x="77195" y="374450"/>
                </a:lnTo>
                <a:lnTo>
                  <a:pt x="40491" y="341181"/>
                </a:lnTo>
                <a:lnTo>
                  <a:pt x="14974" y="305150"/>
                </a:lnTo>
                <a:lnTo>
                  <a:pt x="1708" y="266855"/>
                </a:lnTo>
                <a:lnTo>
                  <a:pt x="0" y="247014"/>
                </a:lnTo>
                <a:lnTo>
                  <a:pt x="0" y="0"/>
                </a:lnTo>
                <a:lnTo>
                  <a:pt x="268414" y="0"/>
                </a:lnTo>
                <a:lnTo>
                  <a:pt x="268414" y="247014"/>
                </a:lnTo>
                <a:lnTo>
                  <a:pt x="269231" y="253275"/>
                </a:lnTo>
                <a:lnTo>
                  <a:pt x="295935" y="282068"/>
                </a:lnTo>
                <a:lnTo>
                  <a:pt x="340645" y="300926"/>
                </a:lnTo>
                <a:lnTo>
                  <a:pt x="385141" y="311817"/>
                </a:lnTo>
                <a:lnTo>
                  <a:pt x="437135" y="319337"/>
                </a:lnTo>
                <a:lnTo>
                  <a:pt x="494921" y="322962"/>
                </a:lnTo>
                <a:lnTo>
                  <a:pt x="515175" y="323214"/>
                </a:lnTo>
                <a:lnTo>
                  <a:pt x="626935" y="323214"/>
                </a:lnTo>
                <a:lnTo>
                  <a:pt x="626935" y="247014"/>
                </a:lnTo>
                <a:lnTo>
                  <a:pt x="895413" y="406146"/>
                </a:lnTo>
                <a:close/>
              </a:path>
            </a:pathLst>
          </a:custGeom>
          <a:ln w="9525">
            <a:solidFill>
              <a:srgbClr val="CC0000"/>
            </a:solidFill>
          </a:ln>
        </p:spPr>
        <p:txBody>
          <a:bodyPr wrap="square" lIns="0" tIns="0" rIns="0" bIns="0" rtlCol="0"/>
          <a:lstStyle/>
          <a:p>
            <a:endParaRPr/>
          </a:p>
        </p:txBody>
      </p:sp>
      <p:sp>
        <p:nvSpPr>
          <p:cNvPr id="50" name="object 50"/>
          <p:cNvSpPr/>
          <p:nvPr/>
        </p:nvSpPr>
        <p:spPr>
          <a:xfrm>
            <a:off x="7489825" y="2581275"/>
            <a:ext cx="817626" cy="379349"/>
          </a:xfrm>
          <a:prstGeom prst="rect">
            <a:avLst/>
          </a:prstGeom>
          <a:blipFill>
            <a:blip r:embed="rId18" cstate="print"/>
            <a:stretch>
              <a:fillRect/>
            </a:stretch>
          </a:blipFill>
        </p:spPr>
        <p:txBody>
          <a:bodyPr wrap="square" lIns="0" tIns="0" rIns="0" bIns="0" rtlCol="0"/>
          <a:lstStyle/>
          <a:p>
            <a:endParaRPr/>
          </a:p>
        </p:txBody>
      </p:sp>
      <p:sp>
        <p:nvSpPr>
          <p:cNvPr id="51" name="object 51"/>
          <p:cNvSpPr/>
          <p:nvPr/>
        </p:nvSpPr>
        <p:spPr>
          <a:xfrm>
            <a:off x="7489825" y="2581275"/>
            <a:ext cx="817880" cy="379730"/>
          </a:xfrm>
          <a:custGeom>
            <a:avLst/>
            <a:gdLst/>
            <a:ahLst/>
            <a:cxnLst/>
            <a:rect l="l" t="t" r="r" b="b"/>
            <a:pathLst>
              <a:path w="817879" h="379730">
                <a:moveTo>
                  <a:pt x="0" y="94869"/>
                </a:moveTo>
                <a:lnTo>
                  <a:pt x="613155" y="94869"/>
                </a:lnTo>
                <a:lnTo>
                  <a:pt x="613155" y="0"/>
                </a:lnTo>
                <a:lnTo>
                  <a:pt x="817626" y="189737"/>
                </a:lnTo>
                <a:lnTo>
                  <a:pt x="613155" y="379349"/>
                </a:lnTo>
                <a:lnTo>
                  <a:pt x="613155" y="284607"/>
                </a:lnTo>
                <a:lnTo>
                  <a:pt x="0" y="284607"/>
                </a:lnTo>
                <a:lnTo>
                  <a:pt x="0" y="94869"/>
                </a:lnTo>
                <a:close/>
              </a:path>
            </a:pathLst>
          </a:custGeom>
          <a:ln w="9525">
            <a:solidFill>
              <a:srgbClr val="CC0000"/>
            </a:solidFill>
          </a:ln>
        </p:spPr>
        <p:txBody>
          <a:bodyPr wrap="square" lIns="0" tIns="0" rIns="0" bIns="0" rtlCol="0"/>
          <a:lstStyle/>
          <a:p>
            <a:endParaRPr/>
          </a:p>
        </p:txBody>
      </p:sp>
      <p:sp>
        <p:nvSpPr>
          <p:cNvPr id="52" name="object 52"/>
          <p:cNvSpPr/>
          <p:nvPr/>
        </p:nvSpPr>
        <p:spPr>
          <a:xfrm>
            <a:off x="7889875" y="2480055"/>
            <a:ext cx="128143" cy="563245"/>
          </a:xfrm>
          <a:prstGeom prst="rect">
            <a:avLst/>
          </a:prstGeom>
          <a:blipFill>
            <a:blip r:embed="rId19" cstate="print"/>
            <a:stretch>
              <a:fillRect/>
            </a:stretch>
          </a:blipFill>
        </p:spPr>
        <p:txBody>
          <a:bodyPr wrap="square" lIns="0" tIns="0" rIns="0" bIns="0" rtlCol="0"/>
          <a:lstStyle/>
          <a:p>
            <a:endParaRPr/>
          </a:p>
        </p:txBody>
      </p:sp>
      <p:sp>
        <p:nvSpPr>
          <p:cNvPr id="53" name="object 53"/>
          <p:cNvSpPr/>
          <p:nvPr/>
        </p:nvSpPr>
        <p:spPr>
          <a:xfrm>
            <a:off x="7889875" y="2480055"/>
            <a:ext cx="128270" cy="563245"/>
          </a:xfrm>
          <a:custGeom>
            <a:avLst/>
            <a:gdLst/>
            <a:ahLst/>
            <a:cxnLst/>
            <a:rect l="l" t="t" r="r" b="b"/>
            <a:pathLst>
              <a:path w="128270" h="563244">
                <a:moveTo>
                  <a:pt x="0" y="281559"/>
                </a:moveTo>
                <a:lnTo>
                  <a:pt x="839" y="235870"/>
                </a:lnTo>
                <a:lnTo>
                  <a:pt x="3268" y="192536"/>
                </a:lnTo>
                <a:lnTo>
                  <a:pt x="7156" y="152133"/>
                </a:lnTo>
                <a:lnTo>
                  <a:pt x="15434" y="98293"/>
                </a:lnTo>
                <a:lnTo>
                  <a:pt x="26252" y="54303"/>
                </a:lnTo>
                <a:lnTo>
                  <a:pt x="43858" y="14346"/>
                </a:lnTo>
                <a:lnTo>
                  <a:pt x="64134" y="0"/>
                </a:lnTo>
                <a:lnTo>
                  <a:pt x="69378" y="932"/>
                </a:lnTo>
                <a:lnTo>
                  <a:pt x="93530" y="31413"/>
                </a:lnTo>
                <a:lnTo>
                  <a:pt x="105772" y="67751"/>
                </a:lnTo>
                <a:lnTo>
                  <a:pt x="115780" y="115241"/>
                </a:lnTo>
                <a:lnTo>
                  <a:pt x="123106" y="171932"/>
                </a:lnTo>
                <a:lnTo>
                  <a:pt x="126280" y="213872"/>
                </a:lnTo>
                <a:lnTo>
                  <a:pt x="127930" y="258456"/>
                </a:lnTo>
                <a:lnTo>
                  <a:pt x="128143" y="281559"/>
                </a:lnTo>
                <a:lnTo>
                  <a:pt x="127930" y="304662"/>
                </a:lnTo>
                <a:lnTo>
                  <a:pt x="126280" y="349252"/>
                </a:lnTo>
                <a:lnTo>
                  <a:pt x="123106" y="391205"/>
                </a:lnTo>
                <a:lnTo>
                  <a:pt x="118542" y="429940"/>
                </a:lnTo>
                <a:lnTo>
                  <a:pt x="109378" y="480742"/>
                </a:lnTo>
                <a:lnTo>
                  <a:pt x="97831" y="521042"/>
                </a:lnTo>
                <a:lnTo>
                  <a:pt x="79502" y="555058"/>
                </a:lnTo>
                <a:lnTo>
                  <a:pt x="64134" y="563245"/>
                </a:lnTo>
                <a:lnTo>
                  <a:pt x="58873" y="562311"/>
                </a:lnTo>
                <a:lnTo>
                  <a:pt x="34655" y="531804"/>
                </a:lnTo>
                <a:lnTo>
                  <a:pt x="22391" y="495439"/>
                </a:lnTo>
                <a:lnTo>
                  <a:pt x="12370" y="447920"/>
                </a:lnTo>
                <a:lnTo>
                  <a:pt x="5038" y="391205"/>
                </a:lnTo>
                <a:lnTo>
                  <a:pt x="1863" y="349252"/>
                </a:lnTo>
                <a:lnTo>
                  <a:pt x="212" y="304662"/>
                </a:lnTo>
                <a:lnTo>
                  <a:pt x="0" y="281559"/>
                </a:lnTo>
                <a:close/>
              </a:path>
            </a:pathLst>
          </a:custGeom>
          <a:ln w="9525">
            <a:solidFill>
              <a:srgbClr val="163793"/>
            </a:solidFill>
          </a:ln>
        </p:spPr>
        <p:txBody>
          <a:bodyPr wrap="square" lIns="0" tIns="0" rIns="0" bIns="0" rtlCol="0"/>
          <a:lstStyle/>
          <a:p>
            <a:endParaRPr/>
          </a:p>
        </p:txBody>
      </p:sp>
      <p:sp>
        <p:nvSpPr>
          <p:cNvPr id="54" name="object 54"/>
          <p:cNvSpPr/>
          <p:nvPr/>
        </p:nvSpPr>
        <p:spPr>
          <a:xfrm>
            <a:off x="5488559" y="2479941"/>
            <a:ext cx="2466213" cy="563232"/>
          </a:xfrm>
          <a:prstGeom prst="rect">
            <a:avLst/>
          </a:prstGeom>
          <a:blipFill>
            <a:blip r:embed="rId20" cstate="print"/>
            <a:stretch>
              <a:fillRect/>
            </a:stretch>
          </a:blipFill>
        </p:spPr>
        <p:txBody>
          <a:bodyPr wrap="square" lIns="0" tIns="0" rIns="0" bIns="0" rtlCol="0"/>
          <a:lstStyle/>
          <a:p>
            <a:endParaRPr/>
          </a:p>
        </p:txBody>
      </p:sp>
      <p:sp>
        <p:nvSpPr>
          <p:cNvPr id="55" name="object 55"/>
          <p:cNvSpPr/>
          <p:nvPr/>
        </p:nvSpPr>
        <p:spPr>
          <a:xfrm>
            <a:off x="5488559" y="2479941"/>
            <a:ext cx="2466340" cy="563245"/>
          </a:xfrm>
          <a:custGeom>
            <a:avLst/>
            <a:gdLst/>
            <a:ahLst/>
            <a:cxnLst/>
            <a:rect l="l" t="t" r="r" b="b"/>
            <a:pathLst>
              <a:path w="2466340" h="563244">
                <a:moveTo>
                  <a:pt x="0" y="563232"/>
                </a:moveTo>
                <a:lnTo>
                  <a:pt x="2466213" y="563232"/>
                </a:lnTo>
                <a:lnTo>
                  <a:pt x="2466213" y="0"/>
                </a:lnTo>
                <a:lnTo>
                  <a:pt x="0" y="0"/>
                </a:lnTo>
                <a:lnTo>
                  <a:pt x="0" y="563232"/>
                </a:lnTo>
                <a:close/>
              </a:path>
            </a:pathLst>
          </a:custGeom>
          <a:ln w="9525">
            <a:solidFill>
              <a:srgbClr val="163793"/>
            </a:solidFill>
          </a:ln>
        </p:spPr>
        <p:txBody>
          <a:bodyPr wrap="square" lIns="0" tIns="0" rIns="0" bIns="0" rtlCol="0"/>
          <a:lstStyle/>
          <a:p>
            <a:endParaRPr/>
          </a:p>
        </p:txBody>
      </p:sp>
      <p:sp>
        <p:nvSpPr>
          <p:cNvPr id="56" name="object 56"/>
          <p:cNvSpPr/>
          <p:nvPr/>
        </p:nvSpPr>
        <p:spPr>
          <a:xfrm>
            <a:off x="5440426" y="2473325"/>
            <a:ext cx="128270" cy="563245"/>
          </a:xfrm>
          <a:custGeom>
            <a:avLst/>
            <a:gdLst/>
            <a:ahLst/>
            <a:cxnLst/>
            <a:rect l="l" t="t" r="r" b="b"/>
            <a:pathLst>
              <a:path w="128270" h="563244">
                <a:moveTo>
                  <a:pt x="64008" y="0"/>
                </a:moveTo>
                <a:lnTo>
                  <a:pt x="34556" y="31437"/>
                </a:lnTo>
                <a:lnTo>
                  <a:pt x="22318" y="67793"/>
                </a:lnTo>
                <a:lnTo>
                  <a:pt x="12326" y="115296"/>
                </a:lnTo>
                <a:lnTo>
                  <a:pt x="5018" y="171985"/>
                </a:lnTo>
                <a:lnTo>
                  <a:pt x="1855" y="213914"/>
                </a:lnTo>
                <a:lnTo>
                  <a:pt x="211" y="258473"/>
                </a:lnTo>
                <a:lnTo>
                  <a:pt x="0" y="281559"/>
                </a:lnTo>
                <a:lnTo>
                  <a:pt x="211" y="304662"/>
                </a:lnTo>
                <a:lnTo>
                  <a:pt x="1855" y="349252"/>
                </a:lnTo>
                <a:lnTo>
                  <a:pt x="5018" y="391205"/>
                </a:lnTo>
                <a:lnTo>
                  <a:pt x="9570" y="429940"/>
                </a:lnTo>
                <a:lnTo>
                  <a:pt x="18716" y="480742"/>
                </a:lnTo>
                <a:lnTo>
                  <a:pt x="30254" y="521042"/>
                </a:lnTo>
                <a:lnTo>
                  <a:pt x="48599" y="555058"/>
                </a:lnTo>
                <a:lnTo>
                  <a:pt x="64008" y="563245"/>
                </a:lnTo>
                <a:lnTo>
                  <a:pt x="69251" y="562311"/>
                </a:lnTo>
                <a:lnTo>
                  <a:pt x="93403" y="531804"/>
                </a:lnTo>
                <a:lnTo>
                  <a:pt x="105645" y="495439"/>
                </a:lnTo>
                <a:lnTo>
                  <a:pt x="115653" y="447920"/>
                </a:lnTo>
                <a:lnTo>
                  <a:pt x="122979" y="391205"/>
                </a:lnTo>
                <a:lnTo>
                  <a:pt x="126153" y="349252"/>
                </a:lnTo>
                <a:lnTo>
                  <a:pt x="127803" y="304662"/>
                </a:lnTo>
                <a:lnTo>
                  <a:pt x="128015" y="281559"/>
                </a:lnTo>
                <a:lnTo>
                  <a:pt x="127803" y="258473"/>
                </a:lnTo>
                <a:lnTo>
                  <a:pt x="126153" y="213914"/>
                </a:lnTo>
                <a:lnTo>
                  <a:pt x="122979" y="171985"/>
                </a:lnTo>
                <a:lnTo>
                  <a:pt x="118415" y="133269"/>
                </a:lnTo>
                <a:lnTo>
                  <a:pt x="109251" y="82486"/>
                </a:lnTo>
                <a:lnTo>
                  <a:pt x="97704" y="42196"/>
                </a:lnTo>
                <a:lnTo>
                  <a:pt x="79375" y="8185"/>
                </a:lnTo>
                <a:lnTo>
                  <a:pt x="64008" y="0"/>
                </a:lnTo>
                <a:close/>
              </a:path>
            </a:pathLst>
          </a:custGeom>
          <a:solidFill>
            <a:srgbClr val="DDDDDD"/>
          </a:solidFill>
        </p:spPr>
        <p:txBody>
          <a:bodyPr wrap="square" lIns="0" tIns="0" rIns="0" bIns="0" rtlCol="0"/>
          <a:lstStyle/>
          <a:p>
            <a:endParaRPr/>
          </a:p>
        </p:txBody>
      </p:sp>
      <p:sp>
        <p:nvSpPr>
          <p:cNvPr id="57" name="object 57"/>
          <p:cNvSpPr/>
          <p:nvPr/>
        </p:nvSpPr>
        <p:spPr>
          <a:xfrm>
            <a:off x="5440426" y="2473325"/>
            <a:ext cx="128270" cy="563245"/>
          </a:xfrm>
          <a:custGeom>
            <a:avLst/>
            <a:gdLst/>
            <a:ahLst/>
            <a:cxnLst/>
            <a:rect l="l" t="t" r="r" b="b"/>
            <a:pathLst>
              <a:path w="128270" h="563244">
                <a:moveTo>
                  <a:pt x="0" y="281559"/>
                </a:moveTo>
                <a:lnTo>
                  <a:pt x="835" y="235901"/>
                </a:lnTo>
                <a:lnTo>
                  <a:pt x="3255" y="192584"/>
                </a:lnTo>
                <a:lnTo>
                  <a:pt x="7128" y="152189"/>
                </a:lnTo>
                <a:lnTo>
                  <a:pt x="15380" y="98344"/>
                </a:lnTo>
                <a:lnTo>
                  <a:pt x="26170" y="54339"/>
                </a:lnTo>
                <a:lnTo>
                  <a:pt x="43744" y="14359"/>
                </a:lnTo>
                <a:lnTo>
                  <a:pt x="64008" y="0"/>
                </a:lnTo>
                <a:lnTo>
                  <a:pt x="69251" y="933"/>
                </a:lnTo>
                <a:lnTo>
                  <a:pt x="93403" y="31437"/>
                </a:lnTo>
                <a:lnTo>
                  <a:pt x="105645" y="67793"/>
                </a:lnTo>
                <a:lnTo>
                  <a:pt x="115653" y="115296"/>
                </a:lnTo>
                <a:lnTo>
                  <a:pt x="122979" y="171985"/>
                </a:lnTo>
                <a:lnTo>
                  <a:pt x="126153" y="213914"/>
                </a:lnTo>
                <a:lnTo>
                  <a:pt x="127803" y="258473"/>
                </a:lnTo>
                <a:lnTo>
                  <a:pt x="128015" y="281559"/>
                </a:lnTo>
                <a:lnTo>
                  <a:pt x="127803" y="304662"/>
                </a:lnTo>
                <a:lnTo>
                  <a:pt x="126153" y="349252"/>
                </a:lnTo>
                <a:lnTo>
                  <a:pt x="122979" y="391205"/>
                </a:lnTo>
                <a:lnTo>
                  <a:pt x="118415" y="429940"/>
                </a:lnTo>
                <a:lnTo>
                  <a:pt x="109251" y="480742"/>
                </a:lnTo>
                <a:lnTo>
                  <a:pt x="97704" y="521042"/>
                </a:lnTo>
                <a:lnTo>
                  <a:pt x="79375" y="555058"/>
                </a:lnTo>
                <a:lnTo>
                  <a:pt x="64008" y="563245"/>
                </a:lnTo>
                <a:lnTo>
                  <a:pt x="58747" y="562311"/>
                </a:lnTo>
                <a:lnTo>
                  <a:pt x="34556" y="531804"/>
                </a:lnTo>
                <a:lnTo>
                  <a:pt x="22318" y="495439"/>
                </a:lnTo>
                <a:lnTo>
                  <a:pt x="12326" y="447920"/>
                </a:lnTo>
                <a:lnTo>
                  <a:pt x="5018" y="391205"/>
                </a:lnTo>
                <a:lnTo>
                  <a:pt x="1855" y="349252"/>
                </a:lnTo>
                <a:lnTo>
                  <a:pt x="211" y="304662"/>
                </a:lnTo>
                <a:lnTo>
                  <a:pt x="0" y="281559"/>
                </a:lnTo>
                <a:close/>
              </a:path>
            </a:pathLst>
          </a:custGeom>
          <a:ln w="9525">
            <a:solidFill>
              <a:srgbClr val="163793"/>
            </a:solidFill>
          </a:ln>
        </p:spPr>
        <p:txBody>
          <a:bodyPr wrap="square" lIns="0" tIns="0" rIns="0" bIns="0" rtlCol="0"/>
          <a:lstStyle/>
          <a:p>
            <a:endParaRPr/>
          </a:p>
        </p:txBody>
      </p:sp>
      <p:sp>
        <p:nvSpPr>
          <p:cNvPr id="58" name="object 58"/>
          <p:cNvSpPr/>
          <p:nvPr/>
        </p:nvSpPr>
        <p:spPr>
          <a:xfrm>
            <a:off x="7876920" y="2491079"/>
            <a:ext cx="81652" cy="547649"/>
          </a:xfrm>
          <a:prstGeom prst="rect">
            <a:avLst/>
          </a:prstGeom>
          <a:blipFill>
            <a:blip r:embed="rId21" cstate="print"/>
            <a:stretch>
              <a:fillRect/>
            </a:stretch>
          </a:blipFill>
        </p:spPr>
        <p:txBody>
          <a:bodyPr wrap="square" lIns="0" tIns="0" rIns="0" bIns="0" rtlCol="0"/>
          <a:lstStyle/>
          <a:p>
            <a:endParaRPr/>
          </a:p>
        </p:txBody>
      </p:sp>
      <p:sp>
        <p:nvSpPr>
          <p:cNvPr id="59" name="object 59"/>
          <p:cNvSpPr txBox="1"/>
          <p:nvPr/>
        </p:nvSpPr>
        <p:spPr>
          <a:xfrm>
            <a:off x="6204965" y="2650506"/>
            <a:ext cx="1337945" cy="363855"/>
          </a:xfrm>
          <a:prstGeom prst="rect">
            <a:avLst/>
          </a:prstGeom>
        </p:spPr>
        <p:txBody>
          <a:bodyPr vert="horz" wrap="square" lIns="0" tIns="0" rIns="0" bIns="0" rtlCol="0">
            <a:spAutoFit/>
          </a:bodyPr>
          <a:lstStyle/>
          <a:p>
            <a:pPr marL="12700">
              <a:lnSpc>
                <a:spcPct val="100000"/>
              </a:lnSpc>
            </a:pPr>
            <a:r>
              <a:rPr sz="2000" b="1" spc="5" dirty="0">
                <a:solidFill>
                  <a:srgbClr val="163793"/>
                </a:solidFill>
                <a:latin typeface="Arial"/>
                <a:cs typeface="Arial"/>
              </a:rPr>
              <a:t>R</a:t>
            </a:r>
            <a:r>
              <a:rPr sz="2775" b="1" spc="15" baseline="-21021" dirty="0">
                <a:solidFill>
                  <a:srgbClr val="163793"/>
                </a:solidFill>
                <a:latin typeface="Arial"/>
                <a:cs typeface="Arial"/>
              </a:rPr>
              <a:t>c</a:t>
            </a:r>
            <a:r>
              <a:rPr sz="2775" b="1" spc="-209" baseline="-21021" dirty="0">
                <a:solidFill>
                  <a:srgbClr val="163793"/>
                </a:solidFill>
                <a:latin typeface="Arial"/>
                <a:cs typeface="Arial"/>
              </a:rPr>
              <a:t> </a:t>
            </a:r>
            <a:r>
              <a:rPr sz="2000" b="1" dirty="0">
                <a:solidFill>
                  <a:srgbClr val="163793"/>
                </a:solidFill>
                <a:latin typeface="Arial"/>
                <a:cs typeface="Arial"/>
              </a:rPr>
              <a:t>bits/sec</a:t>
            </a:r>
            <a:endParaRPr sz="2000">
              <a:latin typeface="Arial"/>
              <a:cs typeface="Arial"/>
            </a:endParaRPr>
          </a:p>
        </p:txBody>
      </p:sp>
      <p:sp>
        <p:nvSpPr>
          <p:cNvPr id="60" name="object 60"/>
          <p:cNvSpPr/>
          <p:nvPr/>
        </p:nvSpPr>
        <p:spPr>
          <a:xfrm>
            <a:off x="4297553" y="2759582"/>
            <a:ext cx="963930" cy="156845"/>
          </a:xfrm>
          <a:custGeom>
            <a:avLst/>
            <a:gdLst/>
            <a:ahLst/>
            <a:cxnLst/>
            <a:rect l="l" t="t" r="r" b="b"/>
            <a:pathLst>
              <a:path w="963929" h="156844">
                <a:moveTo>
                  <a:pt x="481711" y="0"/>
                </a:moveTo>
                <a:lnTo>
                  <a:pt x="442200" y="259"/>
                </a:lnTo>
                <a:lnTo>
                  <a:pt x="403569" y="1024"/>
                </a:lnTo>
                <a:lnTo>
                  <a:pt x="329444" y="3991"/>
                </a:lnTo>
                <a:lnTo>
                  <a:pt x="260326" y="8740"/>
                </a:lnTo>
                <a:lnTo>
                  <a:pt x="197208" y="15109"/>
                </a:lnTo>
                <a:lnTo>
                  <a:pt x="141081" y="22939"/>
                </a:lnTo>
                <a:lnTo>
                  <a:pt x="92935" y="32068"/>
                </a:lnTo>
                <a:lnTo>
                  <a:pt x="53763" y="42335"/>
                </a:lnTo>
                <a:lnTo>
                  <a:pt x="13998" y="59518"/>
                </a:lnTo>
                <a:lnTo>
                  <a:pt x="0" y="78358"/>
                </a:lnTo>
                <a:lnTo>
                  <a:pt x="1596" y="84772"/>
                </a:lnTo>
                <a:lnTo>
                  <a:pt x="37851" y="108819"/>
                </a:lnTo>
                <a:lnTo>
                  <a:pt x="92935" y="124595"/>
                </a:lnTo>
                <a:lnTo>
                  <a:pt x="141081" y="133730"/>
                </a:lnTo>
                <a:lnTo>
                  <a:pt x="197208" y="141571"/>
                </a:lnTo>
                <a:lnTo>
                  <a:pt x="260326" y="147953"/>
                </a:lnTo>
                <a:lnTo>
                  <a:pt x="329444" y="152713"/>
                </a:lnTo>
                <a:lnTo>
                  <a:pt x="403569" y="155689"/>
                </a:lnTo>
                <a:lnTo>
                  <a:pt x="442200" y="156457"/>
                </a:lnTo>
                <a:lnTo>
                  <a:pt x="481711" y="156717"/>
                </a:lnTo>
                <a:lnTo>
                  <a:pt x="521221" y="156457"/>
                </a:lnTo>
                <a:lnTo>
                  <a:pt x="559852" y="155689"/>
                </a:lnTo>
                <a:lnTo>
                  <a:pt x="633977" y="152713"/>
                </a:lnTo>
                <a:lnTo>
                  <a:pt x="703095" y="147953"/>
                </a:lnTo>
                <a:lnTo>
                  <a:pt x="766213" y="141571"/>
                </a:lnTo>
                <a:lnTo>
                  <a:pt x="822340" y="133730"/>
                </a:lnTo>
                <a:lnTo>
                  <a:pt x="870486" y="124595"/>
                </a:lnTo>
                <a:lnTo>
                  <a:pt x="909658" y="114326"/>
                </a:lnTo>
                <a:lnTo>
                  <a:pt x="949423" y="97158"/>
                </a:lnTo>
                <a:lnTo>
                  <a:pt x="963422" y="78358"/>
                </a:lnTo>
                <a:lnTo>
                  <a:pt x="961825" y="71928"/>
                </a:lnTo>
                <a:lnTo>
                  <a:pt x="925570" y="47845"/>
                </a:lnTo>
                <a:lnTo>
                  <a:pt x="870486" y="32068"/>
                </a:lnTo>
                <a:lnTo>
                  <a:pt x="822340" y="22939"/>
                </a:lnTo>
                <a:lnTo>
                  <a:pt x="766213" y="15109"/>
                </a:lnTo>
                <a:lnTo>
                  <a:pt x="703095" y="8740"/>
                </a:lnTo>
                <a:lnTo>
                  <a:pt x="633977" y="3991"/>
                </a:lnTo>
                <a:lnTo>
                  <a:pt x="559852" y="1024"/>
                </a:lnTo>
                <a:lnTo>
                  <a:pt x="521221" y="259"/>
                </a:lnTo>
                <a:lnTo>
                  <a:pt x="481711" y="0"/>
                </a:lnTo>
                <a:close/>
              </a:path>
            </a:pathLst>
          </a:custGeom>
          <a:solidFill>
            <a:srgbClr val="6699FF"/>
          </a:solidFill>
        </p:spPr>
        <p:txBody>
          <a:bodyPr wrap="square" lIns="0" tIns="0" rIns="0" bIns="0" rtlCol="0"/>
          <a:lstStyle/>
          <a:p>
            <a:endParaRPr/>
          </a:p>
        </p:txBody>
      </p:sp>
      <p:sp>
        <p:nvSpPr>
          <p:cNvPr id="61" name="object 61"/>
          <p:cNvSpPr/>
          <p:nvPr/>
        </p:nvSpPr>
        <p:spPr>
          <a:xfrm>
            <a:off x="4297553" y="2759582"/>
            <a:ext cx="963930" cy="156845"/>
          </a:xfrm>
          <a:custGeom>
            <a:avLst/>
            <a:gdLst/>
            <a:ahLst/>
            <a:cxnLst/>
            <a:rect l="l" t="t" r="r" b="b"/>
            <a:pathLst>
              <a:path w="963929" h="156844">
                <a:moveTo>
                  <a:pt x="0" y="78358"/>
                </a:moveTo>
                <a:lnTo>
                  <a:pt x="37851" y="47845"/>
                </a:lnTo>
                <a:lnTo>
                  <a:pt x="92935" y="32068"/>
                </a:lnTo>
                <a:lnTo>
                  <a:pt x="141081" y="22939"/>
                </a:lnTo>
                <a:lnTo>
                  <a:pt x="197208" y="15109"/>
                </a:lnTo>
                <a:lnTo>
                  <a:pt x="260326" y="8740"/>
                </a:lnTo>
                <a:lnTo>
                  <a:pt x="329444" y="3991"/>
                </a:lnTo>
                <a:lnTo>
                  <a:pt x="403569" y="1024"/>
                </a:lnTo>
                <a:lnTo>
                  <a:pt x="442200" y="259"/>
                </a:lnTo>
                <a:lnTo>
                  <a:pt x="481711" y="0"/>
                </a:lnTo>
                <a:lnTo>
                  <a:pt x="521221" y="259"/>
                </a:lnTo>
                <a:lnTo>
                  <a:pt x="559852" y="1024"/>
                </a:lnTo>
                <a:lnTo>
                  <a:pt x="633977" y="3991"/>
                </a:lnTo>
                <a:lnTo>
                  <a:pt x="703095" y="8740"/>
                </a:lnTo>
                <a:lnTo>
                  <a:pt x="766213" y="15109"/>
                </a:lnTo>
                <a:lnTo>
                  <a:pt x="822340" y="22939"/>
                </a:lnTo>
                <a:lnTo>
                  <a:pt x="870486" y="32068"/>
                </a:lnTo>
                <a:lnTo>
                  <a:pt x="909658" y="42335"/>
                </a:lnTo>
                <a:lnTo>
                  <a:pt x="949423" y="59518"/>
                </a:lnTo>
                <a:lnTo>
                  <a:pt x="963422" y="78358"/>
                </a:lnTo>
                <a:lnTo>
                  <a:pt x="961825" y="84772"/>
                </a:lnTo>
                <a:lnTo>
                  <a:pt x="925570" y="108819"/>
                </a:lnTo>
                <a:lnTo>
                  <a:pt x="870486" y="124595"/>
                </a:lnTo>
                <a:lnTo>
                  <a:pt x="822340" y="133730"/>
                </a:lnTo>
                <a:lnTo>
                  <a:pt x="766213" y="141571"/>
                </a:lnTo>
                <a:lnTo>
                  <a:pt x="703095" y="147953"/>
                </a:lnTo>
                <a:lnTo>
                  <a:pt x="633977" y="152713"/>
                </a:lnTo>
                <a:lnTo>
                  <a:pt x="559852" y="155689"/>
                </a:lnTo>
                <a:lnTo>
                  <a:pt x="521221" y="156457"/>
                </a:lnTo>
                <a:lnTo>
                  <a:pt x="481711" y="156717"/>
                </a:lnTo>
                <a:lnTo>
                  <a:pt x="442200" y="156457"/>
                </a:lnTo>
                <a:lnTo>
                  <a:pt x="403569" y="155689"/>
                </a:lnTo>
                <a:lnTo>
                  <a:pt x="329444" y="152713"/>
                </a:lnTo>
                <a:lnTo>
                  <a:pt x="260326" y="147953"/>
                </a:lnTo>
                <a:lnTo>
                  <a:pt x="197208" y="141571"/>
                </a:lnTo>
                <a:lnTo>
                  <a:pt x="141081" y="133730"/>
                </a:lnTo>
                <a:lnTo>
                  <a:pt x="92935" y="124595"/>
                </a:lnTo>
                <a:lnTo>
                  <a:pt x="53763" y="114326"/>
                </a:lnTo>
                <a:lnTo>
                  <a:pt x="13998" y="97158"/>
                </a:lnTo>
                <a:lnTo>
                  <a:pt x="0" y="78358"/>
                </a:lnTo>
                <a:close/>
              </a:path>
            </a:pathLst>
          </a:custGeom>
          <a:ln w="12700">
            <a:solidFill>
              <a:srgbClr val="163793"/>
            </a:solidFill>
          </a:ln>
        </p:spPr>
        <p:txBody>
          <a:bodyPr wrap="square" lIns="0" tIns="0" rIns="0" bIns="0" rtlCol="0"/>
          <a:lstStyle/>
          <a:p>
            <a:endParaRPr/>
          </a:p>
        </p:txBody>
      </p:sp>
      <p:sp>
        <p:nvSpPr>
          <p:cNvPr id="62" name="object 62"/>
          <p:cNvSpPr/>
          <p:nvPr/>
        </p:nvSpPr>
        <p:spPr>
          <a:xfrm>
            <a:off x="4297553" y="2746755"/>
            <a:ext cx="0" cy="97155"/>
          </a:xfrm>
          <a:custGeom>
            <a:avLst/>
            <a:gdLst/>
            <a:ahLst/>
            <a:cxnLst/>
            <a:rect l="l" t="t" r="r" b="b"/>
            <a:pathLst>
              <a:path h="97155">
                <a:moveTo>
                  <a:pt x="0" y="0"/>
                </a:moveTo>
                <a:lnTo>
                  <a:pt x="0" y="96774"/>
                </a:lnTo>
              </a:path>
            </a:pathLst>
          </a:custGeom>
          <a:ln w="12700">
            <a:solidFill>
              <a:srgbClr val="163793"/>
            </a:solidFill>
          </a:ln>
        </p:spPr>
        <p:txBody>
          <a:bodyPr wrap="square" lIns="0" tIns="0" rIns="0" bIns="0" rtlCol="0"/>
          <a:lstStyle/>
          <a:p>
            <a:endParaRPr/>
          </a:p>
        </p:txBody>
      </p:sp>
      <p:sp>
        <p:nvSpPr>
          <p:cNvPr id="63" name="object 63"/>
          <p:cNvSpPr/>
          <p:nvPr/>
        </p:nvSpPr>
        <p:spPr>
          <a:xfrm>
            <a:off x="5260975" y="2746755"/>
            <a:ext cx="0" cy="97155"/>
          </a:xfrm>
          <a:custGeom>
            <a:avLst/>
            <a:gdLst/>
            <a:ahLst/>
            <a:cxnLst/>
            <a:rect l="l" t="t" r="r" b="b"/>
            <a:pathLst>
              <a:path h="97155">
                <a:moveTo>
                  <a:pt x="0" y="0"/>
                </a:moveTo>
                <a:lnTo>
                  <a:pt x="0" y="96774"/>
                </a:lnTo>
              </a:path>
            </a:pathLst>
          </a:custGeom>
          <a:ln w="12700">
            <a:solidFill>
              <a:srgbClr val="163793"/>
            </a:solidFill>
          </a:ln>
        </p:spPr>
        <p:txBody>
          <a:bodyPr wrap="square" lIns="0" tIns="0" rIns="0" bIns="0" rtlCol="0"/>
          <a:lstStyle/>
          <a:p>
            <a:endParaRPr/>
          </a:p>
        </p:txBody>
      </p:sp>
      <p:sp>
        <p:nvSpPr>
          <p:cNvPr id="64" name="object 64"/>
          <p:cNvSpPr/>
          <p:nvPr/>
        </p:nvSpPr>
        <p:spPr>
          <a:xfrm>
            <a:off x="4297553" y="2746738"/>
            <a:ext cx="955675" cy="95885"/>
          </a:xfrm>
          <a:custGeom>
            <a:avLst/>
            <a:gdLst/>
            <a:ahLst/>
            <a:cxnLst/>
            <a:rect l="l" t="t" r="r" b="b"/>
            <a:pathLst>
              <a:path w="955675" h="95885">
                <a:moveTo>
                  <a:pt x="0" y="95267"/>
                </a:moveTo>
                <a:lnTo>
                  <a:pt x="955357" y="95267"/>
                </a:lnTo>
                <a:lnTo>
                  <a:pt x="955357" y="0"/>
                </a:lnTo>
                <a:lnTo>
                  <a:pt x="0" y="0"/>
                </a:lnTo>
                <a:lnTo>
                  <a:pt x="0" y="95267"/>
                </a:lnTo>
                <a:close/>
              </a:path>
            </a:pathLst>
          </a:custGeom>
          <a:solidFill>
            <a:srgbClr val="6699FF"/>
          </a:solidFill>
        </p:spPr>
        <p:txBody>
          <a:bodyPr wrap="square" lIns="0" tIns="0" rIns="0" bIns="0" rtlCol="0"/>
          <a:lstStyle/>
          <a:p>
            <a:endParaRPr/>
          </a:p>
        </p:txBody>
      </p:sp>
      <p:sp>
        <p:nvSpPr>
          <p:cNvPr id="65" name="object 65"/>
          <p:cNvSpPr/>
          <p:nvPr/>
        </p:nvSpPr>
        <p:spPr>
          <a:xfrm>
            <a:off x="4289425" y="2633726"/>
            <a:ext cx="963930" cy="182880"/>
          </a:xfrm>
          <a:custGeom>
            <a:avLst/>
            <a:gdLst/>
            <a:ahLst/>
            <a:cxnLst/>
            <a:rect l="l" t="t" r="r" b="b"/>
            <a:pathLst>
              <a:path w="963929" h="182880">
                <a:moveTo>
                  <a:pt x="481711" y="0"/>
                </a:moveTo>
                <a:lnTo>
                  <a:pt x="442200" y="301"/>
                </a:lnTo>
                <a:lnTo>
                  <a:pt x="403569" y="1191"/>
                </a:lnTo>
                <a:lnTo>
                  <a:pt x="329444" y="4643"/>
                </a:lnTo>
                <a:lnTo>
                  <a:pt x="260326" y="10166"/>
                </a:lnTo>
                <a:lnTo>
                  <a:pt x="197208" y="17576"/>
                </a:lnTo>
                <a:lnTo>
                  <a:pt x="141081" y="26685"/>
                </a:lnTo>
                <a:lnTo>
                  <a:pt x="92935" y="37307"/>
                </a:lnTo>
                <a:lnTo>
                  <a:pt x="53763" y="49255"/>
                </a:lnTo>
                <a:lnTo>
                  <a:pt x="13998" y="69253"/>
                </a:lnTo>
                <a:lnTo>
                  <a:pt x="0" y="91186"/>
                </a:lnTo>
                <a:lnTo>
                  <a:pt x="1596" y="98672"/>
                </a:lnTo>
                <a:lnTo>
                  <a:pt x="37851" y="126704"/>
                </a:lnTo>
                <a:lnTo>
                  <a:pt x="92935" y="145064"/>
                </a:lnTo>
                <a:lnTo>
                  <a:pt x="141081" y="155686"/>
                </a:lnTo>
                <a:lnTo>
                  <a:pt x="197208" y="164795"/>
                </a:lnTo>
                <a:lnTo>
                  <a:pt x="260326" y="172205"/>
                </a:lnTo>
                <a:lnTo>
                  <a:pt x="329444" y="177728"/>
                </a:lnTo>
                <a:lnTo>
                  <a:pt x="403569" y="181180"/>
                </a:lnTo>
                <a:lnTo>
                  <a:pt x="442200" y="182070"/>
                </a:lnTo>
                <a:lnTo>
                  <a:pt x="481711" y="182372"/>
                </a:lnTo>
                <a:lnTo>
                  <a:pt x="521221" y="182070"/>
                </a:lnTo>
                <a:lnTo>
                  <a:pt x="559852" y="181180"/>
                </a:lnTo>
                <a:lnTo>
                  <a:pt x="633977" y="177728"/>
                </a:lnTo>
                <a:lnTo>
                  <a:pt x="703095" y="172205"/>
                </a:lnTo>
                <a:lnTo>
                  <a:pt x="766213" y="164795"/>
                </a:lnTo>
                <a:lnTo>
                  <a:pt x="822340" y="155686"/>
                </a:lnTo>
                <a:lnTo>
                  <a:pt x="870486" y="145064"/>
                </a:lnTo>
                <a:lnTo>
                  <a:pt x="909658" y="133116"/>
                </a:lnTo>
                <a:lnTo>
                  <a:pt x="949423" y="113118"/>
                </a:lnTo>
                <a:lnTo>
                  <a:pt x="963422" y="91186"/>
                </a:lnTo>
                <a:lnTo>
                  <a:pt x="961825" y="83699"/>
                </a:lnTo>
                <a:lnTo>
                  <a:pt x="925570" y="55667"/>
                </a:lnTo>
                <a:lnTo>
                  <a:pt x="870486" y="37307"/>
                </a:lnTo>
                <a:lnTo>
                  <a:pt x="822340" y="26685"/>
                </a:lnTo>
                <a:lnTo>
                  <a:pt x="766213" y="17576"/>
                </a:lnTo>
                <a:lnTo>
                  <a:pt x="703095" y="10166"/>
                </a:lnTo>
                <a:lnTo>
                  <a:pt x="633977" y="4643"/>
                </a:lnTo>
                <a:lnTo>
                  <a:pt x="559852" y="1191"/>
                </a:lnTo>
                <a:lnTo>
                  <a:pt x="521221" y="301"/>
                </a:lnTo>
                <a:lnTo>
                  <a:pt x="481711" y="0"/>
                </a:lnTo>
                <a:close/>
              </a:path>
            </a:pathLst>
          </a:custGeom>
          <a:solidFill>
            <a:srgbClr val="6699FF"/>
          </a:solidFill>
        </p:spPr>
        <p:txBody>
          <a:bodyPr wrap="square" lIns="0" tIns="0" rIns="0" bIns="0" rtlCol="0"/>
          <a:lstStyle/>
          <a:p>
            <a:endParaRPr/>
          </a:p>
        </p:txBody>
      </p:sp>
      <p:sp>
        <p:nvSpPr>
          <p:cNvPr id="66" name="object 66"/>
          <p:cNvSpPr/>
          <p:nvPr/>
        </p:nvSpPr>
        <p:spPr>
          <a:xfrm>
            <a:off x="4289425" y="2633726"/>
            <a:ext cx="963930" cy="182880"/>
          </a:xfrm>
          <a:custGeom>
            <a:avLst/>
            <a:gdLst/>
            <a:ahLst/>
            <a:cxnLst/>
            <a:rect l="l" t="t" r="r" b="b"/>
            <a:pathLst>
              <a:path w="963929" h="182880">
                <a:moveTo>
                  <a:pt x="0" y="91186"/>
                </a:moveTo>
                <a:lnTo>
                  <a:pt x="37851" y="55667"/>
                </a:lnTo>
                <a:lnTo>
                  <a:pt x="92935" y="37307"/>
                </a:lnTo>
                <a:lnTo>
                  <a:pt x="141081" y="26685"/>
                </a:lnTo>
                <a:lnTo>
                  <a:pt x="197208" y="17576"/>
                </a:lnTo>
                <a:lnTo>
                  <a:pt x="260326" y="10166"/>
                </a:lnTo>
                <a:lnTo>
                  <a:pt x="329444" y="4643"/>
                </a:lnTo>
                <a:lnTo>
                  <a:pt x="403569" y="1191"/>
                </a:lnTo>
                <a:lnTo>
                  <a:pt x="442200" y="301"/>
                </a:lnTo>
                <a:lnTo>
                  <a:pt x="481711" y="0"/>
                </a:lnTo>
                <a:lnTo>
                  <a:pt x="521221" y="301"/>
                </a:lnTo>
                <a:lnTo>
                  <a:pt x="559852" y="1191"/>
                </a:lnTo>
                <a:lnTo>
                  <a:pt x="633977" y="4643"/>
                </a:lnTo>
                <a:lnTo>
                  <a:pt x="703095" y="10166"/>
                </a:lnTo>
                <a:lnTo>
                  <a:pt x="766213" y="17576"/>
                </a:lnTo>
                <a:lnTo>
                  <a:pt x="822340" y="26685"/>
                </a:lnTo>
                <a:lnTo>
                  <a:pt x="870486" y="37307"/>
                </a:lnTo>
                <a:lnTo>
                  <a:pt x="909658" y="49255"/>
                </a:lnTo>
                <a:lnTo>
                  <a:pt x="949423" y="69253"/>
                </a:lnTo>
                <a:lnTo>
                  <a:pt x="963422" y="91186"/>
                </a:lnTo>
                <a:lnTo>
                  <a:pt x="961825" y="98672"/>
                </a:lnTo>
                <a:lnTo>
                  <a:pt x="925570" y="126704"/>
                </a:lnTo>
                <a:lnTo>
                  <a:pt x="870486" y="145064"/>
                </a:lnTo>
                <a:lnTo>
                  <a:pt x="822340" y="155686"/>
                </a:lnTo>
                <a:lnTo>
                  <a:pt x="766213" y="164795"/>
                </a:lnTo>
                <a:lnTo>
                  <a:pt x="703095" y="172205"/>
                </a:lnTo>
                <a:lnTo>
                  <a:pt x="633977" y="177728"/>
                </a:lnTo>
                <a:lnTo>
                  <a:pt x="559852" y="181180"/>
                </a:lnTo>
                <a:lnTo>
                  <a:pt x="521221" y="182070"/>
                </a:lnTo>
                <a:lnTo>
                  <a:pt x="481711" y="182372"/>
                </a:lnTo>
                <a:lnTo>
                  <a:pt x="442200" y="182070"/>
                </a:lnTo>
                <a:lnTo>
                  <a:pt x="403569" y="181180"/>
                </a:lnTo>
                <a:lnTo>
                  <a:pt x="329444" y="177728"/>
                </a:lnTo>
                <a:lnTo>
                  <a:pt x="260326" y="172205"/>
                </a:lnTo>
                <a:lnTo>
                  <a:pt x="197208" y="164795"/>
                </a:lnTo>
                <a:lnTo>
                  <a:pt x="141081" y="155686"/>
                </a:lnTo>
                <a:lnTo>
                  <a:pt x="92935" y="145064"/>
                </a:lnTo>
                <a:lnTo>
                  <a:pt x="53763" y="133116"/>
                </a:lnTo>
                <a:lnTo>
                  <a:pt x="13998" y="113118"/>
                </a:lnTo>
                <a:lnTo>
                  <a:pt x="0" y="91186"/>
                </a:lnTo>
                <a:close/>
              </a:path>
            </a:pathLst>
          </a:custGeom>
          <a:ln w="12700">
            <a:solidFill>
              <a:srgbClr val="163793"/>
            </a:solidFill>
          </a:ln>
        </p:spPr>
        <p:txBody>
          <a:bodyPr wrap="square" lIns="0" tIns="0" rIns="0" bIns="0" rtlCol="0"/>
          <a:lstStyle/>
          <a:p>
            <a:endParaRPr/>
          </a:p>
        </p:txBody>
      </p:sp>
      <p:sp>
        <p:nvSpPr>
          <p:cNvPr id="67" name="object 67"/>
          <p:cNvSpPr/>
          <p:nvPr/>
        </p:nvSpPr>
        <p:spPr>
          <a:xfrm>
            <a:off x="4521453" y="2673985"/>
            <a:ext cx="170815" cy="2540"/>
          </a:xfrm>
          <a:custGeom>
            <a:avLst/>
            <a:gdLst/>
            <a:ahLst/>
            <a:cxnLst/>
            <a:rect l="l" t="t" r="r" b="b"/>
            <a:pathLst>
              <a:path w="170814" h="2539">
                <a:moveTo>
                  <a:pt x="0" y="2159"/>
                </a:moveTo>
                <a:lnTo>
                  <a:pt x="170687" y="0"/>
                </a:lnTo>
              </a:path>
            </a:pathLst>
          </a:custGeom>
          <a:ln w="28575">
            <a:solidFill>
              <a:srgbClr val="163793"/>
            </a:solidFill>
          </a:ln>
        </p:spPr>
        <p:txBody>
          <a:bodyPr wrap="square" lIns="0" tIns="0" rIns="0" bIns="0" rtlCol="0"/>
          <a:lstStyle/>
          <a:p>
            <a:endParaRPr/>
          </a:p>
        </p:txBody>
      </p:sp>
      <p:sp>
        <p:nvSpPr>
          <p:cNvPr id="68" name="object 68"/>
          <p:cNvSpPr/>
          <p:nvPr/>
        </p:nvSpPr>
        <p:spPr>
          <a:xfrm>
            <a:off x="4849114" y="2780664"/>
            <a:ext cx="150495" cy="0"/>
          </a:xfrm>
          <a:custGeom>
            <a:avLst/>
            <a:gdLst/>
            <a:ahLst/>
            <a:cxnLst/>
            <a:rect l="l" t="t" r="r" b="b"/>
            <a:pathLst>
              <a:path w="150495">
                <a:moveTo>
                  <a:pt x="0" y="0"/>
                </a:moveTo>
                <a:lnTo>
                  <a:pt x="150113" y="0"/>
                </a:lnTo>
              </a:path>
            </a:pathLst>
          </a:custGeom>
          <a:ln w="28575">
            <a:solidFill>
              <a:srgbClr val="163793"/>
            </a:solidFill>
          </a:ln>
        </p:spPr>
        <p:txBody>
          <a:bodyPr wrap="square" lIns="0" tIns="0" rIns="0" bIns="0" rtlCol="0"/>
          <a:lstStyle/>
          <a:p>
            <a:endParaRPr/>
          </a:p>
        </p:txBody>
      </p:sp>
      <p:sp>
        <p:nvSpPr>
          <p:cNvPr id="69" name="object 69"/>
          <p:cNvSpPr/>
          <p:nvPr/>
        </p:nvSpPr>
        <p:spPr>
          <a:xfrm>
            <a:off x="4678426" y="2676144"/>
            <a:ext cx="177800" cy="104775"/>
          </a:xfrm>
          <a:custGeom>
            <a:avLst/>
            <a:gdLst/>
            <a:ahLst/>
            <a:cxnLst/>
            <a:rect l="l" t="t" r="r" b="b"/>
            <a:pathLst>
              <a:path w="177800" h="104775">
                <a:moveTo>
                  <a:pt x="0" y="0"/>
                </a:moveTo>
                <a:lnTo>
                  <a:pt x="177419" y="104520"/>
                </a:lnTo>
              </a:path>
            </a:pathLst>
          </a:custGeom>
          <a:ln w="28575">
            <a:solidFill>
              <a:srgbClr val="163793"/>
            </a:solidFill>
          </a:ln>
        </p:spPr>
        <p:txBody>
          <a:bodyPr wrap="square" lIns="0" tIns="0" rIns="0" bIns="0" rtlCol="0"/>
          <a:lstStyle/>
          <a:p>
            <a:endParaRPr/>
          </a:p>
        </p:txBody>
      </p:sp>
      <p:sp>
        <p:nvSpPr>
          <p:cNvPr id="70" name="object 70"/>
          <p:cNvSpPr/>
          <p:nvPr/>
        </p:nvSpPr>
        <p:spPr>
          <a:xfrm>
            <a:off x="4521453" y="2776854"/>
            <a:ext cx="170815" cy="2540"/>
          </a:xfrm>
          <a:custGeom>
            <a:avLst/>
            <a:gdLst/>
            <a:ahLst/>
            <a:cxnLst/>
            <a:rect l="l" t="t" r="r" b="b"/>
            <a:pathLst>
              <a:path w="170814" h="2539">
                <a:moveTo>
                  <a:pt x="0" y="0"/>
                </a:moveTo>
                <a:lnTo>
                  <a:pt x="170687" y="2159"/>
                </a:lnTo>
              </a:path>
            </a:pathLst>
          </a:custGeom>
          <a:ln w="28575">
            <a:solidFill>
              <a:srgbClr val="163793"/>
            </a:solidFill>
          </a:ln>
        </p:spPr>
        <p:txBody>
          <a:bodyPr wrap="square" lIns="0" tIns="0" rIns="0" bIns="0" rtlCol="0"/>
          <a:lstStyle/>
          <a:p>
            <a:endParaRPr/>
          </a:p>
        </p:txBody>
      </p:sp>
      <p:sp>
        <p:nvSpPr>
          <p:cNvPr id="71" name="object 71"/>
          <p:cNvSpPr/>
          <p:nvPr/>
        </p:nvSpPr>
        <p:spPr>
          <a:xfrm>
            <a:off x="4849114" y="2672460"/>
            <a:ext cx="150495" cy="0"/>
          </a:xfrm>
          <a:custGeom>
            <a:avLst/>
            <a:gdLst/>
            <a:ahLst/>
            <a:cxnLst/>
            <a:rect l="l" t="t" r="r" b="b"/>
            <a:pathLst>
              <a:path w="150495">
                <a:moveTo>
                  <a:pt x="0" y="0"/>
                </a:moveTo>
                <a:lnTo>
                  <a:pt x="150113" y="0"/>
                </a:lnTo>
              </a:path>
            </a:pathLst>
          </a:custGeom>
          <a:ln w="28575">
            <a:solidFill>
              <a:srgbClr val="163793"/>
            </a:solidFill>
          </a:ln>
        </p:spPr>
        <p:txBody>
          <a:bodyPr wrap="square" lIns="0" tIns="0" rIns="0" bIns="0" rtlCol="0"/>
          <a:lstStyle/>
          <a:p>
            <a:endParaRPr/>
          </a:p>
        </p:txBody>
      </p:sp>
      <p:sp>
        <p:nvSpPr>
          <p:cNvPr id="72" name="object 72"/>
          <p:cNvSpPr/>
          <p:nvPr/>
        </p:nvSpPr>
        <p:spPr>
          <a:xfrm>
            <a:off x="4678426" y="2672460"/>
            <a:ext cx="177800" cy="104775"/>
          </a:xfrm>
          <a:custGeom>
            <a:avLst/>
            <a:gdLst/>
            <a:ahLst/>
            <a:cxnLst/>
            <a:rect l="l" t="t" r="r" b="b"/>
            <a:pathLst>
              <a:path w="177800" h="104775">
                <a:moveTo>
                  <a:pt x="0" y="104393"/>
                </a:moveTo>
                <a:lnTo>
                  <a:pt x="177419" y="0"/>
                </a:lnTo>
              </a:path>
            </a:pathLst>
          </a:custGeom>
          <a:ln w="28575">
            <a:solidFill>
              <a:srgbClr val="163793"/>
            </a:solidFill>
          </a:ln>
        </p:spPr>
        <p:txBody>
          <a:bodyPr wrap="square" lIns="0" tIns="0" rIns="0" bIns="0" rtlCol="0"/>
          <a:lstStyle/>
          <a:p>
            <a:endParaRPr/>
          </a:p>
        </p:txBody>
      </p:sp>
      <p:sp>
        <p:nvSpPr>
          <p:cNvPr id="73" name="object 73"/>
          <p:cNvSpPr txBox="1"/>
          <p:nvPr/>
        </p:nvSpPr>
        <p:spPr>
          <a:xfrm>
            <a:off x="634390" y="3408322"/>
            <a:ext cx="6340475" cy="462915"/>
          </a:xfrm>
          <a:prstGeom prst="rect">
            <a:avLst/>
          </a:prstGeom>
        </p:spPr>
        <p:txBody>
          <a:bodyPr vert="horz" wrap="square" lIns="0" tIns="0" rIns="0" bIns="0" rtlCol="0">
            <a:spAutoFit/>
          </a:bodyPr>
          <a:lstStyle/>
          <a:p>
            <a:pPr marL="12700">
              <a:lnSpc>
                <a:spcPct val="100000"/>
              </a:lnSpc>
            </a:pPr>
            <a:r>
              <a:rPr sz="2100" dirty="0">
                <a:solidFill>
                  <a:srgbClr val="000099"/>
                </a:solidFill>
                <a:latin typeface="Wingdings"/>
                <a:cs typeface="Wingdings"/>
              </a:rPr>
              <a:t></a:t>
            </a:r>
            <a:r>
              <a:rPr sz="2100" dirty="0">
                <a:solidFill>
                  <a:srgbClr val="000099"/>
                </a:solidFill>
                <a:latin typeface="Times New Roman"/>
                <a:cs typeface="Times New Roman"/>
              </a:rPr>
              <a:t> </a:t>
            </a:r>
            <a:r>
              <a:rPr sz="2100" spc="-225" dirty="0">
                <a:solidFill>
                  <a:srgbClr val="000099"/>
                </a:solidFill>
                <a:latin typeface="Times New Roman"/>
                <a:cs typeface="Times New Roman"/>
              </a:rPr>
              <a:t> </a:t>
            </a:r>
            <a:r>
              <a:rPr sz="2800" spc="-5" dirty="0">
                <a:solidFill>
                  <a:srgbClr val="163793"/>
                </a:solidFill>
                <a:latin typeface="宋体"/>
                <a:cs typeface="宋体"/>
              </a:rPr>
              <a:t>若</a:t>
            </a:r>
            <a:r>
              <a:rPr sz="2800" i="1" spc="-10" dirty="0">
                <a:solidFill>
                  <a:srgbClr val="CC0000"/>
                </a:solidFill>
                <a:latin typeface="Arial"/>
                <a:cs typeface="Arial"/>
              </a:rPr>
              <a:t>R</a:t>
            </a:r>
            <a:r>
              <a:rPr sz="2775" i="1" spc="15" baseline="-21021" dirty="0">
                <a:solidFill>
                  <a:srgbClr val="CC0000"/>
                </a:solidFill>
                <a:latin typeface="Arial"/>
                <a:cs typeface="Arial"/>
              </a:rPr>
              <a:t>s</a:t>
            </a:r>
            <a:r>
              <a:rPr sz="2775" i="1" baseline="-21021" dirty="0">
                <a:solidFill>
                  <a:srgbClr val="CC0000"/>
                </a:solidFill>
                <a:latin typeface="Arial"/>
                <a:cs typeface="Arial"/>
              </a:rPr>
              <a:t> </a:t>
            </a:r>
            <a:r>
              <a:rPr sz="2775" i="1" spc="-359" baseline="-21021" dirty="0">
                <a:solidFill>
                  <a:srgbClr val="CC0000"/>
                </a:solidFill>
                <a:latin typeface="Arial"/>
                <a:cs typeface="Arial"/>
              </a:rPr>
              <a:t> </a:t>
            </a:r>
            <a:r>
              <a:rPr sz="2800" i="1" spc="-5" dirty="0">
                <a:solidFill>
                  <a:srgbClr val="CC0000"/>
                </a:solidFill>
                <a:latin typeface="Arial"/>
                <a:cs typeface="Arial"/>
              </a:rPr>
              <a:t>&gt;</a:t>
            </a:r>
            <a:r>
              <a:rPr sz="2800" i="1" dirty="0">
                <a:solidFill>
                  <a:srgbClr val="CC0000"/>
                </a:solidFill>
                <a:latin typeface="Arial"/>
                <a:cs typeface="Arial"/>
              </a:rPr>
              <a:t> </a:t>
            </a:r>
            <a:r>
              <a:rPr sz="2800" i="1" spc="-10" dirty="0">
                <a:solidFill>
                  <a:srgbClr val="CC0000"/>
                </a:solidFill>
                <a:latin typeface="Arial"/>
                <a:cs typeface="Arial"/>
              </a:rPr>
              <a:t>R</a:t>
            </a:r>
            <a:r>
              <a:rPr sz="2775" i="1" spc="15" baseline="-21021" dirty="0">
                <a:solidFill>
                  <a:srgbClr val="CC0000"/>
                </a:solidFill>
                <a:latin typeface="Arial"/>
                <a:cs typeface="Arial"/>
              </a:rPr>
              <a:t>c</a:t>
            </a:r>
            <a:r>
              <a:rPr sz="2800" spc="-5" dirty="0">
                <a:solidFill>
                  <a:srgbClr val="163793"/>
                </a:solidFill>
                <a:latin typeface="宋体"/>
                <a:cs typeface="宋体"/>
              </a:rPr>
              <a:t>，则端到端的吞吐量是多少</a:t>
            </a:r>
            <a:r>
              <a:rPr sz="2800" spc="-5" dirty="0">
                <a:solidFill>
                  <a:srgbClr val="163793"/>
                </a:solidFill>
                <a:latin typeface="Arial"/>
                <a:cs typeface="Arial"/>
              </a:rPr>
              <a:t>?</a:t>
            </a:r>
            <a:endParaRPr sz="2800">
              <a:latin typeface="Arial"/>
              <a:cs typeface="Arial"/>
            </a:endParaRPr>
          </a:p>
        </p:txBody>
      </p:sp>
      <p:sp>
        <p:nvSpPr>
          <p:cNvPr id="74" name="object 74"/>
          <p:cNvSpPr/>
          <p:nvPr/>
        </p:nvSpPr>
        <p:spPr>
          <a:xfrm>
            <a:off x="295275" y="5362575"/>
            <a:ext cx="8577580" cy="1016000"/>
          </a:xfrm>
          <a:custGeom>
            <a:avLst/>
            <a:gdLst/>
            <a:ahLst/>
            <a:cxnLst/>
            <a:rect l="l" t="t" r="r" b="b"/>
            <a:pathLst>
              <a:path w="8577580" h="1016000">
                <a:moveTo>
                  <a:pt x="0" y="1016000"/>
                </a:moveTo>
                <a:lnTo>
                  <a:pt x="8577326" y="1016000"/>
                </a:lnTo>
                <a:lnTo>
                  <a:pt x="8577326" y="0"/>
                </a:lnTo>
                <a:lnTo>
                  <a:pt x="0" y="0"/>
                </a:lnTo>
                <a:lnTo>
                  <a:pt x="0" y="1016000"/>
                </a:lnTo>
                <a:close/>
              </a:path>
            </a:pathLst>
          </a:custGeom>
          <a:ln w="28575">
            <a:solidFill>
              <a:srgbClr val="CC0000"/>
            </a:solidFill>
          </a:ln>
        </p:spPr>
        <p:txBody>
          <a:bodyPr wrap="square" lIns="0" tIns="0" rIns="0" bIns="0" rtlCol="0"/>
          <a:lstStyle/>
          <a:p>
            <a:endParaRPr/>
          </a:p>
        </p:txBody>
      </p:sp>
      <p:sp>
        <p:nvSpPr>
          <p:cNvPr id="75" name="object 75"/>
          <p:cNvSpPr/>
          <p:nvPr/>
        </p:nvSpPr>
        <p:spPr>
          <a:xfrm>
            <a:off x="739775" y="5167312"/>
            <a:ext cx="4221480" cy="462280"/>
          </a:xfrm>
          <a:custGeom>
            <a:avLst/>
            <a:gdLst/>
            <a:ahLst/>
            <a:cxnLst/>
            <a:rect l="l" t="t" r="r" b="b"/>
            <a:pathLst>
              <a:path w="4221480" h="462279">
                <a:moveTo>
                  <a:pt x="0" y="461962"/>
                </a:moveTo>
                <a:lnTo>
                  <a:pt x="4221226" y="461962"/>
                </a:lnTo>
                <a:lnTo>
                  <a:pt x="4221226" y="0"/>
                </a:lnTo>
                <a:lnTo>
                  <a:pt x="0" y="0"/>
                </a:lnTo>
                <a:lnTo>
                  <a:pt x="0" y="461962"/>
                </a:lnTo>
                <a:close/>
              </a:path>
            </a:pathLst>
          </a:custGeom>
          <a:solidFill>
            <a:srgbClr val="FFFFFF"/>
          </a:solidFill>
        </p:spPr>
        <p:txBody>
          <a:bodyPr wrap="square" lIns="0" tIns="0" rIns="0" bIns="0" rtlCol="0"/>
          <a:lstStyle/>
          <a:p>
            <a:endParaRPr/>
          </a:p>
        </p:txBody>
      </p:sp>
      <p:sp>
        <p:nvSpPr>
          <p:cNvPr id="76" name="object 76"/>
          <p:cNvSpPr txBox="1"/>
          <p:nvPr/>
        </p:nvSpPr>
        <p:spPr>
          <a:xfrm>
            <a:off x="851103" y="5225641"/>
            <a:ext cx="6678295" cy="811530"/>
          </a:xfrm>
          <a:prstGeom prst="rect">
            <a:avLst/>
          </a:prstGeom>
        </p:spPr>
        <p:txBody>
          <a:bodyPr vert="horz" wrap="square" lIns="0" tIns="0" rIns="0" bIns="0" rtlCol="0">
            <a:spAutoFit/>
          </a:bodyPr>
          <a:lstStyle/>
          <a:p>
            <a:pPr marL="12700">
              <a:lnSpc>
                <a:spcPct val="100000"/>
              </a:lnSpc>
            </a:pPr>
            <a:r>
              <a:rPr sz="2500" b="1" i="1" spc="-105" dirty="0">
                <a:solidFill>
                  <a:srgbClr val="CC0000"/>
                </a:solidFill>
                <a:latin typeface="宋体"/>
                <a:cs typeface="宋体"/>
              </a:rPr>
              <a:t>瓶颈链路</a:t>
            </a:r>
            <a:r>
              <a:rPr sz="2500" b="1" i="1" spc="-100" dirty="0">
                <a:solidFill>
                  <a:srgbClr val="CC0000"/>
                </a:solidFill>
                <a:latin typeface="宋体"/>
                <a:cs typeface="宋体"/>
              </a:rPr>
              <a:t>（</a:t>
            </a:r>
            <a:r>
              <a:rPr sz="2400" b="1" i="1" dirty="0">
                <a:solidFill>
                  <a:srgbClr val="CC0000"/>
                </a:solidFill>
                <a:latin typeface="Arial"/>
                <a:cs typeface="Arial"/>
              </a:rPr>
              <a:t>b</a:t>
            </a:r>
            <a:r>
              <a:rPr sz="2400" b="1" i="1" spc="-10" dirty="0">
                <a:solidFill>
                  <a:srgbClr val="CC0000"/>
                </a:solidFill>
                <a:latin typeface="Arial"/>
                <a:cs typeface="Arial"/>
              </a:rPr>
              <a:t>o</a:t>
            </a:r>
            <a:r>
              <a:rPr sz="2400" b="1" i="1" dirty="0">
                <a:solidFill>
                  <a:srgbClr val="CC0000"/>
                </a:solidFill>
                <a:latin typeface="Arial"/>
                <a:cs typeface="Arial"/>
              </a:rPr>
              <a:t>ttlene</a:t>
            </a:r>
            <a:r>
              <a:rPr sz="2400" b="1" i="1" spc="-15" dirty="0">
                <a:solidFill>
                  <a:srgbClr val="CC0000"/>
                </a:solidFill>
                <a:latin typeface="Arial"/>
                <a:cs typeface="Arial"/>
              </a:rPr>
              <a:t>c</a:t>
            </a:r>
            <a:r>
              <a:rPr sz="2400" b="1" i="1" dirty="0">
                <a:solidFill>
                  <a:srgbClr val="CC0000"/>
                </a:solidFill>
                <a:latin typeface="Arial"/>
                <a:cs typeface="Arial"/>
              </a:rPr>
              <a:t>k</a:t>
            </a:r>
            <a:r>
              <a:rPr sz="2400" b="1" i="1" spc="-15" dirty="0">
                <a:solidFill>
                  <a:srgbClr val="CC0000"/>
                </a:solidFill>
                <a:latin typeface="Arial"/>
                <a:cs typeface="Arial"/>
              </a:rPr>
              <a:t> </a:t>
            </a:r>
            <a:r>
              <a:rPr sz="2400" b="1" i="1" dirty="0">
                <a:solidFill>
                  <a:srgbClr val="CC0000"/>
                </a:solidFill>
                <a:latin typeface="Arial"/>
                <a:cs typeface="Arial"/>
              </a:rPr>
              <a:t>link</a:t>
            </a:r>
            <a:r>
              <a:rPr sz="2500" b="1" i="1" spc="-110" dirty="0">
                <a:solidFill>
                  <a:srgbClr val="CC0000"/>
                </a:solidFill>
                <a:latin typeface="宋体"/>
                <a:cs typeface="宋体"/>
              </a:rPr>
              <a:t>）</a:t>
            </a:r>
            <a:endParaRPr sz="2500">
              <a:latin typeface="宋体"/>
              <a:cs typeface="宋体"/>
            </a:endParaRPr>
          </a:p>
          <a:p>
            <a:pPr marL="845185">
              <a:lnSpc>
                <a:spcPts val="2840"/>
              </a:lnSpc>
              <a:spcBef>
                <a:spcPts val="775"/>
              </a:spcBef>
            </a:pPr>
            <a:r>
              <a:rPr sz="2400" b="1" dirty="0">
                <a:solidFill>
                  <a:srgbClr val="163793"/>
                </a:solidFill>
                <a:latin typeface="宋体"/>
                <a:cs typeface="宋体"/>
              </a:rPr>
              <a:t>端到端路径上，限制端到端吞吐量的链路。</a:t>
            </a:r>
            <a:endParaRPr sz="2400">
              <a:latin typeface="宋体"/>
              <a:cs typeface="宋体"/>
            </a:endParaRPr>
          </a:p>
        </p:txBody>
      </p:sp>
      <p:sp>
        <p:nvSpPr>
          <p:cNvPr id="77" name="object 77"/>
          <p:cNvSpPr/>
          <p:nvPr/>
        </p:nvSpPr>
        <p:spPr>
          <a:xfrm>
            <a:off x="4205351" y="2574925"/>
            <a:ext cx="1365250" cy="381000"/>
          </a:xfrm>
          <a:prstGeom prst="rect">
            <a:avLst/>
          </a:prstGeom>
          <a:blipFill>
            <a:blip r:embed="rId22" cstate="print"/>
            <a:stretch>
              <a:fillRect/>
            </a:stretch>
          </a:blipFill>
        </p:spPr>
        <p:txBody>
          <a:bodyPr wrap="square" lIns="0" tIns="0" rIns="0" bIns="0" rtlCol="0"/>
          <a:lstStyle/>
          <a:p>
            <a:endParaRPr/>
          </a:p>
        </p:txBody>
      </p:sp>
      <p:sp>
        <p:nvSpPr>
          <p:cNvPr id="78" name="object 78"/>
          <p:cNvSpPr/>
          <p:nvPr/>
        </p:nvSpPr>
        <p:spPr>
          <a:xfrm>
            <a:off x="4205351" y="2574925"/>
            <a:ext cx="1365250" cy="381000"/>
          </a:xfrm>
          <a:custGeom>
            <a:avLst/>
            <a:gdLst/>
            <a:ahLst/>
            <a:cxnLst/>
            <a:rect l="l" t="t" r="r" b="b"/>
            <a:pathLst>
              <a:path w="1365250" h="381000">
                <a:moveTo>
                  <a:pt x="0" y="95250"/>
                </a:moveTo>
                <a:lnTo>
                  <a:pt x="1023874" y="95250"/>
                </a:lnTo>
                <a:lnTo>
                  <a:pt x="1023874" y="0"/>
                </a:lnTo>
                <a:lnTo>
                  <a:pt x="1365250" y="190500"/>
                </a:lnTo>
                <a:lnTo>
                  <a:pt x="1023874" y="381000"/>
                </a:lnTo>
                <a:lnTo>
                  <a:pt x="1023874" y="285750"/>
                </a:lnTo>
                <a:lnTo>
                  <a:pt x="0" y="285750"/>
                </a:lnTo>
                <a:lnTo>
                  <a:pt x="0" y="95250"/>
                </a:lnTo>
                <a:close/>
              </a:path>
            </a:pathLst>
          </a:custGeom>
          <a:ln w="9525">
            <a:solidFill>
              <a:srgbClr val="CC0000"/>
            </a:solidFill>
          </a:ln>
        </p:spPr>
        <p:txBody>
          <a:bodyPr wrap="square" lIns="0" tIns="0" rIns="0" bIns="0" rtlCol="0"/>
          <a:lstStyle/>
          <a:p>
            <a:endParaRPr/>
          </a:p>
        </p:txBody>
      </p:sp>
      <p:sp>
        <p:nvSpPr>
          <p:cNvPr id="79" name="object 79"/>
          <p:cNvSpPr/>
          <p:nvPr/>
        </p:nvSpPr>
        <p:spPr>
          <a:xfrm>
            <a:off x="8232775" y="2420873"/>
            <a:ext cx="871537" cy="885825"/>
          </a:xfrm>
          <a:prstGeom prst="rect">
            <a:avLst/>
          </a:prstGeom>
          <a:blipFill>
            <a:blip r:embed="rId23" cstate="print"/>
            <a:stretch>
              <a:fillRect/>
            </a:stretch>
          </a:blipFill>
        </p:spPr>
        <p:txBody>
          <a:bodyPr wrap="square" lIns="0" tIns="0" rIns="0" bIns="0" rtlCol="0"/>
          <a:lstStyle/>
          <a:p>
            <a:endParaRPr/>
          </a:p>
        </p:txBody>
      </p:sp>
      <p:sp>
        <p:nvSpPr>
          <p:cNvPr id="80" name="object 80"/>
          <p:cNvSpPr/>
          <p:nvPr/>
        </p:nvSpPr>
        <p:spPr>
          <a:xfrm>
            <a:off x="8309229" y="2505964"/>
            <a:ext cx="423672" cy="405638"/>
          </a:xfrm>
          <a:prstGeom prst="rect">
            <a:avLst/>
          </a:prstGeom>
          <a:blipFill>
            <a:blip r:embed="rId24" cstate="print"/>
            <a:stretch>
              <a:fillRect/>
            </a:stretch>
          </a:blipFill>
        </p:spPr>
        <p:txBody>
          <a:bodyPr wrap="square" lIns="0" tIns="0" rIns="0" bIns="0" rtlCol="0"/>
          <a:lstStyle/>
          <a:p>
            <a:endParaRPr/>
          </a:p>
        </p:txBody>
      </p:sp>
      <p:sp>
        <p:nvSpPr>
          <p:cNvPr id="81" name="object 81"/>
          <p:cNvSpPr/>
          <p:nvPr/>
        </p:nvSpPr>
        <p:spPr>
          <a:xfrm>
            <a:off x="1168400" y="2161413"/>
            <a:ext cx="408043" cy="388071"/>
          </a:xfrm>
          <a:prstGeom prst="rect">
            <a:avLst/>
          </a:prstGeom>
          <a:blipFill>
            <a:blip r:embed="rId25" cstate="print"/>
            <a:stretch>
              <a:fillRect/>
            </a:stretch>
          </a:blipFill>
        </p:spPr>
        <p:txBody>
          <a:bodyPr wrap="square" lIns="0" tIns="0" rIns="0" bIns="0" rtlCol="0"/>
          <a:lstStyle/>
          <a:p>
            <a:endParaRPr/>
          </a:p>
        </p:txBody>
      </p:sp>
      <p:sp>
        <p:nvSpPr>
          <p:cNvPr id="82" name="object 82"/>
          <p:cNvSpPr/>
          <p:nvPr/>
        </p:nvSpPr>
        <p:spPr>
          <a:xfrm>
            <a:off x="1168412" y="2117763"/>
            <a:ext cx="408028" cy="87168"/>
          </a:xfrm>
          <a:prstGeom prst="rect">
            <a:avLst/>
          </a:prstGeom>
          <a:blipFill>
            <a:blip r:embed="rId26" cstate="print"/>
            <a:stretch>
              <a:fillRect/>
            </a:stretch>
          </a:blipFill>
        </p:spPr>
        <p:txBody>
          <a:bodyPr wrap="square" lIns="0" tIns="0" rIns="0" bIns="0" rtlCol="0"/>
          <a:lstStyle/>
          <a:p>
            <a:endParaRPr/>
          </a:p>
        </p:txBody>
      </p:sp>
      <p:sp>
        <p:nvSpPr>
          <p:cNvPr id="83" name="object 83"/>
          <p:cNvSpPr/>
          <p:nvPr/>
        </p:nvSpPr>
        <p:spPr>
          <a:xfrm>
            <a:off x="1168410" y="2117765"/>
            <a:ext cx="408305" cy="87630"/>
          </a:xfrm>
          <a:custGeom>
            <a:avLst/>
            <a:gdLst/>
            <a:ahLst/>
            <a:cxnLst/>
            <a:rect l="l" t="t" r="r" b="b"/>
            <a:pathLst>
              <a:path w="408305" h="87630">
                <a:moveTo>
                  <a:pt x="408040" y="43647"/>
                </a:moveTo>
                <a:lnTo>
                  <a:pt x="374885" y="67483"/>
                </a:lnTo>
                <a:lnTo>
                  <a:pt x="337287" y="76647"/>
                </a:lnTo>
                <a:lnTo>
                  <a:pt x="289095" y="83257"/>
                </a:lnTo>
                <a:lnTo>
                  <a:pt x="232872" y="86775"/>
                </a:lnTo>
                <a:lnTo>
                  <a:pt x="212790" y="87168"/>
                </a:lnTo>
                <a:lnTo>
                  <a:pt x="191805" y="86978"/>
                </a:lnTo>
                <a:lnTo>
                  <a:pt x="151984" y="85472"/>
                </a:lnTo>
                <a:lnTo>
                  <a:pt x="98723" y="80660"/>
                </a:lnTo>
                <a:lnTo>
                  <a:pt x="54989" y="73210"/>
                </a:lnTo>
                <a:lnTo>
                  <a:pt x="14918" y="60001"/>
                </a:lnTo>
                <a:lnTo>
                  <a:pt x="0" y="44087"/>
                </a:lnTo>
                <a:lnTo>
                  <a:pt x="997" y="39660"/>
                </a:lnTo>
                <a:lnTo>
                  <a:pt x="44297" y="16540"/>
                </a:lnTo>
                <a:lnTo>
                  <a:pt x="85675" y="8077"/>
                </a:lnTo>
                <a:lnTo>
                  <a:pt x="136797" y="2387"/>
                </a:lnTo>
                <a:lnTo>
                  <a:pt x="175029" y="395"/>
                </a:lnTo>
                <a:lnTo>
                  <a:pt x="195106" y="0"/>
                </a:lnTo>
                <a:lnTo>
                  <a:pt x="216080" y="190"/>
                </a:lnTo>
                <a:lnTo>
                  <a:pt x="255889" y="1704"/>
                </a:lnTo>
                <a:lnTo>
                  <a:pt x="309149" y="6535"/>
                </a:lnTo>
                <a:lnTo>
                  <a:pt x="352904" y="14007"/>
                </a:lnTo>
                <a:lnTo>
                  <a:pt x="393028" y="27240"/>
                </a:lnTo>
                <a:lnTo>
                  <a:pt x="408040" y="43647"/>
                </a:lnTo>
                <a:close/>
              </a:path>
            </a:pathLst>
          </a:custGeom>
          <a:ln w="9525">
            <a:solidFill>
              <a:srgbClr val="163793"/>
            </a:solidFill>
          </a:ln>
        </p:spPr>
        <p:txBody>
          <a:bodyPr wrap="square" lIns="0" tIns="0" rIns="0" bIns="0" rtlCol="0"/>
          <a:lstStyle/>
          <a:p>
            <a:endParaRPr/>
          </a:p>
        </p:txBody>
      </p:sp>
      <p:sp>
        <p:nvSpPr>
          <p:cNvPr id="84" name="object 84"/>
          <p:cNvSpPr/>
          <p:nvPr/>
        </p:nvSpPr>
        <p:spPr>
          <a:xfrm>
            <a:off x="1168400" y="2161413"/>
            <a:ext cx="408305" cy="388620"/>
          </a:xfrm>
          <a:custGeom>
            <a:avLst/>
            <a:gdLst/>
            <a:ahLst/>
            <a:cxnLst/>
            <a:rect l="l" t="t" r="r" b="b"/>
            <a:pathLst>
              <a:path w="408305" h="388619">
                <a:moveTo>
                  <a:pt x="408050" y="0"/>
                </a:moveTo>
                <a:lnTo>
                  <a:pt x="408050" y="344424"/>
                </a:lnTo>
                <a:lnTo>
                  <a:pt x="407051" y="348774"/>
                </a:lnTo>
                <a:lnTo>
                  <a:pt x="363708" y="371611"/>
                </a:lnTo>
                <a:lnTo>
                  <a:pt x="322303" y="380017"/>
                </a:lnTo>
                <a:lnTo>
                  <a:pt x="271160" y="385686"/>
                </a:lnTo>
                <a:lnTo>
                  <a:pt x="232920" y="387675"/>
                </a:lnTo>
                <a:lnTo>
                  <a:pt x="212842" y="388071"/>
                </a:lnTo>
                <a:lnTo>
                  <a:pt x="191856" y="387880"/>
                </a:lnTo>
                <a:lnTo>
                  <a:pt x="152035" y="386366"/>
                </a:lnTo>
                <a:lnTo>
                  <a:pt x="98774" y="381531"/>
                </a:lnTo>
                <a:lnTo>
                  <a:pt x="55038" y="374053"/>
                </a:lnTo>
                <a:lnTo>
                  <a:pt x="14957" y="360811"/>
                </a:lnTo>
                <a:lnTo>
                  <a:pt x="11" y="344885"/>
                </a:lnTo>
                <a:lnTo>
                  <a:pt x="0" y="0"/>
                </a:lnTo>
              </a:path>
            </a:pathLst>
          </a:custGeom>
          <a:ln w="9525">
            <a:solidFill>
              <a:srgbClr val="163793"/>
            </a:solidFill>
          </a:ln>
        </p:spPr>
        <p:txBody>
          <a:bodyPr wrap="square" lIns="0" tIns="0" rIns="0" bIns="0" rtlCol="0"/>
          <a:lstStyle/>
          <a:p>
            <a:endParaRPr/>
          </a:p>
        </p:txBody>
      </p:sp>
      <p:sp>
        <p:nvSpPr>
          <p:cNvPr id="85" name="object 85"/>
          <p:cNvSpPr/>
          <p:nvPr/>
        </p:nvSpPr>
        <p:spPr>
          <a:xfrm>
            <a:off x="1955419" y="4111497"/>
            <a:ext cx="69976" cy="836040"/>
          </a:xfrm>
          <a:prstGeom prst="rect">
            <a:avLst/>
          </a:prstGeom>
          <a:blipFill>
            <a:blip r:embed="rId27" cstate="print"/>
            <a:stretch>
              <a:fillRect/>
            </a:stretch>
          </a:blipFill>
        </p:spPr>
        <p:txBody>
          <a:bodyPr wrap="square" lIns="0" tIns="0" rIns="0" bIns="0" rtlCol="0"/>
          <a:lstStyle/>
          <a:p>
            <a:endParaRPr/>
          </a:p>
        </p:txBody>
      </p:sp>
      <p:sp>
        <p:nvSpPr>
          <p:cNvPr id="86" name="object 86"/>
          <p:cNvSpPr/>
          <p:nvPr/>
        </p:nvSpPr>
        <p:spPr>
          <a:xfrm>
            <a:off x="1692275" y="4110024"/>
            <a:ext cx="258686" cy="834974"/>
          </a:xfrm>
          <a:prstGeom prst="rect">
            <a:avLst/>
          </a:prstGeom>
          <a:blipFill>
            <a:blip r:embed="rId28" cstate="print"/>
            <a:stretch>
              <a:fillRect/>
            </a:stretch>
          </a:blipFill>
        </p:spPr>
        <p:txBody>
          <a:bodyPr wrap="square" lIns="0" tIns="0" rIns="0" bIns="0" rtlCol="0"/>
          <a:lstStyle/>
          <a:p>
            <a:endParaRPr/>
          </a:p>
        </p:txBody>
      </p:sp>
      <p:sp>
        <p:nvSpPr>
          <p:cNvPr id="87" name="object 87"/>
          <p:cNvSpPr/>
          <p:nvPr/>
        </p:nvSpPr>
        <p:spPr>
          <a:xfrm>
            <a:off x="1969897" y="4161663"/>
            <a:ext cx="38604" cy="762507"/>
          </a:xfrm>
          <a:prstGeom prst="rect">
            <a:avLst/>
          </a:prstGeom>
          <a:blipFill>
            <a:blip r:embed="rId29" cstate="print"/>
            <a:stretch>
              <a:fillRect/>
            </a:stretch>
          </a:blipFill>
        </p:spPr>
        <p:txBody>
          <a:bodyPr wrap="square" lIns="0" tIns="0" rIns="0" bIns="0" rtlCol="0"/>
          <a:lstStyle/>
          <a:p>
            <a:endParaRPr/>
          </a:p>
        </p:txBody>
      </p:sp>
      <p:sp>
        <p:nvSpPr>
          <p:cNvPr id="88" name="object 88"/>
          <p:cNvSpPr/>
          <p:nvPr/>
        </p:nvSpPr>
        <p:spPr>
          <a:xfrm>
            <a:off x="1960113" y="4552950"/>
            <a:ext cx="63872" cy="64161"/>
          </a:xfrm>
          <a:prstGeom prst="rect">
            <a:avLst/>
          </a:prstGeom>
          <a:blipFill>
            <a:blip r:embed="rId30" cstate="print"/>
            <a:stretch>
              <a:fillRect/>
            </a:stretch>
          </a:blipFill>
        </p:spPr>
        <p:txBody>
          <a:bodyPr wrap="square" lIns="0" tIns="0" rIns="0" bIns="0" rtlCol="0"/>
          <a:lstStyle/>
          <a:p>
            <a:endParaRPr/>
          </a:p>
        </p:txBody>
      </p:sp>
      <p:sp>
        <p:nvSpPr>
          <p:cNvPr id="89" name="object 89"/>
          <p:cNvSpPr/>
          <p:nvPr/>
        </p:nvSpPr>
        <p:spPr>
          <a:xfrm>
            <a:off x="1693926" y="4206972"/>
            <a:ext cx="147955" cy="17780"/>
          </a:xfrm>
          <a:custGeom>
            <a:avLst/>
            <a:gdLst/>
            <a:ahLst/>
            <a:cxnLst/>
            <a:rect l="l" t="t" r="r" b="b"/>
            <a:pathLst>
              <a:path w="147955" h="17779">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90" name="object 90"/>
          <p:cNvSpPr/>
          <p:nvPr/>
        </p:nvSpPr>
        <p:spPr>
          <a:xfrm>
            <a:off x="1689163" y="4202210"/>
            <a:ext cx="157480" cy="27305"/>
          </a:xfrm>
          <a:custGeom>
            <a:avLst/>
            <a:gdLst/>
            <a:ahLst/>
            <a:cxnLst/>
            <a:rect l="l" t="t" r="r" b="b"/>
            <a:pathLst>
              <a:path w="157480" h="27304">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91" name="object 91"/>
          <p:cNvSpPr/>
          <p:nvPr/>
        </p:nvSpPr>
        <p:spPr>
          <a:xfrm>
            <a:off x="1827276" y="4197477"/>
            <a:ext cx="142875" cy="52705"/>
          </a:xfrm>
          <a:custGeom>
            <a:avLst/>
            <a:gdLst/>
            <a:ahLst/>
            <a:cxnLst/>
            <a:rect l="l" t="t" r="r" b="b"/>
            <a:pathLst>
              <a:path w="142875" h="52704">
                <a:moveTo>
                  <a:pt x="116712" y="0"/>
                </a:moveTo>
                <a:lnTo>
                  <a:pt x="13661" y="3138"/>
                </a:lnTo>
                <a:lnTo>
                  <a:pt x="3782" y="12571"/>
                </a:lnTo>
                <a:lnTo>
                  <a:pt x="0" y="26162"/>
                </a:lnTo>
                <a:lnTo>
                  <a:pt x="3102" y="38475"/>
                </a:lnTo>
                <a:lnTo>
                  <a:pt x="12506" y="48396"/>
                </a:lnTo>
                <a:lnTo>
                  <a:pt x="26035" y="52197"/>
                </a:lnTo>
                <a:lnTo>
                  <a:pt x="129172" y="49062"/>
                </a:lnTo>
                <a:lnTo>
                  <a:pt x="139087" y="39661"/>
                </a:lnTo>
                <a:lnTo>
                  <a:pt x="142875" y="26162"/>
                </a:lnTo>
                <a:lnTo>
                  <a:pt x="139704" y="13643"/>
                </a:lnTo>
                <a:lnTo>
                  <a:pt x="130274" y="3770"/>
                </a:lnTo>
                <a:lnTo>
                  <a:pt x="116712" y="0"/>
                </a:lnTo>
                <a:close/>
              </a:path>
            </a:pathLst>
          </a:custGeom>
          <a:solidFill>
            <a:srgbClr val="163793"/>
          </a:solidFill>
        </p:spPr>
        <p:txBody>
          <a:bodyPr wrap="square" lIns="0" tIns="0" rIns="0" bIns="0" rtlCol="0"/>
          <a:lstStyle/>
          <a:p>
            <a:endParaRPr/>
          </a:p>
        </p:txBody>
      </p:sp>
      <p:sp>
        <p:nvSpPr>
          <p:cNvPr id="92" name="object 92"/>
          <p:cNvSpPr/>
          <p:nvPr/>
        </p:nvSpPr>
        <p:spPr>
          <a:xfrm>
            <a:off x="1830323" y="4203572"/>
            <a:ext cx="136651" cy="38100"/>
          </a:xfrm>
          <a:prstGeom prst="rect">
            <a:avLst/>
          </a:prstGeom>
          <a:blipFill>
            <a:blip r:embed="rId31" cstate="print"/>
            <a:stretch>
              <a:fillRect/>
            </a:stretch>
          </a:blipFill>
        </p:spPr>
        <p:txBody>
          <a:bodyPr wrap="square" lIns="0" tIns="0" rIns="0" bIns="0" rtlCol="0"/>
          <a:lstStyle/>
          <a:p>
            <a:endParaRPr/>
          </a:p>
        </p:txBody>
      </p:sp>
      <p:sp>
        <p:nvSpPr>
          <p:cNvPr id="93" name="object 93"/>
          <p:cNvSpPr/>
          <p:nvPr/>
        </p:nvSpPr>
        <p:spPr>
          <a:xfrm>
            <a:off x="1696973" y="4325844"/>
            <a:ext cx="147955" cy="17780"/>
          </a:xfrm>
          <a:custGeom>
            <a:avLst/>
            <a:gdLst/>
            <a:ahLst/>
            <a:cxnLst/>
            <a:rect l="l" t="t" r="r" b="b"/>
            <a:pathLst>
              <a:path w="147955" h="17779">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94" name="object 94"/>
          <p:cNvSpPr/>
          <p:nvPr/>
        </p:nvSpPr>
        <p:spPr>
          <a:xfrm>
            <a:off x="1692211" y="4321082"/>
            <a:ext cx="157480" cy="27305"/>
          </a:xfrm>
          <a:custGeom>
            <a:avLst/>
            <a:gdLst/>
            <a:ahLst/>
            <a:cxnLst/>
            <a:rect l="l" t="t" r="r" b="b"/>
            <a:pathLst>
              <a:path w="157480" h="27304">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95" name="object 95"/>
          <p:cNvSpPr/>
          <p:nvPr/>
        </p:nvSpPr>
        <p:spPr>
          <a:xfrm>
            <a:off x="1827148" y="4316348"/>
            <a:ext cx="142875" cy="49530"/>
          </a:xfrm>
          <a:custGeom>
            <a:avLst/>
            <a:gdLst/>
            <a:ahLst/>
            <a:cxnLst/>
            <a:rect l="l" t="t" r="r" b="b"/>
            <a:pathLst>
              <a:path w="142875" h="49529">
                <a:moveTo>
                  <a:pt x="118237" y="0"/>
                </a:moveTo>
                <a:lnTo>
                  <a:pt x="14318" y="2265"/>
                </a:lnTo>
                <a:lnTo>
                  <a:pt x="3991" y="11203"/>
                </a:lnTo>
                <a:lnTo>
                  <a:pt x="0" y="24637"/>
                </a:lnTo>
                <a:lnTo>
                  <a:pt x="2265" y="34957"/>
                </a:lnTo>
                <a:lnTo>
                  <a:pt x="11203" y="45284"/>
                </a:lnTo>
                <a:lnTo>
                  <a:pt x="24637" y="49275"/>
                </a:lnTo>
                <a:lnTo>
                  <a:pt x="128556" y="47010"/>
                </a:lnTo>
                <a:lnTo>
                  <a:pt x="138883" y="38072"/>
                </a:lnTo>
                <a:lnTo>
                  <a:pt x="142875" y="24637"/>
                </a:lnTo>
                <a:lnTo>
                  <a:pt x="140609" y="14318"/>
                </a:lnTo>
                <a:lnTo>
                  <a:pt x="131671" y="3991"/>
                </a:lnTo>
                <a:lnTo>
                  <a:pt x="118237" y="0"/>
                </a:lnTo>
                <a:close/>
              </a:path>
            </a:pathLst>
          </a:custGeom>
          <a:solidFill>
            <a:srgbClr val="163793"/>
          </a:solidFill>
        </p:spPr>
        <p:txBody>
          <a:bodyPr wrap="square" lIns="0" tIns="0" rIns="0" bIns="0" rtlCol="0"/>
          <a:lstStyle/>
          <a:p>
            <a:endParaRPr/>
          </a:p>
        </p:txBody>
      </p:sp>
      <p:sp>
        <p:nvSpPr>
          <p:cNvPr id="96" name="object 96"/>
          <p:cNvSpPr/>
          <p:nvPr/>
        </p:nvSpPr>
        <p:spPr>
          <a:xfrm>
            <a:off x="1830451" y="4322698"/>
            <a:ext cx="136651" cy="36702"/>
          </a:xfrm>
          <a:prstGeom prst="rect">
            <a:avLst/>
          </a:prstGeom>
          <a:blipFill>
            <a:blip r:embed="rId9" cstate="print"/>
            <a:stretch>
              <a:fillRect/>
            </a:stretch>
          </a:blipFill>
        </p:spPr>
        <p:txBody>
          <a:bodyPr wrap="square" lIns="0" tIns="0" rIns="0" bIns="0" rtlCol="0"/>
          <a:lstStyle/>
          <a:p>
            <a:endParaRPr/>
          </a:p>
        </p:txBody>
      </p:sp>
      <p:sp>
        <p:nvSpPr>
          <p:cNvPr id="97" name="object 97"/>
          <p:cNvSpPr/>
          <p:nvPr/>
        </p:nvSpPr>
        <p:spPr>
          <a:xfrm>
            <a:off x="1695450" y="4449796"/>
            <a:ext cx="147955" cy="17780"/>
          </a:xfrm>
          <a:custGeom>
            <a:avLst/>
            <a:gdLst/>
            <a:ahLst/>
            <a:cxnLst/>
            <a:rect l="l" t="t" r="r" b="b"/>
            <a:pathLst>
              <a:path w="147955" h="17779">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98" name="object 98"/>
          <p:cNvSpPr/>
          <p:nvPr/>
        </p:nvSpPr>
        <p:spPr>
          <a:xfrm>
            <a:off x="1690687" y="4445034"/>
            <a:ext cx="157480" cy="27305"/>
          </a:xfrm>
          <a:custGeom>
            <a:avLst/>
            <a:gdLst/>
            <a:ahLst/>
            <a:cxnLst/>
            <a:rect l="l" t="t" r="r" b="b"/>
            <a:pathLst>
              <a:path w="157480" h="27304">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99" name="object 99"/>
          <p:cNvSpPr/>
          <p:nvPr/>
        </p:nvSpPr>
        <p:spPr>
          <a:xfrm>
            <a:off x="1698625" y="4557746"/>
            <a:ext cx="147955" cy="17780"/>
          </a:xfrm>
          <a:custGeom>
            <a:avLst/>
            <a:gdLst/>
            <a:ahLst/>
            <a:cxnLst/>
            <a:rect l="l" t="t" r="r" b="b"/>
            <a:pathLst>
              <a:path w="147955" h="17779">
                <a:moveTo>
                  <a:pt x="0" y="17555"/>
                </a:moveTo>
                <a:lnTo>
                  <a:pt x="147650" y="17555"/>
                </a:lnTo>
                <a:lnTo>
                  <a:pt x="147650" y="0"/>
                </a:lnTo>
                <a:lnTo>
                  <a:pt x="0" y="0"/>
                </a:lnTo>
                <a:lnTo>
                  <a:pt x="0" y="17555"/>
                </a:lnTo>
                <a:close/>
              </a:path>
            </a:pathLst>
          </a:custGeom>
          <a:solidFill>
            <a:srgbClr val="163793"/>
          </a:solidFill>
        </p:spPr>
        <p:txBody>
          <a:bodyPr wrap="square" lIns="0" tIns="0" rIns="0" bIns="0" rtlCol="0"/>
          <a:lstStyle/>
          <a:p>
            <a:endParaRPr/>
          </a:p>
        </p:txBody>
      </p:sp>
      <p:sp>
        <p:nvSpPr>
          <p:cNvPr id="100" name="object 100"/>
          <p:cNvSpPr/>
          <p:nvPr/>
        </p:nvSpPr>
        <p:spPr>
          <a:xfrm>
            <a:off x="1693862" y="4552984"/>
            <a:ext cx="157480" cy="27305"/>
          </a:xfrm>
          <a:custGeom>
            <a:avLst/>
            <a:gdLst/>
            <a:ahLst/>
            <a:cxnLst/>
            <a:rect l="l" t="t" r="r" b="b"/>
            <a:pathLst>
              <a:path w="157480" h="27304">
                <a:moveTo>
                  <a:pt x="0" y="27080"/>
                </a:moveTo>
                <a:lnTo>
                  <a:pt x="157175" y="27080"/>
                </a:lnTo>
                <a:lnTo>
                  <a:pt x="157175" y="0"/>
                </a:lnTo>
                <a:lnTo>
                  <a:pt x="0" y="0"/>
                </a:lnTo>
                <a:lnTo>
                  <a:pt x="0" y="27080"/>
                </a:lnTo>
                <a:close/>
              </a:path>
            </a:pathLst>
          </a:custGeom>
          <a:solidFill>
            <a:srgbClr val="163793"/>
          </a:solidFill>
        </p:spPr>
        <p:txBody>
          <a:bodyPr wrap="square" lIns="0" tIns="0" rIns="0" bIns="0" rtlCol="0"/>
          <a:lstStyle/>
          <a:p>
            <a:endParaRPr/>
          </a:p>
        </p:txBody>
      </p:sp>
      <p:sp>
        <p:nvSpPr>
          <p:cNvPr id="101" name="object 101"/>
          <p:cNvSpPr/>
          <p:nvPr/>
        </p:nvSpPr>
        <p:spPr>
          <a:xfrm>
            <a:off x="1823973" y="4548123"/>
            <a:ext cx="142875" cy="55880"/>
          </a:xfrm>
          <a:custGeom>
            <a:avLst/>
            <a:gdLst/>
            <a:ahLst/>
            <a:cxnLst/>
            <a:rect l="l" t="t" r="r" b="b"/>
            <a:pathLst>
              <a:path w="142875" h="55879">
                <a:moveTo>
                  <a:pt x="115062" y="0"/>
                </a:moveTo>
                <a:lnTo>
                  <a:pt x="26376" y="36"/>
                </a:lnTo>
                <a:lnTo>
                  <a:pt x="13005" y="4292"/>
                </a:lnTo>
                <a:lnTo>
                  <a:pt x="3571" y="14218"/>
                </a:lnTo>
                <a:lnTo>
                  <a:pt x="0" y="27812"/>
                </a:lnTo>
                <a:lnTo>
                  <a:pt x="36" y="29249"/>
                </a:lnTo>
                <a:lnTo>
                  <a:pt x="4261" y="42620"/>
                </a:lnTo>
                <a:lnTo>
                  <a:pt x="14162" y="52054"/>
                </a:lnTo>
                <a:lnTo>
                  <a:pt x="27812" y="55625"/>
                </a:lnTo>
                <a:lnTo>
                  <a:pt x="116498" y="55589"/>
                </a:lnTo>
                <a:lnTo>
                  <a:pt x="129869" y="51364"/>
                </a:lnTo>
                <a:lnTo>
                  <a:pt x="139303" y="41463"/>
                </a:lnTo>
                <a:lnTo>
                  <a:pt x="142875" y="27812"/>
                </a:lnTo>
                <a:lnTo>
                  <a:pt x="142838" y="26387"/>
                </a:lnTo>
                <a:lnTo>
                  <a:pt x="138613" y="13061"/>
                </a:lnTo>
                <a:lnTo>
                  <a:pt x="128712" y="3598"/>
                </a:lnTo>
                <a:lnTo>
                  <a:pt x="115062" y="0"/>
                </a:lnTo>
                <a:close/>
              </a:path>
            </a:pathLst>
          </a:custGeom>
          <a:solidFill>
            <a:srgbClr val="163793"/>
          </a:solidFill>
        </p:spPr>
        <p:txBody>
          <a:bodyPr wrap="square" lIns="0" tIns="0" rIns="0" bIns="0" rtlCol="0"/>
          <a:lstStyle/>
          <a:p>
            <a:endParaRPr/>
          </a:p>
        </p:txBody>
      </p:sp>
      <p:sp>
        <p:nvSpPr>
          <p:cNvPr id="102" name="object 102"/>
          <p:cNvSpPr/>
          <p:nvPr/>
        </p:nvSpPr>
        <p:spPr>
          <a:xfrm>
            <a:off x="1827148" y="4554601"/>
            <a:ext cx="136525" cy="42799"/>
          </a:xfrm>
          <a:prstGeom prst="rect">
            <a:avLst/>
          </a:prstGeom>
          <a:blipFill>
            <a:blip r:embed="rId32" cstate="print"/>
            <a:stretch>
              <a:fillRect/>
            </a:stretch>
          </a:blipFill>
        </p:spPr>
        <p:txBody>
          <a:bodyPr wrap="square" lIns="0" tIns="0" rIns="0" bIns="0" rtlCol="0"/>
          <a:lstStyle/>
          <a:p>
            <a:endParaRPr/>
          </a:p>
        </p:txBody>
      </p:sp>
      <p:sp>
        <p:nvSpPr>
          <p:cNvPr id="103" name="object 103"/>
          <p:cNvSpPr/>
          <p:nvPr/>
        </p:nvSpPr>
        <p:spPr>
          <a:xfrm>
            <a:off x="1961128" y="4448302"/>
            <a:ext cx="63876" cy="64226"/>
          </a:xfrm>
          <a:prstGeom prst="rect">
            <a:avLst/>
          </a:prstGeom>
          <a:blipFill>
            <a:blip r:embed="rId5" cstate="print"/>
            <a:stretch>
              <a:fillRect/>
            </a:stretch>
          </a:blipFill>
        </p:spPr>
        <p:txBody>
          <a:bodyPr wrap="square" lIns="0" tIns="0" rIns="0" bIns="0" rtlCol="0"/>
          <a:lstStyle/>
          <a:p>
            <a:endParaRPr/>
          </a:p>
        </p:txBody>
      </p:sp>
      <p:sp>
        <p:nvSpPr>
          <p:cNvPr id="104" name="object 104"/>
          <p:cNvSpPr/>
          <p:nvPr/>
        </p:nvSpPr>
        <p:spPr>
          <a:xfrm>
            <a:off x="1823973" y="4438522"/>
            <a:ext cx="144780" cy="50800"/>
          </a:xfrm>
          <a:custGeom>
            <a:avLst/>
            <a:gdLst/>
            <a:ahLst/>
            <a:cxnLst/>
            <a:rect l="l" t="t" r="r" b="b"/>
            <a:pathLst>
              <a:path w="144780" h="50800">
                <a:moveTo>
                  <a:pt x="119125" y="0"/>
                </a:moveTo>
                <a:lnTo>
                  <a:pt x="13946" y="2695"/>
                </a:lnTo>
                <a:lnTo>
                  <a:pt x="3862" y="11871"/>
                </a:lnTo>
                <a:lnTo>
                  <a:pt x="0" y="25400"/>
                </a:lnTo>
                <a:lnTo>
                  <a:pt x="2695" y="36798"/>
                </a:lnTo>
                <a:lnTo>
                  <a:pt x="11871" y="46906"/>
                </a:lnTo>
                <a:lnTo>
                  <a:pt x="25400" y="50800"/>
                </a:lnTo>
                <a:lnTo>
                  <a:pt x="130524" y="48081"/>
                </a:lnTo>
                <a:lnTo>
                  <a:pt x="140632" y="38872"/>
                </a:lnTo>
                <a:lnTo>
                  <a:pt x="144525" y="25400"/>
                </a:lnTo>
                <a:lnTo>
                  <a:pt x="141807" y="13946"/>
                </a:lnTo>
                <a:lnTo>
                  <a:pt x="132598" y="3862"/>
                </a:lnTo>
                <a:lnTo>
                  <a:pt x="119125" y="0"/>
                </a:lnTo>
                <a:close/>
              </a:path>
            </a:pathLst>
          </a:custGeom>
          <a:solidFill>
            <a:srgbClr val="163793"/>
          </a:solidFill>
        </p:spPr>
        <p:txBody>
          <a:bodyPr wrap="square" lIns="0" tIns="0" rIns="0" bIns="0" rtlCol="0"/>
          <a:lstStyle/>
          <a:p>
            <a:endParaRPr/>
          </a:p>
        </p:txBody>
      </p:sp>
      <p:sp>
        <p:nvSpPr>
          <p:cNvPr id="105" name="object 105"/>
          <p:cNvSpPr/>
          <p:nvPr/>
        </p:nvSpPr>
        <p:spPr>
          <a:xfrm>
            <a:off x="1827148" y="4445000"/>
            <a:ext cx="138175" cy="38100"/>
          </a:xfrm>
          <a:prstGeom prst="rect">
            <a:avLst/>
          </a:prstGeom>
          <a:blipFill>
            <a:blip r:embed="rId31" cstate="print"/>
            <a:stretch>
              <a:fillRect/>
            </a:stretch>
          </a:blipFill>
        </p:spPr>
        <p:txBody>
          <a:bodyPr wrap="square" lIns="0" tIns="0" rIns="0" bIns="0" rtlCol="0"/>
          <a:lstStyle/>
          <a:p>
            <a:endParaRPr/>
          </a:p>
        </p:txBody>
      </p:sp>
      <p:sp>
        <p:nvSpPr>
          <p:cNvPr id="106" name="object 106"/>
          <p:cNvSpPr/>
          <p:nvPr/>
        </p:nvSpPr>
        <p:spPr>
          <a:xfrm>
            <a:off x="1950973" y="4110088"/>
            <a:ext cx="17559" cy="836434"/>
          </a:xfrm>
          <a:prstGeom prst="rect">
            <a:avLst/>
          </a:prstGeom>
          <a:blipFill>
            <a:blip r:embed="rId33" cstate="print"/>
            <a:stretch>
              <a:fillRect/>
            </a:stretch>
          </a:blipFill>
        </p:spPr>
        <p:txBody>
          <a:bodyPr wrap="square" lIns="0" tIns="0" rIns="0" bIns="0" rtlCol="0"/>
          <a:lstStyle/>
          <a:p>
            <a:endParaRPr/>
          </a:p>
        </p:txBody>
      </p:sp>
      <p:sp>
        <p:nvSpPr>
          <p:cNvPr id="107" name="object 107"/>
          <p:cNvSpPr/>
          <p:nvPr/>
        </p:nvSpPr>
        <p:spPr>
          <a:xfrm>
            <a:off x="1946211" y="4105325"/>
            <a:ext cx="27305" cy="846455"/>
          </a:xfrm>
          <a:custGeom>
            <a:avLst/>
            <a:gdLst/>
            <a:ahLst/>
            <a:cxnLst/>
            <a:rect l="l" t="t" r="r" b="b"/>
            <a:pathLst>
              <a:path w="27305" h="846454">
                <a:moveTo>
                  <a:pt x="0" y="845959"/>
                </a:moveTo>
                <a:lnTo>
                  <a:pt x="27084" y="845959"/>
                </a:lnTo>
                <a:lnTo>
                  <a:pt x="27084" y="0"/>
                </a:lnTo>
                <a:lnTo>
                  <a:pt x="0" y="0"/>
                </a:lnTo>
                <a:lnTo>
                  <a:pt x="0" y="845959"/>
                </a:lnTo>
                <a:close/>
              </a:path>
            </a:pathLst>
          </a:custGeom>
          <a:solidFill>
            <a:srgbClr val="163793"/>
          </a:solidFill>
        </p:spPr>
        <p:txBody>
          <a:bodyPr wrap="square" lIns="0" tIns="0" rIns="0" bIns="0" rtlCol="0"/>
          <a:lstStyle/>
          <a:p>
            <a:endParaRPr/>
          </a:p>
        </p:txBody>
      </p:sp>
      <p:sp>
        <p:nvSpPr>
          <p:cNvPr id="108" name="object 108"/>
          <p:cNvSpPr/>
          <p:nvPr/>
        </p:nvSpPr>
        <p:spPr>
          <a:xfrm>
            <a:off x="1967030" y="4321428"/>
            <a:ext cx="57792" cy="72146"/>
          </a:xfrm>
          <a:prstGeom prst="rect">
            <a:avLst/>
          </a:prstGeom>
          <a:blipFill>
            <a:blip r:embed="rId34" cstate="print"/>
            <a:stretch>
              <a:fillRect/>
            </a:stretch>
          </a:blipFill>
        </p:spPr>
        <p:txBody>
          <a:bodyPr wrap="square" lIns="0" tIns="0" rIns="0" bIns="0" rtlCol="0"/>
          <a:lstStyle/>
          <a:p>
            <a:endParaRPr/>
          </a:p>
        </p:txBody>
      </p:sp>
      <p:sp>
        <p:nvSpPr>
          <p:cNvPr id="109" name="object 109"/>
          <p:cNvSpPr/>
          <p:nvPr/>
        </p:nvSpPr>
        <p:spPr>
          <a:xfrm>
            <a:off x="1966976" y="4201795"/>
            <a:ext cx="58409" cy="84427"/>
          </a:xfrm>
          <a:prstGeom prst="rect">
            <a:avLst/>
          </a:prstGeom>
          <a:blipFill>
            <a:blip r:embed="rId35" cstate="print"/>
            <a:stretch>
              <a:fillRect/>
            </a:stretch>
          </a:blipFill>
        </p:spPr>
        <p:txBody>
          <a:bodyPr wrap="square" lIns="0" tIns="0" rIns="0" bIns="0" rtlCol="0"/>
          <a:lstStyle/>
          <a:p>
            <a:endParaRPr/>
          </a:p>
        </p:txBody>
      </p:sp>
      <p:sp>
        <p:nvSpPr>
          <p:cNvPr id="110" name="object 110"/>
          <p:cNvSpPr/>
          <p:nvPr/>
        </p:nvSpPr>
        <p:spPr>
          <a:xfrm>
            <a:off x="2017648" y="4908422"/>
            <a:ext cx="11430" cy="34925"/>
          </a:xfrm>
          <a:custGeom>
            <a:avLst/>
            <a:gdLst/>
            <a:ahLst/>
            <a:cxnLst/>
            <a:rect l="l" t="t" r="r" b="b"/>
            <a:pathLst>
              <a:path w="11430" h="34925">
                <a:moveTo>
                  <a:pt x="8636" y="0"/>
                </a:moveTo>
                <a:lnTo>
                  <a:pt x="2539" y="0"/>
                </a:lnTo>
                <a:lnTo>
                  <a:pt x="0" y="7746"/>
                </a:lnTo>
                <a:lnTo>
                  <a:pt x="0" y="26924"/>
                </a:lnTo>
                <a:lnTo>
                  <a:pt x="2539" y="34797"/>
                </a:lnTo>
                <a:lnTo>
                  <a:pt x="8636" y="34797"/>
                </a:lnTo>
                <a:lnTo>
                  <a:pt x="11175" y="26924"/>
                </a:lnTo>
                <a:lnTo>
                  <a:pt x="11175" y="7746"/>
                </a:lnTo>
                <a:lnTo>
                  <a:pt x="8636" y="0"/>
                </a:lnTo>
                <a:close/>
              </a:path>
            </a:pathLst>
          </a:custGeom>
          <a:solidFill>
            <a:srgbClr val="333333"/>
          </a:solidFill>
        </p:spPr>
        <p:txBody>
          <a:bodyPr wrap="square" lIns="0" tIns="0" rIns="0" bIns="0" rtlCol="0"/>
          <a:lstStyle/>
          <a:p>
            <a:endParaRPr/>
          </a:p>
        </p:txBody>
      </p:sp>
      <p:sp>
        <p:nvSpPr>
          <p:cNvPr id="111" name="object 111"/>
          <p:cNvSpPr/>
          <p:nvPr/>
        </p:nvSpPr>
        <p:spPr>
          <a:xfrm>
            <a:off x="1963801" y="4909184"/>
            <a:ext cx="60960" cy="73660"/>
          </a:xfrm>
          <a:custGeom>
            <a:avLst/>
            <a:gdLst/>
            <a:ahLst/>
            <a:cxnLst/>
            <a:rect l="l" t="t" r="r" b="b"/>
            <a:pathLst>
              <a:path w="60960" h="73660">
                <a:moveTo>
                  <a:pt x="59436" y="0"/>
                </a:moveTo>
                <a:lnTo>
                  <a:pt x="0" y="32257"/>
                </a:lnTo>
                <a:lnTo>
                  <a:pt x="381" y="73151"/>
                </a:lnTo>
                <a:lnTo>
                  <a:pt x="60579" y="33527"/>
                </a:lnTo>
                <a:lnTo>
                  <a:pt x="59436" y="0"/>
                </a:lnTo>
                <a:close/>
              </a:path>
            </a:pathLst>
          </a:custGeom>
          <a:solidFill>
            <a:srgbClr val="333333"/>
          </a:solidFill>
        </p:spPr>
        <p:txBody>
          <a:bodyPr wrap="square" lIns="0" tIns="0" rIns="0" bIns="0" rtlCol="0"/>
          <a:lstStyle/>
          <a:p>
            <a:endParaRPr/>
          </a:p>
        </p:txBody>
      </p:sp>
      <p:sp>
        <p:nvSpPr>
          <p:cNvPr id="112" name="object 112"/>
          <p:cNvSpPr/>
          <p:nvPr/>
        </p:nvSpPr>
        <p:spPr>
          <a:xfrm>
            <a:off x="1676400" y="4932171"/>
            <a:ext cx="297180" cy="54610"/>
          </a:xfrm>
          <a:custGeom>
            <a:avLst/>
            <a:gdLst/>
            <a:ahLst/>
            <a:cxnLst/>
            <a:rect l="l" t="t" r="r" b="b"/>
            <a:pathLst>
              <a:path w="297180" h="54610">
                <a:moveTo>
                  <a:pt x="269747" y="0"/>
                </a:moveTo>
                <a:lnTo>
                  <a:pt x="26867" y="0"/>
                </a:lnTo>
                <a:lnTo>
                  <a:pt x="0" y="27234"/>
                </a:lnTo>
                <a:lnTo>
                  <a:pt x="3739" y="40822"/>
                </a:lnTo>
                <a:lnTo>
                  <a:pt x="13425" y="50447"/>
                </a:lnTo>
                <a:lnTo>
                  <a:pt x="27050" y="54101"/>
                </a:lnTo>
                <a:lnTo>
                  <a:pt x="270032" y="54227"/>
                </a:lnTo>
                <a:lnTo>
                  <a:pt x="283518" y="50421"/>
                </a:lnTo>
                <a:lnTo>
                  <a:pt x="293132" y="40680"/>
                </a:lnTo>
                <a:lnTo>
                  <a:pt x="296749" y="27234"/>
                </a:lnTo>
                <a:lnTo>
                  <a:pt x="296797" y="26869"/>
                </a:lnTo>
                <a:lnTo>
                  <a:pt x="293029" y="13335"/>
                </a:lnTo>
                <a:lnTo>
                  <a:pt x="283315" y="3682"/>
                </a:lnTo>
                <a:lnTo>
                  <a:pt x="269747" y="0"/>
                </a:lnTo>
                <a:close/>
              </a:path>
            </a:pathLst>
          </a:custGeom>
          <a:solidFill>
            <a:srgbClr val="DDDDDD"/>
          </a:solidFill>
        </p:spPr>
        <p:txBody>
          <a:bodyPr wrap="square" lIns="0" tIns="0" rIns="0" bIns="0" rtlCol="0"/>
          <a:lstStyle/>
          <a:p>
            <a:endParaRPr/>
          </a:p>
        </p:txBody>
      </p:sp>
      <p:sp>
        <p:nvSpPr>
          <p:cNvPr id="113" name="object 113"/>
          <p:cNvSpPr/>
          <p:nvPr/>
        </p:nvSpPr>
        <p:spPr>
          <a:xfrm>
            <a:off x="1676400" y="4932171"/>
            <a:ext cx="297180" cy="54610"/>
          </a:xfrm>
          <a:custGeom>
            <a:avLst/>
            <a:gdLst/>
            <a:ahLst/>
            <a:cxnLst/>
            <a:rect l="l" t="t" r="r" b="b"/>
            <a:pathLst>
              <a:path w="297180" h="54610">
                <a:moveTo>
                  <a:pt x="0" y="27050"/>
                </a:moveTo>
                <a:lnTo>
                  <a:pt x="3654" y="13482"/>
                </a:lnTo>
                <a:lnTo>
                  <a:pt x="13279" y="3769"/>
                </a:lnTo>
                <a:lnTo>
                  <a:pt x="26867" y="0"/>
                </a:lnTo>
                <a:lnTo>
                  <a:pt x="269748" y="0"/>
                </a:lnTo>
                <a:lnTo>
                  <a:pt x="283316" y="3682"/>
                </a:lnTo>
                <a:lnTo>
                  <a:pt x="293029" y="13335"/>
                </a:lnTo>
                <a:lnTo>
                  <a:pt x="296798" y="26869"/>
                </a:lnTo>
                <a:lnTo>
                  <a:pt x="296799" y="27050"/>
                </a:lnTo>
                <a:lnTo>
                  <a:pt x="293132" y="40680"/>
                </a:lnTo>
                <a:lnTo>
                  <a:pt x="283519" y="50421"/>
                </a:lnTo>
                <a:lnTo>
                  <a:pt x="270033" y="54227"/>
                </a:lnTo>
                <a:lnTo>
                  <a:pt x="27050" y="54101"/>
                </a:lnTo>
                <a:lnTo>
                  <a:pt x="13426" y="50447"/>
                </a:lnTo>
                <a:lnTo>
                  <a:pt x="3740" y="40822"/>
                </a:lnTo>
                <a:lnTo>
                  <a:pt x="0" y="27234"/>
                </a:lnTo>
                <a:lnTo>
                  <a:pt x="0" y="27050"/>
                </a:lnTo>
                <a:close/>
              </a:path>
            </a:pathLst>
          </a:custGeom>
          <a:ln w="9525">
            <a:solidFill>
              <a:srgbClr val="163793"/>
            </a:solidFill>
          </a:ln>
        </p:spPr>
        <p:txBody>
          <a:bodyPr wrap="square" lIns="0" tIns="0" rIns="0" bIns="0" rtlCol="0"/>
          <a:lstStyle/>
          <a:p>
            <a:endParaRPr/>
          </a:p>
        </p:txBody>
      </p:sp>
      <p:sp>
        <p:nvSpPr>
          <p:cNvPr id="114" name="object 114"/>
          <p:cNvSpPr/>
          <p:nvPr/>
        </p:nvSpPr>
        <p:spPr>
          <a:xfrm>
            <a:off x="1692275" y="4944998"/>
            <a:ext cx="265049" cy="29971"/>
          </a:xfrm>
          <a:prstGeom prst="rect">
            <a:avLst/>
          </a:prstGeom>
          <a:blipFill>
            <a:blip r:embed="rId36" cstate="print"/>
            <a:stretch>
              <a:fillRect/>
            </a:stretch>
          </a:blipFill>
        </p:spPr>
        <p:txBody>
          <a:bodyPr wrap="square" lIns="0" tIns="0" rIns="0" bIns="0" rtlCol="0"/>
          <a:lstStyle/>
          <a:p>
            <a:endParaRPr/>
          </a:p>
        </p:txBody>
      </p:sp>
      <p:sp>
        <p:nvSpPr>
          <p:cNvPr id="115" name="object 115"/>
          <p:cNvSpPr/>
          <p:nvPr/>
        </p:nvSpPr>
        <p:spPr>
          <a:xfrm>
            <a:off x="1692275" y="4944998"/>
            <a:ext cx="265430" cy="30480"/>
          </a:xfrm>
          <a:custGeom>
            <a:avLst/>
            <a:gdLst/>
            <a:ahLst/>
            <a:cxnLst/>
            <a:rect l="l" t="t" r="r" b="b"/>
            <a:pathLst>
              <a:path w="265430" h="30479">
                <a:moveTo>
                  <a:pt x="0" y="14986"/>
                </a:moveTo>
                <a:lnTo>
                  <a:pt x="0" y="6731"/>
                </a:lnTo>
                <a:lnTo>
                  <a:pt x="6604" y="0"/>
                </a:lnTo>
                <a:lnTo>
                  <a:pt x="14986" y="0"/>
                </a:lnTo>
                <a:lnTo>
                  <a:pt x="250062" y="0"/>
                </a:lnTo>
                <a:lnTo>
                  <a:pt x="258318" y="0"/>
                </a:lnTo>
                <a:lnTo>
                  <a:pt x="265049" y="6731"/>
                </a:lnTo>
                <a:lnTo>
                  <a:pt x="265049" y="14986"/>
                </a:lnTo>
                <a:lnTo>
                  <a:pt x="265049" y="23240"/>
                </a:lnTo>
                <a:lnTo>
                  <a:pt x="258318" y="29971"/>
                </a:lnTo>
                <a:lnTo>
                  <a:pt x="250062" y="29971"/>
                </a:lnTo>
                <a:lnTo>
                  <a:pt x="14986" y="29971"/>
                </a:lnTo>
                <a:lnTo>
                  <a:pt x="6604" y="29971"/>
                </a:lnTo>
                <a:lnTo>
                  <a:pt x="0" y="23240"/>
                </a:lnTo>
                <a:lnTo>
                  <a:pt x="0" y="14986"/>
                </a:lnTo>
                <a:close/>
              </a:path>
            </a:pathLst>
          </a:custGeom>
          <a:ln w="9525">
            <a:solidFill>
              <a:srgbClr val="163793"/>
            </a:solidFill>
          </a:ln>
        </p:spPr>
        <p:txBody>
          <a:bodyPr wrap="square" lIns="0" tIns="0" rIns="0" bIns="0" rtlCol="0"/>
          <a:lstStyle/>
          <a:p>
            <a:endParaRPr/>
          </a:p>
        </p:txBody>
      </p:sp>
      <p:sp>
        <p:nvSpPr>
          <p:cNvPr id="116" name="object 116"/>
          <p:cNvSpPr/>
          <p:nvPr/>
        </p:nvSpPr>
        <p:spPr>
          <a:xfrm>
            <a:off x="1717675" y="4826036"/>
            <a:ext cx="40005" cy="48895"/>
          </a:xfrm>
          <a:custGeom>
            <a:avLst/>
            <a:gdLst/>
            <a:ahLst/>
            <a:cxnLst/>
            <a:rect l="l" t="t" r="r" b="b"/>
            <a:pathLst>
              <a:path w="40005" h="48895">
                <a:moveTo>
                  <a:pt x="12796" y="0"/>
                </a:moveTo>
                <a:lnTo>
                  <a:pt x="3596" y="9436"/>
                </a:lnTo>
                <a:lnTo>
                  <a:pt x="0" y="24474"/>
                </a:lnTo>
                <a:lnTo>
                  <a:pt x="15" y="25520"/>
                </a:lnTo>
                <a:lnTo>
                  <a:pt x="3281" y="38117"/>
                </a:lnTo>
                <a:lnTo>
                  <a:pt x="12298" y="46627"/>
                </a:lnTo>
                <a:lnTo>
                  <a:pt x="27170" y="48746"/>
                </a:lnTo>
                <a:lnTo>
                  <a:pt x="36130" y="39108"/>
                </a:lnTo>
                <a:lnTo>
                  <a:pt x="39618" y="23836"/>
                </a:lnTo>
                <a:lnTo>
                  <a:pt x="36477" y="10984"/>
                </a:lnTo>
                <a:lnTo>
                  <a:pt x="27547" y="2289"/>
                </a:lnTo>
                <a:lnTo>
                  <a:pt x="12796" y="0"/>
                </a:lnTo>
                <a:close/>
              </a:path>
            </a:pathLst>
          </a:custGeom>
          <a:solidFill>
            <a:srgbClr val="33CC33"/>
          </a:solidFill>
        </p:spPr>
        <p:txBody>
          <a:bodyPr wrap="square" lIns="0" tIns="0" rIns="0" bIns="0" rtlCol="0"/>
          <a:lstStyle/>
          <a:p>
            <a:endParaRPr/>
          </a:p>
        </p:txBody>
      </p:sp>
      <p:sp>
        <p:nvSpPr>
          <p:cNvPr id="117" name="object 117"/>
          <p:cNvSpPr/>
          <p:nvPr/>
        </p:nvSpPr>
        <p:spPr>
          <a:xfrm>
            <a:off x="1762264" y="4826036"/>
            <a:ext cx="40005" cy="48895"/>
          </a:xfrm>
          <a:custGeom>
            <a:avLst/>
            <a:gdLst/>
            <a:ahLst/>
            <a:cxnLst/>
            <a:rect l="l" t="t" r="r" b="b"/>
            <a:pathLst>
              <a:path w="40005" h="48895">
                <a:moveTo>
                  <a:pt x="12732" y="0"/>
                </a:moveTo>
                <a:lnTo>
                  <a:pt x="3549" y="9436"/>
                </a:lnTo>
                <a:lnTo>
                  <a:pt x="124" y="23894"/>
                </a:lnTo>
                <a:lnTo>
                  <a:pt x="0" y="25413"/>
                </a:lnTo>
                <a:lnTo>
                  <a:pt x="3202" y="38063"/>
                </a:lnTo>
                <a:lnTo>
                  <a:pt x="12168" y="46625"/>
                </a:lnTo>
                <a:lnTo>
                  <a:pt x="27059" y="48789"/>
                </a:lnTo>
                <a:lnTo>
                  <a:pt x="36007" y="39169"/>
                </a:lnTo>
                <a:lnTo>
                  <a:pt x="39479" y="23894"/>
                </a:lnTo>
                <a:lnTo>
                  <a:pt x="36386" y="11014"/>
                </a:lnTo>
                <a:lnTo>
                  <a:pt x="27503" y="2297"/>
                </a:lnTo>
                <a:lnTo>
                  <a:pt x="12732" y="0"/>
                </a:lnTo>
                <a:close/>
              </a:path>
            </a:pathLst>
          </a:custGeom>
          <a:solidFill>
            <a:srgbClr val="FF0000"/>
          </a:solidFill>
        </p:spPr>
        <p:txBody>
          <a:bodyPr wrap="square" lIns="0" tIns="0" rIns="0" bIns="0" rtlCol="0"/>
          <a:lstStyle/>
          <a:p>
            <a:endParaRPr/>
          </a:p>
        </p:txBody>
      </p:sp>
      <p:sp>
        <p:nvSpPr>
          <p:cNvPr id="118" name="object 118"/>
          <p:cNvSpPr/>
          <p:nvPr/>
        </p:nvSpPr>
        <p:spPr>
          <a:xfrm>
            <a:off x="1805051" y="4825760"/>
            <a:ext cx="36830" cy="48895"/>
          </a:xfrm>
          <a:custGeom>
            <a:avLst/>
            <a:gdLst/>
            <a:ahLst/>
            <a:cxnLst/>
            <a:rect l="l" t="t" r="r" b="b"/>
            <a:pathLst>
              <a:path w="36830" h="48895">
                <a:moveTo>
                  <a:pt x="13163" y="0"/>
                </a:moveTo>
                <a:lnTo>
                  <a:pt x="3698" y="9109"/>
                </a:lnTo>
                <a:lnTo>
                  <a:pt x="0" y="23988"/>
                </a:lnTo>
                <a:lnTo>
                  <a:pt x="2055" y="35026"/>
                </a:lnTo>
                <a:lnTo>
                  <a:pt x="10220" y="45221"/>
                </a:lnTo>
                <a:lnTo>
                  <a:pt x="24016" y="48741"/>
                </a:lnTo>
                <a:lnTo>
                  <a:pt x="31752" y="42941"/>
                </a:lnTo>
                <a:lnTo>
                  <a:pt x="36442" y="30699"/>
                </a:lnTo>
                <a:lnTo>
                  <a:pt x="36706" y="11499"/>
                </a:lnTo>
                <a:lnTo>
                  <a:pt x="27904" y="2542"/>
                </a:lnTo>
                <a:lnTo>
                  <a:pt x="13163" y="0"/>
                </a:lnTo>
                <a:close/>
              </a:path>
            </a:pathLst>
          </a:custGeom>
          <a:solidFill>
            <a:srgbClr val="33CC33"/>
          </a:solidFill>
        </p:spPr>
        <p:txBody>
          <a:bodyPr wrap="square" lIns="0" tIns="0" rIns="0" bIns="0" rtlCol="0"/>
          <a:lstStyle/>
          <a:p>
            <a:endParaRPr/>
          </a:p>
        </p:txBody>
      </p:sp>
      <p:sp>
        <p:nvSpPr>
          <p:cNvPr id="119" name="object 119"/>
          <p:cNvSpPr/>
          <p:nvPr/>
        </p:nvSpPr>
        <p:spPr>
          <a:xfrm>
            <a:off x="1904873" y="4624247"/>
            <a:ext cx="20955" cy="278130"/>
          </a:xfrm>
          <a:custGeom>
            <a:avLst/>
            <a:gdLst/>
            <a:ahLst/>
            <a:cxnLst/>
            <a:rect l="l" t="t" r="r" b="b"/>
            <a:pathLst>
              <a:path w="20955" h="278129">
                <a:moveTo>
                  <a:pt x="0" y="277952"/>
                </a:moveTo>
                <a:lnTo>
                  <a:pt x="20527" y="277952"/>
                </a:lnTo>
                <a:lnTo>
                  <a:pt x="20527" y="0"/>
                </a:lnTo>
                <a:lnTo>
                  <a:pt x="0" y="0"/>
                </a:lnTo>
                <a:lnTo>
                  <a:pt x="0" y="277952"/>
                </a:lnTo>
                <a:close/>
              </a:path>
            </a:pathLst>
          </a:custGeom>
          <a:solidFill>
            <a:srgbClr val="292929"/>
          </a:solidFill>
        </p:spPr>
        <p:txBody>
          <a:bodyPr wrap="square" lIns="0" tIns="0" rIns="0" bIns="0" rtlCol="0"/>
          <a:lstStyle/>
          <a:p>
            <a:endParaRPr/>
          </a:p>
        </p:txBody>
      </p:sp>
      <p:sp>
        <p:nvSpPr>
          <p:cNvPr id="120" name="object 120"/>
          <p:cNvSpPr/>
          <p:nvPr/>
        </p:nvSpPr>
        <p:spPr>
          <a:xfrm>
            <a:off x="1900110" y="4619485"/>
            <a:ext cx="30480" cy="287655"/>
          </a:xfrm>
          <a:custGeom>
            <a:avLst/>
            <a:gdLst/>
            <a:ahLst/>
            <a:cxnLst/>
            <a:rect l="l" t="t" r="r" b="b"/>
            <a:pathLst>
              <a:path w="30480" h="287654">
                <a:moveTo>
                  <a:pt x="0" y="287477"/>
                </a:moveTo>
                <a:lnTo>
                  <a:pt x="30052" y="287477"/>
                </a:lnTo>
                <a:lnTo>
                  <a:pt x="30052" y="0"/>
                </a:lnTo>
                <a:lnTo>
                  <a:pt x="0" y="0"/>
                </a:lnTo>
                <a:lnTo>
                  <a:pt x="0" y="287477"/>
                </a:lnTo>
                <a:close/>
              </a:path>
            </a:pathLst>
          </a:custGeom>
          <a:solidFill>
            <a:srgbClr val="163793"/>
          </a:solidFill>
        </p:spPr>
        <p:txBody>
          <a:bodyPr wrap="square" lIns="0" tIns="0" rIns="0" bIns="0" rtlCol="0"/>
          <a:lstStyle/>
          <a:p>
            <a:endParaRPr/>
          </a:p>
        </p:txBody>
      </p:sp>
      <p:sp>
        <p:nvSpPr>
          <p:cNvPr id="121" name="object 121"/>
          <p:cNvSpPr/>
          <p:nvPr/>
        </p:nvSpPr>
        <p:spPr>
          <a:xfrm>
            <a:off x="2149475" y="4624323"/>
            <a:ext cx="5812155" cy="635"/>
          </a:xfrm>
          <a:custGeom>
            <a:avLst/>
            <a:gdLst/>
            <a:ahLst/>
            <a:cxnLst/>
            <a:rect l="l" t="t" r="r" b="b"/>
            <a:pathLst>
              <a:path w="5812155" h="635">
                <a:moveTo>
                  <a:pt x="0" y="0"/>
                </a:moveTo>
                <a:lnTo>
                  <a:pt x="5811774" y="126"/>
                </a:lnTo>
              </a:path>
            </a:pathLst>
          </a:custGeom>
          <a:ln w="9525">
            <a:solidFill>
              <a:srgbClr val="163793"/>
            </a:solidFill>
          </a:ln>
        </p:spPr>
        <p:txBody>
          <a:bodyPr wrap="square" lIns="0" tIns="0" rIns="0" bIns="0" rtlCol="0"/>
          <a:lstStyle/>
          <a:p>
            <a:endParaRPr/>
          </a:p>
        </p:txBody>
      </p:sp>
      <p:sp>
        <p:nvSpPr>
          <p:cNvPr id="122" name="object 122"/>
          <p:cNvSpPr/>
          <p:nvPr/>
        </p:nvSpPr>
        <p:spPr>
          <a:xfrm>
            <a:off x="4334002" y="4642358"/>
            <a:ext cx="963930" cy="156845"/>
          </a:xfrm>
          <a:custGeom>
            <a:avLst/>
            <a:gdLst/>
            <a:ahLst/>
            <a:cxnLst/>
            <a:rect l="l" t="t" r="r" b="b"/>
            <a:pathLst>
              <a:path w="963929" h="156845">
                <a:moveTo>
                  <a:pt x="481711" y="0"/>
                </a:moveTo>
                <a:lnTo>
                  <a:pt x="442200" y="259"/>
                </a:lnTo>
                <a:lnTo>
                  <a:pt x="403569" y="1024"/>
                </a:lnTo>
                <a:lnTo>
                  <a:pt x="329444" y="3991"/>
                </a:lnTo>
                <a:lnTo>
                  <a:pt x="260326" y="8740"/>
                </a:lnTo>
                <a:lnTo>
                  <a:pt x="197208" y="15109"/>
                </a:lnTo>
                <a:lnTo>
                  <a:pt x="141081" y="22939"/>
                </a:lnTo>
                <a:lnTo>
                  <a:pt x="92935" y="32068"/>
                </a:lnTo>
                <a:lnTo>
                  <a:pt x="53763" y="42335"/>
                </a:lnTo>
                <a:lnTo>
                  <a:pt x="13998" y="59518"/>
                </a:lnTo>
                <a:lnTo>
                  <a:pt x="0" y="78359"/>
                </a:lnTo>
                <a:lnTo>
                  <a:pt x="1596" y="84772"/>
                </a:lnTo>
                <a:lnTo>
                  <a:pt x="37851" y="108819"/>
                </a:lnTo>
                <a:lnTo>
                  <a:pt x="92935" y="124595"/>
                </a:lnTo>
                <a:lnTo>
                  <a:pt x="141081" y="133731"/>
                </a:lnTo>
                <a:lnTo>
                  <a:pt x="197208" y="141571"/>
                </a:lnTo>
                <a:lnTo>
                  <a:pt x="260326" y="147953"/>
                </a:lnTo>
                <a:lnTo>
                  <a:pt x="329444" y="152713"/>
                </a:lnTo>
                <a:lnTo>
                  <a:pt x="403569" y="155689"/>
                </a:lnTo>
                <a:lnTo>
                  <a:pt x="442200" y="156457"/>
                </a:lnTo>
                <a:lnTo>
                  <a:pt x="481711" y="156718"/>
                </a:lnTo>
                <a:lnTo>
                  <a:pt x="521222" y="156457"/>
                </a:lnTo>
                <a:lnTo>
                  <a:pt x="559856" y="155689"/>
                </a:lnTo>
                <a:lnTo>
                  <a:pt x="633991" y="152713"/>
                </a:lnTo>
                <a:lnTo>
                  <a:pt x="703122" y="147953"/>
                </a:lnTo>
                <a:lnTo>
                  <a:pt x="766258" y="141571"/>
                </a:lnTo>
                <a:lnTo>
                  <a:pt x="822404" y="133731"/>
                </a:lnTo>
                <a:lnTo>
                  <a:pt x="870568" y="124595"/>
                </a:lnTo>
                <a:lnTo>
                  <a:pt x="909758" y="114326"/>
                </a:lnTo>
                <a:lnTo>
                  <a:pt x="949542" y="97158"/>
                </a:lnTo>
                <a:lnTo>
                  <a:pt x="963549" y="78359"/>
                </a:lnTo>
                <a:lnTo>
                  <a:pt x="961951" y="71928"/>
                </a:lnTo>
                <a:lnTo>
                  <a:pt x="925677" y="47845"/>
                </a:lnTo>
                <a:lnTo>
                  <a:pt x="870568" y="32068"/>
                </a:lnTo>
                <a:lnTo>
                  <a:pt x="822404" y="22939"/>
                </a:lnTo>
                <a:lnTo>
                  <a:pt x="766258" y="15109"/>
                </a:lnTo>
                <a:lnTo>
                  <a:pt x="703122" y="8740"/>
                </a:lnTo>
                <a:lnTo>
                  <a:pt x="633991" y="3991"/>
                </a:lnTo>
                <a:lnTo>
                  <a:pt x="559856" y="1024"/>
                </a:lnTo>
                <a:lnTo>
                  <a:pt x="521222" y="259"/>
                </a:lnTo>
                <a:lnTo>
                  <a:pt x="481711" y="0"/>
                </a:lnTo>
                <a:close/>
              </a:path>
            </a:pathLst>
          </a:custGeom>
          <a:solidFill>
            <a:srgbClr val="6699FF"/>
          </a:solidFill>
        </p:spPr>
        <p:txBody>
          <a:bodyPr wrap="square" lIns="0" tIns="0" rIns="0" bIns="0" rtlCol="0"/>
          <a:lstStyle/>
          <a:p>
            <a:endParaRPr/>
          </a:p>
        </p:txBody>
      </p:sp>
      <p:sp>
        <p:nvSpPr>
          <p:cNvPr id="123" name="object 123"/>
          <p:cNvSpPr/>
          <p:nvPr/>
        </p:nvSpPr>
        <p:spPr>
          <a:xfrm>
            <a:off x="4334002" y="4642358"/>
            <a:ext cx="963930" cy="156845"/>
          </a:xfrm>
          <a:custGeom>
            <a:avLst/>
            <a:gdLst/>
            <a:ahLst/>
            <a:cxnLst/>
            <a:rect l="l" t="t" r="r" b="b"/>
            <a:pathLst>
              <a:path w="963929" h="156845">
                <a:moveTo>
                  <a:pt x="0" y="78359"/>
                </a:moveTo>
                <a:lnTo>
                  <a:pt x="37851" y="47845"/>
                </a:lnTo>
                <a:lnTo>
                  <a:pt x="92935" y="32068"/>
                </a:lnTo>
                <a:lnTo>
                  <a:pt x="141081" y="22939"/>
                </a:lnTo>
                <a:lnTo>
                  <a:pt x="197208" y="15109"/>
                </a:lnTo>
                <a:lnTo>
                  <a:pt x="260326" y="8740"/>
                </a:lnTo>
                <a:lnTo>
                  <a:pt x="329444" y="3991"/>
                </a:lnTo>
                <a:lnTo>
                  <a:pt x="403569" y="1024"/>
                </a:lnTo>
                <a:lnTo>
                  <a:pt x="442200" y="259"/>
                </a:lnTo>
                <a:lnTo>
                  <a:pt x="481711" y="0"/>
                </a:lnTo>
                <a:lnTo>
                  <a:pt x="521222" y="259"/>
                </a:lnTo>
                <a:lnTo>
                  <a:pt x="559856" y="1024"/>
                </a:lnTo>
                <a:lnTo>
                  <a:pt x="633991" y="3991"/>
                </a:lnTo>
                <a:lnTo>
                  <a:pt x="703122" y="8740"/>
                </a:lnTo>
                <a:lnTo>
                  <a:pt x="766258" y="15109"/>
                </a:lnTo>
                <a:lnTo>
                  <a:pt x="822404" y="22939"/>
                </a:lnTo>
                <a:lnTo>
                  <a:pt x="870568" y="32068"/>
                </a:lnTo>
                <a:lnTo>
                  <a:pt x="909758" y="42335"/>
                </a:lnTo>
                <a:lnTo>
                  <a:pt x="949542" y="59518"/>
                </a:lnTo>
                <a:lnTo>
                  <a:pt x="963549" y="78359"/>
                </a:lnTo>
                <a:lnTo>
                  <a:pt x="961951" y="84772"/>
                </a:lnTo>
                <a:lnTo>
                  <a:pt x="925677" y="108819"/>
                </a:lnTo>
                <a:lnTo>
                  <a:pt x="870568" y="124595"/>
                </a:lnTo>
                <a:lnTo>
                  <a:pt x="822404" y="133731"/>
                </a:lnTo>
                <a:lnTo>
                  <a:pt x="766258" y="141571"/>
                </a:lnTo>
                <a:lnTo>
                  <a:pt x="703122" y="147953"/>
                </a:lnTo>
                <a:lnTo>
                  <a:pt x="633991" y="152713"/>
                </a:lnTo>
                <a:lnTo>
                  <a:pt x="559856" y="155689"/>
                </a:lnTo>
                <a:lnTo>
                  <a:pt x="521222" y="156457"/>
                </a:lnTo>
                <a:lnTo>
                  <a:pt x="481711" y="156718"/>
                </a:lnTo>
                <a:lnTo>
                  <a:pt x="442200" y="156457"/>
                </a:lnTo>
                <a:lnTo>
                  <a:pt x="403569" y="155689"/>
                </a:lnTo>
                <a:lnTo>
                  <a:pt x="329444" y="152713"/>
                </a:lnTo>
                <a:lnTo>
                  <a:pt x="260326" y="147953"/>
                </a:lnTo>
                <a:lnTo>
                  <a:pt x="197208" y="141571"/>
                </a:lnTo>
                <a:lnTo>
                  <a:pt x="141081" y="133731"/>
                </a:lnTo>
                <a:lnTo>
                  <a:pt x="92935" y="124595"/>
                </a:lnTo>
                <a:lnTo>
                  <a:pt x="53763" y="114326"/>
                </a:lnTo>
                <a:lnTo>
                  <a:pt x="13998" y="97158"/>
                </a:lnTo>
                <a:lnTo>
                  <a:pt x="0" y="78359"/>
                </a:lnTo>
                <a:close/>
              </a:path>
            </a:pathLst>
          </a:custGeom>
          <a:ln w="12700">
            <a:solidFill>
              <a:srgbClr val="163793"/>
            </a:solidFill>
          </a:ln>
        </p:spPr>
        <p:txBody>
          <a:bodyPr wrap="square" lIns="0" tIns="0" rIns="0" bIns="0" rtlCol="0"/>
          <a:lstStyle/>
          <a:p>
            <a:endParaRPr/>
          </a:p>
        </p:txBody>
      </p:sp>
      <p:sp>
        <p:nvSpPr>
          <p:cNvPr id="124" name="object 124"/>
          <p:cNvSpPr/>
          <p:nvPr/>
        </p:nvSpPr>
        <p:spPr>
          <a:xfrm>
            <a:off x="4334002" y="4629530"/>
            <a:ext cx="0" cy="97155"/>
          </a:xfrm>
          <a:custGeom>
            <a:avLst/>
            <a:gdLst/>
            <a:ahLst/>
            <a:cxnLst/>
            <a:rect l="l" t="t" r="r" b="b"/>
            <a:pathLst>
              <a:path h="97154">
                <a:moveTo>
                  <a:pt x="0" y="0"/>
                </a:moveTo>
                <a:lnTo>
                  <a:pt x="0" y="96774"/>
                </a:lnTo>
              </a:path>
            </a:pathLst>
          </a:custGeom>
          <a:ln w="12700">
            <a:solidFill>
              <a:srgbClr val="163793"/>
            </a:solidFill>
          </a:ln>
        </p:spPr>
        <p:txBody>
          <a:bodyPr wrap="square" lIns="0" tIns="0" rIns="0" bIns="0" rtlCol="0"/>
          <a:lstStyle/>
          <a:p>
            <a:endParaRPr/>
          </a:p>
        </p:txBody>
      </p:sp>
      <p:sp>
        <p:nvSpPr>
          <p:cNvPr id="125" name="object 125"/>
          <p:cNvSpPr/>
          <p:nvPr/>
        </p:nvSpPr>
        <p:spPr>
          <a:xfrm>
            <a:off x="5297551" y="4629530"/>
            <a:ext cx="0" cy="97155"/>
          </a:xfrm>
          <a:custGeom>
            <a:avLst/>
            <a:gdLst/>
            <a:ahLst/>
            <a:cxnLst/>
            <a:rect l="l" t="t" r="r" b="b"/>
            <a:pathLst>
              <a:path h="97154">
                <a:moveTo>
                  <a:pt x="0" y="0"/>
                </a:moveTo>
                <a:lnTo>
                  <a:pt x="0" y="96774"/>
                </a:lnTo>
              </a:path>
            </a:pathLst>
          </a:custGeom>
          <a:ln w="12700">
            <a:solidFill>
              <a:srgbClr val="163793"/>
            </a:solidFill>
          </a:ln>
        </p:spPr>
        <p:txBody>
          <a:bodyPr wrap="square" lIns="0" tIns="0" rIns="0" bIns="0" rtlCol="0"/>
          <a:lstStyle/>
          <a:p>
            <a:endParaRPr/>
          </a:p>
        </p:txBody>
      </p:sp>
      <p:sp>
        <p:nvSpPr>
          <p:cNvPr id="126" name="object 126"/>
          <p:cNvSpPr/>
          <p:nvPr/>
        </p:nvSpPr>
        <p:spPr>
          <a:xfrm>
            <a:off x="4334002" y="4629513"/>
            <a:ext cx="955675" cy="95885"/>
          </a:xfrm>
          <a:custGeom>
            <a:avLst/>
            <a:gdLst/>
            <a:ahLst/>
            <a:cxnLst/>
            <a:rect l="l" t="t" r="r" b="b"/>
            <a:pathLst>
              <a:path w="955675" h="95885">
                <a:moveTo>
                  <a:pt x="0" y="95267"/>
                </a:moveTo>
                <a:lnTo>
                  <a:pt x="955357" y="95267"/>
                </a:lnTo>
                <a:lnTo>
                  <a:pt x="955357" y="0"/>
                </a:lnTo>
                <a:lnTo>
                  <a:pt x="0" y="0"/>
                </a:lnTo>
                <a:lnTo>
                  <a:pt x="0" y="95267"/>
                </a:lnTo>
                <a:close/>
              </a:path>
            </a:pathLst>
          </a:custGeom>
          <a:solidFill>
            <a:srgbClr val="6699FF"/>
          </a:solidFill>
        </p:spPr>
        <p:txBody>
          <a:bodyPr wrap="square" lIns="0" tIns="0" rIns="0" bIns="0" rtlCol="0"/>
          <a:lstStyle/>
          <a:p>
            <a:endParaRPr/>
          </a:p>
        </p:txBody>
      </p:sp>
      <p:sp>
        <p:nvSpPr>
          <p:cNvPr id="127" name="object 127"/>
          <p:cNvSpPr/>
          <p:nvPr/>
        </p:nvSpPr>
        <p:spPr>
          <a:xfrm>
            <a:off x="4326001" y="4516501"/>
            <a:ext cx="963930" cy="182880"/>
          </a:xfrm>
          <a:custGeom>
            <a:avLst/>
            <a:gdLst/>
            <a:ahLst/>
            <a:cxnLst/>
            <a:rect l="l" t="t" r="r" b="b"/>
            <a:pathLst>
              <a:path w="963929" h="182879">
                <a:moveTo>
                  <a:pt x="481711" y="0"/>
                </a:moveTo>
                <a:lnTo>
                  <a:pt x="442200" y="301"/>
                </a:lnTo>
                <a:lnTo>
                  <a:pt x="403569" y="1191"/>
                </a:lnTo>
                <a:lnTo>
                  <a:pt x="329444" y="4643"/>
                </a:lnTo>
                <a:lnTo>
                  <a:pt x="260326" y="10166"/>
                </a:lnTo>
                <a:lnTo>
                  <a:pt x="197208" y="17576"/>
                </a:lnTo>
                <a:lnTo>
                  <a:pt x="141081" y="26685"/>
                </a:lnTo>
                <a:lnTo>
                  <a:pt x="92935" y="37307"/>
                </a:lnTo>
                <a:lnTo>
                  <a:pt x="53763" y="49255"/>
                </a:lnTo>
                <a:lnTo>
                  <a:pt x="13998" y="69253"/>
                </a:lnTo>
                <a:lnTo>
                  <a:pt x="0" y="91186"/>
                </a:lnTo>
                <a:lnTo>
                  <a:pt x="1596" y="98672"/>
                </a:lnTo>
                <a:lnTo>
                  <a:pt x="37851" y="126704"/>
                </a:lnTo>
                <a:lnTo>
                  <a:pt x="92935" y="145064"/>
                </a:lnTo>
                <a:lnTo>
                  <a:pt x="141081" y="155686"/>
                </a:lnTo>
                <a:lnTo>
                  <a:pt x="197208" y="164795"/>
                </a:lnTo>
                <a:lnTo>
                  <a:pt x="260326" y="172205"/>
                </a:lnTo>
                <a:lnTo>
                  <a:pt x="329444" y="177728"/>
                </a:lnTo>
                <a:lnTo>
                  <a:pt x="403569" y="181180"/>
                </a:lnTo>
                <a:lnTo>
                  <a:pt x="442200" y="182070"/>
                </a:lnTo>
                <a:lnTo>
                  <a:pt x="481711" y="182372"/>
                </a:lnTo>
                <a:lnTo>
                  <a:pt x="521221" y="182070"/>
                </a:lnTo>
                <a:lnTo>
                  <a:pt x="559852" y="181180"/>
                </a:lnTo>
                <a:lnTo>
                  <a:pt x="633977" y="177728"/>
                </a:lnTo>
                <a:lnTo>
                  <a:pt x="703095" y="172205"/>
                </a:lnTo>
                <a:lnTo>
                  <a:pt x="766213" y="164795"/>
                </a:lnTo>
                <a:lnTo>
                  <a:pt x="822340" y="155686"/>
                </a:lnTo>
                <a:lnTo>
                  <a:pt x="870486" y="145064"/>
                </a:lnTo>
                <a:lnTo>
                  <a:pt x="909658" y="133116"/>
                </a:lnTo>
                <a:lnTo>
                  <a:pt x="949423" y="113118"/>
                </a:lnTo>
                <a:lnTo>
                  <a:pt x="963422" y="91186"/>
                </a:lnTo>
                <a:lnTo>
                  <a:pt x="961825" y="83699"/>
                </a:lnTo>
                <a:lnTo>
                  <a:pt x="925570" y="55667"/>
                </a:lnTo>
                <a:lnTo>
                  <a:pt x="870486" y="37307"/>
                </a:lnTo>
                <a:lnTo>
                  <a:pt x="822340" y="26685"/>
                </a:lnTo>
                <a:lnTo>
                  <a:pt x="766213" y="17576"/>
                </a:lnTo>
                <a:lnTo>
                  <a:pt x="703095" y="10166"/>
                </a:lnTo>
                <a:lnTo>
                  <a:pt x="633977" y="4643"/>
                </a:lnTo>
                <a:lnTo>
                  <a:pt x="559852" y="1191"/>
                </a:lnTo>
                <a:lnTo>
                  <a:pt x="521221" y="301"/>
                </a:lnTo>
                <a:lnTo>
                  <a:pt x="481711" y="0"/>
                </a:lnTo>
                <a:close/>
              </a:path>
            </a:pathLst>
          </a:custGeom>
          <a:solidFill>
            <a:srgbClr val="6699FF"/>
          </a:solidFill>
        </p:spPr>
        <p:txBody>
          <a:bodyPr wrap="square" lIns="0" tIns="0" rIns="0" bIns="0" rtlCol="0"/>
          <a:lstStyle/>
          <a:p>
            <a:endParaRPr/>
          </a:p>
        </p:txBody>
      </p:sp>
      <p:sp>
        <p:nvSpPr>
          <p:cNvPr id="128" name="object 128"/>
          <p:cNvSpPr/>
          <p:nvPr/>
        </p:nvSpPr>
        <p:spPr>
          <a:xfrm>
            <a:off x="4326001" y="4516501"/>
            <a:ext cx="963930" cy="182880"/>
          </a:xfrm>
          <a:custGeom>
            <a:avLst/>
            <a:gdLst/>
            <a:ahLst/>
            <a:cxnLst/>
            <a:rect l="l" t="t" r="r" b="b"/>
            <a:pathLst>
              <a:path w="963929" h="182879">
                <a:moveTo>
                  <a:pt x="0" y="91186"/>
                </a:moveTo>
                <a:lnTo>
                  <a:pt x="37851" y="55667"/>
                </a:lnTo>
                <a:lnTo>
                  <a:pt x="92935" y="37307"/>
                </a:lnTo>
                <a:lnTo>
                  <a:pt x="141081" y="26685"/>
                </a:lnTo>
                <a:lnTo>
                  <a:pt x="197208" y="17576"/>
                </a:lnTo>
                <a:lnTo>
                  <a:pt x="260326" y="10166"/>
                </a:lnTo>
                <a:lnTo>
                  <a:pt x="329444" y="4643"/>
                </a:lnTo>
                <a:lnTo>
                  <a:pt x="403569" y="1191"/>
                </a:lnTo>
                <a:lnTo>
                  <a:pt x="442200" y="301"/>
                </a:lnTo>
                <a:lnTo>
                  <a:pt x="481711" y="0"/>
                </a:lnTo>
                <a:lnTo>
                  <a:pt x="521221" y="301"/>
                </a:lnTo>
                <a:lnTo>
                  <a:pt x="559852" y="1191"/>
                </a:lnTo>
                <a:lnTo>
                  <a:pt x="633977" y="4643"/>
                </a:lnTo>
                <a:lnTo>
                  <a:pt x="703095" y="10166"/>
                </a:lnTo>
                <a:lnTo>
                  <a:pt x="766213" y="17576"/>
                </a:lnTo>
                <a:lnTo>
                  <a:pt x="822340" y="26685"/>
                </a:lnTo>
                <a:lnTo>
                  <a:pt x="870486" y="37307"/>
                </a:lnTo>
                <a:lnTo>
                  <a:pt x="909658" y="49255"/>
                </a:lnTo>
                <a:lnTo>
                  <a:pt x="949423" y="69253"/>
                </a:lnTo>
                <a:lnTo>
                  <a:pt x="963422" y="91186"/>
                </a:lnTo>
                <a:lnTo>
                  <a:pt x="961825" y="98672"/>
                </a:lnTo>
                <a:lnTo>
                  <a:pt x="925570" y="126704"/>
                </a:lnTo>
                <a:lnTo>
                  <a:pt x="870486" y="145064"/>
                </a:lnTo>
                <a:lnTo>
                  <a:pt x="822340" y="155686"/>
                </a:lnTo>
                <a:lnTo>
                  <a:pt x="766213" y="164795"/>
                </a:lnTo>
                <a:lnTo>
                  <a:pt x="703095" y="172205"/>
                </a:lnTo>
                <a:lnTo>
                  <a:pt x="633977" y="177728"/>
                </a:lnTo>
                <a:lnTo>
                  <a:pt x="559852" y="181180"/>
                </a:lnTo>
                <a:lnTo>
                  <a:pt x="521221" y="182070"/>
                </a:lnTo>
                <a:lnTo>
                  <a:pt x="481711" y="182372"/>
                </a:lnTo>
                <a:lnTo>
                  <a:pt x="442200" y="182070"/>
                </a:lnTo>
                <a:lnTo>
                  <a:pt x="403569" y="181180"/>
                </a:lnTo>
                <a:lnTo>
                  <a:pt x="329444" y="177728"/>
                </a:lnTo>
                <a:lnTo>
                  <a:pt x="260326" y="172205"/>
                </a:lnTo>
                <a:lnTo>
                  <a:pt x="197208" y="164795"/>
                </a:lnTo>
                <a:lnTo>
                  <a:pt x="141081" y="155686"/>
                </a:lnTo>
                <a:lnTo>
                  <a:pt x="92935" y="145064"/>
                </a:lnTo>
                <a:lnTo>
                  <a:pt x="53763" y="133116"/>
                </a:lnTo>
                <a:lnTo>
                  <a:pt x="13998" y="113118"/>
                </a:lnTo>
                <a:lnTo>
                  <a:pt x="0" y="91186"/>
                </a:lnTo>
                <a:close/>
              </a:path>
            </a:pathLst>
          </a:custGeom>
          <a:ln w="12700">
            <a:solidFill>
              <a:srgbClr val="163793"/>
            </a:solidFill>
          </a:ln>
        </p:spPr>
        <p:txBody>
          <a:bodyPr wrap="square" lIns="0" tIns="0" rIns="0" bIns="0" rtlCol="0"/>
          <a:lstStyle/>
          <a:p>
            <a:endParaRPr/>
          </a:p>
        </p:txBody>
      </p:sp>
      <p:sp>
        <p:nvSpPr>
          <p:cNvPr id="129" name="object 129"/>
          <p:cNvSpPr/>
          <p:nvPr/>
        </p:nvSpPr>
        <p:spPr>
          <a:xfrm>
            <a:off x="4558029" y="4556759"/>
            <a:ext cx="170815" cy="2540"/>
          </a:xfrm>
          <a:custGeom>
            <a:avLst/>
            <a:gdLst/>
            <a:ahLst/>
            <a:cxnLst/>
            <a:rect l="l" t="t" r="r" b="b"/>
            <a:pathLst>
              <a:path w="170814" h="2539">
                <a:moveTo>
                  <a:pt x="0" y="2158"/>
                </a:moveTo>
                <a:lnTo>
                  <a:pt x="170561" y="0"/>
                </a:lnTo>
              </a:path>
            </a:pathLst>
          </a:custGeom>
          <a:ln w="28575">
            <a:solidFill>
              <a:srgbClr val="163793"/>
            </a:solidFill>
          </a:ln>
        </p:spPr>
        <p:txBody>
          <a:bodyPr wrap="square" lIns="0" tIns="0" rIns="0" bIns="0" rtlCol="0"/>
          <a:lstStyle/>
          <a:p>
            <a:endParaRPr/>
          </a:p>
        </p:txBody>
      </p:sp>
      <p:sp>
        <p:nvSpPr>
          <p:cNvPr id="130" name="object 130"/>
          <p:cNvSpPr/>
          <p:nvPr/>
        </p:nvSpPr>
        <p:spPr>
          <a:xfrm>
            <a:off x="4885563" y="4663440"/>
            <a:ext cx="150495" cy="0"/>
          </a:xfrm>
          <a:custGeom>
            <a:avLst/>
            <a:gdLst/>
            <a:ahLst/>
            <a:cxnLst/>
            <a:rect l="l" t="t" r="r" b="b"/>
            <a:pathLst>
              <a:path w="150495">
                <a:moveTo>
                  <a:pt x="0" y="0"/>
                </a:moveTo>
                <a:lnTo>
                  <a:pt x="150113" y="0"/>
                </a:lnTo>
              </a:path>
            </a:pathLst>
          </a:custGeom>
          <a:ln w="28575">
            <a:solidFill>
              <a:srgbClr val="163793"/>
            </a:solidFill>
          </a:ln>
        </p:spPr>
        <p:txBody>
          <a:bodyPr wrap="square" lIns="0" tIns="0" rIns="0" bIns="0" rtlCol="0"/>
          <a:lstStyle/>
          <a:p>
            <a:endParaRPr/>
          </a:p>
        </p:txBody>
      </p:sp>
      <p:sp>
        <p:nvSpPr>
          <p:cNvPr id="131" name="object 131"/>
          <p:cNvSpPr/>
          <p:nvPr/>
        </p:nvSpPr>
        <p:spPr>
          <a:xfrm>
            <a:off x="4715002" y="4558919"/>
            <a:ext cx="177800" cy="104775"/>
          </a:xfrm>
          <a:custGeom>
            <a:avLst/>
            <a:gdLst/>
            <a:ahLst/>
            <a:cxnLst/>
            <a:rect l="l" t="t" r="r" b="b"/>
            <a:pathLst>
              <a:path w="177800" h="104775">
                <a:moveTo>
                  <a:pt x="0" y="0"/>
                </a:moveTo>
                <a:lnTo>
                  <a:pt x="177419" y="104520"/>
                </a:lnTo>
              </a:path>
            </a:pathLst>
          </a:custGeom>
          <a:ln w="28574">
            <a:solidFill>
              <a:srgbClr val="163793"/>
            </a:solidFill>
          </a:ln>
        </p:spPr>
        <p:txBody>
          <a:bodyPr wrap="square" lIns="0" tIns="0" rIns="0" bIns="0" rtlCol="0"/>
          <a:lstStyle/>
          <a:p>
            <a:endParaRPr/>
          </a:p>
        </p:txBody>
      </p:sp>
      <p:sp>
        <p:nvSpPr>
          <p:cNvPr id="132" name="object 132"/>
          <p:cNvSpPr/>
          <p:nvPr/>
        </p:nvSpPr>
        <p:spPr>
          <a:xfrm>
            <a:off x="4558029" y="4659629"/>
            <a:ext cx="170815" cy="2540"/>
          </a:xfrm>
          <a:custGeom>
            <a:avLst/>
            <a:gdLst/>
            <a:ahLst/>
            <a:cxnLst/>
            <a:rect l="l" t="t" r="r" b="b"/>
            <a:pathLst>
              <a:path w="170814" h="2539">
                <a:moveTo>
                  <a:pt x="0" y="0"/>
                </a:moveTo>
                <a:lnTo>
                  <a:pt x="170561" y="2159"/>
                </a:lnTo>
              </a:path>
            </a:pathLst>
          </a:custGeom>
          <a:ln w="28575">
            <a:solidFill>
              <a:srgbClr val="163793"/>
            </a:solidFill>
          </a:ln>
        </p:spPr>
        <p:txBody>
          <a:bodyPr wrap="square" lIns="0" tIns="0" rIns="0" bIns="0" rtlCol="0"/>
          <a:lstStyle/>
          <a:p>
            <a:endParaRPr/>
          </a:p>
        </p:txBody>
      </p:sp>
      <p:sp>
        <p:nvSpPr>
          <p:cNvPr id="133" name="object 133"/>
          <p:cNvSpPr/>
          <p:nvPr/>
        </p:nvSpPr>
        <p:spPr>
          <a:xfrm>
            <a:off x="4885563" y="4555235"/>
            <a:ext cx="150495" cy="0"/>
          </a:xfrm>
          <a:custGeom>
            <a:avLst/>
            <a:gdLst/>
            <a:ahLst/>
            <a:cxnLst/>
            <a:rect l="l" t="t" r="r" b="b"/>
            <a:pathLst>
              <a:path w="150495">
                <a:moveTo>
                  <a:pt x="0" y="0"/>
                </a:moveTo>
                <a:lnTo>
                  <a:pt x="150113" y="0"/>
                </a:lnTo>
              </a:path>
            </a:pathLst>
          </a:custGeom>
          <a:ln w="28575">
            <a:solidFill>
              <a:srgbClr val="163793"/>
            </a:solidFill>
          </a:ln>
        </p:spPr>
        <p:txBody>
          <a:bodyPr wrap="square" lIns="0" tIns="0" rIns="0" bIns="0" rtlCol="0"/>
          <a:lstStyle/>
          <a:p>
            <a:endParaRPr/>
          </a:p>
        </p:txBody>
      </p:sp>
      <p:sp>
        <p:nvSpPr>
          <p:cNvPr id="134" name="object 134"/>
          <p:cNvSpPr/>
          <p:nvPr/>
        </p:nvSpPr>
        <p:spPr>
          <a:xfrm>
            <a:off x="4715002" y="4555235"/>
            <a:ext cx="177800" cy="104775"/>
          </a:xfrm>
          <a:custGeom>
            <a:avLst/>
            <a:gdLst/>
            <a:ahLst/>
            <a:cxnLst/>
            <a:rect l="l" t="t" r="r" b="b"/>
            <a:pathLst>
              <a:path w="177800" h="104775">
                <a:moveTo>
                  <a:pt x="0" y="104393"/>
                </a:moveTo>
                <a:lnTo>
                  <a:pt x="177419" y="0"/>
                </a:lnTo>
              </a:path>
            </a:pathLst>
          </a:custGeom>
          <a:ln w="28575">
            <a:solidFill>
              <a:srgbClr val="163793"/>
            </a:solidFill>
          </a:ln>
        </p:spPr>
        <p:txBody>
          <a:bodyPr wrap="square" lIns="0" tIns="0" rIns="0" bIns="0" rtlCol="0"/>
          <a:lstStyle/>
          <a:p>
            <a:endParaRPr/>
          </a:p>
        </p:txBody>
      </p:sp>
      <p:sp>
        <p:nvSpPr>
          <p:cNvPr id="135" name="object 135"/>
          <p:cNvSpPr/>
          <p:nvPr/>
        </p:nvSpPr>
        <p:spPr>
          <a:xfrm>
            <a:off x="7526401" y="4464050"/>
            <a:ext cx="817499" cy="379475"/>
          </a:xfrm>
          <a:prstGeom prst="rect">
            <a:avLst/>
          </a:prstGeom>
          <a:blipFill>
            <a:blip r:embed="rId37" cstate="print"/>
            <a:stretch>
              <a:fillRect/>
            </a:stretch>
          </a:blipFill>
        </p:spPr>
        <p:txBody>
          <a:bodyPr wrap="square" lIns="0" tIns="0" rIns="0" bIns="0" rtlCol="0"/>
          <a:lstStyle/>
          <a:p>
            <a:endParaRPr/>
          </a:p>
        </p:txBody>
      </p:sp>
      <p:sp>
        <p:nvSpPr>
          <p:cNvPr id="136" name="object 136"/>
          <p:cNvSpPr/>
          <p:nvPr/>
        </p:nvSpPr>
        <p:spPr>
          <a:xfrm>
            <a:off x="7526401" y="4464050"/>
            <a:ext cx="817880" cy="379730"/>
          </a:xfrm>
          <a:custGeom>
            <a:avLst/>
            <a:gdLst/>
            <a:ahLst/>
            <a:cxnLst/>
            <a:rect l="l" t="t" r="r" b="b"/>
            <a:pathLst>
              <a:path w="817879" h="379729">
                <a:moveTo>
                  <a:pt x="0" y="94868"/>
                </a:moveTo>
                <a:lnTo>
                  <a:pt x="613155" y="94868"/>
                </a:lnTo>
                <a:lnTo>
                  <a:pt x="613155" y="0"/>
                </a:lnTo>
                <a:lnTo>
                  <a:pt x="817499" y="189737"/>
                </a:lnTo>
                <a:lnTo>
                  <a:pt x="613155" y="379475"/>
                </a:lnTo>
                <a:lnTo>
                  <a:pt x="613155" y="284606"/>
                </a:lnTo>
                <a:lnTo>
                  <a:pt x="0" y="284606"/>
                </a:lnTo>
                <a:lnTo>
                  <a:pt x="0" y="94868"/>
                </a:lnTo>
                <a:close/>
              </a:path>
            </a:pathLst>
          </a:custGeom>
          <a:ln w="9524">
            <a:solidFill>
              <a:srgbClr val="CC0000"/>
            </a:solidFill>
          </a:ln>
        </p:spPr>
        <p:txBody>
          <a:bodyPr wrap="square" lIns="0" tIns="0" rIns="0" bIns="0" rtlCol="0"/>
          <a:lstStyle/>
          <a:p>
            <a:endParaRPr/>
          </a:p>
        </p:txBody>
      </p:sp>
      <p:sp>
        <p:nvSpPr>
          <p:cNvPr id="137" name="object 137"/>
          <p:cNvSpPr/>
          <p:nvPr/>
        </p:nvSpPr>
        <p:spPr>
          <a:xfrm>
            <a:off x="4140327" y="4304029"/>
            <a:ext cx="106299" cy="563244"/>
          </a:xfrm>
          <a:prstGeom prst="rect">
            <a:avLst/>
          </a:prstGeom>
          <a:blipFill>
            <a:blip r:embed="rId38" cstate="print"/>
            <a:stretch>
              <a:fillRect/>
            </a:stretch>
          </a:blipFill>
        </p:spPr>
        <p:txBody>
          <a:bodyPr wrap="square" lIns="0" tIns="0" rIns="0" bIns="0" rtlCol="0"/>
          <a:lstStyle/>
          <a:p>
            <a:endParaRPr/>
          </a:p>
        </p:txBody>
      </p:sp>
      <p:sp>
        <p:nvSpPr>
          <p:cNvPr id="138" name="object 138"/>
          <p:cNvSpPr/>
          <p:nvPr/>
        </p:nvSpPr>
        <p:spPr>
          <a:xfrm>
            <a:off x="4140327" y="4304029"/>
            <a:ext cx="106680" cy="563245"/>
          </a:xfrm>
          <a:custGeom>
            <a:avLst/>
            <a:gdLst/>
            <a:ahLst/>
            <a:cxnLst/>
            <a:rect l="l" t="t" r="r" b="b"/>
            <a:pathLst>
              <a:path w="106679" h="563245">
                <a:moveTo>
                  <a:pt x="0" y="281686"/>
                </a:moveTo>
                <a:lnTo>
                  <a:pt x="694" y="235994"/>
                </a:lnTo>
                <a:lnTo>
                  <a:pt x="2704" y="192649"/>
                </a:lnTo>
                <a:lnTo>
                  <a:pt x="5921" y="152233"/>
                </a:lnTo>
                <a:lnTo>
                  <a:pt x="12772" y="98366"/>
                </a:lnTo>
                <a:lnTo>
                  <a:pt x="21726" y="54347"/>
                </a:lnTo>
                <a:lnTo>
                  <a:pt x="36299" y="14360"/>
                </a:lnTo>
                <a:lnTo>
                  <a:pt x="53086" y="0"/>
                </a:lnTo>
                <a:lnTo>
                  <a:pt x="57443" y="933"/>
                </a:lnTo>
                <a:lnTo>
                  <a:pt x="81093" y="42202"/>
                </a:lnTo>
                <a:lnTo>
                  <a:pt x="90693" y="82502"/>
                </a:lnTo>
                <a:lnTo>
                  <a:pt x="98314" y="133304"/>
                </a:lnTo>
                <a:lnTo>
                  <a:pt x="102109" y="172039"/>
                </a:lnTo>
                <a:lnTo>
                  <a:pt x="104749" y="213992"/>
                </a:lnTo>
                <a:lnTo>
                  <a:pt x="106122" y="258582"/>
                </a:lnTo>
                <a:lnTo>
                  <a:pt x="106299" y="281686"/>
                </a:lnTo>
                <a:lnTo>
                  <a:pt x="106122" y="304771"/>
                </a:lnTo>
                <a:lnTo>
                  <a:pt x="104749" y="349330"/>
                </a:lnTo>
                <a:lnTo>
                  <a:pt x="102109" y="391259"/>
                </a:lnTo>
                <a:lnTo>
                  <a:pt x="98314" y="429975"/>
                </a:lnTo>
                <a:lnTo>
                  <a:pt x="90693" y="480758"/>
                </a:lnTo>
                <a:lnTo>
                  <a:pt x="81093" y="521048"/>
                </a:lnTo>
                <a:lnTo>
                  <a:pt x="61704" y="559558"/>
                </a:lnTo>
                <a:lnTo>
                  <a:pt x="53086" y="563245"/>
                </a:lnTo>
                <a:lnTo>
                  <a:pt x="48729" y="562311"/>
                </a:lnTo>
                <a:lnTo>
                  <a:pt x="25114" y="521048"/>
                </a:lnTo>
                <a:lnTo>
                  <a:pt x="15541" y="480758"/>
                </a:lnTo>
                <a:lnTo>
                  <a:pt x="7949" y="429975"/>
                </a:lnTo>
                <a:lnTo>
                  <a:pt x="4169" y="391259"/>
                </a:lnTo>
                <a:lnTo>
                  <a:pt x="1541" y="349330"/>
                </a:lnTo>
                <a:lnTo>
                  <a:pt x="175" y="304771"/>
                </a:lnTo>
                <a:lnTo>
                  <a:pt x="0" y="281686"/>
                </a:lnTo>
                <a:close/>
              </a:path>
            </a:pathLst>
          </a:custGeom>
          <a:ln w="9525">
            <a:solidFill>
              <a:srgbClr val="163793"/>
            </a:solidFill>
          </a:ln>
        </p:spPr>
        <p:txBody>
          <a:bodyPr wrap="square" lIns="0" tIns="0" rIns="0" bIns="0" rtlCol="0"/>
          <a:lstStyle/>
          <a:p>
            <a:endParaRPr/>
          </a:p>
        </p:txBody>
      </p:sp>
      <p:sp>
        <p:nvSpPr>
          <p:cNvPr id="139" name="object 139"/>
          <p:cNvSpPr/>
          <p:nvPr/>
        </p:nvSpPr>
        <p:spPr>
          <a:xfrm>
            <a:off x="2148204" y="4304042"/>
            <a:ext cx="2041397" cy="563232"/>
          </a:xfrm>
          <a:prstGeom prst="rect">
            <a:avLst/>
          </a:prstGeom>
          <a:blipFill>
            <a:blip r:embed="rId39" cstate="print"/>
            <a:stretch>
              <a:fillRect/>
            </a:stretch>
          </a:blipFill>
        </p:spPr>
        <p:txBody>
          <a:bodyPr wrap="square" lIns="0" tIns="0" rIns="0" bIns="0" rtlCol="0"/>
          <a:lstStyle/>
          <a:p>
            <a:endParaRPr/>
          </a:p>
        </p:txBody>
      </p:sp>
      <p:sp>
        <p:nvSpPr>
          <p:cNvPr id="140" name="object 140"/>
          <p:cNvSpPr/>
          <p:nvPr/>
        </p:nvSpPr>
        <p:spPr>
          <a:xfrm>
            <a:off x="2148204" y="4304042"/>
            <a:ext cx="2041525" cy="563245"/>
          </a:xfrm>
          <a:custGeom>
            <a:avLst/>
            <a:gdLst/>
            <a:ahLst/>
            <a:cxnLst/>
            <a:rect l="l" t="t" r="r" b="b"/>
            <a:pathLst>
              <a:path w="2041525" h="563245">
                <a:moveTo>
                  <a:pt x="0" y="563232"/>
                </a:moveTo>
                <a:lnTo>
                  <a:pt x="2041397" y="563232"/>
                </a:lnTo>
                <a:lnTo>
                  <a:pt x="2041397" y="0"/>
                </a:lnTo>
                <a:lnTo>
                  <a:pt x="0" y="0"/>
                </a:lnTo>
                <a:lnTo>
                  <a:pt x="0" y="563232"/>
                </a:lnTo>
                <a:close/>
              </a:path>
            </a:pathLst>
          </a:custGeom>
          <a:ln w="9525">
            <a:solidFill>
              <a:srgbClr val="163793"/>
            </a:solidFill>
          </a:ln>
        </p:spPr>
        <p:txBody>
          <a:bodyPr wrap="square" lIns="0" tIns="0" rIns="0" bIns="0" rtlCol="0"/>
          <a:lstStyle/>
          <a:p>
            <a:endParaRPr/>
          </a:p>
        </p:txBody>
      </p:sp>
      <p:sp>
        <p:nvSpPr>
          <p:cNvPr id="141" name="object 141"/>
          <p:cNvSpPr/>
          <p:nvPr/>
        </p:nvSpPr>
        <p:spPr>
          <a:xfrm>
            <a:off x="2108200" y="4297426"/>
            <a:ext cx="106680" cy="563245"/>
          </a:xfrm>
          <a:custGeom>
            <a:avLst/>
            <a:gdLst/>
            <a:ahLst/>
            <a:cxnLst/>
            <a:rect l="l" t="t" r="r" b="b"/>
            <a:pathLst>
              <a:path w="106680" h="563245">
                <a:moveTo>
                  <a:pt x="53086" y="0"/>
                </a:moveTo>
                <a:lnTo>
                  <a:pt x="28681" y="31413"/>
                </a:lnTo>
                <a:lnTo>
                  <a:pt x="15541" y="82438"/>
                </a:lnTo>
                <a:lnTo>
                  <a:pt x="7949" y="133212"/>
                </a:lnTo>
                <a:lnTo>
                  <a:pt x="4169" y="171932"/>
                </a:lnTo>
                <a:lnTo>
                  <a:pt x="1541" y="213872"/>
                </a:lnTo>
                <a:lnTo>
                  <a:pt x="175" y="258456"/>
                </a:lnTo>
                <a:lnTo>
                  <a:pt x="0" y="281559"/>
                </a:lnTo>
                <a:lnTo>
                  <a:pt x="175" y="304661"/>
                </a:lnTo>
                <a:lnTo>
                  <a:pt x="1541" y="349245"/>
                </a:lnTo>
                <a:lnTo>
                  <a:pt x="4169" y="391185"/>
                </a:lnTo>
                <a:lnTo>
                  <a:pt x="7949" y="429905"/>
                </a:lnTo>
                <a:lnTo>
                  <a:pt x="15541" y="480679"/>
                </a:lnTo>
                <a:lnTo>
                  <a:pt x="25114" y="520951"/>
                </a:lnTo>
                <a:lnTo>
                  <a:pt x="44470" y="559434"/>
                </a:lnTo>
                <a:lnTo>
                  <a:pt x="53086" y="563118"/>
                </a:lnTo>
                <a:lnTo>
                  <a:pt x="57442" y="562185"/>
                </a:lnTo>
                <a:lnTo>
                  <a:pt x="81057" y="520951"/>
                </a:lnTo>
                <a:lnTo>
                  <a:pt x="90630" y="480679"/>
                </a:lnTo>
                <a:lnTo>
                  <a:pt x="98222" y="429905"/>
                </a:lnTo>
                <a:lnTo>
                  <a:pt x="102002" y="391185"/>
                </a:lnTo>
                <a:lnTo>
                  <a:pt x="104630" y="349245"/>
                </a:lnTo>
                <a:lnTo>
                  <a:pt x="105996" y="304661"/>
                </a:lnTo>
                <a:lnTo>
                  <a:pt x="106172" y="281559"/>
                </a:lnTo>
                <a:lnTo>
                  <a:pt x="105996" y="258456"/>
                </a:lnTo>
                <a:lnTo>
                  <a:pt x="104630" y="213872"/>
                </a:lnTo>
                <a:lnTo>
                  <a:pt x="102002" y="171932"/>
                </a:lnTo>
                <a:lnTo>
                  <a:pt x="98222" y="133212"/>
                </a:lnTo>
                <a:lnTo>
                  <a:pt x="90630" y="82438"/>
                </a:lnTo>
                <a:lnTo>
                  <a:pt x="81057" y="42166"/>
                </a:lnTo>
                <a:lnTo>
                  <a:pt x="61701" y="3683"/>
                </a:lnTo>
                <a:lnTo>
                  <a:pt x="53086" y="0"/>
                </a:lnTo>
                <a:close/>
              </a:path>
            </a:pathLst>
          </a:custGeom>
          <a:solidFill>
            <a:srgbClr val="DDDDDD"/>
          </a:solidFill>
        </p:spPr>
        <p:txBody>
          <a:bodyPr wrap="square" lIns="0" tIns="0" rIns="0" bIns="0" rtlCol="0"/>
          <a:lstStyle/>
          <a:p>
            <a:endParaRPr/>
          </a:p>
        </p:txBody>
      </p:sp>
      <p:sp>
        <p:nvSpPr>
          <p:cNvPr id="142" name="object 142"/>
          <p:cNvSpPr/>
          <p:nvPr/>
        </p:nvSpPr>
        <p:spPr>
          <a:xfrm>
            <a:off x="2108200" y="4297426"/>
            <a:ext cx="106680" cy="563245"/>
          </a:xfrm>
          <a:custGeom>
            <a:avLst/>
            <a:gdLst/>
            <a:ahLst/>
            <a:cxnLst/>
            <a:rect l="l" t="t" r="r" b="b"/>
            <a:pathLst>
              <a:path w="106680" h="563245">
                <a:moveTo>
                  <a:pt x="0" y="281559"/>
                </a:moveTo>
                <a:lnTo>
                  <a:pt x="694" y="235870"/>
                </a:lnTo>
                <a:lnTo>
                  <a:pt x="2704" y="192536"/>
                </a:lnTo>
                <a:lnTo>
                  <a:pt x="5921" y="152133"/>
                </a:lnTo>
                <a:lnTo>
                  <a:pt x="12772" y="98293"/>
                </a:lnTo>
                <a:lnTo>
                  <a:pt x="21726" y="54303"/>
                </a:lnTo>
                <a:lnTo>
                  <a:pt x="36299" y="14346"/>
                </a:lnTo>
                <a:lnTo>
                  <a:pt x="53086" y="0"/>
                </a:lnTo>
                <a:lnTo>
                  <a:pt x="57442" y="932"/>
                </a:lnTo>
                <a:lnTo>
                  <a:pt x="81057" y="42166"/>
                </a:lnTo>
                <a:lnTo>
                  <a:pt x="90630" y="82438"/>
                </a:lnTo>
                <a:lnTo>
                  <a:pt x="98222" y="133212"/>
                </a:lnTo>
                <a:lnTo>
                  <a:pt x="102002" y="171932"/>
                </a:lnTo>
                <a:lnTo>
                  <a:pt x="104630" y="213872"/>
                </a:lnTo>
                <a:lnTo>
                  <a:pt x="105996" y="258456"/>
                </a:lnTo>
                <a:lnTo>
                  <a:pt x="106172" y="281559"/>
                </a:lnTo>
                <a:lnTo>
                  <a:pt x="105996" y="304661"/>
                </a:lnTo>
                <a:lnTo>
                  <a:pt x="104630" y="349245"/>
                </a:lnTo>
                <a:lnTo>
                  <a:pt x="102002" y="391185"/>
                </a:lnTo>
                <a:lnTo>
                  <a:pt x="98222" y="429905"/>
                </a:lnTo>
                <a:lnTo>
                  <a:pt x="90630" y="480679"/>
                </a:lnTo>
                <a:lnTo>
                  <a:pt x="81057" y="520951"/>
                </a:lnTo>
                <a:lnTo>
                  <a:pt x="61701" y="559434"/>
                </a:lnTo>
                <a:lnTo>
                  <a:pt x="53086" y="563118"/>
                </a:lnTo>
                <a:lnTo>
                  <a:pt x="48729" y="562185"/>
                </a:lnTo>
                <a:lnTo>
                  <a:pt x="25114" y="520951"/>
                </a:lnTo>
                <a:lnTo>
                  <a:pt x="15541" y="480679"/>
                </a:lnTo>
                <a:lnTo>
                  <a:pt x="7949" y="429905"/>
                </a:lnTo>
                <a:lnTo>
                  <a:pt x="4169" y="391185"/>
                </a:lnTo>
                <a:lnTo>
                  <a:pt x="1541" y="349245"/>
                </a:lnTo>
                <a:lnTo>
                  <a:pt x="175" y="304661"/>
                </a:lnTo>
                <a:lnTo>
                  <a:pt x="0" y="281559"/>
                </a:lnTo>
                <a:close/>
              </a:path>
            </a:pathLst>
          </a:custGeom>
          <a:ln w="9525">
            <a:solidFill>
              <a:srgbClr val="163793"/>
            </a:solidFill>
          </a:ln>
        </p:spPr>
        <p:txBody>
          <a:bodyPr wrap="square" lIns="0" tIns="0" rIns="0" bIns="0" rtlCol="0"/>
          <a:lstStyle/>
          <a:p>
            <a:endParaRPr/>
          </a:p>
        </p:txBody>
      </p:sp>
      <p:sp>
        <p:nvSpPr>
          <p:cNvPr id="143" name="object 143"/>
          <p:cNvSpPr/>
          <p:nvPr/>
        </p:nvSpPr>
        <p:spPr>
          <a:xfrm>
            <a:off x="4129532" y="4315180"/>
            <a:ext cx="67737" cy="547649"/>
          </a:xfrm>
          <a:prstGeom prst="rect">
            <a:avLst/>
          </a:prstGeom>
          <a:blipFill>
            <a:blip r:embed="rId40" cstate="print"/>
            <a:stretch>
              <a:fillRect/>
            </a:stretch>
          </a:blipFill>
        </p:spPr>
        <p:txBody>
          <a:bodyPr wrap="square" lIns="0" tIns="0" rIns="0" bIns="0" rtlCol="0"/>
          <a:lstStyle/>
          <a:p>
            <a:endParaRPr/>
          </a:p>
        </p:txBody>
      </p:sp>
      <p:sp>
        <p:nvSpPr>
          <p:cNvPr id="144" name="object 144"/>
          <p:cNvSpPr txBox="1"/>
          <p:nvPr/>
        </p:nvSpPr>
        <p:spPr>
          <a:xfrm>
            <a:off x="2542158" y="4489593"/>
            <a:ext cx="1337945" cy="363855"/>
          </a:xfrm>
          <a:prstGeom prst="rect">
            <a:avLst/>
          </a:prstGeom>
        </p:spPr>
        <p:txBody>
          <a:bodyPr vert="horz" wrap="square" lIns="0" tIns="0" rIns="0" bIns="0" rtlCol="0">
            <a:spAutoFit/>
          </a:bodyPr>
          <a:lstStyle/>
          <a:p>
            <a:pPr marL="12700">
              <a:lnSpc>
                <a:spcPct val="100000"/>
              </a:lnSpc>
            </a:pPr>
            <a:r>
              <a:rPr sz="2000" b="1" spc="5" dirty="0">
                <a:solidFill>
                  <a:srgbClr val="163793"/>
                </a:solidFill>
                <a:latin typeface="Arial"/>
                <a:cs typeface="Arial"/>
              </a:rPr>
              <a:t>R</a:t>
            </a:r>
            <a:r>
              <a:rPr sz="2775" b="1" spc="15" baseline="-21021" dirty="0">
                <a:solidFill>
                  <a:srgbClr val="163793"/>
                </a:solidFill>
                <a:latin typeface="Arial"/>
                <a:cs typeface="Arial"/>
              </a:rPr>
              <a:t>s</a:t>
            </a:r>
            <a:r>
              <a:rPr sz="2775" b="1" spc="-209" baseline="-21021" dirty="0">
                <a:solidFill>
                  <a:srgbClr val="163793"/>
                </a:solidFill>
                <a:latin typeface="Arial"/>
                <a:cs typeface="Arial"/>
              </a:rPr>
              <a:t> </a:t>
            </a:r>
            <a:r>
              <a:rPr sz="2000" b="1" dirty="0">
                <a:solidFill>
                  <a:srgbClr val="163793"/>
                </a:solidFill>
                <a:latin typeface="Arial"/>
                <a:cs typeface="Arial"/>
              </a:rPr>
              <a:t>bits/sec</a:t>
            </a:r>
            <a:endParaRPr sz="2000">
              <a:latin typeface="Arial"/>
              <a:cs typeface="Arial"/>
            </a:endParaRPr>
          </a:p>
        </p:txBody>
      </p:sp>
      <p:sp>
        <p:nvSpPr>
          <p:cNvPr id="145" name="object 145"/>
          <p:cNvSpPr/>
          <p:nvPr/>
        </p:nvSpPr>
        <p:spPr>
          <a:xfrm>
            <a:off x="7873113" y="4493005"/>
            <a:ext cx="127887" cy="303237"/>
          </a:xfrm>
          <a:prstGeom prst="rect">
            <a:avLst/>
          </a:prstGeom>
          <a:blipFill>
            <a:blip r:embed="rId41" cstate="print"/>
            <a:stretch>
              <a:fillRect/>
            </a:stretch>
          </a:blipFill>
        </p:spPr>
        <p:txBody>
          <a:bodyPr wrap="square" lIns="0" tIns="0" rIns="0" bIns="0" rtlCol="0"/>
          <a:lstStyle/>
          <a:p>
            <a:endParaRPr/>
          </a:p>
        </p:txBody>
      </p:sp>
      <p:sp>
        <p:nvSpPr>
          <p:cNvPr id="146" name="object 146"/>
          <p:cNvSpPr/>
          <p:nvPr/>
        </p:nvSpPr>
        <p:spPr>
          <a:xfrm>
            <a:off x="7873110" y="4493005"/>
            <a:ext cx="128270" cy="303530"/>
          </a:xfrm>
          <a:custGeom>
            <a:avLst/>
            <a:gdLst/>
            <a:ahLst/>
            <a:cxnLst/>
            <a:rect l="l" t="t" r="r" b="b"/>
            <a:pathLst>
              <a:path w="128270" h="303529">
                <a:moveTo>
                  <a:pt x="0" y="152272"/>
                </a:moveTo>
                <a:lnTo>
                  <a:pt x="4309" y="97271"/>
                </a:lnTo>
                <a:lnTo>
                  <a:pt x="16155" y="51190"/>
                </a:lnTo>
                <a:lnTo>
                  <a:pt x="40857" y="10284"/>
                </a:lnTo>
                <a:lnTo>
                  <a:pt x="63957" y="0"/>
                </a:lnTo>
                <a:lnTo>
                  <a:pt x="71983" y="1186"/>
                </a:lnTo>
                <a:lnTo>
                  <a:pt x="100494" y="27273"/>
                </a:lnTo>
                <a:lnTo>
                  <a:pt x="116437" y="65251"/>
                </a:lnTo>
                <a:lnTo>
                  <a:pt x="125933" y="114728"/>
                </a:lnTo>
                <a:lnTo>
                  <a:pt x="127888" y="152197"/>
                </a:lnTo>
                <a:lnTo>
                  <a:pt x="127391" y="171309"/>
                </a:lnTo>
                <a:lnTo>
                  <a:pt x="120407" y="223799"/>
                </a:lnTo>
                <a:lnTo>
                  <a:pt x="106439" y="266038"/>
                </a:lnTo>
                <a:lnTo>
                  <a:pt x="79736" y="299780"/>
                </a:lnTo>
                <a:lnTo>
                  <a:pt x="72015" y="303237"/>
                </a:lnTo>
                <a:lnTo>
                  <a:pt x="62526" y="302357"/>
                </a:lnTo>
                <a:lnTo>
                  <a:pt x="30208" y="278177"/>
                </a:lnTo>
                <a:lnTo>
                  <a:pt x="12889" y="242115"/>
                </a:lnTo>
                <a:lnTo>
                  <a:pt x="2570" y="194728"/>
                </a:lnTo>
                <a:lnTo>
                  <a:pt x="0" y="152272"/>
                </a:lnTo>
                <a:close/>
              </a:path>
            </a:pathLst>
          </a:custGeom>
          <a:ln w="9525">
            <a:solidFill>
              <a:srgbClr val="163793"/>
            </a:solidFill>
          </a:ln>
        </p:spPr>
        <p:txBody>
          <a:bodyPr wrap="square" lIns="0" tIns="0" rIns="0" bIns="0" rtlCol="0"/>
          <a:lstStyle/>
          <a:p>
            <a:endParaRPr/>
          </a:p>
        </p:txBody>
      </p:sp>
      <p:sp>
        <p:nvSpPr>
          <p:cNvPr id="147" name="object 147"/>
          <p:cNvSpPr/>
          <p:nvPr/>
        </p:nvSpPr>
        <p:spPr>
          <a:xfrm>
            <a:off x="5475859" y="4493056"/>
            <a:ext cx="2456561" cy="304368"/>
          </a:xfrm>
          <a:prstGeom prst="rect">
            <a:avLst/>
          </a:prstGeom>
          <a:blipFill>
            <a:blip r:embed="rId42" cstate="print"/>
            <a:stretch>
              <a:fillRect/>
            </a:stretch>
          </a:blipFill>
        </p:spPr>
        <p:txBody>
          <a:bodyPr wrap="square" lIns="0" tIns="0" rIns="0" bIns="0" rtlCol="0"/>
          <a:lstStyle/>
          <a:p>
            <a:endParaRPr/>
          </a:p>
        </p:txBody>
      </p:sp>
      <p:sp>
        <p:nvSpPr>
          <p:cNvPr id="148" name="object 148"/>
          <p:cNvSpPr/>
          <p:nvPr/>
        </p:nvSpPr>
        <p:spPr>
          <a:xfrm>
            <a:off x="5475859" y="4493056"/>
            <a:ext cx="2456815" cy="304800"/>
          </a:xfrm>
          <a:custGeom>
            <a:avLst/>
            <a:gdLst/>
            <a:ahLst/>
            <a:cxnLst/>
            <a:rect l="l" t="t" r="r" b="b"/>
            <a:pathLst>
              <a:path w="2456815" h="304800">
                <a:moveTo>
                  <a:pt x="0" y="304368"/>
                </a:moveTo>
                <a:lnTo>
                  <a:pt x="2456561" y="304368"/>
                </a:lnTo>
                <a:lnTo>
                  <a:pt x="2456561" y="0"/>
                </a:lnTo>
                <a:lnTo>
                  <a:pt x="0" y="0"/>
                </a:lnTo>
                <a:lnTo>
                  <a:pt x="0" y="304368"/>
                </a:lnTo>
                <a:close/>
              </a:path>
            </a:pathLst>
          </a:custGeom>
          <a:ln w="9525">
            <a:solidFill>
              <a:srgbClr val="163793"/>
            </a:solidFill>
          </a:ln>
        </p:spPr>
        <p:txBody>
          <a:bodyPr wrap="square" lIns="0" tIns="0" rIns="0" bIns="0" rtlCol="0"/>
          <a:lstStyle/>
          <a:p>
            <a:endParaRPr/>
          </a:p>
        </p:txBody>
      </p:sp>
      <p:sp>
        <p:nvSpPr>
          <p:cNvPr id="149" name="object 149"/>
          <p:cNvSpPr/>
          <p:nvPr/>
        </p:nvSpPr>
        <p:spPr>
          <a:xfrm>
            <a:off x="5427726" y="4490619"/>
            <a:ext cx="128270" cy="303530"/>
          </a:xfrm>
          <a:custGeom>
            <a:avLst/>
            <a:gdLst/>
            <a:ahLst/>
            <a:cxnLst/>
            <a:rect l="l" t="t" r="r" b="b"/>
            <a:pathLst>
              <a:path w="128270" h="303529">
                <a:moveTo>
                  <a:pt x="55912" y="0"/>
                </a:moveTo>
                <a:lnTo>
                  <a:pt x="27399" y="26033"/>
                </a:lnTo>
                <a:lnTo>
                  <a:pt x="11449" y="63992"/>
                </a:lnTo>
                <a:lnTo>
                  <a:pt x="1951" y="113479"/>
                </a:lnTo>
                <a:lnTo>
                  <a:pt x="0" y="150976"/>
                </a:lnTo>
                <a:lnTo>
                  <a:pt x="8" y="153492"/>
                </a:lnTo>
                <a:lnTo>
                  <a:pt x="4626" y="207699"/>
                </a:lnTo>
                <a:lnTo>
                  <a:pt x="16830" y="253010"/>
                </a:lnTo>
                <a:lnTo>
                  <a:pt x="42645" y="293085"/>
                </a:lnTo>
                <a:lnTo>
                  <a:pt x="67469" y="303012"/>
                </a:lnTo>
                <a:lnTo>
                  <a:pt x="75098" y="300903"/>
                </a:lnTo>
                <a:lnTo>
                  <a:pt x="102058" y="272664"/>
                </a:lnTo>
                <a:lnTo>
                  <a:pt x="117037" y="233868"/>
                </a:lnTo>
                <a:lnTo>
                  <a:pt x="125908" y="183375"/>
                </a:lnTo>
                <a:lnTo>
                  <a:pt x="127709" y="144725"/>
                </a:lnTo>
                <a:lnTo>
                  <a:pt x="126920" y="126308"/>
                </a:lnTo>
                <a:lnTo>
                  <a:pt x="119187" y="75916"/>
                </a:lnTo>
                <a:lnTo>
                  <a:pt x="104142" y="35640"/>
                </a:lnTo>
                <a:lnTo>
                  <a:pt x="74348" y="3968"/>
                </a:lnTo>
                <a:lnTo>
                  <a:pt x="55912" y="0"/>
                </a:lnTo>
                <a:close/>
              </a:path>
            </a:pathLst>
          </a:custGeom>
          <a:solidFill>
            <a:srgbClr val="DDDDDD"/>
          </a:solidFill>
        </p:spPr>
        <p:txBody>
          <a:bodyPr wrap="square" lIns="0" tIns="0" rIns="0" bIns="0" rtlCol="0"/>
          <a:lstStyle/>
          <a:p>
            <a:endParaRPr/>
          </a:p>
        </p:txBody>
      </p:sp>
      <p:sp>
        <p:nvSpPr>
          <p:cNvPr id="150" name="object 150"/>
          <p:cNvSpPr/>
          <p:nvPr/>
        </p:nvSpPr>
        <p:spPr>
          <a:xfrm>
            <a:off x="5427726" y="4490619"/>
            <a:ext cx="128270" cy="303530"/>
          </a:xfrm>
          <a:custGeom>
            <a:avLst/>
            <a:gdLst/>
            <a:ahLst/>
            <a:cxnLst/>
            <a:rect l="l" t="t" r="r" b="b"/>
            <a:pathLst>
              <a:path w="128270" h="303529">
                <a:moveTo>
                  <a:pt x="0" y="150976"/>
                </a:moveTo>
                <a:lnTo>
                  <a:pt x="4301" y="95940"/>
                </a:lnTo>
                <a:lnTo>
                  <a:pt x="16129" y="49868"/>
                </a:lnTo>
                <a:lnTo>
                  <a:pt x="40820" y="9030"/>
                </a:lnTo>
                <a:lnTo>
                  <a:pt x="55912" y="0"/>
                </a:lnTo>
                <a:lnTo>
                  <a:pt x="65396" y="882"/>
                </a:lnTo>
                <a:lnTo>
                  <a:pt x="97666" y="25092"/>
                </a:lnTo>
                <a:lnTo>
                  <a:pt x="114937" y="61186"/>
                </a:lnTo>
                <a:lnTo>
                  <a:pt x="125213" y="108611"/>
                </a:lnTo>
                <a:lnTo>
                  <a:pt x="127709" y="144725"/>
                </a:lnTo>
                <a:lnTo>
                  <a:pt x="127255" y="164473"/>
                </a:lnTo>
                <a:lnTo>
                  <a:pt x="120745" y="218186"/>
                </a:lnTo>
                <a:lnTo>
                  <a:pt x="107640" y="261221"/>
                </a:lnTo>
                <a:lnTo>
                  <a:pt x="82425" y="296700"/>
                </a:lnTo>
                <a:lnTo>
                  <a:pt x="67469" y="303012"/>
                </a:lnTo>
                <a:lnTo>
                  <a:pt x="58771" y="301899"/>
                </a:lnTo>
                <a:lnTo>
                  <a:pt x="28536" y="276417"/>
                </a:lnTo>
                <a:lnTo>
                  <a:pt x="12000" y="239127"/>
                </a:lnTo>
                <a:lnTo>
                  <a:pt x="2180" y="190433"/>
                </a:lnTo>
                <a:lnTo>
                  <a:pt x="0" y="150976"/>
                </a:lnTo>
                <a:close/>
              </a:path>
            </a:pathLst>
          </a:custGeom>
          <a:ln w="9525">
            <a:solidFill>
              <a:srgbClr val="163793"/>
            </a:solidFill>
          </a:ln>
        </p:spPr>
        <p:txBody>
          <a:bodyPr wrap="square" lIns="0" tIns="0" rIns="0" bIns="0" rtlCol="0"/>
          <a:lstStyle/>
          <a:p>
            <a:endParaRPr/>
          </a:p>
        </p:txBody>
      </p:sp>
      <p:sp>
        <p:nvSpPr>
          <p:cNvPr id="151" name="object 151"/>
          <p:cNvSpPr/>
          <p:nvPr/>
        </p:nvSpPr>
        <p:spPr>
          <a:xfrm>
            <a:off x="7860156" y="4499127"/>
            <a:ext cx="83369" cy="294741"/>
          </a:xfrm>
          <a:prstGeom prst="rect">
            <a:avLst/>
          </a:prstGeom>
          <a:blipFill>
            <a:blip r:embed="rId43" cstate="print"/>
            <a:stretch>
              <a:fillRect/>
            </a:stretch>
          </a:blipFill>
        </p:spPr>
        <p:txBody>
          <a:bodyPr wrap="square" lIns="0" tIns="0" rIns="0" bIns="0" rtlCol="0"/>
          <a:lstStyle/>
          <a:p>
            <a:endParaRPr/>
          </a:p>
        </p:txBody>
      </p:sp>
      <p:sp>
        <p:nvSpPr>
          <p:cNvPr id="152" name="object 152"/>
          <p:cNvSpPr txBox="1"/>
          <p:nvPr/>
        </p:nvSpPr>
        <p:spPr>
          <a:xfrm>
            <a:off x="6212585" y="4491117"/>
            <a:ext cx="1336040" cy="363855"/>
          </a:xfrm>
          <a:prstGeom prst="rect">
            <a:avLst/>
          </a:prstGeom>
        </p:spPr>
        <p:txBody>
          <a:bodyPr vert="horz" wrap="square" lIns="0" tIns="0" rIns="0" bIns="0" rtlCol="0">
            <a:spAutoFit/>
          </a:bodyPr>
          <a:lstStyle/>
          <a:p>
            <a:pPr marL="12700">
              <a:lnSpc>
                <a:spcPct val="100000"/>
              </a:lnSpc>
            </a:pPr>
            <a:r>
              <a:rPr sz="2000" b="1" spc="5" dirty="0">
                <a:solidFill>
                  <a:srgbClr val="163793"/>
                </a:solidFill>
                <a:latin typeface="Arial"/>
                <a:cs typeface="Arial"/>
              </a:rPr>
              <a:t>R</a:t>
            </a:r>
            <a:r>
              <a:rPr sz="2775" b="1" spc="15" baseline="-21021" dirty="0">
                <a:solidFill>
                  <a:srgbClr val="163793"/>
                </a:solidFill>
                <a:latin typeface="Arial"/>
                <a:cs typeface="Arial"/>
              </a:rPr>
              <a:t>c</a:t>
            </a:r>
            <a:r>
              <a:rPr sz="2775" b="1" spc="-232" baseline="-21021" dirty="0">
                <a:solidFill>
                  <a:srgbClr val="163793"/>
                </a:solidFill>
                <a:latin typeface="Arial"/>
                <a:cs typeface="Arial"/>
              </a:rPr>
              <a:t> </a:t>
            </a:r>
            <a:r>
              <a:rPr sz="2000" b="1" dirty="0">
                <a:solidFill>
                  <a:srgbClr val="163793"/>
                </a:solidFill>
                <a:latin typeface="Arial"/>
                <a:cs typeface="Arial"/>
              </a:rPr>
              <a:t>bits/sec</a:t>
            </a:r>
            <a:endParaRPr sz="2000">
              <a:latin typeface="Arial"/>
              <a:cs typeface="Arial"/>
            </a:endParaRPr>
          </a:p>
        </p:txBody>
      </p:sp>
      <p:sp>
        <p:nvSpPr>
          <p:cNvPr id="153" name="object 153"/>
          <p:cNvSpPr/>
          <p:nvPr/>
        </p:nvSpPr>
        <p:spPr>
          <a:xfrm>
            <a:off x="4235450" y="4457700"/>
            <a:ext cx="1365250" cy="381000"/>
          </a:xfrm>
          <a:prstGeom prst="rect">
            <a:avLst/>
          </a:prstGeom>
          <a:blipFill>
            <a:blip r:embed="rId44" cstate="print"/>
            <a:stretch>
              <a:fillRect/>
            </a:stretch>
          </a:blipFill>
        </p:spPr>
        <p:txBody>
          <a:bodyPr wrap="square" lIns="0" tIns="0" rIns="0" bIns="0" rtlCol="0"/>
          <a:lstStyle/>
          <a:p>
            <a:endParaRPr/>
          </a:p>
        </p:txBody>
      </p:sp>
      <p:sp>
        <p:nvSpPr>
          <p:cNvPr id="154" name="object 154"/>
          <p:cNvSpPr/>
          <p:nvPr/>
        </p:nvSpPr>
        <p:spPr>
          <a:xfrm>
            <a:off x="4235450" y="4457700"/>
            <a:ext cx="1365250" cy="381000"/>
          </a:xfrm>
          <a:custGeom>
            <a:avLst/>
            <a:gdLst/>
            <a:ahLst/>
            <a:cxnLst/>
            <a:rect l="l" t="t" r="r" b="b"/>
            <a:pathLst>
              <a:path w="1365250" h="381000">
                <a:moveTo>
                  <a:pt x="0" y="95250"/>
                </a:moveTo>
                <a:lnTo>
                  <a:pt x="1024001" y="95250"/>
                </a:lnTo>
                <a:lnTo>
                  <a:pt x="1024001" y="0"/>
                </a:lnTo>
                <a:lnTo>
                  <a:pt x="1365250" y="190500"/>
                </a:lnTo>
                <a:lnTo>
                  <a:pt x="1024001" y="381000"/>
                </a:lnTo>
                <a:lnTo>
                  <a:pt x="1024001" y="285750"/>
                </a:lnTo>
                <a:lnTo>
                  <a:pt x="0" y="285750"/>
                </a:lnTo>
                <a:lnTo>
                  <a:pt x="0" y="95250"/>
                </a:lnTo>
                <a:close/>
              </a:path>
            </a:pathLst>
          </a:custGeom>
          <a:ln w="9525">
            <a:solidFill>
              <a:srgbClr val="CC0000"/>
            </a:solidFill>
          </a:ln>
        </p:spPr>
        <p:txBody>
          <a:bodyPr wrap="square" lIns="0" tIns="0" rIns="0" bIns="0" rtlCol="0"/>
          <a:lstStyle/>
          <a:p>
            <a:endParaRPr/>
          </a:p>
        </p:txBody>
      </p:sp>
      <p:sp>
        <p:nvSpPr>
          <p:cNvPr id="155" name="object 155"/>
          <p:cNvSpPr/>
          <p:nvPr/>
        </p:nvSpPr>
        <p:spPr>
          <a:xfrm>
            <a:off x="1292225" y="4257675"/>
            <a:ext cx="895350" cy="565150"/>
          </a:xfrm>
          <a:prstGeom prst="rect">
            <a:avLst/>
          </a:prstGeom>
          <a:blipFill>
            <a:blip r:embed="rId45" cstate="print"/>
            <a:stretch>
              <a:fillRect/>
            </a:stretch>
          </a:blipFill>
        </p:spPr>
        <p:txBody>
          <a:bodyPr wrap="square" lIns="0" tIns="0" rIns="0" bIns="0" rtlCol="0"/>
          <a:lstStyle/>
          <a:p>
            <a:endParaRPr/>
          </a:p>
        </p:txBody>
      </p:sp>
      <p:sp>
        <p:nvSpPr>
          <p:cNvPr id="156" name="object 156"/>
          <p:cNvSpPr/>
          <p:nvPr/>
        </p:nvSpPr>
        <p:spPr>
          <a:xfrm>
            <a:off x="1292225" y="4257675"/>
            <a:ext cx="895350" cy="565150"/>
          </a:xfrm>
          <a:custGeom>
            <a:avLst/>
            <a:gdLst/>
            <a:ahLst/>
            <a:cxnLst/>
            <a:rect l="l" t="t" r="r" b="b"/>
            <a:pathLst>
              <a:path w="895350" h="565150">
                <a:moveTo>
                  <a:pt x="895350" y="406145"/>
                </a:moveTo>
                <a:lnTo>
                  <a:pt x="626999" y="565150"/>
                </a:lnTo>
                <a:lnTo>
                  <a:pt x="626999" y="488950"/>
                </a:lnTo>
                <a:lnTo>
                  <a:pt x="515112" y="488950"/>
                </a:lnTo>
                <a:lnTo>
                  <a:pt x="472865" y="488147"/>
                </a:lnTo>
                <a:lnTo>
                  <a:pt x="431560" y="485783"/>
                </a:lnTo>
                <a:lnTo>
                  <a:pt x="391327" y="481917"/>
                </a:lnTo>
                <a:lnTo>
                  <a:pt x="352300" y="476614"/>
                </a:lnTo>
                <a:lnTo>
                  <a:pt x="314610" y="469935"/>
                </a:lnTo>
                <a:lnTo>
                  <a:pt x="243776" y="452699"/>
                </a:lnTo>
                <a:lnTo>
                  <a:pt x="179886" y="430707"/>
                </a:lnTo>
                <a:lnTo>
                  <a:pt x="123999" y="404458"/>
                </a:lnTo>
                <a:lnTo>
                  <a:pt x="77177" y="374450"/>
                </a:lnTo>
                <a:lnTo>
                  <a:pt x="40481" y="341181"/>
                </a:lnTo>
                <a:lnTo>
                  <a:pt x="14971" y="305150"/>
                </a:lnTo>
                <a:lnTo>
                  <a:pt x="1707" y="266855"/>
                </a:lnTo>
                <a:lnTo>
                  <a:pt x="0" y="247014"/>
                </a:lnTo>
                <a:lnTo>
                  <a:pt x="0" y="0"/>
                </a:lnTo>
                <a:lnTo>
                  <a:pt x="268350" y="0"/>
                </a:lnTo>
                <a:lnTo>
                  <a:pt x="268350" y="247014"/>
                </a:lnTo>
                <a:lnTo>
                  <a:pt x="269169" y="253275"/>
                </a:lnTo>
                <a:lnTo>
                  <a:pt x="295896" y="282068"/>
                </a:lnTo>
                <a:lnTo>
                  <a:pt x="340629" y="300926"/>
                </a:lnTo>
                <a:lnTo>
                  <a:pt x="385133" y="311817"/>
                </a:lnTo>
                <a:lnTo>
                  <a:pt x="437120" y="319337"/>
                </a:lnTo>
                <a:lnTo>
                  <a:pt x="494875" y="322962"/>
                </a:lnTo>
                <a:lnTo>
                  <a:pt x="515112" y="323214"/>
                </a:lnTo>
                <a:lnTo>
                  <a:pt x="626999" y="323214"/>
                </a:lnTo>
                <a:lnTo>
                  <a:pt x="626999" y="247014"/>
                </a:lnTo>
                <a:lnTo>
                  <a:pt x="895350" y="406145"/>
                </a:lnTo>
                <a:close/>
              </a:path>
            </a:pathLst>
          </a:custGeom>
          <a:ln w="9525">
            <a:solidFill>
              <a:srgbClr val="CC0000"/>
            </a:solidFill>
          </a:ln>
        </p:spPr>
        <p:txBody>
          <a:bodyPr wrap="square" lIns="0" tIns="0" rIns="0" bIns="0" rtlCol="0"/>
          <a:lstStyle/>
          <a:p>
            <a:endParaRPr/>
          </a:p>
        </p:txBody>
      </p:sp>
      <p:sp>
        <p:nvSpPr>
          <p:cNvPr id="157" name="object 157"/>
          <p:cNvSpPr/>
          <p:nvPr/>
        </p:nvSpPr>
        <p:spPr>
          <a:xfrm>
            <a:off x="8294751" y="4208398"/>
            <a:ext cx="849249" cy="885825"/>
          </a:xfrm>
          <a:prstGeom prst="rect">
            <a:avLst/>
          </a:prstGeom>
          <a:blipFill>
            <a:blip r:embed="rId46" cstate="print"/>
            <a:stretch>
              <a:fillRect/>
            </a:stretch>
          </a:blipFill>
        </p:spPr>
        <p:txBody>
          <a:bodyPr wrap="square" lIns="0" tIns="0" rIns="0" bIns="0" rtlCol="0"/>
          <a:lstStyle/>
          <a:p>
            <a:endParaRPr/>
          </a:p>
        </p:txBody>
      </p:sp>
      <p:sp>
        <p:nvSpPr>
          <p:cNvPr id="158" name="object 158"/>
          <p:cNvSpPr/>
          <p:nvPr/>
        </p:nvSpPr>
        <p:spPr>
          <a:xfrm>
            <a:off x="8371078" y="4293489"/>
            <a:ext cx="423799" cy="405638"/>
          </a:xfrm>
          <a:prstGeom prst="rect">
            <a:avLst/>
          </a:prstGeom>
          <a:blipFill>
            <a:blip r:embed="rId47" cstate="print"/>
            <a:stretch>
              <a:fillRect/>
            </a:stretch>
          </a:blipFill>
        </p:spPr>
        <p:txBody>
          <a:bodyPr wrap="square" lIns="0" tIns="0" rIns="0" bIns="0" rtlCol="0"/>
          <a:lstStyle/>
          <a:p>
            <a:endParaRPr/>
          </a:p>
        </p:txBody>
      </p:sp>
      <p:sp>
        <p:nvSpPr>
          <p:cNvPr id="159" name="object 159"/>
          <p:cNvSpPr/>
          <p:nvPr/>
        </p:nvSpPr>
        <p:spPr>
          <a:xfrm>
            <a:off x="1230312" y="3971163"/>
            <a:ext cx="407979" cy="388073"/>
          </a:xfrm>
          <a:prstGeom prst="rect">
            <a:avLst/>
          </a:prstGeom>
          <a:blipFill>
            <a:blip r:embed="rId48" cstate="print"/>
            <a:stretch>
              <a:fillRect/>
            </a:stretch>
          </a:blipFill>
        </p:spPr>
        <p:txBody>
          <a:bodyPr wrap="square" lIns="0" tIns="0" rIns="0" bIns="0" rtlCol="0"/>
          <a:lstStyle/>
          <a:p>
            <a:endParaRPr/>
          </a:p>
        </p:txBody>
      </p:sp>
      <p:sp>
        <p:nvSpPr>
          <p:cNvPr id="160" name="object 160"/>
          <p:cNvSpPr/>
          <p:nvPr/>
        </p:nvSpPr>
        <p:spPr>
          <a:xfrm>
            <a:off x="1230323" y="3927514"/>
            <a:ext cx="407967" cy="87169"/>
          </a:xfrm>
          <a:prstGeom prst="rect">
            <a:avLst/>
          </a:prstGeom>
          <a:blipFill>
            <a:blip r:embed="rId49" cstate="print"/>
            <a:stretch>
              <a:fillRect/>
            </a:stretch>
          </a:blipFill>
        </p:spPr>
        <p:txBody>
          <a:bodyPr wrap="square" lIns="0" tIns="0" rIns="0" bIns="0" rtlCol="0"/>
          <a:lstStyle/>
          <a:p>
            <a:endParaRPr/>
          </a:p>
        </p:txBody>
      </p:sp>
      <p:sp>
        <p:nvSpPr>
          <p:cNvPr id="161" name="object 161"/>
          <p:cNvSpPr/>
          <p:nvPr/>
        </p:nvSpPr>
        <p:spPr>
          <a:xfrm>
            <a:off x="1230320" y="3927516"/>
            <a:ext cx="408305" cy="87630"/>
          </a:xfrm>
          <a:custGeom>
            <a:avLst/>
            <a:gdLst/>
            <a:ahLst/>
            <a:cxnLst/>
            <a:rect l="l" t="t" r="r" b="b"/>
            <a:pathLst>
              <a:path w="408305" h="87629">
                <a:moveTo>
                  <a:pt x="407979" y="43646"/>
                </a:moveTo>
                <a:lnTo>
                  <a:pt x="374824" y="67495"/>
                </a:lnTo>
                <a:lnTo>
                  <a:pt x="337220" y="76660"/>
                </a:lnTo>
                <a:lnTo>
                  <a:pt x="289012" y="83268"/>
                </a:lnTo>
                <a:lnTo>
                  <a:pt x="232758" y="86780"/>
                </a:lnTo>
                <a:lnTo>
                  <a:pt x="212661" y="87169"/>
                </a:lnTo>
                <a:lnTo>
                  <a:pt x="191694" y="86979"/>
                </a:lnTo>
                <a:lnTo>
                  <a:pt x="151897" y="85470"/>
                </a:lnTo>
                <a:lnTo>
                  <a:pt x="98654" y="80652"/>
                </a:lnTo>
                <a:lnTo>
                  <a:pt x="54927" y="73194"/>
                </a:lnTo>
                <a:lnTo>
                  <a:pt x="14871" y="59972"/>
                </a:lnTo>
                <a:lnTo>
                  <a:pt x="0" y="44044"/>
                </a:lnTo>
                <a:lnTo>
                  <a:pt x="997" y="39626"/>
                </a:lnTo>
                <a:lnTo>
                  <a:pt x="44298" y="16537"/>
                </a:lnTo>
                <a:lnTo>
                  <a:pt x="85675" y="8080"/>
                </a:lnTo>
                <a:lnTo>
                  <a:pt x="136792" y="2390"/>
                </a:lnTo>
                <a:lnTo>
                  <a:pt x="175017" y="397"/>
                </a:lnTo>
                <a:lnTo>
                  <a:pt x="195090" y="0"/>
                </a:lnTo>
                <a:lnTo>
                  <a:pt x="216081" y="190"/>
                </a:lnTo>
                <a:lnTo>
                  <a:pt x="255910" y="1704"/>
                </a:lnTo>
                <a:lnTo>
                  <a:pt x="309177" y="6537"/>
                </a:lnTo>
                <a:lnTo>
                  <a:pt x="352916" y="14012"/>
                </a:lnTo>
                <a:lnTo>
                  <a:pt x="393003" y="27249"/>
                </a:lnTo>
                <a:lnTo>
                  <a:pt x="407979" y="43646"/>
                </a:lnTo>
                <a:close/>
              </a:path>
            </a:pathLst>
          </a:custGeom>
          <a:ln w="9525">
            <a:solidFill>
              <a:srgbClr val="163793"/>
            </a:solidFill>
          </a:ln>
        </p:spPr>
        <p:txBody>
          <a:bodyPr wrap="square" lIns="0" tIns="0" rIns="0" bIns="0" rtlCol="0"/>
          <a:lstStyle/>
          <a:p>
            <a:endParaRPr/>
          </a:p>
        </p:txBody>
      </p:sp>
      <p:sp>
        <p:nvSpPr>
          <p:cNvPr id="162" name="object 162"/>
          <p:cNvSpPr/>
          <p:nvPr/>
        </p:nvSpPr>
        <p:spPr>
          <a:xfrm>
            <a:off x="1230312" y="3971163"/>
            <a:ext cx="408305" cy="388620"/>
          </a:xfrm>
          <a:custGeom>
            <a:avLst/>
            <a:gdLst/>
            <a:ahLst/>
            <a:cxnLst/>
            <a:rect l="l" t="t" r="r" b="b"/>
            <a:pathLst>
              <a:path w="408305" h="388620">
                <a:moveTo>
                  <a:pt x="407987" y="0"/>
                </a:moveTo>
                <a:lnTo>
                  <a:pt x="407987" y="344424"/>
                </a:lnTo>
                <a:lnTo>
                  <a:pt x="406987" y="348777"/>
                </a:lnTo>
                <a:lnTo>
                  <a:pt x="363645" y="371624"/>
                </a:lnTo>
                <a:lnTo>
                  <a:pt x="322231" y="380031"/>
                </a:lnTo>
                <a:lnTo>
                  <a:pt x="271067" y="385697"/>
                </a:lnTo>
                <a:lnTo>
                  <a:pt x="232804" y="387680"/>
                </a:lnTo>
                <a:lnTo>
                  <a:pt x="212711" y="388073"/>
                </a:lnTo>
                <a:lnTo>
                  <a:pt x="191743" y="387881"/>
                </a:lnTo>
                <a:lnTo>
                  <a:pt x="151946" y="386365"/>
                </a:lnTo>
                <a:lnTo>
                  <a:pt x="98704" y="381524"/>
                </a:lnTo>
                <a:lnTo>
                  <a:pt x="54975" y="374038"/>
                </a:lnTo>
                <a:lnTo>
                  <a:pt x="14908" y="360782"/>
                </a:lnTo>
                <a:lnTo>
                  <a:pt x="9" y="344843"/>
                </a:lnTo>
                <a:lnTo>
                  <a:pt x="0" y="0"/>
                </a:lnTo>
              </a:path>
            </a:pathLst>
          </a:custGeom>
          <a:ln w="9525">
            <a:solidFill>
              <a:srgbClr val="163793"/>
            </a:solidFill>
          </a:ln>
        </p:spPr>
        <p:txBody>
          <a:bodyPr wrap="square" lIns="0" tIns="0" rIns="0" bIns="0" rtlCol="0"/>
          <a:lstStyle/>
          <a:p>
            <a:endParaRPr/>
          </a:p>
        </p:txBody>
      </p:sp>
      <p:sp>
        <p:nvSpPr>
          <p:cNvPr id="164" name="object 164"/>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65" name="object 16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107</a:t>
            </a:fld>
            <a:endParaRP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702945">
              <a:lnSpc>
                <a:spcPct val="100000"/>
              </a:lnSpc>
            </a:pPr>
            <a:r>
              <a:rPr spc="-10" dirty="0">
                <a:latin typeface="宋体"/>
                <a:cs typeface="宋体"/>
              </a:rPr>
              <a:t>吞吐量</a:t>
            </a:r>
            <a:r>
              <a:rPr spc="-5" dirty="0"/>
              <a:t>:</a:t>
            </a:r>
            <a:r>
              <a:rPr spc="10" dirty="0"/>
              <a:t> </a:t>
            </a:r>
            <a:r>
              <a:rPr spc="-5" dirty="0"/>
              <a:t>Internet</a:t>
            </a:r>
            <a:r>
              <a:rPr spc="-10" dirty="0">
                <a:latin typeface="宋体"/>
                <a:cs typeface="宋体"/>
              </a:rPr>
              <a:t>场景</a:t>
            </a:r>
          </a:p>
        </p:txBody>
      </p:sp>
      <p:sp>
        <p:nvSpPr>
          <p:cNvPr id="3" name="object 3"/>
          <p:cNvSpPr txBox="1"/>
          <p:nvPr/>
        </p:nvSpPr>
        <p:spPr>
          <a:xfrm>
            <a:off x="5120132" y="5737785"/>
            <a:ext cx="2994660" cy="597535"/>
          </a:xfrm>
          <a:prstGeom prst="rect">
            <a:avLst/>
          </a:prstGeom>
        </p:spPr>
        <p:txBody>
          <a:bodyPr vert="horz" wrap="square" lIns="0" tIns="0" rIns="0" bIns="0" rtlCol="0">
            <a:spAutoFit/>
          </a:bodyPr>
          <a:lstStyle/>
          <a:p>
            <a:pPr marL="12700" marR="5080" indent="411480">
              <a:lnSpc>
                <a:spcPct val="100000"/>
              </a:lnSpc>
            </a:pPr>
            <a:r>
              <a:rPr sz="2000" b="1" dirty="0">
                <a:solidFill>
                  <a:srgbClr val="163793"/>
                </a:solidFill>
                <a:latin typeface="Arial"/>
                <a:cs typeface="Arial"/>
              </a:rPr>
              <a:t>10</a:t>
            </a:r>
            <a:r>
              <a:rPr sz="2000" b="1" spc="-15" dirty="0">
                <a:solidFill>
                  <a:srgbClr val="163793"/>
                </a:solidFill>
                <a:latin typeface="Arial"/>
                <a:cs typeface="Arial"/>
              </a:rPr>
              <a:t> </a:t>
            </a:r>
            <a:r>
              <a:rPr sz="2000" b="1" spc="0" dirty="0">
                <a:solidFill>
                  <a:srgbClr val="163793"/>
                </a:solidFill>
                <a:latin typeface="宋体"/>
                <a:cs typeface="宋体"/>
              </a:rPr>
              <a:t>条“连接”共享 主干网瓶颈链路</a:t>
            </a:r>
            <a:r>
              <a:rPr sz="2000" b="1" dirty="0">
                <a:solidFill>
                  <a:srgbClr val="163793"/>
                </a:solidFill>
                <a:latin typeface="Arial"/>
                <a:cs typeface="Arial"/>
              </a:rPr>
              <a:t>R</a:t>
            </a:r>
            <a:r>
              <a:rPr sz="2000" b="1" spc="-204" dirty="0">
                <a:solidFill>
                  <a:srgbClr val="163793"/>
                </a:solidFill>
                <a:latin typeface="Arial"/>
                <a:cs typeface="Arial"/>
              </a:rPr>
              <a:t> </a:t>
            </a:r>
            <a:r>
              <a:rPr sz="2000" b="1" dirty="0">
                <a:solidFill>
                  <a:srgbClr val="163793"/>
                </a:solidFill>
                <a:latin typeface="Arial"/>
                <a:cs typeface="Arial"/>
              </a:rPr>
              <a:t>bits/sec</a:t>
            </a:r>
            <a:endParaRPr sz="2000">
              <a:latin typeface="Arial"/>
              <a:cs typeface="Arial"/>
            </a:endParaRPr>
          </a:p>
        </p:txBody>
      </p:sp>
      <p:sp>
        <p:nvSpPr>
          <p:cNvPr id="4" name="object 4"/>
          <p:cNvSpPr/>
          <p:nvPr/>
        </p:nvSpPr>
        <p:spPr>
          <a:xfrm>
            <a:off x="4901031" y="2732709"/>
            <a:ext cx="3088005" cy="1473200"/>
          </a:xfrm>
          <a:custGeom>
            <a:avLst/>
            <a:gdLst/>
            <a:ahLst/>
            <a:cxnLst/>
            <a:rect l="l" t="t" r="r" b="b"/>
            <a:pathLst>
              <a:path w="3088004" h="1473200">
                <a:moveTo>
                  <a:pt x="2295384" y="1460499"/>
                </a:moveTo>
                <a:lnTo>
                  <a:pt x="1722585" y="1460499"/>
                </a:lnTo>
                <a:lnTo>
                  <a:pt x="1760690" y="1473199"/>
                </a:lnTo>
                <a:lnTo>
                  <a:pt x="2264689" y="1473199"/>
                </a:lnTo>
                <a:lnTo>
                  <a:pt x="2295384" y="1460499"/>
                </a:lnTo>
                <a:close/>
              </a:path>
              <a:path w="3088004" h="1473200">
                <a:moveTo>
                  <a:pt x="2355005" y="1447799"/>
                </a:moveTo>
                <a:lnTo>
                  <a:pt x="1609736" y="1447799"/>
                </a:lnTo>
                <a:lnTo>
                  <a:pt x="1647021" y="1460499"/>
                </a:lnTo>
                <a:lnTo>
                  <a:pt x="2325487" y="1460499"/>
                </a:lnTo>
                <a:lnTo>
                  <a:pt x="2355005" y="1447799"/>
                </a:lnTo>
                <a:close/>
              </a:path>
              <a:path w="3088004" h="1473200">
                <a:moveTo>
                  <a:pt x="2412316" y="1435099"/>
                </a:moveTo>
                <a:lnTo>
                  <a:pt x="1500530" y="1435099"/>
                </a:lnTo>
                <a:lnTo>
                  <a:pt x="1536598" y="1447799"/>
                </a:lnTo>
                <a:lnTo>
                  <a:pt x="2383946" y="1447799"/>
                </a:lnTo>
                <a:lnTo>
                  <a:pt x="2412316" y="1435099"/>
                </a:lnTo>
                <a:close/>
              </a:path>
              <a:path w="3088004" h="1473200">
                <a:moveTo>
                  <a:pt x="2595583" y="1371599"/>
                </a:moveTo>
                <a:lnTo>
                  <a:pt x="1209426" y="1371599"/>
                </a:lnTo>
                <a:lnTo>
                  <a:pt x="1282192" y="1396999"/>
                </a:lnTo>
                <a:lnTo>
                  <a:pt x="1318655" y="1396999"/>
                </a:lnTo>
                <a:lnTo>
                  <a:pt x="1391587" y="1422399"/>
                </a:lnTo>
                <a:lnTo>
                  <a:pt x="1427993" y="1422399"/>
                </a:lnTo>
                <a:lnTo>
                  <a:pt x="1464318" y="1435099"/>
                </a:lnTo>
                <a:lnTo>
                  <a:pt x="2440124" y="1435099"/>
                </a:lnTo>
                <a:lnTo>
                  <a:pt x="2494083" y="1409699"/>
                </a:lnTo>
                <a:lnTo>
                  <a:pt x="2520249" y="1409699"/>
                </a:lnTo>
                <a:lnTo>
                  <a:pt x="2545882" y="1396999"/>
                </a:lnTo>
                <a:lnTo>
                  <a:pt x="2570991" y="1384299"/>
                </a:lnTo>
                <a:lnTo>
                  <a:pt x="2595583" y="1371599"/>
                </a:lnTo>
                <a:close/>
              </a:path>
              <a:path w="3088004" h="1473200">
                <a:moveTo>
                  <a:pt x="2761090" y="228600"/>
                </a:moveTo>
                <a:lnTo>
                  <a:pt x="245531" y="228600"/>
                </a:lnTo>
                <a:lnTo>
                  <a:pt x="223786" y="241300"/>
                </a:lnTo>
                <a:lnTo>
                  <a:pt x="203620" y="254000"/>
                </a:lnTo>
                <a:lnTo>
                  <a:pt x="185196" y="266700"/>
                </a:lnTo>
                <a:lnTo>
                  <a:pt x="168681" y="266700"/>
                </a:lnTo>
                <a:lnTo>
                  <a:pt x="130906" y="304800"/>
                </a:lnTo>
                <a:lnTo>
                  <a:pt x="106613" y="355600"/>
                </a:lnTo>
                <a:lnTo>
                  <a:pt x="100888" y="368300"/>
                </a:lnTo>
                <a:lnTo>
                  <a:pt x="96126" y="381000"/>
                </a:lnTo>
                <a:lnTo>
                  <a:pt x="92193" y="393700"/>
                </a:lnTo>
                <a:lnTo>
                  <a:pt x="88956" y="419100"/>
                </a:lnTo>
                <a:lnTo>
                  <a:pt x="86281" y="431800"/>
                </a:lnTo>
                <a:lnTo>
                  <a:pt x="84035" y="444500"/>
                </a:lnTo>
                <a:lnTo>
                  <a:pt x="82082" y="457200"/>
                </a:lnTo>
                <a:lnTo>
                  <a:pt x="78526" y="495300"/>
                </a:lnTo>
                <a:lnTo>
                  <a:pt x="76655" y="508000"/>
                </a:lnTo>
                <a:lnTo>
                  <a:pt x="74544" y="520700"/>
                </a:lnTo>
                <a:lnTo>
                  <a:pt x="72058" y="546100"/>
                </a:lnTo>
                <a:lnTo>
                  <a:pt x="69065" y="558800"/>
                </a:lnTo>
                <a:lnTo>
                  <a:pt x="65430" y="571500"/>
                </a:lnTo>
                <a:lnTo>
                  <a:pt x="61218" y="584200"/>
                </a:lnTo>
                <a:lnTo>
                  <a:pt x="56639" y="596900"/>
                </a:lnTo>
                <a:lnTo>
                  <a:pt x="51776" y="609600"/>
                </a:lnTo>
                <a:lnTo>
                  <a:pt x="46711" y="635000"/>
                </a:lnTo>
                <a:lnTo>
                  <a:pt x="36304" y="660400"/>
                </a:lnTo>
                <a:lnTo>
                  <a:pt x="31127" y="673100"/>
                </a:lnTo>
                <a:lnTo>
                  <a:pt x="26078" y="685800"/>
                </a:lnTo>
                <a:lnTo>
                  <a:pt x="21239" y="711200"/>
                </a:lnTo>
                <a:lnTo>
                  <a:pt x="16693" y="723900"/>
                </a:lnTo>
                <a:lnTo>
                  <a:pt x="5637" y="762000"/>
                </a:lnTo>
                <a:lnTo>
                  <a:pt x="186" y="800100"/>
                </a:lnTo>
                <a:lnTo>
                  <a:pt x="0" y="825500"/>
                </a:lnTo>
                <a:lnTo>
                  <a:pt x="766" y="838200"/>
                </a:lnTo>
                <a:lnTo>
                  <a:pt x="2567" y="850900"/>
                </a:lnTo>
                <a:lnTo>
                  <a:pt x="5486" y="863600"/>
                </a:lnTo>
                <a:lnTo>
                  <a:pt x="9392" y="863600"/>
                </a:lnTo>
                <a:lnTo>
                  <a:pt x="13677" y="876299"/>
                </a:lnTo>
                <a:lnTo>
                  <a:pt x="18391" y="888999"/>
                </a:lnTo>
                <a:lnTo>
                  <a:pt x="23587" y="901699"/>
                </a:lnTo>
                <a:lnTo>
                  <a:pt x="29314" y="914399"/>
                </a:lnTo>
                <a:lnTo>
                  <a:pt x="35624" y="927099"/>
                </a:lnTo>
                <a:lnTo>
                  <a:pt x="42568" y="927099"/>
                </a:lnTo>
                <a:lnTo>
                  <a:pt x="50198" y="939799"/>
                </a:lnTo>
                <a:lnTo>
                  <a:pt x="58563" y="952499"/>
                </a:lnTo>
                <a:lnTo>
                  <a:pt x="67716" y="965199"/>
                </a:lnTo>
                <a:lnTo>
                  <a:pt x="77706" y="965199"/>
                </a:lnTo>
                <a:lnTo>
                  <a:pt x="88586" y="977899"/>
                </a:lnTo>
                <a:lnTo>
                  <a:pt x="100407" y="990599"/>
                </a:lnTo>
                <a:lnTo>
                  <a:pt x="113218" y="1003299"/>
                </a:lnTo>
                <a:lnTo>
                  <a:pt x="127072" y="1003299"/>
                </a:lnTo>
                <a:lnTo>
                  <a:pt x="142020" y="1015999"/>
                </a:lnTo>
                <a:lnTo>
                  <a:pt x="158112" y="1028699"/>
                </a:lnTo>
                <a:lnTo>
                  <a:pt x="175399" y="1041399"/>
                </a:lnTo>
                <a:lnTo>
                  <a:pt x="193934" y="1041399"/>
                </a:lnTo>
                <a:lnTo>
                  <a:pt x="213766" y="1054099"/>
                </a:lnTo>
                <a:lnTo>
                  <a:pt x="235089" y="1066799"/>
                </a:lnTo>
                <a:lnTo>
                  <a:pt x="258030" y="1079499"/>
                </a:lnTo>
                <a:lnTo>
                  <a:pt x="282479" y="1092199"/>
                </a:lnTo>
                <a:lnTo>
                  <a:pt x="308328" y="1104899"/>
                </a:lnTo>
                <a:lnTo>
                  <a:pt x="335467" y="1104899"/>
                </a:lnTo>
                <a:lnTo>
                  <a:pt x="363789" y="1117599"/>
                </a:lnTo>
                <a:lnTo>
                  <a:pt x="393184" y="1130299"/>
                </a:lnTo>
                <a:lnTo>
                  <a:pt x="423543" y="1142999"/>
                </a:lnTo>
                <a:lnTo>
                  <a:pt x="486720" y="1168399"/>
                </a:lnTo>
                <a:lnTo>
                  <a:pt x="552450" y="1193799"/>
                </a:lnTo>
                <a:lnTo>
                  <a:pt x="586000" y="1193799"/>
                </a:lnTo>
                <a:lnTo>
                  <a:pt x="756254" y="1257299"/>
                </a:lnTo>
                <a:lnTo>
                  <a:pt x="790044" y="1257299"/>
                </a:lnTo>
                <a:lnTo>
                  <a:pt x="823493" y="1269999"/>
                </a:lnTo>
                <a:lnTo>
                  <a:pt x="925102" y="1295399"/>
                </a:lnTo>
                <a:lnTo>
                  <a:pt x="1029914" y="1333499"/>
                </a:lnTo>
                <a:lnTo>
                  <a:pt x="1065417" y="1333499"/>
                </a:lnTo>
                <a:lnTo>
                  <a:pt x="1173187" y="1371599"/>
                </a:lnTo>
                <a:lnTo>
                  <a:pt x="2619664" y="1371599"/>
                </a:lnTo>
                <a:lnTo>
                  <a:pt x="2643243" y="1358899"/>
                </a:lnTo>
                <a:lnTo>
                  <a:pt x="2666328" y="1346199"/>
                </a:lnTo>
                <a:lnTo>
                  <a:pt x="2688926" y="1333499"/>
                </a:lnTo>
                <a:lnTo>
                  <a:pt x="2711043" y="1320799"/>
                </a:lnTo>
                <a:lnTo>
                  <a:pt x="2732689" y="1308099"/>
                </a:lnTo>
                <a:lnTo>
                  <a:pt x="2753870" y="1308099"/>
                </a:lnTo>
                <a:lnTo>
                  <a:pt x="2836022" y="1257299"/>
                </a:lnTo>
                <a:lnTo>
                  <a:pt x="2876164" y="1231899"/>
                </a:lnTo>
                <a:lnTo>
                  <a:pt x="2895725" y="1231899"/>
                </a:lnTo>
                <a:lnTo>
                  <a:pt x="2933386" y="1206499"/>
                </a:lnTo>
                <a:lnTo>
                  <a:pt x="2968507" y="1181099"/>
                </a:lnTo>
                <a:lnTo>
                  <a:pt x="3000377" y="1155699"/>
                </a:lnTo>
                <a:lnTo>
                  <a:pt x="3040538" y="1117599"/>
                </a:lnTo>
                <a:lnTo>
                  <a:pt x="3051531" y="1092199"/>
                </a:lnTo>
                <a:lnTo>
                  <a:pt x="3061180" y="1079499"/>
                </a:lnTo>
                <a:lnTo>
                  <a:pt x="3069395" y="1054099"/>
                </a:lnTo>
                <a:lnTo>
                  <a:pt x="3076089" y="1041399"/>
                </a:lnTo>
                <a:lnTo>
                  <a:pt x="3081172" y="1015999"/>
                </a:lnTo>
                <a:lnTo>
                  <a:pt x="3084691" y="990599"/>
                </a:lnTo>
                <a:lnTo>
                  <a:pt x="3086789" y="965199"/>
                </a:lnTo>
                <a:lnTo>
                  <a:pt x="3087517" y="927099"/>
                </a:lnTo>
                <a:lnTo>
                  <a:pt x="3086928" y="901699"/>
                </a:lnTo>
                <a:lnTo>
                  <a:pt x="3085075" y="863600"/>
                </a:lnTo>
                <a:lnTo>
                  <a:pt x="3082009" y="825500"/>
                </a:lnTo>
                <a:lnTo>
                  <a:pt x="3077784" y="787400"/>
                </a:lnTo>
                <a:lnTo>
                  <a:pt x="3072452" y="749300"/>
                </a:lnTo>
                <a:lnTo>
                  <a:pt x="3066066" y="711200"/>
                </a:lnTo>
                <a:lnTo>
                  <a:pt x="3058677" y="673100"/>
                </a:lnTo>
                <a:lnTo>
                  <a:pt x="3050338" y="635000"/>
                </a:lnTo>
                <a:lnTo>
                  <a:pt x="3041103" y="596900"/>
                </a:lnTo>
                <a:lnTo>
                  <a:pt x="3031022" y="558800"/>
                </a:lnTo>
                <a:lnTo>
                  <a:pt x="3020150" y="533400"/>
                </a:lnTo>
                <a:lnTo>
                  <a:pt x="3008538" y="495300"/>
                </a:lnTo>
                <a:lnTo>
                  <a:pt x="2996238" y="457200"/>
                </a:lnTo>
                <a:lnTo>
                  <a:pt x="2969787" y="406400"/>
                </a:lnTo>
                <a:lnTo>
                  <a:pt x="2941218" y="355600"/>
                </a:lnTo>
                <a:lnTo>
                  <a:pt x="2908914" y="317500"/>
                </a:lnTo>
                <a:lnTo>
                  <a:pt x="2890804" y="292100"/>
                </a:lnTo>
                <a:lnTo>
                  <a:pt x="2871522" y="279400"/>
                </a:lnTo>
                <a:lnTo>
                  <a:pt x="2851171" y="266700"/>
                </a:lnTo>
                <a:lnTo>
                  <a:pt x="2829851" y="254000"/>
                </a:lnTo>
                <a:lnTo>
                  <a:pt x="2807663" y="254000"/>
                </a:lnTo>
                <a:lnTo>
                  <a:pt x="2784709" y="241300"/>
                </a:lnTo>
                <a:lnTo>
                  <a:pt x="2761090" y="228600"/>
                </a:lnTo>
                <a:close/>
              </a:path>
              <a:path w="3088004" h="1473200">
                <a:moveTo>
                  <a:pt x="2661984" y="203200"/>
                </a:moveTo>
                <a:lnTo>
                  <a:pt x="318587" y="203200"/>
                </a:lnTo>
                <a:lnTo>
                  <a:pt x="293096" y="215900"/>
                </a:lnTo>
                <a:lnTo>
                  <a:pt x="268689" y="228600"/>
                </a:lnTo>
                <a:lnTo>
                  <a:pt x="2736906" y="228600"/>
                </a:lnTo>
                <a:lnTo>
                  <a:pt x="2712260" y="215900"/>
                </a:lnTo>
                <a:lnTo>
                  <a:pt x="2687252" y="215900"/>
                </a:lnTo>
                <a:lnTo>
                  <a:pt x="2661984" y="203200"/>
                </a:lnTo>
                <a:close/>
              </a:path>
              <a:path w="3088004" h="1473200">
                <a:moveTo>
                  <a:pt x="2611069" y="190500"/>
                </a:moveTo>
                <a:lnTo>
                  <a:pt x="372162" y="190500"/>
                </a:lnTo>
                <a:lnTo>
                  <a:pt x="344997" y="203200"/>
                </a:lnTo>
                <a:lnTo>
                  <a:pt x="2636556" y="203200"/>
                </a:lnTo>
                <a:lnTo>
                  <a:pt x="2611069" y="190500"/>
                </a:lnTo>
                <a:close/>
              </a:path>
              <a:path w="3088004" h="1473200">
                <a:moveTo>
                  <a:pt x="2560326" y="177800"/>
                </a:moveTo>
                <a:lnTo>
                  <a:pt x="428095" y="177800"/>
                </a:lnTo>
                <a:lnTo>
                  <a:pt x="399916" y="190500"/>
                </a:lnTo>
                <a:lnTo>
                  <a:pt x="2585626" y="190500"/>
                </a:lnTo>
                <a:lnTo>
                  <a:pt x="2560326" y="177800"/>
                </a:lnTo>
                <a:close/>
              </a:path>
              <a:path w="3088004" h="1473200">
                <a:moveTo>
                  <a:pt x="1007603" y="165100"/>
                </a:moveTo>
                <a:lnTo>
                  <a:pt x="485068" y="165100"/>
                </a:lnTo>
                <a:lnTo>
                  <a:pt x="456534" y="177800"/>
                </a:lnTo>
                <a:lnTo>
                  <a:pt x="1029963" y="177800"/>
                </a:lnTo>
                <a:lnTo>
                  <a:pt x="1007603" y="165100"/>
                </a:lnTo>
                <a:close/>
              </a:path>
              <a:path w="3088004" h="1473200">
                <a:moveTo>
                  <a:pt x="2486304" y="152400"/>
                </a:moveTo>
                <a:lnTo>
                  <a:pt x="1206210" y="152400"/>
                </a:lnTo>
                <a:lnTo>
                  <a:pt x="1189740" y="165100"/>
                </a:lnTo>
                <a:lnTo>
                  <a:pt x="1154332" y="165100"/>
                </a:lnTo>
                <a:lnTo>
                  <a:pt x="1135151" y="177800"/>
                </a:lnTo>
                <a:lnTo>
                  <a:pt x="2535272" y="177800"/>
                </a:lnTo>
                <a:lnTo>
                  <a:pt x="2486304" y="152400"/>
                </a:lnTo>
                <a:close/>
              </a:path>
              <a:path w="3088004" h="1473200">
                <a:moveTo>
                  <a:pt x="891186" y="152400"/>
                </a:moveTo>
                <a:lnTo>
                  <a:pt x="569594" y="152400"/>
                </a:lnTo>
                <a:lnTo>
                  <a:pt x="541763" y="165100"/>
                </a:lnTo>
                <a:lnTo>
                  <a:pt x="938532" y="165100"/>
                </a:lnTo>
                <a:lnTo>
                  <a:pt x="891186" y="152400"/>
                </a:lnTo>
                <a:close/>
              </a:path>
              <a:path w="3088004" h="1473200">
                <a:moveTo>
                  <a:pt x="818942" y="139700"/>
                </a:moveTo>
                <a:lnTo>
                  <a:pt x="649046" y="139700"/>
                </a:lnTo>
                <a:lnTo>
                  <a:pt x="623400" y="152400"/>
                </a:lnTo>
                <a:lnTo>
                  <a:pt x="843138" y="152400"/>
                </a:lnTo>
                <a:lnTo>
                  <a:pt x="818942" y="139700"/>
                </a:lnTo>
                <a:close/>
              </a:path>
              <a:path w="3088004" h="1473200">
                <a:moveTo>
                  <a:pt x="2413400" y="127000"/>
                </a:moveTo>
                <a:lnTo>
                  <a:pt x="1252155" y="127000"/>
                </a:lnTo>
                <a:lnTo>
                  <a:pt x="1237295" y="139700"/>
                </a:lnTo>
                <a:lnTo>
                  <a:pt x="1222021" y="152400"/>
                </a:lnTo>
                <a:lnTo>
                  <a:pt x="2462209" y="152400"/>
                </a:lnTo>
                <a:lnTo>
                  <a:pt x="2413400" y="127000"/>
                </a:lnTo>
                <a:close/>
              </a:path>
              <a:path w="3088004" h="1473200">
                <a:moveTo>
                  <a:pt x="2263107" y="76200"/>
                </a:moveTo>
                <a:lnTo>
                  <a:pt x="1339467" y="76200"/>
                </a:lnTo>
                <a:lnTo>
                  <a:pt x="1324523" y="88900"/>
                </a:lnTo>
                <a:lnTo>
                  <a:pt x="1309899" y="101600"/>
                </a:lnTo>
                <a:lnTo>
                  <a:pt x="1281121" y="114300"/>
                </a:lnTo>
                <a:lnTo>
                  <a:pt x="1266723" y="127000"/>
                </a:lnTo>
                <a:lnTo>
                  <a:pt x="2388716" y="127000"/>
                </a:lnTo>
                <a:lnTo>
                  <a:pt x="2338865" y="101600"/>
                </a:lnTo>
                <a:lnTo>
                  <a:pt x="2313728" y="101600"/>
                </a:lnTo>
                <a:lnTo>
                  <a:pt x="2263107" y="76200"/>
                </a:lnTo>
                <a:close/>
              </a:path>
              <a:path w="3088004" h="1473200">
                <a:moveTo>
                  <a:pt x="2160902" y="50800"/>
                </a:moveTo>
                <a:lnTo>
                  <a:pt x="1387444" y="50800"/>
                </a:lnTo>
                <a:lnTo>
                  <a:pt x="1370805" y="63500"/>
                </a:lnTo>
                <a:lnTo>
                  <a:pt x="1354854" y="76200"/>
                </a:lnTo>
                <a:lnTo>
                  <a:pt x="2237653" y="76200"/>
                </a:lnTo>
                <a:lnTo>
                  <a:pt x="2212125" y="63500"/>
                </a:lnTo>
                <a:lnTo>
                  <a:pt x="2186536" y="63500"/>
                </a:lnTo>
                <a:lnTo>
                  <a:pt x="2160902" y="50800"/>
                </a:lnTo>
                <a:close/>
              </a:path>
              <a:path w="3088004" h="1473200">
                <a:moveTo>
                  <a:pt x="2109560" y="38100"/>
                </a:moveTo>
                <a:lnTo>
                  <a:pt x="1423272" y="38100"/>
                </a:lnTo>
                <a:lnTo>
                  <a:pt x="1404892" y="50800"/>
                </a:lnTo>
                <a:lnTo>
                  <a:pt x="2135238" y="50800"/>
                </a:lnTo>
                <a:lnTo>
                  <a:pt x="2109560" y="38100"/>
                </a:lnTo>
                <a:close/>
              </a:path>
              <a:path w="3088004" h="1473200">
                <a:moveTo>
                  <a:pt x="2058220" y="25400"/>
                </a:moveTo>
                <a:lnTo>
                  <a:pt x="1485034" y="25400"/>
                </a:lnTo>
                <a:lnTo>
                  <a:pt x="1463319" y="38100"/>
                </a:lnTo>
                <a:lnTo>
                  <a:pt x="2083882" y="38100"/>
                </a:lnTo>
                <a:lnTo>
                  <a:pt x="2058220" y="25400"/>
                </a:lnTo>
                <a:close/>
              </a:path>
              <a:path w="3088004" h="1473200">
                <a:moveTo>
                  <a:pt x="1981479" y="12700"/>
                </a:moveTo>
                <a:lnTo>
                  <a:pt x="1555271" y="12700"/>
                </a:lnTo>
                <a:lnTo>
                  <a:pt x="1531087" y="25400"/>
                </a:lnTo>
                <a:lnTo>
                  <a:pt x="2007003" y="25400"/>
                </a:lnTo>
                <a:lnTo>
                  <a:pt x="1981479" y="12700"/>
                </a:lnTo>
                <a:close/>
              </a:path>
              <a:path w="3088004" h="1473200">
                <a:moveTo>
                  <a:pt x="1848742" y="0"/>
                </a:moveTo>
                <a:lnTo>
                  <a:pt x="1711778" y="0"/>
                </a:lnTo>
                <a:lnTo>
                  <a:pt x="1684718" y="12700"/>
                </a:lnTo>
                <a:lnTo>
                  <a:pt x="1875932" y="12700"/>
                </a:lnTo>
                <a:lnTo>
                  <a:pt x="1848742" y="0"/>
                </a:lnTo>
                <a:close/>
              </a:path>
            </a:pathLst>
          </a:custGeom>
          <a:solidFill>
            <a:srgbClr val="00CCFF"/>
          </a:solidFill>
        </p:spPr>
        <p:txBody>
          <a:bodyPr wrap="square" lIns="0" tIns="0" rIns="0" bIns="0" rtlCol="0"/>
          <a:lstStyle/>
          <a:p>
            <a:endParaRPr/>
          </a:p>
        </p:txBody>
      </p:sp>
      <p:sp>
        <p:nvSpPr>
          <p:cNvPr id="5" name="object 5"/>
          <p:cNvSpPr txBox="1"/>
          <p:nvPr/>
        </p:nvSpPr>
        <p:spPr>
          <a:xfrm>
            <a:off x="4913757" y="2518172"/>
            <a:ext cx="342265" cy="363855"/>
          </a:xfrm>
          <a:prstGeom prst="rect">
            <a:avLst/>
          </a:prstGeom>
        </p:spPr>
        <p:txBody>
          <a:bodyPr vert="horz" wrap="square" lIns="0" tIns="0" rIns="0" bIns="0" rtlCol="0">
            <a:spAutoFit/>
          </a:bodyPr>
          <a:lstStyle/>
          <a:p>
            <a:pPr marL="12700">
              <a:lnSpc>
                <a:spcPct val="100000"/>
              </a:lnSpc>
            </a:pPr>
            <a:r>
              <a:rPr sz="2000" b="1" spc="5" dirty="0">
                <a:solidFill>
                  <a:srgbClr val="163793"/>
                </a:solidFill>
                <a:latin typeface="Arial"/>
                <a:cs typeface="Arial"/>
              </a:rPr>
              <a:t>R</a:t>
            </a:r>
            <a:r>
              <a:rPr sz="2775" b="1" spc="15" baseline="-21021" dirty="0">
                <a:solidFill>
                  <a:srgbClr val="163793"/>
                </a:solidFill>
                <a:latin typeface="Arial"/>
                <a:cs typeface="Arial"/>
              </a:rPr>
              <a:t>s</a:t>
            </a:r>
            <a:endParaRPr sz="2775" baseline="-21021">
              <a:latin typeface="Arial"/>
              <a:cs typeface="Arial"/>
            </a:endParaRPr>
          </a:p>
        </p:txBody>
      </p:sp>
      <p:sp>
        <p:nvSpPr>
          <p:cNvPr id="6" name="object 6"/>
          <p:cNvSpPr/>
          <p:nvPr/>
        </p:nvSpPr>
        <p:spPr>
          <a:xfrm>
            <a:off x="6373876" y="4010025"/>
            <a:ext cx="525399" cy="5071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73876" y="4010025"/>
            <a:ext cx="525780" cy="50800"/>
          </a:xfrm>
          <a:custGeom>
            <a:avLst/>
            <a:gdLst/>
            <a:ahLst/>
            <a:cxnLst/>
            <a:rect l="l" t="t" r="r" b="b"/>
            <a:pathLst>
              <a:path w="525779" h="50800">
                <a:moveTo>
                  <a:pt x="262635" y="0"/>
                </a:moveTo>
                <a:lnTo>
                  <a:pt x="305267" y="334"/>
                </a:lnTo>
                <a:lnTo>
                  <a:pt x="345705" y="1300"/>
                </a:lnTo>
                <a:lnTo>
                  <a:pt x="401066" y="3819"/>
                </a:lnTo>
                <a:lnTo>
                  <a:pt x="448452" y="7461"/>
                </a:lnTo>
                <a:lnTo>
                  <a:pt x="496077" y="13752"/>
                </a:lnTo>
                <a:lnTo>
                  <a:pt x="525399" y="25400"/>
                </a:lnTo>
                <a:lnTo>
                  <a:pt x="524528" y="27475"/>
                </a:lnTo>
                <a:lnTo>
                  <a:pt x="486040" y="38753"/>
                </a:lnTo>
                <a:lnTo>
                  <a:pt x="433656" y="44666"/>
                </a:lnTo>
                <a:lnTo>
                  <a:pt x="383408" y="47953"/>
                </a:lnTo>
                <a:lnTo>
                  <a:pt x="325794" y="50058"/>
                </a:lnTo>
                <a:lnTo>
                  <a:pt x="284192" y="50715"/>
                </a:lnTo>
                <a:lnTo>
                  <a:pt x="262635" y="50800"/>
                </a:lnTo>
                <a:lnTo>
                  <a:pt x="241097" y="50715"/>
                </a:lnTo>
                <a:lnTo>
                  <a:pt x="199526" y="50058"/>
                </a:lnTo>
                <a:lnTo>
                  <a:pt x="160412" y="48795"/>
                </a:lnTo>
                <a:lnTo>
                  <a:pt x="107533" y="45882"/>
                </a:lnTo>
                <a:lnTo>
                  <a:pt x="63226" y="41906"/>
                </a:lnTo>
                <a:lnTo>
                  <a:pt x="20641" y="35262"/>
                </a:lnTo>
                <a:lnTo>
                  <a:pt x="0" y="25400"/>
                </a:lnTo>
                <a:lnTo>
                  <a:pt x="870" y="23324"/>
                </a:lnTo>
                <a:lnTo>
                  <a:pt x="39352" y="12046"/>
                </a:lnTo>
                <a:lnTo>
                  <a:pt x="91721" y="6133"/>
                </a:lnTo>
                <a:lnTo>
                  <a:pt x="141946" y="2846"/>
                </a:lnTo>
                <a:lnTo>
                  <a:pt x="199526" y="741"/>
                </a:lnTo>
                <a:lnTo>
                  <a:pt x="241097" y="84"/>
                </a:lnTo>
                <a:lnTo>
                  <a:pt x="262635" y="0"/>
                </a:lnTo>
                <a:close/>
              </a:path>
            </a:pathLst>
          </a:custGeom>
          <a:ln w="9525">
            <a:solidFill>
              <a:srgbClr val="163793"/>
            </a:solidFill>
          </a:ln>
        </p:spPr>
        <p:txBody>
          <a:bodyPr wrap="square" lIns="0" tIns="0" rIns="0" bIns="0" rtlCol="0"/>
          <a:lstStyle/>
          <a:p>
            <a:endParaRPr/>
          </a:p>
        </p:txBody>
      </p:sp>
      <p:sp>
        <p:nvSpPr>
          <p:cNvPr id="8" name="object 8"/>
          <p:cNvSpPr/>
          <p:nvPr/>
        </p:nvSpPr>
        <p:spPr>
          <a:xfrm>
            <a:off x="6373876" y="3049651"/>
            <a:ext cx="525462" cy="98425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373876" y="3049651"/>
            <a:ext cx="525780" cy="984250"/>
          </a:xfrm>
          <a:custGeom>
            <a:avLst/>
            <a:gdLst/>
            <a:ahLst/>
            <a:cxnLst/>
            <a:rect l="l" t="t" r="r" b="b"/>
            <a:pathLst>
              <a:path w="525779" h="984250">
                <a:moveTo>
                  <a:pt x="0" y="984250"/>
                </a:moveTo>
                <a:lnTo>
                  <a:pt x="525462" y="984250"/>
                </a:lnTo>
                <a:lnTo>
                  <a:pt x="525462" y="0"/>
                </a:lnTo>
                <a:lnTo>
                  <a:pt x="0" y="0"/>
                </a:lnTo>
                <a:lnTo>
                  <a:pt x="0" y="984250"/>
                </a:lnTo>
                <a:close/>
              </a:path>
            </a:pathLst>
          </a:custGeom>
          <a:ln w="9525">
            <a:solidFill>
              <a:srgbClr val="163793"/>
            </a:solidFill>
          </a:ln>
        </p:spPr>
        <p:txBody>
          <a:bodyPr wrap="square" lIns="0" tIns="0" rIns="0" bIns="0" rtlCol="0"/>
          <a:lstStyle/>
          <a:p>
            <a:endParaRPr/>
          </a:p>
        </p:txBody>
      </p:sp>
      <p:sp>
        <p:nvSpPr>
          <p:cNvPr id="10" name="object 10"/>
          <p:cNvSpPr/>
          <p:nvPr/>
        </p:nvSpPr>
        <p:spPr>
          <a:xfrm>
            <a:off x="6378575" y="3030601"/>
            <a:ext cx="525780" cy="52705"/>
          </a:xfrm>
          <a:custGeom>
            <a:avLst/>
            <a:gdLst/>
            <a:ahLst/>
            <a:cxnLst/>
            <a:rect l="l" t="t" r="r" b="b"/>
            <a:pathLst>
              <a:path w="525779" h="52705">
                <a:moveTo>
                  <a:pt x="262763" y="0"/>
                </a:moveTo>
                <a:lnTo>
                  <a:pt x="199604" y="758"/>
                </a:lnTo>
                <a:lnTo>
                  <a:pt x="160466" y="2051"/>
                </a:lnTo>
                <a:lnTo>
                  <a:pt x="107560" y="5039"/>
                </a:lnTo>
                <a:lnTo>
                  <a:pt x="63238" y="9124"/>
                </a:lnTo>
                <a:lnTo>
                  <a:pt x="20643" y="15966"/>
                </a:lnTo>
                <a:lnTo>
                  <a:pt x="0" y="26162"/>
                </a:lnTo>
                <a:lnTo>
                  <a:pt x="870" y="28311"/>
                </a:lnTo>
                <a:lnTo>
                  <a:pt x="39358" y="39955"/>
                </a:lnTo>
                <a:lnTo>
                  <a:pt x="91742" y="46036"/>
                </a:lnTo>
                <a:lnTo>
                  <a:pt x="160466" y="50272"/>
                </a:lnTo>
                <a:lnTo>
                  <a:pt x="199604" y="51565"/>
                </a:lnTo>
                <a:lnTo>
                  <a:pt x="241206" y="52237"/>
                </a:lnTo>
                <a:lnTo>
                  <a:pt x="284302" y="52237"/>
                </a:lnTo>
                <a:lnTo>
                  <a:pt x="325880" y="51565"/>
                </a:lnTo>
                <a:lnTo>
                  <a:pt x="365005" y="50272"/>
                </a:lnTo>
                <a:lnTo>
                  <a:pt x="417910" y="47284"/>
                </a:lnTo>
                <a:lnTo>
                  <a:pt x="462245" y="43199"/>
                </a:lnTo>
                <a:lnTo>
                  <a:pt x="504864" y="36357"/>
                </a:lnTo>
                <a:lnTo>
                  <a:pt x="525526" y="26162"/>
                </a:lnTo>
                <a:lnTo>
                  <a:pt x="524654" y="24012"/>
                </a:lnTo>
                <a:lnTo>
                  <a:pt x="486137" y="12368"/>
                </a:lnTo>
                <a:lnTo>
                  <a:pt x="433731" y="6287"/>
                </a:lnTo>
                <a:lnTo>
                  <a:pt x="365005" y="2051"/>
                </a:lnTo>
                <a:lnTo>
                  <a:pt x="305363" y="341"/>
                </a:lnTo>
                <a:lnTo>
                  <a:pt x="262763" y="0"/>
                </a:lnTo>
                <a:close/>
              </a:path>
            </a:pathLst>
          </a:custGeom>
          <a:solidFill>
            <a:srgbClr val="DDDDDD"/>
          </a:solidFill>
        </p:spPr>
        <p:txBody>
          <a:bodyPr wrap="square" lIns="0" tIns="0" rIns="0" bIns="0" rtlCol="0"/>
          <a:lstStyle/>
          <a:p>
            <a:endParaRPr/>
          </a:p>
        </p:txBody>
      </p:sp>
      <p:sp>
        <p:nvSpPr>
          <p:cNvPr id="11" name="object 11"/>
          <p:cNvSpPr/>
          <p:nvPr/>
        </p:nvSpPr>
        <p:spPr>
          <a:xfrm>
            <a:off x="6378575" y="3030601"/>
            <a:ext cx="525780" cy="52705"/>
          </a:xfrm>
          <a:custGeom>
            <a:avLst/>
            <a:gdLst/>
            <a:ahLst/>
            <a:cxnLst/>
            <a:rect l="l" t="t" r="r" b="b"/>
            <a:pathLst>
              <a:path w="525779" h="52705">
                <a:moveTo>
                  <a:pt x="262763" y="0"/>
                </a:moveTo>
                <a:lnTo>
                  <a:pt x="305363" y="341"/>
                </a:lnTo>
                <a:lnTo>
                  <a:pt x="345783" y="1330"/>
                </a:lnTo>
                <a:lnTo>
                  <a:pt x="401137" y="3912"/>
                </a:lnTo>
                <a:lnTo>
                  <a:pt x="448532" y="7651"/>
                </a:lnTo>
                <a:lnTo>
                  <a:pt x="496180" y="14126"/>
                </a:lnTo>
                <a:lnTo>
                  <a:pt x="525526" y="26162"/>
                </a:lnTo>
                <a:lnTo>
                  <a:pt x="524654" y="28311"/>
                </a:lnTo>
                <a:lnTo>
                  <a:pt x="486137" y="39955"/>
                </a:lnTo>
                <a:lnTo>
                  <a:pt x="433731" y="46036"/>
                </a:lnTo>
                <a:lnTo>
                  <a:pt x="383479" y="49409"/>
                </a:lnTo>
                <a:lnTo>
                  <a:pt x="325880" y="51565"/>
                </a:lnTo>
                <a:lnTo>
                  <a:pt x="284302" y="52237"/>
                </a:lnTo>
                <a:lnTo>
                  <a:pt x="262763" y="52324"/>
                </a:lnTo>
                <a:lnTo>
                  <a:pt x="241206" y="52237"/>
                </a:lnTo>
                <a:lnTo>
                  <a:pt x="199604" y="51565"/>
                </a:lnTo>
                <a:lnTo>
                  <a:pt x="160466" y="50272"/>
                </a:lnTo>
                <a:lnTo>
                  <a:pt x="107560" y="47284"/>
                </a:lnTo>
                <a:lnTo>
                  <a:pt x="63238" y="43199"/>
                </a:lnTo>
                <a:lnTo>
                  <a:pt x="20643" y="36357"/>
                </a:lnTo>
                <a:lnTo>
                  <a:pt x="0" y="26162"/>
                </a:lnTo>
                <a:lnTo>
                  <a:pt x="870" y="24012"/>
                </a:lnTo>
                <a:lnTo>
                  <a:pt x="39358" y="12368"/>
                </a:lnTo>
                <a:lnTo>
                  <a:pt x="91742" y="6287"/>
                </a:lnTo>
                <a:lnTo>
                  <a:pt x="141990" y="2914"/>
                </a:lnTo>
                <a:lnTo>
                  <a:pt x="199604" y="758"/>
                </a:lnTo>
                <a:lnTo>
                  <a:pt x="241206" y="86"/>
                </a:lnTo>
                <a:lnTo>
                  <a:pt x="262763" y="0"/>
                </a:lnTo>
                <a:close/>
              </a:path>
            </a:pathLst>
          </a:custGeom>
          <a:ln w="9525">
            <a:solidFill>
              <a:srgbClr val="163793"/>
            </a:solidFill>
          </a:ln>
        </p:spPr>
        <p:txBody>
          <a:bodyPr wrap="square" lIns="0" tIns="0" rIns="0" bIns="0" rtlCol="0"/>
          <a:lstStyle/>
          <a:p>
            <a:endParaRPr/>
          </a:p>
        </p:txBody>
      </p:sp>
      <p:sp>
        <p:nvSpPr>
          <p:cNvPr id="12" name="object 12"/>
          <p:cNvSpPr/>
          <p:nvPr/>
        </p:nvSpPr>
        <p:spPr>
          <a:xfrm>
            <a:off x="6375400" y="4005198"/>
            <a:ext cx="511175" cy="3175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598152" y="2678881"/>
            <a:ext cx="84964" cy="138437"/>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598152" y="2678881"/>
            <a:ext cx="85090" cy="138430"/>
          </a:xfrm>
          <a:custGeom>
            <a:avLst/>
            <a:gdLst/>
            <a:ahLst/>
            <a:cxnLst/>
            <a:rect l="l" t="t" r="r" b="b"/>
            <a:pathLst>
              <a:path w="85089" h="138430">
                <a:moveTo>
                  <a:pt x="25661" y="59619"/>
                </a:moveTo>
                <a:lnTo>
                  <a:pt x="53801" y="18886"/>
                </a:lnTo>
                <a:lnTo>
                  <a:pt x="76642" y="0"/>
                </a:lnTo>
                <a:lnTo>
                  <a:pt x="81544" y="173"/>
                </a:lnTo>
                <a:lnTo>
                  <a:pt x="84393" y="4218"/>
                </a:lnTo>
                <a:lnTo>
                  <a:pt x="84964" y="11445"/>
                </a:lnTo>
                <a:lnTo>
                  <a:pt x="83400" y="21383"/>
                </a:lnTo>
                <a:lnTo>
                  <a:pt x="67327" y="62747"/>
                </a:lnTo>
                <a:lnTo>
                  <a:pt x="46805" y="96333"/>
                </a:lnTo>
                <a:lnTo>
                  <a:pt x="21175" y="128720"/>
                </a:lnTo>
                <a:lnTo>
                  <a:pt x="4297" y="138437"/>
                </a:lnTo>
                <a:lnTo>
                  <a:pt x="964" y="134294"/>
                </a:lnTo>
                <a:lnTo>
                  <a:pt x="0" y="127083"/>
                </a:lnTo>
                <a:lnTo>
                  <a:pt x="1242" y="117251"/>
                </a:lnTo>
                <a:lnTo>
                  <a:pt x="16598" y="76513"/>
                </a:lnTo>
                <a:lnTo>
                  <a:pt x="25661" y="59619"/>
                </a:lnTo>
                <a:close/>
              </a:path>
            </a:pathLst>
          </a:custGeom>
          <a:ln w="9525">
            <a:solidFill>
              <a:srgbClr val="163793"/>
            </a:solidFill>
          </a:ln>
        </p:spPr>
        <p:txBody>
          <a:bodyPr wrap="square" lIns="0" tIns="0" rIns="0" bIns="0" rtlCol="0"/>
          <a:lstStyle/>
          <a:p>
            <a:endParaRPr/>
          </a:p>
        </p:txBody>
      </p:sp>
      <p:sp>
        <p:nvSpPr>
          <p:cNvPr id="15" name="object 15"/>
          <p:cNvSpPr/>
          <p:nvPr/>
        </p:nvSpPr>
        <p:spPr>
          <a:xfrm>
            <a:off x="4965191" y="2294001"/>
            <a:ext cx="712216" cy="501523"/>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965191" y="2294001"/>
            <a:ext cx="712470" cy="501650"/>
          </a:xfrm>
          <a:custGeom>
            <a:avLst/>
            <a:gdLst/>
            <a:ahLst/>
            <a:cxnLst/>
            <a:rect l="l" t="t" r="r" b="b"/>
            <a:pathLst>
              <a:path w="712470" h="501650">
                <a:moveTo>
                  <a:pt x="78994" y="0"/>
                </a:moveTo>
                <a:lnTo>
                  <a:pt x="712216" y="363854"/>
                </a:lnTo>
                <a:lnTo>
                  <a:pt x="633222" y="501523"/>
                </a:lnTo>
                <a:lnTo>
                  <a:pt x="0" y="137668"/>
                </a:lnTo>
                <a:lnTo>
                  <a:pt x="78994" y="0"/>
                </a:lnTo>
                <a:close/>
              </a:path>
            </a:pathLst>
          </a:custGeom>
          <a:ln w="9525">
            <a:solidFill>
              <a:srgbClr val="163793"/>
            </a:solidFill>
          </a:ln>
        </p:spPr>
        <p:txBody>
          <a:bodyPr wrap="square" lIns="0" tIns="0" rIns="0" bIns="0" rtlCol="0"/>
          <a:lstStyle/>
          <a:p>
            <a:endParaRPr/>
          </a:p>
        </p:txBody>
      </p:sp>
      <p:sp>
        <p:nvSpPr>
          <p:cNvPr id="17" name="object 17"/>
          <p:cNvSpPr/>
          <p:nvPr/>
        </p:nvSpPr>
        <p:spPr>
          <a:xfrm>
            <a:off x="4967966" y="2275647"/>
            <a:ext cx="85090" cy="138430"/>
          </a:xfrm>
          <a:custGeom>
            <a:avLst/>
            <a:gdLst/>
            <a:ahLst/>
            <a:cxnLst/>
            <a:rect l="l" t="t" r="r" b="b"/>
            <a:pathLst>
              <a:path w="85089" h="138430">
                <a:moveTo>
                  <a:pt x="76564" y="0"/>
                </a:moveTo>
                <a:lnTo>
                  <a:pt x="44575" y="30483"/>
                </a:lnTo>
                <a:lnTo>
                  <a:pt x="16619" y="76502"/>
                </a:lnTo>
                <a:lnTo>
                  <a:pt x="1249" y="117251"/>
                </a:lnTo>
                <a:lnTo>
                  <a:pt x="0" y="127086"/>
                </a:lnTo>
                <a:lnTo>
                  <a:pt x="955" y="134298"/>
                </a:lnTo>
                <a:lnTo>
                  <a:pt x="4278" y="138441"/>
                </a:lnTo>
                <a:lnTo>
                  <a:pt x="8739" y="137813"/>
                </a:lnTo>
                <a:lnTo>
                  <a:pt x="37359" y="109622"/>
                </a:lnTo>
                <a:lnTo>
                  <a:pt x="67199" y="62779"/>
                </a:lnTo>
                <a:lnTo>
                  <a:pt x="83287" y="21403"/>
                </a:lnTo>
                <a:lnTo>
                  <a:pt x="84857" y="11463"/>
                </a:lnTo>
                <a:lnTo>
                  <a:pt x="84293" y="4236"/>
                </a:lnTo>
                <a:lnTo>
                  <a:pt x="81453" y="194"/>
                </a:lnTo>
                <a:lnTo>
                  <a:pt x="76564" y="0"/>
                </a:lnTo>
                <a:close/>
              </a:path>
            </a:pathLst>
          </a:custGeom>
          <a:solidFill>
            <a:srgbClr val="DDDDDD"/>
          </a:solidFill>
        </p:spPr>
        <p:txBody>
          <a:bodyPr wrap="square" lIns="0" tIns="0" rIns="0" bIns="0" rtlCol="0"/>
          <a:lstStyle/>
          <a:p>
            <a:endParaRPr/>
          </a:p>
        </p:txBody>
      </p:sp>
      <p:sp>
        <p:nvSpPr>
          <p:cNvPr id="18" name="object 18"/>
          <p:cNvSpPr/>
          <p:nvPr/>
        </p:nvSpPr>
        <p:spPr>
          <a:xfrm>
            <a:off x="4967966" y="2275647"/>
            <a:ext cx="85090" cy="138430"/>
          </a:xfrm>
          <a:custGeom>
            <a:avLst/>
            <a:gdLst/>
            <a:ahLst/>
            <a:cxnLst/>
            <a:rect l="l" t="t" r="r" b="b"/>
            <a:pathLst>
              <a:path w="85089" h="138430">
                <a:moveTo>
                  <a:pt x="25673" y="59627"/>
                </a:moveTo>
                <a:lnTo>
                  <a:pt x="53787" y="18866"/>
                </a:lnTo>
                <a:lnTo>
                  <a:pt x="76564" y="0"/>
                </a:lnTo>
                <a:lnTo>
                  <a:pt x="81453" y="194"/>
                </a:lnTo>
                <a:lnTo>
                  <a:pt x="84293" y="4236"/>
                </a:lnTo>
                <a:lnTo>
                  <a:pt x="84857" y="11463"/>
                </a:lnTo>
                <a:lnTo>
                  <a:pt x="83287" y="21403"/>
                </a:lnTo>
                <a:lnTo>
                  <a:pt x="67199" y="62779"/>
                </a:lnTo>
                <a:lnTo>
                  <a:pt x="46683" y="96380"/>
                </a:lnTo>
                <a:lnTo>
                  <a:pt x="21104" y="128764"/>
                </a:lnTo>
                <a:lnTo>
                  <a:pt x="4278" y="138441"/>
                </a:lnTo>
                <a:lnTo>
                  <a:pt x="955" y="134298"/>
                </a:lnTo>
                <a:lnTo>
                  <a:pt x="0" y="127086"/>
                </a:lnTo>
                <a:lnTo>
                  <a:pt x="1249" y="117251"/>
                </a:lnTo>
                <a:lnTo>
                  <a:pt x="16619" y="76502"/>
                </a:lnTo>
                <a:lnTo>
                  <a:pt x="25673" y="59627"/>
                </a:lnTo>
                <a:close/>
              </a:path>
            </a:pathLst>
          </a:custGeom>
          <a:ln w="9525">
            <a:solidFill>
              <a:srgbClr val="163793"/>
            </a:solidFill>
          </a:ln>
        </p:spPr>
        <p:txBody>
          <a:bodyPr wrap="square" lIns="0" tIns="0" rIns="0" bIns="0" rtlCol="0"/>
          <a:lstStyle/>
          <a:p>
            <a:endParaRPr/>
          </a:p>
        </p:txBody>
      </p:sp>
      <p:sp>
        <p:nvSpPr>
          <p:cNvPr id="19" name="object 19"/>
          <p:cNvSpPr/>
          <p:nvPr/>
        </p:nvSpPr>
        <p:spPr>
          <a:xfrm>
            <a:off x="5581396" y="2669667"/>
            <a:ext cx="97408" cy="145415"/>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4891151" y="2298826"/>
            <a:ext cx="828675" cy="476250"/>
          </a:xfrm>
          <a:custGeom>
            <a:avLst/>
            <a:gdLst/>
            <a:ahLst/>
            <a:cxnLst/>
            <a:rect l="l" t="t" r="r" b="b"/>
            <a:pathLst>
              <a:path w="828675" h="476250">
                <a:moveTo>
                  <a:pt x="0" y="0"/>
                </a:moveTo>
                <a:lnTo>
                  <a:pt x="828548" y="475996"/>
                </a:lnTo>
              </a:path>
            </a:pathLst>
          </a:custGeom>
          <a:ln w="38100">
            <a:solidFill>
              <a:srgbClr val="FF3300"/>
            </a:solidFill>
          </a:ln>
        </p:spPr>
        <p:txBody>
          <a:bodyPr wrap="square" lIns="0" tIns="0" rIns="0" bIns="0" rtlCol="0"/>
          <a:lstStyle/>
          <a:p>
            <a:endParaRPr/>
          </a:p>
        </p:txBody>
      </p:sp>
      <p:sp>
        <p:nvSpPr>
          <p:cNvPr id="21" name="object 21"/>
          <p:cNvSpPr/>
          <p:nvPr/>
        </p:nvSpPr>
        <p:spPr>
          <a:xfrm>
            <a:off x="6102564" y="2690945"/>
            <a:ext cx="104421" cy="104473"/>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6102564" y="2690945"/>
            <a:ext cx="104775" cy="104775"/>
          </a:xfrm>
          <a:custGeom>
            <a:avLst/>
            <a:gdLst/>
            <a:ahLst/>
            <a:cxnLst/>
            <a:rect l="l" t="t" r="r" b="b"/>
            <a:pathLst>
              <a:path w="104775" h="104775">
                <a:moveTo>
                  <a:pt x="35726" y="35109"/>
                </a:moveTo>
                <a:lnTo>
                  <a:pt x="73020" y="7132"/>
                </a:lnTo>
                <a:lnTo>
                  <a:pt x="93004" y="0"/>
                </a:lnTo>
                <a:lnTo>
                  <a:pt x="100147" y="551"/>
                </a:lnTo>
                <a:lnTo>
                  <a:pt x="103873" y="6584"/>
                </a:lnTo>
                <a:lnTo>
                  <a:pt x="104421" y="14462"/>
                </a:lnTo>
                <a:lnTo>
                  <a:pt x="102063" y="23829"/>
                </a:lnTo>
                <a:lnTo>
                  <a:pt x="80265" y="57288"/>
                </a:lnTo>
                <a:lnTo>
                  <a:pt x="43521" y="89906"/>
                </a:lnTo>
                <a:lnTo>
                  <a:pt x="11598" y="104473"/>
                </a:lnTo>
                <a:lnTo>
                  <a:pt x="4416" y="104028"/>
                </a:lnTo>
                <a:lnTo>
                  <a:pt x="614" y="97984"/>
                </a:lnTo>
                <a:lnTo>
                  <a:pt x="0" y="90109"/>
                </a:lnTo>
                <a:lnTo>
                  <a:pt x="2298" y="80757"/>
                </a:lnTo>
                <a:lnTo>
                  <a:pt x="23945" y="47373"/>
                </a:lnTo>
                <a:lnTo>
                  <a:pt x="35726" y="35109"/>
                </a:lnTo>
              </a:path>
            </a:pathLst>
          </a:custGeom>
          <a:ln w="9525">
            <a:solidFill>
              <a:srgbClr val="163793"/>
            </a:solidFill>
          </a:ln>
        </p:spPr>
        <p:txBody>
          <a:bodyPr wrap="square" lIns="0" tIns="0" rIns="0" bIns="0" rtlCol="0"/>
          <a:lstStyle/>
          <a:p>
            <a:endParaRPr/>
          </a:p>
        </p:txBody>
      </p:sp>
      <p:sp>
        <p:nvSpPr>
          <p:cNvPr id="23" name="object 23"/>
          <p:cNvSpPr/>
          <p:nvPr/>
        </p:nvSpPr>
        <p:spPr>
          <a:xfrm>
            <a:off x="5498591" y="2030857"/>
            <a:ext cx="737743" cy="759459"/>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5498591" y="2030857"/>
            <a:ext cx="737870" cy="759460"/>
          </a:xfrm>
          <a:custGeom>
            <a:avLst/>
            <a:gdLst/>
            <a:ahLst/>
            <a:cxnLst/>
            <a:rect l="l" t="t" r="r" b="b"/>
            <a:pathLst>
              <a:path w="737870" h="759460">
                <a:moveTo>
                  <a:pt x="102997" y="0"/>
                </a:moveTo>
                <a:lnTo>
                  <a:pt x="737743" y="660526"/>
                </a:lnTo>
                <a:lnTo>
                  <a:pt x="634619" y="759459"/>
                </a:lnTo>
                <a:lnTo>
                  <a:pt x="0" y="99059"/>
                </a:lnTo>
                <a:lnTo>
                  <a:pt x="102997" y="0"/>
                </a:lnTo>
                <a:close/>
              </a:path>
            </a:pathLst>
          </a:custGeom>
          <a:ln w="9525">
            <a:solidFill>
              <a:srgbClr val="163793"/>
            </a:solidFill>
          </a:ln>
        </p:spPr>
        <p:txBody>
          <a:bodyPr wrap="square" lIns="0" tIns="0" rIns="0" bIns="0" rtlCol="0"/>
          <a:lstStyle/>
          <a:p>
            <a:endParaRPr/>
          </a:p>
        </p:txBody>
      </p:sp>
      <p:sp>
        <p:nvSpPr>
          <p:cNvPr id="25" name="object 25"/>
          <p:cNvSpPr/>
          <p:nvPr/>
        </p:nvSpPr>
        <p:spPr>
          <a:xfrm>
            <a:off x="5532662" y="2032131"/>
            <a:ext cx="104775" cy="104775"/>
          </a:xfrm>
          <a:custGeom>
            <a:avLst/>
            <a:gdLst/>
            <a:ahLst/>
            <a:cxnLst/>
            <a:rect l="l" t="t" r="r" b="b"/>
            <a:pathLst>
              <a:path w="104775" h="104775">
                <a:moveTo>
                  <a:pt x="92951" y="0"/>
                </a:moveTo>
                <a:lnTo>
                  <a:pt x="48338" y="23811"/>
                </a:lnTo>
                <a:lnTo>
                  <a:pt x="14539" y="58992"/>
                </a:lnTo>
                <a:lnTo>
                  <a:pt x="0" y="90125"/>
                </a:lnTo>
                <a:lnTo>
                  <a:pt x="606" y="97993"/>
                </a:lnTo>
                <a:lnTo>
                  <a:pt x="4387" y="104016"/>
                </a:lnTo>
                <a:lnTo>
                  <a:pt x="11590" y="104482"/>
                </a:lnTo>
                <a:lnTo>
                  <a:pt x="20819" y="102154"/>
                </a:lnTo>
                <a:lnTo>
                  <a:pt x="56159" y="80536"/>
                </a:lnTo>
                <a:lnTo>
                  <a:pt x="89713" y="45625"/>
                </a:lnTo>
                <a:lnTo>
                  <a:pt x="104389" y="14440"/>
                </a:lnTo>
                <a:lnTo>
                  <a:pt x="103838" y="6569"/>
                </a:lnTo>
                <a:lnTo>
                  <a:pt x="100122" y="554"/>
                </a:lnTo>
                <a:lnTo>
                  <a:pt x="92951" y="0"/>
                </a:lnTo>
                <a:close/>
              </a:path>
            </a:pathLst>
          </a:custGeom>
          <a:solidFill>
            <a:srgbClr val="DDDDDD"/>
          </a:solidFill>
        </p:spPr>
        <p:txBody>
          <a:bodyPr wrap="square" lIns="0" tIns="0" rIns="0" bIns="0" rtlCol="0"/>
          <a:lstStyle/>
          <a:p>
            <a:endParaRPr/>
          </a:p>
        </p:txBody>
      </p:sp>
      <p:sp>
        <p:nvSpPr>
          <p:cNvPr id="26" name="object 26"/>
          <p:cNvSpPr/>
          <p:nvPr/>
        </p:nvSpPr>
        <p:spPr>
          <a:xfrm>
            <a:off x="5532662" y="2032131"/>
            <a:ext cx="104775" cy="104775"/>
          </a:xfrm>
          <a:custGeom>
            <a:avLst/>
            <a:gdLst/>
            <a:ahLst/>
            <a:cxnLst/>
            <a:rect l="l" t="t" r="r" b="b"/>
            <a:pathLst>
              <a:path w="104775" h="104775">
                <a:moveTo>
                  <a:pt x="35652" y="35047"/>
                </a:moveTo>
                <a:lnTo>
                  <a:pt x="72929" y="7119"/>
                </a:lnTo>
                <a:lnTo>
                  <a:pt x="92951" y="0"/>
                </a:lnTo>
                <a:lnTo>
                  <a:pt x="100122" y="554"/>
                </a:lnTo>
                <a:lnTo>
                  <a:pt x="103838" y="6569"/>
                </a:lnTo>
                <a:lnTo>
                  <a:pt x="104389" y="14440"/>
                </a:lnTo>
                <a:lnTo>
                  <a:pt x="102040" y="23811"/>
                </a:lnTo>
                <a:lnTo>
                  <a:pt x="80266" y="57356"/>
                </a:lnTo>
                <a:lnTo>
                  <a:pt x="43554" y="89969"/>
                </a:lnTo>
                <a:lnTo>
                  <a:pt x="11590" y="104482"/>
                </a:lnTo>
                <a:lnTo>
                  <a:pt x="4387" y="104016"/>
                </a:lnTo>
                <a:lnTo>
                  <a:pt x="606" y="97993"/>
                </a:lnTo>
                <a:lnTo>
                  <a:pt x="0" y="90125"/>
                </a:lnTo>
                <a:lnTo>
                  <a:pt x="2298" y="80766"/>
                </a:lnTo>
                <a:lnTo>
                  <a:pt x="23944" y="47285"/>
                </a:lnTo>
                <a:lnTo>
                  <a:pt x="35652" y="35047"/>
                </a:lnTo>
                <a:close/>
              </a:path>
            </a:pathLst>
          </a:custGeom>
          <a:ln w="9525">
            <a:solidFill>
              <a:srgbClr val="163793"/>
            </a:solidFill>
          </a:ln>
        </p:spPr>
        <p:txBody>
          <a:bodyPr wrap="square" lIns="0" tIns="0" rIns="0" bIns="0" rtlCol="0"/>
          <a:lstStyle/>
          <a:p>
            <a:endParaRPr/>
          </a:p>
        </p:txBody>
      </p:sp>
      <p:sp>
        <p:nvSpPr>
          <p:cNvPr id="27" name="object 27"/>
          <p:cNvSpPr/>
          <p:nvPr/>
        </p:nvSpPr>
        <p:spPr>
          <a:xfrm>
            <a:off x="6085713" y="2674111"/>
            <a:ext cx="120523" cy="117475"/>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5436742" y="1964054"/>
            <a:ext cx="829944" cy="862965"/>
          </a:xfrm>
          <a:custGeom>
            <a:avLst/>
            <a:gdLst/>
            <a:ahLst/>
            <a:cxnLst/>
            <a:rect l="l" t="t" r="r" b="b"/>
            <a:pathLst>
              <a:path w="829945" h="862964">
                <a:moveTo>
                  <a:pt x="0" y="0"/>
                </a:moveTo>
                <a:lnTo>
                  <a:pt x="829564" y="862965"/>
                </a:lnTo>
              </a:path>
            </a:pathLst>
          </a:custGeom>
          <a:ln w="38100">
            <a:solidFill>
              <a:srgbClr val="FF3300"/>
            </a:solidFill>
          </a:ln>
        </p:spPr>
        <p:txBody>
          <a:bodyPr wrap="square" lIns="0" tIns="0" rIns="0" bIns="0" rtlCol="0"/>
          <a:lstStyle/>
          <a:p>
            <a:endParaRPr/>
          </a:p>
        </p:txBody>
      </p:sp>
      <p:sp>
        <p:nvSpPr>
          <p:cNvPr id="29" name="object 29"/>
          <p:cNvSpPr/>
          <p:nvPr/>
        </p:nvSpPr>
        <p:spPr>
          <a:xfrm>
            <a:off x="5061060" y="4531457"/>
            <a:ext cx="84998" cy="138513"/>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5061060" y="4531457"/>
            <a:ext cx="85090" cy="139065"/>
          </a:xfrm>
          <a:custGeom>
            <a:avLst/>
            <a:gdLst/>
            <a:ahLst/>
            <a:cxnLst/>
            <a:rect l="l" t="t" r="r" b="b"/>
            <a:pathLst>
              <a:path w="85089" h="139064">
                <a:moveTo>
                  <a:pt x="59325" y="59592"/>
                </a:moveTo>
                <a:lnTo>
                  <a:pt x="31126" y="18882"/>
                </a:lnTo>
                <a:lnTo>
                  <a:pt x="8269" y="0"/>
                </a:lnTo>
                <a:lnTo>
                  <a:pt x="3381" y="181"/>
                </a:lnTo>
                <a:lnTo>
                  <a:pt x="556" y="4209"/>
                </a:lnTo>
                <a:lnTo>
                  <a:pt x="0" y="11423"/>
                </a:lnTo>
                <a:lnTo>
                  <a:pt x="1571" y="21353"/>
                </a:lnTo>
                <a:lnTo>
                  <a:pt x="17631" y="62744"/>
                </a:lnTo>
                <a:lnTo>
                  <a:pt x="38188" y="96346"/>
                </a:lnTo>
                <a:lnTo>
                  <a:pt x="63845" y="128755"/>
                </a:lnTo>
                <a:lnTo>
                  <a:pt x="80719" y="138513"/>
                </a:lnTo>
                <a:lnTo>
                  <a:pt x="84040" y="134383"/>
                </a:lnTo>
                <a:lnTo>
                  <a:pt x="84998" y="127185"/>
                </a:lnTo>
                <a:lnTo>
                  <a:pt x="83756" y="117364"/>
                </a:lnTo>
                <a:lnTo>
                  <a:pt x="68428" y="76614"/>
                </a:lnTo>
                <a:lnTo>
                  <a:pt x="59325" y="59592"/>
                </a:lnTo>
              </a:path>
            </a:pathLst>
          </a:custGeom>
          <a:ln w="9525">
            <a:solidFill>
              <a:srgbClr val="163793"/>
            </a:solidFill>
          </a:ln>
        </p:spPr>
        <p:txBody>
          <a:bodyPr wrap="square" lIns="0" tIns="0" rIns="0" bIns="0" rtlCol="0"/>
          <a:lstStyle/>
          <a:p>
            <a:endParaRPr/>
          </a:p>
        </p:txBody>
      </p:sp>
      <p:sp>
        <p:nvSpPr>
          <p:cNvPr id="31" name="object 31"/>
          <p:cNvSpPr/>
          <p:nvPr/>
        </p:nvSpPr>
        <p:spPr>
          <a:xfrm>
            <a:off x="5066791" y="4146677"/>
            <a:ext cx="712216" cy="501396"/>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5066791" y="4146677"/>
            <a:ext cx="712470" cy="501650"/>
          </a:xfrm>
          <a:custGeom>
            <a:avLst/>
            <a:gdLst/>
            <a:ahLst/>
            <a:cxnLst/>
            <a:rect l="l" t="t" r="r" b="b"/>
            <a:pathLst>
              <a:path w="712470" h="501650">
                <a:moveTo>
                  <a:pt x="633222" y="0"/>
                </a:moveTo>
                <a:lnTo>
                  <a:pt x="0" y="363728"/>
                </a:lnTo>
                <a:lnTo>
                  <a:pt x="78994" y="501396"/>
                </a:lnTo>
                <a:lnTo>
                  <a:pt x="712216" y="137668"/>
                </a:lnTo>
                <a:lnTo>
                  <a:pt x="633222" y="0"/>
                </a:lnTo>
              </a:path>
            </a:pathLst>
          </a:custGeom>
          <a:ln w="9525">
            <a:solidFill>
              <a:srgbClr val="163793"/>
            </a:solidFill>
          </a:ln>
        </p:spPr>
        <p:txBody>
          <a:bodyPr wrap="square" lIns="0" tIns="0" rIns="0" bIns="0" rtlCol="0"/>
          <a:lstStyle/>
          <a:p>
            <a:endParaRPr/>
          </a:p>
        </p:txBody>
      </p:sp>
      <p:sp>
        <p:nvSpPr>
          <p:cNvPr id="33" name="object 33"/>
          <p:cNvSpPr/>
          <p:nvPr/>
        </p:nvSpPr>
        <p:spPr>
          <a:xfrm>
            <a:off x="5692384" y="4128273"/>
            <a:ext cx="85090" cy="138430"/>
          </a:xfrm>
          <a:custGeom>
            <a:avLst/>
            <a:gdLst/>
            <a:ahLst/>
            <a:cxnLst/>
            <a:rect l="l" t="t" r="r" b="b"/>
            <a:pathLst>
              <a:path w="85089" h="138429">
                <a:moveTo>
                  <a:pt x="7623" y="0"/>
                </a:moveTo>
                <a:lnTo>
                  <a:pt x="2940" y="235"/>
                </a:lnTo>
                <a:lnTo>
                  <a:pt x="336" y="4199"/>
                </a:lnTo>
                <a:lnTo>
                  <a:pt x="0" y="11384"/>
                </a:lnTo>
                <a:lnTo>
                  <a:pt x="1784" y="21316"/>
                </a:lnTo>
                <a:lnTo>
                  <a:pt x="18383" y="62877"/>
                </a:lnTo>
                <a:lnTo>
                  <a:pt x="38950" y="96504"/>
                </a:lnTo>
                <a:lnTo>
                  <a:pt x="64427" y="128887"/>
                </a:lnTo>
                <a:lnTo>
                  <a:pt x="80836" y="138373"/>
                </a:lnTo>
                <a:lnTo>
                  <a:pt x="83832" y="134294"/>
                </a:lnTo>
                <a:lnTo>
                  <a:pt x="84500" y="127099"/>
                </a:lnTo>
                <a:lnTo>
                  <a:pt x="82997" y="117239"/>
                </a:lnTo>
                <a:lnTo>
                  <a:pt x="67045" y="76182"/>
                </a:lnTo>
                <a:lnTo>
                  <a:pt x="39312" y="30636"/>
                </a:lnTo>
                <a:lnTo>
                  <a:pt x="7623" y="0"/>
                </a:lnTo>
                <a:close/>
              </a:path>
            </a:pathLst>
          </a:custGeom>
          <a:solidFill>
            <a:srgbClr val="DDDDDD"/>
          </a:solidFill>
        </p:spPr>
        <p:txBody>
          <a:bodyPr wrap="square" lIns="0" tIns="0" rIns="0" bIns="0" rtlCol="0"/>
          <a:lstStyle/>
          <a:p>
            <a:endParaRPr/>
          </a:p>
        </p:txBody>
      </p:sp>
      <p:sp>
        <p:nvSpPr>
          <p:cNvPr id="34" name="object 34"/>
          <p:cNvSpPr/>
          <p:nvPr/>
        </p:nvSpPr>
        <p:spPr>
          <a:xfrm>
            <a:off x="5692384" y="4128273"/>
            <a:ext cx="85090" cy="138430"/>
          </a:xfrm>
          <a:custGeom>
            <a:avLst/>
            <a:gdLst/>
            <a:ahLst/>
            <a:cxnLst/>
            <a:rect l="l" t="t" r="r" b="b"/>
            <a:pathLst>
              <a:path w="85089" h="138429">
                <a:moveTo>
                  <a:pt x="58302" y="59931"/>
                </a:moveTo>
                <a:lnTo>
                  <a:pt x="30108" y="18950"/>
                </a:lnTo>
                <a:lnTo>
                  <a:pt x="7623" y="0"/>
                </a:lnTo>
                <a:lnTo>
                  <a:pt x="2940" y="235"/>
                </a:lnTo>
                <a:lnTo>
                  <a:pt x="336" y="4199"/>
                </a:lnTo>
                <a:lnTo>
                  <a:pt x="0" y="11384"/>
                </a:lnTo>
                <a:lnTo>
                  <a:pt x="1784" y="21316"/>
                </a:lnTo>
                <a:lnTo>
                  <a:pt x="18383" y="62877"/>
                </a:lnTo>
                <a:lnTo>
                  <a:pt x="38950" y="96504"/>
                </a:lnTo>
                <a:lnTo>
                  <a:pt x="64427" y="128887"/>
                </a:lnTo>
                <a:lnTo>
                  <a:pt x="80836" y="138373"/>
                </a:lnTo>
                <a:lnTo>
                  <a:pt x="83832" y="134294"/>
                </a:lnTo>
                <a:lnTo>
                  <a:pt x="84500" y="127099"/>
                </a:lnTo>
                <a:lnTo>
                  <a:pt x="82997" y="117239"/>
                </a:lnTo>
                <a:lnTo>
                  <a:pt x="67045" y="76182"/>
                </a:lnTo>
                <a:lnTo>
                  <a:pt x="58302" y="59931"/>
                </a:lnTo>
              </a:path>
            </a:pathLst>
          </a:custGeom>
          <a:ln w="9525">
            <a:solidFill>
              <a:srgbClr val="163793"/>
            </a:solidFill>
          </a:ln>
        </p:spPr>
        <p:txBody>
          <a:bodyPr wrap="square" lIns="0" tIns="0" rIns="0" bIns="0" rtlCol="0"/>
          <a:lstStyle/>
          <a:p>
            <a:endParaRPr/>
          </a:p>
        </p:txBody>
      </p:sp>
      <p:sp>
        <p:nvSpPr>
          <p:cNvPr id="35" name="object 35"/>
          <p:cNvSpPr/>
          <p:nvPr/>
        </p:nvSpPr>
        <p:spPr>
          <a:xfrm>
            <a:off x="5063871" y="4522342"/>
            <a:ext cx="97408" cy="145414"/>
          </a:xfrm>
          <a:prstGeom prst="rect">
            <a:avLst/>
          </a:prstGeom>
          <a:blipFill>
            <a:blip r:embed="rId13" cstate="print"/>
            <a:stretch>
              <a:fillRect/>
            </a:stretch>
          </a:blipFill>
        </p:spPr>
        <p:txBody>
          <a:bodyPr wrap="square" lIns="0" tIns="0" rIns="0" bIns="0" rtlCol="0"/>
          <a:lstStyle/>
          <a:p>
            <a:endParaRPr/>
          </a:p>
        </p:txBody>
      </p:sp>
      <p:sp>
        <p:nvSpPr>
          <p:cNvPr id="36" name="object 36"/>
          <p:cNvSpPr/>
          <p:nvPr/>
        </p:nvSpPr>
        <p:spPr>
          <a:xfrm>
            <a:off x="5026025" y="4134865"/>
            <a:ext cx="838200" cy="492759"/>
          </a:xfrm>
          <a:custGeom>
            <a:avLst/>
            <a:gdLst/>
            <a:ahLst/>
            <a:cxnLst/>
            <a:rect l="l" t="t" r="r" b="b"/>
            <a:pathLst>
              <a:path w="838200" h="492760">
                <a:moveTo>
                  <a:pt x="70612" y="386079"/>
                </a:moveTo>
                <a:lnTo>
                  <a:pt x="0" y="492632"/>
                </a:lnTo>
                <a:lnTo>
                  <a:pt x="127635" y="485266"/>
                </a:lnTo>
                <a:lnTo>
                  <a:pt x="114054" y="461644"/>
                </a:lnTo>
                <a:lnTo>
                  <a:pt x="92075" y="461644"/>
                </a:lnTo>
                <a:lnTo>
                  <a:pt x="73151" y="428624"/>
                </a:lnTo>
                <a:lnTo>
                  <a:pt x="89628" y="419158"/>
                </a:lnTo>
                <a:lnTo>
                  <a:pt x="70612" y="386079"/>
                </a:lnTo>
                <a:close/>
              </a:path>
              <a:path w="838200" h="492760">
                <a:moveTo>
                  <a:pt x="89628" y="419158"/>
                </a:moveTo>
                <a:lnTo>
                  <a:pt x="73151" y="428624"/>
                </a:lnTo>
                <a:lnTo>
                  <a:pt x="92075" y="461644"/>
                </a:lnTo>
                <a:lnTo>
                  <a:pt x="108597" y="452153"/>
                </a:lnTo>
                <a:lnTo>
                  <a:pt x="89628" y="419158"/>
                </a:lnTo>
                <a:close/>
              </a:path>
              <a:path w="838200" h="492760">
                <a:moveTo>
                  <a:pt x="108597" y="452153"/>
                </a:moveTo>
                <a:lnTo>
                  <a:pt x="92075" y="461644"/>
                </a:lnTo>
                <a:lnTo>
                  <a:pt x="114054" y="461644"/>
                </a:lnTo>
                <a:lnTo>
                  <a:pt x="108597" y="452153"/>
                </a:lnTo>
                <a:close/>
              </a:path>
              <a:path w="838200" h="492760">
                <a:moveTo>
                  <a:pt x="819150" y="0"/>
                </a:moveTo>
                <a:lnTo>
                  <a:pt x="89628" y="419158"/>
                </a:lnTo>
                <a:lnTo>
                  <a:pt x="108597" y="452153"/>
                </a:lnTo>
                <a:lnTo>
                  <a:pt x="838200" y="33019"/>
                </a:lnTo>
                <a:lnTo>
                  <a:pt x="819150" y="0"/>
                </a:lnTo>
                <a:close/>
              </a:path>
            </a:pathLst>
          </a:custGeom>
          <a:solidFill>
            <a:srgbClr val="FF3300"/>
          </a:solidFill>
        </p:spPr>
        <p:txBody>
          <a:bodyPr wrap="square" lIns="0" tIns="0" rIns="0" bIns="0" rtlCol="0"/>
          <a:lstStyle/>
          <a:p>
            <a:endParaRPr/>
          </a:p>
        </p:txBody>
      </p:sp>
      <p:sp>
        <p:nvSpPr>
          <p:cNvPr id="37" name="object 37"/>
          <p:cNvSpPr/>
          <p:nvPr/>
        </p:nvSpPr>
        <p:spPr>
          <a:xfrm>
            <a:off x="6310515" y="4313400"/>
            <a:ext cx="104421" cy="104473"/>
          </a:xfrm>
          <a:prstGeom prst="rect">
            <a:avLst/>
          </a:prstGeom>
          <a:blipFill>
            <a:blip r:embed="rId14" cstate="print"/>
            <a:stretch>
              <a:fillRect/>
            </a:stretch>
          </a:blipFill>
        </p:spPr>
        <p:txBody>
          <a:bodyPr wrap="square" lIns="0" tIns="0" rIns="0" bIns="0" rtlCol="0"/>
          <a:lstStyle/>
          <a:p>
            <a:endParaRPr/>
          </a:p>
        </p:txBody>
      </p:sp>
      <p:sp>
        <p:nvSpPr>
          <p:cNvPr id="38" name="object 38"/>
          <p:cNvSpPr/>
          <p:nvPr/>
        </p:nvSpPr>
        <p:spPr>
          <a:xfrm>
            <a:off x="6310515" y="4313400"/>
            <a:ext cx="104775" cy="104775"/>
          </a:xfrm>
          <a:custGeom>
            <a:avLst/>
            <a:gdLst/>
            <a:ahLst/>
            <a:cxnLst/>
            <a:rect l="l" t="t" r="r" b="b"/>
            <a:pathLst>
              <a:path w="104775" h="104775">
                <a:moveTo>
                  <a:pt x="35674" y="69369"/>
                </a:moveTo>
                <a:lnTo>
                  <a:pt x="72981" y="97324"/>
                </a:lnTo>
                <a:lnTo>
                  <a:pt x="93009" y="104473"/>
                </a:lnTo>
                <a:lnTo>
                  <a:pt x="100176" y="103941"/>
                </a:lnTo>
                <a:lnTo>
                  <a:pt x="103882" y="97894"/>
                </a:lnTo>
                <a:lnTo>
                  <a:pt x="104421" y="89997"/>
                </a:lnTo>
                <a:lnTo>
                  <a:pt x="102061" y="80611"/>
                </a:lnTo>
                <a:lnTo>
                  <a:pt x="80249" y="47094"/>
                </a:lnTo>
                <a:lnTo>
                  <a:pt x="43513" y="14522"/>
                </a:lnTo>
                <a:lnTo>
                  <a:pt x="11537" y="0"/>
                </a:lnTo>
                <a:lnTo>
                  <a:pt x="4344" y="457"/>
                </a:lnTo>
                <a:lnTo>
                  <a:pt x="585" y="6513"/>
                </a:lnTo>
                <a:lnTo>
                  <a:pt x="0" y="14406"/>
                </a:lnTo>
                <a:lnTo>
                  <a:pt x="2319" y="23783"/>
                </a:lnTo>
                <a:lnTo>
                  <a:pt x="24025" y="57247"/>
                </a:lnTo>
                <a:lnTo>
                  <a:pt x="35674" y="69369"/>
                </a:lnTo>
                <a:close/>
              </a:path>
            </a:pathLst>
          </a:custGeom>
          <a:ln w="9524">
            <a:solidFill>
              <a:srgbClr val="163793"/>
            </a:solidFill>
          </a:ln>
        </p:spPr>
        <p:txBody>
          <a:bodyPr wrap="square" lIns="0" tIns="0" rIns="0" bIns="0" rtlCol="0"/>
          <a:lstStyle/>
          <a:p>
            <a:endParaRPr/>
          </a:p>
        </p:txBody>
      </p:sp>
      <p:sp>
        <p:nvSpPr>
          <p:cNvPr id="39" name="object 39"/>
          <p:cNvSpPr/>
          <p:nvPr/>
        </p:nvSpPr>
        <p:spPr>
          <a:xfrm>
            <a:off x="5705983" y="4317110"/>
            <a:ext cx="738758" cy="760602"/>
          </a:xfrm>
          <a:prstGeom prst="rect">
            <a:avLst/>
          </a:prstGeom>
          <a:blipFill>
            <a:blip r:embed="rId15" cstate="print"/>
            <a:stretch>
              <a:fillRect/>
            </a:stretch>
          </a:blipFill>
        </p:spPr>
        <p:txBody>
          <a:bodyPr wrap="square" lIns="0" tIns="0" rIns="0" bIns="0" rtlCol="0"/>
          <a:lstStyle/>
          <a:p>
            <a:endParaRPr/>
          </a:p>
        </p:txBody>
      </p:sp>
      <p:sp>
        <p:nvSpPr>
          <p:cNvPr id="40" name="object 40"/>
          <p:cNvSpPr/>
          <p:nvPr/>
        </p:nvSpPr>
        <p:spPr>
          <a:xfrm>
            <a:off x="5705983" y="4317110"/>
            <a:ext cx="739140" cy="760730"/>
          </a:xfrm>
          <a:custGeom>
            <a:avLst/>
            <a:gdLst/>
            <a:ahLst/>
            <a:cxnLst/>
            <a:rect l="l" t="t" r="r" b="b"/>
            <a:pathLst>
              <a:path w="739139" h="760729">
                <a:moveTo>
                  <a:pt x="102996" y="760602"/>
                </a:moveTo>
                <a:lnTo>
                  <a:pt x="738758" y="99059"/>
                </a:lnTo>
                <a:lnTo>
                  <a:pt x="635762" y="0"/>
                </a:lnTo>
                <a:lnTo>
                  <a:pt x="0" y="661543"/>
                </a:lnTo>
                <a:lnTo>
                  <a:pt x="102996" y="760602"/>
                </a:lnTo>
                <a:close/>
              </a:path>
            </a:pathLst>
          </a:custGeom>
          <a:ln w="9525">
            <a:solidFill>
              <a:srgbClr val="163793"/>
            </a:solidFill>
          </a:ln>
        </p:spPr>
        <p:txBody>
          <a:bodyPr wrap="square" lIns="0" tIns="0" rIns="0" bIns="0" rtlCol="0"/>
          <a:lstStyle/>
          <a:p>
            <a:endParaRPr/>
          </a:p>
        </p:txBody>
      </p:sp>
      <p:sp>
        <p:nvSpPr>
          <p:cNvPr id="41" name="object 41"/>
          <p:cNvSpPr/>
          <p:nvPr/>
        </p:nvSpPr>
        <p:spPr>
          <a:xfrm>
            <a:off x="5742212" y="4972210"/>
            <a:ext cx="104775" cy="104775"/>
          </a:xfrm>
          <a:custGeom>
            <a:avLst/>
            <a:gdLst/>
            <a:ahLst/>
            <a:cxnLst/>
            <a:rect l="l" t="t" r="r" b="b"/>
            <a:pathLst>
              <a:path w="104775" h="104775">
                <a:moveTo>
                  <a:pt x="11590" y="0"/>
                </a:moveTo>
                <a:lnTo>
                  <a:pt x="4387" y="465"/>
                </a:lnTo>
                <a:lnTo>
                  <a:pt x="606" y="6489"/>
                </a:lnTo>
                <a:lnTo>
                  <a:pt x="0" y="14357"/>
                </a:lnTo>
                <a:lnTo>
                  <a:pt x="2298" y="23715"/>
                </a:lnTo>
                <a:lnTo>
                  <a:pt x="23944" y="57197"/>
                </a:lnTo>
                <a:lnTo>
                  <a:pt x="61005" y="90131"/>
                </a:lnTo>
                <a:lnTo>
                  <a:pt x="92951" y="104482"/>
                </a:lnTo>
                <a:lnTo>
                  <a:pt x="100122" y="103927"/>
                </a:lnTo>
                <a:lnTo>
                  <a:pt x="103838" y="97913"/>
                </a:lnTo>
                <a:lnTo>
                  <a:pt x="104389" y="90042"/>
                </a:lnTo>
                <a:lnTo>
                  <a:pt x="102040" y="80671"/>
                </a:lnTo>
                <a:lnTo>
                  <a:pt x="80266" y="47126"/>
                </a:lnTo>
                <a:lnTo>
                  <a:pt x="43554" y="14513"/>
                </a:lnTo>
                <a:lnTo>
                  <a:pt x="11590" y="0"/>
                </a:lnTo>
                <a:close/>
              </a:path>
            </a:pathLst>
          </a:custGeom>
          <a:solidFill>
            <a:srgbClr val="DDDDDD"/>
          </a:solidFill>
        </p:spPr>
        <p:txBody>
          <a:bodyPr wrap="square" lIns="0" tIns="0" rIns="0" bIns="0" rtlCol="0"/>
          <a:lstStyle/>
          <a:p>
            <a:endParaRPr/>
          </a:p>
        </p:txBody>
      </p:sp>
      <p:sp>
        <p:nvSpPr>
          <p:cNvPr id="42" name="object 42"/>
          <p:cNvSpPr/>
          <p:nvPr/>
        </p:nvSpPr>
        <p:spPr>
          <a:xfrm>
            <a:off x="5742212" y="4972210"/>
            <a:ext cx="104775" cy="104775"/>
          </a:xfrm>
          <a:custGeom>
            <a:avLst/>
            <a:gdLst/>
            <a:ahLst/>
            <a:cxnLst/>
            <a:rect l="l" t="t" r="r" b="b"/>
            <a:pathLst>
              <a:path w="104775" h="104775">
                <a:moveTo>
                  <a:pt x="35652" y="69435"/>
                </a:moveTo>
                <a:lnTo>
                  <a:pt x="72929" y="97362"/>
                </a:lnTo>
                <a:lnTo>
                  <a:pt x="92951" y="104482"/>
                </a:lnTo>
                <a:lnTo>
                  <a:pt x="100122" y="103927"/>
                </a:lnTo>
                <a:lnTo>
                  <a:pt x="103838" y="97913"/>
                </a:lnTo>
                <a:lnTo>
                  <a:pt x="104389" y="90042"/>
                </a:lnTo>
                <a:lnTo>
                  <a:pt x="102040" y="80671"/>
                </a:lnTo>
                <a:lnTo>
                  <a:pt x="80266" y="47126"/>
                </a:lnTo>
                <a:lnTo>
                  <a:pt x="43554" y="14513"/>
                </a:lnTo>
                <a:lnTo>
                  <a:pt x="11590" y="0"/>
                </a:lnTo>
                <a:lnTo>
                  <a:pt x="4387" y="465"/>
                </a:lnTo>
                <a:lnTo>
                  <a:pt x="606" y="6489"/>
                </a:lnTo>
                <a:lnTo>
                  <a:pt x="0" y="14357"/>
                </a:lnTo>
                <a:lnTo>
                  <a:pt x="2298" y="23715"/>
                </a:lnTo>
                <a:lnTo>
                  <a:pt x="23944" y="57197"/>
                </a:lnTo>
                <a:lnTo>
                  <a:pt x="35652" y="69435"/>
                </a:lnTo>
                <a:close/>
              </a:path>
            </a:pathLst>
          </a:custGeom>
          <a:ln w="9525">
            <a:solidFill>
              <a:srgbClr val="163793"/>
            </a:solidFill>
          </a:ln>
        </p:spPr>
        <p:txBody>
          <a:bodyPr wrap="square" lIns="0" tIns="0" rIns="0" bIns="0" rtlCol="0"/>
          <a:lstStyle/>
          <a:p>
            <a:endParaRPr/>
          </a:p>
        </p:txBody>
      </p:sp>
      <p:sp>
        <p:nvSpPr>
          <p:cNvPr id="43" name="object 43"/>
          <p:cNvSpPr/>
          <p:nvPr/>
        </p:nvSpPr>
        <p:spPr>
          <a:xfrm>
            <a:off x="6293739" y="4314063"/>
            <a:ext cx="120523" cy="117475"/>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5644769" y="4266946"/>
            <a:ext cx="843280" cy="876300"/>
          </a:xfrm>
          <a:custGeom>
            <a:avLst/>
            <a:gdLst/>
            <a:ahLst/>
            <a:cxnLst/>
            <a:rect l="l" t="t" r="r" b="b"/>
            <a:pathLst>
              <a:path w="843279" h="876300">
                <a:moveTo>
                  <a:pt x="37972" y="754252"/>
                </a:moveTo>
                <a:lnTo>
                  <a:pt x="0" y="876299"/>
                </a:lnTo>
                <a:lnTo>
                  <a:pt x="120395" y="833501"/>
                </a:lnTo>
                <a:lnTo>
                  <a:pt x="107187" y="820801"/>
                </a:lnTo>
                <a:lnTo>
                  <a:pt x="79755" y="820801"/>
                </a:lnTo>
                <a:lnTo>
                  <a:pt x="52323" y="794384"/>
                </a:lnTo>
                <a:lnTo>
                  <a:pt x="65477" y="780697"/>
                </a:lnTo>
                <a:lnTo>
                  <a:pt x="37972" y="754252"/>
                </a:lnTo>
                <a:close/>
              </a:path>
              <a:path w="843279" h="876300">
                <a:moveTo>
                  <a:pt x="65477" y="780697"/>
                </a:moveTo>
                <a:lnTo>
                  <a:pt x="52323" y="794384"/>
                </a:lnTo>
                <a:lnTo>
                  <a:pt x="79755" y="820801"/>
                </a:lnTo>
                <a:lnTo>
                  <a:pt x="92929" y="807092"/>
                </a:lnTo>
                <a:lnTo>
                  <a:pt x="65477" y="780697"/>
                </a:lnTo>
                <a:close/>
              </a:path>
              <a:path w="843279" h="876300">
                <a:moveTo>
                  <a:pt x="92929" y="807092"/>
                </a:moveTo>
                <a:lnTo>
                  <a:pt x="79755" y="820801"/>
                </a:lnTo>
                <a:lnTo>
                  <a:pt x="107187" y="820801"/>
                </a:lnTo>
                <a:lnTo>
                  <a:pt x="92929" y="807092"/>
                </a:lnTo>
                <a:close/>
              </a:path>
              <a:path w="843279" h="876300">
                <a:moveTo>
                  <a:pt x="815720" y="0"/>
                </a:moveTo>
                <a:lnTo>
                  <a:pt x="65477" y="780697"/>
                </a:lnTo>
                <a:lnTo>
                  <a:pt x="92929" y="807092"/>
                </a:lnTo>
                <a:lnTo>
                  <a:pt x="843152" y="26415"/>
                </a:lnTo>
                <a:lnTo>
                  <a:pt x="815720" y="0"/>
                </a:lnTo>
                <a:close/>
              </a:path>
            </a:pathLst>
          </a:custGeom>
          <a:solidFill>
            <a:srgbClr val="FF3300"/>
          </a:solidFill>
        </p:spPr>
        <p:txBody>
          <a:bodyPr wrap="square" lIns="0" tIns="0" rIns="0" bIns="0" rtlCol="0"/>
          <a:lstStyle/>
          <a:p>
            <a:endParaRPr/>
          </a:p>
        </p:txBody>
      </p:sp>
      <p:sp>
        <p:nvSpPr>
          <p:cNvPr id="45" name="object 45"/>
          <p:cNvSpPr/>
          <p:nvPr/>
        </p:nvSpPr>
        <p:spPr>
          <a:xfrm>
            <a:off x="7267708" y="2650306"/>
            <a:ext cx="84964" cy="138437"/>
          </a:xfrm>
          <a:prstGeom prst="rect">
            <a:avLst/>
          </a:prstGeom>
          <a:blipFill>
            <a:blip r:embed="rId17" cstate="print"/>
            <a:stretch>
              <a:fillRect/>
            </a:stretch>
          </a:blipFill>
        </p:spPr>
        <p:txBody>
          <a:bodyPr wrap="square" lIns="0" tIns="0" rIns="0" bIns="0" rtlCol="0"/>
          <a:lstStyle/>
          <a:p>
            <a:endParaRPr/>
          </a:p>
        </p:txBody>
      </p:sp>
      <p:sp>
        <p:nvSpPr>
          <p:cNvPr id="46" name="object 46"/>
          <p:cNvSpPr/>
          <p:nvPr/>
        </p:nvSpPr>
        <p:spPr>
          <a:xfrm>
            <a:off x="7267708" y="2650306"/>
            <a:ext cx="85090" cy="138430"/>
          </a:xfrm>
          <a:custGeom>
            <a:avLst/>
            <a:gdLst/>
            <a:ahLst/>
            <a:cxnLst/>
            <a:rect l="l" t="t" r="r" b="b"/>
            <a:pathLst>
              <a:path w="85090" h="138430">
                <a:moveTo>
                  <a:pt x="59302" y="59619"/>
                </a:moveTo>
                <a:lnTo>
                  <a:pt x="31163" y="18886"/>
                </a:lnTo>
                <a:lnTo>
                  <a:pt x="8322" y="0"/>
                </a:lnTo>
                <a:lnTo>
                  <a:pt x="3420" y="173"/>
                </a:lnTo>
                <a:lnTo>
                  <a:pt x="570" y="4218"/>
                </a:lnTo>
                <a:lnTo>
                  <a:pt x="0" y="11445"/>
                </a:lnTo>
                <a:lnTo>
                  <a:pt x="1564" y="21383"/>
                </a:lnTo>
                <a:lnTo>
                  <a:pt x="17636" y="62747"/>
                </a:lnTo>
                <a:lnTo>
                  <a:pt x="38159" y="96333"/>
                </a:lnTo>
                <a:lnTo>
                  <a:pt x="63789" y="128720"/>
                </a:lnTo>
                <a:lnTo>
                  <a:pt x="80667" y="138437"/>
                </a:lnTo>
                <a:lnTo>
                  <a:pt x="84000" y="134294"/>
                </a:lnTo>
                <a:lnTo>
                  <a:pt x="84964" y="127083"/>
                </a:lnTo>
                <a:lnTo>
                  <a:pt x="83721" y="117251"/>
                </a:lnTo>
                <a:lnTo>
                  <a:pt x="68366" y="76513"/>
                </a:lnTo>
                <a:lnTo>
                  <a:pt x="59302" y="59619"/>
                </a:lnTo>
                <a:close/>
              </a:path>
            </a:pathLst>
          </a:custGeom>
          <a:ln w="9525">
            <a:solidFill>
              <a:srgbClr val="163793"/>
            </a:solidFill>
          </a:ln>
        </p:spPr>
        <p:txBody>
          <a:bodyPr wrap="square" lIns="0" tIns="0" rIns="0" bIns="0" rtlCol="0"/>
          <a:lstStyle/>
          <a:p>
            <a:endParaRPr/>
          </a:p>
        </p:txBody>
      </p:sp>
      <p:sp>
        <p:nvSpPr>
          <p:cNvPr id="47" name="object 47"/>
          <p:cNvSpPr/>
          <p:nvPr/>
        </p:nvSpPr>
        <p:spPr>
          <a:xfrm>
            <a:off x="7273417" y="2265426"/>
            <a:ext cx="712215" cy="501523"/>
          </a:xfrm>
          <a:prstGeom prst="rect">
            <a:avLst/>
          </a:prstGeom>
          <a:blipFill>
            <a:blip r:embed="rId18" cstate="print"/>
            <a:stretch>
              <a:fillRect/>
            </a:stretch>
          </a:blipFill>
        </p:spPr>
        <p:txBody>
          <a:bodyPr wrap="square" lIns="0" tIns="0" rIns="0" bIns="0" rtlCol="0"/>
          <a:lstStyle/>
          <a:p>
            <a:endParaRPr/>
          </a:p>
        </p:txBody>
      </p:sp>
      <p:sp>
        <p:nvSpPr>
          <p:cNvPr id="48" name="object 48"/>
          <p:cNvSpPr/>
          <p:nvPr/>
        </p:nvSpPr>
        <p:spPr>
          <a:xfrm>
            <a:off x="7273417" y="2265426"/>
            <a:ext cx="712470" cy="501650"/>
          </a:xfrm>
          <a:custGeom>
            <a:avLst/>
            <a:gdLst/>
            <a:ahLst/>
            <a:cxnLst/>
            <a:rect l="l" t="t" r="r" b="b"/>
            <a:pathLst>
              <a:path w="712470" h="501650">
                <a:moveTo>
                  <a:pt x="633222" y="0"/>
                </a:moveTo>
                <a:lnTo>
                  <a:pt x="0" y="363854"/>
                </a:lnTo>
                <a:lnTo>
                  <a:pt x="78993" y="501523"/>
                </a:lnTo>
                <a:lnTo>
                  <a:pt x="712215" y="137668"/>
                </a:lnTo>
                <a:lnTo>
                  <a:pt x="633222" y="0"/>
                </a:lnTo>
                <a:close/>
              </a:path>
            </a:pathLst>
          </a:custGeom>
          <a:ln w="9525">
            <a:solidFill>
              <a:srgbClr val="163793"/>
            </a:solidFill>
          </a:ln>
        </p:spPr>
        <p:txBody>
          <a:bodyPr wrap="square" lIns="0" tIns="0" rIns="0" bIns="0" rtlCol="0"/>
          <a:lstStyle/>
          <a:p>
            <a:endParaRPr/>
          </a:p>
        </p:txBody>
      </p:sp>
      <p:sp>
        <p:nvSpPr>
          <p:cNvPr id="49" name="object 49"/>
          <p:cNvSpPr/>
          <p:nvPr/>
        </p:nvSpPr>
        <p:spPr>
          <a:xfrm>
            <a:off x="7899031" y="2247131"/>
            <a:ext cx="84455" cy="138430"/>
          </a:xfrm>
          <a:custGeom>
            <a:avLst/>
            <a:gdLst/>
            <a:ahLst/>
            <a:cxnLst/>
            <a:rect l="l" t="t" r="r" b="b"/>
            <a:pathLst>
              <a:path w="84454" h="138430">
                <a:moveTo>
                  <a:pt x="7676" y="0"/>
                </a:moveTo>
                <a:lnTo>
                  <a:pt x="2977" y="221"/>
                </a:lnTo>
                <a:lnTo>
                  <a:pt x="350" y="4160"/>
                </a:lnTo>
                <a:lnTo>
                  <a:pt x="0" y="11343"/>
                </a:lnTo>
                <a:lnTo>
                  <a:pt x="1778" y="21286"/>
                </a:lnTo>
                <a:lnTo>
                  <a:pt x="18391" y="62867"/>
                </a:lnTo>
                <a:lnTo>
                  <a:pt x="38922" y="96427"/>
                </a:lnTo>
                <a:lnTo>
                  <a:pt x="64371" y="128805"/>
                </a:lnTo>
                <a:lnTo>
                  <a:pt x="80785" y="138286"/>
                </a:lnTo>
                <a:lnTo>
                  <a:pt x="83793" y="134235"/>
                </a:lnTo>
                <a:lnTo>
                  <a:pt x="84466" y="127042"/>
                </a:lnTo>
                <a:lnTo>
                  <a:pt x="82962" y="117169"/>
                </a:lnTo>
                <a:lnTo>
                  <a:pt x="66981" y="76077"/>
                </a:lnTo>
                <a:lnTo>
                  <a:pt x="39332" y="30690"/>
                </a:lnTo>
                <a:lnTo>
                  <a:pt x="7676" y="0"/>
                </a:lnTo>
                <a:close/>
              </a:path>
            </a:pathLst>
          </a:custGeom>
          <a:solidFill>
            <a:srgbClr val="DDDDDD"/>
          </a:solidFill>
        </p:spPr>
        <p:txBody>
          <a:bodyPr wrap="square" lIns="0" tIns="0" rIns="0" bIns="0" rtlCol="0"/>
          <a:lstStyle/>
          <a:p>
            <a:endParaRPr/>
          </a:p>
        </p:txBody>
      </p:sp>
      <p:sp>
        <p:nvSpPr>
          <p:cNvPr id="50" name="object 50"/>
          <p:cNvSpPr/>
          <p:nvPr/>
        </p:nvSpPr>
        <p:spPr>
          <a:xfrm>
            <a:off x="7899031" y="2247131"/>
            <a:ext cx="84455" cy="138430"/>
          </a:xfrm>
          <a:custGeom>
            <a:avLst/>
            <a:gdLst/>
            <a:ahLst/>
            <a:cxnLst/>
            <a:rect l="l" t="t" r="r" b="b"/>
            <a:pathLst>
              <a:path w="84454" h="138430">
                <a:moveTo>
                  <a:pt x="58280" y="59950"/>
                </a:moveTo>
                <a:lnTo>
                  <a:pt x="30145" y="18999"/>
                </a:lnTo>
                <a:lnTo>
                  <a:pt x="7676" y="0"/>
                </a:lnTo>
                <a:lnTo>
                  <a:pt x="2977" y="221"/>
                </a:lnTo>
                <a:lnTo>
                  <a:pt x="350" y="4160"/>
                </a:lnTo>
                <a:lnTo>
                  <a:pt x="0" y="11343"/>
                </a:lnTo>
                <a:lnTo>
                  <a:pt x="1778" y="21286"/>
                </a:lnTo>
                <a:lnTo>
                  <a:pt x="18391" y="62867"/>
                </a:lnTo>
                <a:lnTo>
                  <a:pt x="38922" y="96427"/>
                </a:lnTo>
                <a:lnTo>
                  <a:pt x="64371" y="128805"/>
                </a:lnTo>
                <a:lnTo>
                  <a:pt x="80785" y="138286"/>
                </a:lnTo>
                <a:lnTo>
                  <a:pt x="83793" y="134235"/>
                </a:lnTo>
                <a:lnTo>
                  <a:pt x="84466" y="127042"/>
                </a:lnTo>
                <a:lnTo>
                  <a:pt x="82962" y="117169"/>
                </a:lnTo>
                <a:lnTo>
                  <a:pt x="66981" y="76077"/>
                </a:lnTo>
                <a:lnTo>
                  <a:pt x="58280" y="59950"/>
                </a:lnTo>
                <a:close/>
              </a:path>
            </a:pathLst>
          </a:custGeom>
          <a:ln w="9525">
            <a:solidFill>
              <a:srgbClr val="163793"/>
            </a:solidFill>
          </a:ln>
        </p:spPr>
        <p:txBody>
          <a:bodyPr wrap="square" lIns="0" tIns="0" rIns="0" bIns="0" rtlCol="0"/>
          <a:lstStyle/>
          <a:p>
            <a:endParaRPr/>
          </a:p>
        </p:txBody>
      </p:sp>
      <p:sp>
        <p:nvSpPr>
          <p:cNvPr id="51" name="object 51"/>
          <p:cNvSpPr/>
          <p:nvPr/>
        </p:nvSpPr>
        <p:spPr>
          <a:xfrm>
            <a:off x="7270622" y="2640710"/>
            <a:ext cx="98678" cy="146176"/>
          </a:xfrm>
          <a:prstGeom prst="rect">
            <a:avLst/>
          </a:prstGeom>
          <a:blipFill>
            <a:blip r:embed="rId19" cstate="print"/>
            <a:stretch>
              <a:fillRect/>
            </a:stretch>
          </a:blipFill>
        </p:spPr>
        <p:txBody>
          <a:bodyPr wrap="square" lIns="0" tIns="0" rIns="0" bIns="0" rtlCol="0"/>
          <a:lstStyle/>
          <a:p>
            <a:endParaRPr/>
          </a:p>
        </p:txBody>
      </p:sp>
      <p:sp>
        <p:nvSpPr>
          <p:cNvPr id="52" name="object 52"/>
          <p:cNvSpPr/>
          <p:nvPr/>
        </p:nvSpPr>
        <p:spPr>
          <a:xfrm>
            <a:off x="7232650" y="2270251"/>
            <a:ext cx="828675" cy="476250"/>
          </a:xfrm>
          <a:custGeom>
            <a:avLst/>
            <a:gdLst/>
            <a:ahLst/>
            <a:cxnLst/>
            <a:rect l="l" t="t" r="r" b="b"/>
            <a:pathLst>
              <a:path w="828675" h="476250">
                <a:moveTo>
                  <a:pt x="828675" y="0"/>
                </a:moveTo>
                <a:lnTo>
                  <a:pt x="0" y="475996"/>
                </a:lnTo>
              </a:path>
            </a:pathLst>
          </a:custGeom>
          <a:ln w="38100">
            <a:solidFill>
              <a:srgbClr val="FF3300"/>
            </a:solidFill>
          </a:ln>
        </p:spPr>
        <p:txBody>
          <a:bodyPr wrap="square" lIns="0" tIns="0" rIns="0" bIns="0" rtlCol="0"/>
          <a:lstStyle/>
          <a:p>
            <a:endParaRPr/>
          </a:p>
        </p:txBody>
      </p:sp>
      <p:sp>
        <p:nvSpPr>
          <p:cNvPr id="53" name="object 53"/>
          <p:cNvSpPr/>
          <p:nvPr/>
        </p:nvSpPr>
        <p:spPr>
          <a:xfrm>
            <a:off x="8025474" y="4610823"/>
            <a:ext cx="84898" cy="138516"/>
          </a:xfrm>
          <a:prstGeom prst="rect">
            <a:avLst/>
          </a:prstGeom>
          <a:blipFill>
            <a:blip r:embed="rId20" cstate="print"/>
            <a:stretch>
              <a:fillRect/>
            </a:stretch>
          </a:blipFill>
        </p:spPr>
        <p:txBody>
          <a:bodyPr wrap="square" lIns="0" tIns="0" rIns="0" bIns="0" rtlCol="0"/>
          <a:lstStyle/>
          <a:p>
            <a:endParaRPr/>
          </a:p>
        </p:txBody>
      </p:sp>
      <p:sp>
        <p:nvSpPr>
          <p:cNvPr id="54" name="object 54"/>
          <p:cNvSpPr/>
          <p:nvPr/>
        </p:nvSpPr>
        <p:spPr>
          <a:xfrm>
            <a:off x="8025474" y="4610823"/>
            <a:ext cx="85090" cy="139065"/>
          </a:xfrm>
          <a:custGeom>
            <a:avLst/>
            <a:gdLst/>
            <a:ahLst/>
            <a:cxnLst/>
            <a:rect l="l" t="t" r="r" b="b"/>
            <a:pathLst>
              <a:path w="85090" h="139064">
                <a:moveTo>
                  <a:pt x="25690" y="59600"/>
                </a:moveTo>
                <a:lnTo>
                  <a:pt x="53864" y="18863"/>
                </a:lnTo>
                <a:lnTo>
                  <a:pt x="76658" y="0"/>
                </a:lnTo>
                <a:lnTo>
                  <a:pt x="81533" y="202"/>
                </a:lnTo>
                <a:lnTo>
                  <a:pt x="84349" y="4227"/>
                </a:lnTo>
                <a:lnTo>
                  <a:pt x="84898" y="11441"/>
                </a:lnTo>
                <a:lnTo>
                  <a:pt x="83321" y="21372"/>
                </a:lnTo>
                <a:lnTo>
                  <a:pt x="67246" y="62777"/>
                </a:lnTo>
                <a:lnTo>
                  <a:pt x="46678" y="96393"/>
                </a:lnTo>
                <a:lnTo>
                  <a:pt x="21035" y="128799"/>
                </a:lnTo>
                <a:lnTo>
                  <a:pt x="4248" y="138516"/>
                </a:lnTo>
                <a:lnTo>
                  <a:pt x="945" y="134387"/>
                </a:lnTo>
                <a:lnTo>
                  <a:pt x="0" y="127187"/>
                </a:lnTo>
                <a:lnTo>
                  <a:pt x="1253" y="117362"/>
                </a:lnTo>
                <a:lnTo>
                  <a:pt x="16602" y="76594"/>
                </a:lnTo>
                <a:lnTo>
                  <a:pt x="25690" y="59600"/>
                </a:lnTo>
                <a:close/>
              </a:path>
            </a:pathLst>
          </a:custGeom>
          <a:ln w="9525">
            <a:solidFill>
              <a:srgbClr val="163793"/>
            </a:solidFill>
          </a:ln>
        </p:spPr>
        <p:txBody>
          <a:bodyPr wrap="square" lIns="0" tIns="0" rIns="0" bIns="0" rtlCol="0"/>
          <a:lstStyle/>
          <a:p>
            <a:endParaRPr/>
          </a:p>
        </p:txBody>
      </p:sp>
      <p:sp>
        <p:nvSpPr>
          <p:cNvPr id="55" name="object 55"/>
          <p:cNvSpPr/>
          <p:nvPr/>
        </p:nvSpPr>
        <p:spPr>
          <a:xfrm>
            <a:off x="7391018" y="4224020"/>
            <a:ext cx="713612" cy="502285"/>
          </a:xfrm>
          <a:prstGeom prst="rect">
            <a:avLst/>
          </a:prstGeom>
          <a:blipFill>
            <a:blip r:embed="rId21" cstate="print"/>
            <a:stretch>
              <a:fillRect/>
            </a:stretch>
          </a:blipFill>
        </p:spPr>
        <p:txBody>
          <a:bodyPr wrap="square" lIns="0" tIns="0" rIns="0" bIns="0" rtlCol="0"/>
          <a:lstStyle/>
          <a:p>
            <a:endParaRPr/>
          </a:p>
        </p:txBody>
      </p:sp>
      <p:sp>
        <p:nvSpPr>
          <p:cNvPr id="56" name="object 56"/>
          <p:cNvSpPr/>
          <p:nvPr/>
        </p:nvSpPr>
        <p:spPr>
          <a:xfrm>
            <a:off x="7391018" y="4224020"/>
            <a:ext cx="713740" cy="502284"/>
          </a:xfrm>
          <a:custGeom>
            <a:avLst/>
            <a:gdLst/>
            <a:ahLst/>
            <a:cxnLst/>
            <a:rect l="l" t="t" r="r" b="b"/>
            <a:pathLst>
              <a:path w="713740" h="502285">
                <a:moveTo>
                  <a:pt x="78994" y="0"/>
                </a:moveTo>
                <a:lnTo>
                  <a:pt x="713612" y="364616"/>
                </a:lnTo>
                <a:lnTo>
                  <a:pt x="634491" y="502284"/>
                </a:lnTo>
                <a:lnTo>
                  <a:pt x="0" y="137667"/>
                </a:lnTo>
                <a:lnTo>
                  <a:pt x="78994" y="0"/>
                </a:lnTo>
                <a:close/>
              </a:path>
            </a:pathLst>
          </a:custGeom>
          <a:ln w="9525">
            <a:solidFill>
              <a:srgbClr val="163793"/>
            </a:solidFill>
          </a:ln>
        </p:spPr>
        <p:txBody>
          <a:bodyPr wrap="square" lIns="0" tIns="0" rIns="0" bIns="0" rtlCol="0"/>
          <a:lstStyle/>
          <a:p>
            <a:endParaRPr/>
          </a:p>
        </p:txBody>
      </p:sp>
      <p:sp>
        <p:nvSpPr>
          <p:cNvPr id="57" name="object 57"/>
          <p:cNvSpPr/>
          <p:nvPr/>
        </p:nvSpPr>
        <p:spPr>
          <a:xfrm>
            <a:off x="7393666" y="4206047"/>
            <a:ext cx="85090" cy="138430"/>
          </a:xfrm>
          <a:custGeom>
            <a:avLst/>
            <a:gdLst/>
            <a:ahLst/>
            <a:cxnLst/>
            <a:rect l="l" t="t" r="r" b="b"/>
            <a:pathLst>
              <a:path w="85090" h="138429">
                <a:moveTo>
                  <a:pt x="76564" y="0"/>
                </a:moveTo>
                <a:lnTo>
                  <a:pt x="44575" y="30483"/>
                </a:lnTo>
                <a:lnTo>
                  <a:pt x="16619" y="76502"/>
                </a:lnTo>
                <a:lnTo>
                  <a:pt x="1249" y="117251"/>
                </a:lnTo>
                <a:lnTo>
                  <a:pt x="0" y="127086"/>
                </a:lnTo>
                <a:lnTo>
                  <a:pt x="955" y="134298"/>
                </a:lnTo>
                <a:lnTo>
                  <a:pt x="4278" y="138441"/>
                </a:lnTo>
                <a:lnTo>
                  <a:pt x="8739" y="137813"/>
                </a:lnTo>
                <a:lnTo>
                  <a:pt x="37359" y="109622"/>
                </a:lnTo>
                <a:lnTo>
                  <a:pt x="67199" y="62779"/>
                </a:lnTo>
                <a:lnTo>
                  <a:pt x="83287" y="21403"/>
                </a:lnTo>
                <a:lnTo>
                  <a:pt x="84857" y="11463"/>
                </a:lnTo>
                <a:lnTo>
                  <a:pt x="84293" y="4236"/>
                </a:lnTo>
                <a:lnTo>
                  <a:pt x="81453" y="194"/>
                </a:lnTo>
                <a:lnTo>
                  <a:pt x="76564" y="0"/>
                </a:lnTo>
                <a:close/>
              </a:path>
            </a:pathLst>
          </a:custGeom>
          <a:solidFill>
            <a:srgbClr val="DDDDDD"/>
          </a:solidFill>
        </p:spPr>
        <p:txBody>
          <a:bodyPr wrap="square" lIns="0" tIns="0" rIns="0" bIns="0" rtlCol="0"/>
          <a:lstStyle/>
          <a:p>
            <a:endParaRPr/>
          </a:p>
        </p:txBody>
      </p:sp>
      <p:sp>
        <p:nvSpPr>
          <p:cNvPr id="58" name="object 58"/>
          <p:cNvSpPr/>
          <p:nvPr/>
        </p:nvSpPr>
        <p:spPr>
          <a:xfrm>
            <a:off x="7393666" y="4206047"/>
            <a:ext cx="85090" cy="138430"/>
          </a:xfrm>
          <a:custGeom>
            <a:avLst/>
            <a:gdLst/>
            <a:ahLst/>
            <a:cxnLst/>
            <a:rect l="l" t="t" r="r" b="b"/>
            <a:pathLst>
              <a:path w="85090" h="138429">
                <a:moveTo>
                  <a:pt x="25673" y="59627"/>
                </a:moveTo>
                <a:lnTo>
                  <a:pt x="53787" y="18866"/>
                </a:lnTo>
                <a:lnTo>
                  <a:pt x="76564" y="0"/>
                </a:lnTo>
                <a:lnTo>
                  <a:pt x="81453" y="194"/>
                </a:lnTo>
                <a:lnTo>
                  <a:pt x="84293" y="4236"/>
                </a:lnTo>
                <a:lnTo>
                  <a:pt x="84857" y="11463"/>
                </a:lnTo>
                <a:lnTo>
                  <a:pt x="83287" y="21403"/>
                </a:lnTo>
                <a:lnTo>
                  <a:pt x="67199" y="62779"/>
                </a:lnTo>
                <a:lnTo>
                  <a:pt x="46683" y="96380"/>
                </a:lnTo>
                <a:lnTo>
                  <a:pt x="21104" y="128764"/>
                </a:lnTo>
                <a:lnTo>
                  <a:pt x="4278" y="138441"/>
                </a:lnTo>
                <a:lnTo>
                  <a:pt x="955" y="134298"/>
                </a:lnTo>
                <a:lnTo>
                  <a:pt x="0" y="127086"/>
                </a:lnTo>
                <a:lnTo>
                  <a:pt x="1249" y="117251"/>
                </a:lnTo>
                <a:lnTo>
                  <a:pt x="16619" y="76502"/>
                </a:lnTo>
                <a:lnTo>
                  <a:pt x="25673" y="59627"/>
                </a:lnTo>
                <a:close/>
              </a:path>
            </a:pathLst>
          </a:custGeom>
          <a:ln w="9525">
            <a:solidFill>
              <a:srgbClr val="163793"/>
            </a:solidFill>
          </a:ln>
        </p:spPr>
        <p:txBody>
          <a:bodyPr wrap="square" lIns="0" tIns="0" rIns="0" bIns="0" rtlCol="0"/>
          <a:lstStyle/>
          <a:p>
            <a:endParaRPr/>
          </a:p>
        </p:txBody>
      </p:sp>
      <p:sp>
        <p:nvSpPr>
          <p:cNvPr id="59" name="object 59"/>
          <p:cNvSpPr/>
          <p:nvPr/>
        </p:nvSpPr>
        <p:spPr>
          <a:xfrm>
            <a:off x="8007604" y="4601209"/>
            <a:ext cx="97917" cy="144779"/>
          </a:xfrm>
          <a:prstGeom prst="rect">
            <a:avLst/>
          </a:prstGeom>
          <a:blipFill>
            <a:blip r:embed="rId22" cstate="print"/>
            <a:stretch>
              <a:fillRect/>
            </a:stretch>
          </a:blipFill>
        </p:spPr>
        <p:txBody>
          <a:bodyPr wrap="square" lIns="0" tIns="0" rIns="0" bIns="0" rtlCol="0"/>
          <a:lstStyle/>
          <a:p>
            <a:endParaRPr/>
          </a:p>
        </p:txBody>
      </p:sp>
      <p:sp>
        <p:nvSpPr>
          <p:cNvPr id="60" name="object 60"/>
          <p:cNvSpPr/>
          <p:nvPr/>
        </p:nvSpPr>
        <p:spPr>
          <a:xfrm>
            <a:off x="7307833" y="4215765"/>
            <a:ext cx="924560" cy="556895"/>
          </a:xfrm>
          <a:custGeom>
            <a:avLst/>
            <a:gdLst/>
            <a:ahLst/>
            <a:cxnLst/>
            <a:rect l="l" t="t" r="r" b="b"/>
            <a:pathLst>
              <a:path w="924559" h="556895">
                <a:moveTo>
                  <a:pt x="816124" y="514721"/>
                </a:moveTo>
                <a:lnTo>
                  <a:pt x="796798" y="547497"/>
                </a:lnTo>
                <a:lnTo>
                  <a:pt x="924179" y="556387"/>
                </a:lnTo>
                <a:lnTo>
                  <a:pt x="903499" y="524383"/>
                </a:lnTo>
                <a:lnTo>
                  <a:pt x="832485" y="524383"/>
                </a:lnTo>
                <a:lnTo>
                  <a:pt x="816124" y="514721"/>
                </a:lnTo>
                <a:close/>
              </a:path>
              <a:path w="924559" h="556895">
                <a:moveTo>
                  <a:pt x="835473" y="481908"/>
                </a:moveTo>
                <a:lnTo>
                  <a:pt x="816124" y="514721"/>
                </a:lnTo>
                <a:lnTo>
                  <a:pt x="832485" y="524383"/>
                </a:lnTo>
                <a:lnTo>
                  <a:pt x="851916" y="491617"/>
                </a:lnTo>
                <a:lnTo>
                  <a:pt x="835473" y="481908"/>
                </a:lnTo>
                <a:close/>
              </a:path>
              <a:path w="924559" h="556895">
                <a:moveTo>
                  <a:pt x="854837" y="449072"/>
                </a:moveTo>
                <a:lnTo>
                  <a:pt x="835473" y="481908"/>
                </a:lnTo>
                <a:lnTo>
                  <a:pt x="851916" y="491617"/>
                </a:lnTo>
                <a:lnTo>
                  <a:pt x="832485" y="524383"/>
                </a:lnTo>
                <a:lnTo>
                  <a:pt x="903499" y="524383"/>
                </a:lnTo>
                <a:lnTo>
                  <a:pt x="854837" y="449072"/>
                </a:lnTo>
                <a:close/>
              </a:path>
              <a:path w="924559" h="556895">
                <a:moveTo>
                  <a:pt x="19304" y="0"/>
                </a:moveTo>
                <a:lnTo>
                  <a:pt x="0" y="32766"/>
                </a:lnTo>
                <a:lnTo>
                  <a:pt x="816124" y="514721"/>
                </a:lnTo>
                <a:lnTo>
                  <a:pt x="835473" y="481908"/>
                </a:lnTo>
                <a:lnTo>
                  <a:pt x="19304" y="0"/>
                </a:lnTo>
                <a:close/>
              </a:path>
            </a:pathLst>
          </a:custGeom>
          <a:solidFill>
            <a:srgbClr val="FF3300"/>
          </a:solidFill>
        </p:spPr>
        <p:txBody>
          <a:bodyPr wrap="square" lIns="0" tIns="0" rIns="0" bIns="0" rtlCol="0"/>
          <a:lstStyle/>
          <a:p>
            <a:endParaRPr/>
          </a:p>
        </p:txBody>
      </p:sp>
      <p:sp>
        <p:nvSpPr>
          <p:cNvPr id="61" name="object 61"/>
          <p:cNvSpPr txBox="1"/>
          <p:nvPr/>
        </p:nvSpPr>
        <p:spPr>
          <a:xfrm>
            <a:off x="5883909" y="2076600"/>
            <a:ext cx="342265" cy="36449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R</a:t>
            </a:r>
            <a:r>
              <a:rPr sz="2775" b="1" spc="15" baseline="-21021" dirty="0">
                <a:solidFill>
                  <a:srgbClr val="163793"/>
                </a:solidFill>
                <a:latin typeface="Arial"/>
                <a:cs typeface="Arial"/>
              </a:rPr>
              <a:t>s</a:t>
            </a:r>
            <a:endParaRPr sz="2775" baseline="-21021">
              <a:latin typeface="Arial"/>
              <a:cs typeface="Arial"/>
            </a:endParaRPr>
          </a:p>
        </p:txBody>
      </p:sp>
      <p:sp>
        <p:nvSpPr>
          <p:cNvPr id="62" name="object 62"/>
          <p:cNvSpPr txBox="1"/>
          <p:nvPr/>
        </p:nvSpPr>
        <p:spPr>
          <a:xfrm>
            <a:off x="7711185" y="2584727"/>
            <a:ext cx="342900" cy="364490"/>
          </a:xfrm>
          <a:prstGeom prst="rect">
            <a:avLst/>
          </a:prstGeom>
        </p:spPr>
        <p:txBody>
          <a:bodyPr vert="horz" wrap="square" lIns="0" tIns="0" rIns="0" bIns="0" rtlCol="0">
            <a:spAutoFit/>
          </a:bodyPr>
          <a:lstStyle/>
          <a:p>
            <a:pPr marL="12700">
              <a:lnSpc>
                <a:spcPct val="100000"/>
              </a:lnSpc>
            </a:pPr>
            <a:r>
              <a:rPr sz="2000" b="1" spc="5" dirty="0">
                <a:solidFill>
                  <a:srgbClr val="163793"/>
                </a:solidFill>
                <a:latin typeface="Arial"/>
                <a:cs typeface="Arial"/>
              </a:rPr>
              <a:t>R</a:t>
            </a:r>
            <a:r>
              <a:rPr sz="2775" b="1" spc="15" baseline="-21021" dirty="0">
                <a:solidFill>
                  <a:srgbClr val="163793"/>
                </a:solidFill>
                <a:latin typeface="Arial"/>
                <a:cs typeface="Arial"/>
              </a:rPr>
              <a:t>s</a:t>
            </a:r>
            <a:endParaRPr sz="2775" baseline="-21021">
              <a:latin typeface="Arial"/>
              <a:cs typeface="Arial"/>
            </a:endParaRPr>
          </a:p>
        </p:txBody>
      </p:sp>
      <p:sp>
        <p:nvSpPr>
          <p:cNvPr id="63" name="object 63"/>
          <p:cNvSpPr/>
          <p:nvPr/>
        </p:nvSpPr>
        <p:spPr>
          <a:xfrm>
            <a:off x="5710301" y="2771775"/>
            <a:ext cx="787400" cy="1378585"/>
          </a:xfrm>
          <a:custGeom>
            <a:avLst/>
            <a:gdLst/>
            <a:ahLst/>
            <a:cxnLst/>
            <a:rect l="l" t="t" r="r" b="b"/>
            <a:pathLst>
              <a:path w="787400" h="1378585">
                <a:moveTo>
                  <a:pt x="0" y="0"/>
                </a:moveTo>
                <a:lnTo>
                  <a:pt x="6100" y="3226"/>
                </a:lnTo>
                <a:lnTo>
                  <a:pt x="13223" y="7047"/>
                </a:lnTo>
                <a:lnTo>
                  <a:pt x="21293" y="11401"/>
                </a:lnTo>
                <a:lnTo>
                  <a:pt x="30236" y="16231"/>
                </a:lnTo>
                <a:lnTo>
                  <a:pt x="39979" y="21475"/>
                </a:lnTo>
                <a:lnTo>
                  <a:pt x="85455" y="45407"/>
                </a:lnTo>
                <a:lnTo>
                  <a:pt x="124311" y="64789"/>
                </a:lnTo>
                <a:lnTo>
                  <a:pt x="165008" y="83610"/>
                </a:lnTo>
                <a:lnTo>
                  <a:pt x="206165" y="100291"/>
                </a:lnTo>
                <a:lnTo>
                  <a:pt x="250138" y="115619"/>
                </a:lnTo>
                <a:lnTo>
                  <a:pt x="295841" y="130154"/>
                </a:lnTo>
                <a:lnTo>
                  <a:pt x="341664" y="143643"/>
                </a:lnTo>
                <a:lnTo>
                  <a:pt x="385997" y="155833"/>
                </a:lnTo>
                <a:lnTo>
                  <a:pt x="427229" y="166469"/>
                </a:lnTo>
                <a:lnTo>
                  <a:pt x="474599" y="177800"/>
                </a:lnTo>
                <a:lnTo>
                  <a:pt x="520712" y="185641"/>
                </a:lnTo>
                <a:lnTo>
                  <a:pt x="568201" y="188156"/>
                </a:lnTo>
                <a:lnTo>
                  <a:pt x="578920" y="188378"/>
                </a:lnTo>
                <a:lnTo>
                  <a:pt x="589582" y="188739"/>
                </a:lnTo>
                <a:lnTo>
                  <a:pt x="600389" y="189393"/>
                </a:lnTo>
                <a:lnTo>
                  <a:pt x="611542" y="190490"/>
                </a:lnTo>
                <a:lnTo>
                  <a:pt x="622128" y="191217"/>
                </a:lnTo>
                <a:lnTo>
                  <a:pt x="633409" y="191016"/>
                </a:lnTo>
                <a:lnTo>
                  <a:pt x="645203" y="190169"/>
                </a:lnTo>
                <a:lnTo>
                  <a:pt x="657329" y="188959"/>
                </a:lnTo>
                <a:lnTo>
                  <a:pt x="669606" y="187668"/>
                </a:lnTo>
                <a:lnTo>
                  <a:pt x="681852" y="186577"/>
                </a:lnTo>
                <a:lnTo>
                  <a:pt x="693887" y="185969"/>
                </a:lnTo>
                <a:lnTo>
                  <a:pt x="705530" y="186126"/>
                </a:lnTo>
                <a:lnTo>
                  <a:pt x="716598" y="187331"/>
                </a:lnTo>
                <a:lnTo>
                  <a:pt x="751510" y="208260"/>
                </a:lnTo>
                <a:lnTo>
                  <a:pt x="763251" y="264495"/>
                </a:lnTo>
                <a:lnTo>
                  <a:pt x="769316" y="344986"/>
                </a:lnTo>
                <a:lnTo>
                  <a:pt x="772190" y="395671"/>
                </a:lnTo>
                <a:lnTo>
                  <a:pt x="774912" y="451898"/>
                </a:lnTo>
                <a:lnTo>
                  <a:pt x="777449" y="512603"/>
                </a:lnTo>
                <a:lnTo>
                  <a:pt x="779765" y="576724"/>
                </a:lnTo>
                <a:lnTo>
                  <a:pt x="781826" y="643197"/>
                </a:lnTo>
                <a:lnTo>
                  <a:pt x="783599" y="710959"/>
                </a:lnTo>
                <a:lnTo>
                  <a:pt x="785048" y="778947"/>
                </a:lnTo>
                <a:lnTo>
                  <a:pt x="786139" y="846097"/>
                </a:lnTo>
                <a:lnTo>
                  <a:pt x="786839" y="911346"/>
                </a:lnTo>
                <a:lnTo>
                  <a:pt x="787112" y="973631"/>
                </a:lnTo>
                <a:lnTo>
                  <a:pt x="786924" y="1031888"/>
                </a:lnTo>
                <a:lnTo>
                  <a:pt x="786242" y="1085055"/>
                </a:lnTo>
                <a:lnTo>
                  <a:pt x="785030" y="1132068"/>
                </a:lnTo>
                <a:lnTo>
                  <a:pt x="783254" y="1171863"/>
                </a:lnTo>
                <a:lnTo>
                  <a:pt x="777875" y="1225550"/>
                </a:lnTo>
                <a:lnTo>
                  <a:pt x="767725" y="1267131"/>
                </a:lnTo>
                <a:lnTo>
                  <a:pt x="747001" y="1307612"/>
                </a:lnTo>
                <a:lnTo>
                  <a:pt x="709904" y="1330858"/>
                </a:lnTo>
                <a:lnTo>
                  <a:pt x="675651" y="1333696"/>
                </a:lnTo>
                <a:lnTo>
                  <a:pt x="663111" y="1333149"/>
                </a:lnTo>
                <a:lnTo>
                  <a:pt x="650041" y="1332258"/>
                </a:lnTo>
                <a:lnTo>
                  <a:pt x="636374" y="1331308"/>
                </a:lnTo>
                <a:lnTo>
                  <a:pt x="622814" y="1330438"/>
                </a:lnTo>
                <a:lnTo>
                  <a:pt x="582840" y="1328217"/>
                </a:lnTo>
                <a:lnTo>
                  <a:pt x="544061" y="1326413"/>
                </a:lnTo>
                <a:lnTo>
                  <a:pt x="518961" y="1325335"/>
                </a:lnTo>
                <a:lnTo>
                  <a:pt x="506655" y="1324808"/>
                </a:lnTo>
                <a:lnTo>
                  <a:pt x="459218" y="1322600"/>
                </a:lnTo>
                <a:lnTo>
                  <a:pt x="417490" y="1318671"/>
                </a:lnTo>
                <a:lnTo>
                  <a:pt x="392737" y="1315399"/>
                </a:lnTo>
                <a:lnTo>
                  <a:pt x="380897" y="1313897"/>
                </a:lnTo>
                <a:lnTo>
                  <a:pt x="369244" y="1312632"/>
                </a:lnTo>
                <a:lnTo>
                  <a:pt x="357649" y="1311713"/>
                </a:lnTo>
                <a:lnTo>
                  <a:pt x="345986" y="1311251"/>
                </a:lnTo>
                <a:lnTo>
                  <a:pt x="334125" y="1311355"/>
                </a:lnTo>
                <a:lnTo>
                  <a:pt x="284589" y="1319481"/>
                </a:lnTo>
                <a:lnTo>
                  <a:pt x="245068" y="1332836"/>
                </a:lnTo>
                <a:lnTo>
                  <a:pt x="205565" y="1349130"/>
                </a:lnTo>
                <a:lnTo>
                  <a:pt x="169409" y="1365338"/>
                </a:lnTo>
                <a:lnTo>
                  <a:pt x="158677" y="1370199"/>
                </a:lnTo>
                <a:lnTo>
                  <a:pt x="148809" y="1374602"/>
                </a:lnTo>
                <a:lnTo>
                  <a:pt x="139930" y="1378436"/>
                </a:lnTo>
              </a:path>
            </a:pathLst>
          </a:custGeom>
          <a:ln w="38100">
            <a:solidFill>
              <a:srgbClr val="FF3300"/>
            </a:solidFill>
          </a:ln>
        </p:spPr>
        <p:txBody>
          <a:bodyPr wrap="square" lIns="0" tIns="0" rIns="0" bIns="0" rtlCol="0"/>
          <a:lstStyle/>
          <a:p>
            <a:endParaRPr/>
          </a:p>
        </p:txBody>
      </p:sp>
      <p:sp>
        <p:nvSpPr>
          <p:cNvPr id="64" name="object 64"/>
          <p:cNvSpPr txBox="1"/>
          <p:nvPr/>
        </p:nvSpPr>
        <p:spPr>
          <a:xfrm>
            <a:off x="4891278" y="4134501"/>
            <a:ext cx="342265" cy="363855"/>
          </a:xfrm>
          <a:prstGeom prst="rect">
            <a:avLst/>
          </a:prstGeom>
        </p:spPr>
        <p:txBody>
          <a:bodyPr vert="horz" wrap="square" lIns="0" tIns="0" rIns="0" bIns="0" rtlCol="0">
            <a:spAutoFit/>
          </a:bodyPr>
          <a:lstStyle/>
          <a:p>
            <a:pPr marL="12700">
              <a:lnSpc>
                <a:spcPct val="100000"/>
              </a:lnSpc>
            </a:pPr>
            <a:r>
              <a:rPr sz="2000" b="1" spc="5" dirty="0">
                <a:solidFill>
                  <a:srgbClr val="163793"/>
                </a:solidFill>
                <a:latin typeface="Arial"/>
                <a:cs typeface="Arial"/>
              </a:rPr>
              <a:t>R</a:t>
            </a:r>
            <a:r>
              <a:rPr sz="2775" b="1" spc="15" baseline="-21021" dirty="0">
                <a:solidFill>
                  <a:srgbClr val="163793"/>
                </a:solidFill>
                <a:latin typeface="Arial"/>
                <a:cs typeface="Arial"/>
              </a:rPr>
              <a:t>c</a:t>
            </a:r>
            <a:endParaRPr sz="2775" baseline="-21021">
              <a:latin typeface="Arial"/>
              <a:cs typeface="Arial"/>
            </a:endParaRPr>
          </a:p>
        </p:txBody>
      </p:sp>
      <p:sp>
        <p:nvSpPr>
          <p:cNvPr id="65" name="object 65"/>
          <p:cNvSpPr/>
          <p:nvPr/>
        </p:nvSpPr>
        <p:spPr>
          <a:xfrm>
            <a:off x="6173851" y="2749550"/>
            <a:ext cx="428625" cy="1568450"/>
          </a:xfrm>
          <a:custGeom>
            <a:avLst/>
            <a:gdLst/>
            <a:ahLst/>
            <a:cxnLst/>
            <a:rect l="l" t="t" r="r" b="b"/>
            <a:pathLst>
              <a:path w="428625" h="1568450">
                <a:moveTo>
                  <a:pt x="0" y="0"/>
                </a:moveTo>
                <a:lnTo>
                  <a:pt x="32575" y="32916"/>
                </a:lnTo>
                <a:lnTo>
                  <a:pt x="41137" y="41747"/>
                </a:lnTo>
                <a:lnTo>
                  <a:pt x="70431" y="70352"/>
                </a:lnTo>
                <a:lnTo>
                  <a:pt x="104572" y="99352"/>
                </a:lnTo>
                <a:lnTo>
                  <a:pt x="142836" y="125179"/>
                </a:lnTo>
                <a:lnTo>
                  <a:pt x="174457" y="126413"/>
                </a:lnTo>
                <a:lnTo>
                  <a:pt x="202375" y="127706"/>
                </a:lnTo>
                <a:lnTo>
                  <a:pt x="248278" y="130722"/>
                </a:lnTo>
                <a:lnTo>
                  <a:pt x="296730" y="137272"/>
                </a:lnTo>
                <a:lnTo>
                  <a:pt x="335643" y="152450"/>
                </a:lnTo>
                <a:lnTo>
                  <a:pt x="369556" y="187482"/>
                </a:lnTo>
                <a:lnTo>
                  <a:pt x="377326" y="197263"/>
                </a:lnTo>
                <a:lnTo>
                  <a:pt x="386114" y="208118"/>
                </a:lnTo>
                <a:lnTo>
                  <a:pt x="396215" y="220108"/>
                </a:lnTo>
                <a:lnTo>
                  <a:pt x="407924" y="233299"/>
                </a:lnTo>
                <a:lnTo>
                  <a:pt x="410898" y="270942"/>
                </a:lnTo>
                <a:lnTo>
                  <a:pt x="413616" y="313034"/>
                </a:lnTo>
                <a:lnTo>
                  <a:pt x="416083" y="359047"/>
                </a:lnTo>
                <a:lnTo>
                  <a:pt x="418305" y="408451"/>
                </a:lnTo>
                <a:lnTo>
                  <a:pt x="420288" y="460718"/>
                </a:lnTo>
                <a:lnTo>
                  <a:pt x="422038" y="515319"/>
                </a:lnTo>
                <a:lnTo>
                  <a:pt x="423562" y="571725"/>
                </a:lnTo>
                <a:lnTo>
                  <a:pt x="424864" y="629408"/>
                </a:lnTo>
                <a:lnTo>
                  <a:pt x="425952" y="687839"/>
                </a:lnTo>
                <a:lnTo>
                  <a:pt x="426831" y="746490"/>
                </a:lnTo>
                <a:lnTo>
                  <a:pt x="427506" y="804830"/>
                </a:lnTo>
                <a:lnTo>
                  <a:pt x="427985" y="862333"/>
                </a:lnTo>
                <a:lnTo>
                  <a:pt x="428274" y="918468"/>
                </a:lnTo>
                <a:lnTo>
                  <a:pt x="428377" y="972707"/>
                </a:lnTo>
                <a:lnTo>
                  <a:pt x="428301" y="1024522"/>
                </a:lnTo>
                <a:lnTo>
                  <a:pt x="428052" y="1073384"/>
                </a:lnTo>
                <a:lnTo>
                  <a:pt x="427637" y="1118764"/>
                </a:lnTo>
                <a:lnTo>
                  <a:pt x="427061" y="1160133"/>
                </a:lnTo>
                <a:lnTo>
                  <a:pt x="425450" y="1228725"/>
                </a:lnTo>
                <a:lnTo>
                  <a:pt x="425368" y="1255633"/>
                </a:lnTo>
                <a:lnTo>
                  <a:pt x="424749" y="1298889"/>
                </a:lnTo>
                <a:lnTo>
                  <a:pt x="422864" y="1341425"/>
                </a:lnTo>
                <a:lnTo>
                  <a:pt x="413341" y="1376225"/>
                </a:lnTo>
                <a:lnTo>
                  <a:pt x="412185" y="1377353"/>
                </a:lnTo>
                <a:lnTo>
                  <a:pt x="411053" y="1378924"/>
                </a:lnTo>
                <a:lnTo>
                  <a:pt x="409957" y="1381209"/>
                </a:lnTo>
                <a:lnTo>
                  <a:pt x="408910" y="1384477"/>
                </a:lnTo>
                <a:lnTo>
                  <a:pt x="407924" y="1388999"/>
                </a:lnTo>
                <a:lnTo>
                  <a:pt x="404639" y="1400723"/>
                </a:lnTo>
                <a:lnTo>
                  <a:pt x="387868" y="1436708"/>
                </a:lnTo>
                <a:lnTo>
                  <a:pt x="356628" y="1472858"/>
                </a:lnTo>
                <a:lnTo>
                  <a:pt x="327013" y="1504855"/>
                </a:lnTo>
                <a:lnTo>
                  <a:pt x="297467" y="1536006"/>
                </a:lnTo>
                <a:lnTo>
                  <a:pt x="280196" y="1554067"/>
                </a:lnTo>
                <a:lnTo>
                  <a:pt x="272826" y="1561782"/>
                </a:lnTo>
                <a:lnTo>
                  <a:pt x="266538" y="1568397"/>
                </a:lnTo>
              </a:path>
            </a:pathLst>
          </a:custGeom>
          <a:ln w="38099">
            <a:solidFill>
              <a:srgbClr val="FF3300"/>
            </a:solidFill>
          </a:ln>
        </p:spPr>
        <p:txBody>
          <a:bodyPr wrap="square" lIns="0" tIns="0" rIns="0" bIns="0" rtlCol="0"/>
          <a:lstStyle/>
          <a:p>
            <a:endParaRPr/>
          </a:p>
        </p:txBody>
      </p:sp>
      <p:sp>
        <p:nvSpPr>
          <p:cNvPr id="66" name="object 66"/>
          <p:cNvSpPr/>
          <p:nvPr/>
        </p:nvSpPr>
        <p:spPr>
          <a:xfrm>
            <a:off x="6771245" y="2733675"/>
            <a:ext cx="621030" cy="1536065"/>
          </a:xfrm>
          <a:custGeom>
            <a:avLst/>
            <a:gdLst/>
            <a:ahLst/>
            <a:cxnLst/>
            <a:rect l="l" t="t" r="r" b="b"/>
            <a:pathLst>
              <a:path w="621029" h="1536064">
                <a:moveTo>
                  <a:pt x="472580" y="0"/>
                </a:moveTo>
                <a:lnTo>
                  <a:pt x="435312" y="19617"/>
                </a:lnTo>
                <a:lnTo>
                  <a:pt x="397065" y="40944"/>
                </a:lnTo>
                <a:lnTo>
                  <a:pt x="384368" y="48020"/>
                </a:lnTo>
                <a:lnTo>
                  <a:pt x="349176" y="67245"/>
                </a:lnTo>
                <a:lnTo>
                  <a:pt x="327381" y="79016"/>
                </a:lnTo>
                <a:lnTo>
                  <a:pt x="316695" y="84793"/>
                </a:lnTo>
                <a:lnTo>
                  <a:pt x="305991" y="90599"/>
                </a:lnTo>
                <a:lnTo>
                  <a:pt x="295152" y="96511"/>
                </a:lnTo>
                <a:lnTo>
                  <a:pt x="284058" y="102605"/>
                </a:lnTo>
                <a:lnTo>
                  <a:pt x="272591" y="108957"/>
                </a:lnTo>
                <a:lnTo>
                  <a:pt x="261041" y="115308"/>
                </a:lnTo>
                <a:lnTo>
                  <a:pt x="249375" y="121544"/>
                </a:lnTo>
                <a:lnTo>
                  <a:pt x="237648" y="127691"/>
                </a:lnTo>
                <a:lnTo>
                  <a:pt x="225911" y="133773"/>
                </a:lnTo>
                <a:lnTo>
                  <a:pt x="214220" y="139814"/>
                </a:lnTo>
                <a:lnTo>
                  <a:pt x="202627" y="145838"/>
                </a:lnTo>
                <a:lnTo>
                  <a:pt x="168966" y="164051"/>
                </a:lnTo>
                <a:lnTo>
                  <a:pt x="128828" y="189060"/>
                </a:lnTo>
                <a:lnTo>
                  <a:pt x="120987" y="194102"/>
                </a:lnTo>
                <a:lnTo>
                  <a:pt x="88503" y="217501"/>
                </a:lnTo>
                <a:lnTo>
                  <a:pt x="60313" y="246002"/>
                </a:lnTo>
                <a:lnTo>
                  <a:pt x="33352" y="288258"/>
                </a:lnTo>
                <a:lnTo>
                  <a:pt x="25289" y="352167"/>
                </a:lnTo>
                <a:lnTo>
                  <a:pt x="21515" y="396170"/>
                </a:lnTo>
                <a:lnTo>
                  <a:pt x="17950" y="446787"/>
                </a:lnTo>
                <a:lnTo>
                  <a:pt x="14623" y="502955"/>
                </a:lnTo>
                <a:lnTo>
                  <a:pt x="11562" y="563609"/>
                </a:lnTo>
                <a:lnTo>
                  <a:pt x="8796" y="627686"/>
                </a:lnTo>
                <a:lnTo>
                  <a:pt x="6354" y="694122"/>
                </a:lnTo>
                <a:lnTo>
                  <a:pt x="4264" y="761853"/>
                </a:lnTo>
                <a:lnTo>
                  <a:pt x="2556" y="829815"/>
                </a:lnTo>
                <a:lnTo>
                  <a:pt x="1256" y="896945"/>
                </a:lnTo>
                <a:lnTo>
                  <a:pt x="394" y="962178"/>
                </a:lnTo>
                <a:lnTo>
                  <a:pt x="0" y="1024451"/>
                </a:lnTo>
                <a:lnTo>
                  <a:pt x="100" y="1082700"/>
                </a:lnTo>
                <a:lnTo>
                  <a:pt x="724" y="1135861"/>
                </a:lnTo>
                <a:lnTo>
                  <a:pt x="1900" y="1182870"/>
                </a:lnTo>
                <a:lnTo>
                  <a:pt x="3658" y="1222664"/>
                </a:lnTo>
                <a:lnTo>
                  <a:pt x="9030" y="1276350"/>
                </a:lnTo>
                <a:lnTo>
                  <a:pt x="21412" y="1323397"/>
                </a:lnTo>
                <a:lnTo>
                  <a:pt x="44033" y="1355876"/>
                </a:lnTo>
                <a:lnTo>
                  <a:pt x="83076" y="1369261"/>
                </a:lnTo>
                <a:lnTo>
                  <a:pt x="92425" y="1370687"/>
                </a:lnTo>
                <a:lnTo>
                  <a:pt x="102312" y="1372252"/>
                </a:lnTo>
                <a:lnTo>
                  <a:pt x="112748" y="1374192"/>
                </a:lnTo>
                <a:lnTo>
                  <a:pt x="123744" y="1376746"/>
                </a:lnTo>
                <a:lnTo>
                  <a:pt x="135308" y="1380152"/>
                </a:lnTo>
                <a:lnTo>
                  <a:pt x="147490" y="1384323"/>
                </a:lnTo>
                <a:lnTo>
                  <a:pt x="159984" y="1388007"/>
                </a:lnTo>
                <a:lnTo>
                  <a:pt x="199017" y="1396639"/>
                </a:lnTo>
                <a:lnTo>
                  <a:pt x="239687" y="1402708"/>
                </a:lnTo>
                <a:lnTo>
                  <a:pt x="281111" y="1407583"/>
                </a:lnTo>
                <a:lnTo>
                  <a:pt x="294934" y="1409180"/>
                </a:lnTo>
                <a:lnTo>
                  <a:pt x="335990" y="1414596"/>
                </a:lnTo>
                <a:lnTo>
                  <a:pt x="375740" y="1422014"/>
                </a:lnTo>
                <a:lnTo>
                  <a:pt x="413579" y="1432906"/>
                </a:lnTo>
                <a:lnTo>
                  <a:pt x="452025" y="1448180"/>
                </a:lnTo>
                <a:lnTo>
                  <a:pt x="490781" y="1466390"/>
                </a:lnTo>
                <a:lnTo>
                  <a:pt x="528422" y="1485906"/>
                </a:lnTo>
                <a:lnTo>
                  <a:pt x="563526" y="1505097"/>
                </a:lnTo>
                <a:lnTo>
                  <a:pt x="574418" y="1511140"/>
                </a:lnTo>
                <a:lnTo>
                  <a:pt x="584816" y="1516906"/>
                </a:lnTo>
                <a:lnTo>
                  <a:pt x="594669" y="1522333"/>
                </a:lnTo>
                <a:lnTo>
                  <a:pt x="603924" y="1527363"/>
                </a:lnTo>
                <a:lnTo>
                  <a:pt x="612527" y="1531933"/>
                </a:lnTo>
                <a:lnTo>
                  <a:pt x="620427" y="1535984"/>
                </a:lnTo>
              </a:path>
            </a:pathLst>
          </a:custGeom>
          <a:ln w="38100">
            <a:solidFill>
              <a:srgbClr val="FF3300"/>
            </a:solidFill>
          </a:ln>
        </p:spPr>
        <p:txBody>
          <a:bodyPr wrap="square" lIns="0" tIns="0" rIns="0" bIns="0" rtlCol="0"/>
          <a:lstStyle/>
          <a:p>
            <a:endParaRPr/>
          </a:p>
        </p:txBody>
      </p:sp>
      <p:sp>
        <p:nvSpPr>
          <p:cNvPr id="67" name="object 67"/>
          <p:cNvSpPr txBox="1"/>
          <p:nvPr/>
        </p:nvSpPr>
        <p:spPr>
          <a:xfrm>
            <a:off x="6150609" y="4672854"/>
            <a:ext cx="342265" cy="363855"/>
          </a:xfrm>
          <a:prstGeom prst="rect">
            <a:avLst/>
          </a:prstGeom>
        </p:spPr>
        <p:txBody>
          <a:bodyPr vert="horz" wrap="square" lIns="0" tIns="0" rIns="0" bIns="0" rtlCol="0">
            <a:spAutoFit/>
          </a:bodyPr>
          <a:lstStyle/>
          <a:p>
            <a:pPr marL="12700">
              <a:lnSpc>
                <a:spcPct val="100000"/>
              </a:lnSpc>
            </a:pPr>
            <a:r>
              <a:rPr sz="2000" b="1" spc="5" dirty="0">
                <a:solidFill>
                  <a:srgbClr val="163793"/>
                </a:solidFill>
                <a:latin typeface="Arial"/>
                <a:cs typeface="Arial"/>
              </a:rPr>
              <a:t>R</a:t>
            </a:r>
            <a:r>
              <a:rPr sz="2775" b="1" spc="15" baseline="-21021" dirty="0">
                <a:solidFill>
                  <a:srgbClr val="163793"/>
                </a:solidFill>
                <a:latin typeface="Arial"/>
                <a:cs typeface="Arial"/>
              </a:rPr>
              <a:t>c</a:t>
            </a:r>
            <a:endParaRPr sz="2775" baseline="-21021">
              <a:latin typeface="Arial"/>
              <a:cs typeface="Arial"/>
            </a:endParaRPr>
          </a:p>
        </p:txBody>
      </p:sp>
      <p:sp>
        <p:nvSpPr>
          <p:cNvPr id="68" name="object 68"/>
          <p:cNvSpPr txBox="1"/>
          <p:nvPr/>
        </p:nvSpPr>
        <p:spPr>
          <a:xfrm>
            <a:off x="7838313" y="4159908"/>
            <a:ext cx="342265" cy="36449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R</a:t>
            </a:r>
            <a:r>
              <a:rPr sz="2775" b="1" spc="15" baseline="-21021" dirty="0">
                <a:solidFill>
                  <a:srgbClr val="163793"/>
                </a:solidFill>
                <a:latin typeface="Arial"/>
                <a:cs typeface="Arial"/>
              </a:rPr>
              <a:t>c</a:t>
            </a:r>
            <a:endParaRPr sz="2775" baseline="-21021">
              <a:latin typeface="Arial"/>
              <a:cs typeface="Arial"/>
            </a:endParaRPr>
          </a:p>
        </p:txBody>
      </p:sp>
      <p:sp>
        <p:nvSpPr>
          <p:cNvPr id="69" name="object 69"/>
          <p:cNvSpPr txBox="1"/>
          <p:nvPr/>
        </p:nvSpPr>
        <p:spPr>
          <a:xfrm>
            <a:off x="6933692" y="3432071"/>
            <a:ext cx="209550" cy="28067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R</a:t>
            </a:r>
            <a:endParaRPr sz="2000">
              <a:latin typeface="Arial"/>
              <a:cs typeface="Arial"/>
            </a:endParaRPr>
          </a:p>
        </p:txBody>
      </p:sp>
      <p:sp>
        <p:nvSpPr>
          <p:cNvPr id="70" name="object 70"/>
          <p:cNvSpPr txBox="1"/>
          <p:nvPr/>
        </p:nvSpPr>
        <p:spPr>
          <a:xfrm>
            <a:off x="612140" y="1714190"/>
            <a:ext cx="3219450" cy="920750"/>
          </a:xfrm>
          <a:prstGeom prst="rect">
            <a:avLst/>
          </a:prstGeom>
        </p:spPr>
        <p:txBody>
          <a:bodyPr vert="horz" wrap="square" lIns="0" tIns="0" rIns="0" bIns="0" rtlCol="0">
            <a:spAutoFit/>
          </a:bodyPr>
          <a:lstStyle/>
          <a:p>
            <a:pPr algn="ctr">
              <a:lnSpc>
                <a:spcPts val="3765"/>
              </a:lnSpc>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3200" dirty="0">
                <a:solidFill>
                  <a:srgbClr val="163793"/>
                </a:solidFill>
                <a:latin typeface="宋体"/>
                <a:cs typeface="宋体"/>
              </a:rPr>
              <a:t>每条“连接”的</a:t>
            </a:r>
            <a:endParaRPr sz="3200">
              <a:latin typeface="宋体"/>
              <a:cs typeface="宋体"/>
            </a:endParaRPr>
          </a:p>
          <a:p>
            <a:pPr marL="47625" algn="ctr">
              <a:lnSpc>
                <a:spcPts val="3765"/>
              </a:lnSpc>
            </a:pPr>
            <a:r>
              <a:rPr sz="3200" spc="5" dirty="0">
                <a:solidFill>
                  <a:srgbClr val="163793"/>
                </a:solidFill>
                <a:latin typeface="宋体"/>
                <a:cs typeface="宋体"/>
              </a:rPr>
              <a:t>端到端吞吐</a:t>
            </a:r>
            <a:r>
              <a:rPr sz="3200" spc="-10" dirty="0">
                <a:solidFill>
                  <a:srgbClr val="163793"/>
                </a:solidFill>
                <a:latin typeface="宋体"/>
                <a:cs typeface="宋体"/>
              </a:rPr>
              <a:t>量</a:t>
            </a:r>
            <a:r>
              <a:rPr sz="3200" dirty="0">
                <a:solidFill>
                  <a:srgbClr val="163793"/>
                </a:solidFill>
                <a:latin typeface="Arial"/>
                <a:cs typeface="Arial"/>
              </a:rPr>
              <a:t>:</a:t>
            </a:r>
            <a:endParaRPr sz="3200">
              <a:latin typeface="Arial"/>
              <a:cs typeface="Arial"/>
            </a:endParaRPr>
          </a:p>
        </p:txBody>
      </p:sp>
      <p:sp>
        <p:nvSpPr>
          <p:cNvPr id="71" name="object 71"/>
          <p:cNvSpPr txBox="1"/>
          <p:nvPr/>
        </p:nvSpPr>
        <p:spPr>
          <a:xfrm>
            <a:off x="612140" y="2685510"/>
            <a:ext cx="3237865" cy="1584960"/>
          </a:xfrm>
          <a:prstGeom prst="rect">
            <a:avLst/>
          </a:prstGeom>
        </p:spPr>
        <p:txBody>
          <a:bodyPr vert="horz" wrap="square" lIns="0" tIns="0" rIns="0" bIns="0" rtlCol="0">
            <a:spAutoFit/>
          </a:bodyPr>
          <a:lstStyle/>
          <a:p>
            <a:pPr marL="355600">
              <a:lnSpc>
                <a:spcPct val="100000"/>
              </a:lnSpc>
            </a:pPr>
            <a:r>
              <a:rPr sz="3200" spc="-5" dirty="0">
                <a:solidFill>
                  <a:srgbClr val="163793"/>
                </a:solidFill>
                <a:latin typeface="Arial"/>
                <a:cs typeface="Arial"/>
              </a:rPr>
              <a:t>min</a:t>
            </a:r>
            <a:r>
              <a:rPr sz="3200" spc="-10" dirty="0">
                <a:solidFill>
                  <a:srgbClr val="163793"/>
                </a:solidFill>
                <a:latin typeface="Arial"/>
                <a:cs typeface="Arial"/>
              </a:rPr>
              <a:t>(</a:t>
            </a:r>
            <a:r>
              <a:rPr sz="3200" i="1" dirty="0">
                <a:solidFill>
                  <a:srgbClr val="163793"/>
                </a:solidFill>
                <a:latin typeface="Arial"/>
                <a:cs typeface="Arial"/>
              </a:rPr>
              <a:t>R</a:t>
            </a:r>
            <a:r>
              <a:rPr sz="3150" i="1" spc="22" baseline="-21164" dirty="0">
                <a:solidFill>
                  <a:srgbClr val="163793"/>
                </a:solidFill>
                <a:latin typeface="Arial"/>
                <a:cs typeface="Arial"/>
              </a:rPr>
              <a:t>c</a:t>
            </a:r>
            <a:r>
              <a:rPr sz="3200" spc="-5" dirty="0">
                <a:solidFill>
                  <a:srgbClr val="163793"/>
                </a:solidFill>
                <a:latin typeface="Arial"/>
                <a:cs typeface="Arial"/>
              </a:rPr>
              <a:t>,</a:t>
            </a:r>
            <a:r>
              <a:rPr sz="3200" i="1" dirty="0">
                <a:solidFill>
                  <a:srgbClr val="163793"/>
                </a:solidFill>
                <a:latin typeface="Arial"/>
                <a:cs typeface="Arial"/>
              </a:rPr>
              <a:t>R</a:t>
            </a:r>
            <a:r>
              <a:rPr sz="3150" i="1" spc="22" baseline="-21164" dirty="0">
                <a:solidFill>
                  <a:srgbClr val="163793"/>
                </a:solidFill>
                <a:latin typeface="Arial"/>
                <a:cs typeface="Arial"/>
              </a:rPr>
              <a:t>s</a:t>
            </a:r>
            <a:r>
              <a:rPr sz="3200" spc="-5" dirty="0">
                <a:solidFill>
                  <a:srgbClr val="163793"/>
                </a:solidFill>
                <a:latin typeface="Arial"/>
                <a:cs typeface="Arial"/>
              </a:rPr>
              <a:t>,</a:t>
            </a:r>
            <a:r>
              <a:rPr sz="3200" i="1" dirty="0">
                <a:solidFill>
                  <a:srgbClr val="163793"/>
                </a:solidFill>
                <a:latin typeface="Arial"/>
                <a:cs typeface="Arial"/>
              </a:rPr>
              <a:t>R</a:t>
            </a:r>
            <a:r>
              <a:rPr sz="3200" spc="-5" dirty="0">
                <a:solidFill>
                  <a:srgbClr val="163793"/>
                </a:solidFill>
                <a:latin typeface="Arial"/>
                <a:cs typeface="Arial"/>
              </a:rPr>
              <a:t>/10)</a:t>
            </a:r>
            <a:endParaRPr sz="3200">
              <a:latin typeface="Arial"/>
              <a:cs typeface="Arial"/>
            </a:endParaRPr>
          </a:p>
          <a:p>
            <a:pPr marR="60960" algn="ctr">
              <a:lnSpc>
                <a:spcPct val="100000"/>
              </a:lnSpc>
              <a:spcBef>
                <a:spcPts val="800"/>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3200" dirty="0">
                <a:solidFill>
                  <a:srgbClr val="163793"/>
                </a:solidFill>
                <a:latin typeface="宋体"/>
                <a:cs typeface="宋体"/>
              </a:rPr>
              <a:t>实际网</a:t>
            </a:r>
            <a:r>
              <a:rPr sz="3200" spc="-10" dirty="0">
                <a:solidFill>
                  <a:srgbClr val="163793"/>
                </a:solidFill>
                <a:latin typeface="宋体"/>
                <a:cs typeface="宋体"/>
              </a:rPr>
              <a:t>络</a:t>
            </a:r>
            <a:r>
              <a:rPr sz="3200" dirty="0">
                <a:solidFill>
                  <a:srgbClr val="163793"/>
                </a:solidFill>
                <a:latin typeface="Arial"/>
                <a:cs typeface="Arial"/>
              </a:rPr>
              <a:t>:</a:t>
            </a:r>
            <a:r>
              <a:rPr sz="3200" spc="-15" dirty="0">
                <a:solidFill>
                  <a:srgbClr val="163793"/>
                </a:solidFill>
                <a:latin typeface="Arial"/>
                <a:cs typeface="Arial"/>
              </a:rPr>
              <a:t> </a:t>
            </a:r>
            <a:r>
              <a:rPr sz="3200" i="1" dirty="0">
                <a:solidFill>
                  <a:srgbClr val="163793"/>
                </a:solidFill>
                <a:latin typeface="Arial"/>
                <a:cs typeface="Arial"/>
              </a:rPr>
              <a:t>R</a:t>
            </a:r>
            <a:r>
              <a:rPr sz="3150" i="1" spc="22" baseline="-21164" dirty="0">
                <a:solidFill>
                  <a:srgbClr val="163793"/>
                </a:solidFill>
                <a:latin typeface="Arial"/>
                <a:cs typeface="Arial"/>
              </a:rPr>
              <a:t>c</a:t>
            </a:r>
            <a:r>
              <a:rPr sz="3150" i="1" baseline="-21164" dirty="0">
                <a:solidFill>
                  <a:srgbClr val="163793"/>
                </a:solidFill>
                <a:latin typeface="Arial"/>
                <a:cs typeface="Arial"/>
              </a:rPr>
              <a:t> </a:t>
            </a:r>
            <a:r>
              <a:rPr sz="3150" i="1" spc="-442" baseline="-21164" dirty="0">
                <a:solidFill>
                  <a:srgbClr val="163793"/>
                </a:solidFill>
                <a:latin typeface="Arial"/>
                <a:cs typeface="Arial"/>
              </a:rPr>
              <a:t> </a:t>
            </a:r>
            <a:r>
              <a:rPr sz="3200" dirty="0">
                <a:solidFill>
                  <a:srgbClr val="163793"/>
                </a:solidFill>
                <a:latin typeface="宋体"/>
                <a:cs typeface="宋体"/>
              </a:rPr>
              <a:t>或</a:t>
            </a:r>
            <a:endParaRPr sz="3200">
              <a:latin typeface="宋体"/>
              <a:cs typeface="宋体"/>
            </a:endParaRPr>
          </a:p>
          <a:p>
            <a:pPr marL="355600">
              <a:lnSpc>
                <a:spcPct val="100000"/>
              </a:lnSpc>
            </a:pPr>
            <a:r>
              <a:rPr sz="3200" i="1" dirty="0">
                <a:solidFill>
                  <a:srgbClr val="163793"/>
                </a:solidFill>
                <a:latin typeface="Arial"/>
                <a:cs typeface="Arial"/>
              </a:rPr>
              <a:t>R</a:t>
            </a:r>
            <a:r>
              <a:rPr sz="3150" i="1" spc="22" baseline="-21164" dirty="0">
                <a:solidFill>
                  <a:srgbClr val="163793"/>
                </a:solidFill>
                <a:latin typeface="Arial"/>
                <a:cs typeface="Arial"/>
              </a:rPr>
              <a:t>s</a:t>
            </a:r>
            <a:r>
              <a:rPr sz="3150" i="1" spc="434" baseline="-21164" dirty="0">
                <a:solidFill>
                  <a:srgbClr val="163793"/>
                </a:solidFill>
                <a:latin typeface="Arial"/>
                <a:cs typeface="Arial"/>
              </a:rPr>
              <a:t> </a:t>
            </a:r>
            <a:r>
              <a:rPr sz="3200" spc="5" dirty="0">
                <a:solidFill>
                  <a:srgbClr val="163793"/>
                </a:solidFill>
                <a:latin typeface="宋体"/>
                <a:cs typeface="宋体"/>
              </a:rPr>
              <a:t>通常是瓶颈</a:t>
            </a:r>
            <a:endParaRPr sz="3200">
              <a:latin typeface="宋体"/>
              <a:cs typeface="宋体"/>
            </a:endParaRPr>
          </a:p>
        </p:txBody>
      </p:sp>
      <p:sp>
        <p:nvSpPr>
          <p:cNvPr id="72" name="object 72"/>
          <p:cNvSpPr/>
          <p:nvPr/>
        </p:nvSpPr>
        <p:spPr>
          <a:xfrm>
            <a:off x="4855717" y="1785492"/>
            <a:ext cx="69977" cy="630047"/>
          </a:xfrm>
          <a:prstGeom prst="rect">
            <a:avLst/>
          </a:prstGeom>
          <a:blipFill>
            <a:blip r:embed="rId23" cstate="print"/>
            <a:stretch>
              <a:fillRect/>
            </a:stretch>
          </a:blipFill>
        </p:spPr>
        <p:txBody>
          <a:bodyPr wrap="square" lIns="0" tIns="0" rIns="0" bIns="0" rtlCol="0"/>
          <a:lstStyle/>
          <a:p>
            <a:endParaRPr/>
          </a:p>
        </p:txBody>
      </p:sp>
      <p:sp>
        <p:nvSpPr>
          <p:cNvPr id="73" name="object 73"/>
          <p:cNvSpPr/>
          <p:nvPr/>
        </p:nvSpPr>
        <p:spPr>
          <a:xfrm>
            <a:off x="4592573" y="1784299"/>
            <a:ext cx="258686" cy="630351"/>
          </a:xfrm>
          <a:prstGeom prst="rect">
            <a:avLst/>
          </a:prstGeom>
          <a:blipFill>
            <a:blip r:embed="rId24" cstate="print"/>
            <a:stretch>
              <a:fillRect/>
            </a:stretch>
          </a:blipFill>
        </p:spPr>
        <p:txBody>
          <a:bodyPr wrap="square" lIns="0" tIns="0" rIns="0" bIns="0" rtlCol="0"/>
          <a:lstStyle/>
          <a:p>
            <a:endParaRPr/>
          </a:p>
        </p:txBody>
      </p:sp>
      <p:sp>
        <p:nvSpPr>
          <p:cNvPr id="74" name="object 74"/>
          <p:cNvSpPr/>
          <p:nvPr/>
        </p:nvSpPr>
        <p:spPr>
          <a:xfrm>
            <a:off x="4870196" y="1823211"/>
            <a:ext cx="39254" cy="574675"/>
          </a:xfrm>
          <a:prstGeom prst="rect">
            <a:avLst/>
          </a:prstGeom>
          <a:blipFill>
            <a:blip r:embed="rId25" cstate="print"/>
            <a:stretch>
              <a:fillRect/>
            </a:stretch>
          </a:blipFill>
        </p:spPr>
        <p:txBody>
          <a:bodyPr wrap="square" lIns="0" tIns="0" rIns="0" bIns="0" rtlCol="0"/>
          <a:lstStyle/>
          <a:p>
            <a:endParaRPr/>
          </a:p>
        </p:txBody>
      </p:sp>
      <p:sp>
        <p:nvSpPr>
          <p:cNvPr id="75" name="object 75"/>
          <p:cNvSpPr/>
          <p:nvPr/>
        </p:nvSpPr>
        <p:spPr>
          <a:xfrm>
            <a:off x="4860544" y="2118105"/>
            <a:ext cx="63734" cy="47659"/>
          </a:xfrm>
          <a:prstGeom prst="rect">
            <a:avLst/>
          </a:prstGeom>
          <a:blipFill>
            <a:blip r:embed="rId26" cstate="print"/>
            <a:stretch>
              <a:fillRect/>
            </a:stretch>
          </a:blipFill>
        </p:spPr>
        <p:txBody>
          <a:bodyPr wrap="square" lIns="0" tIns="0" rIns="0" bIns="0" rtlCol="0"/>
          <a:lstStyle/>
          <a:p>
            <a:endParaRPr/>
          </a:p>
        </p:txBody>
      </p:sp>
      <p:sp>
        <p:nvSpPr>
          <p:cNvPr id="76" name="object 76"/>
          <p:cNvSpPr/>
          <p:nvPr/>
        </p:nvSpPr>
        <p:spPr>
          <a:xfrm>
            <a:off x="4594352" y="1863735"/>
            <a:ext cx="147955" cy="0"/>
          </a:xfrm>
          <a:custGeom>
            <a:avLst/>
            <a:gdLst/>
            <a:ahLst/>
            <a:cxnLst/>
            <a:rect l="l" t="t" r="r" b="b"/>
            <a:pathLst>
              <a:path w="147954">
                <a:moveTo>
                  <a:pt x="0" y="0"/>
                </a:moveTo>
                <a:lnTo>
                  <a:pt x="147650" y="0"/>
                </a:lnTo>
              </a:path>
            </a:pathLst>
          </a:custGeom>
          <a:ln w="12679">
            <a:solidFill>
              <a:srgbClr val="163793"/>
            </a:solidFill>
          </a:ln>
        </p:spPr>
        <p:txBody>
          <a:bodyPr wrap="square" lIns="0" tIns="0" rIns="0" bIns="0" rtlCol="0"/>
          <a:lstStyle/>
          <a:p>
            <a:endParaRPr/>
          </a:p>
        </p:txBody>
      </p:sp>
      <p:sp>
        <p:nvSpPr>
          <p:cNvPr id="77" name="object 77"/>
          <p:cNvSpPr/>
          <p:nvPr/>
        </p:nvSpPr>
        <p:spPr>
          <a:xfrm>
            <a:off x="4589589" y="1863735"/>
            <a:ext cx="157480" cy="0"/>
          </a:xfrm>
          <a:custGeom>
            <a:avLst/>
            <a:gdLst/>
            <a:ahLst/>
            <a:cxnLst/>
            <a:rect l="l" t="t" r="r" b="b"/>
            <a:pathLst>
              <a:path w="157479">
                <a:moveTo>
                  <a:pt x="0" y="0"/>
                </a:moveTo>
                <a:lnTo>
                  <a:pt x="157175" y="0"/>
                </a:lnTo>
              </a:path>
            </a:pathLst>
          </a:custGeom>
          <a:ln w="22204">
            <a:solidFill>
              <a:srgbClr val="163793"/>
            </a:solidFill>
          </a:ln>
        </p:spPr>
        <p:txBody>
          <a:bodyPr wrap="square" lIns="0" tIns="0" rIns="0" bIns="0" rtlCol="0"/>
          <a:lstStyle/>
          <a:p>
            <a:endParaRPr/>
          </a:p>
        </p:txBody>
      </p:sp>
      <p:sp>
        <p:nvSpPr>
          <p:cNvPr id="78" name="object 78"/>
          <p:cNvSpPr/>
          <p:nvPr/>
        </p:nvSpPr>
        <p:spPr>
          <a:xfrm>
            <a:off x="4727575" y="1847976"/>
            <a:ext cx="142875" cy="43180"/>
          </a:xfrm>
          <a:custGeom>
            <a:avLst/>
            <a:gdLst/>
            <a:ahLst/>
            <a:cxnLst/>
            <a:rect l="l" t="t" r="r" b="b"/>
            <a:pathLst>
              <a:path w="142875" h="43180">
                <a:moveTo>
                  <a:pt x="121538" y="0"/>
                </a:moveTo>
                <a:lnTo>
                  <a:pt x="15967" y="707"/>
                </a:lnTo>
                <a:lnTo>
                  <a:pt x="4545" y="8209"/>
                </a:lnTo>
                <a:lnTo>
                  <a:pt x="0" y="21336"/>
                </a:lnTo>
                <a:lnTo>
                  <a:pt x="738" y="26913"/>
                </a:lnTo>
                <a:lnTo>
                  <a:pt x="8320" y="38278"/>
                </a:lnTo>
                <a:lnTo>
                  <a:pt x="21462" y="42799"/>
                </a:lnTo>
                <a:lnTo>
                  <a:pt x="127026" y="42082"/>
                </a:lnTo>
                <a:lnTo>
                  <a:pt x="138377" y="34510"/>
                </a:lnTo>
                <a:lnTo>
                  <a:pt x="142875" y="21336"/>
                </a:lnTo>
                <a:lnTo>
                  <a:pt x="142188" y="15930"/>
                </a:lnTo>
                <a:lnTo>
                  <a:pt x="134697" y="4522"/>
                </a:lnTo>
                <a:lnTo>
                  <a:pt x="121538" y="0"/>
                </a:lnTo>
                <a:close/>
              </a:path>
            </a:pathLst>
          </a:custGeom>
          <a:solidFill>
            <a:srgbClr val="163793"/>
          </a:solidFill>
        </p:spPr>
        <p:txBody>
          <a:bodyPr wrap="square" lIns="0" tIns="0" rIns="0" bIns="0" rtlCol="0"/>
          <a:lstStyle/>
          <a:p>
            <a:endParaRPr/>
          </a:p>
        </p:txBody>
      </p:sp>
      <p:sp>
        <p:nvSpPr>
          <p:cNvPr id="79" name="object 79"/>
          <p:cNvSpPr/>
          <p:nvPr/>
        </p:nvSpPr>
        <p:spPr>
          <a:xfrm>
            <a:off x="4730750" y="1854200"/>
            <a:ext cx="136525" cy="31623"/>
          </a:xfrm>
          <a:prstGeom prst="rect">
            <a:avLst/>
          </a:prstGeom>
          <a:blipFill>
            <a:blip r:embed="rId27" cstate="print"/>
            <a:stretch>
              <a:fillRect/>
            </a:stretch>
          </a:blipFill>
        </p:spPr>
        <p:txBody>
          <a:bodyPr wrap="square" lIns="0" tIns="0" rIns="0" bIns="0" rtlCol="0"/>
          <a:lstStyle/>
          <a:p>
            <a:endParaRPr/>
          </a:p>
        </p:txBody>
      </p:sp>
      <p:sp>
        <p:nvSpPr>
          <p:cNvPr id="80" name="object 80"/>
          <p:cNvSpPr/>
          <p:nvPr/>
        </p:nvSpPr>
        <p:spPr>
          <a:xfrm>
            <a:off x="4597272" y="1953332"/>
            <a:ext cx="147955" cy="0"/>
          </a:xfrm>
          <a:custGeom>
            <a:avLst/>
            <a:gdLst/>
            <a:ahLst/>
            <a:cxnLst/>
            <a:rect l="l" t="t" r="r" b="b"/>
            <a:pathLst>
              <a:path w="147954">
                <a:moveTo>
                  <a:pt x="0" y="0"/>
                </a:moveTo>
                <a:lnTo>
                  <a:pt x="147650" y="0"/>
                </a:lnTo>
              </a:path>
            </a:pathLst>
          </a:custGeom>
          <a:ln w="14333">
            <a:solidFill>
              <a:srgbClr val="163793"/>
            </a:solidFill>
          </a:ln>
        </p:spPr>
        <p:txBody>
          <a:bodyPr wrap="square" lIns="0" tIns="0" rIns="0" bIns="0" rtlCol="0"/>
          <a:lstStyle/>
          <a:p>
            <a:endParaRPr/>
          </a:p>
        </p:txBody>
      </p:sp>
      <p:sp>
        <p:nvSpPr>
          <p:cNvPr id="81" name="object 81"/>
          <p:cNvSpPr/>
          <p:nvPr/>
        </p:nvSpPr>
        <p:spPr>
          <a:xfrm>
            <a:off x="4592510" y="1953332"/>
            <a:ext cx="157480" cy="0"/>
          </a:xfrm>
          <a:custGeom>
            <a:avLst/>
            <a:gdLst/>
            <a:ahLst/>
            <a:cxnLst/>
            <a:rect l="l" t="t" r="r" b="b"/>
            <a:pathLst>
              <a:path w="157479">
                <a:moveTo>
                  <a:pt x="0" y="0"/>
                </a:moveTo>
                <a:lnTo>
                  <a:pt x="157175" y="0"/>
                </a:lnTo>
              </a:path>
            </a:pathLst>
          </a:custGeom>
          <a:ln w="23858">
            <a:solidFill>
              <a:srgbClr val="163793"/>
            </a:solidFill>
          </a:ln>
        </p:spPr>
        <p:txBody>
          <a:bodyPr wrap="square" lIns="0" tIns="0" rIns="0" bIns="0" rtlCol="0"/>
          <a:lstStyle/>
          <a:p>
            <a:endParaRPr/>
          </a:p>
        </p:txBody>
      </p:sp>
      <p:sp>
        <p:nvSpPr>
          <p:cNvPr id="82" name="object 82"/>
          <p:cNvSpPr/>
          <p:nvPr/>
        </p:nvSpPr>
        <p:spPr>
          <a:xfrm>
            <a:off x="4727447" y="1939798"/>
            <a:ext cx="142875" cy="36830"/>
          </a:xfrm>
          <a:custGeom>
            <a:avLst/>
            <a:gdLst/>
            <a:ahLst/>
            <a:cxnLst/>
            <a:rect l="l" t="t" r="r" b="b"/>
            <a:pathLst>
              <a:path w="142875" h="36830">
                <a:moveTo>
                  <a:pt x="124713" y="0"/>
                </a:moveTo>
                <a:lnTo>
                  <a:pt x="17847" y="5"/>
                </a:lnTo>
                <a:lnTo>
                  <a:pt x="5191" y="5461"/>
                </a:lnTo>
                <a:lnTo>
                  <a:pt x="0" y="18161"/>
                </a:lnTo>
                <a:lnTo>
                  <a:pt x="7" y="18704"/>
                </a:lnTo>
                <a:lnTo>
                  <a:pt x="5512" y="31291"/>
                </a:lnTo>
                <a:lnTo>
                  <a:pt x="18287" y="36449"/>
                </a:lnTo>
                <a:lnTo>
                  <a:pt x="125148" y="36443"/>
                </a:lnTo>
                <a:lnTo>
                  <a:pt x="137698" y="30970"/>
                </a:lnTo>
                <a:lnTo>
                  <a:pt x="142875" y="18161"/>
                </a:lnTo>
                <a:lnTo>
                  <a:pt x="142872" y="17829"/>
                </a:lnTo>
                <a:lnTo>
                  <a:pt x="137447" y="5209"/>
                </a:lnTo>
                <a:lnTo>
                  <a:pt x="124713" y="0"/>
                </a:lnTo>
                <a:close/>
              </a:path>
            </a:pathLst>
          </a:custGeom>
          <a:solidFill>
            <a:srgbClr val="163793"/>
          </a:solidFill>
        </p:spPr>
        <p:txBody>
          <a:bodyPr wrap="square" lIns="0" tIns="0" rIns="0" bIns="0" rtlCol="0"/>
          <a:lstStyle/>
          <a:p>
            <a:endParaRPr/>
          </a:p>
        </p:txBody>
      </p:sp>
      <p:sp>
        <p:nvSpPr>
          <p:cNvPr id="83" name="object 83"/>
          <p:cNvSpPr/>
          <p:nvPr/>
        </p:nvSpPr>
        <p:spPr>
          <a:xfrm>
            <a:off x="4730877" y="1944623"/>
            <a:ext cx="136525" cy="27050"/>
          </a:xfrm>
          <a:prstGeom prst="rect">
            <a:avLst/>
          </a:prstGeom>
          <a:blipFill>
            <a:blip r:embed="rId28" cstate="print"/>
            <a:stretch>
              <a:fillRect/>
            </a:stretch>
          </a:blipFill>
        </p:spPr>
        <p:txBody>
          <a:bodyPr wrap="square" lIns="0" tIns="0" rIns="0" bIns="0" rtlCol="0"/>
          <a:lstStyle/>
          <a:p>
            <a:endParaRPr/>
          </a:p>
        </p:txBody>
      </p:sp>
      <p:sp>
        <p:nvSpPr>
          <p:cNvPr id="84" name="object 84"/>
          <p:cNvSpPr/>
          <p:nvPr/>
        </p:nvSpPr>
        <p:spPr>
          <a:xfrm>
            <a:off x="4595748" y="2046234"/>
            <a:ext cx="147955" cy="0"/>
          </a:xfrm>
          <a:custGeom>
            <a:avLst/>
            <a:gdLst/>
            <a:ahLst/>
            <a:cxnLst/>
            <a:rect l="l" t="t" r="r" b="b"/>
            <a:pathLst>
              <a:path w="147954">
                <a:moveTo>
                  <a:pt x="0" y="0"/>
                </a:moveTo>
                <a:lnTo>
                  <a:pt x="147650" y="0"/>
                </a:lnTo>
              </a:path>
            </a:pathLst>
          </a:custGeom>
          <a:ln w="12679">
            <a:solidFill>
              <a:srgbClr val="163793"/>
            </a:solidFill>
          </a:ln>
        </p:spPr>
        <p:txBody>
          <a:bodyPr wrap="square" lIns="0" tIns="0" rIns="0" bIns="0" rtlCol="0"/>
          <a:lstStyle/>
          <a:p>
            <a:endParaRPr/>
          </a:p>
        </p:txBody>
      </p:sp>
      <p:sp>
        <p:nvSpPr>
          <p:cNvPr id="85" name="object 85"/>
          <p:cNvSpPr/>
          <p:nvPr/>
        </p:nvSpPr>
        <p:spPr>
          <a:xfrm>
            <a:off x="4590986" y="2046234"/>
            <a:ext cx="157480" cy="0"/>
          </a:xfrm>
          <a:custGeom>
            <a:avLst/>
            <a:gdLst/>
            <a:ahLst/>
            <a:cxnLst/>
            <a:rect l="l" t="t" r="r" b="b"/>
            <a:pathLst>
              <a:path w="157479">
                <a:moveTo>
                  <a:pt x="0" y="0"/>
                </a:moveTo>
                <a:lnTo>
                  <a:pt x="157175" y="0"/>
                </a:lnTo>
              </a:path>
            </a:pathLst>
          </a:custGeom>
          <a:ln w="22204">
            <a:solidFill>
              <a:srgbClr val="163793"/>
            </a:solidFill>
          </a:ln>
        </p:spPr>
        <p:txBody>
          <a:bodyPr wrap="square" lIns="0" tIns="0" rIns="0" bIns="0" rtlCol="0"/>
          <a:lstStyle/>
          <a:p>
            <a:endParaRPr/>
          </a:p>
        </p:txBody>
      </p:sp>
      <p:sp>
        <p:nvSpPr>
          <p:cNvPr id="86" name="object 86"/>
          <p:cNvSpPr/>
          <p:nvPr/>
        </p:nvSpPr>
        <p:spPr>
          <a:xfrm>
            <a:off x="4599051" y="2128911"/>
            <a:ext cx="147955" cy="0"/>
          </a:xfrm>
          <a:custGeom>
            <a:avLst/>
            <a:gdLst/>
            <a:ahLst/>
            <a:cxnLst/>
            <a:rect l="l" t="t" r="r" b="b"/>
            <a:pathLst>
              <a:path w="147954">
                <a:moveTo>
                  <a:pt x="0" y="0"/>
                </a:moveTo>
                <a:lnTo>
                  <a:pt x="147650" y="0"/>
                </a:lnTo>
              </a:path>
            </a:pathLst>
          </a:custGeom>
          <a:ln w="12679">
            <a:solidFill>
              <a:srgbClr val="163793"/>
            </a:solidFill>
          </a:ln>
        </p:spPr>
        <p:txBody>
          <a:bodyPr wrap="square" lIns="0" tIns="0" rIns="0" bIns="0" rtlCol="0"/>
          <a:lstStyle/>
          <a:p>
            <a:endParaRPr/>
          </a:p>
        </p:txBody>
      </p:sp>
      <p:sp>
        <p:nvSpPr>
          <p:cNvPr id="87" name="object 87"/>
          <p:cNvSpPr/>
          <p:nvPr/>
        </p:nvSpPr>
        <p:spPr>
          <a:xfrm>
            <a:off x="4594288" y="2128911"/>
            <a:ext cx="157480" cy="0"/>
          </a:xfrm>
          <a:custGeom>
            <a:avLst/>
            <a:gdLst/>
            <a:ahLst/>
            <a:cxnLst/>
            <a:rect l="l" t="t" r="r" b="b"/>
            <a:pathLst>
              <a:path w="157479">
                <a:moveTo>
                  <a:pt x="0" y="0"/>
                </a:moveTo>
                <a:lnTo>
                  <a:pt x="157175" y="0"/>
                </a:lnTo>
              </a:path>
            </a:pathLst>
          </a:custGeom>
          <a:ln w="22204">
            <a:solidFill>
              <a:srgbClr val="163793"/>
            </a:solidFill>
          </a:ln>
        </p:spPr>
        <p:txBody>
          <a:bodyPr wrap="square" lIns="0" tIns="0" rIns="0" bIns="0" rtlCol="0"/>
          <a:lstStyle/>
          <a:p>
            <a:endParaRPr/>
          </a:p>
        </p:txBody>
      </p:sp>
      <p:sp>
        <p:nvSpPr>
          <p:cNvPr id="88" name="object 88"/>
          <p:cNvSpPr/>
          <p:nvPr/>
        </p:nvSpPr>
        <p:spPr>
          <a:xfrm>
            <a:off x="4724272" y="2114550"/>
            <a:ext cx="143510" cy="41275"/>
          </a:xfrm>
          <a:custGeom>
            <a:avLst/>
            <a:gdLst/>
            <a:ahLst/>
            <a:cxnLst/>
            <a:rect l="l" t="t" r="r" b="b"/>
            <a:pathLst>
              <a:path w="143510" h="41275">
                <a:moveTo>
                  <a:pt x="122300" y="0"/>
                </a:moveTo>
                <a:lnTo>
                  <a:pt x="16291" y="470"/>
                </a:lnTo>
                <a:lnTo>
                  <a:pt x="4653" y="7625"/>
                </a:lnTo>
                <a:lnTo>
                  <a:pt x="0" y="20700"/>
                </a:lnTo>
                <a:lnTo>
                  <a:pt x="452" y="25018"/>
                </a:lnTo>
                <a:lnTo>
                  <a:pt x="7592" y="36645"/>
                </a:lnTo>
                <a:lnTo>
                  <a:pt x="20700" y="41275"/>
                </a:lnTo>
                <a:lnTo>
                  <a:pt x="126624" y="40828"/>
                </a:lnTo>
                <a:lnTo>
                  <a:pt x="138321" y="33758"/>
                </a:lnTo>
                <a:lnTo>
                  <a:pt x="143001" y="20700"/>
                </a:lnTo>
                <a:lnTo>
                  <a:pt x="142531" y="16291"/>
                </a:lnTo>
                <a:lnTo>
                  <a:pt x="135376" y="4653"/>
                </a:lnTo>
                <a:lnTo>
                  <a:pt x="122300" y="0"/>
                </a:lnTo>
                <a:close/>
              </a:path>
            </a:pathLst>
          </a:custGeom>
          <a:solidFill>
            <a:srgbClr val="163793"/>
          </a:solidFill>
        </p:spPr>
        <p:txBody>
          <a:bodyPr wrap="square" lIns="0" tIns="0" rIns="0" bIns="0" rtlCol="0"/>
          <a:lstStyle/>
          <a:p>
            <a:endParaRPr/>
          </a:p>
        </p:txBody>
      </p:sp>
      <p:sp>
        <p:nvSpPr>
          <p:cNvPr id="89" name="object 89"/>
          <p:cNvSpPr/>
          <p:nvPr/>
        </p:nvSpPr>
        <p:spPr>
          <a:xfrm>
            <a:off x="4727447" y="2119376"/>
            <a:ext cx="136651" cy="31750"/>
          </a:xfrm>
          <a:prstGeom prst="rect">
            <a:avLst/>
          </a:prstGeom>
          <a:blipFill>
            <a:blip r:embed="rId29" cstate="print"/>
            <a:stretch>
              <a:fillRect/>
            </a:stretch>
          </a:blipFill>
        </p:spPr>
        <p:txBody>
          <a:bodyPr wrap="square" lIns="0" tIns="0" rIns="0" bIns="0" rtlCol="0"/>
          <a:lstStyle/>
          <a:p>
            <a:endParaRPr/>
          </a:p>
        </p:txBody>
      </p:sp>
      <p:sp>
        <p:nvSpPr>
          <p:cNvPr id="90" name="object 90"/>
          <p:cNvSpPr/>
          <p:nvPr/>
        </p:nvSpPr>
        <p:spPr>
          <a:xfrm>
            <a:off x="4861433" y="2039366"/>
            <a:ext cx="63861" cy="47395"/>
          </a:xfrm>
          <a:prstGeom prst="rect">
            <a:avLst/>
          </a:prstGeom>
          <a:blipFill>
            <a:blip r:embed="rId30" cstate="print"/>
            <a:stretch>
              <a:fillRect/>
            </a:stretch>
          </a:blipFill>
        </p:spPr>
        <p:txBody>
          <a:bodyPr wrap="square" lIns="0" tIns="0" rIns="0" bIns="0" rtlCol="0"/>
          <a:lstStyle/>
          <a:p>
            <a:endParaRPr/>
          </a:p>
        </p:txBody>
      </p:sp>
      <p:sp>
        <p:nvSpPr>
          <p:cNvPr id="91" name="object 91"/>
          <p:cNvSpPr/>
          <p:nvPr/>
        </p:nvSpPr>
        <p:spPr>
          <a:xfrm>
            <a:off x="4724272" y="2032126"/>
            <a:ext cx="144780" cy="38100"/>
          </a:xfrm>
          <a:custGeom>
            <a:avLst/>
            <a:gdLst/>
            <a:ahLst/>
            <a:cxnLst/>
            <a:rect l="l" t="t" r="r" b="b"/>
            <a:pathLst>
              <a:path w="144779" h="38100">
                <a:moveTo>
                  <a:pt x="125602" y="0"/>
                </a:moveTo>
                <a:lnTo>
                  <a:pt x="17262" y="82"/>
                </a:lnTo>
                <a:lnTo>
                  <a:pt x="4994" y="6175"/>
                </a:lnTo>
                <a:lnTo>
                  <a:pt x="0" y="19050"/>
                </a:lnTo>
                <a:lnTo>
                  <a:pt x="82" y="20837"/>
                </a:lnTo>
                <a:lnTo>
                  <a:pt x="6175" y="33105"/>
                </a:lnTo>
                <a:lnTo>
                  <a:pt x="19050" y="38100"/>
                </a:lnTo>
                <a:lnTo>
                  <a:pt x="127273" y="38026"/>
                </a:lnTo>
                <a:lnTo>
                  <a:pt x="139514" y="31957"/>
                </a:lnTo>
                <a:lnTo>
                  <a:pt x="144525" y="19050"/>
                </a:lnTo>
                <a:lnTo>
                  <a:pt x="144452" y="17359"/>
                </a:lnTo>
                <a:lnTo>
                  <a:pt x="138402" y="5025"/>
                </a:lnTo>
                <a:lnTo>
                  <a:pt x="125602" y="0"/>
                </a:lnTo>
                <a:close/>
              </a:path>
            </a:pathLst>
          </a:custGeom>
          <a:solidFill>
            <a:srgbClr val="163793"/>
          </a:solidFill>
        </p:spPr>
        <p:txBody>
          <a:bodyPr wrap="square" lIns="0" tIns="0" rIns="0" bIns="0" rtlCol="0"/>
          <a:lstStyle/>
          <a:p>
            <a:endParaRPr/>
          </a:p>
        </p:txBody>
      </p:sp>
      <p:sp>
        <p:nvSpPr>
          <p:cNvPr id="92" name="object 92"/>
          <p:cNvSpPr/>
          <p:nvPr/>
        </p:nvSpPr>
        <p:spPr>
          <a:xfrm>
            <a:off x="4727447" y="2036826"/>
            <a:ext cx="138175" cy="28701"/>
          </a:xfrm>
          <a:prstGeom prst="rect">
            <a:avLst/>
          </a:prstGeom>
          <a:blipFill>
            <a:blip r:embed="rId31" cstate="print"/>
            <a:stretch>
              <a:fillRect/>
            </a:stretch>
          </a:blipFill>
        </p:spPr>
        <p:txBody>
          <a:bodyPr wrap="square" lIns="0" tIns="0" rIns="0" bIns="0" rtlCol="0"/>
          <a:lstStyle/>
          <a:p>
            <a:endParaRPr/>
          </a:p>
        </p:txBody>
      </p:sp>
      <p:sp>
        <p:nvSpPr>
          <p:cNvPr id="93" name="object 93"/>
          <p:cNvSpPr/>
          <p:nvPr/>
        </p:nvSpPr>
        <p:spPr>
          <a:xfrm>
            <a:off x="4851272" y="1784299"/>
            <a:ext cx="17559" cy="630351"/>
          </a:xfrm>
          <a:prstGeom prst="rect">
            <a:avLst/>
          </a:prstGeom>
          <a:blipFill>
            <a:blip r:embed="rId32" cstate="print"/>
            <a:stretch>
              <a:fillRect/>
            </a:stretch>
          </a:blipFill>
        </p:spPr>
        <p:txBody>
          <a:bodyPr wrap="square" lIns="0" tIns="0" rIns="0" bIns="0" rtlCol="0"/>
          <a:lstStyle/>
          <a:p>
            <a:endParaRPr/>
          </a:p>
        </p:txBody>
      </p:sp>
      <p:sp>
        <p:nvSpPr>
          <p:cNvPr id="94" name="object 94"/>
          <p:cNvSpPr/>
          <p:nvPr/>
        </p:nvSpPr>
        <p:spPr>
          <a:xfrm>
            <a:off x="4846510" y="1779536"/>
            <a:ext cx="27305" cy="640080"/>
          </a:xfrm>
          <a:custGeom>
            <a:avLst/>
            <a:gdLst/>
            <a:ahLst/>
            <a:cxnLst/>
            <a:rect l="l" t="t" r="r" b="b"/>
            <a:pathLst>
              <a:path w="27304" h="640080">
                <a:moveTo>
                  <a:pt x="0" y="639876"/>
                </a:moveTo>
                <a:lnTo>
                  <a:pt x="27084" y="639876"/>
                </a:lnTo>
                <a:lnTo>
                  <a:pt x="27084" y="0"/>
                </a:lnTo>
                <a:lnTo>
                  <a:pt x="0" y="0"/>
                </a:lnTo>
                <a:lnTo>
                  <a:pt x="0" y="639876"/>
                </a:lnTo>
                <a:close/>
              </a:path>
            </a:pathLst>
          </a:custGeom>
          <a:solidFill>
            <a:srgbClr val="163793"/>
          </a:solidFill>
        </p:spPr>
        <p:txBody>
          <a:bodyPr wrap="square" lIns="0" tIns="0" rIns="0" bIns="0" rtlCol="0"/>
          <a:lstStyle/>
          <a:p>
            <a:endParaRPr/>
          </a:p>
        </p:txBody>
      </p:sp>
      <p:sp>
        <p:nvSpPr>
          <p:cNvPr id="95" name="object 95"/>
          <p:cNvSpPr/>
          <p:nvPr/>
        </p:nvSpPr>
        <p:spPr>
          <a:xfrm>
            <a:off x="4867402" y="1943607"/>
            <a:ext cx="57756" cy="54958"/>
          </a:xfrm>
          <a:prstGeom prst="rect">
            <a:avLst/>
          </a:prstGeom>
          <a:blipFill>
            <a:blip r:embed="rId33" cstate="print"/>
            <a:stretch>
              <a:fillRect/>
            </a:stretch>
          </a:blipFill>
        </p:spPr>
        <p:txBody>
          <a:bodyPr wrap="square" lIns="0" tIns="0" rIns="0" bIns="0" rtlCol="0"/>
          <a:lstStyle/>
          <a:p>
            <a:endParaRPr/>
          </a:p>
        </p:txBody>
      </p:sp>
      <p:sp>
        <p:nvSpPr>
          <p:cNvPr id="96" name="object 96"/>
          <p:cNvSpPr/>
          <p:nvPr/>
        </p:nvSpPr>
        <p:spPr>
          <a:xfrm>
            <a:off x="4867402" y="1853564"/>
            <a:ext cx="56939" cy="57172"/>
          </a:xfrm>
          <a:prstGeom prst="rect">
            <a:avLst/>
          </a:prstGeom>
          <a:blipFill>
            <a:blip r:embed="rId34" cstate="print"/>
            <a:stretch>
              <a:fillRect/>
            </a:stretch>
          </a:blipFill>
        </p:spPr>
        <p:txBody>
          <a:bodyPr wrap="square" lIns="0" tIns="0" rIns="0" bIns="0" rtlCol="0"/>
          <a:lstStyle/>
          <a:p>
            <a:endParaRPr/>
          </a:p>
        </p:txBody>
      </p:sp>
      <p:sp>
        <p:nvSpPr>
          <p:cNvPr id="97" name="object 97"/>
          <p:cNvSpPr/>
          <p:nvPr/>
        </p:nvSpPr>
        <p:spPr>
          <a:xfrm>
            <a:off x="4918075" y="2386076"/>
            <a:ext cx="11430" cy="27305"/>
          </a:xfrm>
          <a:custGeom>
            <a:avLst/>
            <a:gdLst/>
            <a:ahLst/>
            <a:cxnLst/>
            <a:rect l="l" t="t" r="r" b="b"/>
            <a:pathLst>
              <a:path w="11429" h="27305">
                <a:moveTo>
                  <a:pt x="8636" y="0"/>
                </a:moveTo>
                <a:lnTo>
                  <a:pt x="2412" y="0"/>
                </a:lnTo>
                <a:lnTo>
                  <a:pt x="0" y="5969"/>
                </a:lnTo>
                <a:lnTo>
                  <a:pt x="0" y="20954"/>
                </a:lnTo>
                <a:lnTo>
                  <a:pt x="2412" y="26924"/>
                </a:lnTo>
                <a:lnTo>
                  <a:pt x="8636" y="26924"/>
                </a:lnTo>
                <a:lnTo>
                  <a:pt x="11175" y="20954"/>
                </a:lnTo>
                <a:lnTo>
                  <a:pt x="11175" y="5969"/>
                </a:lnTo>
                <a:lnTo>
                  <a:pt x="8636" y="0"/>
                </a:lnTo>
                <a:close/>
              </a:path>
            </a:pathLst>
          </a:custGeom>
          <a:solidFill>
            <a:srgbClr val="333333"/>
          </a:solidFill>
        </p:spPr>
        <p:txBody>
          <a:bodyPr wrap="square" lIns="0" tIns="0" rIns="0" bIns="0" rtlCol="0"/>
          <a:lstStyle/>
          <a:p>
            <a:endParaRPr/>
          </a:p>
        </p:txBody>
      </p:sp>
      <p:sp>
        <p:nvSpPr>
          <p:cNvPr id="98" name="object 98"/>
          <p:cNvSpPr/>
          <p:nvPr/>
        </p:nvSpPr>
        <p:spPr>
          <a:xfrm>
            <a:off x="4864100" y="2386583"/>
            <a:ext cx="60960" cy="55244"/>
          </a:xfrm>
          <a:custGeom>
            <a:avLst/>
            <a:gdLst/>
            <a:ahLst/>
            <a:cxnLst/>
            <a:rect l="l" t="t" r="r" b="b"/>
            <a:pathLst>
              <a:path w="60960" h="55244">
                <a:moveTo>
                  <a:pt x="59436" y="0"/>
                </a:moveTo>
                <a:lnTo>
                  <a:pt x="0" y="24383"/>
                </a:lnTo>
                <a:lnTo>
                  <a:pt x="380" y="55117"/>
                </a:lnTo>
                <a:lnTo>
                  <a:pt x="60578" y="25273"/>
                </a:lnTo>
                <a:lnTo>
                  <a:pt x="59436" y="0"/>
                </a:lnTo>
                <a:close/>
              </a:path>
            </a:pathLst>
          </a:custGeom>
          <a:solidFill>
            <a:srgbClr val="333333"/>
          </a:solidFill>
        </p:spPr>
        <p:txBody>
          <a:bodyPr wrap="square" lIns="0" tIns="0" rIns="0" bIns="0" rtlCol="0"/>
          <a:lstStyle/>
          <a:p>
            <a:endParaRPr/>
          </a:p>
        </p:txBody>
      </p:sp>
      <p:sp>
        <p:nvSpPr>
          <p:cNvPr id="99" name="object 99"/>
          <p:cNvSpPr/>
          <p:nvPr/>
        </p:nvSpPr>
        <p:spPr>
          <a:xfrm>
            <a:off x="4576826" y="2403348"/>
            <a:ext cx="297180" cy="41910"/>
          </a:xfrm>
          <a:custGeom>
            <a:avLst/>
            <a:gdLst/>
            <a:ahLst/>
            <a:cxnLst/>
            <a:rect l="l" t="t" r="r" b="b"/>
            <a:pathLst>
              <a:path w="297179" h="41910">
                <a:moveTo>
                  <a:pt x="276098" y="0"/>
                </a:moveTo>
                <a:lnTo>
                  <a:pt x="16256" y="452"/>
                </a:lnTo>
                <a:lnTo>
                  <a:pt x="4629" y="7592"/>
                </a:lnTo>
                <a:lnTo>
                  <a:pt x="0" y="20700"/>
                </a:lnTo>
                <a:lnTo>
                  <a:pt x="446" y="25024"/>
                </a:lnTo>
                <a:lnTo>
                  <a:pt x="7516" y="36721"/>
                </a:lnTo>
                <a:lnTo>
                  <a:pt x="20574" y="41401"/>
                </a:lnTo>
                <a:lnTo>
                  <a:pt x="280378" y="40949"/>
                </a:lnTo>
                <a:lnTo>
                  <a:pt x="292002" y="33809"/>
                </a:lnTo>
                <a:lnTo>
                  <a:pt x="296672" y="20700"/>
                </a:lnTo>
                <a:lnTo>
                  <a:pt x="296219" y="16377"/>
                </a:lnTo>
                <a:lnTo>
                  <a:pt x="289102" y="4680"/>
                </a:lnTo>
                <a:lnTo>
                  <a:pt x="276098" y="0"/>
                </a:lnTo>
                <a:close/>
              </a:path>
            </a:pathLst>
          </a:custGeom>
          <a:solidFill>
            <a:srgbClr val="DDDDDD"/>
          </a:solidFill>
        </p:spPr>
        <p:txBody>
          <a:bodyPr wrap="square" lIns="0" tIns="0" rIns="0" bIns="0" rtlCol="0"/>
          <a:lstStyle/>
          <a:p>
            <a:endParaRPr/>
          </a:p>
        </p:txBody>
      </p:sp>
      <p:sp>
        <p:nvSpPr>
          <p:cNvPr id="100" name="object 100"/>
          <p:cNvSpPr/>
          <p:nvPr/>
        </p:nvSpPr>
        <p:spPr>
          <a:xfrm>
            <a:off x="4576826" y="2403348"/>
            <a:ext cx="297180" cy="41910"/>
          </a:xfrm>
          <a:custGeom>
            <a:avLst/>
            <a:gdLst/>
            <a:ahLst/>
            <a:cxnLst/>
            <a:rect l="l" t="t" r="r" b="b"/>
            <a:pathLst>
              <a:path w="297179" h="41910">
                <a:moveTo>
                  <a:pt x="0" y="20700"/>
                </a:moveTo>
                <a:lnTo>
                  <a:pt x="4629" y="7592"/>
                </a:lnTo>
                <a:lnTo>
                  <a:pt x="16256" y="452"/>
                </a:lnTo>
                <a:lnTo>
                  <a:pt x="276098" y="0"/>
                </a:lnTo>
                <a:lnTo>
                  <a:pt x="289102" y="4680"/>
                </a:lnTo>
                <a:lnTo>
                  <a:pt x="296219" y="16377"/>
                </a:lnTo>
                <a:lnTo>
                  <a:pt x="296672" y="20700"/>
                </a:lnTo>
                <a:lnTo>
                  <a:pt x="292002" y="33809"/>
                </a:lnTo>
                <a:lnTo>
                  <a:pt x="280378" y="40949"/>
                </a:lnTo>
                <a:lnTo>
                  <a:pt x="20574" y="41401"/>
                </a:lnTo>
                <a:lnTo>
                  <a:pt x="7516" y="36721"/>
                </a:lnTo>
                <a:lnTo>
                  <a:pt x="446" y="25024"/>
                </a:lnTo>
                <a:lnTo>
                  <a:pt x="0" y="20700"/>
                </a:lnTo>
                <a:close/>
              </a:path>
            </a:pathLst>
          </a:custGeom>
          <a:ln w="9525">
            <a:solidFill>
              <a:srgbClr val="163793"/>
            </a:solidFill>
          </a:ln>
        </p:spPr>
        <p:txBody>
          <a:bodyPr wrap="square" lIns="0" tIns="0" rIns="0" bIns="0" rtlCol="0"/>
          <a:lstStyle/>
          <a:p>
            <a:endParaRPr/>
          </a:p>
        </p:txBody>
      </p:sp>
      <p:sp>
        <p:nvSpPr>
          <p:cNvPr id="101" name="object 101"/>
          <p:cNvSpPr/>
          <p:nvPr/>
        </p:nvSpPr>
        <p:spPr>
          <a:xfrm>
            <a:off x="4592573" y="2413000"/>
            <a:ext cx="265175" cy="22351"/>
          </a:xfrm>
          <a:prstGeom prst="rect">
            <a:avLst/>
          </a:prstGeom>
          <a:blipFill>
            <a:blip r:embed="rId35" cstate="print"/>
            <a:stretch>
              <a:fillRect/>
            </a:stretch>
          </a:blipFill>
        </p:spPr>
        <p:txBody>
          <a:bodyPr wrap="square" lIns="0" tIns="0" rIns="0" bIns="0" rtlCol="0"/>
          <a:lstStyle/>
          <a:p>
            <a:endParaRPr/>
          </a:p>
        </p:txBody>
      </p:sp>
      <p:sp>
        <p:nvSpPr>
          <p:cNvPr id="102" name="object 102"/>
          <p:cNvSpPr/>
          <p:nvPr/>
        </p:nvSpPr>
        <p:spPr>
          <a:xfrm>
            <a:off x="4592573" y="2413000"/>
            <a:ext cx="265430" cy="22860"/>
          </a:xfrm>
          <a:custGeom>
            <a:avLst/>
            <a:gdLst/>
            <a:ahLst/>
            <a:cxnLst/>
            <a:rect l="l" t="t" r="r" b="b"/>
            <a:pathLst>
              <a:path w="265429" h="22860">
                <a:moveTo>
                  <a:pt x="0" y="11175"/>
                </a:moveTo>
                <a:lnTo>
                  <a:pt x="0" y="5079"/>
                </a:lnTo>
                <a:lnTo>
                  <a:pt x="4952" y="0"/>
                </a:lnTo>
                <a:lnTo>
                  <a:pt x="11175" y="0"/>
                </a:lnTo>
                <a:lnTo>
                  <a:pt x="254000" y="0"/>
                </a:lnTo>
                <a:lnTo>
                  <a:pt x="260096" y="0"/>
                </a:lnTo>
                <a:lnTo>
                  <a:pt x="265175" y="5079"/>
                </a:lnTo>
                <a:lnTo>
                  <a:pt x="265175" y="11175"/>
                </a:lnTo>
                <a:lnTo>
                  <a:pt x="265175" y="17399"/>
                </a:lnTo>
                <a:lnTo>
                  <a:pt x="260096" y="22351"/>
                </a:lnTo>
                <a:lnTo>
                  <a:pt x="254000" y="22351"/>
                </a:lnTo>
                <a:lnTo>
                  <a:pt x="11175" y="22351"/>
                </a:lnTo>
                <a:lnTo>
                  <a:pt x="4952" y="22351"/>
                </a:lnTo>
                <a:lnTo>
                  <a:pt x="0" y="17399"/>
                </a:lnTo>
                <a:lnTo>
                  <a:pt x="0" y="11175"/>
                </a:lnTo>
                <a:close/>
              </a:path>
            </a:pathLst>
          </a:custGeom>
          <a:ln w="9525">
            <a:solidFill>
              <a:srgbClr val="163793"/>
            </a:solidFill>
          </a:ln>
        </p:spPr>
        <p:txBody>
          <a:bodyPr wrap="square" lIns="0" tIns="0" rIns="0" bIns="0" rtlCol="0"/>
          <a:lstStyle/>
          <a:p>
            <a:endParaRPr/>
          </a:p>
        </p:txBody>
      </p:sp>
      <p:sp>
        <p:nvSpPr>
          <p:cNvPr id="103" name="object 103"/>
          <p:cNvSpPr/>
          <p:nvPr/>
        </p:nvSpPr>
        <p:spPr>
          <a:xfrm>
            <a:off x="4618101" y="2322930"/>
            <a:ext cx="39370" cy="38735"/>
          </a:xfrm>
          <a:custGeom>
            <a:avLst/>
            <a:gdLst/>
            <a:ahLst/>
            <a:cxnLst/>
            <a:rect l="l" t="t" r="r" b="b"/>
            <a:pathLst>
              <a:path w="39370" h="38735">
                <a:moveTo>
                  <a:pt x="16779" y="0"/>
                </a:moveTo>
                <a:lnTo>
                  <a:pt x="4798" y="6623"/>
                </a:lnTo>
                <a:lnTo>
                  <a:pt x="0" y="19584"/>
                </a:lnTo>
                <a:lnTo>
                  <a:pt x="1591" y="27155"/>
                </a:lnTo>
                <a:lnTo>
                  <a:pt x="10218" y="35691"/>
                </a:lnTo>
                <a:lnTo>
                  <a:pt x="26355" y="38230"/>
                </a:lnTo>
                <a:lnTo>
                  <a:pt x="35658" y="30015"/>
                </a:lnTo>
                <a:lnTo>
                  <a:pt x="38826" y="14481"/>
                </a:lnTo>
                <a:lnTo>
                  <a:pt x="31329" y="3999"/>
                </a:lnTo>
                <a:lnTo>
                  <a:pt x="16779" y="0"/>
                </a:lnTo>
                <a:close/>
              </a:path>
            </a:pathLst>
          </a:custGeom>
          <a:solidFill>
            <a:srgbClr val="33CC33"/>
          </a:solidFill>
        </p:spPr>
        <p:txBody>
          <a:bodyPr wrap="square" lIns="0" tIns="0" rIns="0" bIns="0" rtlCol="0"/>
          <a:lstStyle/>
          <a:p>
            <a:endParaRPr/>
          </a:p>
        </p:txBody>
      </p:sp>
      <p:sp>
        <p:nvSpPr>
          <p:cNvPr id="104" name="object 104"/>
          <p:cNvSpPr/>
          <p:nvPr/>
        </p:nvSpPr>
        <p:spPr>
          <a:xfrm>
            <a:off x="4662551" y="2322930"/>
            <a:ext cx="39370" cy="38735"/>
          </a:xfrm>
          <a:custGeom>
            <a:avLst/>
            <a:gdLst/>
            <a:ahLst/>
            <a:cxnLst/>
            <a:rect l="l" t="t" r="r" b="b"/>
            <a:pathLst>
              <a:path w="39370" h="38735">
                <a:moveTo>
                  <a:pt x="16808" y="0"/>
                </a:moveTo>
                <a:lnTo>
                  <a:pt x="4840" y="6623"/>
                </a:lnTo>
                <a:lnTo>
                  <a:pt x="0" y="19584"/>
                </a:lnTo>
                <a:lnTo>
                  <a:pt x="1644" y="27228"/>
                </a:lnTo>
                <a:lnTo>
                  <a:pt x="10345" y="35702"/>
                </a:lnTo>
                <a:lnTo>
                  <a:pt x="26472" y="38191"/>
                </a:lnTo>
                <a:lnTo>
                  <a:pt x="35765" y="29948"/>
                </a:lnTo>
                <a:lnTo>
                  <a:pt x="38927" y="14419"/>
                </a:lnTo>
                <a:lnTo>
                  <a:pt x="31356" y="3980"/>
                </a:lnTo>
                <a:lnTo>
                  <a:pt x="16808" y="0"/>
                </a:lnTo>
                <a:close/>
              </a:path>
            </a:pathLst>
          </a:custGeom>
          <a:solidFill>
            <a:srgbClr val="FF0000"/>
          </a:solidFill>
        </p:spPr>
        <p:txBody>
          <a:bodyPr wrap="square" lIns="0" tIns="0" rIns="0" bIns="0" rtlCol="0"/>
          <a:lstStyle/>
          <a:p>
            <a:endParaRPr/>
          </a:p>
        </p:txBody>
      </p:sp>
      <p:sp>
        <p:nvSpPr>
          <p:cNvPr id="105" name="object 105"/>
          <p:cNvSpPr/>
          <p:nvPr/>
        </p:nvSpPr>
        <p:spPr>
          <a:xfrm>
            <a:off x="4705350" y="2322836"/>
            <a:ext cx="39370" cy="37465"/>
          </a:xfrm>
          <a:custGeom>
            <a:avLst/>
            <a:gdLst/>
            <a:ahLst/>
            <a:cxnLst/>
            <a:rect l="l" t="t" r="r" b="b"/>
            <a:pathLst>
              <a:path w="39370" h="37464">
                <a:moveTo>
                  <a:pt x="17458" y="0"/>
                </a:moveTo>
                <a:lnTo>
                  <a:pt x="5047" y="6193"/>
                </a:lnTo>
                <a:lnTo>
                  <a:pt x="0" y="18789"/>
                </a:lnTo>
                <a:lnTo>
                  <a:pt x="1139" y="25035"/>
                </a:lnTo>
                <a:lnTo>
                  <a:pt x="9409" y="34074"/>
                </a:lnTo>
                <a:lnTo>
                  <a:pt x="25228" y="37097"/>
                </a:lnTo>
                <a:lnTo>
                  <a:pt x="35448" y="29577"/>
                </a:lnTo>
                <a:lnTo>
                  <a:pt x="39176" y="14808"/>
                </a:lnTo>
                <a:lnTo>
                  <a:pt x="31909" y="4168"/>
                </a:lnTo>
                <a:lnTo>
                  <a:pt x="17458" y="0"/>
                </a:lnTo>
                <a:close/>
              </a:path>
            </a:pathLst>
          </a:custGeom>
          <a:solidFill>
            <a:srgbClr val="33CC33"/>
          </a:solidFill>
        </p:spPr>
        <p:txBody>
          <a:bodyPr wrap="square" lIns="0" tIns="0" rIns="0" bIns="0" rtlCol="0"/>
          <a:lstStyle/>
          <a:p>
            <a:endParaRPr/>
          </a:p>
        </p:txBody>
      </p:sp>
      <p:sp>
        <p:nvSpPr>
          <p:cNvPr id="106" name="object 106"/>
          <p:cNvSpPr/>
          <p:nvPr/>
        </p:nvSpPr>
        <p:spPr>
          <a:xfrm>
            <a:off x="4805298" y="2171649"/>
            <a:ext cx="20955" cy="209550"/>
          </a:xfrm>
          <a:custGeom>
            <a:avLst/>
            <a:gdLst/>
            <a:ahLst/>
            <a:cxnLst/>
            <a:rect l="l" t="t" r="r" b="b"/>
            <a:pathLst>
              <a:path w="20954" h="209550">
                <a:moveTo>
                  <a:pt x="0" y="209473"/>
                </a:moveTo>
                <a:lnTo>
                  <a:pt x="20527" y="209473"/>
                </a:lnTo>
                <a:lnTo>
                  <a:pt x="20527" y="0"/>
                </a:lnTo>
                <a:lnTo>
                  <a:pt x="0" y="0"/>
                </a:lnTo>
                <a:lnTo>
                  <a:pt x="0" y="209473"/>
                </a:lnTo>
                <a:close/>
              </a:path>
            </a:pathLst>
          </a:custGeom>
          <a:solidFill>
            <a:srgbClr val="292929"/>
          </a:solidFill>
        </p:spPr>
        <p:txBody>
          <a:bodyPr wrap="square" lIns="0" tIns="0" rIns="0" bIns="0" rtlCol="0"/>
          <a:lstStyle/>
          <a:p>
            <a:endParaRPr/>
          </a:p>
        </p:txBody>
      </p:sp>
      <p:sp>
        <p:nvSpPr>
          <p:cNvPr id="107" name="object 107"/>
          <p:cNvSpPr/>
          <p:nvPr/>
        </p:nvSpPr>
        <p:spPr>
          <a:xfrm>
            <a:off x="4800536" y="2166886"/>
            <a:ext cx="30480" cy="219075"/>
          </a:xfrm>
          <a:custGeom>
            <a:avLst/>
            <a:gdLst/>
            <a:ahLst/>
            <a:cxnLst/>
            <a:rect l="l" t="t" r="r" b="b"/>
            <a:pathLst>
              <a:path w="30479" h="219075">
                <a:moveTo>
                  <a:pt x="0" y="218998"/>
                </a:moveTo>
                <a:lnTo>
                  <a:pt x="30052" y="218998"/>
                </a:lnTo>
                <a:lnTo>
                  <a:pt x="30052" y="0"/>
                </a:lnTo>
                <a:lnTo>
                  <a:pt x="0" y="0"/>
                </a:lnTo>
                <a:lnTo>
                  <a:pt x="0" y="218998"/>
                </a:lnTo>
                <a:close/>
              </a:path>
            </a:pathLst>
          </a:custGeom>
          <a:solidFill>
            <a:srgbClr val="163793"/>
          </a:solidFill>
        </p:spPr>
        <p:txBody>
          <a:bodyPr wrap="square" lIns="0" tIns="0" rIns="0" bIns="0" rtlCol="0"/>
          <a:lstStyle/>
          <a:p>
            <a:endParaRPr/>
          </a:p>
        </p:txBody>
      </p:sp>
      <p:sp>
        <p:nvSpPr>
          <p:cNvPr id="108" name="object 108"/>
          <p:cNvSpPr/>
          <p:nvPr/>
        </p:nvSpPr>
        <p:spPr>
          <a:xfrm>
            <a:off x="5430392" y="1445767"/>
            <a:ext cx="69977" cy="630047"/>
          </a:xfrm>
          <a:prstGeom prst="rect">
            <a:avLst/>
          </a:prstGeom>
          <a:blipFill>
            <a:blip r:embed="rId23" cstate="print"/>
            <a:stretch>
              <a:fillRect/>
            </a:stretch>
          </a:blipFill>
        </p:spPr>
        <p:txBody>
          <a:bodyPr wrap="square" lIns="0" tIns="0" rIns="0" bIns="0" rtlCol="0"/>
          <a:lstStyle/>
          <a:p>
            <a:endParaRPr/>
          </a:p>
        </p:txBody>
      </p:sp>
      <p:sp>
        <p:nvSpPr>
          <p:cNvPr id="109" name="object 109"/>
          <p:cNvSpPr/>
          <p:nvPr/>
        </p:nvSpPr>
        <p:spPr>
          <a:xfrm>
            <a:off x="5167248" y="1444574"/>
            <a:ext cx="258686" cy="630351"/>
          </a:xfrm>
          <a:prstGeom prst="rect">
            <a:avLst/>
          </a:prstGeom>
          <a:blipFill>
            <a:blip r:embed="rId36" cstate="print"/>
            <a:stretch>
              <a:fillRect/>
            </a:stretch>
          </a:blipFill>
        </p:spPr>
        <p:txBody>
          <a:bodyPr wrap="square" lIns="0" tIns="0" rIns="0" bIns="0" rtlCol="0"/>
          <a:lstStyle/>
          <a:p>
            <a:endParaRPr/>
          </a:p>
        </p:txBody>
      </p:sp>
      <p:sp>
        <p:nvSpPr>
          <p:cNvPr id="110" name="object 110"/>
          <p:cNvSpPr/>
          <p:nvPr/>
        </p:nvSpPr>
        <p:spPr>
          <a:xfrm>
            <a:off x="5444871" y="1483486"/>
            <a:ext cx="39254" cy="574675"/>
          </a:xfrm>
          <a:prstGeom prst="rect">
            <a:avLst/>
          </a:prstGeom>
          <a:blipFill>
            <a:blip r:embed="rId37" cstate="print"/>
            <a:stretch>
              <a:fillRect/>
            </a:stretch>
          </a:blipFill>
        </p:spPr>
        <p:txBody>
          <a:bodyPr wrap="square" lIns="0" tIns="0" rIns="0" bIns="0" rtlCol="0"/>
          <a:lstStyle/>
          <a:p>
            <a:endParaRPr/>
          </a:p>
        </p:txBody>
      </p:sp>
      <p:sp>
        <p:nvSpPr>
          <p:cNvPr id="111" name="object 111"/>
          <p:cNvSpPr/>
          <p:nvPr/>
        </p:nvSpPr>
        <p:spPr>
          <a:xfrm>
            <a:off x="5435219" y="1778380"/>
            <a:ext cx="63734" cy="47659"/>
          </a:xfrm>
          <a:prstGeom prst="rect">
            <a:avLst/>
          </a:prstGeom>
          <a:blipFill>
            <a:blip r:embed="rId30" cstate="print"/>
            <a:stretch>
              <a:fillRect/>
            </a:stretch>
          </a:blipFill>
        </p:spPr>
        <p:txBody>
          <a:bodyPr wrap="square" lIns="0" tIns="0" rIns="0" bIns="0" rtlCol="0"/>
          <a:lstStyle/>
          <a:p>
            <a:endParaRPr/>
          </a:p>
        </p:txBody>
      </p:sp>
      <p:sp>
        <p:nvSpPr>
          <p:cNvPr id="112" name="object 112"/>
          <p:cNvSpPr/>
          <p:nvPr/>
        </p:nvSpPr>
        <p:spPr>
          <a:xfrm>
            <a:off x="5169027" y="1524010"/>
            <a:ext cx="147955" cy="0"/>
          </a:xfrm>
          <a:custGeom>
            <a:avLst/>
            <a:gdLst/>
            <a:ahLst/>
            <a:cxnLst/>
            <a:rect l="l" t="t" r="r" b="b"/>
            <a:pathLst>
              <a:path w="147954">
                <a:moveTo>
                  <a:pt x="0" y="0"/>
                </a:moveTo>
                <a:lnTo>
                  <a:pt x="147650" y="0"/>
                </a:lnTo>
              </a:path>
            </a:pathLst>
          </a:custGeom>
          <a:ln w="12678">
            <a:solidFill>
              <a:srgbClr val="163793"/>
            </a:solidFill>
          </a:ln>
        </p:spPr>
        <p:txBody>
          <a:bodyPr wrap="square" lIns="0" tIns="0" rIns="0" bIns="0" rtlCol="0"/>
          <a:lstStyle/>
          <a:p>
            <a:endParaRPr/>
          </a:p>
        </p:txBody>
      </p:sp>
      <p:sp>
        <p:nvSpPr>
          <p:cNvPr id="113" name="object 113"/>
          <p:cNvSpPr/>
          <p:nvPr/>
        </p:nvSpPr>
        <p:spPr>
          <a:xfrm>
            <a:off x="5164264" y="1524010"/>
            <a:ext cx="157480" cy="0"/>
          </a:xfrm>
          <a:custGeom>
            <a:avLst/>
            <a:gdLst/>
            <a:ahLst/>
            <a:cxnLst/>
            <a:rect l="l" t="t" r="r" b="b"/>
            <a:pathLst>
              <a:path w="157479">
                <a:moveTo>
                  <a:pt x="0" y="0"/>
                </a:moveTo>
                <a:lnTo>
                  <a:pt x="157175" y="0"/>
                </a:lnTo>
              </a:path>
            </a:pathLst>
          </a:custGeom>
          <a:ln w="22203">
            <a:solidFill>
              <a:srgbClr val="163793"/>
            </a:solidFill>
          </a:ln>
        </p:spPr>
        <p:txBody>
          <a:bodyPr wrap="square" lIns="0" tIns="0" rIns="0" bIns="0" rtlCol="0"/>
          <a:lstStyle/>
          <a:p>
            <a:endParaRPr/>
          </a:p>
        </p:txBody>
      </p:sp>
      <p:sp>
        <p:nvSpPr>
          <p:cNvPr id="114" name="object 114"/>
          <p:cNvSpPr/>
          <p:nvPr/>
        </p:nvSpPr>
        <p:spPr>
          <a:xfrm>
            <a:off x="5302250" y="1508252"/>
            <a:ext cx="142875" cy="43180"/>
          </a:xfrm>
          <a:custGeom>
            <a:avLst/>
            <a:gdLst/>
            <a:ahLst/>
            <a:cxnLst/>
            <a:rect l="l" t="t" r="r" b="b"/>
            <a:pathLst>
              <a:path w="142875" h="43180">
                <a:moveTo>
                  <a:pt x="121538" y="0"/>
                </a:moveTo>
                <a:lnTo>
                  <a:pt x="15967" y="707"/>
                </a:lnTo>
                <a:lnTo>
                  <a:pt x="4545" y="8209"/>
                </a:lnTo>
                <a:lnTo>
                  <a:pt x="0" y="21336"/>
                </a:lnTo>
                <a:lnTo>
                  <a:pt x="738" y="26913"/>
                </a:lnTo>
                <a:lnTo>
                  <a:pt x="8320" y="38278"/>
                </a:lnTo>
                <a:lnTo>
                  <a:pt x="21462" y="42799"/>
                </a:lnTo>
                <a:lnTo>
                  <a:pt x="127026" y="42082"/>
                </a:lnTo>
                <a:lnTo>
                  <a:pt x="138377" y="34510"/>
                </a:lnTo>
                <a:lnTo>
                  <a:pt x="142875" y="21336"/>
                </a:lnTo>
                <a:lnTo>
                  <a:pt x="142188" y="15930"/>
                </a:lnTo>
                <a:lnTo>
                  <a:pt x="134697" y="4522"/>
                </a:lnTo>
                <a:lnTo>
                  <a:pt x="121538" y="0"/>
                </a:lnTo>
                <a:close/>
              </a:path>
            </a:pathLst>
          </a:custGeom>
          <a:solidFill>
            <a:srgbClr val="163793"/>
          </a:solidFill>
        </p:spPr>
        <p:txBody>
          <a:bodyPr wrap="square" lIns="0" tIns="0" rIns="0" bIns="0" rtlCol="0"/>
          <a:lstStyle/>
          <a:p>
            <a:endParaRPr/>
          </a:p>
        </p:txBody>
      </p:sp>
      <p:sp>
        <p:nvSpPr>
          <p:cNvPr id="115" name="object 115"/>
          <p:cNvSpPr/>
          <p:nvPr/>
        </p:nvSpPr>
        <p:spPr>
          <a:xfrm>
            <a:off x="5305425" y="1514475"/>
            <a:ext cx="136525" cy="31623"/>
          </a:xfrm>
          <a:prstGeom prst="rect">
            <a:avLst/>
          </a:prstGeom>
          <a:blipFill>
            <a:blip r:embed="rId38" cstate="print"/>
            <a:stretch>
              <a:fillRect/>
            </a:stretch>
          </a:blipFill>
        </p:spPr>
        <p:txBody>
          <a:bodyPr wrap="square" lIns="0" tIns="0" rIns="0" bIns="0" rtlCol="0"/>
          <a:lstStyle/>
          <a:p>
            <a:endParaRPr/>
          </a:p>
        </p:txBody>
      </p:sp>
      <p:sp>
        <p:nvSpPr>
          <p:cNvPr id="116" name="object 116"/>
          <p:cNvSpPr/>
          <p:nvPr/>
        </p:nvSpPr>
        <p:spPr>
          <a:xfrm>
            <a:off x="5171947" y="1613607"/>
            <a:ext cx="147955" cy="0"/>
          </a:xfrm>
          <a:custGeom>
            <a:avLst/>
            <a:gdLst/>
            <a:ahLst/>
            <a:cxnLst/>
            <a:rect l="l" t="t" r="r" b="b"/>
            <a:pathLst>
              <a:path w="147954">
                <a:moveTo>
                  <a:pt x="0" y="0"/>
                </a:moveTo>
                <a:lnTo>
                  <a:pt x="147650" y="0"/>
                </a:lnTo>
              </a:path>
            </a:pathLst>
          </a:custGeom>
          <a:ln w="14333">
            <a:solidFill>
              <a:srgbClr val="163793"/>
            </a:solidFill>
          </a:ln>
        </p:spPr>
        <p:txBody>
          <a:bodyPr wrap="square" lIns="0" tIns="0" rIns="0" bIns="0" rtlCol="0"/>
          <a:lstStyle/>
          <a:p>
            <a:endParaRPr/>
          </a:p>
        </p:txBody>
      </p:sp>
      <p:sp>
        <p:nvSpPr>
          <p:cNvPr id="117" name="object 117"/>
          <p:cNvSpPr/>
          <p:nvPr/>
        </p:nvSpPr>
        <p:spPr>
          <a:xfrm>
            <a:off x="5167185" y="1613607"/>
            <a:ext cx="157480" cy="0"/>
          </a:xfrm>
          <a:custGeom>
            <a:avLst/>
            <a:gdLst/>
            <a:ahLst/>
            <a:cxnLst/>
            <a:rect l="l" t="t" r="r" b="b"/>
            <a:pathLst>
              <a:path w="157479">
                <a:moveTo>
                  <a:pt x="0" y="0"/>
                </a:moveTo>
                <a:lnTo>
                  <a:pt x="157175" y="0"/>
                </a:lnTo>
              </a:path>
            </a:pathLst>
          </a:custGeom>
          <a:ln w="23858">
            <a:solidFill>
              <a:srgbClr val="163793"/>
            </a:solidFill>
          </a:ln>
        </p:spPr>
        <p:txBody>
          <a:bodyPr wrap="square" lIns="0" tIns="0" rIns="0" bIns="0" rtlCol="0"/>
          <a:lstStyle/>
          <a:p>
            <a:endParaRPr/>
          </a:p>
        </p:txBody>
      </p:sp>
      <p:sp>
        <p:nvSpPr>
          <p:cNvPr id="118" name="object 118"/>
          <p:cNvSpPr/>
          <p:nvPr/>
        </p:nvSpPr>
        <p:spPr>
          <a:xfrm>
            <a:off x="5302122" y="1600072"/>
            <a:ext cx="142875" cy="36830"/>
          </a:xfrm>
          <a:custGeom>
            <a:avLst/>
            <a:gdLst/>
            <a:ahLst/>
            <a:cxnLst/>
            <a:rect l="l" t="t" r="r" b="b"/>
            <a:pathLst>
              <a:path w="142875" h="36830">
                <a:moveTo>
                  <a:pt x="124713" y="0"/>
                </a:moveTo>
                <a:lnTo>
                  <a:pt x="17847" y="5"/>
                </a:lnTo>
                <a:lnTo>
                  <a:pt x="5191" y="5461"/>
                </a:lnTo>
                <a:lnTo>
                  <a:pt x="0" y="18161"/>
                </a:lnTo>
                <a:lnTo>
                  <a:pt x="7" y="18704"/>
                </a:lnTo>
                <a:lnTo>
                  <a:pt x="5512" y="31291"/>
                </a:lnTo>
                <a:lnTo>
                  <a:pt x="18287" y="36449"/>
                </a:lnTo>
                <a:lnTo>
                  <a:pt x="125148" y="36443"/>
                </a:lnTo>
                <a:lnTo>
                  <a:pt x="137698" y="30970"/>
                </a:lnTo>
                <a:lnTo>
                  <a:pt x="142875" y="18161"/>
                </a:lnTo>
                <a:lnTo>
                  <a:pt x="142872" y="17829"/>
                </a:lnTo>
                <a:lnTo>
                  <a:pt x="137447" y="5209"/>
                </a:lnTo>
                <a:lnTo>
                  <a:pt x="124713" y="0"/>
                </a:lnTo>
                <a:close/>
              </a:path>
            </a:pathLst>
          </a:custGeom>
          <a:solidFill>
            <a:srgbClr val="163793"/>
          </a:solidFill>
        </p:spPr>
        <p:txBody>
          <a:bodyPr wrap="square" lIns="0" tIns="0" rIns="0" bIns="0" rtlCol="0"/>
          <a:lstStyle/>
          <a:p>
            <a:endParaRPr/>
          </a:p>
        </p:txBody>
      </p:sp>
      <p:sp>
        <p:nvSpPr>
          <p:cNvPr id="119" name="object 119"/>
          <p:cNvSpPr/>
          <p:nvPr/>
        </p:nvSpPr>
        <p:spPr>
          <a:xfrm>
            <a:off x="5305552" y="1604899"/>
            <a:ext cx="136525" cy="27050"/>
          </a:xfrm>
          <a:prstGeom prst="rect">
            <a:avLst/>
          </a:prstGeom>
          <a:blipFill>
            <a:blip r:embed="rId39" cstate="print"/>
            <a:stretch>
              <a:fillRect/>
            </a:stretch>
          </a:blipFill>
        </p:spPr>
        <p:txBody>
          <a:bodyPr wrap="square" lIns="0" tIns="0" rIns="0" bIns="0" rtlCol="0"/>
          <a:lstStyle/>
          <a:p>
            <a:endParaRPr/>
          </a:p>
        </p:txBody>
      </p:sp>
      <p:sp>
        <p:nvSpPr>
          <p:cNvPr id="120" name="object 120"/>
          <p:cNvSpPr/>
          <p:nvPr/>
        </p:nvSpPr>
        <p:spPr>
          <a:xfrm>
            <a:off x="5170423" y="1706509"/>
            <a:ext cx="147955" cy="0"/>
          </a:xfrm>
          <a:custGeom>
            <a:avLst/>
            <a:gdLst/>
            <a:ahLst/>
            <a:cxnLst/>
            <a:rect l="l" t="t" r="r" b="b"/>
            <a:pathLst>
              <a:path w="147954">
                <a:moveTo>
                  <a:pt x="0" y="0"/>
                </a:moveTo>
                <a:lnTo>
                  <a:pt x="147650" y="0"/>
                </a:lnTo>
              </a:path>
            </a:pathLst>
          </a:custGeom>
          <a:ln w="12679">
            <a:solidFill>
              <a:srgbClr val="163793"/>
            </a:solidFill>
          </a:ln>
        </p:spPr>
        <p:txBody>
          <a:bodyPr wrap="square" lIns="0" tIns="0" rIns="0" bIns="0" rtlCol="0"/>
          <a:lstStyle/>
          <a:p>
            <a:endParaRPr/>
          </a:p>
        </p:txBody>
      </p:sp>
      <p:sp>
        <p:nvSpPr>
          <p:cNvPr id="121" name="object 121"/>
          <p:cNvSpPr/>
          <p:nvPr/>
        </p:nvSpPr>
        <p:spPr>
          <a:xfrm>
            <a:off x="5165661" y="1706509"/>
            <a:ext cx="157480" cy="0"/>
          </a:xfrm>
          <a:custGeom>
            <a:avLst/>
            <a:gdLst/>
            <a:ahLst/>
            <a:cxnLst/>
            <a:rect l="l" t="t" r="r" b="b"/>
            <a:pathLst>
              <a:path w="157479">
                <a:moveTo>
                  <a:pt x="0" y="0"/>
                </a:moveTo>
                <a:lnTo>
                  <a:pt x="157175" y="0"/>
                </a:lnTo>
              </a:path>
            </a:pathLst>
          </a:custGeom>
          <a:ln w="22204">
            <a:solidFill>
              <a:srgbClr val="163793"/>
            </a:solidFill>
          </a:ln>
        </p:spPr>
        <p:txBody>
          <a:bodyPr wrap="square" lIns="0" tIns="0" rIns="0" bIns="0" rtlCol="0"/>
          <a:lstStyle/>
          <a:p>
            <a:endParaRPr/>
          </a:p>
        </p:txBody>
      </p:sp>
      <p:sp>
        <p:nvSpPr>
          <p:cNvPr id="122" name="object 122"/>
          <p:cNvSpPr/>
          <p:nvPr/>
        </p:nvSpPr>
        <p:spPr>
          <a:xfrm>
            <a:off x="5173726" y="1789186"/>
            <a:ext cx="147955" cy="0"/>
          </a:xfrm>
          <a:custGeom>
            <a:avLst/>
            <a:gdLst/>
            <a:ahLst/>
            <a:cxnLst/>
            <a:rect l="l" t="t" r="r" b="b"/>
            <a:pathLst>
              <a:path w="147954">
                <a:moveTo>
                  <a:pt x="0" y="0"/>
                </a:moveTo>
                <a:lnTo>
                  <a:pt x="147650" y="0"/>
                </a:lnTo>
              </a:path>
            </a:pathLst>
          </a:custGeom>
          <a:ln w="12679">
            <a:solidFill>
              <a:srgbClr val="163793"/>
            </a:solidFill>
          </a:ln>
        </p:spPr>
        <p:txBody>
          <a:bodyPr wrap="square" lIns="0" tIns="0" rIns="0" bIns="0" rtlCol="0"/>
          <a:lstStyle/>
          <a:p>
            <a:endParaRPr/>
          </a:p>
        </p:txBody>
      </p:sp>
      <p:sp>
        <p:nvSpPr>
          <p:cNvPr id="123" name="object 123"/>
          <p:cNvSpPr/>
          <p:nvPr/>
        </p:nvSpPr>
        <p:spPr>
          <a:xfrm>
            <a:off x="5168963" y="1789186"/>
            <a:ext cx="157480" cy="0"/>
          </a:xfrm>
          <a:custGeom>
            <a:avLst/>
            <a:gdLst/>
            <a:ahLst/>
            <a:cxnLst/>
            <a:rect l="l" t="t" r="r" b="b"/>
            <a:pathLst>
              <a:path w="157479">
                <a:moveTo>
                  <a:pt x="0" y="0"/>
                </a:moveTo>
                <a:lnTo>
                  <a:pt x="157175" y="0"/>
                </a:lnTo>
              </a:path>
            </a:pathLst>
          </a:custGeom>
          <a:ln w="22204">
            <a:solidFill>
              <a:srgbClr val="163793"/>
            </a:solidFill>
          </a:ln>
        </p:spPr>
        <p:txBody>
          <a:bodyPr wrap="square" lIns="0" tIns="0" rIns="0" bIns="0" rtlCol="0"/>
          <a:lstStyle/>
          <a:p>
            <a:endParaRPr/>
          </a:p>
        </p:txBody>
      </p:sp>
      <p:sp>
        <p:nvSpPr>
          <p:cNvPr id="124" name="object 124"/>
          <p:cNvSpPr/>
          <p:nvPr/>
        </p:nvSpPr>
        <p:spPr>
          <a:xfrm>
            <a:off x="5298947" y="1774825"/>
            <a:ext cx="143510" cy="41275"/>
          </a:xfrm>
          <a:custGeom>
            <a:avLst/>
            <a:gdLst/>
            <a:ahLst/>
            <a:cxnLst/>
            <a:rect l="l" t="t" r="r" b="b"/>
            <a:pathLst>
              <a:path w="143510" h="41275">
                <a:moveTo>
                  <a:pt x="122300" y="0"/>
                </a:moveTo>
                <a:lnTo>
                  <a:pt x="16291" y="470"/>
                </a:lnTo>
                <a:lnTo>
                  <a:pt x="4653" y="7625"/>
                </a:lnTo>
                <a:lnTo>
                  <a:pt x="0" y="20700"/>
                </a:lnTo>
                <a:lnTo>
                  <a:pt x="452" y="25018"/>
                </a:lnTo>
                <a:lnTo>
                  <a:pt x="7592" y="36645"/>
                </a:lnTo>
                <a:lnTo>
                  <a:pt x="20700" y="41275"/>
                </a:lnTo>
                <a:lnTo>
                  <a:pt x="126624" y="40828"/>
                </a:lnTo>
                <a:lnTo>
                  <a:pt x="138321" y="33758"/>
                </a:lnTo>
                <a:lnTo>
                  <a:pt x="143001" y="20700"/>
                </a:lnTo>
                <a:lnTo>
                  <a:pt x="142531" y="16291"/>
                </a:lnTo>
                <a:lnTo>
                  <a:pt x="135376" y="4653"/>
                </a:lnTo>
                <a:lnTo>
                  <a:pt x="122300" y="0"/>
                </a:lnTo>
                <a:close/>
              </a:path>
            </a:pathLst>
          </a:custGeom>
          <a:solidFill>
            <a:srgbClr val="163793"/>
          </a:solidFill>
        </p:spPr>
        <p:txBody>
          <a:bodyPr wrap="square" lIns="0" tIns="0" rIns="0" bIns="0" rtlCol="0"/>
          <a:lstStyle/>
          <a:p>
            <a:endParaRPr/>
          </a:p>
        </p:txBody>
      </p:sp>
      <p:sp>
        <p:nvSpPr>
          <p:cNvPr id="125" name="object 125"/>
          <p:cNvSpPr/>
          <p:nvPr/>
        </p:nvSpPr>
        <p:spPr>
          <a:xfrm>
            <a:off x="5302122" y="1779651"/>
            <a:ext cx="136651" cy="31750"/>
          </a:xfrm>
          <a:prstGeom prst="rect">
            <a:avLst/>
          </a:prstGeom>
          <a:blipFill>
            <a:blip r:embed="rId29" cstate="print"/>
            <a:stretch>
              <a:fillRect/>
            </a:stretch>
          </a:blipFill>
        </p:spPr>
        <p:txBody>
          <a:bodyPr wrap="square" lIns="0" tIns="0" rIns="0" bIns="0" rtlCol="0"/>
          <a:lstStyle/>
          <a:p>
            <a:endParaRPr/>
          </a:p>
        </p:txBody>
      </p:sp>
      <p:sp>
        <p:nvSpPr>
          <p:cNvPr id="126" name="object 126"/>
          <p:cNvSpPr/>
          <p:nvPr/>
        </p:nvSpPr>
        <p:spPr>
          <a:xfrm>
            <a:off x="5436108" y="1699641"/>
            <a:ext cx="63861" cy="47395"/>
          </a:xfrm>
          <a:prstGeom prst="rect">
            <a:avLst/>
          </a:prstGeom>
          <a:blipFill>
            <a:blip r:embed="rId26" cstate="print"/>
            <a:stretch>
              <a:fillRect/>
            </a:stretch>
          </a:blipFill>
        </p:spPr>
        <p:txBody>
          <a:bodyPr wrap="square" lIns="0" tIns="0" rIns="0" bIns="0" rtlCol="0"/>
          <a:lstStyle/>
          <a:p>
            <a:endParaRPr/>
          </a:p>
        </p:txBody>
      </p:sp>
      <p:sp>
        <p:nvSpPr>
          <p:cNvPr id="127" name="object 127"/>
          <p:cNvSpPr/>
          <p:nvPr/>
        </p:nvSpPr>
        <p:spPr>
          <a:xfrm>
            <a:off x="5298947" y="1692401"/>
            <a:ext cx="144780" cy="38100"/>
          </a:xfrm>
          <a:custGeom>
            <a:avLst/>
            <a:gdLst/>
            <a:ahLst/>
            <a:cxnLst/>
            <a:rect l="l" t="t" r="r" b="b"/>
            <a:pathLst>
              <a:path w="144779" h="38100">
                <a:moveTo>
                  <a:pt x="125602" y="0"/>
                </a:moveTo>
                <a:lnTo>
                  <a:pt x="17262" y="82"/>
                </a:lnTo>
                <a:lnTo>
                  <a:pt x="4994" y="6175"/>
                </a:lnTo>
                <a:lnTo>
                  <a:pt x="0" y="19050"/>
                </a:lnTo>
                <a:lnTo>
                  <a:pt x="82" y="20837"/>
                </a:lnTo>
                <a:lnTo>
                  <a:pt x="6175" y="33105"/>
                </a:lnTo>
                <a:lnTo>
                  <a:pt x="19050" y="38100"/>
                </a:lnTo>
                <a:lnTo>
                  <a:pt x="127273" y="38026"/>
                </a:lnTo>
                <a:lnTo>
                  <a:pt x="139514" y="31957"/>
                </a:lnTo>
                <a:lnTo>
                  <a:pt x="144525" y="19050"/>
                </a:lnTo>
                <a:lnTo>
                  <a:pt x="144452" y="17359"/>
                </a:lnTo>
                <a:lnTo>
                  <a:pt x="138402" y="5025"/>
                </a:lnTo>
                <a:lnTo>
                  <a:pt x="125602" y="0"/>
                </a:lnTo>
                <a:close/>
              </a:path>
            </a:pathLst>
          </a:custGeom>
          <a:solidFill>
            <a:srgbClr val="163793"/>
          </a:solidFill>
        </p:spPr>
        <p:txBody>
          <a:bodyPr wrap="square" lIns="0" tIns="0" rIns="0" bIns="0" rtlCol="0"/>
          <a:lstStyle/>
          <a:p>
            <a:endParaRPr/>
          </a:p>
        </p:txBody>
      </p:sp>
      <p:sp>
        <p:nvSpPr>
          <p:cNvPr id="128" name="object 128"/>
          <p:cNvSpPr/>
          <p:nvPr/>
        </p:nvSpPr>
        <p:spPr>
          <a:xfrm>
            <a:off x="5302122" y="1697101"/>
            <a:ext cx="138175" cy="28701"/>
          </a:xfrm>
          <a:prstGeom prst="rect">
            <a:avLst/>
          </a:prstGeom>
          <a:blipFill>
            <a:blip r:embed="rId40" cstate="print"/>
            <a:stretch>
              <a:fillRect/>
            </a:stretch>
          </a:blipFill>
        </p:spPr>
        <p:txBody>
          <a:bodyPr wrap="square" lIns="0" tIns="0" rIns="0" bIns="0" rtlCol="0"/>
          <a:lstStyle/>
          <a:p>
            <a:endParaRPr/>
          </a:p>
        </p:txBody>
      </p:sp>
      <p:sp>
        <p:nvSpPr>
          <p:cNvPr id="129" name="object 129"/>
          <p:cNvSpPr/>
          <p:nvPr/>
        </p:nvSpPr>
        <p:spPr>
          <a:xfrm>
            <a:off x="5425947" y="1444574"/>
            <a:ext cx="17559" cy="630351"/>
          </a:xfrm>
          <a:prstGeom prst="rect">
            <a:avLst/>
          </a:prstGeom>
          <a:blipFill>
            <a:blip r:embed="rId41" cstate="print"/>
            <a:stretch>
              <a:fillRect/>
            </a:stretch>
          </a:blipFill>
        </p:spPr>
        <p:txBody>
          <a:bodyPr wrap="square" lIns="0" tIns="0" rIns="0" bIns="0" rtlCol="0"/>
          <a:lstStyle/>
          <a:p>
            <a:endParaRPr/>
          </a:p>
        </p:txBody>
      </p:sp>
      <p:sp>
        <p:nvSpPr>
          <p:cNvPr id="130" name="object 130"/>
          <p:cNvSpPr/>
          <p:nvPr/>
        </p:nvSpPr>
        <p:spPr>
          <a:xfrm>
            <a:off x="5421185" y="1439811"/>
            <a:ext cx="27305" cy="640080"/>
          </a:xfrm>
          <a:custGeom>
            <a:avLst/>
            <a:gdLst/>
            <a:ahLst/>
            <a:cxnLst/>
            <a:rect l="l" t="t" r="r" b="b"/>
            <a:pathLst>
              <a:path w="27304" h="640080">
                <a:moveTo>
                  <a:pt x="0" y="639876"/>
                </a:moveTo>
                <a:lnTo>
                  <a:pt x="27084" y="639876"/>
                </a:lnTo>
                <a:lnTo>
                  <a:pt x="27084" y="0"/>
                </a:lnTo>
                <a:lnTo>
                  <a:pt x="0" y="0"/>
                </a:lnTo>
                <a:lnTo>
                  <a:pt x="0" y="639876"/>
                </a:lnTo>
                <a:close/>
              </a:path>
            </a:pathLst>
          </a:custGeom>
          <a:solidFill>
            <a:srgbClr val="163793"/>
          </a:solidFill>
        </p:spPr>
        <p:txBody>
          <a:bodyPr wrap="square" lIns="0" tIns="0" rIns="0" bIns="0" rtlCol="0"/>
          <a:lstStyle/>
          <a:p>
            <a:endParaRPr/>
          </a:p>
        </p:txBody>
      </p:sp>
      <p:sp>
        <p:nvSpPr>
          <p:cNvPr id="131" name="object 131"/>
          <p:cNvSpPr/>
          <p:nvPr/>
        </p:nvSpPr>
        <p:spPr>
          <a:xfrm>
            <a:off x="5442077" y="1603883"/>
            <a:ext cx="57756" cy="54958"/>
          </a:xfrm>
          <a:prstGeom prst="rect">
            <a:avLst/>
          </a:prstGeom>
          <a:blipFill>
            <a:blip r:embed="rId42" cstate="print"/>
            <a:stretch>
              <a:fillRect/>
            </a:stretch>
          </a:blipFill>
        </p:spPr>
        <p:txBody>
          <a:bodyPr wrap="square" lIns="0" tIns="0" rIns="0" bIns="0" rtlCol="0"/>
          <a:lstStyle/>
          <a:p>
            <a:endParaRPr/>
          </a:p>
        </p:txBody>
      </p:sp>
      <p:sp>
        <p:nvSpPr>
          <p:cNvPr id="132" name="object 132"/>
          <p:cNvSpPr/>
          <p:nvPr/>
        </p:nvSpPr>
        <p:spPr>
          <a:xfrm>
            <a:off x="5442077" y="1513839"/>
            <a:ext cx="56939" cy="57172"/>
          </a:xfrm>
          <a:prstGeom prst="rect">
            <a:avLst/>
          </a:prstGeom>
          <a:blipFill>
            <a:blip r:embed="rId43" cstate="print"/>
            <a:stretch>
              <a:fillRect/>
            </a:stretch>
          </a:blipFill>
        </p:spPr>
        <p:txBody>
          <a:bodyPr wrap="square" lIns="0" tIns="0" rIns="0" bIns="0" rtlCol="0"/>
          <a:lstStyle/>
          <a:p>
            <a:endParaRPr/>
          </a:p>
        </p:txBody>
      </p:sp>
      <p:sp>
        <p:nvSpPr>
          <p:cNvPr id="133" name="object 133"/>
          <p:cNvSpPr/>
          <p:nvPr/>
        </p:nvSpPr>
        <p:spPr>
          <a:xfrm>
            <a:off x="5492750" y="2046351"/>
            <a:ext cx="11430" cy="27305"/>
          </a:xfrm>
          <a:custGeom>
            <a:avLst/>
            <a:gdLst/>
            <a:ahLst/>
            <a:cxnLst/>
            <a:rect l="l" t="t" r="r" b="b"/>
            <a:pathLst>
              <a:path w="11429" h="27305">
                <a:moveTo>
                  <a:pt x="8636" y="0"/>
                </a:moveTo>
                <a:lnTo>
                  <a:pt x="2412" y="0"/>
                </a:lnTo>
                <a:lnTo>
                  <a:pt x="0" y="5969"/>
                </a:lnTo>
                <a:lnTo>
                  <a:pt x="0" y="20954"/>
                </a:lnTo>
                <a:lnTo>
                  <a:pt x="2412" y="26924"/>
                </a:lnTo>
                <a:lnTo>
                  <a:pt x="8636" y="26924"/>
                </a:lnTo>
                <a:lnTo>
                  <a:pt x="11175" y="20954"/>
                </a:lnTo>
                <a:lnTo>
                  <a:pt x="11175" y="5969"/>
                </a:lnTo>
                <a:lnTo>
                  <a:pt x="8636" y="0"/>
                </a:lnTo>
                <a:close/>
              </a:path>
            </a:pathLst>
          </a:custGeom>
          <a:solidFill>
            <a:srgbClr val="333333"/>
          </a:solidFill>
        </p:spPr>
        <p:txBody>
          <a:bodyPr wrap="square" lIns="0" tIns="0" rIns="0" bIns="0" rtlCol="0"/>
          <a:lstStyle/>
          <a:p>
            <a:endParaRPr/>
          </a:p>
        </p:txBody>
      </p:sp>
      <p:sp>
        <p:nvSpPr>
          <p:cNvPr id="134" name="object 134"/>
          <p:cNvSpPr/>
          <p:nvPr/>
        </p:nvSpPr>
        <p:spPr>
          <a:xfrm>
            <a:off x="5438775" y="2046858"/>
            <a:ext cx="60960" cy="55244"/>
          </a:xfrm>
          <a:custGeom>
            <a:avLst/>
            <a:gdLst/>
            <a:ahLst/>
            <a:cxnLst/>
            <a:rect l="l" t="t" r="r" b="b"/>
            <a:pathLst>
              <a:path w="60960" h="55244">
                <a:moveTo>
                  <a:pt x="59436" y="0"/>
                </a:moveTo>
                <a:lnTo>
                  <a:pt x="0" y="24383"/>
                </a:lnTo>
                <a:lnTo>
                  <a:pt x="380" y="55117"/>
                </a:lnTo>
                <a:lnTo>
                  <a:pt x="60578" y="25273"/>
                </a:lnTo>
                <a:lnTo>
                  <a:pt x="59436" y="0"/>
                </a:lnTo>
                <a:close/>
              </a:path>
            </a:pathLst>
          </a:custGeom>
          <a:solidFill>
            <a:srgbClr val="333333"/>
          </a:solidFill>
        </p:spPr>
        <p:txBody>
          <a:bodyPr wrap="square" lIns="0" tIns="0" rIns="0" bIns="0" rtlCol="0"/>
          <a:lstStyle/>
          <a:p>
            <a:endParaRPr/>
          </a:p>
        </p:txBody>
      </p:sp>
      <p:sp>
        <p:nvSpPr>
          <p:cNvPr id="135" name="object 135"/>
          <p:cNvSpPr/>
          <p:nvPr/>
        </p:nvSpPr>
        <p:spPr>
          <a:xfrm>
            <a:off x="5151501" y="2063623"/>
            <a:ext cx="297180" cy="41910"/>
          </a:xfrm>
          <a:custGeom>
            <a:avLst/>
            <a:gdLst/>
            <a:ahLst/>
            <a:cxnLst/>
            <a:rect l="l" t="t" r="r" b="b"/>
            <a:pathLst>
              <a:path w="297179" h="41910">
                <a:moveTo>
                  <a:pt x="276098" y="0"/>
                </a:moveTo>
                <a:lnTo>
                  <a:pt x="16256" y="452"/>
                </a:lnTo>
                <a:lnTo>
                  <a:pt x="4629" y="7592"/>
                </a:lnTo>
                <a:lnTo>
                  <a:pt x="0" y="20700"/>
                </a:lnTo>
                <a:lnTo>
                  <a:pt x="446" y="25024"/>
                </a:lnTo>
                <a:lnTo>
                  <a:pt x="7516" y="36721"/>
                </a:lnTo>
                <a:lnTo>
                  <a:pt x="20574" y="41401"/>
                </a:lnTo>
                <a:lnTo>
                  <a:pt x="280378" y="40949"/>
                </a:lnTo>
                <a:lnTo>
                  <a:pt x="292002" y="33809"/>
                </a:lnTo>
                <a:lnTo>
                  <a:pt x="296672" y="20700"/>
                </a:lnTo>
                <a:lnTo>
                  <a:pt x="296219" y="16377"/>
                </a:lnTo>
                <a:lnTo>
                  <a:pt x="289102" y="4680"/>
                </a:lnTo>
                <a:lnTo>
                  <a:pt x="276098" y="0"/>
                </a:lnTo>
                <a:close/>
              </a:path>
            </a:pathLst>
          </a:custGeom>
          <a:solidFill>
            <a:srgbClr val="DDDDDD"/>
          </a:solidFill>
        </p:spPr>
        <p:txBody>
          <a:bodyPr wrap="square" lIns="0" tIns="0" rIns="0" bIns="0" rtlCol="0"/>
          <a:lstStyle/>
          <a:p>
            <a:endParaRPr/>
          </a:p>
        </p:txBody>
      </p:sp>
      <p:sp>
        <p:nvSpPr>
          <p:cNvPr id="136" name="object 136"/>
          <p:cNvSpPr/>
          <p:nvPr/>
        </p:nvSpPr>
        <p:spPr>
          <a:xfrm>
            <a:off x="5151501" y="2063623"/>
            <a:ext cx="297180" cy="41910"/>
          </a:xfrm>
          <a:custGeom>
            <a:avLst/>
            <a:gdLst/>
            <a:ahLst/>
            <a:cxnLst/>
            <a:rect l="l" t="t" r="r" b="b"/>
            <a:pathLst>
              <a:path w="297179" h="41910">
                <a:moveTo>
                  <a:pt x="0" y="20700"/>
                </a:moveTo>
                <a:lnTo>
                  <a:pt x="4629" y="7592"/>
                </a:lnTo>
                <a:lnTo>
                  <a:pt x="16256" y="452"/>
                </a:lnTo>
                <a:lnTo>
                  <a:pt x="276098" y="0"/>
                </a:lnTo>
                <a:lnTo>
                  <a:pt x="289102" y="4680"/>
                </a:lnTo>
                <a:lnTo>
                  <a:pt x="296219" y="16377"/>
                </a:lnTo>
                <a:lnTo>
                  <a:pt x="296672" y="20700"/>
                </a:lnTo>
                <a:lnTo>
                  <a:pt x="292002" y="33809"/>
                </a:lnTo>
                <a:lnTo>
                  <a:pt x="280378" y="40949"/>
                </a:lnTo>
                <a:lnTo>
                  <a:pt x="20574" y="41401"/>
                </a:lnTo>
                <a:lnTo>
                  <a:pt x="7516" y="36721"/>
                </a:lnTo>
                <a:lnTo>
                  <a:pt x="446" y="25024"/>
                </a:lnTo>
                <a:lnTo>
                  <a:pt x="0" y="20700"/>
                </a:lnTo>
                <a:close/>
              </a:path>
            </a:pathLst>
          </a:custGeom>
          <a:ln w="9525">
            <a:solidFill>
              <a:srgbClr val="163793"/>
            </a:solidFill>
          </a:ln>
        </p:spPr>
        <p:txBody>
          <a:bodyPr wrap="square" lIns="0" tIns="0" rIns="0" bIns="0" rtlCol="0"/>
          <a:lstStyle/>
          <a:p>
            <a:endParaRPr/>
          </a:p>
        </p:txBody>
      </p:sp>
      <p:sp>
        <p:nvSpPr>
          <p:cNvPr id="137" name="object 137"/>
          <p:cNvSpPr/>
          <p:nvPr/>
        </p:nvSpPr>
        <p:spPr>
          <a:xfrm>
            <a:off x="5167248" y="2073275"/>
            <a:ext cx="265175" cy="22351"/>
          </a:xfrm>
          <a:prstGeom prst="rect">
            <a:avLst/>
          </a:prstGeom>
          <a:blipFill>
            <a:blip r:embed="rId35" cstate="print"/>
            <a:stretch>
              <a:fillRect/>
            </a:stretch>
          </a:blipFill>
        </p:spPr>
        <p:txBody>
          <a:bodyPr wrap="square" lIns="0" tIns="0" rIns="0" bIns="0" rtlCol="0"/>
          <a:lstStyle/>
          <a:p>
            <a:endParaRPr/>
          </a:p>
        </p:txBody>
      </p:sp>
      <p:sp>
        <p:nvSpPr>
          <p:cNvPr id="138" name="object 138"/>
          <p:cNvSpPr/>
          <p:nvPr/>
        </p:nvSpPr>
        <p:spPr>
          <a:xfrm>
            <a:off x="5167248" y="2073275"/>
            <a:ext cx="265430" cy="22860"/>
          </a:xfrm>
          <a:custGeom>
            <a:avLst/>
            <a:gdLst/>
            <a:ahLst/>
            <a:cxnLst/>
            <a:rect l="l" t="t" r="r" b="b"/>
            <a:pathLst>
              <a:path w="265429" h="22860">
                <a:moveTo>
                  <a:pt x="0" y="11175"/>
                </a:moveTo>
                <a:lnTo>
                  <a:pt x="0" y="5079"/>
                </a:lnTo>
                <a:lnTo>
                  <a:pt x="4952" y="0"/>
                </a:lnTo>
                <a:lnTo>
                  <a:pt x="11175" y="0"/>
                </a:lnTo>
                <a:lnTo>
                  <a:pt x="254000" y="0"/>
                </a:lnTo>
                <a:lnTo>
                  <a:pt x="260096" y="0"/>
                </a:lnTo>
                <a:lnTo>
                  <a:pt x="265175" y="5079"/>
                </a:lnTo>
                <a:lnTo>
                  <a:pt x="265175" y="11175"/>
                </a:lnTo>
                <a:lnTo>
                  <a:pt x="265175" y="17399"/>
                </a:lnTo>
                <a:lnTo>
                  <a:pt x="260096" y="22351"/>
                </a:lnTo>
                <a:lnTo>
                  <a:pt x="254000" y="22351"/>
                </a:lnTo>
                <a:lnTo>
                  <a:pt x="11175" y="22351"/>
                </a:lnTo>
                <a:lnTo>
                  <a:pt x="4952" y="22351"/>
                </a:lnTo>
                <a:lnTo>
                  <a:pt x="0" y="17399"/>
                </a:lnTo>
                <a:lnTo>
                  <a:pt x="0" y="11175"/>
                </a:lnTo>
                <a:close/>
              </a:path>
            </a:pathLst>
          </a:custGeom>
          <a:ln w="9525">
            <a:solidFill>
              <a:srgbClr val="163793"/>
            </a:solidFill>
          </a:ln>
        </p:spPr>
        <p:txBody>
          <a:bodyPr wrap="square" lIns="0" tIns="0" rIns="0" bIns="0" rtlCol="0"/>
          <a:lstStyle/>
          <a:p>
            <a:endParaRPr/>
          </a:p>
        </p:txBody>
      </p:sp>
      <p:sp>
        <p:nvSpPr>
          <p:cNvPr id="139" name="object 139"/>
          <p:cNvSpPr/>
          <p:nvPr/>
        </p:nvSpPr>
        <p:spPr>
          <a:xfrm>
            <a:off x="5192776" y="1983205"/>
            <a:ext cx="39370" cy="38735"/>
          </a:xfrm>
          <a:custGeom>
            <a:avLst/>
            <a:gdLst/>
            <a:ahLst/>
            <a:cxnLst/>
            <a:rect l="l" t="t" r="r" b="b"/>
            <a:pathLst>
              <a:path w="39370" h="38735">
                <a:moveTo>
                  <a:pt x="16779" y="0"/>
                </a:moveTo>
                <a:lnTo>
                  <a:pt x="4798" y="6623"/>
                </a:lnTo>
                <a:lnTo>
                  <a:pt x="0" y="19584"/>
                </a:lnTo>
                <a:lnTo>
                  <a:pt x="1591" y="27155"/>
                </a:lnTo>
                <a:lnTo>
                  <a:pt x="10218" y="35691"/>
                </a:lnTo>
                <a:lnTo>
                  <a:pt x="26355" y="38230"/>
                </a:lnTo>
                <a:lnTo>
                  <a:pt x="35658" y="30015"/>
                </a:lnTo>
                <a:lnTo>
                  <a:pt x="38826" y="14481"/>
                </a:lnTo>
                <a:lnTo>
                  <a:pt x="31329" y="3999"/>
                </a:lnTo>
                <a:lnTo>
                  <a:pt x="16779" y="0"/>
                </a:lnTo>
                <a:close/>
              </a:path>
            </a:pathLst>
          </a:custGeom>
          <a:solidFill>
            <a:srgbClr val="33CC33"/>
          </a:solidFill>
        </p:spPr>
        <p:txBody>
          <a:bodyPr wrap="square" lIns="0" tIns="0" rIns="0" bIns="0" rtlCol="0"/>
          <a:lstStyle/>
          <a:p>
            <a:endParaRPr/>
          </a:p>
        </p:txBody>
      </p:sp>
      <p:sp>
        <p:nvSpPr>
          <p:cNvPr id="140" name="object 140"/>
          <p:cNvSpPr/>
          <p:nvPr/>
        </p:nvSpPr>
        <p:spPr>
          <a:xfrm>
            <a:off x="5237226" y="1983205"/>
            <a:ext cx="39370" cy="38735"/>
          </a:xfrm>
          <a:custGeom>
            <a:avLst/>
            <a:gdLst/>
            <a:ahLst/>
            <a:cxnLst/>
            <a:rect l="l" t="t" r="r" b="b"/>
            <a:pathLst>
              <a:path w="39370" h="38735">
                <a:moveTo>
                  <a:pt x="16808" y="0"/>
                </a:moveTo>
                <a:lnTo>
                  <a:pt x="4840" y="6623"/>
                </a:lnTo>
                <a:lnTo>
                  <a:pt x="0" y="19584"/>
                </a:lnTo>
                <a:lnTo>
                  <a:pt x="1644" y="27228"/>
                </a:lnTo>
                <a:lnTo>
                  <a:pt x="10345" y="35702"/>
                </a:lnTo>
                <a:lnTo>
                  <a:pt x="26472" y="38191"/>
                </a:lnTo>
                <a:lnTo>
                  <a:pt x="35765" y="29948"/>
                </a:lnTo>
                <a:lnTo>
                  <a:pt x="38927" y="14419"/>
                </a:lnTo>
                <a:lnTo>
                  <a:pt x="31356" y="3980"/>
                </a:lnTo>
                <a:lnTo>
                  <a:pt x="16808" y="0"/>
                </a:lnTo>
                <a:close/>
              </a:path>
            </a:pathLst>
          </a:custGeom>
          <a:solidFill>
            <a:srgbClr val="FF0000"/>
          </a:solidFill>
        </p:spPr>
        <p:txBody>
          <a:bodyPr wrap="square" lIns="0" tIns="0" rIns="0" bIns="0" rtlCol="0"/>
          <a:lstStyle/>
          <a:p>
            <a:endParaRPr/>
          </a:p>
        </p:txBody>
      </p:sp>
      <p:sp>
        <p:nvSpPr>
          <p:cNvPr id="141" name="object 141"/>
          <p:cNvSpPr/>
          <p:nvPr/>
        </p:nvSpPr>
        <p:spPr>
          <a:xfrm>
            <a:off x="5280025" y="1983111"/>
            <a:ext cx="39370" cy="37465"/>
          </a:xfrm>
          <a:custGeom>
            <a:avLst/>
            <a:gdLst/>
            <a:ahLst/>
            <a:cxnLst/>
            <a:rect l="l" t="t" r="r" b="b"/>
            <a:pathLst>
              <a:path w="39370" h="37464">
                <a:moveTo>
                  <a:pt x="17458" y="0"/>
                </a:moveTo>
                <a:lnTo>
                  <a:pt x="5047" y="6193"/>
                </a:lnTo>
                <a:lnTo>
                  <a:pt x="0" y="18789"/>
                </a:lnTo>
                <a:lnTo>
                  <a:pt x="1139" y="25035"/>
                </a:lnTo>
                <a:lnTo>
                  <a:pt x="9409" y="34074"/>
                </a:lnTo>
                <a:lnTo>
                  <a:pt x="25228" y="37097"/>
                </a:lnTo>
                <a:lnTo>
                  <a:pt x="35448" y="29577"/>
                </a:lnTo>
                <a:lnTo>
                  <a:pt x="39176" y="14808"/>
                </a:lnTo>
                <a:lnTo>
                  <a:pt x="31909" y="4168"/>
                </a:lnTo>
                <a:lnTo>
                  <a:pt x="17458" y="0"/>
                </a:lnTo>
                <a:close/>
              </a:path>
            </a:pathLst>
          </a:custGeom>
          <a:solidFill>
            <a:srgbClr val="33CC33"/>
          </a:solidFill>
        </p:spPr>
        <p:txBody>
          <a:bodyPr wrap="square" lIns="0" tIns="0" rIns="0" bIns="0" rtlCol="0"/>
          <a:lstStyle/>
          <a:p>
            <a:endParaRPr/>
          </a:p>
        </p:txBody>
      </p:sp>
      <p:sp>
        <p:nvSpPr>
          <p:cNvPr id="142" name="object 142"/>
          <p:cNvSpPr/>
          <p:nvPr/>
        </p:nvSpPr>
        <p:spPr>
          <a:xfrm>
            <a:off x="5379973" y="1831924"/>
            <a:ext cx="20955" cy="209550"/>
          </a:xfrm>
          <a:custGeom>
            <a:avLst/>
            <a:gdLst/>
            <a:ahLst/>
            <a:cxnLst/>
            <a:rect l="l" t="t" r="r" b="b"/>
            <a:pathLst>
              <a:path w="20954" h="209550">
                <a:moveTo>
                  <a:pt x="0" y="209473"/>
                </a:moveTo>
                <a:lnTo>
                  <a:pt x="20527" y="209473"/>
                </a:lnTo>
                <a:lnTo>
                  <a:pt x="20527" y="0"/>
                </a:lnTo>
                <a:lnTo>
                  <a:pt x="0" y="0"/>
                </a:lnTo>
                <a:lnTo>
                  <a:pt x="0" y="209473"/>
                </a:lnTo>
                <a:close/>
              </a:path>
            </a:pathLst>
          </a:custGeom>
          <a:solidFill>
            <a:srgbClr val="292929"/>
          </a:solidFill>
        </p:spPr>
        <p:txBody>
          <a:bodyPr wrap="square" lIns="0" tIns="0" rIns="0" bIns="0" rtlCol="0"/>
          <a:lstStyle/>
          <a:p>
            <a:endParaRPr/>
          </a:p>
        </p:txBody>
      </p:sp>
      <p:sp>
        <p:nvSpPr>
          <p:cNvPr id="143" name="object 143"/>
          <p:cNvSpPr/>
          <p:nvPr/>
        </p:nvSpPr>
        <p:spPr>
          <a:xfrm>
            <a:off x="5375211" y="1827161"/>
            <a:ext cx="30480" cy="219075"/>
          </a:xfrm>
          <a:custGeom>
            <a:avLst/>
            <a:gdLst/>
            <a:ahLst/>
            <a:cxnLst/>
            <a:rect l="l" t="t" r="r" b="b"/>
            <a:pathLst>
              <a:path w="30479" h="219075">
                <a:moveTo>
                  <a:pt x="0" y="218998"/>
                </a:moveTo>
                <a:lnTo>
                  <a:pt x="30052" y="218998"/>
                </a:lnTo>
                <a:lnTo>
                  <a:pt x="30052" y="0"/>
                </a:lnTo>
                <a:lnTo>
                  <a:pt x="0" y="0"/>
                </a:lnTo>
                <a:lnTo>
                  <a:pt x="0" y="218998"/>
                </a:lnTo>
                <a:close/>
              </a:path>
            </a:pathLst>
          </a:custGeom>
          <a:solidFill>
            <a:srgbClr val="163793"/>
          </a:solidFill>
        </p:spPr>
        <p:txBody>
          <a:bodyPr wrap="square" lIns="0" tIns="0" rIns="0" bIns="0" rtlCol="0"/>
          <a:lstStyle/>
          <a:p>
            <a:endParaRPr/>
          </a:p>
        </p:txBody>
      </p:sp>
      <p:sp>
        <p:nvSpPr>
          <p:cNvPr id="144" name="object 144"/>
          <p:cNvSpPr/>
          <p:nvPr/>
        </p:nvSpPr>
        <p:spPr>
          <a:xfrm>
            <a:off x="8281543" y="1701292"/>
            <a:ext cx="69976" cy="630047"/>
          </a:xfrm>
          <a:prstGeom prst="rect">
            <a:avLst/>
          </a:prstGeom>
          <a:blipFill>
            <a:blip r:embed="rId44" cstate="print"/>
            <a:stretch>
              <a:fillRect/>
            </a:stretch>
          </a:blipFill>
        </p:spPr>
        <p:txBody>
          <a:bodyPr wrap="square" lIns="0" tIns="0" rIns="0" bIns="0" rtlCol="0"/>
          <a:lstStyle/>
          <a:p>
            <a:endParaRPr/>
          </a:p>
        </p:txBody>
      </p:sp>
      <p:sp>
        <p:nvSpPr>
          <p:cNvPr id="145" name="object 145"/>
          <p:cNvSpPr/>
          <p:nvPr/>
        </p:nvSpPr>
        <p:spPr>
          <a:xfrm>
            <a:off x="8018398" y="1700225"/>
            <a:ext cx="258686" cy="630351"/>
          </a:xfrm>
          <a:prstGeom prst="rect">
            <a:avLst/>
          </a:prstGeom>
          <a:blipFill>
            <a:blip r:embed="rId45" cstate="print"/>
            <a:stretch>
              <a:fillRect/>
            </a:stretch>
          </a:blipFill>
        </p:spPr>
        <p:txBody>
          <a:bodyPr wrap="square" lIns="0" tIns="0" rIns="0" bIns="0" rtlCol="0"/>
          <a:lstStyle/>
          <a:p>
            <a:endParaRPr/>
          </a:p>
        </p:txBody>
      </p:sp>
      <p:sp>
        <p:nvSpPr>
          <p:cNvPr id="146" name="object 146"/>
          <p:cNvSpPr/>
          <p:nvPr/>
        </p:nvSpPr>
        <p:spPr>
          <a:xfrm>
            <a:off x="8296020" y="1739138"/>
            <a:ext cx="39254" cy="574675"/>
          </a:xfrm>
          <a:prstGeom prst="rect">
            <a:avLst/>
          </a:prstGeom>
          <a:blipFill>
            <a:blip r:embed="rId46" cstate="print"/>
            <a:stretch>
              <a:fillRect/>
            </a:stretch>
          </a:blipFill>
        </p:spPr>
        <p:txBody>
          <a:bodyPr wrap="square" lIns="0" tIns="0" rIns="0" bIns="0" rtlCol="0"/>
          <a:lstStyle/>
          <a:p>
            <a:endParaRPr/>
          </a:p>
        </p:txBody>
      </p:sp>
      <p:sp>
        <p:nvSpPr>
          <p:cNvPr id="147" name="object 147"/>
          <p:cNvSpPr/>
          <p:nvPr/>
        </p:nvSpPr>
        <p:spPr>
          <a:xfrm>
            <a:off x="8286368" y="2034032"/>
            <a:ext cx="63730" cy="47442"/>
          </a:xfrm>
          <a:prstGeom prst="rect">
            <a:avLst/>
          </a:prstGeom>
          <a:blipFill>
            <a:blip r:embed="rId30" cstate="print"/>
            <a:stretch>
              <a:fillRect/>
            </a:stretch>
          </a:blipFill>
        </p:spPr>
        <p:txBody>
          <a:bodyPr wrap="square" lIns="0" tIns="0" rIns="0" bIns="0" rtlCol="0"/>
          <a:lstStyle/>
          <a:p>
            <a:endParaRPr/>
          </a:p>
        </p:txBody>
      </p:sp>
      <p:sp>
        <p:nvSpPr>
          <p:cNvPr id="148" name="object 148"/>
          <p:cNvSpPr/>
          <p:nvPr/>
        </p:nvSpPr>
        <p:spPr>
          <a:xfrm>
            <a:off x="8020177" y="1779534"/>
            <a:ext cx="147955" cy="0"/>
          </a:xfrm>
          <a:custGeom>
            <a:avLst/>
            <a:gdLst/>
            <a:ahLst/>
            <a:cxnLst/>
            <a:rect l="l" t="t" r="r" b="b"/>
            <a:pathLst>
              <a:path w="147954">
                <a:moveTo>
                  <a:pt x="0" y="0"/>
                </a:moveTo>
                <a:lnTo>
                  <a:pt x="147650" y="0"/>
                </a:lnTo>
              </a:path>
            </a:pathLst>
          </a:custGeom>
          <a:ln w="12679">
            <a:solidFill>
              <a:srgbClr val="163793"/>
            </a:solidFill>
          </a:ln>
        </p:spPr>
        <p:txBody>
          <a:bodyPr wrap="square" lIns="0" tIns="0" rIns="0" bIns="0" rtlCol="0"/>
          <a:lstStyle/>
          <a:p>
            <a:endParaRPr/>
          </a:p>
        </p:txBody>
      </p:sp>
      <p:sp>
        <p:nvSpPr>
          <p:cNvPr id="149" name="object 149"/>
          <p:cNvSpPr/>
          <p:nvPr/>
        </p:nvSpPr>
        <p:spPr>
          <a:xfrm>
            <a:off x="8015414" y="1779534"/>
            <a:ext cx="157480" cy="0"/>
          </a:xfrm>
          <a:custGeom>
            <a:avLst/>
            <a:gdLst/>
            <a:ahLst/>
            <a:cxnLst/>
            <a:rect l="l" t="t" r="r" b="b"/>
            <a:pathLst>
              <a:path w="157479">
                <a:moveTo>
                  <a:pt x="0" y="0"/>
                </a:moveTo>
                <a:lnTo>
                  <a:pt x="157175" y="0"/>
                </a:lnTo>
              </a:path>
            </a:pathLst>
          </a:custGeom>
          <a:ln w="22204">
            <a:solidFill>
              <a:srgbClr val="163793"/>
            </a:solidFill>
          </a:ln>
        </p:spPr>
        <p:txBody>
          <a:bodyPr wrap="square" lIns="0" tIns="0" rIns="0" bIns="0" rtlCol="0"/>
          <a:lstStyle/>
          <a:p>
            <a:endParaRPr/>
          </a:p>
        </p:txBody>
      </p:sp>
      <p:sp>
        <p:nvSpPr>
          <p:cNvPr id="150" name="object 150"/>
          <p:cNvSpPr/>
          <p:nvPr/>
        </p:nvSpPr>
        <p:spPr>
          <a:xfrm>
            <a:off x="8153400" y="1763776"/>
            <a:ext cx="142875" cy="43180"/>
          </a:xfrm>
          <a:custGeom>
            <a:avLst/>
            <a:gdLst/>
            <a:ahLst/>
            <a:cxnLst/>
            <a:rect l="l" t="t" r="r" b="b"/>
            <a:pathLst>
              <a:path w="142875" h="43180">
                <a:moveTo>
                  <a:pt x="121539" y="0"/>
                </a:moveTo>
                <a:lnTo>
                  <a:pt x="15885" y="738"/>
                </a:lnTo>
                <a:lnTo>
                  <a:pt x="4520" y="8320"/>
                </a:lnTo>
                <a:lnTo>
                  <a:pt x="0" y="21462"/>
                </a:lnTo>
                <a:lnTo>
                  <a:pt x="716" y="26950"/>
                </a:lnTo>
                <a:lnTo>
                  <a:pt x="8288" y="38301"/>
                </a:lnTo>
                <a:lnTo>
                  <a:pt x="21463" y="42799"/>
                </a:lnTo>
                <a:lnTo>
                  <a:pt x="126944" y="42112"/>
                </a:lnTo>
                <a:lnTo>
                  <a:pt x="138352" y="34621"/>
                </a:lnTo>
                <a:lnTo>
                  <a:pt x="142875" y="21462"/>
                </a:lnTo>
                <a:lnTo>
                  <a:pt x="142167" y="15967"/>
                </a:lnTo>
                <a:lnTo>
                  <a:pt x="134665" y="4545"/>
                </a:lnTo>
                <a:lnTo>
                  <a:pt x="121539" y="0"/>
                </a:lnTo>
                <a:close/>
              </a:path>
            </a:pathLst>
          </a:custGeom>
          <a:solidFill>
            <a:srgbClr val="163793"/>
          </a:solidFill>
        </p:spPr>
        <p:txBody>
          <a:bodyPr wrap="square" lIns="0" tIns="0" rIns="0" bIns="0" rtlCol="0"/>
          <a:lstStyle/>
          <a:p>
            <a:endParaRPr/>
          </a:p>
        </p:txBody>
      </p:sp>
      <p:sp>
        <p:nvSpPr>
          <p:cNvPr id="151" name="object 151"/>
          <p:cNvSpPr/>
          <p:nvPr/>
        </p:nvSpPr>
        <p:spPr>
          <a:xfrm>
            <a:off x="8156575" y="1770126"/>
            <a:ext cx="136525" cy="31623"/>
          </a:xfrm>
          <a:prstGeom prst="rect">
            <a:avLst/>
          </a:prstGeom>
          <a:blipFill>
            <a:blip r:embed="rId38" cstate="print"/>
            <a:stretch>
              <a:fillRect/>
            </a:stretch>
          </a:blipFill>
        </p:spPr>
        <p:txBody>
          <a:bodyPr wrap="square" lIns="0" tIns="0" rIns="0" bIns="0" rtlCol="0"/>
          <a:lstStyle/>
          <a:p>
            <a:endParaRPr/>
          </a:p>
        </p:txBody>
      </p:sp>
      <p:sp>
        <p:nvSpPr>
          <p:cNvPr id="152" name="object 152"/>
          <p:cNvSpPr/>
          <p:nvPr/>
        </p:nvSpPr>
        <p:spPr>
          <a:xfrm>
            <a:off x="8023097" y="1869131"/>
            <a:ext cx="147955" cy="0"/>
          </a:xfrm>
          <a:custGeom>
            <a:avLst/>
            <a:gdLst/>
            <a:ahLst/>
            <a:cxnLst/>
            <a:rect l="l" t="t" r="r" b="b"/>
            <a:pathLst>
              <a:path w="147954">
                <a:moveTo>
                  <a:pt x="0" y="0"/>
                </a:moveTo>
                <a:lnTo>
                  <a:pt x="147650" y="0"/>
                </a:lnTo>
              </a:path>
            </a:pathLst>
          </a:custGeom>
          <a:ln w="14333">
            <a:solidFill>
              <a:srgbClr val="163793"/>
            </a:solidFill>
          </a:ln>
        </p:spPr>
        <p:txBody>
          <a:bodyPr wrap="square" lIns="0" tIns="0" rIns="0" bIns="0" rtlCol="0"/>
          <a:lstStyle/>
          <a:p>
            <a:endParaRPr/>
          </a:p>
        </p:txBody>
      </p:sp>
      <p:sp>
        <p:nvSpPr>
          <p:cNvPr id="153" name="object 153"/>
          <p:cNvSpPr/>
          <p:nvPr/>
        </p:nvSpPr>
        <p:spPr>
          <a:xfrm>
            <a:off x="8018335" y="1869131"/>
            <a:ext cx="157480" cy="0"/>
          </a:xfrm>
          <a:custGeom>
            <a:avLst/>
            <a:gdLst/>
            <a:ahLst/>
            <a:cxnLst/>
            <a:rect l="l" t="t" r="r" b="b"/>
            <a:pathLst>
              <a:path w="157479">
                <a:moveTo>
                  <a:pt x="0" y="0"/>
                </a:moveTo>
                <a:lnTo>
                  <a:pt x="157175" y="0"/>
                </a:lnTo>
              </a:path>
            </a:pathLst>
          </a:custGeom>
          <a:ln w="23858">
            <a:solidFill>
              <a:srgbClr val="163793"/>
            </a:solidFill>
          </a:ln>
        </p:spPr>
        <p:txBody>
          <a:bodyPr wrap="square" lIns="0" tIns="0" rIns="0" bIns="0" rtlCol="0"/>
          <a:lstStyle/>
          <a:p>
            <a:endParaRPr/>
          </a:p>
        </p:txBody>
      </p:sp>
      <p:sp>
        <p:nvSpPr>
          <p:cNvPr id="154" name="object 154"/>
          <p:cNvSpPr/>
          <p:nvPr/>
        </p:nvSpPr>
        <p:spPr>
          <a:xfrm>
            <a:off x="8153272" y="1855723"/>
            <a:ext cx="142875" cy="36830"/>
          </a:xfrm>
          <a:custGeom>
            <a:avLst/>
            <a:gdLst/>
            <a:ahLst/>
            <a:cxnLst/>
            <a:rect l="l" t="t" r="r" b="b"/>
            <a:pathLst>
              <a:path w="142875" h="36830">
                <a:moveTo>
                  <a:pt x="124713" y="0"/>
                </a:moveTo>
                <a:lnTo>
                  <a:pt x="17847" y="5"/>
                </a:lnTo>
                <a:lnTo>
                  <a:pt x="5191" y="5461"/>
                </a:lnTo>
                <a:lnTo>
                  <a:pt x="0" y="18161"/>
                </a:lnTo>
                <a:lnTo>
                  <a:pt x="5" y="18595"/>
                </a:lnTo>
                <a:lnTo>
                  <a:pt x="5478" y="31145"/>
                </a:lnTo>
                <a:lnTo>
                  <a:pt x="18287" y="36322"/>
                </a:lnTo>
                <a:lnTo>
                  <a:pt x="125045" y="36319"/>
                </a:lnTo>
                <a:lnTo>
                  <a:pt x="137665" y="30894"/>
                </a:lnTo>
                <a:lnTo>
                  <a:pt x="142875" y="18161"/>
                </a:lnTo>
                <a:lnTo>
                  <a:pt x="142872" y="17829"/>
                </a:lnTo>
                <a:lnTo>
                  <a:pt x="137447" y="5209"/>
                </a:lnTo>
                <a:lnTo>
                  <a:pt x="124713" y="0"/>
                </a:lnTo>
                <a:close/>
              </a:path>
            </a:pathLst>
          </a:custGeom>
          <a:solidFill>
            <a:srgbClr val="163793"/>
          </a:solidFill>
        </p:spPr>
        <p:txBody>
          <a:bodyPr wrap="square" lIns="0" tIns="0" rIns="0" bIns="0" rtlCol="0"/>
          <a:lstStyle/>
          <a:p>
            <a:endParaRPr/>
          </a:p>
        </p:txBody>
      </p:sp>
      <p:sp>
        <p:nvSpPr>
          <p:cNvPr id="155" name="object 155"/>
          <p:cNvSpPr/>
          <p:nvPr/>
        </p:nvSpPr>
        <p:spPr>
          <a:xfrm>
            <a:off x="8156702" y="1860423"/>
            <a:ext cx="136525" cy="27177"/>
          </a:xfrm>
          <a:prstGeom prst="rect">
            <a:avLst/>
          </a:prstGeom>
          <a:blipFill>
            <a:blip r:embed="rId39" cstate="print"/>
            <a:stretch>
              <a:fillRect/>
            </a:stretch>
          </a:blipFill>
        </p:spPr>
        <p:txBody>
          <a:bodyPr wrap="square" lIns="0" tIns="0" rIns="0" bIns="0" rtlCol="0"/>
          <a:lstStyle/>
          <a:p>
            <a:endParaRPr/>
          </a:p>
        </p:txBody>
      </p:sp>
      <p:sp>
        <p:nvSpPr>
          <p:cNvPr id="156" name="object 156"/>
          <p:cNvSpPr/>
          <p:nvPr/>
        </p:nvSpPr>
        <p:spPr>
          <a:xfrm>
            <a:off x="8021573" y="1962033"/>
            <a:ext cx="147955" cy="0"/>
          </a:xfrm>
          <a:custGeom>
            <a:avLst/>
            <a:gdLst/>
            <a:ahLst/>
            <a:cxnLst/>
            <a:rect l="l" t="t" r="r" b="b"/>
            <a:pathLst>
              <a:path w="147954">
                <a:moveTo>
                  <a:pt x="0" y="0"/>
                </a:moveTo>
                <a:lnTo>
                  <a:pt x="147650" y="0"/>
                </a:lnTo>
              </a:path>
            </a:pathLst>
          </a:custGeom>
          <a:ln w="12679">
            <a:solidFill>
              <a:srgbClr val="163793"/>
            </a:solidFill>
          </a:ln>
        </p:spPr>
        <p:txBody>
          <a:bodyPr wrap="square" lIns="0" tIns="0" rIns="0" bIns="0" rtlCol="0"/>
          <a:lstStyle/>
          <a:p>
            <a:endParaRPr/>
          </a:p>
        </p:txBody>
      </p:sp>
      <p:sp>
        <p:nvSpPr>
          <p:cNvPr id="157" name="object 157"/>
          <p:cNvSpPr/>
          <p:nvPr/>
        </p:nvSpPr>
        <p:spPr>
          <a:xfrm>
            <a:off x="8016811" y="1962033"/>
            <a:ext cx="157480" cy="0"/>
          </a:xfrm>
          <a:custGeom>
            <a:avLst/>
            <a:gdLst/>
            <a:ahLst/>
            <a:cxnLst/>
            <a:rect l="l" t="t" r="r" b="b"/>
            <a:pathLst>
              <a:path w="157479">
                <a:moveTo>
                  <a:pt x="0" y="0"/>
                </a:moveTo>
                <a:lnTo>
                  <a:pt x="157175" y="0"/>
                </a:lnTo>
              </a:path>
            </a:pathLst>
          </a:custGeom>
          <a:ln w="22204">
            <a:solidFill>
              <a:srgbClr val="163793"/>
            </a:solidFill>
          </a:ln>
        </p:spPr>
        <p:txBody>
          <a:bodyPr wrap="square" lIns="0" tIns="0" rIns="0" bIns="0" rtlCol="0"/>
          <a:lstStyle/>
          <a:p>
            <a:endParaRPr/>
          </a:p>
        </p:txBody>
      </p:sp>
      <p:sp>
        <p:nvSpPr>
          <p:cNvPr id="158" name="object 158"/>
          <p:cNvSpPr/>
          <p:nvPr/>
        </p:nvSpPr>
        <p:spPr>
          <a:xfrm>
            <a:off x="8024876" y="2044710"/>
            <a:ext cx="147955" cy="0"/>
          </a:xfrm>
          <a:custGeom>
            <a:avLst/>
            <a:gdLst/>
            <a:ahLst/>
            <a:cxnLst/>
            <a:rect l="l" t="t" r="r" b="b"/>
            <a:pathLst>
              <a:path w="147954">
                <a:moveTo>
                  <a:pt x="0" y="0"/>
                </a:moveTo>
                <a:lnTo>
                  <a:pt x="147650" y="0"/>
                </a:lnTo>
              </a:path>
            </a:pathLst>
          </a:custGeom>
          <a:ln w="12679">
            <a:solidFill>
              <a:srgbClr val="163793"/>
            </a:solidFill>
          </a:ln>
        </p:spPr>
        <p:txBody>
          <a:bodyPr wrap="square" lIns="0" tIns="0" rIns="0" bIns="0" rtlCol="0"/>
          <a:lstStyle/>
          <a:p>
            <a:endParaRPr/>
          </a:p>
        </p:txBody>
      </p:sp>
      <p:sp>
        <p:nvSpPr>
          <p:cNvPr id="159" name="object 159"/>
          <p:cNvSpPr/>
          <p:nvPr/>
        </p:nvSpPr>
        <p:spPr>
          <a:xfrm>
            <a:off x="8020113" y="2044710"/>
            <a:ext cx="157480" cy="0"/>
          </a:xfrm>
          <a:custGeom>
            <a:avLst/>
            <a:gdLst/>
            <a:ahLst/>
            <a:cxnLst/>
            <a:rect l="l" t="t" r="r" b="b"/>
            <a:pathLst>
              <a:path w="157479">
                <a:moveTo>
                  <a:pt x="0" y="0"/>
                </a:moveTo>
                <a:lnTo>
                  <a:pt x="157175" y="0"/>
                </a:lnTo>
              </a:path>
            </a:pathLst>
          </a:custGeom>
          <a:ln w="22204">
            <a:solidFill>
              <a:srgbClr val="163793"/>
            </a:solidFill>
          </a:ln>
        </p:spPr>
        <p:txBody>
          <a:bodyPr wrap="square" lIns="0" tIns="0" rIns="0" bIns="0" rtlCol="0"/>
          <a:lstStyle/>
          <a:p>
            <a:endParaRPr/>
          </a:p>
        </p:txBody>
      </p:sp>
      <p:sp>
        <p:nvSpPr>
          <p:cNvPr id="160" name="object 160"/>
          <p:cNvSpPr/>
          <p:nvPr/>
        </p:nvSpPr>
        <p:spPr>
          <a:xfrm>
            <a:off x="8150097" y="2030476"/>
            <a:ext cx="143510" cy="41275"/>
          </a:xfrm>
          <a:custGeom>
            <a:avLst/>
            <a:gdLst/>
            <a:ahLst/>
            <a:cxnLst/>
            <a:rect l="l" t="t" r="r" b="b"/>
            <a:pathLst>
              <a:path w="143509" h="41275">
                <a:moveTo>
                  <a:pt x="122300" y="0"/>
                </a:moveTo>
                <a:lnTo>
                  <a:pt x="16377" y="446"/>
                </a:lnTo>
                <a:lnTo>
                  <a:pt x="4680" y="7516"/>
                </a:lnTo>
                <a:lnTo>
                  <a:pt x="0" y="20574"/>
                </a:lnTo>
                <a:lnTo>
                  <a:pt x="470" y="24983"/>
                </a:lnTo>
                <a:lnTo>
                  <a:pt x="7625" y="36621"/>
                </a:lnTo>
                <a:lnTo>
                  <a:pt x="20700" y="41275"/>
                </a:lnTo>
                <a:lnTo>
                  <a:pt x="126710" y="40804"/>
                </a:lnTo>
                <a:lnTo>
                  <a:pt x="138348" y="33649"/>
                </a:lnTo>
                <a:lnTo>
                  <a:pt x="143001" y="20574"/>
                </a:lnTo>
                <a:lnTo>
                  <a:pt x="142549" y="16256"/>
                </a:lnTo>
                <a:lnTo>
                  <a:pt x="135409" y="4629"/>
                </a:lnTo>
                <a:lnTo>
                  <a:pt x="122300" y="0"/>
                </a:lnTo>
                <a:close/>
              </a:path>
            </a:pathLst>
          </a:custGeom>
          <a:solidFill>
            <a:srgbClr val="163793"/>
          </a:solidFill>
        </p:spPr>
        <p:txBody>
          <a:bodyPr wrap="square" lIns="0" tIns="0" rIns="0" bIns="0" rtlCol="0"/>
          <a:lstStyle/>
          <a:p>
            <a:endParaRPr/>
          </a:p>
        </p:txBody>
      </p:sp>
      <p:sp>
        <p:nvSpPr>
          <p:cNvPr id="161" name="object 161"/>
          <p:cNvSpPr/>
          <p:nvPr/>
        </p:nvSpPr>
        <p:spPr>
          <a:xfrm>
            <a:off x="8153272" y="2035175"/>
            <a:ext cx="136651" cy="31750"/>
          </a:xfrm>
          <a:prstGeom prst="rect">
            <a:avLst/>
          </a:prstGeom>
          <a:blipFill>
            <a:blip r:embed="rId29" cstate="print"/>
            <a:stretch>
              <a:fillRect/>
            </a:stretch>
          </a:blipFill>
        </p:spPr>
        <p:txBody>
          <a:bodyPr wrap="square" lIns="0" tIns="0" rIns="0" bIns="0" rtlCol="0"/>
          <a:lstStyle/>
          <a:p>
            <a:endParaRPr/>
          </a:p>
        </p:txBody>
      </p:sp>
      <p:sp>
        <p:nvSpPr>
          <p:cNvPr id="162" name="object 162"/>
          <p:cNvSpPr/>
          <p:nvPr/>
        </p:nvSpPr>
        <p:spPr>
          <a:xfrm>
            <a:off x="8287257" y="1955164"/>
            <a:ext cx="63862" cy="47423"/>
          </a:xfrm>
          <a:prstGeom prst="rect">
            <a:avLst/>
          </a:prstGeom>
          <a:blipFill>
            <a:blip r:embed="rId26" cstate="print"/>
            <a:stretch>
              <a:fillRect/>
            </a:stretch>
          </a:blipFill>
        </p:spPr>
        <p:txBody>
          <a:bodyPr wrap="square" lIns="0" tIns="0" rIns="0" bIns="0" rtlCol="0"/>
          <a:lstStyle/>
          <a:p>
            <a:endParaRPr/>
          </a:p>
        </p:txBody>
      </p:sp>
      <p:sp>
        <p:nvSpPr>
          <p:cNvPr id="163" name="object 163"/>
          <p:cNvSpPr/>
          <p:nvPr/>
        </p:nvSpPr>
        <p:spPr>
          <a:xfrm>
            <a:off x="8150097" y="1948052"/>
            <a:ext cx="144780" cy="38100"/>
          </a:xfrm>
          <a:custGeom>
            <a:avLst/>
            <a:gdLst/>
            <a:ahLst/>
            <a:cxnLst/>
            <a:rect l="l" t="t" r="r" b="b"/>
            <a:pathLst>
              <a:path w="144779" h="38100">
                <a:moveTo>
                  <a:pt x="125602" y="0"/>
                </a:moveTo>
                <a:lnTo>
                  <a:pt x="17359" y="73"/>
                </a:lnTo>
                <a:lnTo>
                  <a:pt x="5025" y="6123"/>
                </a:lnTo>
                <a:lnTo>
                  <a:pt x="0" y="18923"/>
                </a:lnTo>
                <a:lnTo>
                  <a:pt x="82" y="20710"/>
                </a:lnTo>
                <a:lnTo>
                  <a:pt x="6175" y="32978"/>
                </a:lnTo>
                <a:lnTo>
                  <a:pt x="19050" y="37973"/>
                </a:lnTo>
                <a:lnTo>
                  <a:pt x="127273" y="37899"/>
                </a:lnTo>
                <a:lnTo>
                  <a:pt x="139514" y="31830"/>
                </a:lnTo>
                <a:lnTo>
                  <a:pt x="144525" y="18923"/>
                </a:lnTo>
                <a:lnTo>
                  <a:pt x="144460" y="17349"/>
                </a:lnTo>
                <a:lnTo>
                  <a:pt x="138436" y="5043"/>
                </a:lnTo>
                <a:lnTo>
                  <a:pt x="125602" y="0"/>
                </a:lnTo>
                <a:close/>
              </a:path>
            </a:pathLst>
          </a:custGeom>
          <a:solidFill>
            <a:srgbClr val="163793"/>
          </a:solidFill>
        </p:spPr>
        <p:txBody>
          <a:bodyPr wrap="square" lIns="0" tIns="0" rIns="0" bIns="0" rtlCol="0"/>
          <a:lstStyle/>
          <a:p>
            <a:endParaRPr/>
          </a:p>
        </p:txBody>
      </p:sp>
      <p:sp>
        <p:nvSpPr>
          <p:cNvPr id="164" name="object 164"/>
          <p:cNvSpPr/>
          <p:nvPr/>
        </p:nvSpPr>
        <p:spPr>
          <a:xfrm>
            <a:off x="8153272" y="1952625"/>
            <a:ext cx="138175" cy="28701"/>
          </a:xfrm>
          <a:prstGeom prst="rect">
            <a:avLst/>
          </a:prstGeom>
          <a:blipFill>
            <a:blip r:embed="rId40" cstate="print"/>
            <a:stretch>
              <a:fillRect/>
            </a:stretch>
          </a:blipFill>
        </p:spPr>
        <p:txBody>
          <a:bodyPr wrap="square" lIns="0" tIns="0" rIns="0" bIns="0" rtlCol="0"/>
          <a:lstStyle/>
          <a:p>
            <a:endParaRPr/>
          </a:p>
        </p:txBody>
      </p:sp>
      <p:sp>
        <p:nvSpPr>
          <p:cNvPr id="165" name="object 165"/>
          <p:cNvSpPr/>
          <p:nvPr/>
        </p:nvSpPr>
        <p:spPr>
          <a:xfrm>
            <a:off x="8277097" y="1700225"/>
            <a:ext cx="17559" cy="630351"/>
          </a:xfrm>
          <a:prstGeom prst="rect">
            <a:avLst/>
          </a:prstGeom>
          <a:blipFill>
            <a:blip r:embed="rId32" cstate="print"/>
            <a:stretch>
              <a:fillRect/>
            </a:stretch>
          </a:blipFill>
        </p:spPr>
        <p:txBody>
          <a:bodyPr wrap="square" lIns="0" tIns="0" rIns="0" bIns="0" rtlCol="0"/>
          <a:lstStyle/>
          <a:p>
            <a:endParaRPr/>
          </a:p>
        </p:txBody>
      </p:sp>
      <p:sp>
        <p:nvSpPr>
          <p:cNvPr id="166" name="object 166"/>
          <p:cNvSpPr/>
          <p:nvPr/>
        </p:nvSpPr>
        <p:spPr>
          <a:xfrm>
            <a:off x="8272335" y="1695462"/>
            <a:ext cx="27305" cy="640080"/>
          </a:xfrm>
          <a:custGeom>
            <a:avLst/>
            <a:gdLst/>
            <a:ahLst/>
            <a:cxnLst/>
            <a:rect l="l" t="t" r="r" b="b"/>
            <a:pathLst>
              <a:path w="27304" h="640080">
                <a:moveTo>
                  <a:pt x="0" y="639876"/>
                </a:moveTo>
                <a:lnTo>
                  <a:pt x="27084" y="639876"/>
                </a:lnTo>
                <a:lnTo>
                  <a:pt x="27084" y="0"/>
                </a:lnTo>
                <a:lnTo>
                  <a:pt x="0" y="0"/>
                </a:lnTo>
                <a:lnTo>
                  <a:pt x="0" y="639876"/>
                </a:lnTo>
                <a:close/>
              </a:path>
            </a:pathLst>
          </a:custGeom>
          <a:solidFill>
            <a:srgbClr val="163793"/>
          </a:solidFill>
        </p:spPr>
        <p:txBody>
          <a:bodyPr wrap="square" lIns="0" tIns="0" rIns="0" bIns="0" rtlCol="0"/>
          <a:lstStyle/>
          <a:p>
            <a:endParaRPr/>
          </a:p>
        </p:txBody>
      </p:sp>
      <p:sp>
        <p:nvSpPr>
          <p:cNvPr id="167" name="object 167"/>
          <p:cNvSpPr/>
          <p:nvPr/>
        </p:nvSpPr>
        <p:spPr>
          <a:xfrm>
            <a:off x="8293227" y="1859533"/>
            <a:ext cx="57758" cy="54929"/>
          </a:xfrm>
          <a:prstGeom prst="rect">
            <a:avLst/>
          </a:prstGeom>
          <a:blipFill>
            <a:blip r:embed="rId47" cstate="print"/>
            <a:stretch>
              <a:fillRect/>
            </a:stretch>
          </a:blipFill>
        </p:spPr>
        <p:txBody>
          <a:bodyPr wrap="square" lIns="0" tIns="0" rIns="0" bIns="0" rtlCol="0"/>
          <a:lstStyle/>
          <a:p>
            <a:endParaRPr/>
          </a:p>
        </p:txBody>
      </p:sp>
      <p:sp>
        <p:nvSpPr>
          <p:cNvPr id="168" name="object 168"/>
          <p:cNvSpPr/>
          <p:nvPr/>
        </p:nvSpPr>
        <p:spPr>
          <a:xfrm>
            <a:off x="8293227" y="1769364"/>
            <a:ext cx="56935" cy="57199"/>
          </a:xfrm>
          <a:prstGeom prst="rect">
            <a:avLst/>
          </a:prstGeom>
          <a:blipFill>
            <a:blip r:embed="rId48" cstate="print"/>
            <a:stretch>
              <a:fillRect/>
            </a:stretch>
          </a:blipFill>
        </p:spPr>
        <p:txBody>
          <a:bodyPr wrap="square" lIns="0" tIns="0" rIns="0" bIns="0" rtlCol="0"/>
          <a:lstStyle/>
          <a:p>
            <a:endParaRPr/>
          </a:p>
        </p:txBody>
      </p:sp>
      <p:sp>
        <p:nvSpPr>
          <p:cNvPr id="169" name="object 169"/>
          <p:cNvSpPr/>
          <p:nvPr/>
        </p:nvSpPr>
        <p:spPr>
          <a:xfrm>
            <a:off x="8343900" y="2301875"/>
            <a:ext cx="11430" cy="27305"/>
          </a:xfrm>
          <a:custGeom>
            <a:avLst/>
            <a:gdLst/>
            <a:ahLst/>
            <a:cxnLst/>
            <a:rect l="l" t="t" r="r" b="b"/>
            <a:pathLst>
              <a:path w="11429" h="27305">
                <a:moveTo>
                  <a:pt x="8635" y="0"/>
                </a:moveTo>
                <a:lnTo>
                  <a:pt x="2413" y="0"/>
                </a:lnTo>
                <a:lnTo>
                  <a:pt x="0" y="6096"/>
                </a:lnTo>
                <a:lnTo>
                  <a:pt x="0" y="20954"/>
                </a:lnTo>
                <a:lnTo>
                  <a:pt x="2413" y="27050"/>
                </a:lnTo>
                <a:lnTo>
                  <a:pt x="8635" y="27050"/>
                </a:lnTo>
                <a:lnTo>
                  <a:pt x="11175" y="20954"/>
                </a:lnTo>
                <a:lnTo>
                  <a:pt x="11175" y="6096"/>
                </a:lnTo>
                <a:lnTo>
                  <a:pt x="8635" y="0"/>
                </a:lnTo>
                <a:close/>
              </a:path>
            </a:pathLst>
          </a:custGeom>
          <a:solidFill>
            <a:srgbClr val="333333"/>
          </a:solidFill>
        </p:spPr>
        <p:txBody>
          <a:bodyPr wrap="square" lIns="0" tIns="0" rIns="0" bIns="0" rtlCol="0"/>
          <a:lstStyle/>
          <a:p>
            <a:endParaRPr/>
          </a:p>
        </p:txBody>
      </p:sp>
      <p:sp>
        <p:nvSpPr>
          <p:cNvPr id="170" name="object 170"/>
          <p:cNvSpPr/>
          <p:nvPr/>
        </p:nvSpPr>
        <p:spPr>
          <a:xfrm>
            <a:off x="8289925" y="2302510"/>
            <a:ext cx="60960" cy="55244"/>
          </a:xfrm>
          <a:custGeom>
            <a:avLst/>
            <a:gdLst/>
            <a:ahLst/>
            <a:cxnLst/>
            <a:rect l="l" t="t" r="r" b="b"/>
            <a:pathLst>
              <a:path w="60959" h="55244">
                <a:moveTo>
                  <a:pt x="59435" y="0"/>
                </a:moveTo>
                <a:lnTo>
                  <a:pt x="0" y="24256"/>
                </a:lnTo>
                <a:lnTo>
                  <a:pt x="380" y="55117"/>
                </a:lnTo>
                <a:lnTo>
                  <a:pt x="60578" y="25273"/>
                </a:lnTo>
                <a:lnTo>
                  <a:pt x="59435" y="0"/>
                </a:lnTo>
                <a:close/>
              </a:path>
            </a:pathLst>
          </a:custGeom>
          <a:solidFill>
            <a:srgbClr val="333333"/>
          </a:solidFill>
        </p:spPr>
        <p:txBody>
          <a:bodyPr wrap="square" lIns="0" tIns="0" rIns="0" bIns="0" rtlCol="0"/>
          <a:lstStyle/>
          <a:p>
            <a:endParaRPr/>
          </a:p>
        </p:txBody>
      </p:sp>
      <p:sp>
        <p:nvSpPr>
          <p:cNvPr id="171" name="object 171"/>
          <p:cNvSpPr/>
          <p:nvPr/>
        </p:nvSpPr>
        <p:spPr>
          <a:xfrm>
            <a:off x="8002651" y="2319273"/>
            <a:ext cx="297180" cy="41910"/>
          </a:xfrm>
          <a:custGeom>
            <a:avLst/>
            <a:gdLst/>
            <a:ahLst/>
            <a:cxnLst/>
            <a:rect l="l" t="t" r="r" b="b"/>
            <a:pathLst>
              <a:path w="297179" h="41910">
                <a:moveTo>
                  <a:pt x="276098" y="0"/>
                </a:moveTo>
                <a:lnTo>
                  <a:pt x="16256" y="452"/>
                </a:lnTo>
                <a:lnTo>
                  <a:pt x="4629" y="7592"/>
                </a:lnTo>
                <a:lnTo>
                  <a:pt x="0" y="20700"/>
                </a:lnTo>
                <a:lnTo>
                  <a:pt x="446" y="25024"/>
                </a:lnTo>
                <a:lnTo>
                  <a:pt x="7516" y="36721"/>
                </a:lnTo>
                <a:lnTo>
                  <a:pt x="20574" y="41401"/>
                </a:lnTo>
                <a:lnTo>
                  <a:pt x="280378" y="40949"/>
                </a:lnTo>
                <a:lnTo>
                  <a:pt x="292002" y="33809"/>
                </a:lnTo>
                <a:lnTo>
                  <a:pt x="296672" y="20700"/>
                </a:lnTo>
                <a:lnTo>
                  <a:pt x="296219" y="16377"/>
                </a:lnTo>
                <a:lnTo>
                  <a:pt x="289102" y="4680"/>
                </a:lnTo>
                <a:lnTo>
                  <a:pt x="276098" y="0"/>
                </a:lnTo>
                <a:close/>
              </a:path>
            </a:pathLst>
          </a:custGeom>
          <a:solidFill>
            <a:srgbClr val="DDDDDD"/>
          </a:solidFill>
        </p:spPr>
        <p:txBody>
          <a:bodyPr wrap="square" lIns="0" tIns="0" rIns="0" bIns="0" rtlCol="0"/>
          <a:lstStyle/>
          <a:p>
            <a:endParaRPr/>
          </a:p>
        </p:txBody>
      </p:sp>
      <p:sp>
        <p:nvSpPr>
          <p:cNvPr id="172" name="object 172"/>
          <p:cNvSpPr/>
          <p:nvPr/>
        </p:nvSpPr>
        <p:spPr>
          <a:xfrm>
            <a:off x="8002651" y="2319273"/>
            <a:ext cx="297180" cy="41910"/>
          </a:xfrm>
          <a:custGeom>
            <a:avLst/>
            <a:gdLst/>
            <a:ahLst/>
            <a:cxnLst/>
            <a:rect l="l" t="t" r="r" b="b"/>
            <a:pathLst>
              <a:path w="297179" h="41910">
                <a:moveTo>
                  <a:pt x="0" y="20700"/>
                </a:moveTo>
                <a:lnTo>
                  <a:pt x="4629" y="7592"/>
                </a:lnTo>
                <a:lnTo>
                  <a:pt x="16256" y="452"/>
                </a:lnTo>
                <a:lnTo>
                  <a:pt x="276098" y="0"/>
                </a:lnTo>
                <a:lnTo>
                  <a:pt x="289102" y="4680"/>
                </a:lnTo>
                <a:lnTo>
                  <a:pt x="296219" y="16377"/>
                </a:lnTo>
                <a:lnTo>
                  <a:pt x="296672" y="20700"/>
                </a:lnTo>
                <a:lnTo>
                  <a:pt x="292002" y="33809"/>
                </a:lnTo>
                <a:lnTo>
                  <a:pt x="280378" y="40949"/>
                </a:lnTo>
                <a:lnTo>
                  <a:pt x="20574" y="41401"/>
                </a:lnTo>
                <a:lnTo>
                  <a:pt x="7516" y="36721"/>
                </a:lnTo>
                <a:lnTo>
                  <a:pt x="446" y="25024"/>
                </a:lnTo>
                <a:lnTo>
                  <a:pt x="0" y="20700"/>
                </a:lnTo>
                <a:close/>
              </a:path>
            </a:pathLst>
          </a:custGeom>
          <a:ln w="9525">
            <a:solidFill>
              <a:srgbClr val="163793"/>
            </a:solidFill>
          </a:ln>
        </p:spPr>
        <p:txBody>
          <a:bodyPr wrap="square" lIns="0" tIns="0" rIns="0" bIns="0" rtlCol="0"/>
          <a:lstStyle/>
          <a:p>
            <a:endParaRPr/>
          </a:p>
        </p:txBody>
      </p:sp>
      <p:sp>
        <p:nvSpPr>
          <p:cNvPr id="173" name="object 173"/>
          <p:cNvSpPr/>
          <p:nvPr/>
        </p:nvSpPr>
        <p:spPr>
          <a:xfrm>
            <a:off x="8018398" y="2328926"/>
            <a:ext cx="265175" cy="22351"/>
          </a:xfrm>
          <a:prstGeom prst="rect">
            <a:avLst/>
          </a:prstGeom>
          <a:blipFill>
            <a:blip r:embed="rId49" cstate="print"/>
            <a:stretch>
              <a:fillRect/>
            </a:stretch>
          </a:blipFill>
        </p:spPr>
        <p:txBody>
          <a:bodyPr wrap="square" lIns="0" tIns="0" rIns="0" bIns="0" rtlCol="0"/>
          <a:lstStyle/>
          <a:p>
            <a:endParaRPr/>
          </a:p>
        </p:txBody>
      </p:sp>
      <p:sp>
        <p:nvSpPr>
          <p:cNvPr id="174" name="object 174"/>
          <p:cNvSpPr/>
          <p:nvPr/>
        </p:nvSpPr>
        <p:spPr>
          <a:xfrm>
            <a:off x="8018398" y="2328926"/>
            <a:ext cx="265430" cy="22860"/>
          </a:xfrm>
          <a:custGeom>
            <a:avLst/>
            <a:gdLst/>
            <a:ahLst/>
            <a:cxnLst/>
            <a:rect l="l" t="t" r="r" b="b"/>
            <a:pathLst>
              <a:path w="265429" h="22860">
                <a:moveTo>
                  <a:pt x="0" y="11175"/>
                </a:moveTo>
                <a:lnTo>
                  <a:pt x="0" y="4952"/>
                </a:lnTo>
                <a:lnTo>
                  <a:pt x="4952" y="0"/>
                </a:lnTo>
                <a:lnTo>
                  <a:pt x="11175" y="0"/>
                </a:lnTo>
                <a:lnTo>
                  <a:pt x="254000" y="0"/>
                </a:lnTo>
                <a:lnTo>
                  <a:pt x="260096" y="0"/>
                </a:lnTo>
                <a:lnTo>
                  <a:pt x="265175" y="4952"/>
                </a:lnTo>
                <a:lnTo>
                  <a:pt x="265175" y="11175"/>
                </a:lnTo>
                <a:lnTo>
                  <a:pt x="265175" y="17272"/>
                </a:lnTo>
                <a:lnTo>
                  <a:pt x="260096" y="22351"/>
                </a:lnTo>
                <a:lnTo>
                  <a:pt x="254000" y="22351"/>
                </a:lnTo>
                <a:lnTo>
                  <a:pt x="11175" y="22351"/>
                </a:lnTo>
                <a:lnTo>
                  <a:pt x="4952" y="22351"/>
                </a:lnTo>
                <a:lnTo>
                  <a:pt x="0" y="17272"/>
                </a:lnTo>
                <a:lnTo>
                  <a:pt x="0" y="11175"/>
                </a:lnTo>
                <a:close/>
              </a:path>
            </a:pathLst>
          </a:custGeom>
          <a:ln w="9525">
            <a:solidFill>
              <a:srgbClr val="163793"/>
            </a:solidFill>
          </a:ln>
        </p:spPr>
        <p:txBody>
          <a:bodyPr wrap="square" lIns="0" tIns="0" rIns="0" bIns="0" rtlCol="0"/>
          <a:lstStyle/>
          <a:p>
            <a:endParaRPr/>
          </a:p>
        </p:txBody>
      </p:sp>
      <p:sp>
        <p:nvSpPr>
          <p:cNvPr id="175" name="object 175"/>
          <p:cNvSpPr/>
          <p:nvPr/>
        </p:nvSpPr>
        <p:spPr>
          <a:xfrm>
            <a:off x="8043926" y="2238729"/>
            <a:ext cx="39370" cy="38735"/>
          </a:xfrm>
          <a:custGeom>
            <a:avLst/>
            <a:gdLst/>
            <a:ahLst/>
            <a:cxnLst/>
            <a:rect l="l" t="t" r="r" b="b"/>
            <a:pathLst>
              <a:path w="39370" h="38735">
                <a:moveTo>
                  <a:pt x="16779" y="0"/>
                </a:moveTo>
                <a:lnTo>
                  <a:pt x="4798" y="6623"/>
                </a:lnTo>
                <a:lnTo>
                  <a:pt x="0" y="19584"/>
                </a:lnTo>
                <a:lnTo>
                  <a:pt x="1636" y="27323"/>
                </a:lnTo>
                <a:lnTo>
                  <a:pt x="10291" y="35831"/>
                </a:lnTo>
                <a:lnTo>
                  <a:pt x="26425" y="38330"/>
                </a:lnTo>
                <a:lnTo>
                  <a:pt x="35678" y="30077"/>
                </a:lnTo>
                <a:lnTo>
                  <a:pt x="38826" y="14481"/>
                </a:lnTo>
                <a:lnTo>
                  <a:pt x="31329" y="3999"/>
                </a:lnTo>
                <a:lnTo>
                  <a:pt x="16779" y="0"/>
                </a:lnTo>
                <a:close/>
              </a:path>
            </a:pathLst>
          </a:custGeom>
          <a:solidFill>
            <a:srgbClr val="33CC33"/>
          </a:solidFill>
        </p:spPr>
        <p:txBody>
          <a:bodyPr wrap="square" lIns="0" tIns="0" rIns="0" bIns="0" rtlCol="0"/>
          <a:lstStyle/>
          <a:p>
            <a:endParaRPr/>
          </a:p>
        </p:txBody>
      </p:sp>
      <p:sp>
        <p:nvSpPr>
          <p:cNvPr id="176" name="object 176"/>
          <p:cNvSpPr/>
          <p:nvPr/>
        </p:nvSpPr>
        <p:spPr>
          <a:xfrm>
            <a:off x="8088376" y="2238729"/>
            <a:ext cx="39370" cy="38735"/>
          </a:xfrm>
          <a:custGeom>
            <a:avLst/>
            <a:gdLst/>
            <a:ahLst/>
            <a:cxnLst/>
            <a:rect l="l" t="t" r="r" b="b"/>
            <a:pathLst>
              <a:path w="39370" h="38735">
                <a:moveTo>
                  <a:pt x="16808" y="0"/>
                </a:moveTo>
                <a:lnTo>
                  <a:pt x="4840" y="6623"/>
                </a:lnTo>
                <a:lnTo>
                  <a:pt x="0" y="19584"/>
                </a:lnTo>
                <a:lnTo>
                  <a:pt x="1690" y="27395"/>
                </a:lnTo>
                <a:lnTo>
                  <a:pt x="10417" y="35841"/>
                </a:lnTo>
                <a:lnTo>
                  <a:pt x="26541" y="38290"/>
                </a:lnTo>
                <a:lnTo>
                  <a:pt x="35786" y="30010"/>
                </a:lnTo>
                <a:lnTo>
                  <a:pt x="38927" y="14419"/>
                </a:lnTo>
                <a:lnTo>
                  <a:pt x="31356" y="3980"/>
                </a:lnTo>
                <a:lnTo>
                  <a:pt x="16808" y="0"/>
                </a:lnTo>
                <a:close/>
              </a:path>
            </a:pathLst>
          </a:custGeom>
          <a:solidFill>
            <a:srgbClr val="FF0000"/>
          </a:solidFill>
        </p:spPr>
        <p:txBody>
          <a:bodyPr wrap="square" lIns="0" tIns="0" rIns="0" bIns="0" rtlCol="0"/>
          <a:lstStyle/>
          <a:p>
            <a:endParaRPr/>
          </a:p>
        </p:txBody>
      </p:sp>
      <p:sp>
        <p:nvSpPr>
          <p:cNvPr id="177" name="object 177"/>
          <p:cNvSpPr/>
          <p:nvPr/>
        </p:nvSpPr>
        <p:spPr>
          <a:xfrm>
            <a:off x="8131175" y="2238646"/>
            <a:ext cx="39370" cy="37465"/>
          </a:xfrm>
          <a:custGeom>
            <a:avLst/>
            <a:gdLst/>
            <a:ahLst/>
            <a:cxnLst/>
            <a:rect l="l" t="t" r="r" b="b"/>
            <a:pathLst>
              <a:path w="39370" h="37464">
                <a:moveTo>
                  <a:pt x="17364" y="0"/>
                </a:moveTo>
                <a:lnTo>
                  <a:pt x="5017" y="6234"/>
                </a:lnTo>
                <a:lnTo>
                  <a:pt x="0" y="18905"/>
                </a:lnTo>
                <a:lnTo>
                  <a:pt x="1174" y="25237"/>
                </a:lnTo>
                <a:lnTo>
                  <a:pt x="9486" y="34207"/>
                </a:lnTo>
                <a:lnTo>
                  <a:pt x="25357" y="37175"/>
                </a:lnTo>
                <a:lnTo>
                  <a:pt x="35481" y="29596"/>
                </a:lnTo>
                <a:lnTo>
                  <a:pt x="39143" y="14739"/>
                </a:lnTo>
                <a:lnTo>
                  <a:pt x="31830" y="4125"/>
                </a:lnTo>
                <a:lnTo>
                  <a:pt x="17364" y="0"/>
                </a:lnTo>
                <a:close/>
              </a:path>
            </a:pathLst>
          </a:custGeom>
          <a:solidFill>
            <a:srgbClr val="33CC33"/>
          </a:solidFill>
        </p:spPr>
        <p:txBody>
          <a:bodyPr wrap="square" lIns="0" tIns="0" rIns="0" bIns="0" rtlCol="0"/>
          <a:lstStyle/>
          <a:p>
            <a:endParaRPr/>
          </a:p>
        </p:txBody>
      </p:sp>
      <p:sp>
        <p:nvSpPr>
          <p:cNvPr id="178" name="object 178"/>
          <p:cNvSpPr/>
          <p:nvPr/>
        </p:nvSpPr>
        <p:spPr>
          <a:xfrm>
            <a:off x="8231123" y="2087448"/>
            <a:ext cx="20955" cy="209550"/>
          </a:xfrm>
          <a:custGeom>
            <a:avLst/>
            <a:gdLst/>
            <a:ahLst/>
            <a:cxnLst/>
            <a:rect l="l" t="t" r="r" b="b"/>
            <a:pathLst>
              <a:path w="20954" h="209550">
                <a:moveTo>
                  <a:pt x="0" y="209473"/>
                </a:moveTo>
                <a:lnTo>
                  <a:pt x="20527" y="209473"/>
                </a:lnTo>
                <a:lnTo>
                  <a:pt x="20527" y="0"/>
                </a:lnTo>
                <a:lnTo>
                  <a:pt x="0" y="0"/>
                </a:lnTo>
                <a:lnTo>
                  <a:pt x="0" y="209473"/>
                </a:lnTo>
                <a:close/>
              </a:path>
            </a:pathLst>
          </a:custGeom>
          <a:solidFill>
            <a:srgbClr val="292929"/>
          </a:solidFill>
        </p:spPr>
        <p:txBody>
          <a:bodyPr wrap="square" lIns="0" tIns="0" rIns="0" bIns="0" rtlCol="0"/>
          <a:lstStyle/>
          <a:p>
            <a:endParaRPr/>
          </a:p>
        </p:txBody>
      </p:sp>
      <p:sp>
        <p:nvSpPr>
          <p:cNvPr id="179" name="object 179"/>
          <p:cNvSpPr/>
          <p:nvPr/>
        </p:nvSpPr>
        <p:spPr>
          <a:xfrm>
            <a:off x="8226361" y="2082685"/>
            <a:ext cx="30480" cy="219075"/>
          </a:xfrm>
          <a:custGeom>
            <a:avLst/>
            <a:gdLst/>
            <a:ahLst/>
            <a:cxnLst/>
            <a:rect l="l" t="t" r="r" b="b"/>
            <a:pathLst>
              <a:path w="30479" h="219075">
                <a:moveTo>
                  <a:pt x="0" y="218998"/>
                </a:moveTo>
                <a:lnTo>
                  <a:pt x="30052" y="218998"/>
                </a:lnTo>
                <a:lnTo>
                  <a:pt x="30052" y="0"/>
                </a:lnTo>
                <a:lnTo>
                  <a:pt x="0" y="0"/>
                </a:lnTo>
                <a:lnTo>
                  <a:pt x="0" y="218998"/>
                </a:lnTo>
                <a:close/>
              </a:path>
            </a:pathLst>
          </a:custGeom>
          <a:solidFill>
            <a:srgbClr val="163793"/>
          </a:solidFill>
        </p:spPr>
        <p:txBody>
          <a:bodyPr wrap="square" lIns="0" tIns="0" rIns="0" bIns="0" rtlCol="0"/>
          <a:lstStyle/>
          <a:p>
            <a:endParaRPr/>
          </a:p>
        </p:txBody>
      </p:sp>
      <p:sp>
        <p:nvSpPr>
          <p:cNvPr id="180" name="object 180"/>
          <p:cNvSpPr/>
          <p:nvPr/>
        </p:nvSpPr>
        <p:spPr>
          <a:xfrm>
            <a:off x="8151876" y="4489450"/>
            <a:ext cx="803275" cy="771525"/>
          </a:xfrm>
          <a:prstGeom prst="rect">
            <a:avLst/>
          </a:prstGeom>
          <a:blipFill>
            <a:blip r:embed="rId50" cstate="print"/>
            <a:stretch>
              <a:fillRect/>
            </a:stretch>
          </a:blipFill>
        </p:spPr>
        <p:txBody>
          <a:bodyPr wrap="square" lIns="0" tIns="0" rIns="0" bIns="0" rtlCol="0"/>
          <a:lstStyle/>
          <a:p>
            <a:endParaRPr/>
          </a:p>
        </p:txBody>
      </p:sp>
      <p:sp>
        <p:nvSpPr>
          <p:cNvPr id="181" name="object 181"/>
          <p:cNvSpPr/>
          <p:nvPr/>
        </p:nvSpPr>
        <p:spPr>
          <a:xfrm>
            <a:off x="8222233" y="4563490"/>
            <a:ext cx="390525" cy="353313"/>
          </a:xfrm>
          <a:prstGeom prst="rect">
            <a:avLst/>
          </a:prstGeom>
          <a:blipFill>
            <a:blip r:embed="rId51" cstate="print"/>
            <a:stretch>
              <a:fillRect/>
            </a:stretch>
          </a:blipFill>
        </p:spPr>
        <p:txBody>
          <a:bodyPr wrap="square" lIns="0" tIns="0" rIns="0" bIns="0" rtlCol="0"/>
          <a:lstStyle/>
          <a:p>
            <a:endParaRPr/>
          </a:p>
        </p:txBody>
      </p:sp>
      <p:sp>
        <p:nvSpPr>
          <p:cNvPr id="182" name="object 182"/>
          <p:cNvSpPr/>
          <p:nvPr/>
        </p:nvSpPr>
        <p:spPr>
          <a:xfrm>
            <a:off x="4237101" y="4470400"/>
            <a:ext cx="803275" cy="771525"/>
          </a:xfrm>
          <a:prstGeom prst="rect">
            <a:avLst/>
          </a:prstGeom>
          <a:blipFill>
            <a:blip r:embed="rId52" cstate="print"/>
            <a:stretch>
              <a:fillRect/>
            </a:stretch>
          </a:blipFill>
        </p:spPr>
        <p:txBody>
          <a:bodyPr wrap="square" lIns="0" tIns="0" rIns="0" bIns="0" rtlCol="0"/>
          <a:lstStyle/>
          <a:p>
            <a:endParaRPr/>
          </a:p>
        </p:txBody>
      </p:sp>
      <p:sp>
        <p:nvSpPr>
          <p:cNvPr id="183" name="object 183"/>
          <p:cNvSpPr/>
          <p:nvPr/>
        </p:nvSpPr>
        <p:spPr>
          <a:xfrm>
            <a:off x="4579365" y="4544440"/>
            <a:ext cx="390525" cy="353313"/>
          </a:xfrm>
          <a:prstGeom prst="rect">
            <a:avLst/>
          </a:prstGeom>
          <a:blipFill>
            <a:blip r:embed="rId53" cstate="print"/>
            <a:stretch>
              <a:fillRect/>
            </a:stretch>
          </a:blipFill>
        </p:spPr>
        <p:txBody>
          <a:bodyPr wrap="square" lIns="0" tIns="0" rIns="0" bIns="0" rtlCol="0"/>
          <a:lstStyle/>
          <a:p>
            <a:endParaRPr/>
          </a:p>
        </p:txBody>
      </p:sp>
      <p:sp>
        <p:nvSpPr>
          <p:cNvPr id="184" name="object 184"/>
          <p:cNvSpPr/>
          <p:nvPr/>
        </p:nvSpPr>
        <p:spPr>
          <a:xfrm>
            <a:off x="4859401" y="4919662"/>
            <a:ext cx="803275" cy="771525"/>
          </a:xfrm>
          <a:prstGeom prst="rect">
            <a:avLst/>
          </a:prstGeom>
          <a:blipFill>
            <a:blip r:embed="rId52" cstate="print"/>
            <a:stretch>
              <a:fillRect/>
            </a:stretch>
          </a:blipFill>
        </p:spPr>
        <p:txBody>
          <a:bodyPr wrap="square" lIns="0" tIns="0" rIns="0" bIns="0" rtlCol="0"/>
          <a:lstStyle/>
          <a:p>
            <a:endParaRPr/>
          </a:p>
        </p:txBody>
      </p:sp>
      <p:sp>
        <p:nvSpPr>
          <p:cNvPr id="185" name="object 185"/>
          <p:cNvSpPr/>
          <p:nvPr/>
        </p:nvSpPr>
        <p:spPr>
          <a:xfrm>
            <a:off x="5201665" y="4993640"/>
            <a:ext cx="390525" cy="353314"/>
          </a:xfrm>
          <a:prstGeom prst="rect">
            <a:avLst/>
          </a:prstGeom>
          <a:blipFill>
            <a:blip r:embed="rId54" cstate="print"/>
            <a:stretch>
              <a:fillRect/>
            </a:stretch>
          </a:blipFill>
        </p:spPr>
        <p:txBody>
          <a:bodyPr wrap="square" lIns="0" tIns="0" rIns="0" bIns="0" rtlCol="0"/>
          <a:lstStyle/>
          <a:p>
            <a:endParaRPr/>
          </a:p>
        </p:txBody>
      </p:sp>
      <p:sp>
        <p:nvSpPr>
          <p:cNvPr id="187" name="object 18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88" name="object 188"/>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108</a:t>
            </a:fld>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109</a:t>
            </a:fld>
            <a:endParaRPr lang="en-US" altLang="zh-CN" dirty="0"/>
          </a:p>
        </p:txBody>
      </p:sp>
      <p:pic>
        <p:nvPicPr>
          <p:cNvPr id="10" name="图片 9">
            <a:extLst>
              <a:ext uri="{FF2B5EF4-FFF2-40B4-BE49-F238E27FC236}">
                <a16:creationId xmlns:a16="http://schemas.microsoft.com/office/drawing/2014/main" id="{83545A36-3C34-4934-8A15-7AA5B90BED03}"/>
              </a:ext>
            </a:extLst>
          </p:cNvPr>
          <p:cNvPicPr>
            <a:picLocks noChangeAspect="1"/>
          </p:cNvPicPr>
          <p:nvPr/>
        </p:nvPicPr>
        <p:blipFill>
          <a:blip r:embed="rId2"/>
          <a:stretch>
            <a:fillRect/>
          </a:stretch>
        </p:blipFill>
        <p:spPr>
          <a:xfrm>
            <a:off x="4264054" y="312421"/>
            <a:ext cx="4847619" cy="352381"/>
          </a:xfrm>
          <a:prstGeom prst="rect">
            <a:avLst/>
          </a:prstGeom>
        </p:spPr>
      </p:pic>
      <p:pic>
        <p:nvPicPr>
          <p:cNvPr id="4" name="图片 3">
            <a:extLst>
              <a:ext uri="{FF2B5EF4-FFF2-40B4-BE49-F238E27FC236}">
                <a16:creationId xmlns:a16="http://schemas.microsoft.com/office/drawing/2014/main" id="{A53A930B-EC4F-4DF8-8BA4-855591F18547}"/>
              </a:ext>
            </a:extLst>
          </p:cNvPr>
          <p:cNvPicPr>
            <a:picLocks noChangeAspect="1"/>
          </p:cNvPicPr>
          <p:nvPr/>
        </p:nvPicPr>
        <p:blipFill>
          <a:blip r:embed="rId3"/>
          <a:stretch>
            <a:fillRect/>
          </a:stretch>
        </p:blipFill>
        <p:spPr>
          <a:xfrm>
            <a:off x="381000" y="1219200"/>
            <a:ext cx="7219048" cy="1152381"/>
          </a:xfrm>
          <a:prstGeom prst="rect">
            <a:avLst/>
          </a:prstGeom>
        </p:spPr>
      </p:pic>
      <p:pic>
        <p:nvPicPr>
          <p:cNvPr id="6" name="图片 5">
            <a:extLst>
              <a:ext uri="{FF2B5EF4-FFF2-40B4-BE49-F238E27FC236}">
                <a16:creationId xmlns:a16="http://schemas.microsoft.com/office/drawing/2014/main" id="{4E5D2779-5381-45EA-9FDE-B0C267414300}"/>
              </a:ext>
            </a:extLst>
          </p:cNvPr>
          <p:cNvPicPr>
            <a:picLocks noChangeAspect="1"/>
          </p:cNvPicPr>
          <p:nvPr/>
        </p:nvPicPr>
        <p:blipFill>
          <a:blip r:embed="rId4"/>
          <a:stretch>
            <a:fillRect/>
          </a:stretch>
        </p:blipFill>
        <p:spPr>
          <a:xfrm>
            <a:off x="4133905" y="3238524"/>
            <a:ext cx="876190" cy="380952"/>
          </a:xfrm>
          <a:prstGeom prst="rect">
            <a:avLst/>
          </a:prstGeom>
        </p:spPr>
      </p:pic>
    </p:spTree>
    <p:extLst>
      <p:ext uri="{BB962C8B-B14F-4D97-AF65-F5344CB8AC3E}">
        <p14:creationId xmlns:p14="http://schemas.microsoft.com/office/powerpoint/2010/main" val="45366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3282" y="211613"/>
            <a:ext cx="7999704" cy="538609"/>
          </a:xfrm>
          <a:prstGeom prst="rect">
            <a:avLst/>
          </a:prstGeom>
        </p:spPr>
        <p:txBody>
          <a:bodyPr vert="horz" wrap="square" lIns="0" tIns="0" rIns="0" bIns="0" rtlCol="0">
            <a:spAutoFit/>
          </a:bodyPr>
          <a:lstStyle/>
          <a:p>
            <a:pPr marL="285115">
              <a:lnSpc>
                <a:spcPts val="4205"/>
              </a:lnSpc>
            </a:pPr>
            <a:r>
              <a:rPr spc="-5" dirty="0"/>
              <a:t>任何通信或信息交换过程都需要规则</a:t>
            </a:r>
          </a:p>
        </p:txBody>
      </p:sp>
      <p:sp>
        <p:nvSpPr>
          <p:cNvPr id="3" name="object 3"/>
          <p:cNvSpPr/>
          <p:nvPr/>
        </p:nvSpPr>
        <p:spPr>
          <a:xfrm>
            <a:off x="7765160" y="3565016"/>
            <a:ext cx="355600" cy="246379"/>
          </a:xfrm>
          <a:custGeom>
            <a:avLst/>
            <a:gdLst/>
            <a:ahLst/>
            <a:cxnLst/>
            <a:rect l="l" t="t" r="r" b="b"/>
            <a:pathLst>
              <a:path w="355600" h="246379">
                <a:moveTo>
                  <a:pt x="355600" y="0"/>
                </a:moveTo>
                <a:lnTo>
                  <a:pt x="200025" y="0"/>
                </a:lnTo>
                <a:lnTo>
                  <a:pt x="0" y="245872"/>
                </a:lnTo>
                <a:lnTo>
                  <a:pt x="155448" y="245872"/>
                </a:lnTo>
                <a:lnTo>
                  <a:pt x="355600" y="0"/>
                </a:lnTo>
                <a:close/>
              </a:path>
            </a:pathLst>
          </a:custGeom>
          <a:solidFill>
            <a:srgbClr val="33CCCC"/>
          </a:solidFill>
        </p:spPr>
        <p:txBody>
          <a:bodyPr wrap="square" lIns="0" tIns="0" rIns="0" bIns="0" rtlCol="0"/>
          <a:lstStyle/>
          <a:p>
            <a:endParaRPr/>
          </a:p>
        </p:txBody>
      </p:sp>
      <p:sp>
        <p:nvSpPr>
          <p:cNvPr id="4" name="object 4"/>
          <p:cNvSpPr/>
          <p:nvPr/>
        </p:nvSpPr>
        <p:spPr>
          <a:xfrm>
            <a:off x="7945246" y="2754934"/>
            <a:ext cx="163830" cy="817244"/>
          </a:xfrm>
          <a:custGeom>
            <a:avLst/>
            <a:gdLst/>
            <a:ahLst/>
            <a:cxnLst/>
            <a:rect l="l" t="t" r="r" b="b"/>
            <a:pathLst>
              <a:path w="163829" h="817245">
                <a:moveTo>
                  <a:pt x="0" y="817067"/>
                </a:moveTo>
                <a:lnTo>
                  <a:pt x="163575" y="817067"/>
                </a:lnTo>
                <a:lnTo>
                  <a:pt x="163575" y="0"/>
                </a:lnTo>
                <a:lnTo>
                  <a:pt x="0" y="0"/>
                </a:lnTo>
                <a:lnTo>
                  <a:pt x="0" y="817067"/>
                </a:lnTo>
                <a:close/>
              </a:path>
            </a:pathLst>
          </a:custGeom>
          <a:solidFill>
            <a:srgbClr val="33CCCC"/>
          </a:solidFill>
        </p:spPr>
        <p:txBody>
          <a:bodyPr wrap="square" lIns="0" tIns="0" rIns="0" bIns="0" rtlCol="0"/>
          <a:lstStyle/>
          <a:p>
            <a:endParaRPr/>
          </a:p>
        </p:txBody>
      </p:sp>
      <p:sp>
        <p:nvSpPr>
          <p:cNvPr id="5" name="object 5"/>
          <p:cNvSpPr/>
          <p:nvPr/>
        </p:nvSpPr>
        <p:spPr>
          <a:xfrm>
            <a:off x="7767446" y="2986836"/>
            <a:ext cx="225425" cy="817244"/>
          </a:xfrm>
          <a:custGeom>
            <a:avLst/>
            <a:gdLst/>
            <a:ahLst/>
            <a:cxnLst/>
            <a:rect l="l" t="t" r="r" b="b"/>
            <a:pathLst>
              <a:path w="225425" h="817245">
                <a:moveTo>
                  <a:pt x="0" y="817067"/>
                </a:moveTo>
                <a:lnTo>
                  <a:pt x="225209" y="817067"/>
                </a:lnTo>
                <a:lnTo>
                  <a:pt x="225209" y="0"/>
                </a:lnTo>
                <a:lnTo>
                  <a:pt x="0" y="0"/>
                </a:lnTo>
                <a:lnTo>
                  <a:pt x="0" y="817067"/>
                </a:lnTo>
                <a:close/>
              </a:path>
            </a:pathLst>
          </a:custGeom>
          <a:solidFill>
            <a:srgbClr val="33CCCC"/>
          </a:solidFill>
        </p:spPr>
        <p:txBody>
          <a:bodyPr wrap="square" lIns="0" tIns="0" rIns="0" bIns="0" rtlCol="0"/>
          <a:lstStyle/>
          <a:p>
            <a:endParaRPr/>
          </a:p>
        </p:txBody>
      </p:sp>
      <p:sp>
        <p:nvSpPr>
          <p:cNvPr id="6" name="object 6"/>
          <p:cNvSpPr/>
          <p:nvPr/>
        </p:nvSpPr>
        <p:spPr>
          <a:xfrm>
            <a:off x="7767446" y="2986836"/>
            <a:ext cx="225425" cy="817244"/>
          </a:xfrm>
          <a:custGeom>
            <a:avLst/>
            <a:gdLst/>
            <a:ahLst/>
            <a:cxnLst/>
            <a:rect l="l" t="t" r="r" b="b"/>
            <a:pathLst>
              <a:path w="225425" h="817245">
                <a:moveTo>
                  <a:pt x="0" y="817067"/>
                </a:moveTo>
                <a:lnTo>
                  <a:pt x="225209" y="817067"/>
                </a:lnTo>
                <a:lnTo>
                  <a:pt x="225209" y="0"/>
                </a:lnTo>
                <a:lnTo>
                  <a:pt x="0" y="0"/>
                </a:lnTo>
                <a:lnTo>
                  <a:pt x="0" y="817067"/>
                </a:lnTo>
                <a:close/>
              </a:path>
            </a:pathLst>
          </a:custGeom>
          <a:ln w="9524">
            <a:solidFill>
              <a:srgbClr val="000000"/>
            </a:solidFill>
          </a:ln>
        </p:spPr>
        <p:txBody>
          <a:bodyPr wrap="square" lIns="0" tIns="0" rIns="0" bIns="0" rtlCol="0"/>
          <a:lstStyle/>
          <a:p>
            <a:endParaRPr/>
          </a:p>
        </p:txBody>
      </p:sp>
      <p:sp>
        <p:nvSpPr>
          <p:cNvPr id="7" name="object 7"/>
          <p:cNvSpPr/>
          <p:nvPr/>
        </p:nvSpPr>
        <p:spPr>
          <a:xfrm>
            <a:off x="7765160" y="2748026"/>
            <a:ext cx="355600" cy="245745"/>
          </a:xfrm>
          <a:custGeom>
            <a:avLst/>
            <a:gdLst/>
            <a:ahLst/>
            <a:cxnLst/>
            <a:rect l="l" t="t" r="r" b="b"/>
            <a:pathLst>
              <a:path w="355600" h="245744">
                <a:moveTo>
                  <a:pt x="355600" y="0"/>
                </a:moveTo>
                <a:lnTo>
                  <a:pt x="200025" y="0"/>
                </a:lnTo>
                <a:lnTo>
                  <a:pt x="0" y="245745"/>
                </a:lnTo>
                <a:lnTo>
                  <a:pt x="155448" y="245745"/>
                </a:lnTo>
                <a:lnTo>
                  <a:pt x="355600" y="0"/>
                </a:lnTo>
                <a:close/>
              </a:path>
            </a:pathLst>
          </a:custGeom>
          <a:solidFill>
            <a:srgbClr val="33CCCC"/>
          </a:solidFill>
        </p:spPr>
        <p:txBody>
          <a:bodyPr wrap="square" lIns="0" tIns="0" rIns="0" bIns="0" rtlCol="0"/>
          <a:lstStyle/>
          <a:p>
            <a:endParaRPr/>
          </a:p>
        </p:txBody>
      </p:sp>
      <p:sp>
        <p:nvSpPr>
          <p:cNvPr id="8" name="object 8"/>
          <p:cNvSpPr/>
          <p:nvPr/>
        </p:nvSpPr>
        <p:spPr>
          <a:xfrm>
            <a:off x="7765160" y="2748026"/>
            <a:ext cx="355600" cy="245745"/>
          </a:xfrm>
          <a:custGeom>
            <a:avLst/>
            <a:gdLst/>
            <a:ahLst/>
            <a:cxnLst/>
            <a:rect l="l" t="t" r="r" b="b"/>
            <a:pathLst>
              <a:path w="355600" h="245744">
                <a:moveTo>
                  <a:pt x="0" y="245745"/>
                </a:moveTo>
                <a:lnTo>
                  <a:pt x="200025" y="0"/>
                </a:lnTo>
                <a:lnTo>
                  <a:pt x="355600" y="0"/>
                </a:lnTo>
                <a:lnTo>
                  <a:pt x="155448" y="245745"/>
                </a:lnTo>
                <a:lnTo>
                  <a:pt x="0" y="245745"/>
                </a:lnTo>
                <a:close/>
              </a:path>
            </a:pathLst>
          </a:custGeom>
          <a:ln w="9525">
            <a:solidFill>
              <a:srgbClr val="000000"/>
            </a:solidFill>
          </a:ln>
        </p:spPr>
        <p:txBody>
          <a:bodyPr wrap="square" lIns="0" tIns="0" rIns="0" bIns="0" rtlCol="0"/>
          <a:lstStyle/>
          <a:p>
            <a:endParaRPr/>
          </a:p>
        </p:txBody>
      </p:sp>
      <p:sp>
        <p:nvSpPr>
          <p:cNvPr id="9" name="object 9"/>
          <p:cNvSpPr/>
          <p:nvPr/>
        </p:nvSpPr>
        <p:spPr>
          <a:xfrm>
            <a:off x="8120760" y="2765298"/>
            <a:ext cx="0" cy="800100"/>
          </a:xfrm>
          <a:custGeom>
            <a:avLst/>
            <a:gdLst/>
            <a:ahLst/>
            <a:cxnLst/>
            <a:rect l="l" t="t" r="r" b="b"/>
            <a:pathLst>
              <a:path h="800100">
                <a:moveTo>
                  <a:pt x="0" y="0"/>
                </a:moveTo>
                <a:lnTo>
                  <a:pt x="0" y="799718"/>
                </a:lnTo>
              </a:path>
            </a:pathLst>
          </a:custGeom>
          <a:ln w="9525">
            <a:solidFill>
              <a:srgbClr val="000000"/>
            </a:solidFill>
          </a:ln>
        </p:spPr>
        <p:txBody>
          <a:bodyPr wrap="square" lIns="0" tIns="0" rIns="0" bIns="0" rtlCol="0"/>
          <a:lstStyle/>
          <a:p>
            <a:endParaRPr/>
          </a:p>
        </p:txBody>
      </p:sp>
      <p:sp>
        <p:nvSpPr>
          <p:cNvPr id="10" name="object 10"/>
          <p:cNvSpPr/>
          <p:nvPr/>
        </p:nvSpPr>
        <p:spPr>
          <a:xfrm>
            <a:off x="7992744" y="3565016"/>
            <a:ext cx="128270" cy="239395"/>
          </a:xfrm>
          <a:custGeom>
            <a:avLst/>
            <a:gdLst/>
            <a:ahLst/>
            <a:cxnLst/>
            <a:rect l="l" t="t" r="r" b="b"/>
            <a:pathLst>
              <a:path w="128270" h="239395">
                <a:moveTo>
                  <a:pt x="128015" y="0"/>
                </a:moveTo>
                <a:lnTo>
                  <a:pt x="0" y="238887"/>
                </a:lnTo>
              </a:path>
            </a:pathLst>
          </a:custGeom>
          <a:ln w="9525">
            <a:solidFill>
              <a:srgbClr val="000000"/>
            </a:solidFill>
          </a:ln>
        </p:spPr>
        <p:txBody>
          <a:bodyPr wrap="square" lIns="0" tIns="0" rIns="0" bIns="0" rtlCol="0"/>
          <a:lstStyle/>
          <a:p>
            <a:endParaRPr/>
          </a:p>
        </p:txBody>
      </p:sp>
      <p:sp>
        <p:nvSpPr>
          <p:cNvPr id="11" name="object 11"/>
          <p:cNvSpPr/>
          <p:nvPr/>
        </p:nvSpPr>
        <p:spPr>
          <a:xfrm>
            <a:off x="7795894" y="3094164"/>
            <a:ext cx="149860" cy="471170"/>
          </a:xfrm>
          <a:custGeom>
            <a:avLst/>
            <a:gdLst/>
            <a:ahLst/>
            <a:cxnLst/>
            <a:rect l="l" t="t" r="r" b="b"/>
            <a:pathLst>
              <a:path w="149859" h="471170">
                <a:moveTo>
                  <a:pt x="0" y="470852"/>
                </a:moveTo>
                <a:lnTo>
                  <a:pt x="149351" y="470852"/>
                </a:lnTo>
                <a:lnTo>
                  <a:pt x="149351" y="0"/>
                </a:lnTo>
                <a:lnTo>
                  <a:pt x="0" y="0"/>
                </a:lnTo>
                <a:lnTo>
                  <a:pt x="0" y="470852"/>
                </a:lnTo>
                <a:close/>
              </a:path>
            </a:pathLst>
          </a:custGeom>
          <a:solidFill>
            <a:srgbClr val="3333CC"/>
          </a:solidFill>
        </p:spPr>
        <p:txBody>
          <a:bodyPr wrap="square" lIns="0" tIns="0" rIns="0" bIns="0" rtlCol="0"/>
          <a:lstStyle/>
          <a:p>
            <a:endParaRPr/>
          </a:p>
        </p:txBody>
      </p:sp>
      <p:sp>
        <p:nvSpPr>
          <p:cNvPr id="12" name="object 12"/>
          <p:cNvSpPr/>
          <p:nvPr/>
        </p:nvSpPr>
        <p:spPr>
          <a:xfrm>
            <a:off x="7795894" y="3094164"/>
            <a:ext cx="149860" cy="471170"/>
          </a:xfrm>
          <a:custGeom>
            <a:avLst/>
            <a:gdLst/>
            <a:ahLst/>
            <a:cxnLst/>
            <a:rect l="l" t="t" r="r" b="b"/>
            <a:pathLst>
              <a:path w="149859" h="471170">
                <a:moveTo>
                  <a:pt x="0" y="470852"/>
                </a:moveTo>
                <a:lnTo>
                  <a:pt x="149351" y="470852"/>
                </a:lnTo>
                <a:lnTo>
                  <a:pt x="149351" y="0"/>
                </a:lnTo>
                <a:lnTo>
                  <a:pt x="0" y="0"/>
                </a:lnTo>
                <a:lnTo>
                  <a:pt x="0" y="470852"/>
                </a:lnTo>
                <a:close/>
              </a:path>
            </a:pathLst>
          </a:custGeom>
          <a:ln w="9525">
            <a:solidFill>
              <a:srgbClr val="000000"/>
            </a:solidFill>
          </a:ln>
        </p:spPr>
        <p:txBody>
          <a:bodyPr wrap="square" lIns="0" tIns="0" rIns="0" bIns="0" rtlCol="0"/>
          <a:lstStyle/>
          <a:p>
            <a:endParaRPr/>
          </a:p>
        </p:txBody>
      </p:sp>
      <p:sp>
        <p:nvSpPr>
          <p:cNvPr id="13" name="object 13"/>
          <p:cNvSpPr/>
          <p:nvPr/>
        </p:nvSpPr>
        <p:spPr>
          <a:xfrm>
            <a:off x="7817231" y="3236150"/>
            <a:ext cx="114300" cy="166370"/>
          </a:xfrm>
          <a:custGeom>
            <a:avLst/>
            <a:gdLst/>
            <a:ahLst/>
            <a:cxnLst/>
            <a:rect l="l" t="t" r="r" b="b"/>
            <a:pathLst>
              <a:path w="114300" h="166370">
                <a:moveTo>
                  <a:pt x="0" y="166179"/>
                </a:moveTo>
                <a:lnTo>
                  <a:pt x="113790" y="166179"/>
                </a:lnTo>
                <a:lnTo>
                  <a:pt x="113790" y="0"/>
                </a:lnTo>
                <a:lnTo>
                  <a:pt x="0" y="0"/>
                </a:lnTo>
                <a:lnTo>
                  <a:pt x="0" y="166179"/>
                </a:lnTo>
                <a:close/>
              </a:path>
            </a:pathLst>
          </a:custGeom>
          <a:solidFill>
            <a:srgbClr val="FFFFFF"/>
          </a:solidFill>
        </p:spPr>
        <p:txBody>
          <a:bodyPr wrap="square" lIns="0" tIns="0" rIns="0" bIns="0" rtlCol="0"/>
          <a:lstStyle/>
          <a:p>
            <a:endParaRPr/>
          </a:p>
        </p:txBody>
      </p:sp>
      <p:sp>
        <p:nvSpPr>
          <p:cNvPr id="14" name="object 14"/>
          <p:cNvSpPr/>
          <p:nvPr/>
        </p:nvSpPr>
        <p:spPr>
          <a:xfrm>
            <a:off x="5137438" y="2426322"/>
            <a:ext cx="612835" cy="561993"/>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5995670" y="2483611"/>
            <a:ext cx="1413636" cy="45384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5534659" y="4704334"/>
            <a:ext cx="2346325" cy="526415"/>
          </a:xfrm>
          <a:custGeom>
            <a:avLst/>
            <a:gdLst/>
            <a:ahLst/>
            <a:cxnLst/>
            <a:rect l="l" t="t" r="r" b="b"/>
            <a:pathLst>
              <a:path w="2346325" h="526414">
                <a:moveTo>
                  <a:pt x="75184" y="442595"/>
                </a:moveTo>
                <a:lnTo>
                  <a:pt x="0" y="502031"/>
                </a:lnTo>
                <a:lnTo>
                  <a:pt x="92710" y="526415"/>
                </a:lnTo>
                <a:lnTo>
                  <a:pt x="87478" y="501396"/>
                </a:lnTo>
                <a:lnTo>
                  <a:pt x="72898" y="501396"/>
                </a:lnTo>
                <a:lnTo>
                  <a:pt x="67055" y="473456"/>
                </a:lnTo>
                <a:lnTo>
                  <a:pt x="81028" y="470545"/>
                </a:lnTo>
                <a:lnTo>
                  <a:pt x="75184" y="442595"/>
                </a:lnTo>
                <a:close/>
              </a:path>
              <a:path w="2346325" h="526414">
                <a:moveTo>
                  <a:pt x="81028" y="470545"/>
                </a:moveTo>
                <a:lnTo>
                  <a:pt x="67055" y="473456"/>
                </a:lnTo>
                <a:lnTo>
                  <a:pt x="72898" y="501396"/>
                </a:lnTo>
                <a:lnTo>
                  <a:pt x="86870" y="498485"/>
                </a:lnTo>
                <a:lnTo>
                  <a:pt x="81028" y="470545"/>
                </a:lnTo>
                <a:close/>
              </a:path>
              <a:path w="2346325" h="526414">
                <a:moveTo>
                  <a:pt x="86870" y="498485"/>
                </a:moveTo>
                <a:lnTo>
                  <a:pt x="72898" y="501396"/>
                </a:lnTo>
                <a:lnTo>
                  <a:pt x="87478" y="501396"/>
                </a:lnTo>
                <a:lnTo>
                  <a:pt x="86870" y="498485"/>
                </a:lnTo>
                <a:close/>
              </a:path>
              <a:path w="2346325" h="526414">
                <a:moveTo>
                  <a:pt x="2340229" y="0"/>
                </a:moveTo>
                <a:lnTo>
                  <a:pt x="81028" y="470545"/>
                </a:lnTo>
                <a:lnTo>
                  <a:pt x="86870" y="498485"/>
                </a:lnTo>
                <a:lnTo>
                  <a:pt x="2346070" y="27940"/>
                </a:lnTo>
                <a:lnTo>
                  <a:pt x="2340229" y="0"/>
                </a:lnTo>
                <a:close/>
              </a:path>
            </a:pathLst>
          </a:custGeom>
          <a:solidFill>
            <a:srgbClr val="FF0000"/>
          </a:solidFill>
        </p:spPr>
        <p:txBody>
          <a:bodyPr wrap="square" lIns="0" tIns="0" rIns="0" bIns="0" rtlCol="0"/>
          <a:lstStyle/>
          <a:p>
            <a:endParaRPr/>
          </a:p>
        </p:txBody>
      </p:sp>
      <p:sp>
        <p:nvSpPr>
          <p:cNvPr id="17" name="object 17"/>
          <p:cNvSpPr/>
          <p:nvPr/>
        </p:nvSpPr>
        <p:spPr>
          <a:xfrm>
            <a:off x="5808471" y="2806192"/>
            <a:ext cx="1764664" cy="356235"/>
          </a:xfrm>
          <a:custGeom>
            <a:avLst/>
            <a:gdLst/>
            <a:ahLst/>
            <a:cxnLst/>
            <a:rect l="l" t="t" r="r" b="b"/>
            <a:pathLst>
              <a:path w="1764665" h="356235">
                <a:moveTo>
                  <a:pt x="1677639" y="327552"/>
                </a:moveTo>
                <a:lnTo>
                  <a:pt x="1672589" y="355727"/>
                </a:lnTo>
                <a:lnTo>
                  <a:pt x="1759789" y="330073"/>
                </a:lnTo>
                <a:lnTo>
                  <a:pt x="1691767" y="330073"/>
                </a:lnTo>
                <a:lnTo>
                  <a:pt x="1677639" y="327552"/>
                </a:lnTo>
                <a:close/>
              </a:path>
              <a:path w="1764665" h="356235">
                <a:moveTo>
                  <a:pt x="1682667" y="299497"/>
                </a:moveTo>
                <a:lnTo>
                  <a:pt x="1677639" y="327552"/>
                </a:lnTo>
                <a:lnTo>
                  <a:pt x="1691767" y="330073"/>
                </a:lnTo>
                <a:lnTo>
                  <a:pt x="1696720" y="302006"/>
                </a:lnTo>
                <a:lnTo>
                  <a:pt x="1682667" y="299497"/>
                </a:lnTo>
                <a:close/>
              </a:path>
              <a:path w="1764665" h="356235">
                <a:moveTo>
                  <a:pt x="1687702" y="271399"/>
                </a:moveTo>
                <a:lnTo>
                  <a:pt x="1682667" y="299497"/>
                </a:lnTo>
                <a:lnTo>
                  <a:pt x="1696720" y="302006"/>
                </a:lnTo>
                <a:lnTo>
                  <a:pt x="1691767" y="330073"/>
                </a:lnTo>
                <a:lnTo>
                  <a:pt x="1759789" y="330073"/>
                </a:lnTo>
                <a:lnTo>
                  <a:pt x="1764537" y="328675"/>
                </a:lnTo>
                <a:lnTo>
                  <a:pt x="1687702" y="271399"/>
                </a:lnTo>
                <a:close/>
              </a:path>
              <a:path w="1764665" h="356235">
                <a:moveTo>
                  <a:pt x="4952" y="0"/>
                </a:moveTo>
                <a:lnTo>
                  <a:pt x="0" y="28194"/>
                </a:lnTo>
                <a:lnTo>
                  <a:pt x="1677639" y="327552"/>
                </a:lnTo>
                <a:lnTo>
                  <a:pt x="1682667" y="299497"/>
                </a:lnTo>
                <a:lnTo>
                  <a:pt x="4952" y="0"/>
                </a:lnTo>
                <a:close/>
              </a:path>
            </a:pathLst>
          </a:custGeom>
          <a:solidFill>
            <a:srgbClr val="FF0000"/>
          </a:solidFill>
        </p:spPr>
        <p:txBody>
          <a:bodyPr wrap="square" lIns="0" tIns="0" rIns="0" bIns="0" rtlCol="0"/>
          <a:lstStyle/>
          <a:p>
            <a:endParaRPr/>
          </a:p>
        </p:txBody>
      </p:sp>
      <p:sp>
        <p:nvSpPr>
          <p:cNvPr id="18" name="object 18"/>
          <p:cNvSpPr/>
          <p:nvPr/>
        </p:nvSpPr>
        <p:spPr>
          <a:xfrm>
            <a:off x="5515609" y="3377819"/>
            <a:ext cx="2089150" cy="451484"/>
          </a:xfrm>
          <a:custGeom>
            <a:avLst/>
            <a:gdLst/>
            <a:ahLst/>
            <a:cxnLst/>
            <a:rect l="l" t="t" r="r" b="b"/>
            <a:pathLst>
              <a:path w="2089150" h="451485">
                <a:moveTo>
                  <a:pt x="75818" y="367410"/>
                </a:moveTo>
                <a:lnTo>
                  <a:pt x="0" y="426084"/>
                </a:lnTo>
                <a:lnTo>
                  <a:pt x="92455" y="451484"/>
                </a:lnTo>
                <a:lnTo>
                  <a:pt x="87479" y="426338"/>
                </a:lnTo>
                <a:lnTo>
                  <a:pt x="72898" y="426338"/>
                </a:lnTo>
                <a:lnTo>
                  <a:pt x="67310" y="398271"/>
                </a:lnTo>
                <a:lnTo>
                  <a:pt x="81376" y="395493"/>
                </a:lnTo>
                <a:lnTo>
                  <a:pt x="75818" y="367410"/>
                </a:lnTo>
                <a:close/>
              </a:path>
              <a:path w="2089150" h="451485">
                <a:moveTo>
                  <a:pt x="81376" y="395493"/>
                </a:moveTo>
                <a:lnTo>
                  <a:pt x="67310" y="398271"/>
                </a:lnTo>
                <a:lnTo>
                  <a:pt x="72898" y="426338"/>
                </a:lnTo>
                <a:lnTo>
                  <a:pt x="86931" y="423565"/>
                </a:lnTo>
                <a:lnTo>
                  <a:pt x="81376" y="395493"/>
                </a:lnTo>
                <a:close/>
              </a:path>
              <a:path w="2089150" h="451485">
                <a:moveTo>
                  <a:pt x="86931" y="423565"/>
                </a:moveTo>
                <a:lnTo>
                  <a:pt x="72898" y="426338"/>
                </a:lnTo>
                <a:lnTo>
                  <a:pt x="87479" y="426338"/>
                </a:lnTo>
                <a:lnTo>
                  <a:pt x="86931" y="423565"/>
                </a:lnTo>
                <a:close/>
              </a:path>
              <a:path w="2089150" h="451485">
                <a:moveTo>
                  <a:pt x="2083181" y="0"/>
                </a:moveTo>
                <a:lnTo>
                  <a:pt x="81376" y="395493"/>
                </a:lnTo>
                <a:lnTo>
                  <a:pt x="86931" y="423565"/>
                </a:lnTo>
                <a:lnTo>
                  <a:pt x="2088768" y="27939"/>
                </a:lnTo>
                <a:lnTo>
                  <a:pt x="2083181" y="0"/>
                </a:lnTo>
                <a:close/>
              </a:path>
            </a:pathLst>
          </a:custGeom>
          <a:solidFill>
            <a:srgbClr val="FF0000"/>
          </a:solidFill>
        </p:spPr>
        <p:txBody>
          <a:bodyPr wrap="square" lIns="0" tIns="0" rIns="0" bIns="0" rtlCol="0"/>
          <a:lstStyle/>
          <a:p>
            <a:endParaRPr/>
          </a:p>
        </p:txBody>
      </p:sp>
      <p:sp>
        <p:nvSpPr>
          <p:cNvPr id="19" name="object 19"/>
          <p:cNvSpPr/>
          <p:nvPr/>
        </p:nvSpPr>
        <p:spPr>
          <a:xfrm>
            <a:off x="5733288" y="3237102"/>
            <a:ext cx="1462532" cy="421005"/>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5531865" y="4064380"/>
            <a:ext cx="2403475" cy="516890"/>
          </a:xfrm>
          <a:custGeom>
            <a:avLst/>
            <a:gdLst/>
            <a:ahLst/>
            <a:cxnLst/>
            <a:rect l="l" t="t" r="r" b="b"/>
            <a:pathLst>
              <a:path w="2403475" h="516889">
                <a:moveTo>
                  <a:pt x="2316235" y="488436"/>
                </a:moveTo>
                <a:lnTo>
                  <a:pt x="2310638" y="516509"/>
                </a:lnTo>
                <a:lnTo>
                  <a:pt x="2403093" y="491236"/>
                </a:lnTo>
                <a:lnTo>
                  <a:pt x="2330323" y="491236"/>
                </a:lnTo>
                <a:lnTo>
                  <a:pt x="2316235" y="488436"/>
                </a:lnTo>
                <a:close/>
              </a:path>
              <a:path w="2403475" h="516889">
                <a:moveTo>
                  <a:pt x="2321802" y="460516"/>
                </a:moveTo>
                <a:lnTo>
                  <a:pt x="2316235" y="488436"/>
                </a:lnTo>
                <a:lnTo>
                  <a:pt x="2330323" y="491236"/>
                </a:lnTo>
                <a:lnTo>
                  <a:pt x="2335784" y="463296"/>
                </a:lnTo>
                <a:lnTo>
                  <a:pt x="2321802" y="460516"/>
                </a:lnTo>
                <a:close/>
              </a:path>
              <a:path w="2403475" h="516889">
                <a:moveTo>
                  <a:pt x="2327402" y="432435"/>
                </a:moveTo>
                <a:lnTo>
                  <a:pt x="2321802" y="460516"/>
                </a:lnTo>
                <a:lnTo>
                  <a:pt x="2335784" y="463296"/>
                </a:lnTo>
                <a:lnTo>
                  <a:pt x="2330323" y="491236"/>
                </a:lnTo>
                <a:lnTo>
                  <a:pt x="2403093" y="491236"/>
                </a:lnTo>
                <a:lnTo>
                  <a:pt x="2327402" y="432435"/>
                </a:lnTo>
                <a:close/>
              </a:path>
              <a:path w="2403475" h="516889">
                <a:moveTo>
                  <a:pt x="5587" y="0"/>
                </a:moveTo>
                <a:lnTo>
                  <a:pt x="0" y="28067"/>
                </a:lnTo>
                <a:lnTo>
                  <a:pt x="2316235" y="488436"/>
                </a:lnTo>
                <a:lnTo>
                  <a:pt x="2321802" y="460516"/>
                </a:lnTo>
                <a:lnTo>
                  <a:pt x="5587" y="0"/>
                </a:lnTo>
                <a:close/>
              </a:path>
            </a:pathLst>
          </a:custGeom>
          <a:solidFill>
            <a:srgbClr val="FF0000"/>
          </a:solidFill>
        </p:spPr>
        <p:txBody>
          <a:bodyPr wrap="square" lIns="0" tIns="0" rIns="0" bIns="0" rtlCol="0"/>
          <a:lstStyle/>
          <a:p>
            <a:endParaRPr/>
          </a:p>
        </p:txBody>
      </p:sp>
      <p:sp>
        <p:nvSpPr>
          <p:cNvPr id="21" name="object 21"/>
          <p:cNvSpPr/>
          <p:nvPr/>
        </p:nvSpPr>
        <p:spPr>
          <a:xfrm>
            <a:off x="5732122" y="3912958"/>
            <a:ext cx="2178580" cy="570522"/>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6316726" y="4712715"/>
            <a:ext cx="483870" cy="245110"/>
          </a:xfrm>
          <a:custGeom>
            <a:avLst/>
            <a:gdLst/>
            <a:ahLst/>
            <a:cxnLst/>
            <a:rect l="l" t="t" r="r" b="b"/>
            <a:pathLst>
              <a:path w="483870" h="245110">
                <a:moveTo>
                  <a:pt x="47746" y="96646"/>
                </a:moveTo>
                <a:lnTo>
                  <a:pt x="9778" y="96646"/>
                </a:lnTo>
                <a:lnTo>
                  <a:pt x="12953" y="97535"/>
                </a:lnTo>
                <a:lnTo>
                  <a:pt x="16001" y="98424"/>
                </a:lnTo>
                <a:lnTo>
                  <a:pt x="18669" y="100202"/>
                </a:lnTo>
                <a:lnTo>
                  <a:pt x="21082" y="102869"/>
                </a:lnTo>
                <a:lnTo>
                  <a:pt x="22478" y="104520"/>
                </a:lnTo>
                <a:lnTo>
                  <a:pt x="111378" y="245109"/>
                </a:lnTo>
                <a:lnTo>
                  <a:pt x="115824" y="244093"/>
                </a:lnTo>
                <a:lnTo>
                  <a:pt x="121009" y="201167"/>
                </a:lnTo>
                <a:lnTo>
                  <a:pt x="110744" y="201167"/>
                </a:lnTo>
                <a:lnTo>
                  <a:pt x="51943" y="106679"/>
                </a:lnTo>
                <a:lnTo>
                  <a:pt x="48640" y="100583"/>
                </a:lnTo>
                <a:lnTo>
                  <a:pt x="47746" y="96646"/>
                </a:lnTo>
                <a:close/>
              </a:path>
              <a:path w="483870" h="245110">
                <a:moveTo>
                  <a:pt x="156890" y="130555"/>
                </a:moveTo>
                <a:lnTo>
                  <a:pt x="129539" y="130555"/>
                </a:lnTo>
                <a:lnTo>
                  <a:pt x="190500" y="227329"/>
                </a:lnTo>
                <a:lnTo>
                  <a:pt x="195325" y="226313"/>
                </a:lnTo>
                <a:lnTo>
                  <a:pt x="200210" y="183387"/>
                </a:lnTo>
                <a:lnTo>
                  <a:pt x="189992" y="183387"/>
                </a:lnTo>
                <a:lnTo>
                  <a:pt x="156890" y="130555"/>
                </a:lnTo>
                <a:close/>
              </a:path>
              <a:path w="483870" h="245110">
                <a:moveTo>
                  <a:pt x="127820" y="79374"/>
                </a:moveTo>
                <a:lnTo>
                  <a:pt x="84962" y="79374"/>
                </a:lnTo>
                <a:lnTo>
                  <a:pt x="88773" y="79628"/>
                </a:lnTo>
                <a:lnTo>
                  <a:pt x="91059" y="80263"/>
                </a:lnTo>
                <a:lnTo>
                  <a:pt x="93345" y="81279"/>
                </a:lnTo>
                <a:lnTo>
                  <a:pt x="95123" y="81914"/>
                </a:lnTo>
                <a:lnTo>
                  <a:pt x="96774" y="82930"/>
                </a:lnTo>
                <a:lnTo>
                  <a:pt x="98171" y="84327"/>
                </a:lnTo>
                <a:lnTo>
                  <a:pt x="100837" y="86867"/>
                </a:lnTo>
                <a:lnTo>
                  <a:pt x="103632" y="90042"/>
                </a:lnTo>
                <a:lnTo>
                  <a:pt x="106172" y="93725"/>
                </a:lnTo>
                <a:lnTo>
                  <a:pt x="112522" y="103885"/>
                </a:lnTo>
                <a:lnTo>
                  <a:pt x="120523" y="116585"/>
                </a:lnTo>
                <a:lnTo>
                  <a:pt x="110744" y="201167"/>
                </a:lnTo>
                <a:lnTo>
                  <a:pt x="121009" y="201167"/>
                </a:lnTo>
                <a:lnTo>
                  <a:pt x="129539" y="130555"/>
                </a:lnTo>
                <a:lnTo>
                  <a:pt x="156890" y="130555"/>
                </a:lnTo>
                <a:lnTo>
                  <a:pt x="138429" y="101091"/>
                </a:lnTo>
                <a:lnTo>
                  <a:pt x="132461" y="91693"/>
                </a:lnTo>
                <a:lnTo>
                  <a:pt x="129032" y="84835"/>
                </a:lnTo>
                <a:lnTo>
                  <a:pt x="127820" y="79374"/>
                </a:lnTo>
                <a:close/>
              </a:path>
              <a:path w="483870" h="245110">
                <a:moveTo>
                  <a:pt x="216506" y="56133"/>
                </a:moveTo>
                <a:lnTo>
                  <a:pt x="190246" y="56133"/>
                </a:lnTo>
                <a:lnTo>
                  <a:pt x="193548" y="56514"/>
                </a:lnTo>
                <a:lnTo>
                  <a:pt x="195452" y="56768"/>
                </a:lnTo>
                <a:lnTo>
                  <a:pt x="202494" y="69722"/>
                </a:lnTo>
                <a:lnTo>
                  <a:pt x="202328" y="74548"/>
                </a:lnTo>
                <a:lnTo>
                  <a:pt x="202212" y="75818"/>
                </a:lnTo>
                <a:lnTo>
                  <a:pt x="200914" y="85851"/>
                </a:lnTo>
                <a:lnTo>
                  <a:pt x="189992" y="183387"/>
                </a:lnTo>
                <a:lnTo>
                  <a:pt x="200210" y="183387"/>
                </a:lnTo>
                <a:lnTo>
                  <a:pt x="211627" y="82930"/>
                </a:lnTo>
                <a:lnTo>
                  <a:pt x="212598" y="72008"/>
                </a:lnTo>
                <a:lnTo>
                  <a:pt x="213614" y="64642"/>
                </a:lnTo>
                <a:lnTo>
                  <a:pt x="216153" y="56768"/>
                </a:lnTo>
                <a:lnTo>
                  <a:pt x="216506" y="56133"/>
                </a:lnTo>
                <a:close/>
              </a:path>
              <a:path w="483870" h="245110">
                <a:moveTo>
                  <a:pt x="60960" y="79755"/>
                </a:moveTo>
                <a:lnTo>
                  <a:pt x="0" y="93344"/>
                </a:lnTo>
                <a:lnTo>
                  <a:pt x="1015" y="97789"/>
                </a:lnTo>
                <a:lnTo>
                  <a:pt x="5841" y="96773"/>
                </a:lnTo>
                <a:lnTo>
                  <a:pt x="9778" y="96646"/>
                </a:lnTo>
                <a:lnTo>
                  <a:pt x="47746" y="96646"/>
                </a:lnTo>
                <a:lnTo>
                  <a:pt x="47371" y="94995"/>
                </a:lnTo>
                <a:lnTo>
                  <a:pt x="48006" y="92455"/>
                </a:lnTo>
                <a:lnTo>
                  <a:pt x="49911" y="90042"/>
                </a:lnTo>
                <a:lnTo>
                  <a:pt x="51688" y="87502"/>
                </a:lnTo>
                <a:lnTo>
                  <a:pt x="54737" y="85851"/>
                </a:lnTo>
                <a:lnTo>
                  <a:pt x="59054" y="84835"/>
                </a:lnTo>
                <a:lnTo>
                  <a:pt x="61975" y="84200"/>
                </a:lnTo>
                <a:lnTo>
                  <a:pt x="60960" y="79755"/>
                </a:lnTo>
                <a:close/>
              </a:path>
              <a:path w="483870" h="245110">
                <a:moveTo>
                  <a:pt x="142239" y="61594"/>
                </a:moveTo>
                <a:lnTo>
                  <a:pt x="78104" y="75818"/>
                </a:lnTo>
                <a:lnTo>
                  <a:pt x="79121" y="80390"/>
                </a:lnTo>
                <a:lnTo>
                  <a:pt x="82423" y="79628"/>
                </a:lnTo>
                <a:lnTo>
                  <a:pt x="84962" y="79374"/>
                </a:lnTo>
                <a:lnTo>
                  <a:pt x="127820" y="79374"/>
                </a:lnTo>
                <a:lnTo>
                  <a:pt x="127381" y="77469"/>
                </a:lnTo>
                <a:lnTo>
                  <a:pt x="127888" y="74548"/>
                </a:lnTo>
                <a:lnTo>
                  <a:pt x="131190" y="69722"/>
                </a:lnTo>
                <a:lnTo>
                  <a:pt x="134238" y="68071"/>
                </a:lnTo>
                <a:lnTo>
                  <a:pt x="138811" y="67055"/>
                </a:lnTo>
                <a:lnTo>
                  <a:pt x="143128" y="66039"/>
                </a:lnTo>
                <a:lnTo>
                  <a:pt x="142239" y="61594"/>
                </a:lnTo>
                <a:close/>
              </a:path>
              <a:path w="483870" h="245110">
                <a:moveTo>
                  <a:pt x="229234" y="42036"/>
                </a:moveTo>
                <a:lnTo>
                  <a:pt x="180086" y="53085"/>
                </a:lnTo>
                <a:lnTo>
                  <a:pt x="181101" y="57530"/>
                </a:lnTo>
                <a:lnTo>
                  <a:pt x="186054" y="56387"/>
                </a:lnTo>
                <a:lnTo>
                  <a:pt x="190246" y="56133"/>
                </a:lnTo>
                <a:lnTo>
                  <a:pt x="216506" y="56133"/>
                </a:lnTo>
                <a:lnTo>
                  <a:pt x="218058" y="53339"/>
                </a:lnTo>
                <a:lnTo>
                  <a:pt x="222630" y="49021"/>
                </a:lnTo>
                <a:lnTo>
                  <a:pt x="225932" y="47497"/>
                </a:lnTo>
                <a:lnTo>
                  <a:pt x="230250" y="46481"/>
                </a:lnTo>
                <a:lnTo>
                  <a:pt x="229234" y="42036"/>
                </a:lnTo>
                <a:close/>
              </a:path>
              <a:path w="483870" h="245110">
                <a:moveTo>
                  <a:pt x="323524" y="77483"/>
                </a:moveTo>
                <a:lnTo>
                  <a:pt x="285249" y="87121"/>
                </a:lnTo>
                <a:lnTo>
                  <a:pt x="265167" y="122797"/>
                </a:lnTo>
                <a:lnTo>
                  <a:pt x="265063" y="135598"/>
                </a:lnTo>
                <a:lnTo>
                  <a:pt x="267255" y="149690"/>
                </a:lnTo>
                <a:lnTo>
                  <a:pt x="296126" y="191493"/>
                </a:lnTo>
                <a:lnTo>
                  <a:pt x="318985" y="196797"/>
                </a:lnTo>
                <a:lnTo>
                  <a:pt x="332957" y="194856"/>
                </a:lnTo>
                <a:lnTo>
                  <a:pt x="342571" y="189861"/>
                </a:lnTo>
                <a:lnTo>
                  <a:pt x="351497" y="180872"/>
                </a:lnTo>
                <a:lnTo>
                  <a:pt x="355160" y="174977"/>
                </a:lnTo>
                <a:lnTo>
                  <a:pt x="323012" y="174977"/>
                </a:lnTo>
                <a:lnTo>
                  <a:pt x="311544" y="171964"/>
                </a:lnTo>
                <a:lnTo>
                  <a:pt x="299139" y="164516"/>
                </a:lnTo>
                <a:lnTo>
                  <a:pt x="291236" y="155642"/>
                </a:lnTo>
                <a:lnTo>
                  <a:pt x="285190" y="144307"/>
                </a:lnTo>
                <a:lnTo>
                  <a:pt x="280924" y="130428"/>
                </a:lnTo>
                <a:lnTo>
                  <a:pt x="307249" y="123443"/>
                </a:lnTo>
                <a:lnTo>
                  <a:pt x="279400" y="123443"/>
                </a:lnTo>
                <a:lnTo>
                  <a:pt x="278256" y="113918"/>
                </a:lnTo>
                <a:lnTo>
                  <a:pt x="279653" y="105917"/>
                </a:lnTo>
                <a:lnTo>
                  <a:pt x="283845" y="99567"/>
                </a:lnTo>
                <a:lnTo>
                  <a:pt x="287908" y="93217"/>
                </a:lnTo>
                <a:lnTo>
                  <a:pt x="293370" y="89153"/>
                </a:lnTo>
                <a:lnTo>
                  <a:pt x="300100" y="87756"/>
                </a:lnTo>
                <a:lnTo>
                  <a:pt x="304419" y="86740"/>
                </a:lnTo>
                <a:lnTo>
                  <a:pt x="341777" y="86740"/>
                </a:lnTo>
                <a:lnTo>
                  <a:pt x="333203" y="80192"/>
                </a:lnTo>
                <a:lnTo>
                  <a:pt x="323524" y="77483"/>
                </a:lnTo>
                <a:close/>
              </a:path>
              <a:path w="483870" h="245110">
                <a:moveTo>
                  <a:pt x="364235" y="141985"/>
                </a:moveTo>
                <a:lnTo>
                  <a:pt x="359439" y="143384"/>
                </a:lnTo>
                <a:lnTo>
                  <a:pt x="355733" y="155677"/>
                </a:lnTo>
                <a:lnTo>
                  <a:pt x="348726" y="166224"/>
                </a:lnTo>
                <a:lnTo>
                  <a:pt x="339835" y="171330"/>
                </a:lnTo>
                <a:lnTo>
                  <a:pt x="323012" y="174977"/>
                </a:lnTo>
                <a:lnTo>
                  <a:pt x="355160" y="174977"/>
                </a:lnTo>
                <a:lnTo>
                  <a:pt x="360399" y="166545"/>
                </a:lnTo>
                <a:lnTo>
                  <a:pt x="363612" y="154685"/>
                </a:lnTo>
                <a:lnTo>
                  <a:pt x="363723" y="153796"/>
                </a:lnTo>
                <a:lnTo>
                  <a:pt x="364235" y="141985"/>
                </a:lnTo>
                <a:close/>
              </a:path>
              <a:path w="483870" h="245110">
                <a:moveTo>
                  <a:pt x="384622" y="21843"/>
                </a:moveTo>
                <a:lnTo>
                  <a:pt x="356616" y="21843"/>
                </a:lnTo>
                <a:lnTo>
                  <a:pt x="358267" y="21970"/>
                </a:lnTo>
                <a:lnTo>
                  <a:pt x="361315" y="23494"/>
                </a:lnTo>
                <a:lnTo>
                  <a:pt x="362712" y="25272"/>
                </a:lnTo>
                <a:lnTo>
                  <a:pt x="365251" y="30860"/>
                </a:lnTo>
                <a:lnTo>
                  <a:pt x="367283" y="38480"/>
                </a:lnTo>
                <a:lnTo>
                  <a:pt x="370244" y="51880"/>
                </a:lnTo>
                <a:lnTo>
                  <a:pt x="397663" y="166939"/>
                </a:lnTo>
                <a:lnTo>
                  <a:pt x="409037" y="170355"/>
                </a:lnTo>
                <a:lnTo>
                  <a:pt x="422595" y="172550"/>
                </a:lnTo>
                <a:lnTo>
                  <a:pt x="433059" y="171819"/>
                </a:lnTo>
                <a:lnTo>
                  <a:pt x="449106" y="167954"/>
                </a:lnTo>
                <a:lnTo>
                  <a:pt x="458557" y="162051"/>
                </a:lnTo>
                <a:lnTo>
                  <a:pt x="434085" y="162051"/>
                </a:lnTo>
                <a:lnTo>
                  <a:pt x="429132" y="161035"/>
                </a:lnTo>
                <a:lnTo>
                  <a:pt x="424306" y="159892"/>
                </a:lnTo>
                <a:lnTo>
                  <a:pt x="419353" y="157860"/>
                </a:lnTo>
                <a:lnTo>
                  <a:pt x="414400" y="154685"/>
                </a:lnTo>
                <a:lnTo>
                  <a:pt x="399415" y="88264"/>
                </a:lnTo>
                <a:lnTo>
                  <a:pt x="403351" y="82295"/>
                </a:lnTo>
                <a:lnTo>
                  <a:pt x="404806" y="80517"/>
                </a:lnTo>
                <a:lnTo>
                  <a:pt x="397764" y="80517"/>
                </a:lnTo>
                <a:lnTo>
                  <a:pt x="384622" y="21843"/>
                </a:lnTo>
                <a:close/>
              </a:path>
              <a:path w="483870" h="245110">
                <a:moveTo>
                  <a:pt x="470843" y="69134"/>
                </a:moveTo>
                <a:lnTo>
                  <a:pt x="428362" y="69134"/>
                </a:lnTo>
                <a:lnTo>
                  <a:pt x="438702" y="72581"/>
                </a:lnTo>
                <a:lnTo>
                  <a:pt x="452250" y="82476"/>
                </a:lnTo>
                <a:lnTo>
                  <a:pt x="458472" y="93217"/>
                </a:lnTo>
                <a:lnTo>
                  <a:pt x="462999" y="107316"/>
                </a:lnTo>
                <a:lnTo>
                  <a:pt x="465010" y="121583"/>
                </a:lnTo>
                <a:lnTo>
                  <a:pt x="464413" y="133963"/>
                </a:lnTo>
                <a:lnTo>
                  <a:pt x="461264" y="144398"/>
                </a:lnTo>
                <a:lnTo>
                  <a:pt x="456692" y="153796"/>
                </a:lnTo>
                <a:lnTo>
                  <a:pt x="450723" y="159384"/>
                </a:lnTo>
                <a:lnTo>
                  <a:pt x="438784" y="162051"/>
                </a:lnTo>
                <a:lnTo>
                  <a:pt x="458557" y="162051"/>
                </a:lnTo>
                <a:lnTo>
                  <a:pt x="481933" y="128616"/>
                </a:lnTo>
                <a:lnTo>
                  <a:pt x="483624" y="116990"/>
                </a:lnTo>
                <a:lnTo>
                  <a:pt x="483197" y="103749"/>
                </a:lnTo>
                <a:lnTo>
                  <a:pt x="480574" y="88532"/>
                </a:lnTo>
                <a:lnTo>
                  <a:pt x="475545" y="76118"/>
                </a:lnTo>
                <a:lnTo>
                  <a:pt x="470843" y="69134"/>
                </a:lnTo>
                <a:close/>
              </a:path>
              <a:path w="483870" h="245110">
                <a:moveTo>
                  <a:pt x="341777" y="86740"/>
                </a:moveTo>
                <a:lnTo>
                  <a:pt x="304419" y="86740"/>
                </a:lnTo>
                <a:lnTo>
                  <a:pt x="308864" y="87121"/>
                </a:lnTo>
                <a:lnTo>
                  <a:pt x="318134" y="90423"/>
                </a:lnTo>
                <a:lnTo>
                  <a:pt x="321818" y="93344"/>
                </a:lnTo>
                <a:lnTo>
                  <a:pt x="324866" y="97408"/>
                </a:lnTo>
                <a:lnTo>
                  <a:pt x="326898" y="100075"/>
                </a:lnTo>
                <a:lnTo>
                  <a:pt x="328802" y="104901"/>
                </a:lnTo>
                <a:lnTo>
                  <a:pt x="330834" y="111886"/>
                </a:lnTo>
                <a:lnTo>
                  <a:pt x="279400" y="123443"/>
                </a:lnTo>
                <a:lnTo>
                  <a:pt x="307249" y="123443"/>
                </a:lnTo>
                <a:lnTo>
                  <a:pt x="357008" y="110241"/>
                </a:lnTo>
                <a:lnTo>
                  <a:pt x="352448" y="98922"/>
                </a:lnTo>
                <a:lnTo>
                  <a:pt x="344813" y="89058"/>
                </a:lnTo>
                <a:lnTo>
                  <a:pt x="341777" y="86740"/>
                </a:lnTo>
                <a:close/>
              </a:path>
              <a:path w="483870" h="245110">
                <a:moveTo>
                  <a:pt x="437256" y="49787"/>
                </a:moveTo>
                <a:lnTo>
                  <a:pt x="423782" y="51362"/>
                </a:lnTo>
                <a:lnTo>
                  <a:pt x="413741" y="57147"/>
                </a:lnTo>
                <a:lnTo>
                  <a:pt x="405068" y="66859"/>
                </a:lnTo>
                <a:lnTo>
                  <a:pt x="397764" y="80517"/>
                </a:lnTo>
                <a:lnTo>
                  <a:pt x="404806" y="80517"/>
                </a:lnTo>
                <a:lnTo>
                  <a:pt x="406780" y="78104"/>
                </a:lnTo>
                <a:lnTo>
                  <a:pt x="409701" y="75818"/>
                </a:lnTo>
                <a:lnTo>
                  <a:pt x="413512" y="72643"/>
                </a:lnTo>
                <a:lnTo>
                  <a:pt x="417449" y="70611"/>
                </a:lnTo>
                <a:lnTo>
                  <a:pt x="428362" y="69134"/>
                </a:lnTo>
                <a:lnTo>
                  <a:pt x="470843" y="69134"/>
                </a:lnTo>
                <a:lnTo>
                  <a:pt x="468588" y="65784"/>
                </a:lnTo>
                <a:lnTo>
                  <a:pt x="459551" y="57402"/>
                </a:lnTo>
                <a:lnTo>
                  <a:pt x="448932" y="51880"/>
                </a:lnTo>
                <a:lnTo>
                  <a:pt x="437256" y="49787"/>
                </a:lnTo>
                <a:close/>
              </a:path>
              <a:path w="483870" h="245110">
                <a:moveTo>
                  <a:pt x="379729" y="0"/>
                </a:moveTo>
                <a:lnTo>
                  <a:pt x="374269" y="1142"/>
                </a:lnTo>
                <a:lnTo>
                  <a:pt x="343916" y="22224"/>
                </a:lnTo>
                <a:lnTo>
                  <a:pt x="346582" y="26161"/>
                </a:lnTo>
                <a:lnTo>
                  <a:pt x="349630" y="24002"/>
                </a:lnTo>
                <a:lnTo>
                  <a:pt x="352425" y="22732"/>
                </a:lnTo>
                <a:lnTo>
                  <a:pt x="354583" y="22224"/>
                </a:lnTo>
                <a:lnTo>
                  <a:pt x="356616" y="21843"/>
                </a:lnTo>
                <a:lnTo>
                  <a:pt x="384622" y="21843"/>
                </a:lnTo>
                <a:lnTo>
                  <a:pt x="379729" y="0"/>
                </a:lnTo>
                <a:close/>
              </a:path>
            </a:pathLst>
          </a:custGeom>
          <a:solidFill>
            <a:srgbClr val="163793"/>
          </a:solidFill>
        </p:spPr>
        <p:txBody>
          <a:bodyPr wrap="square" lIns="0" tIns="0" rIns="0" bIns="0" rtlCol="0"/>
          <a:lstStyle/>
          <a:p>
            <a:endParaRPr/>
          </a:p>
        </p:txBody>
      </p:sp>
      <p:sp>
        <p:nvSpPr>
          <p:cNvPr id="23" name="object 23"/>
          <p:cNvSpPr/>
          <p:nvPr/>
        </p:nvSpPr>
        <p:spPr>
          <a:xfrm>
            <a:off x="6798436" y="4618609"/>
            <a:ext cx="241300" cy="263525"/>
          </a:xfrm>
          <a:custGeom>
            <a:avLst/>
            <a:gdLst/>
            <a:ahLst/>
            <a:cxnLst/>
            <a:rect l="l" t="t" r="r" b="b"/>
            <a:pathLst>
              <a:path w="241300" h="263525">
                <a:moveTo>
                  <a:pt x="109220" y="98552"/>
                </a:moveTo>
                <a:lnTo>
                  <a:pt x="117250" y="140091"/>
                </a:lnTo>
                <a:lnTo>
                  <a:pt x="119483" y="165476"/>
                </a:lnTo>
                <a:lnTo>
                  <a:pt x="119465" y="168275"/>
                </a:lnTo>
                <a:lnTo>
                  <a:pt x="104303" y="215097"/>
                </a:lnTo>
                <a:lnTo>
                  <a:pt x="69857" y="246329"/>
                </a:lnTo>
                <a:lnTo>
                  <a:pt x="42926" y="262128"/>
                </a:lnTo>
                <a:lnTo>
                  <a:pt x="50070" y="263417"/>
                </a:lnTo>
                <a:lnTo>
                  <a:pt x="88726" y="243490"/>
                </a:lnTo>
                <a:lnTo>
                  <a:pt x="120933" y="213497"/>
                </a:lnTo>
                <a:lnTo>
                  <a:pt x="133738" y="176935"/>
                </a:lnTo>
                <a:lnTo>
                  <a:pt x="134282" y="168275"/>
                </a:lnTo>
                <a:lnTo>
                  <a:pt x="134270" y="154663"/>
                </a:lnTo>
                <a:lnTo>
                  <a:pt x="133319" y="141953"/>
                </a:lnTo>
                <a:lnTo>
                  <a:pt x="131536" y="128200"/>
                </a:lnTo>
                <a:lnTo>
                  <a:pt x="128905" y="113411"/>
                </a:lnTo>
                <a:lnTo>
                  <a:pt x="134874" y="104013"/>
                </a:lnTo>
                <a:lnTo>
                  <a:pt x="109220" y="98552"/>
                </a:lnTo>
                <a:close/>
              </a:path>
              <a:path w="241300" h="263525">
                <a:moveTo>
                  <a:pt x="143510" y="174371"/>
                </a:moveTo>
                <a:lnTo>
                  <a:pt x="153504" y="181252"/>
                </a:lnTo>
                <a:lnTo>
                  <a:pt x="166892" y="185700"/>
                </a:lnTo>
                <a:lnTo>
                  <a:pt x="179101" y="190038"/>
                </a:lnTo>
                <a:lnTo>
                  <a:pt x="222321" y="210150"/>
                </a:lnTo>
                <a:lnTo>
                  <a:pt x="237871" y="221361"/>
                </a:lnTo>
                <a:lnTo>
                  <a:pt x="240919" y="218821"/>
                </a:lnTo>
                <a:lnTo>
                  <a:pt x="220321" y="186420"/>
                </a:lnTo>
                <a:lnTo>
                  <a:pt x="177872" y="178152"/>
                </a:lnTo>
                <a:lnTo>
                  <a:pt x="161780" y="176232"/>
                </a:lnTo>
                <a:lnTo>
                  <a:pt x="143510" y="174371"/>
                </a:lnTo>
                <a:close/>
              </a:path>
              <a:path w="241300" h="263525">
                <a:moveTo>
                  <a:pt x="111004" y="44736"/>
                </a:moveTo>
                <a:lnTo>
                  <a:pt x="91846" y="44736"/>
                </a:lnTo>
                <a:lnTo>
                  <a:pt x="92744" y="56769"/>
                </a:lnTo>
                <a:lnTo>
                  <a:pt x="92862" y="72009"/>
                </a:lnTo>
                <a:lnTo>
                  <a:pt x="92456" y="82931"/>
                </a:lnTo>
                <a:lnTo>
                  <a:pt x="60452" y="90043"/>
                </a:lnTo>
                <a:lnTo>
                  <a:pt x="45353" y="90043"/>
                </a:lnTo>
                <a:lnTo>
                  <a:pt x="48067" y="100790"/>
                </a:lnTo>
                <a:lnTo>
                  <a:pt x="60141" y="151987"/>
                </a:lnTo>
                <a:lnTo>
                  <a:pt x="68083" y="190390"/>
                </a:lnTo>
                <a:lnTo>
                  <a:pt x="70104" y="201041"/>
                </a:lnTo>
                <a:lnTo>
                  <a:pt x="82677" y="188976"/>
                </a:lnTo>
                <a:lnTo>
                  <a:pt x="61849" y="95885"/>
                </a:lnTo>
                <a:lnTo>
                  <a:pt x="87841" y="90043"/>
                </a:lnTo>
                <a:lnTo>
                  <a:pt x="60452" y="90043"/>
                </a:lnTo>
                <a:lnTo>
                  <a:pt x="45247" y="89622"/>
                </a:lnTo>
                <a:lnTo>
                  <a:pt x="89713" y="89622"/>
                </a:lnTo>
                <a:lnTo>
                  <a:pt x="152967" y="75405"/>
                </a:lnTo>
                <a:lnTo>
                  <a:pt x="100004" y="75405"/>
                </a:lnTo>
                <a:lnTo>
                  <a:pt x="103468" y="64785"/>
                </a:lnTo>
                <a:lnTo>
                  <a:pt x="108106" y="52096"/>
                </a:lnTo>
                <a:lnTo>
                  <a:pt x="111004" y="44736"/>
                </a:lnTo>
                <a:close/>
              </a:path>
              <a:path w="241300" h="263525">
                <a:moveTo>
                  <a:pt x="181765" y="72136"/>
                </a:moveTo>
                <a:lnTo>
                  <a:pt x="167513" y="72136"/>
                </a:lnTo>
                <a:lnTo>
                  <a:pt x="189103" y="168275"/>
                </a:lnTo>
                <a:lnTo>
                  <a:pt x="201668" y="156776"/>
                </a:lnTo>
                <a:lnTo>
                  <a:pt x="198900" y="146732"/>
                </a:lnTo>
                <a:lnTo>
                  <a:pt x="195830" y="134342"/>
                </a:lnTo>
                <a:lnTo>
                  <a:pt x="192405" y="119634"/>
                </a:lnTo>
                <a:lnTo>
                  <a:pt x="181765" y="72136"/>
                </a:lnTo>
                <a:close/>
              </a:path>
              <a:path w="241300" h="263525">
                <a:moveTo>
                  <a:pt x="169672" y="54356"/>
                </a:moveTo>
                <a:lnTo>
                  <a:pt x="164338" y="66802"/>
                </a:lnTo>
                <a:lnTo>
                  <a:pt x="100004" y="75405"/>
                </a:lnTo>
                <a:lnTo>
                  <a:pt x="152967" y="75405"/>
                </a:lnTo>
                <a:lnTo>
                  <a:pt x="167513" y="72136"/>
                </a:lnTo>
                <a:lnTo>
                  <a:pt x="181765" y="72136"/>
                </a:lnTo>
                <a:lnTo>
                  <a:pt x="188976" y="63373"/>
                </a:lnTo>
                <a:lnTo>
                  <a:pt x="169672" y="54356"/>
                </a:lnTo>
                <a:close/>
              </a:path>
              <a:path w="241300" h="263525">
                <a:moveTo>
                  <a:pt x="185039" y="0"/>
                </a:moveTo>
                <a:lnTo>
                  <a:pt x="172720" y="18034"/>
                </a:lnTo>
                <a:lnTo>
                  <a:pt x="0" y="56769"/>
                </a:lnTo>
                <a:lnTo>
                  <a:pt x="10795" y="63500"/>
                </a:lnTo>
                <a:lnTo>
                  <a:pt x="17399" y="59944"/>
                </a:lnTo>
                <a:lnTo>
                  <a:pt x="25019" y="57277"/>
                </a:lnTo>
                <a:lnTo>
                  <a:pt x="33401" y="55372"/>
                </a:lnTo>
                <a:lnTo>
                  <a:pt x="91846" y="44736"/>
                </a:lnTo>
                <a:lnTo>
                  <a:pt x="111004" y="44736"/>
                </a:lnTo>
                <a:lnTo>
                  <a:pt x="113919" y="37338"/>
                </a:lnTo>
                <a:lnTo>
                  <a:pt x="209931" y="15875"/>
                </a:lnTo>
                <a:lnTo>
                  <a:pt x="185039" y="0"/>
                </a:lnTo>
                <a:close/>
              </a:path>
            </a:pathLst>
          </a:custGeom>
          <a:solidFill>
            <a:srgbClr val="163793"/>
          </a:solidFill>
        </p:spPr>
        <p:txBody>
          <a:bodyPr wrap="square" lIns="0" tIns="0" rIns="0" bIns="0" rtlCol="0"/>
          <a:lstStyle/>
          <a:p>
            <a:endParaRPr/>
          </a:p>
        </p:txBody>
      </p:sp>
      <p:sp>
        <p:nvSpPr>
          <p:cNvPr id="24" name="object 24"/>
          <p:cNvSpPr/>
          <p:nvPr/>
        </p:nvSpPr>
        <p:spPr>
          <a:xfrm>
            <a:off x="8434069" y="1488186"/>
            <a:ext cx="114300" cy="4392930"/>
          </a:xfrm>
          <a:custGeom>
            <a:avLst/>
            <a:gdLst/>
            <a:ahLst/>
            <a:cxnLst/>
            <a:rect l="l" t="t" r="r" b="b"/>
            <a:pathLst>
              <a:path w="114300" h="4392930">
                <a:moveTo>
                  <a:pt x="38100" y="4278249"/>
                </a:moveTo>
                <a:lnTo>
                  <a:pt x="0" y="4278249"/>
                </a:lnTo>
                <a:lnTo>
                  <a:pt x="57150" y="4392549"/>
                </a:lnTo>
                <a:lnTo>
                  <a:pt x="104768" y="4297311"/>
                </a:lnTo>
                <a:lnTo>
                  <a:pt x="38100" y="4297311"/>
                </a:lnTo>
                <a:lnTo>
                  <a:pt x="38100" y="4278249"/>
                </a:lnTo>
                <a:close/>
              </a:path>
              <a:path w="114300" h="4392930">
                <a:moveTo>
                  <a:pt x="76200" y="0"/>
                </a:moveTo>
                <a:lnTo>
                  <a:pt x="38100" y="0"/>
                </a:lnTo>
                <a:lnTo>
                  <a:pt x="38100" y="4297311"/>
                </a:lnTo>
                <a:lnTo>
                  <a:pt x="76200" y="4297311"/>
                </a:lnTo>
                <a:lnTo>
                  <a:pt x="76200" y="0"/>
                </a:lnTo>
                <a:close/>
              </a:path>
              <a:path w="114300" h="4392930">
                <a:moveTo>
                  <a:pt x="114300" y="4278249"/>
                </a:moveTo>
                <a:lnTo>
                  <a:pt x="76200" y="4278249"/>
                </a:lnTo>
                <a:lnTo>
                  <a:pt x="76200" y="4297311"/>
                </a:lnTo>
                <a:lnTo>
                  <a:pt x="104768" y="4297311"/>
                </a:lnTo>
                <a:lnTo>
                  <a:pt x="114300" y="4278249"/>
                </a:lnTo>
                <a:close/>
              </a:path>
            </a:pathLst>
          </a:custGeom>
          <a:solidFill>
            <a:srgbClr val="3333CC"/>
          </a:solidFill>
        </p:spPr>
        <p:txBody>
          <a:bodyPr wrap="square" lIns="0" tIns="0" rIns="0" bIns="0" rtlCol="0"/>
          <a:lstStyle/>
          <a:p>
            <a:endParaRPr/>
          </a:p>
        </p:txBody>
      </p:sp>
      <p:sp>
        <p:nvSpPr>
          <p:cNvPr id="25" name="object 25"/>
          <p:cNvSpPr/>
          <p:nvPr/>
        </p:nvSpPr>
        <p:spPr>
          <a:xfrm>
            <a:off x="8112886" y="5054663"/>
            <a:ext cx="800100" cy="461009"/>
          </a:xfrm>
          <a:custGeom>
            <a:avLst/>
            <a:gdLst/>
            <a:ahLst/>
            <a:cxnLst/>
            <a:rect l="l" t="t" r="r" b="b"/>
            <a:pathLst>
              <a:path w="800100" h="461010">
                <a:moveTo>
                  <a:pt x="0" y="460946"/>
                </a:moveTo>
                <a:lnTo>
                  <a:pt x="800087" y="460946"/>
                </a:lnTo>
                <a:lnTo>
                  <a:pt x="800087" y="0"/>
                </a:lnTo>
                <a:lnTo>
                  <a:pt x="0" y="0"/>
                </a:lnTo>
                <a:lnTo>
                  <a:pt x="0" y="460946"/>
                </a:lnTo>
                <a:close/>
              </a:path>
            </a:pathLst>
          </a:custGeom>
          <a:solidFill>
            <a:srgbClr val="FFFFFF"/>
          </a:solidFill>
        </p:spPr>
        <p:txBody>
          <a:bodyPr wrap="square" lIns="0" tIns="0" rIns="0" bIns="0" rtlCol="0"/>
          <a:lstStyle/>
          <a:p>
            <a:endParaRPr/>
          </a:p>
        </p:txBody>
      </p:sp>
      <p:sp>
        <p:nvSpPr>
          <p:cNvPr id="26" name="object 26"/>
          <p:cNvSpPr txBox="1"/>
          <p:nvPr/>
        </p:nvSpPr>
        <p:spPr>
          <a:xfrm>
            <a:off x="762406" y="1448672"/>
            <a:ext cx="8065770" cy="4007485"/>
          </a:xfrm>
          <a:prstGeom prst="rect">
            <a:avLst/>
          </a:prstGeom>
        </p:spPr>
        <p:txBody>
          <a:bodyPr vert="horz" wrap="square" lIns="0" tIns="0" rIns="0" bIns="0" rtlCol="0">
            <a:spAutoFit/>
          </a:bodyPr>
          <a:lstStyle/>
          <a:p>
            <a:pPr marL="12700">
              <a:lnSpc>
                <a:spcPct val="100000"/>
              </a:lnSpc>
            </a:pPr>
            <a:r>
              <a:rPr sz="3200" dirty="0">
                <a:solidFill>
                  <a:srgbClr val="CC0000"/>
                </a:solidFill>
                <a:latin typeface="宋体"/>
                <a:cs typeface="宋体"/>
              </a:rPr>
              <a:t>网络通信</a:t>
            </a:r>
            <a:r>
              <a:rPr sz="3600" dirty="0">
                <a:solidFill>
                  <a:srgbClr val="CC0000"/>
                </a:solidFill>
                <a:latin typeface="Arial"/>
                <a:cs typeface="Arial"/>
              </a:rPr>
              <a:t>:</a:t>
            </a:r>
            <a:endParaRPr sz="3600">
              <a:latin typeface="Arial"/>
              <a:cs typeface="Arial"/>
            </a:endParaRPr>
          </a:p>
          <a:p>
            <a:pPr marL="12700">
              <a:lnSpc>
                <a:spcPts val="3290"/>
              </a:lnSpc>
              <a:spcBef>
                <a:spcPts val="790"/>
              </a:spcBef>
            </a:pPr>
            <a:r>
              <a:rPr sz="2100" dirty="0">
                <a:solidFill>
                  <a:srgbClr val="6699FF"/>
                </a:solidFill>
                <a:latin typeface="Wingdings"/>
                <a:cs typeface="Wingdings"/>
              </a:rPr>
              <a:t></a:t>
            </a:r>
            <a:r>
              <a:rPr sz="2100" dirty="0">
                <a:solidFill>
                  <a:srgbClr val="6699FF"/>
                </a:solidFill>
                <a:latin typeface="Times New Roman"/>
                <a:cs typeface="Times New Roman"/>
              </a:rPr>
              <a:t> </a:t>
            </a:r>
            <a:r>
              <a:rPr sz="2100" spc="-225" dirty="0">
                <a:solidFill>
                  <a:srgbClr val="6699FF"/>
                </a:solidFill>
                <a:latin typeface="Times New Roman"/>
                <a:cs typeface="Times New Roman"/>
              </a:rPr>
              <a:t> </a:t>
            </a:r>
            <a:r>
              <a:rPr sz="2800" spc="-10" dirty="0">
                <a:solidFill>
                  <a:srgbClr val="163793"/>
                </a:solidFill>
                <a:latin typeface="宋体"/>
                <a:cs typeface="宋体"/>
              </a:rPr>
              <a:t>通信主体是“机器”</a:t>
            </a:r>
            <a:endParaRPr sz="2800">
              <a:latin typeface="宋体"/>
              <a:cs typeface="宋体"/>
            </a:endParaRPr>
          </a:p>
          <a:p>
            <a:pPr marL="355600">
              <a:lnSpc>
                <a:spcPts val="3290"/>
              </a:lnSpc>
            </a:pPr>
            <a:r>
              <a:rPr sz="2800" spc="-5" dirty="0">
                <a:solidFill>
                  <a:srgbClr val="163793"/>
                </a:solidFill>
                <a:latin typeface="宋体"/>
                <a:cs typeface="宋体"/>
              </a:rPr>
              <a:t>而不是人</a:t>
            </a:r>
            <a:endParaRPr sz="2800">
              <a:latin typeface="宋体"/>
              <a:cs typeface="宋体"/>
            </a:endParaRPr>
          </a:p>
          <a:p>
            <a:pPr marL="355600" marR="4861560" indent="-342900">
              <a:lnSpc>
                <a:spcPts val="3220"/>
              </a:lnSpc>
              <a:spcBef>
                <a:spcPts val="965"/>
              </a:spcBef>
            </a:pPr>
            <a:r>
              <a:rPr sz="2100" dirty="0">
                <a:solidFill>
                  <a:srgbClr val="6699FF"/>
                </a:solidFill>
                <a:latin typeface="Wingdings"/>
                <a:cs typeface="Wingdings"/>
              </a:rPr>
              <a:t></a:t>
            </a:r>
            <a:r>
              <a:rPr sz="2100" dirty="0">
                <a:solidFill>
                  <a:srgbClr val="6699FF"/>
                </a:solidFill>
                <a:latin typeface="Times New Roman"/>
                <a:cs typeface="Times New Roman"/>
              </a:rPr>
              <a:t> </a:t>
            </a:r>
            <a:r>
              <a:rPr sz="2100" spc="-225" dirty="0">
                <a:solidFill>
                  <a:srgbClr val="6699FF"/>
                </a:solidFill>
                <a:latin typeface="Times New Roman"/>
                <a:cs typeface="Times New Roman"/>
              </a:rPr>
              <a:t> </a:t>
            </a:r>
            <a:r>
              <a:rPr sz="2800" spc="-5" dirty="0">
                <a:solidFill>
                  <a:srgbClr val="163793"/>
                </a:solidFill>
                <a:latin typeface="宋体"/>
                <a:cs typeface="宋体"/>
              </a:rPr>
              <a:t>交换“电子化”或 “数字化”消息</a:t>
            </a:r>
            <a:endParaRPr sz="2800">
              <a:latin typeface="宋体"/>
              <a:cs typeface="宋体"/>
            </a:endParaRPr>
          </a:p>
          <a:p>
            <a:pPr marL="355600" marR="4506595" indent="-342900" algn="just">
              <a:lnSpc>
                <a:spcPct val="97900"/>
              </a:lnSpc>
              <a:spcBef>
                <a:spcPts val="730"/>
              </a:spcBef>
            </a:pPr>
            <a:r>
              <a:rPr sz="2800" spc="200" dirty="0">
                <a:solidFill>
                  <a:srgbClr val="6699FF"/>
                </a:solidFill>
                <a:latin typeface="Wingdings"/>
                <a:cs typeface="Wingdings"/>
              </a:rPr>
              <a:t></a:t>
            </a:r>
            <a:r>
              <a:rPr sz="2800" spc="-5" dirty="0">
                <a:solidFill>
                  <a:srgbClr val="163793"/>
                </a:solidFill>
                <a:latin typeface="宋体"/>
                <a:cs typeface="宋体"/>
              </a:rPr>
              <a:t>计算机网络的所有通 </a:t>
            </a:r>
            <a:r>
              <a:rPr sz="2800" spc="-10" dirty="0">
                <a:solidFill>
                  <a:srgbClr val="163793"/>
                </a:solidFill>
                <a:latin typeface="宋体"/>
                <a:cs typeface="宋体"/>
              </a:rPr>
              <a:t>信过程都必须遵守某 </a:t>
            </a:r>
            <a:r>
              <a:rPr sz="2800" spc="-5" dirty="0">
                <a:solidFill>
                  <a:srgbClr val="163793"/>
                </a:solidFill>
                <a:latin typeface="宋体"/>
                <a:cs typeface="宋体"/>
              </a:rPr>
              <a:t>种</a:t>
            </a:r>
            <a:r>
              <a:rPr sz="2800" spc="-5" dirty="0">
                <a:solidFill>
                  <a:srgbClr val="163793"/>
                </a:solidFill>
                <a:latin typeface="Arial"/>
                <a:cs typeface="Arial"/>
              </a:rPr>
              <a:t>/</a:t>
            </a:r>
            <a:r>
              <a:rPr sz="2800" spc="-5" dirty="0">
                <a:solidFill>
                  <a:srgbClr val="163793"/>
                </a:solidFill>
                <a:latin typeface="宋体"/>
                <a:cs typeface="宋体"/>
              </a:rPr>
              <a:t>些规则</a:t>
            </a:r>
            <a:r>
              <a:rPr sz="2800" spc="-5" dirty="0">
                <a:solidFill>
                  <a:srgbClr val="163793"/>
                </a:solidFill>
                <a:latin typeface="Arial"/>
                <a:cs typeface="Arial"/>
              </a:rPr>
              <a:t>—</a:t>
            </a:r>
            <a:r>
              <a:rPr sz="2800" spc="-5" dirty="0">
                <a:solidFill>
                  <a:srgbClr val="FF0000"/>
                </a:solidFill>
                <a:latin typeface="宋体"/>
                <a:cs typeface="宋体"/>
              </a:rPr>
              <a:t>协议</a:t>
            </a:r>
            <a:endParaRPr sz="2800">
              <a:latin typeface="宋体"/>
              <a:cs typeface="宋体"/>
            </a:endParaRPr>
          </a:p>
          <a:p>
            <a:pPr marR="5080" algn="r">
              <a:lnSpc>
                <a:spcPts val="2445"/>
              </a:lnSpc>
            </a:pPr>
            <a:r>
              <a:rPr sz="2400" dirty="0">
                <a:latin typeface="宋体"/>
                <a:cs typeface="宋体"/>
              </a:rPr>
              <a:t>时间</a:t>
            </a:r>
            <a:endParaRPr sz="2400">
              <a:latin typeface="宋体"/>
              <a:cs typeface="宋体"/>
            </a:endParaRP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11</a:t>
            </a:fld>
            <a:endParaRPr dirty="0"/>
          </a:p>
        </p:txBody>
      </p:sp>
      <p:sp>
        <p:nvSpPr>
          <p:cNvPr id="27" name="页脚占位符 26">
            <a:extLst>
              <a:ext uri="{FF2B5EF4-FFF2-40B4-BE49-F238E27FC236}">
                <a16:creationId xmlns:a16="http://schemas.microsoft.com/office/drawing/2014/main" id="{6A4C0C4D-0AB6-4280-8B30-986F5A65B972}"/>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110</a:t>
            </a:fld>
            <a:endParaRPr lang="en-US" altLang="zh-CN" dirty="0"/>
          </a:p>
        </p:txBody>
      </p:sp>
      <p:pic>
        <p:nvPicPr>
          <p:cNvPr id="10" name="图片 9">
            <a:extLst>
              <a:ext uri="{FF2B5EF4-FFF2-40B4-BE49-F238E27FC236}">
                <a16:creationId xmlns:a16="http://schemas.microsoft.com/office/drawing/2014/main" id="{83545A36-3C34-4934-8A15-7AA5B90BED03}"/>
              </a:ext>
            </a:extLst>
          </p:cNvPr>
          <p:cNvPicPr>
            <a:picLocks noChangeAspect="1"/>
          </p:cNvPicPr>
          <p:nvPr/>
        </p:nvPicPr>
        <p:blipFill>
          <a:blip r:embed="rId2"/>
          <a:stretch>
            <a:fillRect/>
          </a:stretch>
        </p:blipFill>
        <p:spPr>
          <a:xfrm>
            <a:off x="4264054" y="312421"/>
            <a:ext cx="4847619" cy="352381"/>
          </a:xfrm>
          <a:prstGeom prst="rect">
            <a:avLst/>
          </a:prstGeom>
        </p:spPr>
      </p:pic>
      <p:pic>
        <p:nvPicPr>
          <p:cNvPr id="4" name="图片 3">
            <a:extLst>
              <a:ext uri="{FF2B5EF4-FFF2-40B4-BE49-F238E27FC236}">
                <a16:creationId xmlns:a16="http://schemas.microsoft.com/office/drawing/2014/main" id="{4BB98C80-099D-4AC2-857D-8A2DF79B3B9F}"/>
              </a:ext>
            </a:extLst>
          </p:cNvPr>
          <p:cNvPicPr>
            <a:picLocks noChangeAspect="1"/>
          </p:cNvPicPr>
          <p:nvPr/>
        </p:nvPicPr>
        <p:blipFill>
          <a:blip r:embed="rId3"/>
          <a:stretch>
            <a:fillRect/>
          </a:stretch>
        </p:blipFill>
        <p:spPr>
          <a:xfrm>
            <a:off x="381000" y="1219200"/>
            <a:ext cx="7209524" cy="1152381"/>
          </a:xfrm>
          <a:prstGeom prst="rect">
            <a:avLst/>
          </a:prstGeom>
        </p:spPr>
      </p:pic>
      <p:pic>
        <p:nvPicPr>
          <p:cNvPr id="6" name="图片 5">
            <a:extLst>
              <a:ext uri="{FF2B5EF4-FFF2-40B4-BE49-F238E27FC236}">
                <a16:creationId xmlns:a16="http://schemas.microsoft.com/office/drawing/2014/main" id="{9929F1B2-A9AE-45E9-8024-B1AC8BD8CF80}"/>
              </a:ext>
            </a:extLst>
          </p:cNvPr>
          <p:cNvPicPr>
            <a:picLocks noChangeAspect="1"/>
          </p:cNvPicPr>
          <p:nvPr/>
        </p:nvPicPr>
        <p:blipFill>
          <a:blip r:embed="rId4"/>
          <a:stretch>
            <a:fillRect/>
          </a:stretch>
        </p:blipFill>
        <p:spPr>
          <a:xfrm>
            <a:off x="4200571" y="3248047"/>
            <a:ext cx="742857" cy="361905"/>
          </a:xfrm>
          <a:prstGeom prst="rect">
            <a:avLst/>
          </a:prstGeom>
        </p:spPr>
      </p:pic>
    </p:spTree>
    <p:extLst>
      <p:ext uri="{BB962C8B-B14F-4D97-AF65-F5344CB8AC3E}">
        <p14:creationId xmlns:p14="http://schemas.microsoft.com/office/powerpoint/2010/main" val="167355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111</a:t>
            </a:fld>
            <a:endParaRPr lang="en-US" altLang="zh-CN" dirty="0"/>
          </a:p>
        </p:txBody>
      </p:sp>
      <p:pic>
        <p:nvPicPr>
          <p:cNvPr id="4" name="图片 3">
            <a:extLst>
              <a:ext uri="{FF2B5EF4-FFF2-40B4-BE49-F238E27FC236}">
                <a16:creationId xmlns:a16="http://schemas.microsoft.com/office/drawing/2014/main" id="{1FD758A0-F207-44F2-B9C7-ACD780EBB407}"/>
              </a:ext>
            </a:extLst>
          </p:cNvPr>
          <p:cNvPicPr>
            <a:picLocks noChangeAspect="1"/>
          </p:cNvPicPr>
          <p:nvPr/>
        </p:nvPicPr>
        <p:blipFill>
          <a:blip r:embed="rId2"/>
          <a:stretch>
            <a:fillRect/>
          </a:stretch>
        </p:blipFill>
        <p:spPr>
          <a:xfrm>
            <a:off x="4748008" y="381000"/>
            <a:ext cx="4359047" cy="212364"/>
          </a:xfrm>
          <a:prstGeom prst="rect">
            <a:avLst/>
          </a:prstGeom>
        </p:spPr>
      </p:pic>
      <p:pic>
        <p:nvPicPr>
          <p:cNvPr id="7" name="图片 6">
            <a:extLst>
              <a:ext uri="{FF2B5EF4-FFF2-40B4-BE49-F238E27FC236}">
                <a16:creationId xmlns:a16="http://schemas.microsoft.com/office/drawing/2014/main" id="{79C2CEB4-7689-4229-966A-B7A36979C4E2}"/>
              </a:ext>
            </a:extLst>
          </p:cNvPr>
          <p:cNvPicPr>
            <a:picLocks noChangeAspect="1"/>
          </p:cNvPicPr>
          <p:nvPr/>
        </p:nvPicPr>
        <p:blipFill>
          <a:blip r:embed="rId3"/>
          <a:stretch>
            <a:fillRect/>
          </a:stretch>
        </p:blipFill>
        <p:spPr>
          <a:xfrm>
            <a:off x="316414" y="1295400"/>
            <a:ext cx="8047619" cy="1104762"/>
          </a:xfrm>
          <a:prstGeom prst="rect">
            <a:avLst/>
          </a:prstGeom>
        </p:spPr>
      </p:pic>
      <p:pic>
        <p:nvPicPr>
          <p:cNvPr id="8" name="图片 7">
            <a:extLst>
              <a:ext uri="{FF2B5EF4-FFF2-40B4-BE49-F238E27FC236}">
                <a16:creationId xmlns:a16="http://schemas.microsoft.com/office/drawing/2014/main" id="{BD98A9FA-47D5-4EB5-8E4F-72963FD9DD71}"/>
              </a:ext>
            </a:extLst>
          </p:cNvPr>
          <p:cNvPicPr>
            <a:picLocks noChangeAspect="1"/>
          </p:cNvPicPr>
          <p:nvPr/>
        </p:nvPicPr>
        <p:blipFill>
          <a:blip r:embed="rId4"/>
          <a:stretch>
            <a:fillRect/>
          </a:stretch>
        </p:blipFill>
        <p:spPr>
          <a:xfrm>
            <a:off x="4095809" y="3233762"/>
            <a:ext cx="952381" cy="390476"/>
          </a:xfrm>
          <a:prstGeom prst="rect">
            <a:avLst/>
          </a:prstGeom>
        </p:spPr>
      </p:pic>
    </p:spTree>
    <p:extLst>
      <p:ext uri="{BB962C8B-B14F-4D97-AF65-F5344CB8AC3E}">
        <p14:creationId xmlns:p14="http://schemas.microsoft.com/office/powerpoint/2010/main" val="2931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112</a:t>
            </a:fld>
            <a:endParaRPr lang="en-US" altLang="zh-CN" dirty="0"/>
          </a:p>
        </p:txBody>
      </p:sp>
      <p:pic>
        <p:nvPicPr>
          <p:cNvPr id="4" name="图片 3">
            <a:extLst>
              <a:ext uri="{FF2B5EF4-FFF2-40B4-BE49-F238E27FC236}">
                <a16:creationId xmlns:a16="http://schemas.microsoft.com/office/drawing/2014/main" id="{1FD758A0-F207-44F2-B9C7-ACD780EBB407}"/>
              </a:ext>
            </a:extLst>
          </p:cNvPr>
          <p:cNvPicPr>
            <a:picLocks noChangeAspect="1"/>
          </p:cNvPicPr>
          <p:nvPr/>
        </p:nvPicPr>
        <p:blipFill>
          <a:blip r:embed="rId2"/>
          <a:stretch>
            <a:fillRect/>
          </a:stretch>
        </p:blipFill>
        <p:spPr>
          <a:xfrm>
            <a:off x="4748008" y="381000"/>
            <a:ext cx="4359047" cy="212364"/>
          </a:xfrm>
          <a:prstGeom prst="rect">
            <a:avLst/>
          </a:prstGeom>
        </p:spPr>
      </p:pic>
      <p:pic>
        <p:nvPicPr>
          <p:cNvPr id="7" name="图片 6">
            <a:extLst>
              <a:ext uri="{FF2B5EF4-FFF2-40B4-BE49-F238E27FC236}">
                <a16:creationId xmlns:a16="http://schemas.microsoft.com/office/drawing/2014/main" id="{EEC7BF49-F759-4E34-ADE3-9CDE680DB4A2}"/>
              </a:ext>
            </a:extLst>
          </p:cNvPr>
          <p:cNvPicPr>
            <a:picLocks noChangeAspect="1"/>
          </p:cNvPicPr>
          <p:nvPr/>
        </p:nvPicPr>
        <p:blipFill>
          <a:blip r:embed="rId3"/>
          <a:stretch>
            <a:fillRect/>
          </a:stretch>
        </p:blipFill>
        <p:spPr>
          <a:xfrm>
            <a:off x="243428" y="1219200"/>
            <a:ext cx="8657143" cy="1552381"/>
          </a:xfrm>
          <a:prstGeom prst="rect">
            <a:avLst/>
          </a:prstGeom>
        </p:spPr>
      </p:pic>
      <p:pic>
        <p:nvPicPr>
          <p:cNvPr id="8" name="图片 7">
            <a:extLst>
              <a:ext uri="{FF2B5EF4-FFF2-40B4-BE49-F238E27FC236}">
                <a16:creationId xmlns:a16="http://schemas.microsoft.com/office/drawing/2014/main" id="{8C0B3613-A823-43C3-9488-EC3D9C156769}"/>
              </a:ext>
            </a:extLst>
          </p:cNvPr>
          <p:cNvPicPr>
            <a:picLocks noChangeAspect="1"/>
          </p:cNvPicPr>
          <p:nvPr/>
        </p:nvPicPr>
        <p:blipFill>
          <a:blip r:embed="rId4"/>
          <a:stretch>
            <a:fillRect/>
          </a:stretch>
        </p:blipFill>
        <p:spPr>
          <a:xfrm>
            <a:off x="4191047" y="3176619"/>
            <a:ext cx="761905" cy="504762"/>
          </a:xfrm>
          <a:prstGeom prst="rect">
            <a:avLst/>
          </a:prstGeom>
        </p:spPr>
      </p:pic>
    </p:spTree>
    <p:extLst>
      <p:ext uri="{BB962C8B-B14F-4D97-AF65-F5344CB8AC3E}">
        <p14:creationId xmlns:p14="http://schemas.microsoft.com/office/powerpoint/2010/main" val="66590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113</a:t>
            </a:fld>
            <a:endParaRPr lang="en-US" altLang="zh-CN" dirty="0"/>
          </a:p>
        </p:txBody>
      </p:sp>
      <p:pic>
        <p:nvPicPr>
          <p:cNvPr id="4" name="图片 3">
            <a:extLst>
              <a:ext uri="{FF2B5EF4-FFF2-40B4-BE49-F238E27FC236}">
                <a16:creationId xmlns:a16="http://schemas.microsoft.com/office/drawing/2014/main" id="{1FD758A0-F207-44F2-B9C7-ACD780EBB407}"/>
              </a:ext>
            </a:extLst>
          </p:cNvPr>
          <p:cNvPicPr>
            <a:picLocks noChangeAspect="1"/>
          </p:cNvPicPr>
          <p:nvPr/>
        </p:nvPicPr>
        <p:blipFill>
          <a:blip r:embed="rId2"/>
          <a:stretch>
            <a:fillRect/>
          </a:stretch>
        </p:blipFill>
        <p:spPr>
          <a:xfrm>
            <a:off x="4748008" y="381000"/>
            <a:ext cx="4359047" cy="212364"/>
          </a:xfrm>
          <a:prstGeom prst="rect">
            <a:avLst/>
          </a:prstGeom>
        </p:spPr>
      </p:pic>
      <p:pic>
        <p:nvPicPr>
          <p:cNvPr id="7" name="图片 6">
            <a:extLst>
              <a:ext uri="{FF2B5EF4-FFF2-40B4-BE49-F238E27FC236}">
                <a16:creationId xmlns:a16="http://schemas.microsoft.com/office/drawing/2014/main" id="{0A900DC8-3F95-49B0-B46A-489274B6D6C3}"/>
              </a:ext>
            </a:extLst>
          </p:cNvPr>
          <p:cNvPicPr>
            <a:picLocks noChangeAspect="1"/>
          </p:cNvPicPr>
          <p:nvPr/>
        </p:nvPicPr>
        <p:blipFill>
          <a:blip r:embed="rId3"/>
          <a:stretch>
            <a:fillRect/>
          </a:stretch>
        </p:blipFill>
        <p:spPr>
          <a:xfrm>
            <a:off x="143428" y="1219200"/>
            <a:ext cx="8857143" cy="3266667"/>
          </a:xfrm>
          <a:prstGeom prst="rect">
            <a:avLst/>
          </a:prstGeom>
        </p:spPr>
      </p:pic>
      <p:pic>
        <p:nvPicPr>
          <p:cNvPr id="8" name="图片 7">
            <a:extLst>
              <a:ext uri="{FF2B5EF4-FFF2-40B4-BE49-F238E27FC236}">
                <a16:creationId xmlns:a16="http://schemas.microsoft.com/office/drawing/2014/main" id="{8B83A4F5-22B8-4DC0-A221-842C77BCEB82}"/>
              </a:ext>
            </a:extLst>
          </p:cNvPr>
          <p:cNvPicPr>
            <a:picLocks noChangeAspect="1"/>
          </p:cNvPicPr>
          <p:nvPr/>
        </p:nvPicPr>
        <p:blipFill>
          <a:blip r:embed="rId4"/>
          <a:stretch>
            <a:fillRect/>
          </a:stretch>
        </p:blipFill>
        <p:spPr>
          <a:xfrm>
            <a:off x="691046" y="4572000"/>
            <a:ext cx="7761905" cy="1657143"/>
          </a:xfrm>
          <a:prstGeom prst="rect">
            <a:avLst/>
          </a:prstGeom>
        </p:spPr>
      </p:pic>
    </p:spTree>
    <p:extLst>
      <p:ext uri="{BB962C8B-B14F-4D97-AF65-F5344CB8AC3E}">
        <p14:creationId xmlns:p14="http://schemas.microsoft.com/office/powerpoint/2010/main" val="13614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693319"/>
          </a:xfrm>
        </p:spPr>
        <p:txBody>
          <a:bodyPr/>
          <a:lstStyle/>
          <a:p>
            <a:r>
              <a:rPr lang="zh-CN" altLang="en-US" dirty="0">
                <a:solidFill>
                  <a:srgbClr val="163793"/>
                </a:solidFill>
              </a:rPr>
              <a:t>一、计算机网络分层体系结构</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按照</a:t>
            </a:r>
            <a:r>
              <a:rPr lang="zh-CN" altLang="en-US" dirty="0">
                <a:solidFill>
                  <a:srgbClr val="FF0000"/>
                </a:solidFill>
              </a:rPr>
              <a:t>分层</a:t>
            </a:r>
            <a:r>
              <a:rPr lang="zh-CN" altLang="en-US" dirty="0">
                <a:solidFill>
                  <a:srgbClr val="163793"/>
                </a:solidFill>
              </a:rPr>
              <a:t>的思想，计算机网络完成的所有功能可以划分为若干层， 每层完成一部分子功能， 每层在完成相应功能时与另一通信实体的相同层按照某种</a:t>
            </a:r>
            <a:r>
              <a:rPr lang="zh-CN" altLang="en-US" dirty="0">
                <a:solidFill>
                  <a:srgbClr val="FF0000"/>
                </a:solidFill>
              </a:rPr>
              <a:t>协议</a:t>
            </a:r>
            <a:r>
              <a:rPr lang="zh-CN" altLang="en-US" dirty="0">
                <a:solidFill>
                  <a:srgbClr val="163793"/>
                </a:solidFill>
              </a:rPr>
              <a:t>进行</a:t>
            </a:r>
            <a:r>
              <a:rPr lang="zh-CN" altLang="en-US" dirty="0">
                <a:solidFill>
                  <a:srgbClr val="FF0000"/>
                </a:solidFill>
              </a:rPr>
              <a:t>信息交换</a:t>
            </a:r>
            <a:r>
              <a:rPr lang="zh-CN" altLang="en-US" dirty="0">
                <a:solidFill>
                  <a:srgbClr val="163793"/>
                </a:solidFill>
              </a:rPr>
              <a:t>。这样， 计</a:t>
            </a:r>
          </a:p>
          <a:p>
            <a:r>
              <a:rPr lang="zh-CN" altLang="en-US" dirty="0">
                <a:solidFill>
                  <a:srgbClr val="163793"/>
                </a:solidFill>
              </a:rPr>
              <a:t>算机网络所划分的层次以及各层协议的集合称为计算机网络体系结构。</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目前， 典型的层次化体系结构有</a:t>
            </a:r>
            <a:r>
              <a:rPr lang="en-US" altLang="zh-CN" dirty="0">
                <a:solidFill>
                  <a:srgbClr val="FF0000"/>
                </a:solidFill>
              </a:rPr>
              <a:t>OSI</a:t>
            </a:r>
            <a:r>
              <a:rPr lang="zh-CN" altLang="en-US" dirty="0">
                <a:solidFill>
                  <a:srgbClr val="FF0000"/>
                </a:solidFill>
              </a:rPr>
              <a:t>参考模型</a:t>
            </a:r>
            <a:r>
              <a:rPr lang="zh-CN" altLang="en-US" dirty="0">
                <a:solidFill>
                  <a:srgbClr val="163793"/>
                </a:solidFill>
              </a:rPr>
              <a:t>和</a:t>
            </a:r>
            <a:r>
              <a:rPr lang="en-US" altLang="zh-CN" dirty="0">
                <a:solidFill>
                  <a:srgbClr val="FF0000"/>
                </a:solidFill>
              </a:rPr>
              <a:t>TCP/IP</a:t>
            </a:r>
            <a:r>
              <a:rPr lang="zh-CN" altLang="en-US" dirty="0">
                <a:solidFill>
                  <a:srgbClr val="163793"/>
                </a:solidFill>
              </a:rPr>
              <a:t>参考模型两种。</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114</a:t>
            </a:fld>
            <a:endParaRPr lang="en-US" altLang="zh-CN" dirty="0"/>
          </a:p>
        </p:txBody>
      </p:sp>
    </p:spTree>
    <p:extLst>
      <p:ext uri="{BB962C8B-B14F-4D97-AF65-F5344CB8AC3E}">
        <p14:creationId xmlns:p14="http://schemas.microsoft.com/office/powerpoint/2010/main" val="3886861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4470">
              <a:lnSpc>
                <a:spcPts val="4205"/>
              </a:lnSpc>
            </a:pPr>
            <a:r>
              <a:rPr spc="-5" dirty="0"/>
              <a:t>计算机网络的体系结构？</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115</a:t>
            </a:fld>
            <a:endParaRPr dirty="0"/>
          </a:p>
        </p:txBody>
      </p:sp>
      <p:sp>
        <p:nvSpPr>
          <p:cNvPr id="3" name="object 3"/>
          <p:cNvSpPr txBox="1">
            <a:spLocks noGrp="1"/>
          </p:cNvSpPr>
          <p:nvPr>
            <p:ph type="body" idx="1"/>
          </p:nvPr>
        </p:nvSpPr>
        <p:spPr>
          <a:prstGeom prst="rect">
            <a:avLst/>
          </a:prstGeom>
        </p:spPr>
        <p:txBody>
          <a:bodyPr vert="horz" wrap="square" lIns="0" tIns="0" rIns="0" bIns="0" rtlCol="0">
            <a:spAutoFit/>
          </a:bodyPr>
          <a:lstStyle/>
          <a:p>
            <a:pPr marL="168275">
              <a:lnSpc>
                <a:spcPct val="100000"/>
              </a:lnSpc>
            </a:pPr>
            <a:r>
              <a:rPr spc="200" dirty="0">
                <a:solidFill>
                  <a:srgbClr val="6699FF"/>
                </a:solidFill>
                <a:latin typeface="Wingdings"/>
                <a:cs typeface="Wingdings"/>
              </a:rPr>
              <a:t></a:t>
            </a:r>
            <a:r>
              <a:rPr spc="-10" dirty="0"/>
              <a:t>网络体系结构是</a:t>
            </a:r>
            <a:r>
              <a:rPr spc="-5" dirty="0"/>
              <a:t>从</a:t>
            </a:r>
            <a:r>
              <a:rPr spc="-10" dirty="0">
                <a:solidFill>
                  <a:srgbClr val="FF0000"/>
                </a:solidFill>
              </a:rPr>
              <a:t>功能上</a:t>
            </a:r>
            <a:r>
              <a:rPr spc="-5" dirty="0"/>
              <a:t>描述计</a:t>
            </a:r>
            <a:r>
              <a:rPr spc="-15" dirty="0"/>
              <a:t>算</a:t>
            </a:r>
            <a:r>
              <a:rPr dirty="0"/>
              <a:t>机</a:t>
            </a:r>
            <a:r>
              <a:rPr spc="-5" dirty="0"/>
              <a:t>网络结构</a:t>
            </a:r>
          </a:p>
          <a:p>
            <a:pPr marL="168275">
              <a:lnSpc>
                <a:spcPts val="3290"/>
              </a:lnSpc>
              <a:spcBef>
                <a:spcPts val="815"/>
              </a:spcBef>
            </a:pPr>
            <a:r>
              <a:rPr spc="200" dirty="0">
                <a:solidFill>
                  <a:srgbClr val="6699FF"/>
                </a:solidFill>
                <a:latin typeface="Wingdings"/>
                <a:cs typeface="Wingdings"/>
              </a:rPr>
              <a:t></a:t>
            </a:r>
            <a:r>
              <a:rPr spc="-5" dirty="0"/>
              <a:t>计算机网络体系结构简称网络体系</a:t>
            </a:r>
            <a:r>
              <a:rPr dirty="0"/>
              <a:t>结</a:t>
            </a:r>
            <a:r>
              <a:rPr spc="-5" dirty="0"/>
              <a:t>构</a:t>
            </a:r>
          </a:p>
          <a:p>
            <a:pPr marL="511175">
              <a:lnSpc>
                <a:spcPts val="3290"/>
              </a:lnSpc>
            </a:pPr>
            <a:r>
              <a:rPr spc="-5" dirty="0">
                <a:latin typeface="Arial"/>
                <a:cs typeface="Arial"/>
              </a:rPr>
              <a:t>(</a:t>
            </a:r>
            <a:r>
              <a:rPr dirty="0">
                <a:latin typeface="Arial"/>
                <a:cs typeface="Arial"/>
              </a:rPr>
              <a:t>n</a:t>
            </a:r>
            <a:r>
              <a:rPr spc="-5" dirty="0">
                <a:latin typeface="Arial"/>
                <a:cs typeface="Arial"/>
              </a:rPr>
              <a:t>etw</a:t>
            </a:r>
            <a:r>
              <a:rPr dirty="0">
                <a:latin typeface="Arial"/>
                <a:cs typeface="Arial"/>
              </a:rPr>
              <a:t>o</a:t>
            </a:r>
            <a:r>
              <a:rPr spc="-5" dirty="0">
                <a:latin typeface="Arial"/>
                <a:cs typeface="Arial"/>
              </a:rPr>
              <a:t>rk</a:t>
            </a:r>
            <a:r>
              <a:rPr spc="5" dirty="0">
                <a:latin typeface="Arial"/>
                <a:cs typeface="Arial"/>
              </a:rPr>
              <a:t> </a:t>
            </a:r>
            <a:r>
              <a:rPr spc="-5" dirty="0">
                <a:latin typeface="Arial"/>
                <a:cs typeface="Arial"/>
              </a:rPr>
              <a:t>a</a:t>
            </a:r>
            <a:r>
              <a:rPr spc="0" dirty="0">
                <a:latin typeface="Arial"/>
                <a:cs typeface="Arial"/>
              </a:rPr>
              <a:t>r</a:t>
            </a:r>
            <a:r>
              <a:rPr spc="-5" dirty="0">
                <a:latin typeface="Arial"/>
                <a:cs typeface="Arial"/>
              </a:rPr>
              <a:t>c</a:t>
            </a:r>
            <a:r>
              <a:rPr dirty="0">
                <a:latin typeface="Arial"/>
                <a:cs typeface="Arial"/>
              </a:rPr>
              <a:t>h</a:t>
            </a:r>
            <a:r>
              <a:rPr spc="-5" dirty="0">
                <a:latin typeface="Arial"/>
                <a:cs typeface="Arial"/>
              </a:rPr>
              <a:t>it</a:t>
            </a:r>
            <a:r>
              <a:rPr dirty="0">
                <a:latin typeface="Arial"/>
                <a:cs typeface="Arial"/>
              </a:rPr>
              <a:t>e</a:t>
            </a:r>
            <a:r>
              <a:rPr spc="-5" dirty="0">
                <a:latin typeface="Arial"/>
                <a:cs typeface="Arial"/>
              </a:rPr>
              <a:t>c</a:t>
            </a:r>
            <a:r>
              <a:rPr dirty="0">
                <a:latin typeface="Arial"/>
                <a:cs typeface="Arial"/>
              </a:rPr>
              <a:t>t</a:t>
            </a:r>
            <a:r>
              <a:rPr spc="-5" dirty="0">
                <a:latin typeface="Arial"/>
                <a:cs typeface="Arial"/>
              </a:rPr>
              <a:t>u</a:t>
            </a:r>
            <a:r>
              <a:rPr dirty="0">
                <a:latin typeface="Arial"/>
                <a:cs typeface="Arial"/>
              </a:rPr>
              <a:t>r</a:t>
            </a:r>
            <a:r>
              <a:rPr spc="25" dirty="0">
                <a:latin typeface="Arial"/>
                <a:cs typeface="Arial"/>
              </a:rPr>
              <a:t>e</a:t>
            </a:r>
            <a:r>
              <a:rPr dirty="0">
                <a:latin typeface="Arial"/>
                <a:cs typeface="Arial"/>
              </a:rPr>
              <a:t>)</a:t>
            </a:r>
            <a:r>
              <a:rPr spc="-5" dirty="0"/>
              <a:t>是</a:t>
            </a:r>
            <a:r>
              <a:rPr spc="-5" dirty="0">
                <a:solidFill>
                  <a:srgbClr val="FF0000"/>
                </a:solidFill>
              </a:rPr>
              <a:t>分层结构</a:t>
            </a:r>
          </a:p>
          <a:p>
            <a:pPr marL="168275">
              <a:lnSpc>
                <a:spcPct val="100000"/>
              </a:lnSpc>
              <a:spcBef>
                <a:spcPts val="675"/>
              </a:spcBef>
            </a:pPr>
            <a:r>
              <a:rPr spc="200" dirty="0">
                <a:solidFill>
                  <a:srgbClr val="6699FF"/>
                </a:solidFill>
                <a:latin typeface="Wingdings"/>
                <a:cs typeface="Wingdings"/>
              </a:rPr>
              <a:t></a:t>
            </a:r>
            <a:r>
              <a:rPr spc="-10" dirty="0"/>
              <a:t>每层遵循某</a:t>
            </a:r>
            <a:r>
              <a:rPr spc="-5" dirty="0"/>
              <a:t>个</a:t>
            </a:r>
            <a:r>
              <a:rPr spc="-5" dirty="0">
                <a:latin typeface="Arial"/>
                <a:cs typeface="Arial"/>
              </a:rPr>
              <a:t>/</a:t>
            </a:r>
            <a:r>
              <a:rPr spc="-10" dirty="0"/>
              <a:t>些</a:t>
            </a:r>
            <a:r>
              <a:rPr spc="-10" dirty="0">
                <a:solidFill>
                  <a:srgbClr val="FF0000"/>
                </a:solidFill>
              </a:rPr>
              <a:t>网络协议</a:t>
            </a:r>
            <a:r>
              <a:rPr spc="-10" dirty="0"/>
              <a:t>完成本层功能</a:t>
            </a:r>
          </a:p>
          <a:p>
            <a:pPr marL="168275">
              <a:lnSpc>
                <a:spcPts val="3290"/>
              </a:lnSpc>
              <a:spcBef>
                <a:spcPts val="815"/>
              </a:spcBef>
            </a:pPr>
            <a:r>
              <a:rPr spc="200" dirty="0">
                <a:solidFill>
                  <a:srgbClr val="6699FF"/>
                </a:solidFill>
                <a:latin typeface="Wingdings"/>
                <a:cs typeface="Wingdings"/>
              </a:rPr>
              <a:t></a:t>
            </a:r>
            <a:r>
              <a:rPr b="1" spc="-10" dirty="0">
                <a:solidFill>
                  <a:srgbClr val="FF0000"/>
                </a:solidFill>
                <a:latin typeface="宋体"/>
                <a:cs typeface="宋体"/>
              </a:rPr>
              <a:t>计算机网络体系结</a:t>
            </a:r>
            <a:r>
              <a:rPr b="1" spc="-5" dirty="0">
                <a:solidFill>
                  <a:srgbClr val="FF0000"/>
                </a:solidFill>
                <a:latin typeface="宋体"/>
                <a:cs typeface="宋体"/>
              </a:rPr>
              <a:t>构</a:t>
            </a:r>
            <a:r>
              <a:rPr spc="-5" dirty="0"/>
              <a:t>是计算机网</a:t>
            </a:r>
            <a:r>
              <a:rPr dirty="0"/>
              <a:t>络</a:t>
            </a:r>
            <a:r>
              <a:rPr spc="-5" dirty="0"/>
              <a:t>的各</a:t>
            </a:r>
            <a:r>
              <a:rPr dirty="0"/>
              <a:t>层</a:t>
            </a:r>
            <a:r>
              <a:rPr spc="-5" dirty="0"/>
              <a:t>及其</a:t>
            </a:r>
          </a:p>
          <a:p>
            <a:pPr marL="511175">
              <a:lnSpc>
                <a:spcPts val="3290"/>
              </a:lnSpc>
            </a:pPr>
            <a:r>
              <a:rPr spc="-10" dirty="0"/>
              <a:t>协议的集合</a:t>
            </a:r>
          </a:p>
          <a:p>
            <a:pPr marL="511175" marR="19050" indent="-342900">
              <a:lnSpc>
                <a:spcPts val="3220"/>
              </a:lnSpc>
              <a:spcBef>
                <a:spcPts val="1040"/>
              </a:spcBef>
            </a:pPr>
            <a:r>
              <a:rPr spc="200" dirty="0">
                <a:solidFill>
                  <a:srgbClr val="6699FF"/>
                </a:solidFill>
                <a:latin typeface="Wingdings"/>
                <a:cs typeface="Wingdings"/>
              </a:rPr>
              <a:t></a:t>
            </a:r>
            <a:r>
              <a:rPr spc="-5" dirty="0"/>
              <a:t>体系结构是一个计算机网络的功能</a:t>
            </a:r>
            <a:r>
              <a:rPr dirty="0"/>
              <a:t>层</a:t>
            </a:r>
            <a:r>
              <a:rPr spc="-5" dirty="0"/>
              <a:t>次及</a:t>
            </a:r>
            <a:r>
              <a:rPr dirty="0"/>
              <a:t>其</a:t>
            </a:r>
            <a:r>
              <a:rPr spc="-5" dirty="0"/>
              <a:t>关 系</a:t>
            </a:r>
            <a:r>
              <a:rPr spc="-10" dirty="0"/>
              <a:t>的</a:t>
            </a:r>
            <a:r>
              <a:rPr spc="-5" dirty="0">
                <a:solidFill>
                  <a:srgbClr val="FF0000"/>
                </a:solidFill>
              </a:rPr>
              <a:t>定义</a:t>
            </a:r>
          </a:p>
          <a:p>
            <a:pPr marL="168275">
              <a:lnSpc>
                <a:spcPct val="100000"/>
              </a:lnSpc>
              <a:spcBef>
                <a:spcPts val="590"/>
              </a:spcBef>
            </a:pPr>
            <a:r>
              <a:rPr spc="200" dirty="0">
                <a:solidFill>
                  <a:srgbClr val="6699FF"/>
                </a:solidFill>
                <a:latin typeface="Wingdings"/>
                <a:cs typeface="Wingdings"/>
              </a:rPr>
              <a:t></a:t>
            </a:r>
            <a:r>
              <a:rPr spc="-10" dirty="0"/>
              <a:t>体系结构</a:t>
            </a:r>
            <a:r>
              <a:rPr spc="-5" dirty="0"/>
              <a:t>是</a:t>
            </a:r>
            <a:r>
              <a:rPr spc="-10" dirty="0">
                <a:solidFill>
                  <a:srgbClr val="FF0000"/>
                </a:solidFill>
              </a:rPr>
              <a:t>抽象的</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954655"/>
          </a:xfrm>
        </p:spPr>
        <p:txBody>
          <a:bodyPr/>
          <a:lstStyle/>
          <a:p>
            <a:r>
              <a:rPr lang="zh-CN" altLang="en-US" dirty="0">
                <a:solidFill>
                  <a:srgbClr val="163793"/>
                </a:solidFill>
              </a:rPr>
              <a:t>二、</a:t>
            </a:r>
            <a:r>
              <a:rPr lang="en-US" altLang="zh-CN" dirty="0">
                <a:solidFill>
                  <a:srgbClr val="163793"/>
                </a:solidFill>
              </a:rPr>
              <a:t>OSI</a:t>
            </a:r>
            <a:r>
              <a:rPr lang="zh-CN" altLang="en-US" dirty="0">
                <a:solidFill>
                  <a:srgbClr val="163793"/>
                </a:solidFill>
              </a:rPr>
              <a:t>参考模型</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负责制定国际标准的国际标准化组织</a:t>
            </a:r>
            <a:r>
              <a:rPr lang="en-US" altLang="zh-CN" dirty="0">
                <a:solidFill>
                  <a:srgbClr val="163793"/>
                </a:solidFill>
              </a:rPr>
              <a:t>ISO</a:t>
            </a:r>
            <a:r>
              <a:rPr lang="zh-CN" altLang="en-US" dirty="0">
                <a:solidFill>
                  <a:srgbClr val="163793"/>
                </a:solidFill>
              </a:rPr>
              <a:t>参考了</a:t>
            </a:r>
            <a:r>
              <a:rPr lang="en-US" altLang="zh-CN" dirty="0">
                <a:solidFill>
                  <a:srgbClr val="163793"/>
                </a:solidFill>
              </a:rPr>
              <a:t>IBM</a:t>
            </a:r>
            <a:r>
              <a:rPr lang="zh-CN" altLang="en-US" dirty="0">
                <a:solidFill>
                  <a:srgbClr val="163793"/>
                </a:solidFill>
              </a:rPr>
              <a:t>的</a:t>
            </a:r>
            <a:r>
              <a:rPr lang="en-US" altLang="zh-CN" dirty="0">
                <a:solidFill>
                  <a:srgbClr val="163793"/>
                </a:solidFill>
              </a:rPr>
              <a:t>SNA</a:t>
            </a:r>
            <a:r>
              <a:rPr lang="zh-CN" altLang="en-US" dirty="0">
                <a:solidFill>
                  <a:srgbClr val="163793"/>
                </a:solidFill>
              </a:rPr>
              <a:t>和其他计算机厂商的网络体系结构， 提出了</a:t>
            </a:r>
            <a:r>
              <a:rPr lang="zh-CN" altLang="en-US" dirty="0">
                <a:solidFill>
                  <a:srgbClr val="FF0000"/>
                </a:solidFill>
              </a:rPr>
              <a:t>开放系统互连（</a:t>
            </a:r>
            <a:r>
              <a:rPr lang="en-US" altLang="zh-CN" dirty="0">
                <a:solidFill>
                  <a:srgbClr val="FF0000"/>
                </a:solidFill>
              </a:rPr>
              <a:t>Open System Interconnection</a:t>
            </a:r>
            <a:r>
              <a:rPr lang="zh-CN" altLang="en-US" dirty="0">
                <a:solidFill>
                  <a:srgbClr val="FF0000"/>
                </a:solidFill>
              </a:rPr>
              <a:t>）参考模型</a:t>
            </a:r>
            <a:r>
              <a:rPr lang="zh-CN" altLang="en-US" dirty="0">
                <a:solidFill>
                  <a:srgbClr val="163793"/>
                </a:solidFill>
              </a:rPr>
              <a:t>， 简称</a:t>
            </a:r>
            <a:r>
              <a:rPr lang="en-US" altLang="zh-CN" dirty="0">
                <a:solidFill>
                  <a:srgbClr val="FF0000"/>
                </a:solidFill>
              </a:rPr>
              <a:t>OSI</a:t>
            </a:r>
            <a:r>
              <a:rPr lang="zh-CN" altLang="en-US" dirty="0">
                <a:solidFill>
                  <a:srgbClr val="FF0000"/>
                </a:solidFill>
              </a:rPr>
              <a:t>参考模</a:t>
            </a:r>
          </a:p>
          <a:p>
            <a:r>
              <a:rPr lang="zh-CN" altLang="en-US" dirty="0">
                <a:solidFill>
                  <a:srgbClr val="FF0000"/>
                </a:solidFill>
              </a:rPr>
              <a:t>型</a:t>
            </a:r>
            <a:r>
              <a:rPr lang="zh-CN" altLang="en-US" dirty="0">
                <a:solidFill>
                  <a:srgbClr val="163793"/>
                </a:solidFill>
              </a:rPr>
              <a:t>， 按照这个标准设计建成的计算机网络中的设备都可以互相通信。</a:t>
            </a:r>
            <a:endParaRPr lang="en-US" altLang="zh-CN" dirty="0">
              <a:solidFill>
                <a:srgbClr val="163793"/>
              </a:solidFill>
            </a:endParaRPr>
          </a:p>
          <a:p>
            <a:endParaRPr lang="zh-CN" altLang="en-US"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116</a:t>
            </a:fld>
            <a:endParaRPr lang="en-US" altLang="zh-CN" dirty="0"/>
          </a:p>
        </p:txBody>
      </p:sp>
    </p:spTree>
    <p:extLst>
      <p:ext uri="{BB962C8B-B14F-4D97-AF65-F5344CB8AC3E}">
        <p14:creationId xmlns:p14="http://schemas.microsoft.com/office/powerpoint/2010/main" val="26521258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585323"/>
          </a:xfrm>
        </p:spPr>
        <p:txBody>
          <a:bodyPr/>
          <a:lstStyle/>
          <a:p>
            <a:r>
              <a:rPr lang="zh-CN" altLang="en-US" dirty="0">
                <a:solidFill>
                  <a:srgbClr val="163793"/>
                </a:solidFill>
              </a:rPr>
              <a:t>二、</a:t>
            </a:r>
            <a:r>
              <a:rPr lang="en-US" altLang="zh-CN" dirty="0">
                <a:solidFill>
                  <a:srgbClr val="163793"/>
                </a:solidFill>
              </a:rPr>
              <a:t>OSI</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1. OSI</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OSI </a:t>
            </a:r>
            <a:r>
              <a:rPr lang="zh-CN" altLang="en-US" dirty="0">
                <a:solidFill>
                  <a:srgbClr val="163793"/>
                </a:solidFill>
              </a:rPr>
              <a:t>参考模型采用分层结构化技术， 将整个计算机网络的通信功能分为</a:t>
            </a:r>
            <a:r>
              <a:rPr lang="en-US" altLang="zh-CN" dirty="0">
                <a:solidFill>
                  <a:srgbClr val="163793"/>
                </a:solidFill>
              </a:rPr>
              <a:t>7</a:t>
            </a:r>
            <a:r>
              <a:rPr lang="zh-CN" altLang="en-US" dirty="0">
                <a:solidFill>
                  <a:srgbClr val="163793"/>
                </a:solidFill>
              </a:rPr>
              <a:t>层， 由低层至高层分别是：物理层、数据链路层、网络层、传输层、会话层、表示层、应用层， 如图</a:t>
            </a:r>
            <a:r>
              <a:rPr lang="en-US" altLang="zh-CN" dirty="0">
                <a:solidFill>
                  <a:srgbClr val="163793"/>
                </a:solidFill>
              </a:rPr>
              <a:t>1.12</a:t>
            </a:r>
            <a:r>
              <a:rPr lang="zh-CN" altLang="en-US" dirty="0">
                <a:solidFill>
                  <a:srgbClr val="163793"/>
                </a:solidFill>
              </a:rPr>
              <a:t>所示。每一层都有特定的功能， 并且上一层利用下一层的功能所提供的服务， 完成本层功能。</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117</a:t>
            </a:fld>
            <a:endParaRPr lang="en-US" altLang="zh-CN" dirty="0"/>
          </a:p>
        </p:txBody>
      </p:sp>
      <p:pic>
        <p:nvPicPr>
          <p:cNvPr id="6" name="图片 5">
            <a:extLst>
              <a:ext uri="{FF2B5EF4-FFF2-40B4-BE49-F238E27FC236}">
                <a16:creationId xmlns:a16="http://schemas.microsoft.com/office/drawing/2014/main" id="{16DA9D77-011C-49F3-AB2F-46A16AA2A22A}"/>
              </a:ext>
            </a:extLst>
          </p:cNvPr>
          <p:cNvPicPr>
            <a:picLocks noChangeAspect="1"/>
          </p:cNvPicPr>
          <p:nvPr/>
        </p:nvPicPr>
        <p:blipFill>
          <a:blip r:embed="rId2"/>
          <a:stretch>
            <a:fillRect/>
          </a:stretch>
        </p:blipFill>
        <p:spPr>
          <a:xfrm>
            <a:off x="6202146" y="3581400"/>
            <a:ext cx="2028571" cy="2409524"/>
          </a:xfrm>
          <a:prstGeom prst="rect">
            <a:avLst/>
          </a:prstGeom>
        </p:spPr>
      </p:pic>
    </p:spTree>
    <p:extLst>
      <p:ext uri="{BB962C8B-B14F-4D97-AF65-F5344CB8AC3E}">
        <p14:creationId xmlns:p14="http://schemas.microsoft.com/office/powerpoint/2010/main" val="19126209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7989" y="188206"/>
            <a:ext cx="3132455" cy="549275"/>
          </a:xfrm>
          <a:prstGeom prst="rect">
            <a:avLst/>
          </a:prstGeom>
        </p:spPr>
        <p:txBody>
          <a:bodyPr vert="horz" wrap="square" lIns="0" tIns="0" rIns="0" bIns="0" rtlCol="0">
            <a:spAutoFit/>
          </a:bodyPr>
          <a:lstStyle/>
          <a:p>
            <a:pPr marL="12700">
              <a:lnSpc>
                <a:spcPts val="4790"/>
              </a:lnSpc>
            </a:pPr>
            <a:r>
              <a:rPr sz="4000" spc="-10" dirty="0">
                <a:latin typeface="Verdana"/>
                <a:cs typeface="Verdana"/>
              </a:rPr>
              <a:t>OS</a:t>
            </a:r>
            <a:r>
              <a:rPr sz="4000" dirty="0">
                <a:latin typeface="Verdana"/>
                <a:cs typeface="Verdana"/>
              </a:rPr>
              <a:t>I</a:t>
            </a:r>
            <a:r>
              <a:rPr sz="4000" spc="-10" dirty="0"/>
              <a:t>参考模型</a:t>
            </a:r>
            <a:endParaRPr sz="4000">
              <a:latin typeface="Verdana"/>
              <a:cs typeface="Verdana"/>
            </a:endParaRPr>
          </a:p>
        </p:txBody>
      </p:sp>
      <p:sp>
        <p:nvSpPr>
          <p:cNvPr id="3" name="object 3"/>
          <p:cNvSpPr txBox="1"/>
          <p:nvPr/>
        </p:nvSpPr>
        <p:spPr>
          <a:xfrm>
            <a:off x="535940" y="1268277"/>
            <a:ext cx="4476750" cy="4647565"/>
          </a:xfrm>
          <a:prstGeom prst="rect">
            <a:avLst/>
          </a:prstGeom>
        </p:spPr>
        <p:txBody>
          <a:bodyPr vert="horz" wrap="square" lIns="0" tIns="0" rIns="0" bIns="0" rtlCol="0">
            <a:spAutoFit/>
          </a:bodyPr>
          <a:lstStyle/>
          <a:p>
            <a:pPr marL="355600" marR="5080" indent="-343535" algn="just">
              <a:lnSpc>
                <a:spcPct val="100000"/>
              </a:lnSpc>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spc="114" dirty="0">
                <a:solidFill>
                  <a:srgbClr val="163793"/>
                </a:solidFill>
                <a:latin typeface="宋体"/>
                <a:cs typeface="宋体"/>
              </a:rPr>
              <a:t>开放系</a:t>
            </a:r>
            <a:r>
              <a:rPr sz="2400" spc="100" dirty="0">
                <a:solidFill>
                  <a:srgbClr val="163793"/>
                </a:solidFill>
                <a:latin typeface="宋体"/>
                <a:cs typeface="宋体"/>
              </a:rPr>
              <a:t>统</a:t>
            </a:r>
            <a:r>
              <a:rPr sz="2400" spc="114" dirty="0">
                <a:solidFill>
                  <a:srgbClr val="163793"/>
                </a:solidFill>
                <a:latin typeface="宋体"/>
                <a:cs typeface="宋体"/>
              </a:rPr>
              <a:t>互</a:t>
            </a:r>
            <a:r>
              <a:rPr sz="2400" dirty="0">
                <a:solidFill>
                  <a:srgbClr val="163793"/>
                </a:solidFill>
                <a:latin typeface="宋体"/>
                <a:cs typeface="宋体"/>
              </a:rPr>
              <a:t>连</a:t>
            </a:r>
            <a:r>
              <a:rPr sz="2400" spc="250" dirty="0">
                <a:solidFill>
                  <a:srgbClr val="163793"/>
                </a:solidFill>
                <a:latin typeface="宋体"/>
                <a:cs typeface="宋体"/>
              </a:rPr>
              <a:t> </a:t>
            </a:r>
            <a:r>
              <a:rPr sz="2400" spc="-10" dirty="0">
                <a:solidFill>
                  <a:srgbClr val="163793"/>
                </a:solidFill>
                <a:latin typeface="Arial"/>
                <a:cs typeface="Arial"/>
              </a:rPr>
              <a:t>(</a:t>
            </a:r>
            <a:r>
              <a:rPr sz="2400" dirty="0">
                <a:solidFill>
                  <a:srgbClr val="163793"/>
                </a:solidFill>
                <a:latin typeface="Arial"/>
                <a:cs typeface="Arial"/>
              </a:rPr>
              <a:t>OS</a:t>
            </a:r>
            <a:r>
              <a:rPr sz="2400" spc="-15" dirty="0">
                <a:solidFill>
                  <a:srgbClr val="163793"/>
                </a:solidFill>
                <a:latin typeface="Arial"/>
                <a:cs typeface="Arial"/>
              </a:rPr>
              <a:t>I</a:t>
            </a:r>
            <a:r>
              <a:rPr sz="2400" spc="110" dirty="0">
                <a:solidFill>
                  <a:srgbClr val="163793"/>
                </a:solidFill>
                <a:latin typeface="Arial"/>
                <a:cs typeface="Arial"/>
              </a:rPr>
              <a:t>)</a:t>
            </a:r>
            <a:r>
              <a:rPr sz="2400" spc="114" dirty="0">
                <a:solidFill>
                  <a:srgbClr val="163793"/>
                </a:solidFill>
                <a:latin typeface="宋体"/>
                <a:cs typeface="宋体"/>
              </a:rPr>
              <a:t>参考模型 </a:t>
            </a:r>
            <a:r>
              <a:rPr sz="2400" spc="5" dirty="0">
                <a:solidFill>
                  <a:srgbClr val="163793"/>
                </a:solidFill>
                <a:latin typeface="宋体"/>
                <a:cs typeface="宋体"/>
              </a:rPr>
              <a:t>是由国际</a:t>
            </a:r>
            <a:r>
              <a:rPr sz="2400" dirty="0">
                <a:solidFill>
                  <a:srgbClr val="163793"/>
                </a:solidFill>
                <a:latin typeface="宋体"/>
                <a:cs typeface="宋体"/>
              </a:rPr>
              <a:t>标</a:t>
            </a:r>
            <a:r>
              <a:rPr sz="2400" spc="5" dirty="0">
                <a:solidFill>
                  <a:srgbClr val="163793"/>
                </a:solidFill>
                <a:latin typeface="宋体"/>
                <a:cs typeface="宋体"/>
              </a:rPr>
              <a:t>准化组</a:t>
            </a:r>
            <a:r>
              <a:rPr sz="2400" dirty="0">
                <a:solidFill>
                  <a:srgbClr val="163793"/>
                </a:solidFill>
                <a:latin typeface="宋体"/>
                <a:cs typeface="宋体"/>
              </a:rPr>
              <a:t>织</a:t>
            </a:r>
            <a:r>
              <a:rPr sz="2400" spc="30" dirty="0">
                <a:solidFill>
                  <a:srgbClr val="163793"/>
                </a:solidFill>
                <a:latin typeface="宋体"/>
                <a:cs typeface="宋体"/>
              </a:rPr>
              <a:t> </a:t>
            </a:r>
            <a:r>
              <a:rPr sz="2400" spc="-10" dirty="0">
                <a:solidFill>
                  <a:srgbClr val="163793"/>
                </a:solidFill>
                <a:latin typeface="Arial"/>
                <a:cs typeface="Arial"/>
              </a:rPr>
              <a:t>(</a:t>
            </a:r>
            <a:r>
              <a:rPr sz="2400" dirty="0">
                <a:solidFill>
                  <a:srgbClr val="163793"/>
                </a:solidFill>
                <a:latin typeface="Arial"/>
                <a:cs typeface="Arial"/>
              </a:rPr>
              <a:t>IS</a:t>
            </a:r>
            <a:r>
              <a:rPr sz="2400" spc="-10" dirty="0">
                <a:solidFill>
                  <a:srgbClr val="163793"/>
                </a:solidFill>
                <a:latin typeface="Arial"/>
                <a:cs typeface="Arial"/>
              </a:rPr>
              <a:t>O</a:t>
            </a:r>
            <a:r>
              <a:rPr sz="2400" dirty="0">
                <a:solidFill>
                  <a:srgbClr val="163793"/>
                </a:solidFill>
                <a:latin typeface="Arial"/>
                <a:cs typeface="Arial"/>
              </a:rPr>
              <a:t>) </a:t>
            </a:r>
            <a:r>
              <a:rPr sz="2400" spc="-120" dirty="0">
                <a:solidFill>
                  <a:srgbClr val="163793"/>
                </a:solidFill>
                <a:latin typeface="Arial"/>
                <a:cs typeface="Arial"/>
              </a:rPr>
              <a:t> </a:t>
            </a:r>
            <a:r>
              <a:rPr sz="2400" dirty="0">
                <a:solidFill>
                  <a:srgbClr val="163793"/>
                </a:solidFill>
                <a:latin typeface="宋体"/>
                <a:cs typeface="宋体"/>
              </a:rPr>
              <a:t>于 </a:t>
            </a:r>
            <a:r>
              <a:rPr sz="2400" spc="-5" dirty="0">
                <a:solidFill>
                  <a:srgbClr val="163793"/>
                </a:solidFill>
                <a:latin typeface="Arial"/>
                <a:cs typeface="Arial"/>
              </a:rPr>
              <a:t>198</a:t>
            </a:r>
            <a:r>
              <a:rPr sz="2400" spc="45" dirty="0">
                <a:solidFill>
                  <a:srgbClr val="163793"/>
                </a:solidFill>
                <a:latin typeface="Arial"/>
                <a:cs typeface="Arial"/>
              </a:rPr>
              <a:t>4</a:t>
            </a:r>
            <a:r>
              <a:rPr sz="2400" spc="45" dirty="0">
                <a:solidFill>
                  <a:srgbClr val="163793"/>
                </a:solidFill>
                <a:latin typeface="宋体"/>
                <a:cs typeface="宋体"/>
              </a:rPr>
              <a:t>年</a:t>
            </a:r>
            <a:r>
              <a:rPr sz="2400" spc="55" dirty="0">
                <a:solidFill>
                  <a:srgbClr val="163793"/>
                </a:solidFill>
                <a:latin typeface="宋体"/>
                <a:cs typeface="宋体"/>
              </a:rPr>
              <a:t>提</a:t>
            </a:r>
            <a:r>
              <a:rPr sz="2400" spc="45" dirty="0">
                <a:solidFill>
                  <a:srgbClr val="163793"/>
                </a:solidFill>
                <a:latin typeface="宋体"/>
                <a:cs typeface="宋体"/>
              </a:rPr>
              <a:t>出的</a:t>
            </a:r>
            <a:r>
              <a:rPr sz="2400" spc="30" dirty="0">
                <a:solidFill>
                  <a:srgbClr val="163793"/>
                </a:solidFill>
                <a:latin typeface="宋体"/>
                <a:cs typeface="宋体"/>
              </a:rPr>
              <a:t>分</a:t>
            </a:r>
            <a:r>
              <a:rPr sz="2400" spc="45" dirty="0">
                <a:solidFill>
                  <a:srgbClr val="163793"/>
                </a:solidFill>
                <a:latin typeface="宋体"/>
                <a:cs typeface="宋体"/>
              </a:rPr>
              <a:t>层</a:t>
            </a:r>
            <a:r>
              <a:rPr sz="2400" spc="30" dirty="0">
                <a:solidFill>
                  <a:srgbClr val="163793"/>
                </a:solidFill>
                <a:latin typeface="宋体"/>
                <a:cs typeface="宋体"/>
              </a:rPr>
              <a:t>网</a:t>
            </a:r>
            <a:r>
              <a:rPr sz="2400" spc="45" dirty="0">
                <a:solidFill>
                  <a:srgbClr val="163793"/>
                </a:solidFill>
                <a:latin typeface="宋体"/>
                <a:cs typeface="宋体"/>
              </a:rPr>
              <a:t>络体系</a:t>
            </a:r>
            <a:r>
              <a:rPr sz="2400" dirty="0">
                <a:solidFill>
                  <a:srgbClr val="163793"/>
                </a:solidFill>
                <a:latin typeface="宋体"/>
                <a:cs typeface="宋体"/>
              </a:rPr>
              <a:t>结 构模型</a:t>
            </a:r>
            <a:endParaRPr sz="2400">
              <a:latin typeface="宋体"/>
              <a:cs typeface="宋体"/>
            </a:endParaRPr>
          </a:p>
          <a:p>
            <a:pPr marL="355600" marR="10795" indent="-343535" algn="just">
              <a:lnSpc>
                <a:spcPts val="2770"/>
              </a:lnSpc>
              <a:spcBef>
                <a:spcPts val="869"/>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spc="80" dirty="0">
                <a:solidFill>
                  <a:srgbClr val="163793"/>
                </a:solidFill>
                <a:latin typeface="宋体"/>
                <a:cs typeface="宋体"/>
              </a:rPr>
              <a:t>目的是支持</a:t>
            </a:r>
            <a:r>
              <a:rPr sz="2400" spc="80" dirty="0">
                <a:solidFill>
                  <a:srgbClr val="FF0000"/>
                </a:solidFill>
                <a:latin typeface="宋体"/>
                <a:cs typeface="宋体"/>
              </a:rPr>
              <a:t>异构网络系</a:t>
            </a:r>
            <a:r>
              <a:rPr sz="2400" spc="85" dirty="0">
                <a:solidFill>
                  <a:srgbClr val="FF0000"/>
                </a:solidFill>
                <a:latin typeface="宋体"/>
                <a:cs typeface="宋体"/>
              </a:rPr>
              <a:t>统</a:t>
            </a:r>
            <a:r>
              <a:rPr sz="2400" spc="80" dirty="0">
                <a:solidFill>
                  <a:srgbClr val="163793"/>
                </a:solidFill>
                <a:latin typeface="宋体"/>
                <a:cs typeface="宋体"/>
              </a:rPr>
              <a:t>的互 </a:t>
            </a:r>
            <a:r>
              <a:rPr sz="2400" dirty="0">
                <a:solidFill>
                  <a:srgbClr val="163793"/>
                </a:solidFill>
                <a:latin typeface="宋体"/>
                <a:cs typeface="宋体"/>
              </a:rPr>
              <a:t>联互通</a:t>
            </a:r>
            <a:endParaRPr sz="2400">
              <a:latin typeface="宋体"/>
              <a:cs typeface="宋体"/>
            </a:endParaRPr>
          </a:p>
          <a:p>
            <a:pPr marL="12700">
              <a:lnSpc>
                <a:spcPct val="100000"/>
              </a:lnSpc>
              <a:spcBef>
                <a:spcPts val="500"/>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异构网络系统互连的</a:t>
            </a:r>
            <a:r>
              <a:rPr sz="2400" dirty="0">
                <a:solidFill>
                  <a:srgbClr val="FF0000"/>
                </a:solidFill>
                <a:latin typeface="宋体"/>
                <a:cs typeface="宋体"/>
              </a:rPr>
              <a:t>国际标准</a:t>
            </a:r>
            <a:endParaRPr sz="2400">
              <a:latin typeface="宋体"/>
              <a:cs typeface="宋体"/>
            </a:endParaRPr>
          </a:p>
          <a:p>
            <a:pPr marL="12700">
              <a:lnSpc>
                <a:spcPts val="2825"/>
              </a:lnSpc>
              <a:spcBef>
                <a:spcPts val="685"/>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spc="80" dirty="0">
                <a:solidFill>
                  <a:srgbClr val="163793"/>
                </a:solidFill>
                <a:latin typeface="宋体"/>
                <a:cs typeface="宋体"/>
              </a:rPr>
              <a:t>理解网络通信的最</a:t>
            </a:r>
            <a:r>
              <a:rPr sz="2400" spc="85" dirty="0">
                <a:solidFill>
                  <a:srgbClr val="163793"/>
                </a:solidFill>
                <a:latin typeface="宋体"/>
                <a:cs typeface="宋体"/>
              </a:rPr>
              <a:t>佳</a:t>
            </a:r>
            <a:r>
              <a:rPr sz="2400" spc="80" dirty="0">
                <a:solidFill>
                  <a:srgbClr val="FF0000"/>
                </a:solidFill>
                <a:latin typeface="宋体"/>
                <a:cs typeface="宋体"/>
              </a:rPr>
              <a:t>学习工具</a:t>
            </a:r>
            <a:endParaRPr sz="2400">
              <a:latin typeface="宋体"/>
              <a:cs typeface="宋体"/>
            </a:endParaRPr>
          </a:p>
          <a:p>
            <a:pPr marL="355600">
              <a:lnSpc>
                <a:spcPts val="2825"/>
              </a:lnSpc>
            </a:pPr>
            <a:r>
              <a:rPr sz="2400" dirty="0">
                <a:solidFill>
                  <a:srgbClr val="163793"/>
                </a:solidFill>
                <a:latin typeface="宋体"/>
                <a:cs typeface="宋体"/>
              </a:rPr>
              <a:t>（理论模</a:t>
            </a:r>
            <a:r>
              <a:rPr sz="2400" spc="-5" dirty="0">
                <a:solidFill>
                  <a:srgbClr val="163793"/>
                </a:solidFill>
                <a:latin typeface="宋体"/>
                <a:cs typeface="宋体"/>
              </a:rPr>
              <a:t>型</a:t>
            </a:r>
            <a:r>
              <a:rPr sz="2400" dirty="0">
                <a:solidFill>
                  <a:srgbClr val="163793"/>
                </a:solidFill>
                <a:latin typeface="宋体"/>
                <a:cs typeface="宋体"/>
              </a:rPr>
              <a:t>）</a:t>
            </a:r>
            <a:endParaRPr sz="24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理论成功，市场失败</a:t>
            </a:r>
            <a:endParaRPr sz="2000">
              <a:latin typeface="宋体"/>
              <a:cs typeface="宋体"/>
            </a:endParaRPr>
          </a:p>
          <a:p>
            <a:pPr marL="355600" marR="6350" indent="-343535" algn="just">
              <a:lnSpc>
                <a:spcPct val="100000"/>
              </a:lnSpc>
              <a:spcBef>
                <a:spcPts val="570"/>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spc="105" dirty="0">
                <a:solidFill>
                  <a:srgbClr val="FF0000"/>
                </a:solidFill>
                <a:latin typeface="Arial"/>
                <a:cs typeface="Arial"/>
              </a:rPr>
              <a:t>7</a:t>
            </a:r>
            <a:r>
              <a:rPr sz="2400" spc="105" dirty="0">
                <a:solidFill>
                  <a:srgbClr val="FF0000"/>
                </a:solidFill>
                <a:latin typeface="宋体"/>
                <a:cs typeface="宋体"/>
              </a:rPr>
              <a:t>层</a:t>
            </a:r>
            <a:r>
              <a:rPr sz="2400" spc="105" dirty="0">
                <a:solidFill>
                  <a:srgbClr val="163793"/>
                </a:solidFill>
                <a:latin typeface="宋体"/>
                <a:cs typeface="宋体"/>
              </a:rPr>
              <a:t>（功</a:t>
            </a:r>
            <a:r>
              <a:rPr sz="2400" spc="120" dirty="0">
                <a:solidFill>
                  <a:srgbClr val="163793"/>
                </a:solidFill>
                <a:latin typeface="宋体"/>
                <a:cs typeface="宋体"/>
              </a:rPr>
              <a:t>能</a:t>
            </a:r>
            <a:r>
              <a:rPr sz="2400" spc="105" dirty="0">
                <a:solidFill>
                  <a:srgbClr val="163793"/>
                </a:solidFill>
                <a:latin typeface="宋体"/>
                <a:cs typeface="宋体"/>
              </a:rPr>
              <a:t>）</a:t>
            </a:r>
            <a:r>
              <a:rPr sz="2400" spc="114" dirty="0">
                <a:solidFill>
                  <a:srgbClr val="163793"/>
                </a:solidFill>
                <a:latin typeface="Arial"/>
                <a:cs typeface="Arial"/>
              </a:rPr>
              <a:t>,</a:t>
            </a:r>
            <a:r>
              <a:rPr sz="2400" spc="105" dirty="0">
                <a:solidFill>
                  <a:srgbClr val="163793"/>
                </a:solidFill>
                <a:latin typeface="宋体"/>
                <a:cs typeface="宋体"/>
              </a:rPr>
              <a:t>每层完成特定的 </a:t>
            </a:r>
            <a:r>
              <a:rPr sz="2400" dirty="0">
                <a:solidFill>
                  <a:srgbClr val="163793"/>
                </a:solidFill>
                <a:latin typeface="宋体"/>
                <a:cs typeface="宋体"/>
              </a:rPr>
              <a:t>网络功能</a:t>
            </a:r>
            <a:endParaRPr sz="2400">
              <a:latin typeface="宋体"/>
              <a:cs typeface="宋体"/>
            </a:endParaRPr>
          </a:p>
        </p:txBody>
      </p:sp>
      <p:sp>
        <p:nvSpPr>
          <p:cNvPr id="4" name="object 4"/>
          <p:cNvSpPr/>
          <p:nvPr/>
        </p:nvSpPr>
        <p:spPr>
          <a:xfrm>
            <a:off x="5765291" y="1901951"/>
            <a:ext cx="3188208" cy="5623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791200" y="1927860"/>
            <a:ext cx="3188207" cy="56235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779515" y="1916810"/>
            <a:ext cx="3185160" cy="558800"/>
          </a:xfrm>
          <a:custGeom>
            <a:avLst/>
            <a:gdLst/>
            <a:ahLst/>
            <a:cxnLst/>
            <a:rect l="l" t="t" r="r" b="b"/>
            <a:pathLst>
              <a:path w="3185159" h="558800">
                <a:moveTo>
                  <a:pt x="3091941" y="0"/>
                </a:moveTo>
                <a:lnTo>
                  <a:pt x="87678" y="154"/>
                </a:lnTo>
                <a:lnTo>
                  <a:pt x="47168" y="12086"/>
                </a:lnTo>
                <a:lnTo>
                  <a:pt x="16775" y="39748"/>
                </a:lnTo>
                <a:lnTo>
                  <a:pt x="1134" y="78507"/>
                </a:lnTo>
                <a:lnTo>
                  <a:pt x="0" y="93090"/>
                </a:lnTo>
                <a:lnTo>
                  <a:pt x="154" y="470740"/>
                </a:lnTo>
                <a:lnTo>
                  <a:pt x="12086" y="511250"/>
                </a:lnTo>
                <a:lnTo>
                  <a:pt x="39748" y="541643"/>
                </a:lnTo>
                <a:lnTo>
                  <a:pt x="78507" y="557284"/>
                </a:lnTo>
                <a:lnTo>
                  <a:pt x="93091" y="558418"/>
                </a:lnTo>
                <a:lnTo>
                  <a:pt x="3097342" y="558264"/>
                </a:lnTo>
                <a:lnTo>
                  <a:pt x="3137807" y="546332"/>
                </a:lnTo>
                <a:lnTo>
                  <a:pt x="3168222" y="518670"/>
                </a:lnTo>
                <a:lnTo>
                  <a:pt x="3183895" y="479911"/>
                </a:lnTo>
                <a:lnTo>
                  <a:pt x="3185033" y="465327"/>
                </a:lnTo>
                <a:lnTo>
                  <a:pt x="3184878" y="87678"/>
                </a:lnTo>
                <a:lnTo>
                  <a:pt x="3172919" y="47168"/>
                </a:lnTo>
                <a:lnTo>
                  <a:pt x="3145228" y="16775"/>
                </a:lnTo>
                <a:lnTo>
                  <a:pt x="3106495" y="1134"/>
                </a:lnTo>
                <a:lnTo>
                  <a:pt x="3091941" y="0"/>
                </a:lnTo>
                <a:close/>
              </a:path>
            </a:pathLst>
          </a:custGeom>
          <a:solidFill>
            <a:srgbClr val="FF2929"/>
          </a:solidFill>
        </p:spPr>
        <p:txBody>
          <a:bodyPr wrap="square" lIns="0" tIns="0" rIns="0" bIns="0" rtlCol="0"/>
          <a:lstStyle/>
          <a:p>
            <a:endParaRPr/>
          </a:p>
        </p:txBody>
      </p:sp>
      <p:sp>
        <p:nvSpPr>
          <p:cNvPr id="7" name="object 7"/>
          <p:cNvSpPr txBox="1"/>
          <p:nvPr/>
        </p:nvSpPr>
        <p:spPr>
          <a:xfrm>
            <a:off x="6027165" y="2062837"/>
            <a:ext cx="2690495" cy="292735"/>
          </a:xfrm>
          <a:prstGeom prst="rect">
            <a:avLst/>
          </a:prstGeom>
        </p:spPr>
        <p:txBody>
          <a:bodyPr vert="horz" wrap="square" lIns="0" tIns="0" rIns="0" bIns="0" rtlCol="0">
            <a:spAutoFit/>
          </a:bodyPr>
          <a:lstStyle/>
          <a:p>
            <a:pPr marL="12700">
              <a:lnSpc>
                <a:spcPct val="100000"/>
              </a:lnSpc>
            </a:pPr>
            <a:r>
              <a:rPr sz="2000" b="1" spc="10" dirty="0">
                <a:solidFill>
                  <a:srgbClr val="FFFFFF"/>
                </a:solidFill>
                <a:latin typeface="隶书"/>
                <a:cs typeface="隶书"/>
              </a:rPr>
              <a:t>应用</a:t>
            </a:r>
            <a:r>
              <a:rPr sz="2000" b="1" spc="0" dirty="0">
                <a:solidFill>
                  <a:srgbClr val="FFFFFF"/>
                </a:solidFill>
                <a:latin typeface="隶书"/>
                <a:cs typeface="隶书"/>
              </a:rPr>
              <a:t>层</a:t>
            </a:r>
            <a:r>
              <a:rPr sz="2000" b="1" spc="10" dirty="0">
                <a:solidFill>
                  <a:srgbClr val="FFFFFF"/>
                </a:solidFill>
                <a:latin typeface="隶书"/>
                <a:cs typeface="隶书"/>
              </a:rPr>
              <a:t>（</a:t>
            </a:r>
            <a:r>
              <a:rPr sz="2000" b="1" dirty="0">
                <a:solidFill>
                  <a:srgbClr val="FFFFFF"/>
                </a:solidFill>
                <a:latin typeface="Arial"/>
                <a:cs typeface="Arial"/>
              </a:rPr>
              <a:t>Appli</a:t>
            </a:r>
            <a:r>
              <a:rPr sz="2000" b="1" spc="-20" dirty="0">
                <a:solidFill>
                  <a:srgbClr val="FFFFFF"/>
                </a:solidFill>
                <a:latin typeface="Arial"/>
                <a:cs typeface="Arial"/>
              </a:rPr>
              <a:t>c</a:t>
            </a:r>
            <a:r>
              <a:rPr sz="2000" b="1" dirty="0">
                <a:solidFill>
                  <a:srgbClr val="FFFFFF"/>
                </a:solidFill>
                <a:latin typeface="Arial"/>
                <a:cs typeface="Arial"/>
              </a:rPr>
              <a:t>at</a:t>
            </a:r>
            <a:r>
              <a:rPr sz="2000" b="1" spc="-10" dirty="0">
                <a:solidFill>
                  <a:srgbClr val="FFFFFF"/>
                </a:solidFill>
                <a:latin typeface="Arial"/>
                <a:cs typeface="Arial"/>
              </a:rPr>
              <a:t>i</a:t>
            </a:r>
            <a:r>
              <a:rPr sz="2000" b="1" dirty="0">
                <a:solidFill>
                  <a:srgbClr val="FFFFFF"/>
                </a:solidFill>
                <a:latin typeface="Arial"/>
                <a:cs typeface="Arial"/>
              </a:rPr>
              <a:t>on</a:t>
            </a:r>
            <a:r>
              <a:rPr sz="2000" b="1" spc="-5" dirty="0">
                <a:solidFill>
                  <a:srgbClr val="FFFFFF"/>
                </a:solidFill>
                <a:latin typeface="隶书"/>
                <a:cs typeface="隶书"/>
              </a:rPr>
              <a:t>）</a:t>
            </a:r>
            <a:endParaRPr sz="2000">
              <a:latin typeface="隶书"/>
              <a:cs typeface="隶书"/>
            </a:endParaRPr>
          </a:p>
        </p:txBody>
      </p:sp>
      <p:sp>
        <p:nvSpPr>
          <p:cNvPr id="8" name="object 8"/>
          <p:cNvSpPr/>
          <p:nvPr/>
        </p:nvSpPr>
        <p:spPr>
          <a:xfrm>
            <a:off x="5765291" y="2461260"/>
            <a:ext cx="3188208" cy="51511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791200" y="2487167"/>
            <a:ext cx="3188207" cy="51511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779515" y="2475229"/>
            <a:ext cx="3185160" cy="512445"/>
          </a:xfrm>
          <a:custGeom>
            <a:avLst/>
            <a:gdLst/>
            <a:ahLst/>
            <a:cxnLst/>
            <a:rect l="l" t="t" r="r" b="b"/>
            <a:pathLst>
              <a:path w="3185159" h="512444">
                <a:moveTo>
                  <a:pt x="3099562" y="0"/>
                </a:moveTo>
                <a:lnTo>
                  <a:pt x="77847" y="334"/>
                </a:lnTo>
                <a:lnTo>
                  <a:pt x="38257" y="14190"/>
                </a:lnTo>
                <a:lnTo>
                  <a:pt x="10479" y="44398"/>
                </a:lnTo>
                <a:lnTo>
                  <a:pt x="0" y="85471"/>
                </a:lnTo>
                <a:lnTo>
                  <a:pt x="326" y="434608"/>
                </a:lnTo>
                <a:lnTo>
                  <a:pt x="14156" y="474167"/>
                </a:lnTo>
                <a:lnTo>
                  <a:pt x="44371" y="501954"/>
                </a:lnTo>
                <a:lnTo>
                  <a:pt x="85471" y="512445"/>
                </a:lnTo>
                <a:lnTo>
                  <a:pt x="3107070" y="512119"/>
                </a:lnTo>
                <a:lnTo>
                  <a:pt x="3146667" y="498294"/>
                </a:lnTo>
                <a:lnTo>
                  <a:pt x="3174512" y="468113"/>
                </a:lnTo>
                <a:lnTo>
                  <a:pt x="3185033" y="427100"/>
                </a:lnTo>
                <a:lnTo>
                  <a:pt x="3184697" y="77847"/>
                </a:lnTo>
                <a:lnTo>
                  <a:pt x="3170809" y="38257"/>
                </a:lnTo>
                <a:lnTo>
                  <a:pt x="3140577" y="10479"/>
                </a:lnTo>
                <a:lnTo>
                  <a:pt x="3099562" y="0"/>
                </a:lnTo>
                <a:close/>
              </a:path>
            </a:pathLst>
          </a:custGeom>
          <a:solidFill>
            <a:srgbClr val="00AF50"/>
          </a:solidFill>
        </p:spPr>
        <p:txBody>
          <a:bodyPr wrap="square" lIns="0" tIns="0" rIns="0" bIns="0" rtlCol="0"/>
          <a:lstStyle/>
          <a:p>
            <a:endParaRPr/>
          </a:p>
        </p:txBody>
      </p:sp>
      <p:sp>
        <p:nvSpPr>
          <p:cNvPr id="11" name="object 11"/>
          <p:cNvSpPr/>
          <p:nvPr/>
        </p:nvSpPr>
        <p:spPr>
          <a:xfrm>
            <a:off x="5765291" y="3003804"/>
            <a:ext cx="3188208" cy="51816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791200" y="3029711"/>
            <a:ext cx="3188207" cy="51816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5779515" y="3018154"/>
            <a:ext cx="3185160" cy="516255"/>
          </a:xfrm>
          <a:custGeom>
            <a:avLst/>
            <a:gdLst/>
            <a:ahLst/>
            <a:cxnLst/>
            <a:rect l="l" t="t" r="r" b="b"/>
            <a:pathLst>
              <a:path w="3185159" h="516254">
                <a:moveTo>
                  <a:pt x="3099054" y="0"/>
                </a:moveTo>
                <a:lnTo>
                  <a:pt x="77536" y="408"/>
                </a:lnTo>
                <a:lnTo>
                  <a:pt x="38086" y="14555"/>
                </a:lnTo>
                <a:lnTo>
                  <a:pt x="10428" y="44892"/>
                </a:lnTo>
                <a:lnTo>
                  <a:pt x="0" y="85979"/>
                </a:lnTo>
                <a:lnTo>
                  <a:pt x="408" y="438210"/>
                </a:lnTo>
                <a:lnTo>
                  <a:pt x="14555" y="477660"/>
                </a:lnTo>
                <a:lnTo>
                  <a:pt x="44892" y="505318"/>
                </a:lnTo>
                <a:lnTo>
                  <a:pt x="85979" y="515747"/>
                </a:lnTo>
                <a:lnTo>
                  <a:pt x="3107476" y="515338"/>
                </a:lnTo>
                <a:lnTo>
                  <a:pt x="3146890" y="501191"/>
                </a:lnTo>
                <a:lnTo>
                  <a:pt x="3174579" y="470854"/>
                </a:lnTo>
                <a:lnTo>
                  <a:pt x="3185033" y="429768"/>
                </a:lnTo>
                <a:lnTo>
                  <a:pt x="3184622" y="77536"/>
                </a:lnTo>
                <a:lnTo>
                  <a:pt x="3170443" y="38086"/>
                </a:lnTo>
                <a:lnTo>
                  <a:pt x="3140084" y="10428"/>
                </a:lnTo>
                <a:lnTo>
                  <a:pt x="3099054" y="0"/>
                </a:lnTo>
                <a:close/>
              </a:path>
            </a:pathLst>
          </a:custGeom>
          <a:solidFill>
            <a:srgbClr val="FF9900"/>
          </a:solidFill>
        </p:spPr>
        <p:txBody>
          <a:bodyPr wrap="square" lIns="0" tIns="0" rIns="0" bIns="0" rtlCol="0"/>
          <a:lstStyle/>
          <a:p>
            <a:endParaRPr/>
          </a:p>
        </p:txBody>
      </p:sp>
      <p:sp>
        <p:nvSpPr>
          <p:cNvPr id="14" name="object 14"/>
          <p:cNvSpPr/>
          <p:nvPr/>
        </p:nvSpPr>
        <p:spPr>
          <a:xfrm>
            <a:off x="5765291" y="3546347"/>
            <a:ext cx="3188208" cy="519683"/>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5791200" y="3572255"/>
            <a:ext cx="3188207" cy="518159"/>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5779515" y="3561079"/>
            <a:ext cx="3185160" cy="516255"/>
          </a:xfrm>
          <a:custGeom>
            <a:avLst/>
            <a:gdLst/>
            <a:ahLst/>
            <a:cxnLst/>
            <a:rect l="l" t="t" r="r" b="b"/>
            <a:pathLst>
              <a:path w="3185159" h="516254">
                <a:moveTo>
                  <a:pt x="3099054" y="0"/>
                </a:moveTo>
                <a:lnTo>
                  <a:pt x="77536" y="408"/>
                </a:lnTo>
                <a:lnTo>
                  <a:pt x="38086" y="14555"/>
                </a:lnTo>
                <a:lnTo>
                  <a:pt x="10428" y="44892"/>
                </a:lnTo>
                <a:lnTo>
                  <a:pt x="0" y="85979"/>
                </a:lnTo>
                <a:lnTo>
                  <a:pt x="408" y="438210"/>
                </a:lnTo>
                <a:lnTo>
                  <a:pt x="14555" y="477660"/>
                </a:lnTo>
                <a:lnTo>
                  <a:pt x="44892" y="505318"/>
                </a:lnTo>
                <a:lnTo>
                  <a:pt x="85979" y="515747"/>
                </a:lnTo>
                <a:lnTo>
                  <a:pt x="3107476" y="515338"/>
                </a:lnTo>
                <a:lnTo>
                  <a:pt x="3146890" y="501191"/>
                </a:lnTo>
                <a:lnTo>
                  <a:pt x="3174579" y="470854"/>
                </a:lnTo>
                <a:lnTo>
                  <a:pt x="3185033" y="429768"/>
                </a:lnTo>
                <a:lnTo>
                  <a:pt x="3184622" y="77536"/>
                </a:lnTo>
                <a:lnTo>
                  <a:pt x="3170443" y="38086"/>
                </a:lnTo>
                <a:lnTo>
                  <a:pt x="3140084" y="10428"/>
                </a:lnTo>
                <a:lnTo>
                  <a:pt x="3099054" y="0"/>
                </a:lnTo>
                <a:close/>
              </a:path>
            </a:pathLst>
          </a:custGeom>
          <a:solidFill>
            <a:srgbClr val="680000"/>
          </a:solidFill>
        </p:spPr>
        <p:txBody>
          <a:bodyPr wrap="square" lIns="0" tIns="0" rIns="0" bIns="0" rtlCol="0"/>
          <a:lstStyle/>
          <a:p>
            <a:endParaRPr/>
          </a:p>
        </p:txBody>
      </p:sp>
      <p:sp>
        <p:nvSpPr>
          <p:cNvPr id="17" name="object 17"/>
          <p:cNvSpPr txBox="1"/>
          <p:nvPr/>
        </p:nvSpPr>
        <p:spPr>
          <a:xfrm>
            <a:off x="5950077" y="2598396"/>
            <a:ext cx="2845435" cy="1380490"/>
          </a:xfrm>
          <a:prstGeom prst="rect">
            <a:avLst/>
          </a:prstGeom>
        </p:spPr>
        <p:txBody>
          <a:bodyPr vert="horz" wrap="square" lIns="0" tIns="0" rIns="0" bIns="0" rtlCol="0">
            <a:spAutoFit/>
          </a:bodyPr>
          <a:lstStyle/>
          <a:p>
            <a:pPr marL="12700" marR="5080" algn="ctr">
              <a:lnSpc>
                <a:spcPct val="178400"/>
              </a:lnSpc>
            </a:pPr>
            <a:r>
              <a:rPr sz="2000" b="1" spc="10" dirty="0">
                <a:solidFill>
                  <a:srgbClr val="FFFFFF"/>
                </a:solidFill>
                <a:latin typeface="隶书"/>
                <a:cs typeface="隶书"/>
              </a:rPr>
              <a:t>表示</a:t>
            </a:r>
            <a:r>
              <a:rPr sz="2000" b="1" spc="0" dirty="0">
                <a:solidFill>
                  <a:srgbClr val="FFFFFF"/>
                </a:solidFill>
                <a:latin typeface="隶书"/>
                <a:cs typeface="隶书"/>
              </a:rPr>
              <a:t>层</a:t>
            </a:r>
            <a:r>
              <a:rPr sz="2000" b="1" spc="10" dirty="0">
                <a:solidFill>
                  <a:srgbClr val="FFFFFF"/>
                </a:solidFill>
                <a:latin typeface="隶书"/>
                <a:cs typeface="隶书"/>
              </a:rPr>
              <a:t>（</a:t>
            </a:r>
            <a:r>
              <a:rPr sz="2000" b="1" dirty="0">
                <a:solidFill>
                  <a:srgbClr val="FFFFFF"/>
                </a:solidFill>
                <a:latin typeface="Arial"/>
                <a:cs typeface="Arial"/>
              </a:rPr>
              <a:t>Pre</a:t>
            </a:r>
            <a:r>
              <a:rPr sz="2000" b="1" spc="-15" dirty="0">
                <a:solidFill>
                  <a:srgbClr val="FFFFFF"/>
                </a:solidFill>
                <a:latin typeface="Arial"/>
                <a:cs typeface="Arial"/>
              </a:rPr>
              <a:t>s</a:t>
            </a:r>
            <a:r>
              <a:rPr sz="2000" b="1" dirty="0">
                <a:solidFill>
                  <a:srgbClr val="FFFFFF"/>
                </a:solidFill>
                <a:latin typeface="Arial"/>
                <a:cs typeface="Arial"/>
              </a:rPr>
              <a:t>enta</a:t>
            </a:r>
            <a:r>
              <a:rPr sz="2000" b="1" spc="-15" dirty="0">
                <a:solidFill>
                  <a:srgbClr val="FFFFFF"/>
                </a:solidFill>
                <a:latin typeface="Arial"/>
                <a:cs typeface="Arial"/>
              </a:rPr>
              <a:t>t</a:t>
            </a:r>
            <a:r>
              <a:rPr sz="2000" b="1" dirty="0">
                <a:solidFill>
                  <a:srgbClr val="FFFFFF"/>
                </a:solidFill>
                <a:latin typeface="Arial"/>
                <a:cs typeface="Arial"/>
              </a:rPr>
              <a:t>io</a:t>
            </a:r>
            <a:r>
              <a:rPr sz="2000" b="1" spc="-10" dirty="0">
                <a:solidFill>
                  <a:srgbClr val="FFFFFF"/>
                </a:solidFill>
                <a:latin typeface="Arial"/>
                <a:cs typeface="Arial"/>
              </a:rPr>
              <a:t>n</a:t>
            </a:r>
            <a:r>
              <a:rPr sz="2000" b="1" spc="-5" dirty="0">
                <a:solidFill>
                  <a:srgbClr val="FFFFFF"/>
                </a:solidFill>
                <a:latin typeface="隶书"/>
                <a:cs typeface="隶书"/>
              </a:rPr>
              <a:t>） </a:t>
            </a:r>
            <a:r>
              <a:rPr sz="2000" b="1" spc="10" dirty="0">
                <a:solidFill>
                  <a:srgbClr val="FFFFFF"/>
                </a:solidFill>
                <a:latin typeface="隶书"/>
                <a:cs typeface="隶书"/>
              </a:rPr>
              <a:t>会话</a:t>
            </a:r>
            <a:r>
              <a:rPr sz="2000" b="1" spc="0" dirty="0">
                <a:solidFill>
                  <a:srgbClr val="FFFFFF"/>
                </a:solidFill>
                <a:latin typeface="隶书"/>
                <a:cs typeface="隶书"/>
              </a:rPr>
              <a:t>层</a:t>
            </a:r>
            <a:r>
              <a:rPr sz="2000" b="1" spc="10" dirty="0">
                <a:solidFill>
                  <a:srgbClr val="FFFFFF"/>
                </a:solidFill>
                <a:latin typeface="隶书"/>
                <a:cs typeface="隶书"/>
              </a:rPr>
              <a:t>（</a:t>
            </a:r>
            <a:r>
              <a:rPr sz="2000" b="1" dirty="0">
                <a:solidFill>
                  <a:srgbClr val="FFFFFF"/>
                </a:solidFill>
                <a:latin typeface="Arial"/>
                <a:cs typeface="Arial"/>
              </a:rPr>
              <a:t>Ses</a:t>
            </a:r>
            <a:r>
              <a:rPr sz="2000" b="1" spc="-15" dirty="0">
                <a:solidFill>
                  <a:srgbClr val="FFFFFF"/>
                </a:solidFill>
                <a:latin typeface="Arial"/>
                <a:cs typeface="Arial"/>
              </a:rPr>
              <a:t>s</a:t>
            </a:r>
            <a:r>
              <a:rPr sz="2000" b="1" dirty="0">
                <a:solidFill>
                  <a:srgbClr val="FFFFFF"/>
                </a:solidFill>
                <a:latin typeface="Arial"/>
                <a:cs typeface="Arial"/>
              </a:rPr>
              <a:t>io</a:t>
            </a:r>
            <a:r>
              <a:rPr sz="2000" b="1" spc="-10" dirty="0">
                <a:solidFill>
                  <a:srgbClr val="FFFFFF"/>
                </a:solidFill>
                <a:latin typeface="Arial"/>
                <a:cs typeface="Arial"/>
              </a:rPr>
              <a:t>n</a:t>
            </a:r>
            <a:r>
              <a:rPr sz="2000" b="1" spc="-5" dirty="0">
                <a:solidFill>
                  <a:srgbClr val="FFFFFF"/>
                </a:solidFill>
                <a:latin typeface="隶书"/>
                <a:cs typeface="隶书"/>
              </a:rPr>
              <a:t>） </a:t>
            </a:r>
            <a:r>
              <a:rPr sz="2000" b="1" spc="10" dirty="0">
                <a:solidFill>
                  <a:srgbClr val="FFFFFF"/>
                </a:solidFill>
                <a:latin typeface="隶书"/>
                <a:cs typeface="隶书"/>
              </a:rPr>
              <a:t>传输</a:t>
            </a:r>
            <a:r>
              <a:rPr sz="2000" b="1" spc="0" dirty="0">
                <a:solidFill>
                  <a:srgbClr val="FFFFFF"/>
                </a:solidFill>
                <a:latin typeface="隶书"/>
                <a:cs typeface="隶书"/>
              </a:rPr>
              <a:t>层</a:t>
            </a:r>
            <a:r>
              <a:rPr sz="2000" b="1" spc="10" dirty="0">
                <a:solidFill>
                  <a:srgbClr val="FFFFFF"/>
                </a:solidFill>
                <a:latin typeface="隶书"/>
                <a:cs typeface="隶书"/>
              </a:rPr>
              <a:t>（</a:t>
            </a:r>
            <a:r>
              <a:rPr sz="2000" b="1" spc="-110" dirty="0">
                <a:solidFill>
                  <a:srgbClr val="FFFFFF"/>
                </a:solidFill>
                <a:latin typeface="Arial"/>
                <a:cs typeface="Arial"/>
              </a:rPr>
              <a:t>T</a:t>
            </a:r>
            <a:r>
              <a:rPr sz="2000" b="1" spc="-15" dirty="0">
                <a:solidFill>
                  <a:srgbClr val="FFFFFF"/>
                </a:solidFill>
                <a:latin typeface="Arial"/>
                <a:cs typeface="Arial"/>
              </a:rPr>
              <a:t>r</a:t>
            </a:r>
            <a:r>
              <a:rPr sz="2000" b="1" dirty="0">
                <a:solidFill>
                  <a:srgbClr val="FFFFFF"/>
                </a:solidFill>
                <a:latin typeface="Arial"/>
                <a:cs typeface="Arial"/>
              </a:rPr>
              <a:t>anspor</a:t>
            </a:r>
            <a:r>
              <a:rPr sz="2000" b="1" spc="-5" dirty="0">
                <a:solidFill>
                  <a:srgbClr val="FFFFFF"/>
                </a:solidFill>
                <a:latin typeface="Arial"/>
                <a:cs typeface="Arial"/>
              </a:rPr>
              <a:t>t</a:t>
            </a:r>
            <a:r>
              <a:rPr sz="2000" b="1" spc="-5" dirty="0">
                <a:solidFill>
                  <a:srgbClr val="FFFFFF"/>
                </a:solidFill>
                <a:latin typeface="隶书"/>
                <a:cs typeface="隶书"/>
              </a:rPr>
              <a:t>）</a:t>
            </a:r>
            <a:endParaRPr sz="2000">
              <a:latin typeface="隶书"/>
              <a:cs typeface="隶书"/>
            </a:endParaRPr>
          </a:p>
        </p:txBody>
      </p:sp>
      <p:sp>
        <p:nvSpPr>
          <p:cNvPr id="18" name="object 18"/>
          <p:cNvSpPr/>
          <p:nvPr/>
        </p:nvSpPr>
        <p:spPr>
          <a:xfrm>
            <a:off x="5765291" y="4073652"/>
            <a:ext cx="3188208" cy="547116"/>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5791200" y="4099559"/>
            <a:ext cx="3188207" cy="547115"/>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5779524" y="4088384"/>
            <a:ext cx="3185160" cy="543560"/>
          </a:xfrm>
          <a:custGeom>
            <a:avLst/>
            <a:gdLst/>
            <a:ahLst/>
            <a:cxnLst/>
            <a:rect l="l" t="t" r="r" b="b"/>
            <a:pathLst>
              <a:path w="3185159" h="543560">
                <a:moveTo>
                  <a:pt x="3094346" y="0"/>
                </a:moveTo>
                <a:lnTo>
                  <a:pt x="89199" y="9"/>
                </a:lnTo>
                <a:lnTo>
                  <a:pt x="48137" y="10538"/>
                </a:lnTo>
                <a:lnTo>
                  <a:pt x="17160" y="37547"/>
                </a:lnTo>
                <a:lnTo>
                  <a:pt x="1155" y="76108"/>
                </a:lnTo>
                <a:lnTo>
                  <a:pt x="0" y="454247"/>
                </a:lnTo>
                <a:lnTo>
                  <a:pt x="1356" y="468768"/>
                </a:lnTo>
                <a:lnTo>
                  <a:pt x="17865" y="507055"/>
                </a:lnTo>
                <a:lnTo>
                  <a:pt x="49226" y="533617"/>
                </a:lnTo>
                <a:lnTo>
                  <a:pt x="90542" y="543560"/>
                </a:lnTo>
                <a:lnTo>
                  <a:pt x="3095689" y="543550"/>
                </a:lnTo>
                <a:lnTo>
                  <a:pt x="3136780" y="533049"/>
                </a:lnTo>
                <a:lnTo>
                  <a:pt x="3167811" y="506095"/>
                </a:lnTo>
                <a:lnTo>
                  <a:pt x="3183857" y="467575"/>
                </a:lnTo>
                <a:lnTo>
                  <a:pt x="3185013" y="89231"/>
                </a:lnTo>
                <a:lnTo>
                  <a:pt x="3183624" y="74735"/>
                </a:lnTo>
                <a:lnTo>
                  <a:pt x="3167036" y="36493"/>
                </a:lnTo>
                <a:lnTo>
                  <a:pt x="3135638" y="9942"/>
                </a:lnTo>
                <a:lnTo>
                  <a:pt x="3094346" y="0"/>
                </a:lnTo>
                <a:close/>
              </a:path>
            </a:pathLst>
          </a:custGeom>
          <a:solidFill>
            <a:srgbClr val="00AFEF"/>
          </a:solidFill>
        </p:spPr>
        <p:txBody>
          <a:bodyPr wrap="square" lIns="0" tIns="0" rIns="0" bIns="0" rtlCol="0"/>
          <a:lstStyle/>
          <a:p>
            <a:endParaRPr/>
          </a:p>
        </p:txBody>
      </p:sp>
      <p:sp>
        <p:nvSpPr>
          <p:cNvPr id="21" name="object 21"/>
          <p:cNvSpPr txBox="1"/>
          <p:nvPr/>
        </p:nvSpPr>
        <p:spPr>
          <a:xfrm>
            <a:off x="6218301" y="4227290"/>
            <a:ext cx="2309495" cy="292735"/>
          </a:xfrm>
          <a:prstGeom prst="rect">
            <a:avLst/>
          </a:prstGeom>
        </p:spPr>
        <p:txBody>
          <a:bodyPr vert="horz" wrap="square" lIns="0" tIns="0" rIns="0" bIns="0" rtlCol="0">
            <a:spAutoFit/>
          </a:bodyPr>
          <a:lstStyle/>
          <a:p>
            <a:pPr marL="12700">
              <a:lnSpc>
                <a:spcPct val="100000"/>
              </a:lnSpc>
            </a:pPr>
            <a:r>
              <a:rPr sz="2000" b="1" spc="10" dirty="0">
                <a:solidFill>
                  <a:srgbClr val="FFFFFF"/>
                </a:solidFill>
                <a:latin typeface="隶书"/>
                <a:cs typeface="隶书"/>
              </a:rPr>
              <a:t>网络</a:t>
            </a:r>
            <a:r>
              <a:rPr sz="2000" b="1" dirty="0">
                <a:solidFill>
                  <a:srgbClr val="FFFFFF"/>
                </a:solidFill>
                <a:latin typeface="隶书"/>
                <a:cs typeface="隶书"/>
              </a:rPr>
              <a:t>层</a:t>
            </a:r>
            <a:r>
              <a:rPr sz="2000" b="1" spc="5" dirty="0">
                <a:solidFill>
                  <a:srgbClr val="FFFFFF"/>
                </a:solidFill>
                <a:latin typeface="隶书"/>
                <a:cs typeface="隶书"/>
              </a:rPr>
              <a:t>（</a:t>
            </a:r>
            <a:r>
              <a:rPr sz="2000" b="1" dirty="0">
                <a:solidFill>
                  <a:srgbClr val="FFFFFF"/>
                </a:solidFill>
                <a:latin typeface="Arial"/>
                <a:cs typeface="Arial"/>
              </a:rPr>
              <a:t>N</a:t>
            </a:r>
            <a:r>
              <a:rPr sz="2000" b="1" spc="-10" dirty="0">
                <a:solidFill>
                  <a:srgbClr val="FFFFFF"/>
                </a:solidFill>
                <a:latin typeface="Arial"/>
                <a:cs typeface="Arial"/>
              </a:rPr>
              <a:t>e</a:t>
            </a:r>
            <a:r>
              <a:rPr sz="2000" b="1" spc="-35" dirty="0">
                <a:solidFill>
                  <a:srgbClr val="FFFFFF"/>
                </a:solidFill>
                <a:latin typeface="Arial"/>
                <a:cs typeface="Arial"/>
              </a:rPr>
              <a:t>t</a:t>
            </a:r>
            <a:r>
              <a:rPr sz="2000" b="1" spc="25" dirty="0">
                <a:solidFill>
                  <a:srgbClr val="FFFFFF"/>
                </a:solidFill>
                <a:latin typeface="Arial"/>
                <a:cs typeface="Arial"/>
              </a:rPr>
              <a:t>w</a:t>
            </a:r>
            <a:r>
              <a:rPr sz="2000" b="1" dirty="0">
                <a:solidFill>
                  <a:srgbClr val="FFFFFF"/>
                </a:solidFill>
                <a:latin typeface="Arial"/>
                <a:cs typeface="Arial"/>
              </a:rPr>
              <a:t>o</a:t>
            </a:r>
            <a:r>
              <a:rPr sz="2000" b="1" spc="-15" dirty="0">
                <a:solidFill>
                  <a:srgbClr val="FFFFFF"/>
                </a:solidFill>
                <a:latin typeface="Arial"/>
                <a:cs typeface="Arial"/>
              </a:rPr>
              <a:t>r</a:t>
            </a:r>
            <a:r>
              <a:rPr sz="2000" b="1" dirty="0">
                <a:solidFill>
                  <a:srgbClr val="FFFFFF"/>
                </a:solidFill>
                <a:latin typeface="Arial"/>
                <a:cs typeface="Arial"/>
              </a:rPr>
              <a:t>k</a:t>
            </a:r>
            <a:r>
              <a:rPr sz="2000" b="1" spc="-5" dirty="0">
                <a:solidFill>
                  <a:srgbClr val="FFFFFF"/>
                </a:solidFill>
                <a:latin typeface="隶书"/>
                <a:cs typeface="隶书"/>
              </a:rPr>
              <a:t>）</a:t>
            </a:r>
            <a:endParaRPr sz="2000">
              <a:latin typeface="隶书"/>
              <a:cs typeface="隶书"/>
            </a:endParaRPr>
          </a:p>
        </p:txBody>
      </p:sp>
      <p:sp>
        <p:nvSpPr>
          <p:cNvPr id="22" name="object 22"/>
          <p:cNvSpPr/>
          <p:nvPr/>
        </p:nvSpPr>
        <p:spPr>
          <a:xfrm>
            <a:off x="5765291" y="4648200"/>
            <a:ext cx="3188208" cy="518160"/>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5791200" y="4674108"/>
            <a:ext cx="3188207" cy="518159"/>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5779515" y="4662296"/>
            <a:ext cx="3185160" cy="516255"/>
          </a:xfrm>
          <a:custGeom>
            <a:avLst/>
            <a:gdLst/>
            <a:ahLst/>
            <a:cxnLst/>
            <a:rect l="l" t="t" r="r" b="b"/>
            <a:pathLst>
              <a:path w="3185159" h="516254">
                <a:moveTo>
                  <a:pt x="3099054" y="0"/>
                </a:moveTo>
                <a:lnTo>
                  <a:pt x="77536" y="408"/>
                </a:lnTo>
                <a:lnTo>
                  <a:pt x="38086" y="14555"/>
                </a:lnTo>
                <a:lnTo>
                  <a:pt x="10428" y="44892"/>
                </a:lnTo>
                <a:lnTo>
                  <a:pt x="0" y="85978"/>
                </a:lnTo>
                <a:lnTo>
                  <a:pt x="399" y="438219"/>
                </a:lnTo>
                <a:lnTo>
                  <a:pt x="14521" y="477640"/>
                </a:lnTo>
                <a:lnTo>
                  <a:pt x="44865" y="505308"/>
                </a:lnTo>
                <a:lnTo>
                  <a:pt x="85979" y="515746"/>
                </a:lnTo>
                <a:lnTo>
                  <a:pt x="3107380" y="515347"/>
                </a:lnTo>
                <a:lnTo>
                  <a:pt x="3146839" y="501231"/>
                </a:lnTo>
                <a:lnTo>
                  <a:pt x="3174564" y="470922"/>
                </a:lnTo>
                <a:lnTo>
                  <a:pt x="3185033" y="429894"/>
                </a:lnTo>
                <a:lnTo>
                  <a:pt x="3184622" y="77536"/>
                </a:lnTo>
                <a:lnTo>
                  <a:pt x="3170443" y="38086"/>
                </a:lnTo>
                <a:lnTo>
                  <a:pt x="3140084" y="10428"/>
                </a:lnTo>
                <a:lnTo>
                  <a:pt x="3099054" y="0"/>
                </a:lnTo>
                <a:close/>
              </a:path>
            </a:pathLst>
          </a:custGeom>
          <a:solidFill>
            <a:srgbClr val="467373"/>
          </a:solidFill>
        </p:spPr>
        <p:txBody>
          <a:bodyPr wrap="square" lIns="0" tIns="0" rIns="0" bIns="0" rtlCol="0"/>
          <a:lstStyle/>
          <a:p>
            <a:endParaRPr/>
          </a:p>
        </p:txBody>
      </p:sp>
      <p:sp>
        <p:nvSpPr>
          <p:cNvPr id="25" name="object 25"/>
          <p:cNvSpPr txBox="1"/>
          <p:nvPr/>
        </p:nvSpPr>
        <p:spPr>
          <a:xfrm>
            <a:off x="5934836" y="4787487"/>
            <a:ext cx="2873375" cy="292735"/>
          </a:xfrm>
          <a:prstGeom prst="rect">
            <a:avLst/>
          </a:prstGeom>
        </p:spPr>
        <p:txBody>
          <a:bodyPr vert="horz" wrap="square" lIns="0" tIns="0" rIns="0" bIns="0" rtlCol="0">
            <a:spAutoFit/>
          </a:bodyPr>
          <a:lstStyle/>
          <a:p>
            <a:pPr marL="12700">
              <a:lnSpc>
                <a:spcPct val="100000"/>
              </a:lnSpc>
            </a:pPr>
            <a:r>
              <a:rPr sz="2000" b="1" spc="10" dirty="0">
                <a:solidFill>
                  <a:srgbClr val="FFFFFF"/>
                </a:solidFill>
                <a:latin typeface="隶书"/>
                <a:cs typeface="隶书"/>
              </a:rPr>
              <a:t>数据</a:t>
            </a:r>
            <a:r>
              <a:rPr sz="2000" b="1" dirty="0">
                <a:solidFill>
                  <a:srgbClr val="FFFFFF"/>
                </a:solidFill>
                <a:latin typeface="隶书"/>
                <a:cs typeface="隶书"/>
              </a:rPr>
              <a:t>链路层（</a:t>
            </a:r>
            <a:r>
              <a:rPr sz="2000" b="1" dirty="0">
                <a:solidFill>
                  <a:srgbClr val="FFFFFF"/>
                </a:solidFill>
                <a:latin typeface="Arial"/>
                <a:cs typeface="Arial"/>
              </a:rPr>
              <a:t>Data</a:t>
            </a:r>
            <a:r>
              <a:rPr sz="2000" b="1" spc="-45" dirty="0">
                <a:solidFill>
                  <a:srgbClr val="FFFFFF"/>
                </a:solidFill>
                <a:latin typeface="Arial"/>
                <a:cs typeface="Arial"/>
              </a:rPr>
              <a:t> </a:t>
            </a:r>
            <a:r>
              <a:rPr sz="2000" b="1" dirty="0">
                <a:solidFill>
                  <a:srgbClr val="FFFFFF"/>
                </a:solidFill>
                <a:latin typeface="Arial"/>
                <a:cs typeface="Arial"/>
              </a:rPr>
              <a:t>l</a:t>
            </a:r>
            <a:r>
              <a:rPr sz="2000" b="1" spc="-15" dirty="0">
                <a:solidFill>
                  <a:srgbClr val="FFFFFF"/>
                </a:solidFill>
                <a:latin typeface="Arial"/>
                <a:cs typeface="Arial"/>
              </a:rPr>
              <a:t>i</a:t>
            </a:r>
            <a:r>
              <a:rPr sz="2000" b="1" dirty="0">
                <a:solidFill>
                  <a:srgbClr val="FFFFFF"/>
                </a:solidFill>
                <a:latin typeface="Arial"/>
                <a:cs typeface="Arial"/>
              </a:rPr>
              <a:t>nk</a:t>
            </a:r>
            <a:r>
              <a:rPr sz="2000" b="1" spc="-5" dirty="0">
                <a:solidFill>
                  <a:srgbClr val="FFFFFF"/>
                </a:solidFill>
                <a:latin typeface="隶书"/>
                <a:cs typeface="隶书"/>
              </a:rPr>
              <a:t>）</a:t>
            </a:r>
            <a:endParaRPr sz="2000">
              <a:latin typeface="隶书"/>
              <a:cs typeface="隶书"/>
            </a:endParaRPr>
          </a:p>
        </p:txBody>
      </p:sp>
      <p:sp>
        <p:nvSpPr>
          <p:cNvPr id="26" name="object 26"/>
          <p:cNvSpPr/>
          <p:nvPr/>
        </p:nvSpPr>
        <p:spPr>
          <a:xfrm>
            <a:off x="5765291" y="5190744"/>
            <a:ext cx="3188208" cy="531876"/>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5791200" y="5216652"/>
            <a:ext cx="3188207" cy="530352"/>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5779515" y="5205221"/>
            <a:ext cx="3185160" cy="528320"/>
          </a:xfrm>
          <a:custGeom>
            <a:avLst/>
            <a:gdLst/>
            <a:ahLst/>
            <a:cxnLst/>
            <a:rect l="l" t="t" r="r" b="b"/>
            <a:pathLst>
              <a:path w="3185159" h="528320">
                <a:moveTo>
                  <a:pt x="3097022" y="0"/>
                </a:moveTo>
                <a:lnTo>
                  <a:pt x="76294" y="771"/>
                </a:lnTo>
                <a:lnTo>
                  <a:pt x="37361" y="16005"/>
                </a:lnTo>
                <a:lnTo>
                  <a:pt x="10203" y="46812"/>
                </a:lnTo>
                <a:lnTo>
                  <a:pt x="0" y="88010"/>
                </a:lnTo>
                <a:lnTo>
                  <a:pt x="770" y="451729"/>
                </a:lnTo>
                <a:lnTo>
                  <a:pt x="16002" y="490653"/>
                </a:lnTo>
                <a:lnTo>
                  <a:pt x="46809" y="517818"/>
                </a:lnTo>
                <a:lnTo>
                  <a:pt x="88011" y="528027"/>
                </a:lnTo>
                <a:lnTo>
                  <a:pt x="3108703" y="527257"/>
                </a:lnTo>
                <a:lnTo>
                  <a:pt x="3147610" y="512019"/>
                </a:lnTo>
                <a:lnTo>
                  <a:pt x="3174803" y="481211"/>
                </a:lnTo>
                <a:lnTo>
                  <a:pt x="3185033" y="440029"/>
                </a:lnTo>
                <a:lnTo>
                  <a:pt x="3184259" y="76294"/>
                </a:lnTo>
                <a:lnTo>
                  <a:pt x="3168991" y="37361"/>
                </a:lnTo>
                <a:lnTo>
                  <a:pt x="3138164" y="10203"/>
                </a:lnTo>
                <a:lnTo>
                  <a:pt x="3097022" y="0"/>
                </a:lnTo>
                <a:close/>
              </a:path>
            </a:pathLst>
          </a:custGeom>
          <a:solidFill>
            <a:srgbClr val="163793"/>
          </a:solidFill>
        </p:spPr>
        <p:txBody>
          <a:bodyPr wrap="square" lIns="0" tIns="0" rIns="0" bIns="0" rtlCol="0"/>
          <a:lstStyle/>
          <a:p>
            <a:endParaRPr/>
          </a:p>
        </p:txBody>
      </p:sp>
      <p:sp>
        <p:nvSpPr>
          <p:cNvPr id="29" name="object 29"/>
          <p:cNvSpPr txBox="1"/>
          <p:nvPr/>
        </p:nvSpPr>
        <p:spPr>
          <a:xfrm>
            <a:off x="6203950" y="5336643"/>
            <a:ext cx="2334895" cy="292735"/>
          </a:xfrm>
          <a:prstGeom prst="rect">
            <a:avLst/>
          </a:prstGeom>
        </p:spPr>
        <p:txBody>
          <a:bodyPr vert="horz" wrap="square" lIns="0" tIns="0" rIns="0" bIns="0" rtlCol="0">
            <a:spAutoFit/>
          </a:bodyPr>
          <a:lstStyle/>
          <a:p>
            <a:pPr marL="12700">
              <a:lnSpc>
                <a:spcPct val="100000"/>
              </a:lnSpc>
            </a:pPr>
            <a:r>
              <a:rPr sz="2000" b="1" spc="10" dirty="0">
                <a:solidFill>
                  <a:srgbClr val="FFFFFF"/>
                </a:solidFill>
                <a:latin typeface="隶书"/>
                <a:cs typeface="隶书"/>
              </a:rPr>
              <a:t>物理</a:t>
            </a:r>
            <a:r>
              <a:rPr sz="2000" b="1" spc="0" dirty="0">
                <a:solidFill>
                  <a:srgbClr val="FFFFFF"/>
                </a:solidFill>
                <a:latin typeface="隶书"/>
                <a:cs typeface="隶书"/>
              </a:rPr>
              <a:t>层</a:t>
            </a:r>
            <a:r>
              <a:rPr sz="2000" b="1" spc="10" dirty="0">
                <a:solidFill>
                  <a:srgbClr val="FFFFFF"/>
                </a:solidFill>
                <a:latin typeface="隶书"/>
                <a:cs typeface="隶书"/>
              </a:rPr>
              <a:t>（</a:t>
            </a:r>
            <a:r>
              <a:rPr sz="2000" b="1" dirty="0">
                <a:solidFill>
                  <a:srgbClr val="FFFFFF"/>
                </a:solidFill>
                <a:latin typeface="Arial"/>
                <a:cs typeface="Arial"/>
              </a:rPr>
              <a:t>Ph</a:t>
            </a:r>
            <a:r>
              <a:rPr sz="2000" b="1" spc="-40" dirty="0">
                <a:solidFill>
                  <a:srgbClr val="FFFFFF"/>
                </a:solidFill>
                <a:latin typeface="Arial"/>
                <a:cs typeface="Arial"/>
              </a:rPr>
              <a:t>y</a:t>
            </a:r>
            <a:r>
              <a:rPr sz="2000" b="1" dirty="0">
                <a:solidFill>
                  <a:srgbClr val="FFFFFF"/>
                </a:solidFill>
                <a:latin typeface="Arial"/>
                <a:cs typeface="Arial"/>
              </a:rPr>
              <a:t>sica</a:t>
            </a:r>
            <a:r>
              <a:rPr sz="2000" b="1" spc="-5" dirty="0">
                <a:solidFill>
                  <a:srgbClr val="FFFFFF"/>
                </a:solidFill>
                <a:latin typeface="Arial"/>
                <a:cs typeface="Arial"/>
              </a:rPr>
              <a:t>l</a:t>
            </a:r>
            <a:r>
              <a:rPr sz="2000" b="1" spc="-5" dirty="0">
                <a:solidFill>
                  <a:srgbClr val="FFFFFF"/>
                </a:solidFill>
                <a:latin typeface="隶书"/>
                <a:cs typeface="隶书"/>
              </a:rPr>
              <a:t>）</a:t>
            </a:r>
            <a:endParaRPr sz="2000">
              <a:latin typeface="隶书"/>
              <a:cs typeface="隶书"/>
            </a:endParaRPr>
          </a:p>
        </p:txBody>
      </p:sp>
      <p:sp>
        <p:nvSpPr>
          <p:cNvPr id="38" name="object 38"/>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39" name="object 39"/>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118</a:t>
            </a:fld>
            <a:endParaRPr dirty="0"/>
          </a:p>
        </p:txBody>
      </p:sp>
      <p:sp>
        <p:nvSpPr>
          <p:cNvPr id="30" name="object 30"/>
          <p:cNvSpPr txBox="1"/>
          <p:nvPr/>
        </p:nvSpPr>
        <p:spPr>
          <a:xfrm>
            <a:off x="5443854" y="1998488"/>
            <a:ext cx="2520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7:</a:t>
            </a:r>
            <a:endParaRPr sz="2000">
              <a:latin typeface="Arial"/>
              <a:cs typeface="Arial"/>
            </a:endParaRPr>
          </a:p>
        </p:txBody>
      </p:sp>
      <p:sp>
        <p:nvSpPr>
          <p:cNvPr id="31" name="object 31"/>
          <p:cNvSpPr txBox="1"/>
          <p:nvPr/>
        </p:nvSpPr>
        <p:spPr>
          <a:xfrm>
            <a:off x="5443854" y="2542556"/>
            <a:ext cx="2520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6:</a:t>
            </a:r>
            <a:endParaRPr sz="2000">
              <a:latin typeface="Arial"/>
              <a:cs typeface="Arial"/>
            </a:endParaRPr>
          </a:p>
        </p:txBody>
      </p:sp>
      <p:sp>
        <p:nvSpPr>
          <p:cNvPr id="32" name="object 32"/>
          <p:cNvSpPr txBox="1"/>
          <p:nvPr/>
        </p:nvSpPr>
        <p:spPr>
          <a:xfrm>
            <a:off x="5443854" y="3097927"/>
            <a:ext cx="2520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5:</a:t>
            </a:r>
            <a:endParaRPr sz="2000">
              <a:latin typeface="Arial"/>
              <a:cs typeface="Arial"/>
            </a:endParaRPr>
          </a:p>
        </p:txBody>
      </p:sp>
      <p:sp>
        <p:nvSpPr>
          <p:cNvPr id="33" name="object 33"/>
          <p:cNvSpPr txBox="1"/>
          <p:nvPr/>
        </p:nvSpPr>
        <p:spPr>
          <a:xfrm>
            <a:off x="5443854" y="3619389"/>
            <a:ext cx="2520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4:</a:t>
            </a:r>
            <a:endParaRPr sz="2000">
              <a:latin typeface="Arial"/>
              <a:cs typeface="Arial"/>
            </a:endParaRPr>
          </a:p>
        </p:txBody>
      </p:sp>
      <p:sp>
        <p:nvSpPr>
          <p:cNvPr id="34" name="object 34"/>
          <p:cNvSpPr txBox="1"/>
          <p:nvPr/>
        </p:nvSpPr>
        <p:spPr>
          <a:xfrm>
            <a:off x="5443854" y="4181879"/>
            <a:ext cx="252095" cy="28067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3:</a:t>
            </a:r>
            <a:endParaRPr sz="2000">
              <a:latin typeface="Arial"/>
              <a:cs typeface="Arial"/>
            </a:endParaRPr>
          </a:p>
        </p:txBody>
      </p:sp>
      <p:sp>
        <p:nvSpPr>
          <p:cNvPr id="35" name="object 35"/>
          <p:cNvSpPr txBox="1"/>
          <p:nvPr/>
        </p:nvSpPr>
        <p:spPr>
          <a:xfrm>
            <a:off x="5443854" y="4706643"/>
            <a:ext cx="252095" cy="28067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2:</a:t>
            </a:r>
            <a:endParaRPr sz="2000">
              <a:latin typeface="Arial"/>
              <a:cs typeface="Arial"/>
            </a:endParaRPr>
          </a:p>
        </p:txBody>
      </p:sp>
      <p:sp>
        <p:nvSpPr>
          <p:cNvPr id="36" name="object 36"/>
          <p:cNvSpPr txBox="1"/>
          <p:nvPr/>
        </p:nvSpPr>
        <p:spPr>
          <a:xfrm>
            <a:off x="5443854" y="5249187"/>
            <a:ext cx="252095" cy="28067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1:</a:t>
            </a:r>
            <a:endParaRPr sz="2000">
              <a:latin typeface="Arial"/>
              <a:cs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71170">
              <a:lnSpc>
                <a:spcPct val="100000"/>
              </a:lnSpc>
            </a:pPr>
            <a:r>
              <a:rPr spc="-5" dirty="0">
                <a:latin typeface="Verdana"/>
                <a:cs typeface="Verdana"/>
              </a:rPr>
              <a:t>OS</a:t>
            </a:r>
            <a:r>
              <a:rPr dirty="0">
                <a:latin typeface="Verdana"/>
                <a:cs typeface="Verdana"/>
              </a:rPr>
              <a:t>I</a:t>
            </a:r>
            <a:r>
              <a:rPr spc="-5" dirty="0"/>
              <a:t>参考模型解释的通信过程</a:t>
            </a:r>
          </a:p>
        </p:txBody>
      </p:sp>
      <p:sp>
        <p:nvSpPr>
          <p:cNvPr id="3" name="object 3"/>
          <p:cNvSpPr/>
          <p:nvPr/>
        </p:nvSpPr>
        <p:spPr>
          <a:xfrm>
            <a:off x="1037386" y="3877805"/>
            <a:ext cx="1385570" cy="271145"/>
          </a:xfrm>
          <a:custGeom>
            <a:avLst/>
            <a:gdLst/>
            <a:ahLst/>
            <a:cxnLst/>
            <a:rect l="l" t="t" r="r" b="b"/>
            <a:pathLst>
              <a:path w="1385570" h="271145">
                <a:moveTo>
                  <a:pt x="0" y="270649"/>
                </a:moveTo>
                <a:lnTo>
                  <a:pt x="1385570" y="270649"/>
                </a:lnTo>
                <a:lnTo>
                  <a:pt x="1385570" y="0"/>
                </a:lnTo>
                <a:lnTo>
                  <a:pt x="0" y="0"/>
                </a:lnTo>
                <a:lnTo>
                  <a:pt x="0" y="270649"/>
                </a:lnTo>
                <a:close/>
              </a:path>
            </a:pathLst>
          </a:custGeom>
          <a:ln w="9525">
            <a:solidFill>
              <a:srgbClr val="000000"/>
            </a:solidFill>
          </a:ln>
        </p:spPr>
        <p:txBody>
          <a:bodyPr wrap="square" lIns="0" tIns="0" rIns="0" bIns="0" rtlCol="0"/>
          <a:lstStyle/>
          <a:p>
            <a:endParaRPr/>
          </a:p>
        </p:txBody>
      </p:sp>
      <p:sp>
        <p:nvSpPr>
          <p:cNvPr id="4" name="object 4"/>
          <p:cNvSpPr/>
          <p:nvPr/>
        </p:nvSpPr>
        <p:spPr>
          <a:xfrm>
            <a:off x="1037386" y="3336531"/>
            <a:ext cx="1385570" cy="271145"/>
          </a:xfrm>
          <a:custGeom>
            <a:avLst/>
            <a:gdLst/>
            <a:ahLst/>
            <a:cxnLst/>
            <a:rect l="l" t="t" r="r" b="b"/>
            <a:pathLst>
              <a:path w="1385570" h="271145">
                <a:moveTo>
                  <a:pt x="0" y="270649"/>
                </a:moveTo>
                <a:lnTo>
                  <a:pt x="1385570" y="270649"/>
                </a:lnTo>
                <a:lnTo>
                  <a:pt x="1385570" y="0"/>
                </a:lnTo>
                <a:lnTo>
                  <a:pt x="0" y="0"/>
                </a:lnTo>
                <a:lnTo>
                  <a:pt x="0" y="270649"/>
                </a:lnTo>
                <a:close/>
              </a:path>
            </a:pathLst>
          </a:custGeom>
          <a:ln w="9525">
            <a:solidFill>
              <a:srgbClr val="000000"/>
            </a:solidFill>
          </a:ln>
        </p:spPr>
        <p:txBody>
          <a:bodyPr wrap="square" lIns="0" tIns="0" rIns="0" bIns="0" rtlCol="0"/>
          <a:lstStyle/>
          <a:p>
            <a:endParaRPr/>
          </a:p>
        </p:txBody>
      </p:sp>
      <p:sp>
        <p:nvSpPr>
          <p:cNvPr id="5" name="object 5"/>
          <p:cNvSpPr/>
          <p:nvPr/>
        </p:nvSpPr>
        <p:spPr>
          <a:xfrm>
            <a:off x="1037386" y="2795130"/>
            <a:ext cx="1385570" cy="271145"/>
          </a:xfrm>
          <a:custGeom>
            <a:avLst/>
            <a:gdLst/>
            <a:ahLst/>
            <a:cxnLst/>
            <a:rect l="l" t="t" r="r" b="b"/>
            <a:pathLst>
              <a:path w="1385570" h="271144">
                <a:moveTo>
                  <a:pt x="0" y="270649"/>
                </a:moveTo>
                <a:lnTo>
                  <a:pt x="1385570" y="270649"/>
                </a:lnTo>
                <a:lnTo>
                  <a:pt x="1385570" y="0"/>
                </a:lnTo>
                <a:lnTo>
                  <a:pt x="0" y="0"/>
                </a:lnTo>
                <a:lnTo>
                  <a:pt x="0" y="270649"/>
                </a:lnTo>
                <a:close/>
              </a:path>
            </a:pathLst>
          </a:custGeom>
          <a:ln w="9524">
            <a:solidFill>
              <a:srgbClr val="000000"/>
            </a:solidFill>
          </a:ln>
        </p:spPr>
        <p:txBody>
          <a:bodyPr wrap="square" lIns="0" tIns="0" rIns="0" bIns="0" rtlCol="0"/>
          <a:lstStyle/>
          <a:p>
            <a:endParaRPr/>
          </a:p>
        </p:txBody>
      </p:sp>
      <p:sp>
        <p:nvSpPr>
          <p:cNvPr id="6" name="object 6"/>
          <p:cNvSpPr/>
          <p:nvPr/>
        </p:nvSpPr>
        <p:spPr>
          <a:xfrm>
            <a:off x="1037386" y="2253856"/>
            <a:ext cx="1385570" cy="271145"/>
          </a:xfrm>
          <a:custGeom>
            <a:avLst/>
            <a:gdLst/>
            <a:ahLst/>
            <a:cxnLst/>
            <a:rect l="l" t="t" r="r" b="b"/>
            <a:pathLst>
              <a:path w="1385570" h="271144">
                <a:moveTo>
                  <a:pt x="0" y="270649"/>
                </a:moveTo>
                <a:lnTo>
                  <a:pt x="1385570" y="270649"/>
                </a:lnTo>
                <a:lnTo>
                  <a:pt x="1385570" y="0"/>
                </a:lnTo>
                <a:lnTo>
                  <a:pt x="0" y="0"/>
                </a:lnTo>
                <a:lnTo>
                  <a:pt x="0" y="270649"/>
                </a:lnTo>
                <a:close/>
              </a:path>
            </a:pathLst>
          </a:custGeom>
          <a:ln w="9524">
            <a:solidFill>
              <a:srgbClr val="000000"/>
            </a:solidFill>
          </a:ln>
        </p:spPr>
        <p:txBody>
          <a:bodyPr wrap="square" lIns="0" tIns="0" rIns="0" bIns="0" rtlCol="0"/>
          <a:lstStyle/>
          <a:p>
            <a:endParaRPr/>
          </a:p>
        </p:txBody>
      </p:sp>
      <p:sp>
        <p:nvSpPr>
          <p:cNvPr id="7" name="object 7"/>
          <p:cNvSpPr/>
          <p:nvPr/>
        </p:nvSpPr>
        <p:spPr>
          <a:xfrm>
            <a:off x="7041388" y="3877805"/>
            <a:ext cx="1231900" cy="271145"/>
          </a:xfrm>
          <a:custGeom>
            <a:avLst/>
            <a:gdLst/>
            <a:ahLst/>
            <a:cxnLst/>
            <a:rect l="l" t="t" r="r" b="b"/>
            <a:pathLst>
              <a:path w="1231900" h="271145">
                <a:moveTo>
                  <a:pt x="0" y="270649"/>
                </a:moveTo>
                <a:lnTo>
                  <a:pt x="1231582" y="270649"/>
                </a:lnTo>
                <a:lnTo>
                  <a:pt x="1231582" y="0"/>
                </a:lnTo>
                <a:lnTo>
                  <a:pt x="0" y="0"/>
                </a:lnTo>
                <a:lnTo>
                  <a:pt x="0" y="270649"/>
                </a:lnTo>
                <a:close/>
              </a:path>
            </a:pathLst>
          </a:custGeom>
          <a:ln w="9525">
            <a:solidFill>
              <a:srgbClr val="000000"/>
            </a:solidFill>
          </a:ln>
        </p:spPr>
        <p:txBody>
          <a:bodyPr wrap="square" lIns="0" tIns="0" rIns="0" bIns="0" rtlCol="0"/>
          <a:lstStyle/>
          <a:p>
            <a:endParaRPr/>
          </a:p>
        </p:txBody>
      </p:sp>
      <p:sp>
        <p:nvSpPr>
          <p:cNvPr id="8" name="object 8"/>
          <p:cNvSpPr/>
          <p:nvPr/>
        </p:nvSpPr>
        <p:spPr>
          <a:xfrm>
            <a:off x="7041388" y="3336531"/>
            <a:ext cx="1231900" cy="271145"/>
          </a:xfrm>
          <a:custGeom>
            <a:avLst/>
            <a:gdLst/>
            <a:ahLst/>
            <a:cxnLst/>
            <a:rect l="l" t="t" r="r" b="b"/>
            <a:pathLst>
              <a:path w="1231900" h="271145">
                <a:moveTo>
                  <a:pt x="0" y="270649"/>
                </a:moveTo>
                <a:lnTo>
                  <a:pt x="1231582" y="270649"/>
                </a:lnTo>
                <a:lnTo>
                  <a:pt x="1231582" y="0"/>
                </a:lnTo>
                <a:lnTo>
                  <a:pt x="0" y="0"/>
                </a:lnTo>
                <a:lnTo>
                  <a:pt x="0" y="270649"/>
                </a:lnTo>
                <a:close/>
              </a:path>
            </a:pathLst>
          </a:custGeom>
          <a:ln w="9525">
            <a:solidFill>
              <a:srgbClr val="000000"/>
            </a:solidFill>
          </a:ln>
        </p:spPr>
        <p:txBody>
          <a:bodyPr wrap="square" lIns="0" tIns="0" rIns="0" bIns="0" rtlCol="0"/>
          <a:lstStyle/>
          <a:p>
            <a:endParaRPr/>
          </a:p>
        </p:txBody>
      </p:sp>
      <p:sp>
        <p:nvSpPr>
          <p:cNvPr id="9" name="object 9"/>
          <p:cNvSpPr/>
          <p:nvPr/>
        </p:nvSpPr>
        <p:spPr>
          <a:xfrm>
            <a:off x="7041388" y="2795130"/>
            <a:ext cx="1231900" cy="271145"/>
          </a:xfrm>
          <a:custGeom>
            <a:avLst/>
            <a:gdLst/>
            <a:ahLst/>
            <a:cxnLst/>
            <a:rect l="l" t="t" r="r" b="b"/>
            <a:pathLst>
              <a:path w="1231900" h="271144">
                <a:moveTo>
                  <a:pt x="0" y="270649"/>
                </a:moveTo>
                <a:lnTo>
                  <a:pt x="1231582" y="270649"/>
                </a:lnTo>
                <a:lnTo>
                  <a:pt x="1231582" y="0"/>
                </a:lnTo>
                <a:lnTo>
                  <a:pt x="0" y="0"/>
                </a:lnTo>
                <a:lnTo>
                  <a:pt x="0" y="270649"/>
                </a:lnTo>
                <a:close/>
              </a:path>
            </a:pathLst>
          </a:custGeom>
          <a:ln w="9525">
            <a:solidFill>
              <a:srgbClr val="000000"/>
            </a:solidFill>
          </a:ln>
        </p:spPr>
        <p:txBody>
          <a:bodyPr wrap="square" lIns="0" tIns="0" rIns="0" bIns="0" rtlCol="0"/>
          <a:lstStyle/>
          <a:p>
            <a:endParaRPr/>
          </a:p>
        </p:txBody>
      </p:sp>
      <p:sp>
        <p:nvSpPr>
          <p:cNvPr id="10" name="object 10"/>
          <p:cNvSpPr/>
          <p:nvPr/>
        </p:nvSpPr>
        <p:spPr>
          <a:xfrm>
            <a:off x="7041388" y="2253856"/>
            <a:ext cx="1231900" cy="271145"/>
          </a:xfrm>
          <a:custGeom>
            <a:avLst/>
            <a:gdLst/>
            <a:ahLst/>
            <a:cxnLst/>
            <a:rect l="l" t="t" r="r" b="b"/>
            <a:pathLst>
              <a:path w="1231900" h="271144">
                <a:moveTo>
                  <a:pt x="0" y="270649"/>
                </a:moveTo>
                <a:lnTo>
                  <a:pt x="1231582" y="270649"/>
                </a:lnTo>
                <a:lnTo>
                  <a:pt x="1231582" y="0"/>
                </a:lnTo>
                <a:lnTo>
                  <a:pt x="0" y="0"/>
                </a:lnTo>
                <a:lnTo>
                  <a:pt x="0" y="270649"/>
                </a:lnTo>
                <a:close/>
              </a:path>
            </a:pathLst>
          </a:custGeom>
          <a:ln w="9525">
            <a:solidFill>
              <a:srgbClr val="000000"/>
            </a:solidFill>
          </a:ln>
        </p:spPr>
        <p:txBody>
          <a:bodyPr wrap="square" lIns="0" tIns="0" rIns="0" bIns="0" rtlCol="0"/>
          <a:lstStyle/>
          <a:p>
            <a:endParaRPr/>
          </a:p>
        </p:txBody>
      </p:sp>
      <p:sp>
        <p:nvSpPr>
          <p:cNvPr id="11" name="object 11"/>
          <p:cNvSpPr/>
          <p:nvPr/>
        </p:nvSpPr>
        <p:spPr>
          <a:xfrm>
            <a:off x="5074158" y="5231003"/>
            <a:ext cx="85725" cy="271145"/>
          </a:xfrm>
          <a:custGeom>
            <a:avLst/>
            <a:gdLst/>
            <a:ahLst/>
            <a:cxnLst/>
            <a:rect l="l" t="t" r="r" b="b"/>
            <a:pathLst>
              <a:path w="85725" h="271145">
                <a:moveTo>
                  <a:pt x="28575" y="185039"/>
                </a:moveTo>
                <a:lnTo>
                  <a:pt x="0" y="185039"/>
                </a:lnTo>
                <a:lnTo>
                  <a:pt x="42799" y="270764"/>
                </a:lnTo>
                <a:lnTo>
                  <a:pt x="78602" y="199263"/>
                </a:lnTo>
                <a:lnTo>
                  <a:pt x="28575" y="199263"/>
                </a:lnTo>
                <a:lnTo>
                  <a:pt x="28575" y="185039"/>
                </a:lnTo>
                <a:close/>
              </a:path>
              <a:path w="85725" h="271145">
                <a:moveTo>
                  <a:pt x="57150" y="71501"/>
                </a:moveTo>
                <a:lnTo>
                  <a:pt x="28575" y="71501"/>
                </a:lnTo>
                <a:lnTo>
                  <a:pt x="28575" y="199263"/>
                </a:lnTo>
                <a:lnTo>
                  <a:pt x="57150" y="199263"/>
                </a:lnTo>
                <a:lnTo>
                  <a:pt x="57150" y="71501"/>
                </a:lnTo>
                <a:close/>
              </a:path>
              <a:path w="85725" h="271145">
                <a:moveTo>
                  <a:pt x="85725" y="185039"/>
                </a:moveTo>
                <a:lnTo>
                  <a:pt x="57150" y="185039"/>
                </a:lnTo>
                <a:lnTo>
                  <a:pt x="57150" y="199263"/>
                </a:lnTo>
                <a:lnTo>
                  <a:pt x="78602" y="199263"/>
                </a:lnTo>
                <a:lnTo>
                  <a:pt x="85725" y="185039"/>
                </a:lnTo>
                <a:close/>
              </a:path>
              <a:path w="85725" h="271145">
                <a:moveTo>
                  <a:pt x="42799" y="0"/>
                </a:moveTo>
                <a:lnTo>
                  <a:pt x="0" y="85725"/>
                </a:lnTo>
                <a:lnTo>
                  <a:pt x="28575" y="85725"/>
                </a:lnTo>
                <a:lnTo>
                  <a:pt x="28575" y="71501"/>
                </a:lnTo>
                <a:lnTo>
                  <a:pt x="78602" y="71501"/>
                </a:lnTo>
                <a:lnTo>
                  <a:pt x="42799" y="0"/>
                </a:lnTo>
                <a:close/>
              </a:path>
              <a:path w="85725" h="271145">
                <a:moveTo>
                  <a:pt x="78602" y="71501"/>
                </a:moveTo>
                <a:lnTo>
                  <a:pt x="57150" y="71501"/>
                </a:lnTo>
                <a:lnTo>
                  <a:pt x="57150" y="85725"/>
                </a:lnTo>
                <a:lnTo>
                  <a:pt x="85725" y="85725"/>
                </a:lnTo>
                <a:lnTo>
                  <a:pt x="78602" y="71501"/>
                </a:lnTo>
                <a:close/>
              </a:path>
            </a:pathLst>
          </a:custGeom>
          <a:solidFill>
            <a:srgbClr val="000000"/>
          </a:solidFill>
        </p:spPr>
        <p:txBody>
          <a:bodyPr wrap="square" lIns="0" tIns="0" rIns="0" bIns="0" rtlCol="0"/>
          <a:lstStyle/>
          <a:p>
            <a:endParaRPr/>
          </a:p>
        </p:txBody>
      </p:sp>
      <p:sp>
        <p:nvSpPr>
          <p:cNvPr id="12" name="object 12"/>
          <p:cNvSpPr/>
          <p:nvPr/>
        </p:nvSpPr>
        <p:spPr>
          <a:xfrm>
            <a:off x="5074158" y="4689728"/>
            <a:ext cx="85725" cy="271145"/>
          </a:xfrm>
          <a:custGeom>
            <a:avLst/>
            <a:gdLst/>
            <a:ahLst/>
            <a:cxnLst/>
            <a:rect l="l" t="t" r="r" b="b"/>
            <a:pathLst>
              <a:path w="85725" h="271145">
                <a:moveTo>
                  <a:pt x="28575" y="184912"/>
                </a:moveTo>
                <a:lnTo>
                  <a:pt x="0" y="184912"/>
                </a:lnTo>
                <a:lnTo>
                  <a:pt x="42799" y="270637"/>
                </a:lnTo>
                <a:lnTo>
                  <a:pt x="78538" y="199263"/>
                </a:lnTo>
                <a:lnTo>
                  <a:pt x="28575" y="199263"/>
                </a:lnTo>
                <a:lnTo>
                  <a:pt x="28575" y="184912"/>
                </a:lnTo>
                <a:close/>
              </a:path>
              <a:path w="85725" h="271145">
                <a:moveTo>
                  <a:pt x="57150" y="71501"/>
                </a:moveTo>
                <a:lnTo>
                  <a:pt x="28575" y="71501"/>
                </a:lnTo>
                <a:lnTo>
                  <a:pt x="28575" y="199263"/>
                </a:lnTo>
                <a:lnTo>
                  <a:pt x="57150" y="199263"/>
                </a:lnTo>
                <a:lnTo>
                  <a:pt x="57150" y="71501"/>
                </a:lnTo>
                <a:close/>
              </a:path>
              <a:path w="85725" h="271145">
                <a:moveTo>
                  <a:pt x="85725" y="184912"/>
                </a:moveTo>
                <a:lnTo>
                  <a:pt x="57150" y="184912"/>
                </a:lnTo>
                <a:lnTo>
                  <a:pt x="57150" y="199263"/>
                </a:lnTo>
                <a:lnTo>
                  <a:pt x="78538" y="199263"/>
                </a:lnTo>
                <a:lnTo>
                  <a:pt x="85725" y="184912"/>
                </a:lnTo>
                <a:close/>
              </a:path>
              <a:path w="85725" h="271145">
                <a:moveTo>
                  <a:pt x="42799" y="0"/>
                </a:moveTo>
                <a:lnTo>
                  <a:pt x="0" y="85725"/>
                </a:lnTo>
                <a:lnTo>
                  <a:pt x="28575" y="85725"/>
                </a:lnTo>
                <a:lnTo>
                  <a:pt x="28575" y="71501"/>
                </a:lnTo>
                <a:lnTo>
                  <a:pt x="78602" y="71501"/>
                </a:lnTo>
                <a:lnTo>
                  <a:pt x="42799" y="0"/>
                </a:lnTo>
                <a:close/>
              </a:path>
              <a:path w="85725" h="271145">
                <a:moveTo>
                  <a:pt x="78602" y="71501"/>
                </a:moveTo>
                <a:lnTo>
                  <a:pt x="57150" y="71501"/>
                </a:lnTo>
                <a:lnTo>
                  <a:pt x="57150" y="85725"/>
                </a:lnTo>
                <a:lnTo>
                  <a:pt x="85725" y="85725"/>
                </a:lnTo>
                <a:lnTo>
                  <a:pt x="78602" y="71501"/>
                </a:lnTo>
                <a:close/>
              </a:path>
            </a:pathLst>
          </a:custGeom>
          <a:solidFill>
            <a:srgbClr val="000000"/>
          </a:solidFill>
        </p:spPr>
        <p:txBody>
          <a:bodyPr wrap="square" lIns="0" tIns="0" rIns="0" bIns="0" rtlCol="0"/>
          <a:lstStyle/>
          <a:p>
            <a:endParaRPr/>
          </a:p>
        </p:txBody>
      </p:sp>
      <p:sp>
        <p:nvSpPr>
          <p:cNvPr id="13" name="object 13"/>
          <p:cNvSpPr/>
          <p:nvPr/>
        </p:nvSpPr>
        <p:spPr>
          <a:xfrm>
            <a:off x="4227448" y="5231003"/>
            <a:ext cx="85725" cy="271145"/>
          </a:xfrm>
          <a:custGeom>
            <a:avLst/>
            <a:gdLst/>
            <a:ahLst/>
            <a:cxnLst/>
            <a:rect l="l" t="t" r="r" b="b"/>
            <a:pathLst>
              <a:path w="85725" h="271145">
                <a:moveTo>
                  <a:pt x="28575" y="185039"/>
                </a:moveTo>
                <a:lnTo>
                  <a:pt x="0" y="185039"/>
                </a:lnTo>
                <a:lnTo>
                  <a:pt x="42799" y="270764"/>
                </a:lnTo>
                <a:lnTo>
                  <a:pt x="78602" y="199263"/>
                </a:lnTo>
                <a:lnTo>
                  <a:pt x="28575" y="199263"/>
                </a:lnTo>
                <a:lnTo>
                  <a:pt x="28575" y="185039"/>
                </a:lnTo>
                <a:close/>
              </a:path>
              <a:path w="85725" h="271145">
                <a:moveTo>
                  <a:pt x="57150" y="71501"/>
                </a:moveTo>
                <a:lnTo>
                  <a:pt x="28575" y="71501"/>
                </a:lnTo>
                <a:lnTo>
                  <a:pt x="28575" y="199263"/>
                </a:lnTo>
                <a:lnTo>
                  <a:pt x="57150" y="199263"/>
                </a:lnTo>
                <a:lnTo>
                  <a:pt x="57150" y="71501"/>
                </a:lnTo>
                <a:close/>
              </a:path>
              <a:path w="85725" h="271145">
                <a:moveTo>
                  <a:pt x="85725" y="185039"/>
                </a:moveTo>
                <a:lnTo>
                  <a:pt x="57150" y="185039"/>
                </a:lnTo>
                <a:lnTo>
                  <a:pt x="57150" y="199263"/>
                </a:lnTo>
                <a:lnTo>
                  <a:pt x="78602" y="199263"/>
                </a:lnTo>
                <a:lnTo>
                  <a:pt x="85725" y="185039"/>
                </a:lnTo>
                <a:close/>
              </a:path>
              <a:path w="85725" h="271145">
                <a:moveTo>
                  <a:pt x="42799" y="0"/>
                </a:moveTo>
                <a:lnTo>
                  <a:pt x="0" y="85725"/>
                </a:lnTo>
                <a:lnTo>
                  <a:pt x="28575" y="85725"/>
                </a:lnTo>
                <a:lnTo>
                  <a:pt x="28575" y="71501"/>
                </a:lnTo>
                <a:lnTo>
                  <a:pt x="78602" y="71501"/>
                </a:lnTo>
                <a:lnTo>
                  <a:pt x="42799" y="0"/>
                </a:lnTo>
                <a:close/>
              </a:path>
              <a:path w="85725" h="271145">
                <a:moveTo>
                  <a:pt x="78602" y="71501"/>
                </a:moveTo>
                <a:lnTo>
                  <a:pt x="57150" y="71501"/>
                </a:lnTo>
                <a:lnTo>
                  <a:pt x="57150" y="85725"/>
                </a:lnTo>
                <a:lnTo>
                  <a:pt x="85725" y="85725"/>
                </a:lnTo>
                <a:lnTo>
                  <a:pt x="78602" y="71501"/>
                </a:lnTo>
                <a:close/>
              </a:path>
            </a:pathLst>
          </a:custGeom>
          <a:solidFill>
            <a:srgbClr val="000000"/>
          </a:solidFill>
        </p:spPr>
        <p:txBody>
          <a:bodyPr wrap="square" lIns="0" tIns="0" rIns="0" bIns="0" rtlCol="0"/>
          <a:lstStyle/>
          <a:p>
            <a:endParaRPr/>
          </a:p>
        </p:txBody>
      </p:sp>
      <p:sp>
        <p:nvSpPr>
          <p:cNvPr id="14" name="object 14"/>
          <p:cNvSpPr/>
          <p:nvPr/>
        </p:nvSpPr>
        <p:spPr>
          <a:xfrm>
            <a:off x="4227448" y="4689728"/>
            <a:ext cx="85725" cy="271145"/>
          </a:xfrm>
          <a:custGeom>
            <a:avLst/>
            <a:gdLst/>
            <a:ahLst/>
            <a:cxnLst/>
            <a:rect l="l" t="t" r="r" b="b"/>
            <a:pathLst>
              <a:path w="85725" h="271145">
                <a:moveTo>
                  <a:pt x="28575" y="184912"/>
                </a:moveTo>
                <a:lnTo>
                  <a:pt x="0" y="184912"/>
                </a:lnTo>
                <a:lnTo>
                  <a:pt x="42799" y="270637"/>
                </a:lnTo>
                <a:lnTo>
                  <a:pt x="78538" y="199263"/>
                </a:lnTo>
                <a:lnTo>
                  <a:pt x="28575" y="199263"/>
                </a:lnTo>
                <a:lnTo>
                  <a:pt x="28575" y="184912"/>
                </a:lnTo>
                <a:close/>
              </a:path>
              <a:path w="85725" h="271145">
                <a:moveTo>
                  <a:pt x="57150" y="71501"/>
                </a:moveTo>
                <a:lnTo>
                  <a:pt x="28575" y="71501"/>
                </a:lnTo>
                <a:lnTo>
                  <a:pt x="28575" y="199263"/>
                </a:lnTo>
                <a:lnTo>
                  <a:pt x="57150" y="199263"/>
                </a:lnTo>
                <a:lnTo>
                  <a:pt x="57150" y="71501"/>
                </a:lnTo>
                <a:close/>
              </a:path>
              <a:path w="85725" h="271145">
                <a:moveTo>
                  <a:pt x="85725" y="184912"/>
                </a:moveTo>
                <a:lnTo>
                  <a:pt x="57150" y="184912"/>
                </a:lnTo>
                <a:lnTo>
                  <a:pt x="57150" y="199263"/>
                </a:lnTo>
                <a:lnTo>
                  <a:pt x="78538" y="199263"/>
                </a:lnTo>
                <a:lnTo>
                  <a:pt x="85725" y="184912"/>
                </a:lnTo>
                <a:close/>
              </a:path>
              <a:path w="85725" h="271145">
                <a:moveTo>
                  <a:pt x="42799" y="0"/>
                </a:moveTo>
                <a:lnTo>
                  <a:pt x="0" y="85725"/>
                </a:lnTo>
                <a:lnTo>
                  <a:pt x="28575" y="85725"/>
                </a:lnTo>
                <a:lnTo>
                  <a:pt x="28575" y="71501"/>
                </a:lnTo>
                <a:lnTo>
                  <a:pt x="78602" y="71501"/>
                </a:lnTo>
                <a:lnTo>
                  <a:pt x="42799" y="0"/>
                </a:lnTo>
                <a:close/>
              </a:path>
              <a:path w="85725" h="271145">
                <a:moveTo>
                  <a:pt x="78602" y="71501"/>
                </a:moveTo>
                <a:lnTo>
                  <a:pt x="57150" y="71501"/>
                </a:lnTo>
                <a:lnTo>
                  <a:pt x="57150" y="85725"/>
                </a:lnTo>
                <a:lnTo>
                  <a:pt x="85725" y="85725"/>
                </a:lnTo>
                <a:lnTo>
                  <a:pt x="78602" y="71501"/>
                </a:lnTo>
                <a:close/>
              </a:path>
            </a:pathLst>
          </a:custGeom>
          <a:solidFill>
            <a:srgbClr val="000000"/>
          </a:solidFill>
        </p:spPr>
        <p:txBody>
          <a:bodyPr wrap="square" lIns="0" tIns="0" rIns="0" bIns="0" rtlCol="0"/>
          <a:lstStyle/>
          <a:p>
            <a:endParaRPr/>
          </a:p>
        </p:txBody>
      </p:sp>
      <p:sp>
        <p:nvSpPr>
          <p:cNvPr id="15" name="object 15"/>
          <p:cNvSpPr/>
          <p:nvPr/>
        </p:nvSpPr>
        <p:spPr>
          <a:xfrm>
            <a:off x="1587902" y="1960654"/>
            <a:ext cx="105748" cy="85064"/>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1361029" y="1843274"/>
            <a:ext cx="332621" cy="178843"/>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361030" y="1843274"/>
            <a:ext cx="332740" cy="179070"/>
          </a:xfrm>
          <a:custGeom>
            <a:avLst/>
            <a:gdLst/>
            <a:ahLst/>
            <a:cxnLst/>
            <a:rect l="l" t="t" r="r" b="b"/>
            <a:pathLst>
              <a:path w="332739" h="179069">
                <a:moveTo>
                  <a:pt x="0" y="62946"/>
                </a:moveTo>
                <a:lnTo>
                  <a:pt x="101900" y="0"/>
                </a:lnTo>
                <a:lnTo>
                  <a:pt x="332621" y="117380"/>
                </a:lnTo>
                <a:lnTo>
                  <a:pt x="226872" y="178843"/>
                </a:lnTo>
                <a:lnTo>
                  <a:pt x="0" y="62946"/>
                </a:lnTo>
                <a:close/>
              </a:path>
            </a:pathLst>
          </a:custGeom>
          <a:ln w="5469">
            <a:solidFill>
              <a:srgbClr val="FFFFFF"/>
            </a:solidFill>
          </a:ln>
        </p:spPr>
        <p:txBody>
          <a:bodyPr wrap="square" lIns="0" tIns="0" rIns="0" bIns="0" rtlCol="0"/>
          <a:lstStyle/>
          <a:p>
            <a:endParaRPr/>
          </a:p>
        </p:txBody>
      </p:sp>
      <p:sp>
        <p:nvSpPr>
          <p:cNvPr id="18" name="object 18"/>
          <p:cNvSpPr/>
          <p:nvPr/>
        </p:nvSpPr>
        <p:spPr>
          <a:xfrm>
            <a:off x="1521572" y="1637426"/>
            <a:ext cx="433558" cy="22274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521573" y="1637426"/>
            <a:ext cx="433705" cy="222885"/>
          </a:xfrm>
          <a:custGeom>
            <a:avLst/>
            <a:gdLst/>
            <a:ahLst/>
            <a:cxnLst/>
            <a:rect l="l" t="t" r="r" b="b"/>
            <a:pathLst>
              <a:path w="433705" h="222885">
                <a:moveTo>
                  <a:pt x="223988" y="222740"/>
                </a:moveTo>
                <a:lnTo>
                  <a:pt x="433558" y="115685"/>
                </a:lnTo>
                <a:lnTo>
                  <a:pt x="208605" y="0"/>
                </a:lnTo>
                <a:lnTo>
                  <a:pt x="0" y="108875"/>
                </a:lnTo>
                <a:lnTo>
                  <a:pt x="39802" y="139659"/>
                </a:lnTo>
                <a:lnTo>
                  <a:pt x="82719" y="166678"/>
                </a:lnTo>
                <a:lnTo>
                  <a:pt x="116746" y="184368"/>
                </a:lnTo>
                <a:lnTo>
                  <a:pt x="152187" y="199770"/>
                </a:lnTo>
                <a:lnTo>
                  <a:pt x="188898" y="212811"/>
                </a:lnTo>
                <a:lnTo>
                  <a:pt x="223988" y="222740"/>
                </a:lnTo>
                <a:close/>
              </a:path>
            </a:pathLst>
          </a:custGeom>
          <a:ln w="5458">
            <a:solidFill>
              <a:srgbClr val="FFFFFF"/>
            </a:solidFill>
          </a:ln>
        </p:spPr>
        <p:txBody>
          <a:bodyPr wrap="square" lIns="0" tIns="0" rIns="0" bIns="0" rtlCol="0"/>
          <a:lstStyle/>
          <a:p>
            <a:endParaRPr/>
          </a:p>
        </p:txBody>
      </p:sp>
      <p:sp>
        <p:nvSpPr>
          <p:cNvPr id="20" name="object 20"/>
          <p:cNvSpPr/>
          <p:nvPr/>
        </p:nvSpPr>
        <p:spPr>
          <a:xfrm>
            <a:off x="1760945" y="1614763"/>
            <a:ext cx="44029" cy="213196"/>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760945" y="1614763"/>
            <a:ext cx="44450" cy="213360"/>
          </a:xfrm>
          <a:custGeom>
            <a:avLst/>
            <a:gdLst/>
            <a:ahLst/>
            <a:cxnLst/>
            <a:rect l="l" t="t" r="r" b="b"/>
            <a:pathLst>
              <a:path w="44450" h="213360">
                <a:moveTo>
                  <a:pt x="0" y="213196"/>
                </a:moveTo>
                <a:lnTo>
                  <a:pt x="0" y="22662"/>
                </a:lnTo>
                <a:lnTo>
                  <a:pt x="44029" y="0"/>
                </a:lnTo>
                <a:lnTo>
                  <a:pt x="42294" y="180871"/>
                </a:lnTo>
                <a:lnTo>
                  <a:pt x="0" y="213196"/>
                </a:lnTo>
                <a:close/>
              </a:path>
            </a:pathLst>
          </a:custGeom>
          <a:ln w="6006">
            <a:solidFill>
              <a:srgbClr val="FFFFFF"/>
            </a:solidFill>
          </a:ln>
        </p:spPr>
        <p:txBody>
          <a:bodyPr wrap="square" lIns="0" tIns="0" rIns="0" bIns="0" rtlCol="0"/>
          <a:lstStyle/>
          <a:p>
            <a:endParaRPr/>
          </a:p>
        </p:txBody>
      </p:sp>
      <p:sp>
        <p:nvSpPr>
          <p:cNvPr id="22" name="object 22"/>
          <p:cNvSpPr/>
          <p:nvPr/>
        </p:nvSpPr>
        <p:spPr>
          <a:xfrm>
            <a:off x="1803239" y="1605101"/>
            <a:ext cx="82677" cy="171821"/>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1803239" y="1605101"/>
            <a:ext cx="83185" cy="172085"/>
          </a:xfrm>
          <a:custGeom>
            <a:avLst/>
            <a:gdLst/>
            <a:ahLst/>
            <a:cxnLst/>
            <a:rect l="l" t="t" r="r" b="b"/>
            <a:pathLst>
              <a:path w="83185" h="172085">
                <a:moveTo>
                  <a:pt x="1559" y="27489"/>
                </a:moveTo>
                <a:lnTo>
                  <a:pt x="82677" y="0"/>
                </a:lnTo>
                <a:lnTo>
                  <a:pt x="82677" y="112280"/>
                </a:lnTo>
                <a:lnTo>
                  <a:pt x="0" y="171821"/>
                </a:lnTo>
                <a:lnTo>
                  <a:pt x="1559" y="27489"/>
                </a:lnTo>
                <a:close/>
              </a:path>
            </a:pathLst>
          </a:custGeom>
          <a:ln w="5898">
            <a:solidFill>
              <a:srgbClr val="FFFFFF"/>
            </a:solidFill>
          </a:ln>
        </p:spPr>
        <p:txBody>
          <a:bodyPr wrap="square" lIns="0" tIns="0" rIns="0" bIns="0" rtlCol="0"/>
          <a:lstStyle/>
          <a:p>
            <a:endParaRPr/>
          </a:p>
        </p:txBody>
      </p:sp>
      <p:sp>
        <p:nvSpPr>
          <p:cNvPr id="24" name="object 24"/>
          <p:cNvSpPr/>
          <p:nvPr/>
        </p:nvSpPr>
        <p:spPr>
          <a:xfrm>
            <a:off x="1672500" y="1530245"/>
            <a:ext cx="213417" cy="102345"/>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1672500" y="1530245"/>
            <a:ext cx="213995" cy="102870"/>
          </a:xfrm>
          <a:custGeom>
            <a:avLst/>
            <a:gdLst/>
            <a:ahLst/>
            <a:cxnLst/>
            <a:rect l="l" t="t" r="r" b="b"/>
            <a:pathLst>
              <a:path w="213994" h="102869">
                <a:moveTo>
                  <a:pt x="132299" y="102345"/>
                </a:moveTo>
                <a:lnTo>
                  <a:pt x="132475" y="84517"/>
                </a:lnTo>
                <a:lnTo>
                  <a:pt x="0" y="17017"/>
                </a:lnTo>
                <a:lnTo>
                  <a:pt x="67293" y="0"/>
                </a:lnTo>
                <a:lnTo>
                  <a:pt x="213417" y="74855"/>
                </a:lnTo>
                <a:lnTo>
                  <a:pt x="132299" y="102345"/>
                </a:lnTo>
                <a:close/>
              </a:path>
            </a:pathLst>
          </a:custGeom>
          <a:ln w="5442">
            <a:solidFill>
              <a:srgbClr val="FFFFFF"/>
            </a:solidFill>
          </a:ln>
        </p:spPr>
        <p:txBody>
          <a:bodyPr wrap="square" lIns="0" tIns="0" rIns="0" bIns="0" rtlCol="0"/>
          <a:lstStyle/>
          <a:p>
            <a:endParaRPr/>
          </a:p>
        </p:txBody>
      </p:sp>
      <p:sp>
        <p:nvSpPr>
          <p:cNvPr id="26" name="object 26"/>
          <p:cNvSpPr/>
          <p:nvPr/>
        </p:nvSpPr>
        <p:spPr>
          <a:xfrm>
            <a:off x="1745561" y="1753111"/>
            <a:ext cx="209569" cy="188831"/>
          </a:xfrm>
          <a:prstGeom prst="rect">
            <a:avLst/>
          </a:prstGeom>
          <a:blipFill>
            <a:blip r:embed="rId8" cstate="print"/>
            <a:stretch>
              <a:fillRect/>
            </a:stretch>
          </a:blipFill>
        </p:spPr>
        <p:txBody>
          <a:bodyPr wrap="square" lIns="0" tIns="0" rIns="0" bIns="0" rtlCol="0"/>
          <a:lstStyle/>
          <a:p>
            <a:endParaRPr/>
          </a:p>
        </p:txBody>
      </p:sp>
      <p:sp>
        <p:nvSpPr>
          <p:cNvPr id="27" name="object 27"/>
          <p:cNvSpPr/>
          <p:nvPr/>
        </p:nvSpPr>
        <p:spPr>
          <a:xfrm>
            <a:off x="1745561" y="1753111"/>
            <a:ext cx="210185" cy="189230"/>
          </a:xfrm>
          <a:custGeom>
            <a:avLst/>
            <a:gdLst/>
            <a:ahLst/>
            <a:cxnLst/>
            <a:rect l="l" t="t" r="r" b="b"/>
            <a:pathLst>
              <a:path w="210185" h="189230">
                <a:moveTo>
                  <a:pt x="0" y="107055"/>
                </a:moveTo>
                <a:lnTo>
                  <a:pt x="209569" y="0"/>
                </a:lnTo>
                <a:lnTo>
                  <a:pt x="209569" y="81658"/>
                </a:lnTo>
                <a:lnTo>
                  <a:pt x="0" y="188831"/>
                </a:lnTo>
                <a:lnTo>
                  <a:pt x="0" y="107055"/>
                </a:lnTo>
                <a:close/>
              </a:path>
            </a:pathLst>
          </a:custGeom>
          <a:ln w="5633">
            <a:solidFill>
              <a:srgbClr val="FFFFFF"/>
            </a:solidFill>
          </a:ln>
        </p:spPr>
        <p:txBody>
          <a:bodyPr wrap="square" lIns="0" tIns="0" rIns="0" bIns="0" rtlCol="0"/>
          <a:lstStyle/>
          <a:p>
            <a:endParaRPr/>
          </a:p>
        </p:txBody>
      </p:sp>
      <p:sp>
        <p:nvSpPr>
          <p:cNvPr id="28" name="object 28"/>
          <p:cNvSpPr/>
          <p:nvPr/>
        </p:nvSpPr>
        <p:spPr>
          <a:xfrm>
            <a:off x="1572519" y="1523443"/>
            <a:ext cx="232456" cy="113982"/>
          </a:xfrm>
          <a:prstGeom prst="rect">
            <a:avLst/>
          </a:prstGeom>
          <a:blipFill>
            <a:blip r:embed="rId9" cstate="print"/>
            <a:stretch>
              <a:fillRect/>
            </a:stretch>
          </a:blipFill>
        </p:spPr>
        <p:txBody>
          <a:bodyPr wrap="square" lIns="0" tIns="0" rIns="0" bIns="0" rtlCol="0"/>
          <a:lstStyle/>
          <a:p>
            <a:endParaRPr/>
          </a:p>
        </p:txBody>
      </p:sp>
      <p:sp>
        <p:nvSpPr>
          <p:cNvPr id="29" name="object 29"/>
          <p:cNvSpPr/>
          <p:nvPr/>
        </p:nvSpPr>
        <p:spPr>
          <a:xfrm>
            <a:off x="1572519" y="1523443"/>
            <a:ext cx="233045" cy="114300"/>
          </a:xfrm>
          <a:custGeom>
            <a:avLst/>
            <a:gdLst/>
            <a:ahLst/>
            <a:cxnLst/>
            <a:rect l="l" t="t" r="r" b="b"/>
            <a:pathLst>
              <a:path w="233044" h="114300">
                <a:moveTo>
                  <a:pt x="0" y="18712"/>
                </a:moveTo>
                <a:lnTo>
                  <a:pt x="53838" y="0"/>
                </a:lnTo>
                <a:lnTo>
                  <a:pt x="100106" y="23848"/>
                </a:lnTo>
                <a:lnTo>
                  <a:pt x="232456" y="91408"/>
                </a:lnTo>
                <a:lnTo>
                  <a:pt x="188426" y="113982"/>
                </a:lnTo>
                <a:lnTo>
                  <a:pt x="175928" y="110262"/>
                </a:lnTo>
                <a:lnTo>
                  <a:pt x="163553" y="106272"/>
                </a:lnTo>
                <a:lnTo>
                  <a:pt x="127221" y="92704"/>
                </a:lnTo>
                <a:lnTo>
                  <a:pt x="92188" y="76800"/>
                </a:lnTo>
                <a:lnTo>
                  <a:pt x="58597" y="58632"/>
                </a:lnTo>
                <a:lnTo>
                  <a:pt x="16302" y="31010"/>
                </a:lnTo>
                <a:lnTo>
                  <a:pt x="6209" y="23515"/>
                </a:lnTo>
                <a:lnTo>
                  <a:pt x="0" y="18712"/>
                </a:lnTo>
                <a:close/>
              </a:path>
            </a:pathLst>
          </a:custGeom>
          <a:ln w="5447">
            <a:solidFill>
              <a:srgbClr val="FFFFFF"/>
            </a:solidFill>
          </a:ln>
        </p:spPr>
        <p:txBody>
          <a:bodyPr wrap="square" lIns="0" tIns="0" rIns="0" bIns="0" rtlCol="0"/>
          <a:lstStyle/>
          <a:p>
            <a:endParaRPr/>
          </a:p>
        </p:txBody>
      </p:sp>
      <p:sp>
        <p:nvSpPr>
          <p:cNvPr id="30" name="object 30"/>
          <p:cNvSpPr/>
          <p:nvPr/>
        </p:nvSpPr>
        <p:spPr>
          <a:xfrm>
            <a:off x="1361029" y="1906220"/>
            <a:ext cx="226872" cy="139498"/>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1361030" y="1906220"/>
            <a:ext cx="227329" cy="139700"/>
          </a:xfrm>
          <a:custGeom>
            <a:avLst/>
            <a:gdLst/>
            <a:ahLst/>
            <a:cxnLst/>
            <a:rect l="l" t="t" r="r" b="b"/>
            <a:pathLst>
              <a:path w="227330" h="139700">
                <a:moveTo>
                  <a:pt x="0" y="0"/>
                </a:moveTo>
                <a:lnTo>
                  <a:pt x="226872" y="115897"/>
                </a:lnTo>
                <a:lnTo>
                  <a:pt x="226872" y="139498"/>
                </a:lnTo>
                <a:lnTo>
                  <a:pt x="0" y="23812"/>
                </a:lnTo>
                <a:lnTo>
                  <a:pt x="0" y="0"/>
                </a:lnTo>
                <a:close/>
              </a:path>
            </a:pathLst>
          </a:custGeom>
          <a:ln w="5506">
            <a:solidFill>
              <a:srgbClr val="000000"/>
            </a:solidFill>
          </a:ln>
        </p:spPr>
        <p:txBody>
          <a:bodyPr wrap="square" lIns="0" tIns="0" rIns="0" bIns="0" rtlCol="0"/>
          <a:lstStyle/>
          <a:p>
            <a:endParaRPr/>
          </a:p>
        </p:txBody>
      </p:sp>
      <p:sp>
        <p:nvSpPr>
          <p:cNvPr id="32" name="object 32"/>
          <p:cNvSpPr/>
          <p:nvPr/>
        </p:nvSpPr>
        <p:spPr>
          <a:xfrm>
            <a:off x="1385737" y="1855044"/>
            <a:ext cx="278130" cy="151765"/>
          </a:xfrm>
          <a:custGeom>
            <a:avLst/>
            <a:gdLst/>
            <a:ahLst/>
            <a:cxnLst/>
            <a:rect l="l" t="t" r="r" b="b"/>
            <a:pathLst>
              <a:path w="278130" h="151764">
                <a:moveTo>
                  <a:pt x="199222" y="134751"/>
                </a:moveTo>
                <a:lnTo>
                  <a:pt x="185356" y="142760"/>
                </a:lnTo>
                <a:lnTo>
                  <a:pt x="201989" y="151462"/>
                </a:lnTo>
                <a:lnTo>
                  <a:pt x="215855" y="143454"/>
                </a:lnTo>
                <a:lnTo>
                  <a:pt x="199222" y="134751"/>
                </a:lnTo>
                <a:close/>
              </a:path>
              <a:path w="278130" h="151764">
                <a:moveTo>
                  <a:pt x="219820" y="122561"/>
                </a:moveTo>
                <a:lnTo>
                  <a:pt x="205954" y="130572"/>
                </a:lnTo>
                <a:lnTo>
                  <a:pt x="222587" y="139273"/>
                </a:lnTo>
                <a:lnTo>
                  <a:pt x="236453" y="131265"/>
                </a:lnTo>
                <a:lnTo>
                  <a:pt x="219820" y="122561"/>
                </a:lnTo>
                <a:close/>
              </a:path>
              <a:path w="278130" h="151764">
                <a:moveTo>
                  <a:pt x="168329" y="118382"/>
                </a:moveTo>
                <a:lnTo>
                  <a:pt x="154463" y="126393"/>
                </a:lnTo>
                <a:lnTo>
                  <a:pt x="171096" y="135097"/>
                </a:lnTo>
                <a:lnTo>
                  <a:pt x="184962" y="127093"/>
                </a:lnTo>
                <a:lnTo>
                  <a:pt x="168329" y="118382"/>
                </a:lnTo>
                <a:close/>
              </a:path>
              <a:path w="278130" h="151764">
                <a:moveTo>
                  <a:pt x="240410" y="110371"/>
                </a:moveTo>
                <a:lnTo>
                  <a:pt x="226552" y="118382"/>
                </a:lnTo>
                <a:lnTo>
                  <a:pt x="243185" y="127086"/>
                </a:lnTo>
                <a:lnTo>
                  <a:pt x="257051" y="119075"/>
                </a:lnTo>
                <a:lnTo>
                  <a:pt x="240410" y="110371"/>
                </a:lnTo>
                <a:close/>
              </a:path>
              <a:path w="278130" h="151764">
                <a:moveTo>
                  <a:pt x="188927" y="106192"/>
                </a:moveTo>
                <a:lnTo>
                  <a:pt x="175061" y="114203"/>
                </a:lnTo>
                <a:lnTo>
                  <a:pt x="191694" y="122907"/>
                </a:lnTo>
                <a:lnTo>
                  <a:pt x="205560" y="114903"/>
                </a:lnTo>
                <a:lnTo>
                  <a:pt x="188927" y="106192"/>
                </a:lnTo>
                <a:close/>
              </a:path>
              <a:path w="278130" h="151764">
                <a:moveTo>
                  <a:pt x="75650" y="69291"/>
                </a:moveTo>
                <a:lnTo>
                  <a:pt x="61784" y="77302"/>
                </a:lnTo>
                <a:lnTo>
                  <a:pt x="140203" y="118736"/>
                </a:lnTo>
                <a:lnTo>
                  <a:pt x="154069" y="110725"/>
                </a:lnTo>
                <a:lnTo>
                  <a:pt x="75650" y="69291"/>
                </a:lnTo>
                <a:close/>
              </a:path>
              <a:path w="278130" h="151764">
                <a:moveTo>
                  <a:pt x="261008" y="98181"/>
                </a:moveTo>
                <a:lnTo>
                  <a:pt x="247150" y="106192"/>
                </a:lnTo>
                <a:lnTo>
                  <a:pt x="263783" y="114896"/>
                </a:lnTo>
                <a:lnTo>
                  <a:pt x="277649" y="106885"/>
                </a:lnTo>
                <a:lnTo>
                  <a:pt x="261008" y="98181"/>
                </a:lnTo>
                <a:close/>
              </a:path>
              <a:path w="278130" h="151764">
                <a:moveTo>
                  <a:pt x="209517" y="94010"/>
                </a:moveTo>
                <a:lnTo>
                  <a:pt x="195659" y="102021"/>
                </a:lnTo>
                <a:lnTo>
                  <a:pt x="212292" y="110717"/>
                </a:lnTo>
                <a:lnTo>
                  <a:pt x="226158" y="102714"/>
                </a:lnTo>
                <a:lnTo>
                  <a:pt x="209517" y="94010"/>
                </a:lnTo>
                <a:close/>
              </a:path>
              <a:path w="278130" h="151764">
                <a:moveTo>
                  <a:pt x="158034" y="89831"/>
                </a:moveTo>
                <a:lnTo>
                  <a:pt x="144168" y="97842"/>
                </a:lnTo>
                <a:lnTo>
                  <a:pt x="160801" y="106546"/>
                </a:lnTo>
                <a:lnTo>
                  <a:pt x="174667" y="98535"/>
                </a:lnTo>
                <a:lnTo>
                  <a:pt x="158034" y="89831"/>
                </a:lnTo>
                <a:close/>
              </a:path>
              <a:path w="278130" h="151764">
                <a:moveTo>
                  <a:pt x="230115" y="81820"/>
                </a:moveTo>
                <a:lnTo>
                  <a:pt x="216257" y="89831"/>
                </a:lnTo>
                <a:lnTo>
                  <a:pt x="232890" y="98528"/>
                </a:lnTo>
                <a:lnTo>
                  <a:pt x="246756" y="90524"/>
                </a:lnTo>
                <a:lnTo>
                  <a:pt x="230115" y="81820"/>
                </a:lnTo>
                <a:close/>
              </a:path>
              <a:path w="278130" h="151764">
                <a:moveTo>
                  <a:pt x="178624" y="77641"/>
                </a:moveTo>
                <a:lnTo>
                  <a:pt x="164766" y="85652"/>
                </a:lnTo>
                <a:lnTo>
                  <a:pt x="181399" y="94356"/>
                </a:lnTo>
                <a:lnTo>
                  <a:pt x="195265" y="86345"/>
                </a:lnTo>
                <a:lnTo>
                  <a:pt x="178624" y="77641"/>
                </a:lnTo>
                <a:close/>
              </a:path>
              <a:path w="278130" h="151764">
                <a:moveTo>
                  <a:pt x="127141" y="73470"/>
                </a:moveTo>
                <a:lnTo>
                  <a:pt x="113275" y="81481"/>
                </a:lnTo>
                <a:lnTo>
                  <a:pt x="129908" y="90178"/>
                </a:lnTo>
                <a:lnTo>
                  <a:pt x="143774" y="82174"/>
                </a:lnTo>
                <a:lnTo>
                  <a:pt x="127141" y="73470"/>
                </a:lnTo>
                <a:close/>
              </a:path>
              <a:path w="278130" h="151764">
                <a:moveTo>
                  <a:pt x="199222" y="65452"/>
                </a:moveTo>
                <a:lnTo>
                  <a:pt x="185364" y="73463"/>
                </a:lnTo>
                <a:lnTo>
                  <a:pt x="201997" y="82166"/>
                </a:lnTo>
                <a:lnTo>
                  <a:pt x="215863" y="74163"/>
                </a:lnTo>
                <a:lnTo>
                  <a:pt x="199222" y="65452"/>
                </a:lnTo>
                <a:close/>
              </a:path>
              <a:path w="278130" h="151764">
                <a:moveTo>
                  <a:pt x="147731" y="61280"/>
                </a:moveTo>
                <a:lnTo>
                  <a:pt x="133873" y="69291"/>
                </a:lnTo>
                <a:lnTo>
                  <a:pt x="150506" y="77988"/>
                </a:lnTo>
                <a:lnTo>
                  <a:pt x="164372" y="69984"/>
                </a:lnTo>
                <a:lnTo>
                  <a:pt x="147731" y="61280"/>
                </a:lnTo>
                <a:close/>
              </a:path>
              <a:path w="278130" h="151764">
                <a:moveTo>
                  <a:pt x="96248" y="57101"/>
                </a:moveTo>
                <a:lnTo>
                  <a:pt x="82382" y="65112"/>
                </a:lnTo>
                <a:lnTo>
                  <a:pt x="99015" y="73816"/>
                </a:lnTo>
                <a:lnTo>
                  <a:pt x="112881" y="65805"/>
                </a:lnTo>
                <a:lnTo>
                  <a:pt x="96248" y="57101"/>
                </a:lnTo>
                <a:close/>
              </a:path>
              <a:path w="278130" h="151764">
                <a:moveTo>
                  <a:pt x="44757" y="52930"/>
                </a:moveTo>
                <a:lnTo>
                  <a:pt x="30893" y="60941"/>
                </a:lnTo>
                <a:lnTo>
                  <a:pt x="47524" y="69638"/>
                </a:lnTo>
                <a:lnTo>
                  <a:pt x="61390" y="61634"/>
                </a:lnTo>
                <a:lnTo>
                  <a:pt x="44757" y="52930"/>
                </a:lnTo>
                <a:close/>
              </a:path>
              <a:path w="278130" h="151764">
                <a:moveTo>
                  <a:pt x="168329" y="49090"/>
                </a:moveTo>
                <a:lnTo>
                  <a:pt x="154471" y="57101"/>
                </a:lnTo>
                <a:lnTo>
                  <a:pt x="171104" y="65805"/>
                </a:lnTo>
                <a:lnTo>
                  <a:pt x="184970" y="57794"/>
                </a:lnTo>
                <a:lnTo>
                  <a:pt x="168329" y="49090"/>
                </a:lnTo>
                <a:close/>
              </a:path>
              <a:path w="278130" h="151764">
                <a:moveTo>
                  <a:pt x="116838" y="44912"/>
                </a:moveTo>
                <a:lnTo>
                  <a:pt x="102980" y="52923"/>
                </a:lnTo>
                <a:lnTo>
                  <a:pt x="119613" y="61627"/>
                </a:lnTo>
                <a:lnTo>
                  <a:pt x="133479" y="53623"/>
                </a:lnTo>
                <a:lnTo>
                  <a:pt x="116838" y="44912"/>
                </a:lnTo>
                <a:close/>
              </a:path>
              <a:path w="278130" h="151764">
                <a:moveTo>
                  <a:pt x="65347" y="40740"/>
                </a:moveTo>
                <a:lnTo>
                  <a:pt x="51489" y="48751"/>
                </a:lnTo>
                <a:lnTo>
                  <a:pt x="68122" y="57455"/>
                </a:lnTo>
                <a:lnTo>
                  <a:pt x="81988" y="49444"/>
                </a:lnTo>
                <a:lnTo>
                  <a:pt x="65347" y="40740"/>
                </a:lnTo>
                <a:close/>
              </a:path>
              <a:path w="278130" h="151764">
                <a:moveTo>
                  <a:pt x="13861" y="36562"/>
                </a:moveTo>
                <a:lnTo>
                  <a:pt x="0" y="44573"/>
                </a:lnTo>
                <a:lnTo>
                  <a:pt x="16631" y="53276"/>
                </a:lnTo>
                <a:lnTo>
                  <a:pt x="30495" y="45273"/>
                </a:lnTo>
                <a:lnTo>
                  <a:pt x="13861" y="36562"/>
                </a:lnTo>
                <a:close/>
              </a:path>
              <a:path w="278130" h="151764">
                <a:moveTo>
                  <a:pt x="137436" y="32729"/>
                </a:moveTo>
                <a:lnTo>
                  <a:pt x="123578" y="40740"/>
                </a:lnTo>
                <a:lnTo>
                  <a:pt x="140211" y="49437"/>
                </a:lnTo>
                <a:lnTo>
                  <a:pt x="154077" y="41433"/>
                </a:lnTo>
                <a:lnTo>
                  <a:pt x="137436" y="32729"/>
                </a:lnTo>
                <a:close/>
              </a:path>
              <a:path w="278130" h="151764">
                <a:moveTo>
                  <a:pt x="85945" y="28550"/>
                </a:moveTo>
                <a:lnTo>
                  <a:pt x="72087" y="36562"/>
                </a:lnTo>
                <a:lnTo>
                  <a:pt x="88720" y="45265"/>
                </a:lnTo>
                <a:lnTo>
                  <a:pt x="102586" y="37254"/>
                </a:lnTo>
                <a:lnTo>
                  <a:pt x="85945" y="28550"/>
                </a:lnTo>
                <a:close/>
              </a:path>
              <a:path w="278130" h="151764">
                <a:moveTo>
                  <a:pt x="34458" y="24372"/>
                </a:moveTo>
                <a:lnTo>
                  <a:pt x="20597" y="32383"/>
                </a:lnTo>
                <a:lnTo>
                  <a:pt x="37229" y="41087"/>
                </a:lnTo>
                <a:lnTo>
                  <a:pt x="51095" y="33083"/>
                </a:lnTo>
                <a:lnTo>
                  <a:pt x="34458" y="24372"/>
                </a:lnTo>
                <a:close/>
              </a:path>
              <a:path w="278130" h="151764">
                <a:moveTo>
                  <a:pt x="106543" y="16361"/>
                </a:moveTo>
                <a:lnTo>
                  <a:pt x="92685" y="24372"/>
                </a:lnTo>
                <a:lnTo>
                  <a:pt x="109318" y="33076"/>
                </a:lnTo>
                <a:lnTo>
                  <a:pt x="123176" y="25065"/>
                </a:lnTo>
                <a:lnTo>
                  <a:pt x="106543" y="16361"/>
                </a:lnTo>
                <a:close/>
              </a:path>
              <a:path w="278130" h="151764">
                <a:moveTo>
                  <a:pt x="55052" y="12189"/>
                </a:moveTo>
                <a:lnTo>
                  <a:pt x="41194" y="20200"/>
                </a:lnTo>
                <a:lnTo>
                  <a:pt x="57827" y="28897"/>
                </a:lnTo>
                <a:lnTo>
                  <a:pt x="71693" y="20893"/>
                </a:lnTo>
                <a:lnTo>
                  <a:pt x="55052" y="12189"/>
                </a:lnTo>
                <a:close/>
              </a:path>
              <a:path w="278130" h="151764">
                <a:moveTo>
                  <a:pt x="75650" y="0"/>
                </a:moveTo>
                <a:lnTo>
                  <a:pt x="61792" y="8011"/>
                </a:lnTo>
                <a:lnTo>
                  <a:pt x="78425" y="16707"/>
                </a:lnTo>
                <a:lnTo>
                  <a:pt x="92283" y="8703"/>
                </a:lnTo>
                <a:lnTo>
                  <a:pt x="75650" y="0"/>
                </a:lnTo>
                <a:close/>
              </a:path>
            </a:pathLst>
          </a:custGeom>
          <a:solidFill>
            <a:srgbClr val="FFFFFF"/>
          </a:solidFill>
        </p:spPr>
        <p:txBody>
          <a:bodyPr wrap="square" lIns="0" tIns="0" rIns="0" bIns="0" rtlCol="0"/>
          <a:lstStyle/>
          <a:p>
            <a:endParaRPr/>
          </a:p>
        </p:txBody>
      </p:sp>
      <p:sp>
        <p:nvSpPr>
          <p:cNvPr id="33" name="object 33"/>
          <p:cNvSpPr/>
          <p:nvPr/>
        </p:nvSpPr>
        <p:spPr>
          <a:xfrm>
            <a:off x="1385743" y="1863040"/>
            <a:ext cx="278130" cy="147320"/>
          </a:xfrm>
          <a:custGeom>
            <a:avLst/>
            <a:gdLst/>
            <a:ahLst/>
            <a:cxnLst/>
            <a:rect l="l" t="t" r="r" b="b"/>
            <a:pathLst>
              <a:path w="278130" h="147319">
                <a:moveTo>
                  <a:pt x="78427" y="12189"/>
                </a:moveTo>
                <a:close/>
              </a:path>
              <a:path w="278130" h="147319">
                <a:moveTo>
                  <a:pt x="61795" y="0"/>
                </a:moveTo>
                <a:lnTo>
                  <a:pt x="61795" y="3485"/>
                </a:lnTo>
                <a:lnTo>
                  <a:pt x="78413" y="12189"/>
                </a:lnTo>
                <a:lnTo>
                  <a:pt x="78413" y="8703"/>
                </a:lnTo>
                <a:lnTo>
                  <a:pt x="61795" y="0"/>
                </a:lnTo>
                <a:close/>
              </a:path>
              <a:path w="278130" h="147319">
                <a:moveTo>
                  <a:pt x="78427" y="12184"/>
                </a:moveTo>
                <a:close/>
              </a:path>
              <a:path w="278130" h="147319">
                <a:moveTo>
                  <a:pt x="92285" y="700"/>
                </a:moveTo>
                <a:lnTo>
                  <a:pt x="78419" y="8703"/>
                </a:lnTo>
                <a:lnTo>
                  <a:pt x="78427" y="12184"/>
                </a:lnTo>
                <a:lnTo>
                  <a:pt x="92285" y="4178"/>
                </a:lnTo>
                <a:lnTo>
                  <a:pt x="92285" y="700"/>
                </a:lnTo>
                <a:close/>
              </a:path>
              <a:path w="278130" h="147319">
                <a:moveTo>
                  <a:pt x="109320" y="28550"/>
                </a:moveTo>
                <a:close/>
              </a:path>
              <a:path w="278130" h="147319">
                <a:moveTo>
                  <a:pt x="92679" y="16368"/>
                </a:moveTo>
                <a:lnTo>
                  <a:pt x="92688" y="19854"/>
                </a:lnTo>
                <a:lnTo>
                  <a:pt x="109292" y="28550"/>
                </a:lnTo>
                <a:lnTo>
                  <a:pt x="109306" y="25072"/>
                </a:lnTo>
                <a:lnTo>
                  <a:pt x="92679" y="16368"/>
                </a:lnTo>
                <a:close/>
              </a:path>
              <a:path w="278130" h="147319">
                <a:moveTo>
                  <a:pt x="109320" y="28546"/>
                </a:moveTo>
                <a:close/>
              </a:path>
              <a:path w="278130" h="147319">
                <a:moveTo>
                  <a:pt x="123178" y="17061"/>
                </a:moveTo>
                <a:lnTo>
                  <a:pt x="109312" y="25072"/>
                </a:lnTo>
                <a:lnTo>
                  <a:pt x="109320" y="28546"/>
                </a:lnTo>
                <a:lnTo>
                  <a:pt x="123170" y="20547"/>
                </a:lnTo>
                <a:lnTo>
                  <a:pt x="123178" y="17061"/>
                </a:lnTo>
                <a:close/>
              </a:path>
              <a:path w="278130" h="147319">
                <a:moveTo>
                  <a:pt x="123572" y="32729"/>
                </a:moveTo>
                <a:lnTo>
                  <a:pt x="123581" y="36215"/>
                </a:lnTo>
                <a:lnTo>
                  <a:pt x="140205" y="44915"/>
                </a:lnTo>
                <a:lnTo>
                  <a:pt x="140199" y="41433"/>
                </a:lnTo>
                <a:lnTo>
                  <a:pt x="123572" y="32729"/>
                </a:lnTo>
                <a:close/>
              </a:path>
              <a:path w="278130" h="147319">
                <a:moveTo>
                  <a:pt x="154071" y="33429"/>
                </a:moveTo>
                <a:lnTo>
                  <a:pt x="140205" y="41433"/>
                </a:lnTo>
                <a:lnTo>
                  <a:pt x="140213" y="44914"/>
                </a:lnTo>
                <a:lnTo>
                  <a:pt x="154063" y="36908"/>
                </a:lnTo>
                <a:lnTo>
                  <a:pt x="154071" y="33429"/>
                </a:lnTo>
                <a:close/>
              </a:path>
              <a:path w="278130" h="147319">
                <a:moveTo>
                  <a:pt x="154465" y="49098"/>
                </a:moveTo>
                <a:lnTo>
                  <a:pt x="154465" y="52584"/>
                </a:lnTo>
                <a:lnTo>
                  <a:pt x="171098" y="61288"/>
                </a:lnTo>
                <a:lnTo>
                  <a:pt x="171084" y="57802"/>
                </a:lnTo>
                <a:lnTo>
                  <a:pt x="154465" y="49098"/>
                </a:lnTo>
                <a:close/>
              </a:path>
              <a:path w="278130" h="147319">
                <a:moveTo>
                  <a:pt x="184964" y="49798"/>
                </a:moveTo>
                <a:lnTo>
                  <a:pt x="171098" y="57802"/>
                </a:lnTo>
                <a:lnTo>
                  <a:pt x="171098" y="61280"/>
                </a:lnTo>
                <a:lnTo>
                  <a:pt x="184956" y="53276"/>
                </a:lnTo>
                <a:lnTo>
                  <a:pt x="184964" y="49798"/>
                </a:lnTo>
                <a:close/>
              </a:path>
              <a:path w="278130" h="147319">
                <a:moveTo>
                  <a:pt x="185358" y="65459"/>
                </a:moveTo>
                <a:lnTo>
                  <a:pt x="185358" y="68945"/>
                </a:lnTo>
                <a:lnTo>
                  <a:pt x="201991" y="77649"/>
                </a:lnTo>
                <a:lnTo>
                  <a:pt x="201991" y="74170"/>
                </a:lnTo>
                <a:lnTo>
                  <a:pt x="185358" y="65459"/>
                </a:lnTo>
                <a:close/>
              </a:path>
              <a:path w="278130" h="147319">
                <a:moveTo>
                  <a:pt x="215857" y="66159"/>
                </a:moveTo>
                <a:lnTo>
                  <a:pt x="201991" y="74170"/>
                </a:lnTo>
                <a:lnTo>
                  <a:pt x="201991" y="77649"/>
                </a:lnTo>
                <a:lnTo>
                  <a:pt x="215849" y="69645"/>
                </a:lnTo>
                <a:lnTo>
                  <a:pt x="215857" y="66159"/>
                </a:lnTo>
                <a:close/>
              </a:path>
              <a:path w="278130" h="147319">
                <a:moveTo>
                  <a:pt x="216251" y="81827"/>
                </a:moveTo>
                <a:lnTo>
                  <a:pt x="216251" y="85313"/>
                </a:lnTo>
                <a:lnTo>
                  <a:pt x="232884" y="94025"/>
                </a:lnTo>
                <a:lnTo>
                  <a:pt x="232870" y="90531"/>
                </a:lnTo>
                <a:lnTo>
                  <a:pt x="216251" y="81827"/>
                </a:lnTo>
                <a:close/>
              </a:path>
              <a:path w="278130" h="147319">
                <a:moveTo>
                  <a:pt x="246742" y="82528"/>
                </a:moveTo>
                <a:lnTo>
                  <a:pt x="232884" y="90531"/>
                </a:lnTo>
                <a:lnTo>
                  <a:pt x="232884" y="94017"/>
                </a:lnTo>
                <a:lnTo>
                  <a:pt x="246742" y="86006"/>
                </a:lnTo>
                <a:lnTo>
                  <a:pt x="246742" y="82528"/>
                </a:lnTo>
                <a:close/>
              </a:path>
              <a:path w="278130" h="147319">
                <a:moveTo>
                  <a:pt x="247144" y="98189"/>
                </a:moveTo>
                <a:lnTo>
                  <a:pt x="247144" y="101675"/>
                </a:lnTo>
                <a:lnTo>
                  <a:pt x="263777" y="110378"/>
                </a:lnTo>
                <a:lnTo>
                  <a:pt x="263777" y="106900"/>
                </a:lnTo>
                <a:lnTo>
                  <a:pt x="247144" y="98189"/>
                </a:lnTo>
                <a:close/>
              </a:path>
              <a:path w="278130" h="147319">
                <a:moveTo>
                  <a:pt x="277635" y="98889"/>
                </a:moveTo>
                <a:lnTo>
                  <a:pt x="263777" y="106900"/>
                </a:lnTo>
                <a:lnTo>
                  <a:pt x="263777" y="110378"/>
                </a:lnTo>
                <a:lnTo>
                  <a:pt x="277635" y="102375"/>
                </a:lnTo>
                <a:lnTo>
                  <a:pt x="277635" y="98889"/>
                </a:lnTo>
                <a:close/>
              </a:path>
              <a:path w="278130" h="147319">
                <a:moveTo>
                  <a:pt x="57829" y="24372"/>
                </a:moveTo>
                <a:close/>
              </a:path>
              <a:path w="278130" h="147319">
                <a:moveTo>
                  <a:pt x="41195" y="12189"/>
                </a:moveTo>
                <a:lnTo>
                  <a:pt x="41197" y="15675"/>
                </a:lnTo>
                <a:lnTo>
                  <a:pt x="57815" y="24372"/>
                </a:lnTo>
                <a:lnTo>
                  <a:pt x="57815" y="20893"/>
                </a:lnTo>
                <a:lnTo>
                  <a:pt x="41195" y="12189"/>
                </a:lnTo>
                <a:close/>
              </a:path>
              <a:path w="278130" h="147319">
                <a:moveTo>
                  <a:pt x="57829" y="24367"/>
                </a:moveTo>
                <a:close/>
              </a:path>
              <a:path w="278130" h="147319">
                <a:moveTo>
                  <a:pt x="71687" y="12889"/>
                </a:moveTo>
                <a:lnTo>
                  <a:pt x="57821" y="20893"/>
                </a:lnTo>
                <a:lnTo>
                  <a:pt x="57829" y="24367"/>
                </a:lnTo>
                <a:lnTo>
                  <a:pt x="71687" y="16368"/>
                </a:lnTo>
                <a:lnTo>
                  <a:pt x="71687" y="12889"/>
                </a:lnTo>
                <a:close/>
              </a:path>
              <a:path w="278130" h="147319">
                <a:moveTo>
                  <a:pt x="88722" y="40740"/>
                </a:moveTo>
                <a:close/>
              </a:path>
              <a:path w="278130" h="147319">
                <a:moveTo>
                  <a:pt x="72090" y="28558"/>
                </a:moveTo>
                <a:lnTo>
                  <a:pt x="72090" y="32044"/>
                </a:lnTo>
                <a:lnTo>
                  <a:pt x="88694" y="40740"/>
                </a:lnTo>
                <a:lnTo>
                  <a:pt x="88708" y="37262"/>
                </a:lnTo>
                <a:lnTo>
                  <a:pt x="72090" y="28558"/>
                </a:lnTo>
                <a:close/>
              </a:path>
              <a:path w="278130" h="147319">
                <a:moveTo>
                  <a:pt x="88722" y="40735"/>
                </a:moveTo>
                <a:close/>
              </a:path>
              <a:path w="278130" h="147319">
                <a:moveTo>
                  <a:pt x="102580" y="29251"/>
                </a:moveTo>
                <a:lnTo>
                  <a:pt x="88714" y="37262"/>
                </a:lnTo>
                <a:lnTo>
                  <a:pt x="88722" y="40735"/>
                </a:lnTo>
                <a:lnTo>
                  <a:pt x="102580" y="32737"/>
                </a:lnTo>
                <a:lnTo>
                  <a:pt x="102580" y="29251"/>
                </a:lnTo>
                <a:close/>
              </a:path>
              <a:path w="278130" h="147319">
                <a:moveTo>
                  <a:pt x="102974" y="44919"/>
                </a:moveTo>
                <a:lnTo>
                  <a:pt x="102983" y="48405"/>
                </a:lnTo>
                <a:lnTo>
                  <a:pt x="119607" y="57104"/>
                </a:lnTo>
                <a:lnTo>
                  <a:pt x="119601" y="53623"/>
                </a:lnTo>
                <a:lnTo>
                  <a:pt x="102974" y="44919"/>
                </a:lnTo>
                <a:close/>
              </a:path>
              <a:path w="278130" h="147319">
                <a:moveTo>
                  <a:pt x="133473" y="45619"/>
                </a:moveTo>
                <a:lnTo>
                  <a:pt x="119607" y="53623"/>
                </a:lnTo>
                <a:lnTo>
                  <a:pt x="119615" y="57104"/>
                </a:lnTo>
                <a:lnTo>
                  <a:pt x="133473" y="49098"/>
                </a:lnTo>
                <a:lnTo>
                  <a:pt x="133473" y="45619"/>
                </a:lnTo>
                <a:close/>
              </a:path>
              <a:path w="278130" h="147319">
                <a:moveTo>
                  <a:pt x="185350" y="134755"/>
                </a:moveTo>
                <a:lnTo>
                  <a:pt x="185350" y="138241"/>
                </a:lnTo>
                <a:lnTo>
                  <a:pt x="201983" y="146948"/>
                </a:lnTo>
                <a:lnTo>
                  <a:pt x="201980" y="143465"/>
                </a:lnTo>
                <a:lnTo>
                  <a:pt x="185350" y="134755"/>
                </a:lnTo>
                <a:close/>
              </a:path>
              <a:path w="278130" h="147319">
                <a:moveTo>
                  <a:pt x="215849" y="135459"/>
                </a:moveTo>
                <a:lnTo>
                  <a:pt x="201983" y="143465"/>
                </a:lnTo>
                <a:lnTo>
                  <a:pt x="201983" y="146948"/>
                </a:lnTo>
                <a:lnTo>
                  <a:pt x="215849" y="138940"/>
                </a:lnTo>
                <a:lnTo>
                  <a:pt x="215849" y="135459"/>
                </a:lnTo>
                <a:close/>
              </a:path>
              <a:path w="278130" h="147319">
                <a:moveTo>
                  <a:pt x="205948" y="122568"/>
                </a:moveTo>
                <a:lnTo>
                  <a:pt x="205948" y="126054"/>
                </a:lnTo>
                <a:lnTo>
                  <a:pt x="222581" y="134759"/>
                </a:lnTo>
                <a:lnTo>
                  <a:pt x="222578" y="131276"/>
                </a:lnTo>
                <a:lnTo>
                  <a:pt x="205948" y="122568"/>
                </a:lnTo>
                <a:close/>
              </a:path>
              <a:path w="278130" h="147319">
                <a:moveTo>
                  <a:pt x="236447" y="123268"/>
                </a:moveTo>
                <a:lnTo>
                  <a:pt x="222581" y="131276"/>
                </a:lnTo>
                <a:lnTo>
                  <a:pt x="222581" y="134759"/>
                </a:lnTo>
                <a:lnTo>
                  <a:pt x="236447" y="126754"/>
                </a:lnTo>
                <a:lnTo>
                  <a:pt x="236447" y="123268"/>
                </a:lnTo>
                <a:close/>
              </a:path>
              <a:path w="278130" h="147319">
                <a:moveTo>
                  <a:pt x="171098" y="130581"/>
                </a:moveTo>
                <a:close/>
              </a:path>
              <a:path w="278130" h="147319">
                <a:moveTo>
                  <a:pt x="154457" y="118397"/>
                </a:moveTo>
                <a:lnTo>
                  <a:pt x="154457" y="121883"/>
                </a:lnTo>
                <a:lnTo>
                  <a:pt x="171085" y="130581"/>
                </a:lnTo>
                <a:lnTo>
                  <a:pt x="171084" y="127101"/>
                </a:lnTo>
                <a:lnTo>
                  <a:pt x="154457" y="118397"/>
                </a:lnTo>
                <a:close/>
              </a:path>
              <a:path w="278130" h="147319">
                <a:moveTo>
                  <a:pt x="171098" y="130577"/>
                </a:moveTo>
                <a:close/>
              </a:path>
              <a:path w="278130" h="147319">
                <a:moveTo>
                  <a:pt x="184956" y="119090"/>
                </a:moveTo>
                <a:lnTo>
                  <a:pt x="171090" y="127101"/>
                </a:lnTo>
                <a:lnTo>
                  <a:pt x="171098" y="130577"/>
                </a:lnTo>
                <a:lnTo>
                  <a:pt x="184956" y="122576"/>
                </a:lnTo>
                <a:lnTo>
                  <a:pt x="184956" y="119090"/>
                </a:lnTo>
                <a:close/>
              </a:path>
              <a:path w="278130" h="147319">
                <a:moveTo>
                  <a:pt x="226546" y="110378"/>
                </a:moveTo>
                <a:lnTo>
                  <a:pt x="226546" y="113864"/>
                </a:lnTo>
                <a:lnTo>
                  <a:pt x="243179" y="122568"/>
                </a:lnTo>
                <a:lnTo>
                  <a:pt x="243179" y="119090"/>
                </a:lnTo>
                <a:lnTo>
                  <a:pt x="226546" y="110378"/>
                </a:lnTo>
                <a:close/>
              </a:path>
              <a:path w="278130" h="147319">
                <a:moveTo>
                  <a:pt x="257045" y="111079"/>
                </a:moveTo>
                <a:lnTo>
                  <a:pt x="243179" y="119090"/>
                </a:lnTo>
                <a:lnTo>
                  <a:pt x="243179" y="122568"/>
                </a:lnTo>
                <a:lnTo>
                  <a:pt x="257045" y="114564"/>
                </a:lnTo>
                <a:lnTo>
                  <a:pt x="257045" y="111079"/>
                </a:lnTo>
                <a:close/>
              </a:path>
              <a:path w="278130" h="147319">
                <a:moveTo>
                  <a:pt x="175055" y="106207"/>
                </a:moveTo>
                <a:lnTo>
                  <a:pt x="175055" y="109693"/>
                </a:lnTo>
                <a:lnTo>
                  <a:pt x="191688" y="118397"/>
                </a:lnTo>
                <a:lnTo>
                  <a:pt x="191674" y="114911"/>
                </a:lnTo>
                <a:lnTo>
                  <a:pt x="175055" y="106207"/>
                </a:lnTo>
                <a:close/>
              </a:path>
              <a:path w="278130" h="147319">
                <a:moveTo>
                  <a:pt x="205554" y="106907"/>
                </a:moveTo>
                <a:lnTo>
                  <a:pt x="191688" y="114911"/>
                </a:lnTo>
                <a:lnTo>
                  <a:pt x="191688" y="118389"/>
                </a:lnTo>
                <a:lnTo>
                  <a:pt x="205554" y="110386"/>
                </a:lnTo>
                <a:lnTo>
                  <a:pt x="205554" y="106907"/>
                </a:lnTo>
                <a:close/>
              </a:path>
              <a:path w="278130" h="147319">
                <a:moveTo>
                  <a:pt x="61786" y="69299"/>
                </a:moveTo>
                <a:lnTo>
                  <a:pt x="61786" y="72785"/>
                </a:lnTo>
                <a:lnTo>
                  <a:pt x="140197" y="114214"/>
                </a:lnTo>
                <a:lnTo>
                  <a:pt x="140191" y="110732"/>
                </a:lnTo>
                <a:lnTo>
                  <a:pt x="61786" y="69299"/>
                </a:lnTo>
                <a:close/>
              </a:path>
              <a:path w="278130" h="147319">
                <a:moveTo>
                  <a:pt x="154063" y="102728"/>
                </a:moveTo>
                <a:lnTo>
                  <a:pt x="140197" y="110732"/>
                </a:lnTo>
                <a:lnTo>
                  <a:pt x="140205" y="114213"/>
                </a:lnTo>
                <a:lnTo>
                  <a:pt x="154050" y="106214"/>
                </a:lnTo>
                <a:lnTo>
                  <a:pt x="154063" y="102728"/>
                </a:lnTo>
                <a:close/>
              </a:path>
              <a:path w="278130" h="147319">
                <a:moveTo>
                  <a:pt x="195653" y="94017"/>
                </a:moveTo>
                <a:lnTo>
                  <a:pt x="195653" y="97503"/>
                </a:lnTo>
                <a:lnTo>
                  <a:pt x="212286" y="106214"/>
                </a:lnTo>
                <a:lnTo>
                  <a:pt x="212272" y="102721"/>
                </a:lnTo>
                <a:lnTo>
                  <a:pt x="195653" y="94017"/>
                </a:lnTo>
                <a:close/>
              </a:path>
              <a:path w="278130" h="147319">
                <a:moveTo>
                  <a:pt x="226152" y="94717"/>
                </a:moveTo>
                <a:lnTo>
                  <a:pt x="212286" y="102721"/>
                </a:lnTo>
                <a:lnTo>
                  <a:pt x="212286" y="106207"/>
                </a:lnTo>
                <a:lnTo>
                  <a:pt x="226152" y="98196"/>
                </a:lnTo>
                <a:lnTo>
                  <a:pt x="226152" y="94717"/>
                </a:lnTo>
                <a:close/>
              </a:path>
              <a:path w="278130" h="147319">
                <a:moveTo>
                  <a:pt x="144162" y="89838"/>
                </a:moveTo>
                <a:lnTo>
                  <a:pt x="144162" y="93324"/>
                </a:lnTo>
                <a:lnTo>
                  <a:pt x="160795" y="102024"/>
                </a:lnTo>
                <a:lnTo>
                  <a:pt x="160789" y="98542"/>
                </a:lnTo>
                <a:lnTo>
                  <a:pt x="144162" y="89838"/>
                </a:lnTo>
                <a:close/>
              </a:path>
              <a:path w="278130" h="147319">
                <a:moveTo>
                  <a:pt x="174661" y="90539"/>
                </a:moveTo>
                <a:lnTo>
                  <a:pt x="160795" y="98542"/>
                </a:lnTo>
                <a:lnTo>
                  <a:pt x="160803" y="102023"/>
                </a:lnTo>
                <a:lnTo>
                  <a:pt x="174661" y="94017"/>
                </a:lnTo>
                <a:lnTo>
                  <a:pt x="174661" y="90539"/>
                </a:lnTo>
                <a:close/>
              </a:path>
              <a:path w="278130" h="147319">
                <a:moveTo>
                  <a:pt x="164760" y="77649"/>
                </a:moveTo>
                <a:lnTo>
                  <a:pt x="164760" y="81135"/>
                </a:lnTo>
                <a:lnTo>
                  <a:pt x="181393" y="89838"/>
                </a:lnTo>
                <a:lnTo>
                  <a:pt x="181379" y="86353"/>
                </a:lnTo>
                <a:lnTo>
                  <a:pt x="164760" y="77649"/>
                </a:lnTo>
                <a:close/>
              </a:path>
              <a:path w="278130" h="147319">
                <a:moveTo>
                  <a:pt x="195259" y="78349"/>
                </a:moveTo>
                <a:lnTo>
                  <a:pt x="181393" y="86353"/>
                </a:lnTo>
                <a:lnTo>
                  <a:pt x="181393" y="89838"/>
                </a:lnTo>
                <a:lnTo>
                  <a:pt x="195259" y="81827"/>
                </a:lnTo>
                <a:lnTo>
                  <a:pt x="195259" y="78349"/>
                </a:lnTo>
                <a:close/>
              </a:path>
              <a:path w="278130" h="147319">
                <a:moveTo>
                  <a:pt x="129910" y="85660"/>
                </a:moveTo>
                <a:close/>
              </a:path>
              <a:path w="278130" h="147319">
                <a:moveTo>
                  <a:pt x="113269" y="73470"/>
                </a:moveTo>
                <a:lnTo>
                  <a:pt x="113277" y="76956"/>
                </a:lnTo>
                <a:lnTo>
                  <a:pt x="129896" y="85660"/>
                </a:lnTo>
                <a:lnTo>
                  <a:pt x="129906" y="82179"/>
                </a:lnTo>
                <a:lnTo>
                  <a:pt x="113269" y="73470"/>
                </a:lnTo>
                <a:close/>
              </a:path>
              <a:path w="278130" h="147319">
                <a:moveTo>
                  <a:pt x="129910" y="85655"/>
                </a:moveTo>
                <a:close/>
              </a:path>
              <a:path w="278130" h="147319">
                <a:moveTo>
                  <a:pt x="143768" y="74170"/>
                </a:moveTo>
                <a:lnTo>
                  <a:pt x="129906" y="82179"/>
                </a:lnTo>
                <a:lnTo>
                  <a:pt x="129910" y="85655"/>
                </a:lnTo>
                <a:lnTo>
                  <a:pt x="143768" y="77656"/>
                </a:lnTo>
                <a:lnTo>
                  <a:pt x="143768" y="74170"/>
                </a:lnTo>
                <a:close/>
              </a:path>
              <a:path w="278130" h="147319">
                <a:moveTo>
                  <a:pt x="150508" y="73470"/>
                </a:moveTo>
                <a:close/>
              </a:path>
              <a:path w="278130" h="147319">
                <a:moveTo>
                  <a:pt x="133867" y="61288"/>
                </a:moveTo>
                <a:lnTo>
                  <a:pt x="133876" y="64766"/>
                </a:lnTo>
                <a:lnTo>
                  <a:pt x="150494" y="73470"/>
                </a:lnTo>
                <a:lnTo>
                  <a:pt x="150504" y="69989"/>
                </a:lnTo>
                <a:lnTo>
                  <a:pt x="133867" y="61288"/>
                </a:lnTo>
                <a:close/>
              </a:path>
              <a:path w="278130" h="147319">
                <a:moveTo>
                  <a:pt x="150508" y="73465"/>
                </a:moveTo>
                <a:close/>
              </a:path>
              <a:path w="278130" h="147319">
                <a:moveTo>
                  <a:pt x="164366" y="61980"/>
                </a:moveTo>
                <a:lnTo>
                  <a:pt x="150504" y="69989"/>
                </a:lnTo>
                <a:lnTo>
                  <a:pt x="150508" y="73465"/>
                </a:lnTo>
                <a:lnTo>
                  <a:pt x="164366" y="65466"/>
                </a:lnTo>
                <a:lnTo>
                  <a:pt x="164366" y="61980"/>
                </a:lnTo>
                <a:close/>
              </a:path>
              <a:path w="278130" h="147319">
                <a:moveTo>
                  <a:pt x="82384" y="57109"/>
                </a:moveTo>
                <a:lnTo>
                  <a:pt x="82384" y="60595"/>
                </a:lnTo>
                <a:lnTo>
                  <a:pt x="99009" y="69294"/>
                </a:lnTo>
                <a:lnTo>
                  <a:pt x="99003" y="65813"/>
                </a:lnTo>
                <a:lnTo>
                  <a:pt x="82384" y="57109"/>
                </a:lnTo>
                <a:close/>
              </a:path>
              <a:path w="278130" h="147319">
                <a:moveTo>
                  <a:pt x="112875" y="57809"/>
                </a:moveTo>
                <a:lnTo>
                  <a:pt x="99009" y="65813"/>
                </a:lnTo>
                <a:lnTo>
                  <a:pt x="99017" y="69294"/>
                </a:lnTo>
                <a:lnTo>
                  <a:pt x="112875" y="61288"/>
                </a:lnTo>
                <a:lnTo>
                  <a:pt x="112875" y="57809"/>
                </a:lnTo>
                <a:close/>
              </a:path>
              <a:path w="278130" h="147319">
                <a:moveTo>
                  <a:pt x="37233" y="36562"/>
                </a:moveTo>
                <a:close/>
              </a:path>
              <a:path w="278130" h="147319">
                <a:moveTo>
                  <a:pt x="20597" y="24379"/>
                </a:moveTo>
                <a:lnTo>
                  <a:pt x="20599" y="27865"/>
                </a:lnTo>
                <a:lnTo>
                  <a:pt x="37219" y="36562"/>
                </a:lnTo>
                <a:lnTo>
                  <a:pt x="37218" y="33083"/>
                </a:lnTo>
                <a:lnTo>
                  <a:pt x="20597" y="24379"/>
                </a:lnTo>
                <a:close/>
              </a:path>
              <a:path w="278130" h="147319">
                <a:moveTo>
                  <a:pt x="51089" y="25072"/>
                </a:moveTo>
                <a:lnTo>
                  <a:pt x="37225" y="33083"/>
                </a:lnTo>
                <a:lnTo>
                  <a:pt x="37233" y="36557"/>
                </a:lnTo>
                <a:lnTo>
                  <a:pt x="51089" y="28558"/>
                </a:lnTo>
                <a:lnTo>
                  <a:pt x="51089" y="25072"/>
                </a:lnTo>
                <a:close/>
              </a:path>
              <a:path w="278130" h="147319">
                <a:moveTo>
                  <a:pt x="68124" y="52930"/>
                </a:moveTo>
                <a:close/>
              </a:path>
              <a:path w="278130" h="147319">
                <a:moveTo>
                  <a:pt x="51491" y="40748"/>
                </a:moveTo>
                <a:lnTo>
                  <a:pt x="51491" y="44234"/>
                </a:lnTo>
                <a:lnTo>
                  <a:pt x="68110" y="52930"/>
                </a:lnTo>
                <a:lnTo>
                  <a:pt x="68096" y="49444"/>
                </a:lnTo>
                <a:lnTo>
                  <a:pt x="51491" y="40748"/>
                </a:lnTo>
                <a:close/>
              </a:path>
              <a:path w="278130" h="147319">
                <a:moveTo>
                  <a:pt x="68124" y="52925"/>
                </a:moveTo>
                <a:close/>
              </a:path>
              <a:path w="278130" h="147319">
                <a:moveTo>
                  <a:pt x="81982" y="41440"/>
                </a:moveTo>
                <a:lnTo>
                  <a:pt x="68116" y="49444"/>
                </a:lnTo>
                <a:lnTo>
                  <a:pt x="68124" y="52925"/>
                </a:lnTo>
                <a:lnTo>
                  <a:pt x="81982" y="44919"/>
                </a:lnTo>
                <a:lnTo>
                  <a:pt x="81982" y="41440"/>
                </a:lnTo>
                <a:close/>
              </a:path>
              <a:path w="278130" h="147319">
                <a:moveTo>
                  <a:pt x="16636" y="48751"/>
                </a:moveTo>
                <a:close/>
              </a:path>
              <a:path w="278130" h="147319">
                <a:moveTo>
                  <a:pt x="0" y="36569"/>
                </a:moveTo>
                <a:lnTo>
                  <a:pt x="2" y="40055"/>
                </a:lnTo>
                <a:lnTo>
                  <a:pt x="16622" y="48751"/>
                </a:lnTo>
                <a:lnTo>
                  <a:pt x="16621" y="45273"/>
                </a:lnTo>
                <a:lnTo>
                  <a:pt x="0" y="36569"/>
                </a:lnTo>
                <a:close/>
              </a:path>
              <a:path w="278130" h="147319">
                <a:moveTo>
                  <a:pt x="30490" y="37262"/>
                </a:moveTo>
                <a:lnTo>
                  <a:pt x="16627" y="45273"/>
                </a:lnTo>
                <a:lnTo>
                  <a:pt x="16636" y="48746"/>
                </a:lnTo>
                <a:lnTo>
                  <a:pt x="30489" y="40748"/>
                </a:lnTo>
                <a:lnTo>
                  <a:pt x="30490" y="37262"/>
                </a:lnTo>
                <a:close/>
              </a:path>
              <a:path w="278130" h="147319">
                <a:moveTo>
                  <a:pt x="47526" y="65120"/>
                </a:moveTo>
                <a:close/>
              </a:path>
              <a:path w="278130" h="147319">
                <a:moveTo>
                  <a:pt x="30892" y="52937"/>
                </a:moveTo>
                <a:lnTo>
                  <a:pt x="30893" y="56423"/>
                </a:lnTo>
                <a:lnTo>
                  <a:pt x="47512" y="65120"/>
                </a:lnTo>
                <a:lnTo>
                  <a:pt x="47498" y="61634"/>
                </a:lnTo>
                <a:lnTo>
                  <a:pt x="30892" y="52937"/>
                </a:lnTo>
                <a:close/>
              </a:path>
              <a:path w="278130" h="147319">
                <a:moveTo>
                  <a:pt x="47526" y="65115"/>
                </a:moveTo>
                <a:close/>
              </a:path>
              <a:path w="278130" h="147319">
                <a:moveTo>
                  <a:pt x="61384" y="53630"/>
                </a:moveTo>
                <a:lnTo>
                  <a:pt x="47518" y="61634"/>
                </a:lnTo>
                <a:lnTo>
                  <a:pt x="47526" y="65115"/>
                </a:lnTo>
                <a:lnTo>
                  <a:pt x="61384" y="57109"/>
                </a:lnTo>
                <a:lnTo>
                  <a:pt x="61384" y="53630"/>
                </a:lnTo>
                <a:close/>
              </a:path>
            </a:pathLst>
          </a:custGeom>
          <a:solidFill>
            <a:srgbClr val="959595"/>
          </a:solidFill>
        </p:spPr>
        <p:txBody>
          <a:bodyPr wrap="square" lIns="0" tIns="0" rIns="0" bIns="0" rtlCol="0"/>
          <a:lstStyle/>
          <a:p>
            <a:endParaRPr/>
          </a:p>
        </p:txBody>
      </p:sp>
      <p:sp>
        <p:nvSpPr>
          <p:cNvPr id="34" name="object 34"/>
          <p:cNvSpPr/>
          <p:nvPr/>
        </p:nvSpPr>
        <p:spPr>
          <a:xfrm>
            <a:off x="1906188" y="1778788"/>
            <a:ext cx="26670" cy="57150"/>
          </a:xfrm>
          <a:custGeom>
            <a:avLst/>
            <a:gdLst/>
            <a:ahLst/>
            <a:cxnLst/>
            <a:rect l="l" t="t" r="r" b="b"/>
            <a:pathLst>
              <a:path w="26669" h="57150">
                <a:moveTo>
                  <a:pt x="26324" y="0"/>
                </a:moveTo>
                <a:lnTo>
                  <a:pt x="14335" y="6640"/>
                </a:lnTo>
                <a:lnTo>
                  <a:pt x="14335" y="50107"/>
                </a:lnTo>
                <a:lnTo>
                  <a:pt x="26324" y="43467"/>
                </a:lnTo>
                <a:lnTo>
                  <a:pt x="26324" y="0"/>
                </a:lnTo>
                <a:close/>
              </a:path>
              <a:path w="26669" h="57150">
                <a:moveTo>
                  <a:pt x="6648" y="10045"/>
                </a:moveTo>
                <a:lnTo>
                  <a:pt x="0" y="13450"/>
                </a:lnTo>
                <a:lnTo>
                  <a:pt x="0" y="56917"/>
                </a:lnTo>
                <a:lnTo>
                  <a:pt x="6648" y="53512"/>
                </a:lnTo>
                <a:lnTo>
                  <a:pt x="6648" y="10045"/>
                </a:lnTo>
                <a:close/>
              </a:path>
            </a:pathLst>
          </a:custGeom>
          <a:solidFill>
            <a:srgbClr val="808080"/>
          </a:solidFill>
        </p:spPr>
        <p:txBody>
          <a:bodyPr wrap="square" lIns="0" tIns="0" rIns="0" bIns="0" rtlCol="0"/>
          <a:lstStyle/>
          <a:p>
            <a:endParaRPr/>
          </a:p>
        </p:txBody>
      </p:sp>
      <p:sp>
        <p:nvSpPr>
          <p:cNvPr id="35" name="object 35"/>
          <p:cNvSpPr/>
          <p:nvPr/>
        </p:nvSpPr>
        <p:spPr>
          <a:xfrm>
            <a:off x="1920524" y="1778788"/>
            <a:ext cx="12065" cy="50165"/>
          </a:xfrm>
          <a:custGeom>
            <a:avLst/>
            <a:gdLst/>
            <a:ahLst/>
            <a:cxnLst/>
            <a:rect l="l" t="t" r="r" b="b"/>
            <a:pathLst>
              <a:path w="12064" h="50164">
                <a:moveTo>
                  <a:pt x="0" y="6640"/>
                </a:moveTo>
                <a:lnTo>
                  <a:pt x="11988" y="0"/>
                </a:lnTo>
                <a:lnTo>
                  <a:pt x="11988" y="43467"/>
                </a:lnTo>
                <a:lnTo>
                  <a:pt x="0" y="50107"/>
                </a:lnTo>
                <a:lnTo>
                  <a:pt x="0" y="6640"/>
                </a:lnTo>
                <a:close/>
              </a:path>
            </a:pathLst>
          </a:custGeom>
          <a:ln w="3175">
            <a:solidFill>
              <a:srgbClr val="808080"/>
            </a:solidFill>
          </a:ln>
        </p:spPr>
        <p:txBody>
          <a:bodyPr wrap="square" lIns="0" tIns="0" rIns="0" bIns="0" rtlCol="0"/>
          <a:lstStyle/>
          <a:p>
            <a:endParaRPr/>
          </a:p>
        </p:txBody>
      </p:sp>
      <p:sp>
        <p:nvSpPr>
          <p:cNvPr id="36" name="object 36"/>
          <p:cNvSpPr/>
          <p:nvPr/>
        </p:nvSpPr>
        <p:spPr>
          <a:xfrm>
            <a:off x="1906188" y="1788833"/>
            <a:ext cx="6985" cy="46990"/>
          </a:xfrm>
          <a:custGeom>
            <a:avLst/>
            <a:gdLst/>
            <a:ahLst/>
            <a:cxnLst/>
            <a:rect l="l" t="t" r="r" b="b"/>
            <a:pathLst>
              <a:path w="6985" h="46989">
                <a:moveTo>
                  <a:pt x="0" y="3404"/>
                </a:moveTo>
                <a:lnTo>
                  <a:pt x="6648" y="0"/>
                </a:lnTo>
                <a:lnTo>
                  <a:pt x="6648" y="43467"/>
                </a:lnTo>
                <a:lnTo>
                  <a:pt x="0" y="46872"/>
                </a:lnTo>
                <a:lnTo>
                  <a:pt x="0" y="3404"/>
                </a:lnTo>
                <a:close/>
              </a:path>
            </a:pathLst>
          </a:custGeom>
          <a:ln w="3175">
            <a:solidFill>
              <a:srgbClr val="808080"/>
            </a:solidFill>
          </a:ln>
        </p:spPr>
        <p:txBody>
          <a:bodyPr wrap="square" lIns="0" tIns="0" rIns="0" bIns="0" rtlCol="0"/>
          <a:lstStyle/>
          <a:p>
            <a:endParaRPr/>
          </a:p>
        </p:txBody>
      </p:sp>
      <p:sp>
        <p:nvSpPr>
          <p:cNvPr id="37" name="object 37"/>
          <p:cNvSpPr/>
          <p:nvPr/>
        </p:nvSpPr>
        <p:spPr>
          <a:xfrm>
            <a:off x="1521572" y="1542155"/>
            <a:ext cx="239372" cy="399787"/>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1572519" y="1542155"/>
            <a:ext cx="188595" cy="286385"/>
          </a:xfrm>
          <a:custGeom>
            <a:avLst/>
            <a:gdLst/>
            <a:ahLst/>
            <a:cxnLst/>
            <a:rect l="l" t="t" r="r" b="b"/>
            <a:pathLst>
              <a:path w="188594" h="286385">
                <a:moveTo>
                  <a:pt x="188426" y="285804"/>
                </a:moveTo>
                <a:lnTo>
                  <a:pt x="150573" y="275344"/>
                </a:lnTo>
                <a:lnTo>
                  <a:pt x="114111" y="261887"/>
                </a:lnTo>
                <a:lnTo>
                  <a:pt x="79259" y="245542"/>
                </a:lnTo>
                <a:lnTo>
                  <a:pt x="46239" y="226419"/>
                </a:lnTo>
                <a:lnTo>
                  <a:pt x="5441" y="196791"/>
                </a:lnTo>
                <a:lnTo>
                  <a:pt x="0" y="192236"/>
                </a:lnTo>
                <a:lnTo>
                  <a:pt x="0" y="0"/>
                </a:lnTo>
                <a:lnTo>
                  <a:pt x="9943" y="7669"/>
                </a:lnTo>
                <a:lnTo>
                  <a:pt x="20091" y="15105"/>
                </a:lnTo>
                <a:lnTo>
                  <a:pt x="62620" y="42443"/>
                </a:lnTo>
                <a:lnTo>
                  <a:pt x="96397" y="60346"/>
                </a:lnTo>
                <a:lnTo>
                  <a:pt x="131622" y="75936"/>
                </a:lnTo>
                <a:lnTo>
                  <a:pt x="168147" y="89140"/>
                </a:lnTo>
                <a:lnTo>
                  <a:pt x="188426" y="95270"/>
                </a:lnTo>
                <a:lnTo>
                  <a:pt x="188426" y="285804"/>
                </a:lnTo>
                <a:close/>
              </a:path>
            </a:pathLst>
          </a:custGeom>
          <a:ln w="5814">
            <a:solidFill>
              <a:srgbClr val="000000"/>
            </a:solidFill>
          </a:ln>
        </p:spPr>
        <p:txBody>
          <a:bodyPr wrap="square" lIns="0" tIns="0" rIns="0" bIns="0" rtlCol="0"/>
          <a:lstStyle/>
          <a:p>
            <a:endParaRPr/>
          </a:p>
        </p:txBody>
      </p:sp>
      <p:sp>
        <p:nvSpPr>
          <p:cNvPr id="39" name="object 39"/>
          <p:cNvSpPr/>
          <p:nvPr/>
        </p:nvSpPr>
        <p:spPr>
          <a:xfrm>
            <a:off x="1521573" y="1746301"/>
            <a:ext cx="224154" cy="196215"/>
          </a:xfrm>
          <a:custGeom>
            <a:avLst/>
            <a:gdLst/>
            <a:ahLst/>
            <a:cxnLst/>
            <a:rect l="l" t="t" r="r" b="b"/>
            <a:pathLst>
              <a:path w="224155" h="196214">
                <a:moveTo>
                  <a:pt x="0" y="81658"/>
                </a:moveTo>
                <a:lnTo>
                  <a:pt x="39653" y="112639"/>
                </a:lnTo>
                <a:lnTo>
                  <a:pt x="82506" y="139774"/>
                </a:lnTo>
                <a:lnTo>
                  <a:pt x="116530" y="157493"/>
                </a:lnTo>
                <a:lnTo>
                  <a:pt x="152003" y="172870"/>
                </a:lnTo>
                <a:lnTo>
                  <a:pt x="188772" y="185829"/>
                </a:lnTo>
                <a:lnTo>
                  <a:pt x="223988" y="195641"/>
                </a:lnTo>
                <a:lnTo>
                  <a:pt x="223988" y="113864"/>
                </a:lnTo>
                <a:lnTo>
                  <a:pt x="211263" y="110586"/>
                </a:lnTo>
                <a:lnTo>
                  <a:pt x="198655" y="107028"/>
                </a:lnTo>
                <a:lnTo>
                  <a:pt x="161586" y="94699"/>
                </a:lnTo>
                <a:lnTo>
                  <a:pt x="125766" y="79947"/>
                </a:lnTo>
                <a:lnTo>
                  <a:pt x="91345" y="62849"/>
                </a:lnTo>
                <a:lnTo>
                  <a:pt x="58471" y="43480"/>
                </a:lnTo>
                <a:lnTo>
                  <a:pt x="17304" y="14253"/>
                </a:lnTo>
                <a:lnTo>
                  <a:pt x="0" y="0"/>
                </a:lnTo>
                <a:lnTo>
                  <a:pt x="0" y="81658"/>
                </a:lnTo>
                <a:close/>
              </a:path>
            </a:pathLst>
          </a:custGeom>
          <a:ln w="5622">
            <a:solidFill>
              <a:srgbClr val="000000"/>
            </a:solidFill>
          </a:ln>
        </p:spPr>
        <p:txBody>
          <a:bodyPr wrap="square" lIns="0" tIns="0" rIns="0" bIns="0" rtlCol="0"/>
          <a:lstStyle/>
          <a:p>
            <a:endParaRPr/>
          </a:p>
        </p:txBody>
      </p:sp>
      <p:sp>
        <p:nvSpPr>
          <p:cNvPr id="40" name="object 40"/>
          <p:cNvSpPr/>
          <p:nvPr/>
        </p:nvSpPr>
        <p:spPr>
          <a:xfrm>
            <a:off x="1537912" y="1780328"/>
            <a:ext cx="41275" cy="30480"/>
          </a:xfrm>
          <a:custGeom>
            <a:avLst/>
            <a:gdLst/>
            <a:ahLst/>
            <a:cxnLst/>
            <a:rect l="l" t="t" r="r" b="b"/>
            <a:pathLst>
              <a:path w="41275" h="30480">
                <a:moveTo>
                  <a:pt x="0" y="0"/>
                </a:moveTo>
                <a:lnTo>
                  <a:pt x="9622" y="8138"/>
                </a:lnTo>
                <a:lnTo>
                  <a:pt x="19629" y="15894"/>
                </a:lnTo>
                <a:lnTo>
                  <a:pt x="30005" y="23255"/>
                </a:lnTo>
                <a:lnTo>
                  <a:pt x="40736" y="30212"/>
                </a:lnTo>
              </a:path>
            </a:pathLst>
          </a:custGeom>
          <a:ln w="5565">
            <a:solidFill>
              <a:srgbClr val="000000"/>
            </a:solidFill>
          </a:ln>
        </p:spPr>
        <p:txBody>
          <a:bodyPr wrap="square" lIns="0" tIns="0" rIns="0" bIns="0" rtlCol="0"/>
          <a:lstStyle/>
          <a:p>
            <a:endParaRPr/>
          </a:p>
        </p:txBody>
      </p:sp>
      <p:sp>
        <p:nvSpPr>
          <p:cNvPr id="41" name="object 41"/>
          <p:cNvSpPr/>
          <p:nvPr/>
        </p:nvSpPr>
        <p:spPr>
          <a:xfrm>
            <a:off x="1537912" y="1792238"/>
            <a:ext cx="41275" cy="30480"/>
          </a:xfrm>
          <a:custGeom>
            <a:avLst/>
            <a:gdLst/>
            <a:ahLst/>
            <a:cxnLst/>
            <a:rect l="l" t="t" r="r" b="b"/>
            <a:pathLst>
              <a:path w="41275" h="30480">
                <a:moveTo>
                  <a:pt x="0" y="0"/>
                </a:moveTo>
                <a:lnTo>
                  <a:pt x="9622" y="8138"/>
                </a:lnTo>
                <a:lnTo>
                  <a:pt x="19629" y="15894"/>
                </a:lnTo>
                <a:lnTo>
                  <a:pt x="30005" y="23255"/>
                </a:lnTo>
                <a:lnTo>
                  <a:pt x="40736" y="30212"/>
                </a:lnTo>
              </a:path>
            </a:pathLst>
          </a:custGeom>
          <a:ln w="5565">
            <a:solidFill>
              <a:srgbClr val="000000"/>
            </a:solidFill>
          </a:ln>
        </p:spPr>
        <p:txBody>
          <a:bodyPr wrap="square" lIns="0" tIns="0" rIns="0" bIns="0" rtlCol="0"/>
          <a:lstStyle/>
          <a:p>
            <a:endParaRPr/>
          </a:p>
        </p:txBody>
      </p:sp>
      <p:sp>
        <p:nvSpPr>
          <p:cNvPr id="42" name="object 42"/>
          <p:cNvSpPr/>
          <p:nvPr/>
        </p:nvSpPr>
        <p:spPr>
          <a:xfrm>
            <a:off x="1537912" y="1804148"/>
            <a:ext cx="41275" cy="30480"/>
          </a:xfrm>
          <a:custGeom>
            <a:avLst/>
            <a:gdLst/>
            <a:ahLst/>
            <a:cxnLst/>
            <a:rect l="l" t="t" r="r" b="b"/>
            <a:pathLst>
              <a:path w="41275" h="30480">
                <a:moveTo>
                  <a:pt x="0" y="0"/>
                </a:moveTo>
                <a:lnTo>
                  <a:pt x="9622" y="8138"/>
                </a:lnTo>
                <a:lnTo>
                  <a:pt x="19629" y="15894"/>
                </a:lnTo>
                <a:lnTo>
                  <a:pt x="30005" y="23255"/>
                </a:lnTo>
                <a:lnTo>
                  <a:pt x="40736" y="30212"/>
                </a:lnTo>
              </a:path>
            </a:pathLst>
          </a:custGeom>
          <a:ln w="5565">
            <a:solidFill>
              <a:srgbClr val="000000"/>
            </a:solidFill>
          </a:ln>
        </p:spPr>
        <p:txBody>
          <a:bodyPr wrap="square" lIns="0" tIns="0" rIns="0" bIns="0" rtlCol="0"/>
          <a:lstStyle/>
          <a:p>
            <a:endParaRPr/>
          </a:p>
        </p:txBody>
      </p:sp>
      <p:sp>
        <p:nvSpPr>
          <p:cNvPr id="43" name="object 43"/>
          <p:cNvSpPr/>
          <p:nvPr/>
        </p:nvSpPr>
        <p:spPr>
          <a:xfrm>
            <a:off x="1537912" y="1816050"/>
            <a:ext cx="41275" cy="30480"/>
          </a:xfrm>
          <a:custGeom>
            <a:avLst/>
            <a:gdLst/>
            <a:ahLst/>
            <a:cxnLst/>
            <a:rect l="l" t="t" r="r" b="b"/>
            <a:pathLst>
              <a:path w="41275" h="30480">
                <a:moveTo>
                  <a:pt x="0" y="0"/>
                </a:moveTo>
                <a:lnTo>
                  <a:pt x="9621" y="8141"/>
                </a:lnTo>
                <a:lnTo>
                  <a:pt x="19627" y="15899"/>
                </a:lnTo>
                <a:lnTo>
                  <a:pt x="30003" y="23261"/>
                </a:lnTo>
                <a:lnTo>
                  <a:pt x="40733" y="30217"/>
                </a:lnTo>
              </a:path>
            </a:pathLst>
          </a:custGeom>
          <a:ln w="5565">
            <a:solidFill>
              <a:srgbClr val="000000"/>
            </a:solidFill>
          </a:ln>
        </p:spPr>
        <p:txBody>
          <a:bodyPr wrap="square" lIns="0" tIns="0" rIns="0" bIns="0" rtlCol="0"/>
          <a:lstStyle/>
          <a:p>
            <a:endParaRPr/>
          </a:p>
        </p:txBody>
      </p:sp>
      <p:sp>
        <p:nvSpPr>
          <p:cNvPr id="44" name="object 44"/>
          <p:cNvSpPr/>
          <p:nvPr/>
        </p:nvSpPr>
        <p:spPr>
          <a:xfrm>
            <a:off x="1718642" y="1561619"/>
            <a:ext cx="88900" cy="45720"/>
          </a:xfrm>
          <a:custGeom>
            <a:avLst/>
            <a:gdLst/>
            <a:ahLst/>
            <a:cxnLst/>
            <a:rect l="l" t="t" r="r" b="b"/>
            <a:pathLst>
              <a:path w="88900" h="45719">
                <a:moveTo>
                  <a:pt x="0" y="0"/>
                </a:moveTo>
                <a:lnTo>
                  <a:pt x="88445" y="45184"/>
                </a:lnTo>
              </a:path>
            </a:pathLst>
          </a:custGeom>
          <a:ln w="5457">
            <a:solidFill>
              <a:srgbClr val="000000"/>
            </a:solidFill>
          </a:ln>
        </p:spPr>
        <p:txBody>
          <a:bodyPr wrap="square" lIns="0" tIns="0" rIns="0" bIns="0" rtlCol="0"/>
          <a:lstStyle/>
          <a:p>
            <a:endParaRPr/>
          </a:p>
        </p:txBody>
      </p:sp>
      <p:sp>
        <p:nvSpPr>
          <p:cNvPr id="45" name="object 45"/>
          <p:cNvSpPr/>
          <p:nvPr/>
        </p:nvSpPr>
        <p:spPr>
          <a:xfrm>
            <a:off x="1730178" y="1558796"/>
            <a:ext cx="88900" cy="45720"/>
          </a:xfrm>
          <a:custGeom>
            <a:avLst/>
            <a:gdLst/>
            <a:ahLst/>
            <a:cxnLst/>
            <a:rect l="l" t="t" r="r" b="b"/>
            <a:pathLst>
              <a:path w="88900" h="45719">
                <a:moveTo>
                  <a:pt x="0" y="0"/>
                </a:moveTo>
                <a:lnTo>
                  <a:pt x="88445" y="45184"/>
                </a:lnTo>
              </a:path>
            </a:pathLst>
          </a:custGeom>
          <a:ln w="5457">
            <a:solidFill>
              <a:srgbClr val="000000"/>
            </a:solidFill>
          </a:ln>
        </p:spPr>
        <p:txBody>
          <a:bodyPr wrap="square" lIns="0" tIns="0" rIns="0" bIns="0" rtlCol="0"/>
          <a:lstStyle/>
          <a:p>
            <a:endParaRPr/>
          </a:p>
        </p:txBody>
      </p:sp>
      <p:sp>
        <p:nvSpPr>
          <p:cNvPr id="46" name="object 46"/>
          <p:cNvSpPr/>
          <p:nvPr/>
        </p:nvSpPr>
        <p:spPr>
          <a:xfrm>
            <a:off x="1741713" y="1555974"/>
            <a:ext cx="88900" cy="45720"/>
          </a:xfrm>
          <a:custGeom>
            <a:avLst/>
            <a:gdLst/>
            <a:ahLst/>
            <a:cxnLst/>
            <a:rect l="l" t="t" r="r" b="b"/>
            <a:pathLst>
              <a:path w="88900" h="45719">
                <a:moveTo>
                  <a:pt x="0" y="0"/>
                </a:moveTo>
                <a:lnTo>
                  <a:pt x="88445" y="45177"/>
                </a:lnTo>
              </a:path>
            </a:pathLst>
          </a:custGeom>
          <a:ln w="5457">
            <a:solidFill>
              <a:srgbClr val="000000"/>
            </a:solidFill>
          </a:ln>
        </p:spPr>
        <p:txBody>
          <a:bodyPr wrap="square" lIns="0" tIns="0" rIns="0" bIns="0" rtlCol="0"/>
          <a:lstStyle/>
          <a:p>
            <a:endParaRPr/>
          </a:p>
        </p:txBody>
      </p:sp>
      <p:sp>
        <p:nvSpPr>
          <p:cNvPr id="47" name="object 47"/>
          <p:cNvSpPr/>
          <p:nvPr/>
        </p:nvSpPr>
        <p:spPr>
          <a:xfrm>
            <a:off x="1753249" y="1553151"/>
            <a:ext cx="88900" cy="45720"/>
          </a:xfrm>
          <a:custGeom>
            <a:avLst/>
            <a:gdLst/>
            <a:ahLst/>
            <a:cxnLst/>
            <a:rect l="l" t="t" r="r" b="b"/>
            <a:pathLst>
              <a:path w="88900" h="45719">
                <a:moveTo>
                  <a:pt x="0" y="0"/>
                </a:moveTo>
                <a:lnTo>
                  <a:pt x="88445" y="45177"/>
                </a:lnTo>
              </a:path>
            </a:pathLst>
          </a:custGeom>
          <a:ln w="5457">
            <a:solidFill>
              <a:srgbClr val="000000"/>
            </a:solidFill>
          </a:ln>
        </p:spPr>
        <p:txBody>
          <a:bodyPr wrap="square" lIns="0" tIns="0" rIns="0" bIns="0" rtlCol="0"/>
          <a:lstStyle/>
          <a:p>
            <a:endParaRPr/>
          </a:p>
        </p:txBody>
      </p:sp>
      <p:sp>
        <p:nvSpPr>
          <p:cNvPr id="48" name="object 48"/>
          <p:cNvSpPr/>
          <p:nvPr/>
        </p:nvSpPr>
        <p:spPr>
          <a:xfrm>
            <a:off x="1595598" y="1584687"/>
            <a:ext cx="135255" cy="208915"/>
          </a:xfrm>
          <a:custGeom>
            <a:avLst/>
            <a:gdLst/>
            <a:ahLst/>
            <a:cxnLst/>
            <a:rect l="l" t="t" r="r" b="b"/>
            <a:pathLst>
              <a:path w="135255" h="208914">
                <a:moveTo>
                  <a:pt x="0" y="0"/>
                </a:moveTo>
                <a:lnTo>
                  <a:pt x="0" y="137802"/>
                </a:lnTo>
                <a:lnTo>
                  <a:pt x="10084" y="145292"/>
                </a:lnTo>
                <a:lnTo>
                  <a:pt x="52721" y="172434"/>
                </a:lnTo>
                <a:lnTo>
                  <a:pt x="86898" y="189717"/>
                </a:lnTo>
                <a:lnTo>
                  <a:pt x="122733" y="204249"/>
                </a:lnTo>
                <a:lnTo>
                  <a:pt x="135011" y="208463"/>
                </a:lnTo>
              </a:path>
            </a:pathLst>
          </a:custGeom>
          <a:ln w="5820">
            <a:solidFill>
              <a:srgbClr val="FFFFFF"/>
            </a:solidFill>
          </a:ln>
        </p:spPr>
        <p:txBody>
          <a:bodyPr wrap="square" lIns="0" tIns="0" rIns="0" bIns="0" rtlCol="0"/>
          <a:lstStyle/>
          <a:p>
            <a:endParaRPr/>
          </a:p>
        </p:txBody>
      </p:sp>
      <p:sp>
        <p:nvSpPr>
          <p:cNvPr id="49" name="object 49"/>
          <p:cNvSpPr/>
          <p:nvPr/>
        </p:nvSpPr>
        <p:spPr>
          <a:xfrm>
            <a:off x="1521573" y="1523443"/>
            <a:ext cx="433705" cy="419100"/>
          </a:xfrm>
          <a:custGeom>
            <a:avLst/>
            <a:gdLst/>
            <a:ahLst/>
            <a:cxnLst/>
            <a:rect l="l" t="t" r="r" b="b"/>
            <a:pathLst>
              <a:path w="433705" h="419100">
                <a:moveTo>
                  <a:pt x="223988" y="418499"/>
                </a:moveTo>
                <a:lnTo>
                  <a:pt x="433558" y="311326"/>
                </a:lnTo>
                <a:lnTo>
                  <a:pt x="433558" y="229667"/>
                </a:lnTo>
                <a:lnTo>
                  <a:pt x="364344" y="193938"/>
                </a:lnTo>
                <a:lnTo>
                  <a:pt x="364344" y="81658"/>
                </a:lnTo>
                <a:lnTo>
                  <a:pt x="218221" y="6802"/>
                </a:lnTo>
                <a:lnTo>
                  <a:pt x="150927" y="23819"/>
                </a:lnTo>
                <a:lnTo>
                  <a:pt x="104784" y="0"/>
                </a:lnTo>
                <a:lnTo>
                  <a:pt x="50946" y="18712"/>
                </a:lnTo>
                <a:lnTo>
                  <a:pt x="50946" y="197343"/>
                </a:lnTo>
                <a:lnTo>
                  <a:pt x="0" y="222858"/>
                </a:lnTo>
                <a:lnTo>
                  <a:pt x="0" y="304516"/>
                </a:lnTo>
                <a:lnTo>
                  <a:pt x="9625" y="312572"/>
                </a:lnTo>
                <a:lnTo>
                  <a:pt x="50197" y="342489"/>
                </a:lnTo>
                <a:lnTo>
                  <a:pt x="93820" y="368579"/>
                </a:lnTo>
                <a:lnTo>
                  <a:pt x="128330" y="385529"/>
                </a:lnTo>
                <a:lnTo>
                  <a:pt x="164215" y="400155"/>
                </a:lnTo>
                <a:lnTo>
                  <a:pt x="201329" y="412380"/>
                </a:lnTo>
                <a:lnTo>
                  <a:pt x="213948" y="415910"/>
                </a:lnTo>
                <a:lnTo>
                  <a:pt x="223988" y="418499"/>
                </a:lnTo>
                <a:close/>
              </a:path>
            </a:pathLst>
          </a:custGeom>
          <a:ln w="11788">
            <a:solidFill>
              <a:srgbClr val="000000"/>
            </a:solidFill>
          </a:ln>
        </p:spPr>
        <p:txBody>
          <a:bodyPr wrap="square" lIns="0" tIns="0" rIns="0" bIns="0" rtlCol="0"/>
          <a:lstStyle/>
          <a:p>
            <a:endParaRPr/>
          </a:p>
        </p:txBody>
      </p:sp>
      <p:sp>
        <p:nvSpPr>
          <p:cNvPr id="50" name="object 50"/>
          <p:cNvSpPr/>
          <p:nvPr/>
        </p:nvSpPr>
        <p:spPr>
          <a:xfrm>
            <a:off x="1361030" y="1843274"/>
            <a:ext cx="332740" cy="202565"/>
          </a:xfrm>
          <a:custGeom>
            <a:avLst/>
            <a:gdLst/>
            <a:ahLst/>
            <a:cxnLst/>
            <a:rect l="l" t="t" r="r" b="b"/>
            <a:pathLst>
              <a:path w="332739" h="202564">
                <a:moveTo>
                  <a:pt x="0" y="62946"/>
                </a:moveTo>
                <a:lnTo>
                  <a:pt x="101900" y="0"/>
                </a:lnTo>
                <a:lnTo>
                  <a:pt x="332621" y="117380"/>
                </a:lnTo>
                <a:lnTo>
                  <a:pt x="332621" y="148002"/>
                </a:lnTo>
                <a:lnTo>
                  <a:pt x="226872" y="202444"/>
                </a:lnTo>
                <a:lnTo>
                  <a:pt x="0" y="86758"/>
                </a:lnTo>
                <a:lnTo>
                  <a:pt x="0" y="62946"/>
                </a:lnTo>
                <a:close/>
              </a:path>
            </a:pathLst>
          </a:custGeom>
          <a:ln w="11465">
            <a:solidFill>
              <a:srgbClr val="000000"/>
            </a:solidFill>
          </a:ln>
        </p:spPr>
        <p:txBody>
          <a:bodyPr wrap="square" lIns="0" tIns="0" rIns="0" bIns="0" rtlCol="0"/>
          <a:lstStyle/>
          <a:p>
            <a:endParaRPr/>
          </a:p>
        </p:txBody>
      </p:sp>
      <p:sp>
        <p:nvSpPr>
          <p:cNvPr id="51" name="object 51"/>
          <p:cNvSpPr/>
          <p:nvPr/>
        </p:nvSpPr>
        <p:spPr>
          <a:xfrm>
            <a:off x="1657778" y="1877301"/>
            <a:ext cx="78105" cy="36195"/>
          </a:xfrm>
          <a:custGeom>
            <a:avLst/>
            <a:gdLst/>
            <a:ahLst/>
            <a:cxnLst/>
            <a:rect l="l" t="t" r="r" b="b"/>
            <a:pathLst>
              <a:path w="78105" h="36194">
                <a:moveTo>
                  <a:pt x="7033" y="0"/>
                </a:moveTo>
                <a:lnTo>
                  <a:pt x="3881" y="530"/>
                </a:lnTo>
                <a:lnTo>
                  <a:pt x="1408" y="2712"/>
                </a:lnTo>
                <a:lnTo>
                  <a:pt x="0" y="9256"/>
                </a:lnTo>
                <a:lnTo>
                  <a:pt x="2783" y="12889"/>
                </a:lnTo>
                <a:lnTo>
                  <a:pt x="7033" y="13604"/>
                </a:lnTo>
                <a:lnTo>
                  <a:pt x="70479" y="35721"/>
                </a:lnTo>
                <a:lnTo>
                  <a:pt x="73036" y="35375"/>
                </a:lnTo>
                <a:lnTo>
                  <a:pt x="75216" y="33901"/>
                </a:lnTo>
                <a:lnTo>
                  <a:pt x="77957" y="28425"/>
                </a:lnTo>
                <a:lnTo>
                  <a:pt x="76230" y="24460"/>
                </a:lnTo>
                <a:lnTo>
                  <a:pt x="72399" y="22964"/>
                </a:lnTo>
                <a:lnTo>
                  <a:pt x="7033" y="0"/>
                </a:lnTo>
                <a:close/>
              </a:path>
            </a:pathLst>
          </a:custGeom>
          <a:solidFill>
            <a:srgbClr val="000000"/>
          </a:solidFill>
        </p:spPr>
        <p:txBody>
          <a:bodyPr wrap="square" lIns="0" tIns="0" rIns="0" bIns="0" rtlCol="0"/>
          <a:lstStyle/>
          <a:p>
            <a:endParaRPr/>
          </a:p>
        </p:txBody>
      </p:sp>
      <p:sp>
        <p:nvSpPr>
          <p:cNvPr id="52" name="object 52"/>
          <p:cNvSpPr/>
          <p:nvPr/>
        </p:nvSpPr>
        <p:spPr>
          <a:xfrm>
            <a:off x="1657778" y="1877301"/>
            <a:ext cx="78105" cy="36195"/>
          </a:xfrm>
          <a:custGeom>
            <a:avLst/>
            <a:gdLst/>
            <a:ahLst/>
            <a:cxnLst/>
            <a:rect l="l" t="t" r="r" b="b"/>
            <a:pathLst>
              <a:path w="78105" h="36194">
                <a:moveTo>
                  <a:pt x="7033" y="0"/>
                </a:moveTo>
                <a:lnTo>
                  <a:pt x="72399" y="22964"/>
                </a:lnTo>
                <a:lnTo>
                  <a:pt x="76230" y="24460"/>
                </a:lnTo>
                <a:lnTo>
                  <a:pt x="77957" y="28425"/>
                </a:lnTo>
                <a:lnTo>
                  <a:pt x="76255" y="31808"/>
                </a:lnTo>
                <a:lnTo>
                  <a:pt x="75216" y="33901"/>
                </a:lnTo>
                <a:lnTo>
                  <a:pt x="73036" y="35375"/>
                </a:lnTo>
                <a:lnTo>
                  <a:pt x="70479" y="35721"/>
                </a:lnTo>
                <a:lnTo>
                  <a:pt x="7033" y="13604"/>
                </a:lnTo>
                <a:lnTo>
                  <a:pt x="2783" y="12889"/>
                </a:lnTo>
                <a:lnTo>
                  <a:pt x="0" y="9256"/>
                </a:lnTo>
                <a:lnTo>
                  <a:pt x="813" y="5505"/>
                </a:lnTo>
                <a:lnTo>
                  <a:pt x="1408" y="2712"/>
                </a:lnTo>
                <a:lnTo>
                  <a:pt x="3881" y="530"/>
                </a:lnTo>
                <a:lnTo>
                  <a:pt x="7033" y="0"/>
                </a:lnTo>
                <a:close/>
              </a:path>
            </a:pathLst>
          </a:custGeom>
          <a:ln w="3175">
            <a:solidFill>
              <a:srgbClr val="000000"/>
            </a:solidFill>
          </a:ln>
        </p:spPr>
        <p:txBody>
          <a:bodyPr wrap="square" lIns="0" tIns="0" rIns="0" bIns="0" rtlCol="0"/>
          <a:lstStyle/>
          <a:p>
            <a:endParaRPr/>
          </a:p>
        </p:txBody>
      </p:sp>
      <p:sp>
        <p:nvSpPr>
          <p:cNvPr id="53" name="object 53"/>
          <p:cNvSpPr/>
          <p:nvPr/>
        </p:nvSpPr>
        <p:spPr>
          <a:xfrm>
            <a:off x="1639813" y="1838167"/>
            <a:ext cx="94615" cy="51435"/>
          </a:xfrm>
          <a:custGeom>
            <a:avLst/>
            <a:gdLst/>
            <a:ahLst/>
            <a:cxnLst/>
            <a:rect l="l" t="t" r="r" b="b"/>
            <a:pathLst>
              <a:path w="94614" h="51435">
                <a:moveTo>
                  <a:pt x="0" y="0"/>
                </a:moveTo>
                <a:lnTo>
                  <a:pt x="0" y="18719"/>
                </a:lnTo>
                <a:lnTo>
                  <a:pt x="94213" y="51036"/>
                </a:lnTo>
                <a:lnTo>
                  <a:pt x="94213" y="34026"/>
                </a:lnTo>
                <a:lnTo>
                  <a:pt x="0" y="0"/>
                </a:lnTo>
                <a:close/>
              </a:path>
            </a:pathLst>
          </a:custGeom>
          <a:solidFill>
            <a:srgbClr val="B3B3B3"/>
          </a:solidFill>
        </p:spPr>
        <p:txBody>
          <a:bodyPr wrap="square" lIns="0" tIns="0" rIns="0" bIns="0" rtlCol="0"/>
          <a:lstStyle/>
          <a:p>
            <a:endParaRPr/>
          </a:p>
        </p:txBody>
      </p:sp>
      <p:sp>
        <p:nvSpPr>
          <p:cNvPr id="54" name="object 54"/>
          <p:cNvSpPr/>
          <p:nvPr/>
        </p:nvSpPr>
        <p:spPr>
          <a:xfrm>
            <a:off x="1639813" y="1838167"/>
            <a:ext cx="94615" cy="51435"/>
          </a:xfrm>
          <a:custGeom>
            <a:avLst/>
            <a:gdLst/>
            <a:ahLst/>
            <a:cxnLst/>
            <a:rect l="l" t="t" r="r" b="b"/>
            <a:pathLst>
              <a:path w="94614" h="51435">
                <a:moveTo>
                  <a:pt x="0" y="0"/>
                </a:moveTo>
                <a:lnTo>
                  <a:pt x="94213" y="34026"/>
                </a:lnTo>
                <a:lnTo>
                  <a:pt x="94213" y="51036"/>
                </a:lnTo>
                <a:lnTo>
                  <a:pt x="0" y="18719"/>
                </a:lnTo>
                <a:lnTo>
                  <a:pt x="0" y="0"/>
                </a:lnTo>
                <a:close/>
              </a:path>
            </a:pathLst>
          </a:custGeom>
          <a:ln w="3175">
            <a:solidFill>
              <a:srgbClr val="000000"/>
            </a:solidFill>
          </a:ln>
        </p:spPr>
        <p:txBody>
          <a:bodyPr wrap="square" lIns="0" tIns="0" rIns="0" bIns="0" rtlCol="0"/>
          <a:lstStyle/>
          <a:p>
            <a:endParaRPr/>
          </a:p>
        </p:txBody>
      </p:sp>
      <p:sp>
        <p:nvSpPr>
          <p:cNvPr id="55" name="object 55"/>
          <p:cNvSpPr/>
          <p:nvPr/>
        </p:nvSpPr>
        <p:spPr>
          <a:xfrm>
            <a:off x="1639813" y="1838167"/>
            <a:ext cx="94615" cy="51435"/>
          </a:xfrm>
          <a:custGeom>
            <a:avLst/>
            <a:gdLst/>
            <a:ahLst/>
            <a:cxnLst/>
            <a:rect l="l" t="t" r="r" b="b"/>
            <a:pathLst>
              <a:path w="94614" h="51435">
                <a:moveTo>
                  <a:pt x="0" y="0"/>
                </a:moveTo>
                <a:lnTo>
                  <a:pt x="94213" y="34026"/>
                </a:lnTo>
                <a:lnTo>
                  <a:pt x="94213" y="51036"/>
                </a:lnTo>
              </a:path>
            </a:pathLst>
          </a:custGeom>
          <a:ln w="3175">
            <a:solidFill>
              <a:srgbClr val="000000"/>
            </a:solidFill>
          </a:ln>
        </p:spPr>
        <p:txBody>
          <a:bodyPr wrap="square" lIns="0" tIns="0" rIns="0" bIns="0" rtlCol="0"/>
          <a:lstStyle/>
          <a:p>
            <a:endParaRPr/>
          </a:p>
        </p:txBody>
      </p:sp>
      <p:sp>
        <p:nvSpPr>
          <p:cNvPr id="56" name="object 56"/>
          <p:cNvSpPr/>
          <p:nvPr/>
        </p:nvSpPr>
        <p:spPr>
          <a:xfrm>
            <a:off x="1639813" y="1844977"/>
            <a:ext cx="94615" cy="34290"/>
          </a:xfrm>
          <a:custGeom>
            <a:avLst/>
            <a:gdLst/>
            <a:ahLst/>
            <a:cxnLst/>
            <a:rect l="l" t="t" r="r" b="b"/>
            <a:pathLst>
              <a:path w="94614" h="34289">
                <a:moveTo>
                  <a:pt x="0" y="0"/>
                </a:moveTo>
                <a:lnTo>
                  <a:pt x="94213" y="34019"/>
                </a:lnTo>
              </a:path>
            </a:pathLst>
          </a:custGeom>
          <a:ln w="3175">
            <a:solidFill>
              <a:srgbClr val="000000"/>
            </a:solidFill>
          </a:ln>
        </p:spPr>
        <p:txBody>
          <a:bodyPr wrap="square" lIns="0" tIns="0" rIns="0" bIns="0" rtlCol="0"/>
          <a:lstStyle/>
          <a:p>
            <a:endParaRPr/>
          </a:p>
        </p:txBody>
      </p:sp>
      <p:sp>
        <p:nvSpPr>
          <p:cNvPr id="57" name="object 57"/>
          <p:cNvSpPr/>
          <p:nvPr/>
        </p:nvSpPr>
        <p:spPr>
          <a:xfrm>
            <a:off x="1639813" y="1838167"/>
            <a:ext cx="94615" cy="51435"/>
          </a:xfrm>
          <a:custGeom>
            <a:avLst/>
            <a:gdLst/>
            <a:ahLst/>
            <a:cxnLst/>
            <a:rect l="l" t="t" r="r" b="b"/>
            <a:pathLst>
              <a:path w="94614" h="51435">
                <a:moveTo>
                  <a:pt x="0" y="0"/>
                </a:moveTo>
                <a:lnTo>
                  <a:pt x="0" y="18719"/>
                </a:lnTo>
                <a:lnTo>
                  <a:pt x="94213" y="51036"/>
                </a:lnTo>
              </a:path>
            </a:pathLst>
          </a:custGeom>
          <a:ln w="3175">
            <a:solidFill>
              <a:srgbClr val="FFFFFF"/>
            </a:solidFill>
          </a:ln>
        </p:spPr>
        <p:txBody>
          <a:bodyPr wrap="square" lIns="0" tIns="0" rIns="0" bIns="0" rtlCol="0"/>
          <a:lstStyle/>
          <a:p>
            <a:endParaRPr/>
          </a:p>
        </p:txBody>
      </p:sp>
      <p:sp>
        <p:nvSpPr>
          <p:cNvPr id="58" name="object 58"/>
          <p:cNvSpPr/>
          <p:nvPr/>
        </p:nvSpPr>
        <p:spPr>
          <a:xfrm>
            <a:off x="1705329" y="1794102"/>
            <a:ext cx="15928" cy="16257"/>
          </a:xfrm>
          <a:prstGeom prst="rect">
            <a:avLst/>
          </a:prstGeom>
          <a:blipFill>
            <a:blip r:embed="rId12" cstate="print"/>
            <a:stretch>
              <a:fillRect/>
            </a:stretch>
          </a:blipFill>
        </p:spPr>
        <p:txBody>
          <a:bodyPr wrap="square" lIns="0" tIns="0" rIns="0" bIns="0" rtlCol="0"/>
          <a:lstStyle/>
          <a:p>
            <a:endParaRPr/>
          </a:p>
        </p:txBody>
      </p:sp>
      <p:sp>
        <p:nvSpPr>
          <p:cNvPr id="59" name="object 59"/>
          <p:cNvSpPr/>
          <p:nvPr/>
        </p:nvSpPr>
        <p:spPr>
          <a:xfrm>
            <a:off x="1705329" y="1794102"/>
            <a:ext cx="16510" cy="16510"/>
          </a:xfrm>
          <a:custGeom>
            <a:avLst/>
            <a:gdLst/>
            <a:ahLst/>
            <a:cxnLst/>
            <a:rect l="l" t="t" r="r" b="b"/>
            <a:pathLst>
              <a:path w="16510" h="16510">
                <a:moveTo>
                  <a:pt x="13547" y="5291"/>
                </a:moveTo>
                <a:lnTo>
                  <a:pt x="11166" y="1665"/>
                </a:lnTo>
                <a:lnTo>
                  <a:pt x="6731" y="0"/>
                </a:lnTo>
                <a:lnTo>
                  <a:pt x="3655" y="1562"/>
                </a:lnTo>
                <a:lnTo>
                  <a:pt x="570" y="3124"/>
                </a:lnTo>
                <a:lnTo>
                  <a:pt x="0" y="7333"/>
                </a:lnTo>
                <a:lnTo>
                  <a:pt x="2380" y="10966"/>
                </a:lnTo>
                <a:lnTo>
                  <a:pt x="4761" y="14592"/>
                </a:lnTo>
                <a:lnTo>
                  <a:pt x="9188" y="16257"/>
                </a:lnTo>
                <a:lnTo>
                  <a:pt x="12273" y="14695"/>
                </a:lnTo>
                <a:lnTo>
                  <a:pt x="15358" y="13133"/>
                </a:lnTo>
                <a:lnTo>
                  <a:pt x="15928" y="8917"/>
                </a:lnTo>
                <a:lnTo>
                  <a:pt x="13547" y="5291"/>
                </a:lnTo>
                <a:close/>
              </a:path>
            </a:pathLst>
          </a:custGeom>
          <a:ln w="3175">
            <a:solidFill>
              <a:srgbClr val="000000"/>
            </a:solidFill>
          </a:ln>
        </p:spPr>
        <p:txBody>
          <a:bodyPr wrap="square" lIns="0" tIns="0" rIns="0" bIns="0" rtlCol="0"/>
          <a:lstStyle/>
          <a:p>
            <a:endParaRPr/>
          </a:p>
        </p:txBody>
      </p:sp>
      <p:sp>
        <p:nvSpPr>
          <p:cNvPr id="60" name="object 60"/>
          <p:cNvSpPr/>
          <p:nvPr/>
        </p:nvSpPr>
        <p:spPr>
          <a:xfrm>
            <a:off x="1595598" y="1584687"/>
            <a:ext cx="136507" cy="202804"/>
          </a:xfrm>
          <a:prstGeom prst="rect">
            <a:avLst/>
          </a:prstGeom>
          <a:blipFill>
            <a:blip r:embed="rId13" cstate="print"/>
            <a:stretch>
              <a:fillRect/>
            </a:stretch>
          </a:blipFill>
        </p:spPr>
        <p:txBody>
          <a:bodyPr wrap="square" lIns="0" tIns="0" rIns="0" bIns="0" rtlCol="0"/>
          <a:lstStyle/>
          <a:p>
            <a:endParaRPr/>
          </a:p>
        </p:txBody>
      </p:sp>
      <p:sp>
        <p:nvSpPr>
          <p:cNvPr id="61" name="object 61"/>
          <p:cNvSpPr/>
          <p:nvPr/>
        </p:nvSpPr>
        <p:spPr>
          <a:xfrm>
            <a:off x="1595598" y="1584687"/>
            <a:ext cx="136525" cy="209550"/>
          </a:xfrm>
          <a:custGeom>
            <a:avLst/>
            <a:gdLst/>
            <a:ahLst/>
            <a:cxnLst/>
            <a:rect l="l" t="t" r="r" b="b"/>
            <a:pathLst>
              <a:path w="136525" h="209550">
                <a:moveTo>
                  <a:pt x="5784" y="134611"/>
                </a:moveTo>
                <a:lnTo>
                  <a:pt x="5784" y="5085"/>
                </a:lnTo>
                <a:lnTo>
                  <a:pt x="0" y="0"/>
                </a:lnTo>
                <a:lnTo>
                  <a:pt x="9643" y="8036"/>
                </a:lnTo>
                <a:lnTo>
                  <a:pt x="51429" y="36494"/>
                </a:lnTo>
                <a:lnTo>
                  <a:pt x="85761" y="53765"/>
                </a:lnTo>
                <a:lnTo>
                  <a:pt x="122252" y="67333"/>
                </a:lnTo>
                <a:lnTo>
                  <a:pt x="136507" y="71451"/>
                </a:lnTo>
                <a:lnTo>
                  <a:pt x="136507" y="208951"/>
                </a:lnTo>
                <a:lnTo>
                  <a:pt x="136507" y="202804"/>
                </a:lnTo>
                <a:lnTo>
                  <a:pt x="124210" y="198629"/>
                </a:lnTo>
                <a:lnTo>
                  <a:pt x="112082" y="194119"/>
                </a:lnTo>
                <a:lnTo>
                  <a:pt x="76794" y="178628"/>
                </a:lnTo>
                <a:lnTo>
                  <a:pt x="43325" y="160288"/>
                </a:lnTo>
                <a:lnTo>
                  <a:pt x="11899" y="139215"/>
                </a:lnTo>
                <a:lnTo>
                  <a:pt x="5784" y="134611"/>
                </a:lnTo>
                <a:close/>
              </a:path>
            </a:pathLst>
          </a:custGeom>
          <a:ln w="5817">
            <a:solidFill>
              <a:srgbClr val="000000"/>
            </a:solidFill>
          </a:ln>
        </p:spPr>
        <p:txBody>
          <a:bodyPr wrap="square" lIns="0" tIns="0" rIns="0" bIns="0" rtlCol="0"/>
          <a:lstStyle/>
          <a:p>
            <a:endParaRPr/>
          </a:p>
        </p:txBody>
      </p:sp>
      <p:sp>
        <p:nvSpPr>
          <p:cNvPr id="62" name="object 62"/>
          <p:cNvSpPr/>
          <p:nvPr/>
        </p:nvSpPr>
        <p:spPr>
          <a:xfrm>
            <a:off x="7514865" y="1960654"/>
            <a:ext cx="105748" cy="85064"/>
          </a:xfrm>
          <a:prstGeom prst="rect">
            <a:avLst/>
          </a:prstGeom>
          <a:blipFill>
            <a:blip r:embed="rId14" cstate="print"/>
            <a:stretch>
              <a:fillRect/>
            </a:stretch>
          </a:blipFill>
        </p:spPr>
        <p:txBody>
          <a:bodyPr wrap="square" lIns="0" tIns="0" rIns="0" bIns="0" rtlCol="0"/>
          <a:lstStyle/>
          <a:p>
            <a:endParaRPr/>
          </a:p>
        </p:txBody>
      </p:sp>
      <p:sp>
        <p:nvSpPr>
          <p:cNvPr id="63" name="object 63"/>
          <p:cNvSpPr/>
          <p:nvPr/>
        </p:nvSpPr>
        <p:spPr>
          <a:xfrm>
            <a:off x="7287993" y="1843274"/>
            <a:ext cx="332621" cy="178843"/>
          </a:xfrm>
          <a:prstGeom prst="rect">
            <a:avLst/>
          </a:prstGeom>
          <a:blipFill>
            <a:blip r:embed="rId3" cstate="print"/>
            <a:stretch>
              <a:fillRect/>
            </a:stretch>
          </a:blipFill>
        </p:spPr>
        <p:txBody>
          <a:bodyPr wrap="square" lIns="0" tIns="0" rIns="0" bIns="0" rtlCol="0"/>
          <a:lstStyle/>
          <a:p>
            <a:endParaRPr/>
          </a:p>
        </p:txBody>
      </p:sp>
      <p:sp>
        <p:nvSpPr>
          <p:cNvPr id="64" name="object 64"/>
          <p:cNvSpPr/>
          <p:nvPr/>
        </p:nvSpPr>
        <p:spPr>
          <a:xfrm>
            <a:off x="7287993" y="1843274"/>
            <a:ext cx="332740" cy="179070"/>
          </a:xfrm>
          <a:custGeom>
            <a:avLst/>
            <a:gdLst/>
            <a:ahLst/>
            <a:cxnLst/>
            <a:rect l="l" t="t" r="r" b="b"/>
            <a:pathLst>
              <a:path w="332740" h="179069">
                <a:moveTo>
                  <a:pt x="0" y="62946"/>
                </a:moveTo>
                <a:lnTo>
                  <a:pt x="101900" y="0"/>
                </a:lnTo>
                <a:lnTo>
                  <a:pt x="332621" y="117380"/>
                </a:lnTo>
                <a:lnTo>
                  <a:pt x="226872" y="178843"/>
                </a:lnTo>
                <a:lnTo>
                  <a:pt x="0" y="62946"/>
                </a:lnTo>
                <a:close/>
              </a:path>
            </a:pathLst>
          </a:custGeom>
          <a:ln w="5469">
            <a:solidFill>
              <a:srgbClr val="FFFFFF"/>
            </a:solidFill>
          </a:ln>
        </p:spPr>
        <p:txBody>
          <a:bodyPr wrap="square" lIns="0" tIns="0" rIns="0" bIns="0" rtlCol="0"/>
          <a:lstStyle/>
          <a:p>
            <a:endParaRPr/>
          </a:p>
        </p:txBody>
      </p:sp>
      <p:sp>
        <p:nvSpPr>
          <p:cNvPr id="65" name="object 65"/>
          <p:cNvSpPr/>
          <p:nvPr/>
        </p:nvSpPr>
        <p:spPr>
          <a:xfrm>
            <a:off x="7448536" y="1637426"/>
            <a:ext cx="433558" cy="222740"/>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7448536" y="1637426"/>
            <a:ext cx="433705" cy="222885"/>
          </a:xfrm>
          <a:custGeom>
            <a:avLst/>
            <a:gdLst/>
            <a:ahLst/>
            <a:cxnLst/>
            <a:rect l="l" t="t" r="r" b="b"/>
            <a:pathLst>
              <a:path w="433704" h="222885">
                <a:moveTo>
                  <a:pt x="223988" y="222740"/>
                </a:moveTo>
                <a:lnTo>
                  <a:pt x="433558" y="115685"/>
                </a:lnTo>
                <a:lnTo>
                  <a:pt x="208605" y="0"/>
                </a:lnTo>
                <a:lnTo>
                  <a:pt x="0" y="108875"/>
                </a:lnTo>
                <a:lnTo>
                  <a:pt x="39802" y="139659"/>
                </a:lnTo>
                <a:lnTo>
                  <a:pt x="82719" y="166678"/>
                </a:lnTo>
                <a:lnTo>
                  <a:pt x="116746" y="184368"/>
                </a:lnTo>
                <a:lnTo>
                  <a:pt x="152187" y="199770"/>
                </a:lnTo>
                <a:lnTo>
                  <a:pt x="188898" y="212811"/>
                </a:lnTo>
                <a:lnTo>
                  <a:pt x="223988" y="222740"/>
                </a:lnTo>
                <a:close/>
              </a:path>
            </a:pathLst>
          </a:custGeom>
          <a:ln w="5458">
            <a:solidFill>
              <a:srgbClr val="FFFFFF"/>
            </a:solidFill>
          </a:ln>
        </p:spPr>
        <p:txBody>
          <a:bodyPr wrap="square" lIns="0" tIns="0" rIns="0" bIns="0" rtlCol="0"/>
          <a:lstStyle/>
          <a:p>
            <a:endParaRPr/>
          </a:p>
        </p:txBody>
      </p:sp>
      <p:sp>
        <p:nvSpPr>
          <p:cNvPr id="67" name="object 67"/>
          <p:cNvSpPr/>
          <p:nvPr/>
        </p:nvSpPr>
        <p:spPr>
          <a:xfrm>
            <a:off x="7687908" y="1614763"/>
            <a:ext cx="44029" cy="213196"/>
          </a:xfrm>
          <a:prstGeom prst="rect">
            <a:avLst/>
          </a:prstGeom>
          <a:blipFill>
            <a:blip r:embed="rId15" cstate="print"/>
            <a:stretch>
              <a:fillRect/>
            </a:stretch>
          </a:blipFill>
        </p:spPr>
        <p:txBody>
          <a:bodyPr wrap="square" lIns="0" tIns="0" rIns="0" bIns="0" rtlCol="0"/>
          <a:lstStyle/>
          <a:p>
            <a:endParaRPr/>
          </a:p>
        </p:txBody>
      </p:sp>
      <p:sp>
        <p:nvSpPr>
          <p:cNvPr id="68" name="object 68"/>
          <p:cNvSpPr/>
          <p:nvPr/>
        </p:nvSpPr>
        <p:spPr>
          <a:xfrm>
            <a:off x="7687908" y="1614763"/>
            <a:ext cx="44450" cy="213360"/>
          </a:xfrm>
          <a:custGeom>
            <a:avLst/>
            <a:gdLst/>
            <a:ahLst/>
            <a:cxnLst/>
            <a:rect l="l" t="t" r="r" b="b"/>
            <a:pathLst>
              <a:path w="44450" h="213360">
                <a:moveTo>
                  <a:pt x="0" y="213196"/>
                </a:moveTo>
                <a:lnTo>
                  <a:pt x="0" y="22662"/>
                </a:lnTo>
                <a:lnTo>
                  <a:pt x="44029" y="0"/>
                </a:lnTo>
                <a:lnTo>
                  <a:pt x="42294" y="180871"/>
                </a:lnTo>
                <a:lnTo>
                  <a:pt x="0" y="213196"/>
                </a:lnTo>
                <a:close/>
              </a:path>
            </a:pathLst>
          </a:custGeom>
          <a:ln w="6006">
            <a:solidFill>
              <a:srgbClr val="FFFFFF"/>
            </a:solidFill>
          </a:ln>
        </p:spPr>
        <p:txBody>
          <a:bodyPr wrap="square" lIns="0" tIns="0" rIns="0" bIns="0" rtlCol="0"/>
          <a:lstStyle/>
          <a:p>
            <a:endParaRPr/>
          </a:p>
        </p:txBody>
      </p:sp>
      <p:sp>
        <p:nvSpPr>
          <p:cNvPr id="69" name="object 69"/>
          <p:cNvSpPr/>
          <p:nvPr/>
        </p:nvSpPr>
        <p:spPr>
          <a:xfrm>
            <a:off x="7730202" y="1605101"/>
            <a:ext cx="82677" cy="171821"/>
          </a:xfrm>
          <a:prstGeom prst="rect">
            <a:avLst/>
          </a:prstGeom>
          <a:blipFill>
            <a:blip r:embed="rId16" cstate="print"/>
            <a:stretch>
              <a:fillRect/>
            </a:stretch>
          </a:blipFill>
        </p:spPr>
        <p:txBody>
          <a:bodyPr wrap="square" lIns="0" tIns="0" rIns="0" bIns="0" rtlCol="0"/>
          <a:lstStyle/>
          <a:p>
            <a:endParaRPr/>
          </a:p>
        </p:txBody>
      </p:sp>
      <p:sp>
        <p:nvSpPr>
          <p:cNvPr id="70" name="object 70"/>
          <p:cNvSpPr/>
          <p:nvPr/>
        </p:nvSpPr>
        <p:spPr>
          <a:xfrm>
            <a:off x="7730203" y="1605101"/>
            <a:ext cx="83185" cy="172085"/>
          </a:xfrm>
          <a:custGeom>
            <a:avLst/>
            <a:gdLst/>
            <a:ahLst/>
            <a:cxnLst/>
            <a:rect l="l" t="t" r="r" b="b"/>
            <a:pathLst>
              <a:path w="83184" h="172085">
                <a:moveTo>
                  <a:pt x="1559" y="27489"/>
                </a:moveTo>
                <a:lnTo>
                  <a:pt x="82677" y="0"/>
                </a:lnTo>
                <a:lnTo>
                  <a:pt x="82677" y="112280"/>
                </a:lnTo>
                <a:lnTo>
                  <a:pt x="0" y="171821"/>
                </a:lnTo>
                <a:lnTo>
                  <a:pt x="1559" y="27489"/>
                </a:lnTo>
                <a:close/>
              </a:path>
            </a:pathLst>
          </a:custGeom>
          <a:ln w="5898">
            <a:solidFill>
              <a:srgbClr val="FFFFFF"/>
            </a:solidFill>
          </a:ln>
        </p:spPr>
        <p:txBody>
          <a:bodyPr wrap="square" lIns="0" tIns="0" rIns="0" bIns="0" rtlCol="0"/>
          <a:lstStyle/>
          <a:p>
            <a:endParaRPr/>
          </a:p>
        </p:txBody>
      </p:sp>
      <p:sp>
        <p:nvSpPr>
          <p:cNvPr id="71" name="object 71"/>
          <p:cNvSpPr/>
          <p:nvPr/>
        </p:nvSpPr>
        <p:spPr>
          <a:xfrm>
            <a:off x="7599463" y="1530245"/>
            <a:ext cx="213417" cy="102345"/>
          </a:xfrm>
          <a:prstGeom prst="rect">
            <a:avLst/>
          </a:prstGeom>
          <a:blipFill>
            <a:blip r:embed="rId7" cstate="print"/>
            <a:stretch>
              <a:fillRect/>
            </a:stretch>
          </a:blipFill>
        </p:spPr>
        <p:txBody>
          <a:bodyPr wrap="square" lIns="0" tIns="0" rIns="0" bIns="0" rtlCol="0"/>
          <a:lstStyle/>
          <a:p>
            <a:endParaRPr/>
          </a:p>
        </p:txBody>
      </p:sp>
      <p:sp>
        <p:nvSpPr>
          <p:cNvPr id="72" name="object 72"/>
          <p:cNvSpPr/>
          <p:nvPr/>
        </p:nvSpPr>
        <p:spPr>
          <a:xfrm>
            <a:off x="7599463" y="1530245"/>
            <a:ext cx="213995" cy="102870"/>
          </a:xfrm>
          <a:custGeom>
            <a:avLst/>
            <a:gdLst/>
            <a:ahLst/>
            <a:cxnLst/>
            <a:rect l="l" t="t" r="r" b="b"/>
            <a:pathLst>
              <a:path w="213995" h="102869">
                <a:moveTo>
                  <a:pt x="132299" y="102345"/>
                </a:moveTo>
                <a:lnTo>
                  <a:pt x="132475" y="84517"/>
                </a:lnTo>
                <a:lnTo>
                  <a:pt x="0" y="17017"/>
                </a:lnTo>
                <a:lnTo>
                  <a:pt x="67293" y="0"/>
                </a:lnTo>
                <a:lnTo>
                  <a:pt x="213417" y="74855"/>
                </a:lnTo>
                <a:lnTo>
                  <a:pt x="132299" y="102345"/>
                </a:lnTo>
                <a:close/>
              </a:path>
            </a:pathLst>
          </a:custGeom>
          <a:ln w="5442">
            <a:solidFill>
              <a:srgbClr val="FFFFFF"/>
            </a:solidFill>
          </a:ln>
        </p:spPr>
        <p:txBody>
          <a:bodyPr wrap="square" lIns="0" tIns="0" rIns="0" bIns="0" rtlCol="0"/>
          <a:lstStyle/>
          <a:p>
            <a:endParaRPr/>
          </a:p>
        </p:txBody>
      </p:sp>
      <p:sp>
        <p:nvSpPr>
          <p:cNvPr id="73" name="object 73"/>
          <p:cNvSpPr/>
          <p:nvPr/>
        </p:nvSpPr>
        <p:spPr>
          <a:xfrm>
            <a:off x="7672524" y="1753111"/>
            <a:ext cx="209569" cy="188831"/>
          </a:xfrm>
          <a:prstGeom prst="rect">
            <a:avLst/>
          </a:prstGeom>
          <a:blipFill>
            <a:blip r:embed="rId17" cstate="print"/>
            <a:stretch>
              <a:fillRect/>
            </a:stretch>
          </a:blipFill>
        </p:spPr>
        <p:txBody>
          <a:bodyPr wrap="square" lIns="0" tIns="0" rIns="0" bIns="0" rtlCol="0"/>
          <a:lstStyle/>
          <a:p>
            <a:endParaRPr/>
          </a:p>
        </p:txBody>
      </p:sp>
      <p:sp>
        <p:nvSpPr>
          <p:cNvPr id="74" name="object 74"/>
          <p:cNvSpPr/>
          <p:nvPr/>
        </p:nvSpPr>
        <p:spPr>
          <a:xfrm>
            <a:off x="7672524" y="1753111"/>
            <a:ext cx="210185" cy="189230"/>
          </a:xfrm>
          <a:custGeom>
            <a:avLst/>
            <a:gdLst/>
            <a:ahLst/>
            <a:cxnLst/>
            <a:rect l="l" t="t" r="r" b="b"/>
            <a:pathLst>
              <a:path w="210184" h="189230">
                <a:moveTo>
                  <a:pt x="0" y="107055"/>
                </a:moveTo>
                <a:lnTo>
                  <a:pt x="209569" y="0"/>
                </a:lnTo>
                <a:lnTo>
                  <a:pt x="209569" y="81658"/>
                </a:lnTo>
                <a:lnTo>
                  <a:pt x="0" y="188831"/>
                </a:lnTo>
                <a:lnTo>
                  <a:pt x="0" y="107055"/>
                </a:lnTo>
                <a:close/>
              </a:path>
            </a:pathLst>
          </a:custGeom>
          <a:ln w="5633">
            <a:solidFill>
              <a:srgbClr val="FFFFFF"/>
            </a:solidFill>
          </a:ln>
        </p:spPr>
        <p:txBody>
          <a:bodyPr wrap="square" lIns="0" tIns="0" rIns="0" bIns="0" rtlCol="0"/>
          <a:lstStyle/>
          <a:p>
            <a:endParaRPr/>
          </a:p>
        </p:txBody>
      </p:sp>
      <p:sp>
        <p:nvSpPr>
          <p:cNvPr id="75" name="object 75"/>
          <p:cNvSpPr/>
          <p:nvPr/>
        </p:nvSpPr>
        <p:spPr>
          <a:xfrm>
            <a:off x="7499481" y="1523443"/>
            <a:ext cx="232456" cy="113982"/>
          </a:xfrm>
          <a:prstGeom prst="rect">
            <a:avLst/>
          </a:prstGeom>
          <a:blipFill>
            <a:blip r:embed="rId9" cstate="print"/>
            <a:stretch>
              <a:fillRect/>
            </a:stretch>
          </a:blipFill>
        </p:spPr>
        <p:txBody>
          <a:bodyPr wrap="square" lIns="0" tIns="0" rIns="0" bIns="0" rtlCol="0"/>
          <a:lstStyle/>
          <a:p>
            <a:endParaRPr/>
          </a:p>
        </p:txBody>
      </p:sp>
      <p:sp>
        <p:nvSpPr>
          <p:cNvPr id="76" name="object 76"/>
          <p:cNvSpPr/>
          <p:nvPr/>
        </p:nvSpPr>
        <p:spPr>
          <a:xfrm>
            <a:off x="7499482" y="1523443"/>
            <a:ext cx="233045" cy="114300"/>
          </a:xfrm>
          <a:custGeom>
            <a:avLst/>
            <a:gdLst/>
            <a:ahLst/>
            <a:cxnLst/>
            <a:rect l="l" t="t" r="r" b="b"/>
            <a:pathLst>
              <a:path w="233045" h="114300">
                <a:moveTo>
                  <a:pt x="0" y="18712"/>
                </a:moveTo>
                <a:lnTo>
                  <a:pt x="53838" y="0"/>
                </a:lnTo>
                <a:lnTo>
                  <a:pt x="100106" y="23848"/>
                </a:lnTo>
                <a:lnTo>
                  <a:pt x="232456" y="91408"/>
                </a:lnTo>
                <a:lnTo>
                  <a:pt x="188426" y="113982"/>
                </a:lnTo>
                <a:lnTo>
                  <a:pt x="175928" y="110262"/>
                </a:lnTo>
                <a:lnTo>
                  <a:pt x="163553" y="106272"/>
                </a:lnTo>
                <a:lnTo>
                  <a:pt x="127221" y="92704"/>
                </a:lnTo>
                <a:lnTo>
                  <a:pt x="92188" y="76800"/>
                </a:lnTo>
                <a:lnTo>
                  <a:pt x="58597" y="58632"/>
                </a:lnTo>
                <a:lnTo>
                  <a:pt x="16302" y="31010"/>
                </a:lnTo>
                <a:lnTo>
                  <a:pt x="6209" y="23515"/>
                </a:lnTo>
                <a:lnTo>
                  <a:pt x="0" y="18712"/>
                </a:lnTo>
                <a:close/>
              </a:path>
            </a:pathLst>
          </a:custGeom>
          <a:ln w="5447">
            <a:solidFill>
              <a:srgbClr val="FFFFFF"/>
            </a:solidFill>
          </a:ln>
        </p:spPr>
        <p:txBody>
          <a:bodyPr wrap="square" lIns="0" tIns="0" rIns="0" bIns="0" rtlCol="0"/>
          <a:lstStyle/>
          <a:p>
            <a:endParaRPr/>
          </a:p>
        </p:txBody>
      </p:sp>
      <p:sp>
        <p:nvSpPr>
          <p:cNvPr id="77" name="object 77"/>
          <p:cNvSpPr/>
          <p:nvPr/>
        </p:nvSpPr>
        <p:spPr>
          <a:xfrm>
            <a:off x="7287993" y="1906220"/>
            <a:ext cx="226872" cy="139498"/>
          </a:xfrm>
          <a:prstGeom prst="rect">
            <a:avLst/>
          </a:prstGeom>
          <a:blipFill>
            <a:blip r:embed="rId18" cstate="print"/>
            <a:stretch>
              <a:fillRect/>
            </a:stretch>
          </a:blipFill>
        </p:spPr>
        <p:txBody>
          <a:bodyPr wrap="square" lIns="0" tIns="0" rIns="0" bIns="0" rtlCol="0"/>
          <a:lstStyle/>
          <a:p>
            <a:endParaRPr/>
          </a:p>
        </p:txBody>
      </p:sp>
      <p:sp>
        <p:nvSpPr>
          <p:cNvPr id="78" name="object 78"/>
          <p:cNvSpPr/>
          <p:nvPr/>
        </p:nvSpPr>
        <p:spPr>
          <a:xfrm>
            <a:off x="7287993" y="1906220"/>
            <a:ext cx="227329" cy="139700"/>
          </a:xfrm>
          <a:custGeom>
            <a:avLst/>
            <a:gdLst/>
            <a:ahLst/>
            <a:cxnLst/>
            <a:rect l="l" t="t" r="r" b="b"/>
            <a:pathLst>
              <a:path w="227329" h="139700">
                <a:moveTo>
                  <a:pt x="0" y="0"/>
                </a:moveTo>
                <a:lnTo>
                  <a:pt x="226872" y="115897"/>
                </a:lnTo>
                <a:lnTo>
                  <a:pt x="226872" y="139498"/>
                </a:lnTo>
                <a:lnTo>
                  <a:pt x="0" y="23812"/>
                </a:lnTo>
                <a:lnTo>
                  <a:pt x="0" y="0"/>
                </a:lnTo>
                <a:close/>
              </a:path>
            </a:pathLst>
          </a:custGeom>
          <a:ln w="5506">
            <a:solidFill>
              <a:srgbClr val="000000"/>
            </a:solidFill>
          </a:ln>
        </p:spPr>
        <p:txBody>
          <a:bodyPr wrap="square" lIns="0" tIns="0" rIns="0" bIns="0" rtlCol="0"/>
          <a:lstStyle/>
          <a:p>
            <a:endParaRPr/>
          </a:p>
        </p:txBody>
      </p:sp>
      <p:sp>
        <p:nvSpPr>
          <p:cNvPr id="79" name="object 79"/>
          <p:cNvSpPr/>
          <p:nvPr/>
        </p:nvSpPr>
        <p:spPr>
          <a:xfrm>
            <a:off x="7312700" y="1855044"/>
            <a:ext cx="278130" cy="151765"/>
          </a:xfrm>
          <a:custGeom>
            <a:avLst/>
            <a:gdLst/>
            <a:ahLst/>
            <a:cxnLst/>
            <a:rect l="l" t="t" r="r" b="b"/>
            <a:pathLst>
              <a:path w="278129" h="151764">
                <a:moveTo>
                  <a:pt x="199222" y="134751"/>
                </a:moveTo>
                <a:lnTo>
                  <a:pt x="185356" y="142760"/>
                </a:lnTo>
                <a:lnTo>
                  <a:pt x="201989" y="151462"/>
                </a:lnTo>
                <a:lnTo>
                  <a:pt x="215855" y="143454"/>
                </a:lnTo>
                <a:lnTo>
                  <a:pt x="199222" y="134751"/>
                </a:lnTo>
                <a:close/>
              </a:path>
              <a:path w="278129" h="151764">
                <a:moveTo>
                  <a:pt x="219820" y="122561"/>
                </a:moveTo>
                <a:lnTo>
                  <a:pt x="205954" y="130572"/>
                </a:lnTo>
                <a:lnTo>
                  <a:pt x="222587" y="139273"/>
                </a:lnTo>
                <a:lnTo>
                  <a:pt x="236453" y="131265"/>
                </a:lnTo>
                <a:lnTo>
                  <a:pt x="219820" y="122561"/>
                </a:lnTo>
                <a:close/>
              </a:path>
              <a:path w="278129" h="151764">
                <a:moveTo>
                  <a:pt x="168329" y="118382"/>
                </a:moveTo>
                <a:lnTo>
                  <a:pt x="154463" y="126393"/>
                </a:lnTo>
                <a:lnTo>
                  <a:pt x="171096" y="135097"/>
                </a:lnTo>
                <a:lnTo>
                  <a:pt x="184962" y="127093"/>
                </a:lnTo>
                <a:lnTo>
                  <a:pt x="168329" y="118382"/>
                </a:lnTo>
                <a:close/>
              </a:path>
              <a:path w="278129" h="151764">
                <a:moveTo>
                  <a:pt x="240410" y="110371"/>
                </a:moveTo>
                <a:lnTo>
                  <a:pt x="226552" y="118382"/>
                </a:lnTo>
                <a:lnTo>
                  <a:pt x="243185" y="127086"/>
                </a:lnTo>
                <a:lnTo>
                  <a:pt x="257051" y="119075"/>
                </a:lnTo>
                <a:lnTo>
                  <a:pt x="240410" y="110371"/>
                </a:lnTo>
                <a:close/>
              </a:path>
              <a:path w="278129" h="151764">
                <a:moveTo>
                  <a:pt x="188927" y="106192"/>
                </a:moveTo>
                <a:lnTo>
                  <a:pt x="175061" y="114203"/>
                </a:lnTo>
                <a:lnTo>
                  <a:pt x="191694" y="122907"/>
                </a:lnTo>
                <a:lnTo>
                  <a:pt x="205560" y="114903"/>
                </a:lnTo>
                <a:lnTo>
                  <a:pt x="188927" y="106192"/>
                </a:lnTo>
                <a:close/>
              </a:path>
              <a:path w="278129" h="151764">
                <a:moveTo>
                  <a:pt x="75650" y="69291"/>
                </a:moveTo>
                <a:lnTo>
                  <a:pt x="61784" y="77302"/>
                </a:lnTo>
                <a:lnTo>
                  <a:pt x="140203" y="118736"/>
                </a:lnTo>
                <a:lnTo>
                  <a:pt x="154069" y="110725"/>
                </a:lnTo>
                <a:lnTo>
                  <a:pt x="75650" y="69291"/>
                </a:lnTo>
                <a:close/>
              </a:path>
              <a:path w="278129" h="151764">
                <a:moveTo>
                  <a:pt x="261008" y="98181"/>
                </a:moveTo>
                <a:lnTo>
                  <a:pt x="247150" y="106192"/>
                </a:lnTo>
                <a:lnTo>
                  <a:pt x="263783" y="114896"/>
                </a:lnTo>
                <a:lnTo>
                  <a:pt x="277649" y="106885"/>
                </a:lnTo>
                <a:lnTo>
                  <a:pt x="261008" y="98181"/>
                </a:lnTo>
                <a:close/>
              </a:path>
              <a:path w="278129" h="151764">
                <a:moveTo>
                  <a:pt x="209517" y="94010"/>
                </a:moveTo>
                <a:lnTo>
                  <a:pt x="195659" y="102021"/>
                </a:lnTo>
                <a:lnTo>
                  <a:pt x="212292" y="110717"/>
                </a:lnTo>
                <a:lnTo>
                  <a:pt x="226158" y="102714"/>
                </a:lnTo>
                <a:lnTo>
                  <a:pt x="209517" y="94010"/>
                </a:lnTo>
                <a:close/>
              </a:path>
              <a:path w="278129" h="151764">
                <a:moveTo>
                  <a:pt x="158034" y="89831"/>
                </a:moveTo>
                <a:lnTo>
                  <a:pt x="144168" y="97842"/>
                </a:lnTo>
                <a:lnTo>
                  <a:pt x="160801" y="106546"/>
                </a:lnTo>
                <a:lnTo>
                  <a:pt x="174667" y="98535"/>
                </a:lnTo>
                <a:lnTo>
                  <a:pt x="158034" y="89831"/>
                </a:lnTo>
                <a:close/>
              </a:path>
              <a:path w="278129" h="151764">
                <a:moveTo>
                  <a:pt x="230115" y="81820"/>
                </a:moveTo>
                <a:lnTo>
                  <a:pt x="216257" y="89831"/>
                </a:lnTo>
                <a:lnTo>
                  <a:pt x="232890" y="98528"/>
                </a:lnTo>
                <a:lnTo>
                  <a:pt x="246756" y="90524"/>
                </a:lnTo>
                <a:lnTo>
                  <a:pt x="230115" y="81820"/>
                </a:lnTo>
                <a:close/>
              </a:path>
              <a:path w="278129" h="151764">
                <a:moveTo>
                  <a:pt x="178624" y="77641"/>
                </a:moveTo>
                <a:lnTo>
                  <a:pt x="164766" y="85652"/>
                </a:lnTo>
                <a:lnTo>
                  <a:pt x="181399" y="94356"/>
                </a:lnTo>
                <a:lnTo>
                  <a:pt x="195265" y="86345"/>
                </a:lnTo>
                <a:lnTo>
                  <a:pt x="178624" y="77641"/>
                </a:lnTo>
                <a:close/>
              </a:path>
              <a:path w="278129" h="151764">
                <a:moveTo>
                  <a:pt x="127141" y="73470"/>
                </a:moveTo>
                <a:lnTo>
                  <a:pt x="113275" y="81481"/>
                </a:lnTo>
                <a:lnTo>
                  <a:pt x="129908" y="90178"/>
                </a:lnTo>
                <a:lnTo>
                  <a:pt x="143774" y="82174"/>
                </a:lnTo>
                <a:lnTo>
                  <a:pt x="127141" y="73470"/>
                </a:lnTo>
                <a:close/>
              </a:path>
              <a:path w="278129" h="151764">
                <a:moveTo>
                  <a:pt x="199222" y="65452"/>
                </a:moveTo>
                <a:lnTo>
                  <a:pt x="185364" y="73463"/>
                </a:lnTo>
                <a:lnTo>
                  <a:pt x="201997" y="82166"/>
                </a:lnTo>
                <a:lnTo>
                  <a:pt x="215863" y="74163"/>
                </a:lnTo>
                <a:lnTo>
                  <a:pt x="199222" y="65452"/>
                </a:lnTo>
                <a:close/>
              </a:path>
              <a:path w="278129" h="151764">
                <a:moveTo>
                  <a:pt x="147731" y="61280"/>
                </a:moveTo>
                <a:lnTo>
                  <a:pt x="133873" y="69291"/>
                </a:lnTo>
                <a:lnTo>
                  <a:pt x="150506" y="77988"/>
                </a:lnTo>
                <a:lnTo>
                  <a:pt x="164372" y="69984"/>
                </a:lnTo>
                <a:lnTo>
                  <a:pt x="147731" y="61280"/>
                </a:lnTo>
                <a:close/>
              </a:path>
              <a:path w="278129" h="151764">
                <a:moveTo>
                  <a:pt x="96248" y="57101"/>
                </a:moveTo>
                <a:lnTo>
                  <a:pt x="82382" y="65112"/>
                </a:lnTo>
                <a:lnTo>
                  <a:pt x="99015" y="73816"/>
                </a:lnTo>
                <a:lnTo>
                  <a:pt x="112881" y="65805"/>
                </a:lnTo>
                <a:lnTo>
                  <a:pt x="96248" y="57101"/>
                </a:lnTo>
                <a:close/>
              </a:path>
              <a:path w="278129" h="151764">
                <a:moveTo>
                  <a:pt x="44757" y="52930"/>
                </a:moveTo>
                <a:lnTo>
                  <a:pt x="30893" y="60941"/>
                </a:lnTo>
                <a:lnTo>
                  <a:pt x="47524" y="69638"/>
                </a:lnTo>
                <a:lnTo>
                  <a:pt x="61390" y="61634"/>
                </a:lnTo>
                <a:lnTo>
                  <a:pt x="44757" y="52930"/>
                </a:lnTo>
                <a:close/>
              </a:path>
              <a:path w="278129" h="151764">
                <a:moveTo>
                  <a:pt x="168329" y="49090"/>
                </a:moveTo>
                <a:lnTo>
                  <a:pt x="154471" y="57101"/>
                </a:lnTo>
                <a:lnTo>
                  <a:pt x="171104" y="65805"/>
                </a:lnTo>
                <a:lnTo>
                  <a:pt x="184970" y="57794"/>
                </a:lnTo>
                <a:lnTo>
                  <a:pt x="168329" y="49090"/>
                </a:lnTo>
                <a:close/>
              </a:path>
              <a:path w="278129" h="151764">
                <a:moveTo>
                  <a:pt x="116838" y="44912"/>
                </a:moveTo>
                <a:lnTo>
                  <a:pt x="102980" y="52923"/>
                </a:lnTo>
                <a:lnTo>
                  <a:pt x="119613" y="61627"/>
                </a:lnTo>
                <a:lnTo>
                  <a:pt x="133479" y="53623"/>
                </a:lnTo>
                <a:lnTo>
                  <a:pt x="116838" y="44912"/>
                </a:lnTo>
                <a:close/>
              </a:path>
              <a:path w="278129" h="151764">
                <a:moveTo>
                  <a:pt x="65347" y="40740"/>
                </a:moveTo>
                <a:lnTo>
                  <a:pt x="51489" y="48751"/>
                </a:lnTo>
                <a:lnTo>
                  <a:pt x="68122" y="57455"/>
                </a:lnTo>
                <a:lnTo>
                  <a:pt x="81988" y="49444"/>
                </a:lnTo>
                <a:lnTo>
                  <a:pt x="65347" y="40740"/>
                </a:lnTo>
                <a:close/>
              </a:path>
              <a:path w="278129" h="151764">
                <a:moveTo>
                  <a:pt x="13861" y="36562"/>
                </a:moveTo>
                <a:lnTo>
                  <a:pt x="0" y="44573"/>
                </a:lnTo>
                <a:lnTo>
                  <a:pt x="16631" y="53276"/>
                </a:lnTo>
                <a:lnTo>
                  <a:pt x="30495" y="45273"/>
                </a:lnTo>
                <a:lnTo>
                  <a:pt x="13861" y="36562"/>
                </a:lnTo>
                <a:close/>
              </a:path>
              <a:path w="278129" h="151764">
                <a:moveTo>
                  <a:pt x="137436" y="32729"/>
                </a:moveTo>
                <a:lnTo>
                  <a:pt x="123578" y="40740"/>
                </a:lnTo>
                <a:lnTo>
                  <a:pt x="140211" y="49437"/>
                </a:lnTo>
                <a:lnTo>
                  <a:pt x="154077" y="41433"/>
                </a:lnTo>
                <a:lnTo>
                  <a:pt x="137436" y="32729"/>
                </a:lnTo>
                <a:close/>
              </a:path>
              <a:path w="278129" h="151764">
                <a:moveTo>
                  <a:pt x="85945" y="28550"/>
                </a:moveTo>
                <a:lnTo>
                  <a:pt x="72087" y="36562"/>
                </a:lnTo>
                <a:lnTo>
                  <a:pt x="88720" y="45265"/>
                </a:lnTo>
                <a:lnTo>
                  <a:pt x="102586" y="37254"/>
                </a:lnTo>
                <a:lnTo>
                  <a:pt x="85945" y="28550"/>
                </a:lnTo>
                <a:close/>
              </a:path>
              <a:path w="278129" h="151764">
                <a:moveTo>
                  <a:pt x="34458" y="24372"/>
                </a:moveTo>
                <a:lnTo>
                  <a:pt x="20597" y="32383"/>
                </a:lnTo>
                <a:lnTo>
                  <a:pt x="37229" y="41087"/>
                </a:lnTo>
                <a:lnTo>
                  <a:pt x="51095" y="33083"/>
                </a:lnTo>
                <a:lnTo>
                  <a:pt x="34458" y="24372"/>
                </a:lnTo>
                <a:close/>
              </a:path>
              <a:path w="278129" h="151764">
                <a:moveTo>
                  <a:pt x="106543" y="16361"/>
                </a:moveTo>
                <a:lnTo>
                  <a:pt x="92685" y="24372"/>
                </a:lnTo>
                <a:lnTo>
                  <a:pt x="109318" y="33076"/>
                </a:lnTo>
                <a:lnTo>
                  <a:pt x="123176" y="25065"/>
                </a:lnTo>
                <a:lnTo>
                  <a:pt x="106543" y="16361"/>
                </a:lnTo>
                <a:close/>
              </a:path>
              <a:path w="278129" h="151764">
                <a:moveTo>
                  <a:pt x="55052" y="12189"/>
                </a:moveTo>
                <a:lnTo>
                  <a:pt x="41194" y="20200"/>
                </a:lnTo>
                <a:lnTo>
                  <a:pt x="57827" y="28897"/>
                </a:lnTo>
                <a:lnTo>
                  <a:pt x="71693" y="20893"/>
                </a:lnTo>
                <a:lnTo>
                  <a:pt x="55052" y="12189"/>
                </a:lnTo>
                <a:close/>
              </a:path>
              <a:path w="278129" h="151764">
                <a:moveTo>
                  <a:pt x="75650" y="0"/>
                </a:moveTo>
                <a:lnTo>
                  <a:pt x="61792" y="8011"/>
                </a:lnTo>
                <a:lnTo>
                  <a:pt x="78425" y="16707"/>
                </a:lnTo>
                <a:lnTo>
                  <a:pt x="92283" y="8703"/>
                </a:lnTo>
                <a:lnTo>
                  <a:pt x="75650" y="0"/>
                </a:lnTo>
                <a:close/>
              </a:path>
            </a:pathLst>
          </a:custGeom>
          <a:solidFill>
            <a:srgbClr val="FFFFFF"/>
          </a:solidFill>
        </p:spPr>
        <p:txBody>
          <a:bodyPr wrap="square" lIns="0" tIns="0" rIns="0" bIns="0" rtlCol="0"/>
          <a:lstStyle/>
          <a:p>
            <a:endParaRPr/>
          </a:p>
        </p:txBody>
      </p:sp>
      <p:sp>
        <p:nvSpPr>
          <p:cNvPr id="80" name="object 80"/>
          <p:cNvSpPr/>
          <p:nvPr/>
        </p:nvSpPr>
        <p:spPr>
          <a:xfrm>
            <a:off x="7312706" y="1863040"/>
            <a:ext cx="278130" cy="147320"/>
          </a:xfrm>
          <a:custGeom>
            <a:avLst/>
            <a:gdLst/>
            <a:ahLst/>
            <a:cxnLst/>
            <a:rect l="l" t="t" r="r" b="b"/>
            <a:pathLst>
              <a:path w="278129" h="147319">
                <a:moveTo>
                  <a:pt x="78427" y="12189"/>
                </a:moveTo>
                <a:close/>
              </a:path>
              <a:path w="278129" h="147319">
                <a:moveTo>
                  <a:pt x="61795" y="0"/>
                </a:moveTo>
                <a:lnTo>
                  <a:pt x="61795" y="3485"/>
                </a:lnTo>
                <a:lnTo>
                  <a:pt x="78413" y="12189"/>
                </a:lnTo>
                <a:lnTo>
                  <a:pt x="78413" y="8703"/>
                </a:lnTo>
                <a:lnTo>
                  <a:pt x="61795" y="0"/>
                </a:lnTo>
                <a:close/>
              </a:path>
              <a:path w="278129" h="147319">
                <a:moveTo>
                  <a:pt x="78427" y="12184"/>
                </a:moveTo>
                <a:close/>
              </a:path>
              <a:path w="278129" h="147319">
                <a:moveTo>
                  <a:pt x="92285" y="700"/>
                </a:moveTo>
                <a:lnTo>
                  <a:pt x="78419" y="8703"/>
                </a:lnTo>
                <a:lnTo>
                  <a:pt x="78427" y="12184"/>
                </a:lnTo>
                <a:lnTo>
                  <a:pt x="92285" y="4178"/>
                </a:lnTo>
                <a:lnTo>
                  <a:pt x="92285" y="700"/>
                </a:lnTo>
                <a:close/>
              </a:path>
              <a:path w="278129" h="147319">
                <a:moveTo>
                  <a:pt x="109320" y="28550"/>
                </a:moveTo>
                <a:close/>
              </a:path>
              <a:path w="278129" h="147319">
                <a:moveTo>
                  <a:pt x="92679" y="16368"/>
                </a:moveTo>
                <a:lnTo>
                  <a:pt x="92688" y="19854"/>
                </a:lnTo>
                <a:lnTo>
                  <a:pt x="109292" y="28550"/>
                </a:lnTo>
                <a:lnTo>
                  <a:pt x="109306" y="25072"/>
                </a:lnTo>
                <a:lnTo>
                  <a:pt x="92679" y="16368"/>
                </a:lnTo>
                <a:close/>
              </a:path>
              <a:path w="278129" h="147319">
                <a:moveTo>
                  <a:pt x="109320" y="28546"/>
                </a:moveTo>
                <a:close/>
              </a:path>
              <a:path w="278129" h="147319">
                <a:moveTo>
                  <a:pt x="123178" y="17061"/>
                </a:moveTo>
                <a:lnTo>
                  <a:pt x="109312" y="25072"/>
                </a:lnTo>
                <a:lnTo>
                  <a:pt x="109320" y="28546"/>
                </a:lnTo>
                <a:lnTo>
                  <a:pt x="123170" y="20547"/>
                </a:lnTo>
                <a:lnTo>
                  <a:pt x="123178" y="17061"/>
                </a:lnTo>
                <a:close/>
              </a:path>
              <a:path w="278129" h="147319">
                <a:moveTo>
                  <a:pt x="123572" y="32729"/>
                </a:moveTo>
                <a:lnTo>
                  <a:pt x="123581" y="36215"/>
                </a:lnTo>
                <a:lnTo>
                  <a:pt x="140205" y="44915"/>
                </a:lnTo>
                <a:lnTo>
                  <a:pt x="140199" y="41433"/>
                </a:lnTo>
                <a:lnTo>
                  <a:pt x="123572" y="32729"/>
                </a:lnTo>
                <a:close/>
              </a:path>
              <a:path w="278129" h="147319">
                <a:moveTo>
                  <a:pt x="154071" y="33429"/>
                </a:moveTo>
                <a:lnTo>
                  <a:pt x="140205" y="41433"/>
                </a:lnTo>
                <a:lnTo>
                  <a:pt x="140213" y="44914"/>
                </a:lnTo>
                <a:lnTo>
                  <a:pt x="154063" y="36908"/>
                </a:lnTo>
                <a:lnTo>
                  <a:pt x="154071" y="33429"/>
                </a:lnTo>
                <a:close/>
              </a:path>
              <a:path w="278129" h="147319">
                <a:moveTo>
                  <a:pt x="154465" y="49098"/>
                </a:moveTo>
                <a:lnTo>
                  <a:pt x="154465" y="52584"/>
                </a:lnTo>
                <a:lnTo>
                  <a:pt x="171098" y="61288"/>
                </a:lnTo>
                <a:lnTo>
                  <a:pt x="171084" y="57802"/>
                </a:lnTo>
                <a:lnTo>
                  <a:pt x="154465" y="49098"/>
                </a:lnTo>
                <a:close/>
              </a:path>
              <a:path w="278129" h="147319">
                <a:moveTo>
                  <a:pt x="184964" y="49798"/>
                </a:moveTo>
                <a:lnTo>
                  <a:pt x="171098" y="57802"/>
                </a:lnTo>
                <a:lnTo>
                  <a:pt x="171098" y="61280"/>
                </a:lnTo>
                <a:lnTo>
                  <a:pt x="184956" y="53276"/>
                </a:lnTo>
                <a:lnTo>
                  <a:pt x="184964" y="49798"/>
                </a:lnTo>
                <a:close/>
              </a:path>
              <a:path w="278129" h="147319">
                <a:moveTo>
                  <a:pt x="185358" y="65459"/>
                </a:moveTo>
                <a:lnTo>
                  <a:pt x="185358" y="68945"/>
                </a:lnTo>
                <a:lnTo>
                  <a:pt x="201991" y="77649"/>
                </a:lnTo>
                <a:lnTo>
                  <a:pt x="201991" y="74170"/>
                </a:lnTo>
                <a:lnTo>
                  <a:pt x="185358" y="65459"/>
                </a:lnTo>
                <a:close/>
              </a:path>
              <a:path w="278129" h="147319">
                <a:moveTo>
                  <a:pt x="215857" y="66159"/>
                </a:moveTo>
                <a:lnTo>
                  <a:pt x="201991" y="74170"/>
                </a:lnTo>
                <a:lnTo>
                  <a:pt x="201991" y="77649"/>
                </a:lnTo>
                <a:lnTo>
                  <a:pt x="215849" y="69645"/>
                </a:lnTo>
                <a:lnTo>
                  <a:pt x="215857" y="66159"/>
                </a:lnTo>
                <a:close/>
              </a:path>
              <a:path w="278129" h="147319">
                <a:moveTo>
                  <a:pt x="216251" y="81827"/>
                </a:moveTo>
                <a:lnTo>
                  <a:pt x="216251" y="85313"/>
                </a:lnTo>
                <a:lnTo>
                  <a:pt x="232884" y="94025"/>
                </a:lnTo>
                <a:lnTo>
                  <a:pt x="232870" y="90531"/>
                </a:lnTo>
                <a:lnTo>
                  <a:pt x="216251" y="81827"/>
                </a:lnTo>
                <a:close/>
              </a:path>
              <a:path w="278129" h="147319">
                <a:moveTo>
                  <a:pt x="246742" y="82528"/>
                </a:moveTo>
                <a:lnTo>
                  <a:pt x="232884" y="90531"/>
                </a:lnTo>
                <a:lnTo>
                  <a:pt x="232884" y="94017"/>
                </a:lnTo>
                <a:lnTo>
                  <a:pt x="246742" y="86006"/>
                </a:lnTo>
                <a:lnTo>
                  <a:pt x="246742" y="82528"/>
                </a:lnTo>
                <a:close/>
              </a:path>
              <a:path w="278129" h="147319">
                <a:moveTo>
                  <a:pt x="247144" y="98189"/>
                </a:moveTo>
                <a:lnTo>
                  <a:pt x="247144" y="101675"/>
                </a:lnTo>
                <a:lnTo>
                  <a:pt x="263777" y="110378"/>
                </a:lnTo>
                <a:lnTo>
                  <a:pt x="263777" y="106900"/>
                </a:lnTo>
                <a:lnTo>
                  <a:pt x="247144" y="98189"/>
                </a:lnTo>
                <a:close/>
              </a:path>
              <a:path w="278129" h="147319">
                <a:moveTo>
                  <a:pt x="277635" y="98889"/>
                </a:moveTo>
                <a:lnTo>
                  <a:pt x="263777" y="106900"/>
                </a:lnTo>
                <a:lnTo>
                  <a:pt x="263777" y="110378"/>
                </a:lnTo>
                <a:lnTo>
                  <a:pt x="277635" y="102375"/>
                </a:lnTo>
                <a:lnTo>
                  <a:pt x="277635" y="98889"/>
                </a:lnTo>
                <a:close/>
              </a:path>
              <a:path w="278129" h="147319">
                <a:moveTo>
                  <a:pt x="57829" y="24372"/>
                </a:moveTo>
                <a:close/>
              </a:path>
              <a:path w="278129" h="147319">
                <a:moveTo>
                  <a:pt x="41195" y="12189"/>
                </a:moveTo>
                <a:lnTo>
                  <a:pt x="41197" y="15675"/>
                </a:lnTo>
                <a:lnTo>
                  <a:pt x="57815" y="24372"/>
                </a:lnTo>
                <a:lnTo>
                  <a:pt x="57815" y="20893"/>
                </a:lnTo>
                <a:lnTo>
                  <a:pt x="41195" y="12189"/>
                </a:lnTo>
                <a:close/>
              </a:path>
              <a:path w="278129" h="147319">
                <a:moveTo>
                  <a:pt x="57829" y="24367"/>
                </a:moveTo>
                <a:close/>
              </a:path>
              <a:path w="278129" h="147319">
                <a:moveTo>
                  <a:pt x="71687" y="12889"/>
                </a:moveTo>
                <a:lnTo>
                  <a:pt x="57821" y="20893"/>
                </a:lnTo>
                <a:lnTo>
                  <a:pt x="57829" y="24367"/>
                </a:lnTo>
                <a:lnTo>
                  <a:pt x="71687" y="16368"/>
                </a:lnTo>
                <a:lnTo>
                  <a:pt x="71687" y="12889"/>
                </a:lnTo>
                <a:close/>
              </a:path>
              <a:path w="278129" h="147319">
                <a:moveTo>
                  <a:pt x="88722" y="40740"/>
                </a:moveTo>
                <a:close/>
              </a:path>
              <a:path w="278129" h="147319">
                <a:moveTo>
                  <a:pt x="72090" y="28558"/>
                </a:moveTo>
                <a:lnTo>
                  <a:pt x="72090" y="32044"/>
                </a:lnTo>
                <a:lnTo>
                  <a:pt x="88694" y="40740"/>
                </a:lnTo>
                <a:lnTo>
                  <a:pt x="88708" y="37262"/>
                </a:lnTo>
                <a:lnTo>
                  <a:pt x="72090" y="28558"/>
                </a:lnTo>
                <a:close/>
              </a:path>
              <a:path w="278129" h="147319">
                <a:moveTo>
                  <a:pt x="88722" y="40735"/>
                </a:moveTo>
                <a:close/>
              </a:path>
              <a:path w="278129" h="147319">
                <a:moveTo>
                  <a:pt x="102580" y="29251"/>
                </a:moveTo>
                <a:lnTo>
                  <a:pt x="88714" y="37262"/>
                </a:lnTo>
                <a:lnTo>
                  <a:pt x="88722" y="40735"/>
                </a:lnTo>
                <a:lnTo>
                  <a:pt x="102580" y="32737"/>
                </a:lnTo>
                <a:lnTo>
                  <a:pt x="102580" y="29251"/>
                </a:lnTo>
                <a:close/>
              </a:path>
              <a:path w="278129" h="147319">
                <a:moveTo>
                  <a:pt x="102974" y="44919"/>
                </a:moveTo>
                <a:lnTo>
                  <a:pt x="102983" y="48405"/>
                </a:lnTo>
                <a:lnTo>
                  <a:pt x="119607" y="57104"/>
                </a:lnTo>
                <a:lnTo>
                  <a:pt x="119601" y="53623"/>
                </a:lnTo>
                <a:lnTo>
                  <a:pt x="102974" y="44919"/>
                </a:lnTo>
                <a:close/>
              </a:path>
              <a:path w="278129" h="147319">
                <a:moveTo>
                  <a:pt x="133473" y="45619"/>
                </a:moveTo>
                <a:lnTo>
                  <a:pt x="119607" y="53623"/>
                </a:lnTo>
                <a:lnTo>
                  <a:pt x="119615" y="57104"/>
                </a:lnTo>
                <a:lnTo>
                  <a:pt x="133473" y="49098"/>
                </a:lnTo>
                <a:lnTo>
                  <a:pt x="133473" y="45619"/>
                </a:lnTo>
                <a:close/>
              </a:path>
              <a:path w="278129" h="147319">
                <a:moveTo>
                  <a:pt x="185350" y="134755"/>
                </a:moveTo>
                <a:lnTo>
                  <a:pt x="185350" y="138241"/>
                </a:lnTo>
                <a:lnTo>
                  <a:pt x="201983" y="146948"/>
                </a:lnTo>
                <a:lnTo>
                  <a:pt x="201980" y="143465"/>
                </a:lnTo>
                <a:lnTo>
                  <a:pt x="185350" y="134755"/>
                </a:lnTo>
                <a:close/>
              </a:path>
              <a:path w="278129" h="147319">
                <a:moveTo>
                  <a:pt x="215849" y="135459"/>
                </a:moveTo>
                <a:lnTo>
                  <a:pt x="201983" y="143465"/>
                </a:lnTo>
                <a:lnTo>
                  <a:pt x="201983" y="146948"/>
                </a:lnTo>
                <a:lnTo>
                  <a:pt x="215849" y="138940"/>
                </a:lnTo>
                <a:lnTo>
                  <a:pt x="215849" y="135459"/>
                </a:lnTo>
                <a:close/>
              </a:path>
              <a:path w="278129" h="147319">
                <a:moveTo>
                  <a:pt x="205948" y="122568"/>
                </a:moveTo>
                <a:lnTo>
                  <a:pt x="205948" y="126054"/>
                </a:lnTo>
                <a:lnTo>
                  <a:pt x="222581" y="134759"/>
                </a:lnTo>
                <a:lnTo>
                  <a:pt x="222578" y="131276"/>
                </a:lnTo>
                <a:lnTo>
                  <a:pt x="205948" y="122568"/>
                </a:lnTo>
                <a:close/>
              </a:path>
              <a:path w="278129" h="147319">
                <a:moveTo>
                  <a:pt x="236447" y="123268"/>
                </a:moveTo>
                <a:lnTo>
                  <a:pt x="222581" y="131276"/>
                </a:lnTo>
                <a:lnTo>
                  <a:pt x="222581" y="134759"/>
                </a:lnTo>
                <a:lnTo>
                  <a:pt x="236447" y="126754"/>
                </a:lnTo>
                <a:lnTo>
                  <a:pt x="236447" y="123268"/>
                </a:lnTo>
                <a:close/>
              </a:path>
              <a:path w="278129" h="147319">
                <a:moveTo>
                  <a:pt x="171098" y="130581"/>
                </a:moveTo>
                <a:close/>
              </a:path>
              <a:path w="278129" h="147319">
                <a:moveTo>
                  <a:pt x="154457" y="118397"/>
                </a:moveTo>
                <a:lnTo>
                  <a:pt x="154457" y="121883"/>
                </a:lnTo>
                <a:lnTo>
                  <a:pt x="171085" y="130581"/>
                </a:lnTo>
                <a:lnTo>
                  <a:pt x="171084" y="127101"/>
                </a:lnTo>
                <a:lnTo>
                  <a:pt x="154457" y="118397"/>
                </a:lnTo>
                <a:close/>
              </a:path>
              <a:path w="278129" h="147319">
                <a:moveTo>
                  <a:pt x="171098" y="130577"/>
                </a:moveTo>
                <a:close/>
              </a:path>
              <a:path w="278129" h="147319">
                <a:moveTo>
                  <a:pt x="184956" y="119090"/>
                </a:moveTo>
                <a:lnTo>
                  <a:pt x="171090" y="127101"/>
                </a:lnTo>
                <a:lnTo>
                  <a:pt x="171098" y="130577"/>
                </a:lnTo>
                <a:lnTo>
                  <a:pt x="184956" y="122576"/>
                </a:lnTo>
                <a:lnTo>
                  <a:pt x="184956" y="119090"/>
                </a:lnTo>
                <a:close/>
              </a:path>
              <a:path w="278129" h="147319">
                <a:moveTo>
                  <a:pt x="226546" y="110378"/>
                </a:moveTo>
                <a:lnTo>
                  <a:pt x="226546" y="113864"/>
                </a:lnTo>
                <a:lnTo>
                  <a:pt x="243179" y="122568"/>
                </a:lnTo>
                <a:lnTo>
                  <a:pt x="243179" y="119090"/>
                </a:lnTo>
                <a:lnTo>
                  <a:pt x="226546" y="110378"/>
                </a:lnTo>
                <a:close/>
              </a:path>
              <a:path w="278129" h="147319">
                <a:moveTo>
                  <a:pt x="257045" y="111079"/>
                </a:moveTo>
                <a:lnTo>
                  <a:pt x="243179" y="119090"/>
                </a:lnTo>
                <a:lnTo>
                  <a:pt x="243179" y="122568"/>
                </a:lnTo>
                <a:lnTo>
                  <a:pt x="257045" y="114564"/>
                </a:lnTo>
                <a:lnTo>
                  <a:pt x="257045" y="111079"/>
                </a:lnTo>
                <a:close/>
              </a:path>
              <a:path w="278129" h="147319">
                <a:moveTo>
                  <a:pt x="175055" y="106207"/>
                </a:moveTo>
                <a:lnTo>
                  <a:pt x="175055" y="109693"/>
                </a:lnTo>
                <a:lnTo>
                  <a:pt x="191688" y="118397"/>
                </a:lnTo>
                <a:lnTo>
                  <a:pt x="191674" y="114911"/>
                </a:lnTo>
                <a:lnTo>
                  <a:pt x="175055" y="106207"/>
                </a:lnTo>
                <a:close/>
              </a:path>
              <a:path w="278129" h="147319">
                <a:moveTo>
                  <a:pt x="205554" y="106907"/>
                </a:moveTo>
                <a:lnTo>
                  <a:pt x="191688" y="114911"/>
                </a:lnTo>
                <a:lnTo>
                  <a:pt x="191688" y="118389"/>
                </a:lnTo>
                <a:lnTo>
                  <a:pt x="205554" y="110386"/>
                </a:lnTo>
                <a:lnTo>
                  <a:pt x="205554" y="106907"/>
                </a:lnTo>
                <a:close/>
              </a:path>
              <a:path w="278129" h="147319">
                <a:moveTo>
                  <a:pt x="61786" y="69299"/>
                </a:moveTo>
                <a:lnTo>
                  <a:pt x="61786" y="72785"/>
                </a:lnTo>
                <a:lnTo>
                  <a:pt x="140197" y="114214"/>
                </a:lnTo>
                <a:lnTo>
                  <a:pt x="140191" y="110732"/>
                </a:lnTo>
                <a:lnTo>
                  <a:pt x="61786" y="69299"/>
                </a:lnTo>
                <a:close/>
              </a:path>
              <a:path w="278129" h="147319">
                <a:moveTo>
                  <a:pt x="154063" y="102728"/>
                </a:moveTo>
                <a:lnTo>
                  <a:pt x="140197" y="110732"/>
                </a:lnTo>
                <a:lnTo>
                  <a:pt x="140205" y="114213"/>
                </a:lnTo>
                <a:lnTo>
                  <a:pt x="154050" y="106214"/>
                </a:lnTo>
                <a:lnTo>
                  <a:pt x="154063" y="102728"/>
                </a:lnTo>
                <a:close/>
              </a:path>
              <a:path w="278129" h="147319">
                <a:moveTo>
                  <a:pt x="195653" y="94017"/>
                </a:moveTo>
                <a:lnTo>
                  <a:pt x="195653" y="97503"/>
                </a:lnTo>
                <a:lnTo>
                  <a:pt x="212286" y="106214"/>
                </a:lnTo>
                <a:lnTo>
                  <a:pt x="212272" y="102721"/>
                </a:lnTo>
                <a:lnTo>
                  <a:pt x="195653" y="94017"/>
                </a:lnTo>
                <a:close/>
              </a:path>
              <a:path w="278129" h="147319">
                <a:moveTo>
                  <a:pt x="226152" y="94717"/>
                </a:moveTo>
                <a:lnTo>
                  <a:pt x="212286" y="102721"/>
                </a:lnTo>
                <a:lnTo>
                  <a:pt x="212286" y="106207"/>
                </a:lnTo>
                <a:lnTo>
                  <a:pt x="226152" y="98196"/>
                </a:lnTo>
                <a:lnTo>
                  <a:pt x="226152" y="94717"/>
                </a:lnTo>
                <a:close/>
              </a:path>
              <a:path w="278129" h="147319">
                <a:moveTo>
                  <a:pt x="144162" y="89838"/>
                </a:moveTo>
                <a:lnTo>
                  <a:pt x="144162" y="93324"/>
                </a:lnTo>
                <a:lnTo>
                  <a:pt x="160795" y="102024"/>
                </a:lnTo>
                <a:lnTo>
                  <a:pt x="160789" y="98542"/>
                </a:lnTo>
                <a:lnTo>
                  <a:pt x="144162" y="89838"/>
                </a:lnTo>
                <a:close/>
              </a:path>
              <a:path w="278129" h="147319">
                <a:moveTo>
                  <a:pt x="174661" y="90539"/>
                </a:moveTo>
                <a:lnTo>
                  <a:pt x="160795" y="98542"/>
                </a:lnTo>
                <a:lnTo>
                  <a:pt x="160803" y="102023"/>
                </a:lnTo>
                <a:lnTo>
                  <a:pt x="174661" y="94017"/>
                </a:lnTo>
                <a:lnTo>
                  <a:pt x="174661" y="90539"/>
                </a:lnTo>
                <a:close/>
              </a:path>
              <a:path w="278129" h="147319">
                <a:moveTo>
                  <a:pt x="164760" y="77649"/>
                </a:moveTo>
                <a:lnTo>
                  <a:pt x="164760" y="81135"/>
                </a:lnTo>
                <a:lnTo>
                  <a:pt x="181393" y="89838"/>
                </a:lnTo>
                <a:lnTo>
                  <a:pt x="181379" y="86353"/>
                </a:lnTo>
                <a:lnTo>
                  <a:pt x="164760" y="77649"/>
                </a:lnTo>
                <a:close/>
              </a:path>
              <a:path w="278129" h="147319">
                <a:moveTo>
                  <a:pt x="195259" y="78349"/>
                </a:moveTo>
                <a:lnTo>
                  <a:pt x="181393" y="86353"/>
                </a:lnTo>
                <a:lnTo>
                  <a:pt x="181393" y="89838"/>
                </a:lnTo>
                <a:lnTo>
                  <a:pt x="195259" y="81827"/>
                </a:lnTo>
                <a:lnTo>
                  <a:pt x="195259" y="78349"/>
                </a:lnTo>
                <a:close/>
              </a:path>
              <a:path w="278129" h="147319">
                <a:moveTo>
                  <a:pt x="129910" y="85660"/>
                </a:moveTo>
                <a:close/>
              </a:path>
              <a:path w="278129" h="147319">
                <a:moveTo>
                  <a:pt x="113269" y="73470"/>
                </a:moveTo>
                <a:lnTo>
                  <a:pt x="113277" y="76956"/>
                </a:lnTo>
                <a:lnTo>
                  <a:pt x="129896" y="85660"/>
                </a:lnTo>
                <a:lnTo>
                  <a:pt x="129906" y="82179"/>
                </a:lnTo>
                <a:lnTo>
                  <a:pt x="113269" y="73470"/>
                </a:lnTo>
                <a:close/>
              </a:path>
              <a:path w="278129" h="147319">
                <a:moveTo>
                  <a:pt x="129910" y="85655"/>
                </a:moveTo>
                <a:close/>
              </a:path>
              <a:path w="278129" h="147319">
                <a:moveTo>
                  <a:pt x="143768" y="74170"/>
                </a:moveTo>
                <a:lnTo>
                  <a:pt x="129906" y="82179"/>
                </a:lnTo>
                <a:lnTo>
                  <a:pt x="129910" y="85655"/>
                </a:lnTo>
                <a:lnTo>
                  <a:pt x="143768" y="77656"/>
                </a:lnTo>
                <a:lnTo>
                  <a:pt x="143768" y="74170"/>
                </a:lnTo>
                <a:close/>
              </a:path>
              <a:path w="278129" h="147319">
                <a:moveTo>
                  <a:pt x="150508" y="73470"/>
                </a:moveTo>
                <a:close/>
              </a:path>
              <a:path w="278129" h="147319">
                <a:moveTo>
                  <a:pt x="133867" y="61288"/>
                </a:moveTo>
                <a:lnTo>
                  <a:pt x="133876" y="64766"/>
                </a:lnTo>
                <a:lnTo>
                  <a:pt x="150494" y="73470"/>
                </a:lnTo>
                <a:lnTo>
                  <a:pt x="150504" y="69989"/>
                </a:lnTo>
                <a:lnTo>
                  <a:pt x="133867" y="61288"/>
                </a:lnTo>
                <a:close/>
              </a:path>
              <a:path w="278129" h="147319">
                <a:moveTo>
                  <a:pt x="150508" y="73465"/>
                </a:moveTo>
                <a:close/>
              </a:path>
              <a:path w="278129" h="147319">
                <a:moveTo>
                  <a:pt x="164366" y="61980"/>
                </a:moveTo>
                <a:lnTo>
                  <a:pt x="150504" y="69989"/>
                </a:lnTo>
                <a:lnTo>
                  <a:pt x="150508" y="73465"/>
                </a:lnTo>
                <a:lnTo>
                  <a:pt x="164366" y="65466"/>
                </a:lnTo>
                <a:lnTo>
                  <a:pt x="164366" y="61980"/>
                </a:lnTo>
                <a:close/>
              </a:path>
              <a:path w="278129" h="147319">
                <a:moveTo>
                  <a:pt x="82384" y="57109"/>
                </a:moveTo>
                <a:lnTo>
                  <a:pt x="82384" y="60595"/>
                </a:lnTo>
                <a:lnTo>
                  <a:pt x="99009" y="69294"/>
                </a:lnTo>
                <a:lnTo>
                  <a:pt x="99003" y="65813"/>
                </a:lnTo>
                <a:lnTo>
                  <a:pt x="82384" y="57109"/>
                </a:lnTo>
                <a:close/>
              </a:path>
              <a:path w="278129" h="147319">
                <a:moveTo>
                  <a:pt x="112875" y="57809"/>
                </a:moveTo>
                <a:lnTo>
                  <a:pt x="99009" y="65813"/>
                </a:lnTo>
                <a:lnTo>
                  <a:pt x="99017" y="69294"/>
                </a:lnTo>
                <a:lnTo>
                  <a:pt x="112875" y="61288"/>
                </a:lnTo>
                <a:lnTo>
                  <a:pt x="112875" y="57809"/>
                </a:lnTo>
                <a:close/>
              </a:path>
              <a:path w="278129" h="147319">
                <a:moveTo>
                  <a:pt x="37233" y="36562"/>
                </a:moveTo>
                <a:close/>
              </a:path>
              <a:path w="278129" h="147319">
                <a:moveTo>
                  <a:pt x="20597" y="24379"/>
                </a:moveTo>
                <a:lnTo>
                  <a:pt x="20599" y="27865"/>
                </a:lnTo>
                <a:lnTo>
                  <a:pt x="37219" y="36562"/>
                </a:lnTo>
                <a:lnTo>
                  <a:pt x="37218" y="33083"/>
                </a:lnTo>
                <a:lnTo>
                  <a:pt x="20597" y="24379"/>
                </a:lnTo>
                <a:close/>
              </a:path>
              <a:path w="278129" h="147319">
                <a:moveTo>
                  <a:pt x="51089" y="25072"/>
                </a:moveTo>
                <a:lnTo>
                  <a:pt x="37225" y="33083"/>
                </a:lnTo>
                <a:lnTo>
                  <a:pt x="37233" y="36557"/>
                </a:lnTo>
                <a:lnTo>
                  <a:pt x="51089" y="28558"/>
                </a:lnTo>
                <a:lnTo>
                  <a:pt x="51089" y="25072"/>
                </a:lnTo>
                <a:close/>
              </a:path>
              <a:path w="278129" h="147319">
                <a:moveTo>
                  <a:pt x="68124" y="52930"/>
                </a:moveTo>
                <a:close/>
              </a:path>
              <a:path w="278129" h="147319">
                <a:moveTo>
                  <a:pt x="51491" y="40748"/>
                </a:moveTo>
                <a:lnTo>
                  <a:pt x="51491" y="44234"/>
                </a:lnTo>
                <a:lnTo>
                  <a:pt x="68110" y="52930"/>
                </a:lnTo>
                <a:lnTo>
                  <a:pt x="68096" y="49444"/>
                </a:lnTo>
                <a:lnTo>
                  <a:pt x="51491" y="40748"/>
                </a:lnTo>
                <a:close/>
              </a:path>
              <a:path w="278129" h="147319">
                <a:moveTo>
                  <a:pt x="68124" y="52925"/>
                </a:moveTo>
                <a:close/>
              </a:path>
              <a:path w="278129" h="147319">
                <a:moveTo>
                  <a:pt x="81982" y="41440"/>
                </a:moveTo>
                <a:lnTo>
                  <a:pt x="68116" y="49444"/>
                </a:lnTo>
                <a:lnTo>
                  <a:pt x="68124" y="52925"/>
                </a:lnTo>
                <a:lnTo>
                  <a:pt x="81982" y="44919"/>
                </a:lnTo>
                <a:lnTo>
                  <a:pt x="81982" y="41440"/>
                </a:lnTo>
                <a:close/>
              </a:path>
              <a:path w="278129" h="147319">
                <a:moveTo>
                  <a:pt x="16636" y="48751"/>
                </a:moveTo>
                <a:close/>
              </a:path>
              <a:path w="278129" h="147319">
                <a:moveTo>
                  <a:pt x="0" y="36569"/>
                </a:moveTo>
                <a:lnTo>
                  <a:pt x="2" y="40055"/>
                </a:lnTo>
                <a:lnTo>
                  <a:pt x="16622" y="48751"/>
                </a:lnTo>
                <a:lnTo>
                  <a:pt x="16621" y="45273"/>
                </a:lnTo>
                <a:lnTo>
                  <a:pt x="0" y="36569"/>
                </a:lnTo>
                <a:close/>
              </a:path>
              <a:path w="278129" h="147319">
                <a:moveTo>
                  <a:pt x="30490" y="37262"/>
                </a:moveTo>
                <a:lnTo>
                  <a:pt x="16627" y="45273"/>
                </a:lnTo>
                <a:lnTo>
                  <a:pt x="16636" y="48746"/>
                </a:lnTo>
                <a:lnTo>
                  <a:pt x="30489" y="40748"/>
                </a:lnTo>
                <a:lnTo>
                  <a:pt x="30490" y="37262"/>
                </a:lnTo>
                <a:close/>
              </a:path>
              <a:path w="278129" h="147319">
                <a:moveTo>
                  <a:pt x="47526" y="65120"/>
                </a:moveTo>
                <a:close/>
              </a:path>
              <a:path w="278129" h="147319">
                <a:moveTo>
                  <a:pt x="30892" y="52937"/>
                </a:moveTo>
                <a:lnTo>
                  <a:pt x="30893" y="56423"/>
                </a:lnTo>
                <a:lnTo>
                  <a:pt x="47512" y="65120"/>
                </a:lnTo>
                <a:lnTo>
                  <a:pt x="47498" y="61634"/>
                </a:lnTo>
                <a:lnTo>
                  <a:pt x="30892" y="52937"/>
                </a:lnTo>
                <a:close/>
              </a:path>
              <a:path w="278129" h="147319">
                <a:moveTo>
                  <a:pt x="47526" y="65115"/>
                </a:moveTo>
                <a:close/>
              </a:path>
              <a:path w="278129" h="147319">
                <a:moveTo>
                  <a:pt x="61384" y="53630"/>
                </a:moveTo>
                <a:lnTo>
                  <a:pt x="47518" y="61634"/>
                </a:lnTo>
                <a:lnTo>
                  <a:pt x="47526" y="65115"/>
                </a:lnTo>
                <a:lnTo>
                  <a:pt x="61384" y="57109"/>
                </a:lnTo>
                <a:lnTo>
                  <a:pt x="61384" y="53630"/>
                </a:lnTo>
                <a:close/>
              </a:path>
            </a:pathLst>
          </a:custGeom>
          <a:solidFill>
            <a:srgbClr val="959595"/>
          </a:solidFill>
        </p:spPr>
        <p:txBody>
          <a:bodyPr wrap="square" lIns="0" tIns="0" rIns="0" bIns="0" rtlCol="0"/>
          <a:lstStyle/>
          <a:p>
            <a:endParaRPr/>
          </a:p>
        </p:txBody>
      </p:sp>
      <p:sp>
        <p:nvSpPr>
          <p:cNvPr id="81" name="object 81"/>
          <p:cNvSpPr/>
          <p:nvPr/>
        </p:nvSpPr>
        <p:spPr>
          <a:xfrm>
            <a:off x="7833152" y="1778788"/>
            <a:ext cx="26670" cy="57150"/>
          </a:xfrm>
          <a:custGeom>
            <a:avLst/>
            <a:gdLst/>
            <a:ahLst/>
            <a:cxnLst/>
            <a:rect l="l" t="t" r="r" b="b"/>
            <a:pathLst>
              <a:path w="26670" h="57150">
                <a:moveTo>
                  <a:pt x="26324" y="0"/>
                </a:moveTo>
                <a:lnTo>
                  <a:pt x="14335" y="6640"/>
                </a:lnTo>
                <a:lnTo>
                  <a:pt x="14335" y="50107"/>
                </a:lnTo>
                <a:lnTo>
                  <a:pt x="26324" y="43467"/>
                </a:lnTo>
                <a:lnTo>
                  <a:pt x="26324" y="0"/>
                </a:lnTo>
                <a:close/>
              </a:path>
              <a:path w="26670" h="57150">
                <a:moveTo>
                  <a:pt x="6648" y="10045"/>
                </a:moveTo>
                <a:lnTo>
                  <a:pt x="0" y="13450"/>
                </a:lnTo>
                <a:lnTo>
                  <a:pt x="0" y="56917"/>
                </a:lnTo>
                <a:lnTo>
                  <a:pt x="6648" y="53512"/>
                </a:lnTo>
                <a:lnTo>
                  <a:pt x="6648" y="10045"/>
                </a:lnTo>
                <a:close/>
              </a:path>
            </a:pathLst>
          </a:custGeom>
          <a:solidFill>
            <a:srgbClr val="808080"/>
          </a:solidFill>
        </p:spPr>
        <p:txBody>
          <a:bodyPr wrap="square" lIns="0" tIns="0" rIns="0" bIns="0" rtlCol="0"/>
          <a:lstStyle/>
          <a:p>
            <a:endParaRPr/>
          </a:p>
        </p:txBody>
      </p:sp>
      <p:sp>
        <p:nvSpPr>
          <p:cNvPr id="82" name="object 82"/>
          <p:cNvSpPr/>
          <p:nvPr/>
        </p:nvSpPr>
        <p:spPr>
          <a:xfrm>
            <a:off x="7847487" y="1778788"/>
            <a:ext cx="12065" cy="50165"/>
          </a:xfrm>
          <a:custGeom>
            <a:avLst/>
            <a:gdLst/>
            <a:ahLst/>
            <a:cxnLst/>
            <a:rect l="l" t="t" r="r" b="b"/>
            <a:pathLst>
              <a:path w="12065" h="50164">
                <a:moveTo>
                  <a:pt x="0" y="6640"/>
                </a:moveTo>
                <a:lnTo>
                  <a:pt x="11988" y="0"/>
                </a:lnTo>
                <a:lnTo>
                  <a:pt x="11988" y="43467"/>
                </a:lnTo>
                <a:lnTo>
                  <a:pt x="0" y="50107"/>
                </a:lnTo>
                <a:lnTo>
                  <a:pt x="0" y="6640"/>
                </a:lnTo>
                <a:close/>
              </a:path>
            </a:pathLst>
          </a:custGeom>
          <a:ln w="3175">
            <a:solidFill>
              <a:srgbClr val="808080"/>
            </a:solidFill>
          </a:ln>
        </p:spPr>
        <p:txBody>
          <a:bodyPr wrap="square" lIns="0" tIns="0" rIns="0" bIns="0" rtlCol="0"/>
          <a:lstStyle/>
          <a:p>
            <a:endParaRPr/>
          </a:p>
        </p:txBody>
      </p:sp>
      <p:sp>
        <p:nvSpPr>
          <p:cNvPr id="83" name="object 83"/>
          <p:cNvSpPr/>
          <p:nvPr/>
        </p:nvSpPr>
        <p:spPr>
          <a:xfrm>
            <a:off x="7833152" y="1788833"/>
            <a:ext cx="6985" cy="46990"/>
          </a:xfrm>
          <a:custGeom>
            <a:avLst/>
            <a:gdLst/>
            <a:ahLst/>
            <a:cxnLst/>
            <a:rect l="l" t="t" r="r" b="b"/>
            <a:pathLst>
              <a:path w="6984" h="46989">
                <a:moveTo>
                  <a:pt x="0" y="3404"/>
                </a:moveTo>
                <a:lnTo>
                  <a:pt x="6648" y="0"/>
                </a:lnTo>
                <a:lnTo>
                  <a:pt x="6648" y="43467"/>
                </a:lnTo>
                <a:lnTo>
                  <a:pt x="0" y="46872"/>
                </a:lnTo>
                <a:lnTo>
                  <a:pt x="0" y="3404"/>
                </a:lnTo>
                <a:close/>
              </a:path>
            </a:pathLst>
          </a:custGeom>
          <a:ln w="3175">
            <a:solidFill>
              <a:srgbClr val="808080"/>
            </a:solidFill>
          </a:ln>
        </p:spPr>
        <p:txBody>
          <a:bodyPr wrap="square" lIns="0" tIns="0" rIns="0" bIns="0" rtlCol="0"/>
          <a:lstStyle/>
          <a:p>
            <a:endParaRPr/>
          </a:p>
        </p:txBody>
      </p:sp>
      <p:sp>
        <p:nvSpPr>
          <p:cNvPr id="84" name="object 84"/>
          <p:cNvSpPr/>
          <p:nvPr/>
        </p:nvSpPr>
        <p:spPr>
          <a:xfrm>
            <a:off x="7448536" y="1542155"/>
            <a:ext cx="239372" cy="399787"/>
          </a:xfrm>
          <a:prstGeom prst="rect">
            <a:avLst/>
          </a:prstGeom>
          <a:blipFill>
            <a:blip r:embed="rId19" cstate="print"/>
            <a:stretch>
              <a:fillRect/>
            </a:stretch>
          </a:blipFill>
        </p:spPr>
        <p:txBody>
          <a:bodyPr wrap="square" lIns="0" tIns="0" rIns="0" bIns="0" rtlCol="0"/>
          <a:lstStyle/>
          <a:p>
            <a:endParaRPr/>
          </a:p>
        </p:txBody>
      </p:sp>
      <p:sp>
        <p:nvSpPr>
          <p:cNvPr id="85" name="object 85"/>
          <p:cNvSpPr/>
          <p:nvPr/>
        </p:nvSpPr>
        <p:spPr>
          <a:xfrm>
            <a:off x="7499482" y="1542155"/>
            <a:ext cx="188595" cy="286385"/>
          </a:xfrm>
          <a:custGeom>
            <a:avLst/>
            <a:gdLst/>
            <a:ahLst/>
            <a:cxnLst/>
            <a:rect l="l" t="t" r="r" b="b"/>
            <a:pathLst>
              <a:path w="188595" h="286385">
                <a:moveTo>
                  <a:pt x="188426" y="285804"/>
                </a:moveTo>
                <a:lnTo>
                  <a:pt x="150573" y="275344"/>
                </a:lnTo>
                <a:lnTo>
                  <a:pt x="114111" y="261887"/>
                </a:lnTo>
                <a:lnTo>
                  <a:pt x="79259" y="245542"/>
                </a:lnTo>
                <a:lnTo>
                  <a:pt x="46239" y="226419"/>
                </a:lnTo>
                <a:lnTo>
                  <a:pt x="5441" y="196791"/>
                </a:lnTo>
                <a:lnTo>
                  <a:pt x="0" y="192236"/>
                </a:lnTo>
                <a:lnTo>
                  <a:pt x="0" y="0"/>
                </a:lnTo>
                <a:lnTo>
                  <a:pt x="9943" y="7669"/>
                </a:lnTo>
                <a:lnTo>
                  <a:pt x="20091" y="15105"/>
                </a:lnTo>
                <a:lnTo>
                  <a:pt x="62620" y="42443"/>
                </a:lnTo>
                <a:lnTo>
                  <a:pt x="96397" y="60346"/>
                </a:lnTo>
                <a:lnTo>
                  <a:pt x="131622" y="75936"/>
                </a:lnTo>
                <a:lnTo>
                  <a:pt x="168147" y="89140"/>
                </a:lnTo>
                <a:lnTo>
                  <a:pt x="188426" y="95270"/>
                </a:lnTo>
                <a:lnTo>
                  <a:pt x="188426" y="285804"/>
                </a:lnTo>
                <a:close/>
              </a:path>
            </a:pathLst>
          </a:custGeom>
          <a:ln w="5814">
            <a:solidFill>
              <a:srgbClr val="000000"/>
            </a:solidFill>
          </a:ln>
        </p:spPr>
        <p:txBody>
          <a:bodyPr wrap="square" lIns="0" tIns="0" rIns="0" bIns="0" rtlCol="0"/>
          <a:lstStyle/>
          <a:p>
            <a:endParaRPr/>
          </a:p>
        </p:txBody>
      </p:sp>
      <p:sp>
        <p:nvSpPr>
          <p:cNvPr id="86" name="object 86"/>
          <p:cNvSpPr/>
          <p:nvPr/>
        </p:nvSpPr>
        <p:spPr>
          <a:xfrm>
            <a:off x="7448536" y="1746301"/>
            <a:ext cx="224154" cy="196215"/>
          </a:xfrm>
          <a:custGeom>
            <a:avLst/>
            <a:gdLst/>
            <a:ahLst/>
            <a:cxnLst/>
            <a:rect l="l" t="t" r="r" b="b"/>
            <a:pathLst>
              <a:path w="224154" h="196214">
                <a:moveTo>
                  <a:pt x="0" y="81658"/>
                </a:moveTo>
                <a:lnTo>
                  <a:pt x="39653" y="112639"/>
                </a:lnTo>
                <a:lnTo>
                  <a:pt x="82506" y="139774"/>
                </a:lnTo>
                <a:lnTo>
                  <a:pt x="116530" y="157493"/>
                </a:lnTo>
                <a:lnTo>
                  <a:pt x="152003" y="172870"/>
                </a:lnTo>
                <a:lnTo>
                  <a:pt x="188772" y="185829"/>
                </a:lnTo>
                <a:lnTo>
                  <a:pt x="223988" y="195641"/>
                </a:lnTo>
                <a:lnTo>
                  <a:pt x="223988" y="113864"/>
                </a:lnTo>
                <a:lnTo>
                  <a:pt x="211263" y="110586"/>
                </a:lnTo>
                <a:lnTo>
                  <a:pt x="198655" y="107028"/>
                </a:lnTo>
                <a:lnTo>
                  <a:pt x="161586" y="94699"/>
                </a:lnTo>
                <a:lnTo>
                  <a:pt x="125766" y="79947"/>
                </a:lnTo>
                <a:lnTo>
                  <a:pt x="91345" y="62849"/>
                </a:lnTo>
                <a:lnTo>
                  <a:pt x="58471" y="43480"/>
                </a:lnTo>
                <a:lnTo>
                  <a:pt x="17304" y="14253"/>
                </a:lnTo>
                <a:lnTo>
                  <a:pt x="0" y="0"/>
                </a:lnTo>
                <a:lnTo>
                  <a:pt x="0" y="81658"/>
                </a:lnTo>
                <a:close/>
              </a:path>
            </a:pathLst>
          </a:custGeom>
          <a:ln w="5622">
            <a:solidFill>
              <a:srgbClr val="000000"/>
            </a:solidFill>
          </a:ln>
        </p:spPr>
        <p:txBody>
          <a:bodyPr wrap="square" lIns="0" tIns="0" rIns="0" bIns="0" rtlCol="0"/>
          <a:lstStyle/>
          <a:p>
            <a:endParaRPr/>
          </a:p>
        </p:txBody>
      </p:sp>
      <p:sp>
        <p:nvSpPr>
          <p:cNvPr id="87" name="object 87"/>
          <p:cNvSpPr/>
          <p:nvPr/>
        </p:nvSpPr>
        <p:spPr>
          <a:xfrm>
            <a:off x="7464875" y="1780328"/>
            <a:ext cx="41275" cy="30480"/>
          </a:xfrm>
          <a:custGeom>
            <a:avLst/>
            <a:gdLst/>
            <a:ahLst/>
            <a:cxnLst/>
            <a:rect l="l" t="t" r="r" b="b"/>
            <a:pathLst>
              <a:path w="41275" h="30480">
                <a:moveTo>
                  <a:pt x="0" y="0"/>
                </a:moveTo>
                <a:lnTo>
                  <a:pt x="9622" y="8138"/>
                </a:lnTo>
                <a:lnTo>
                  <a:pt x="19629" y="15894"/>
                </a:lnTo>
                <a:lnTo>
                  <a:pt x="30005" y="23255"/>
                </a:lnTo>
                <a:lnTo>
                  <a:pt x="40736" y="30212"/>
                </a:lnTo>
              </a:path>
            </a:pathLst>
          </a:custGeom>
          <a:ln w="5565">
            <a:solidFill>
              <a:srgbClr val="000000"/>
            </a:solidFill>
          </a:ln>
        </p:spPr>
        <p:txBody>
          <a:bodyPr wrap="square" lIns="0" tIns="0" rIns="0" bIns="0" rtlCol="0"/>
          <a:lstStyle/>
          <a:p>
            <a:endParaRPr/>
          </a:p>
        </p:txBody>
      </p:sp>
      <p:sp>
        <p:nvSpPr>
          <p:cNvPr id="88" name="object 88"/>
          <p:cNvSpPr/>
          <p:nvPr/>
        </p:nvSpPr>
        <p:spPr>
          <a:xfrm>
            <a:off x="7464875" y="1792238"/>
            <a:ext cx="41275" cy="30480"/>
          </a:xfrm>
          <a:custGeom>
            <a:avLst/>
            <a:gdLst/>
            <a:ahLst/>
            <a:cxnLst/>
            <a:rect l="l" t="t" r="r" b="b"/>
            <a:pathLst>
              <a:path w="41275" h="30480">
                <a:moveTo>
                  <a:pt x="0" y="0"/>
                </a:moveTo>
                <a:lnTo>
                  <a:pt x="9622" y="8138"/>
                </a:lnTo>
                <a:lnTo>
                  <a:pt x="19629" y="15894"/>
                </a:lnTo>
                <a:lnTo>
                  <a:pt x="30005" y="23255"/>
                </a:lnTo>
                <a:lnTo>
                  <a:pt x="40736" y="30212"/>
                </a:lnTo>
              </a:path>
            </a:pathLst>
          </a:custGeom>
          <a:ln w="5565">
            <a:solidFill>
              <a:srgbClr val="000000"/>
            </a:solidFill>
          </a:ln>
        </p:spPr>
        <p:txBody>
          <a:bodyPr wrap="square" lIns="0" tIns="0" rIns="0" bIns="0" rtlCol="0"/>
          <a:lstStyle/>
          <a:p>
            <a:endParaRPr/>
          </a:p>
        </p:txBody>
      </p:sp>
      <p:sp>
        <p:nvSpPr>
          <p:cNvPr id="89" name="object 89"/>
          <p:cNvSpPr/>
          <p:nvPr/>
        </p:nvSpPr>
        <p:spPr>
          <a:xfrm>
            <a:off x="7464875" y="1804148"/>
            <a:ext cx="41275" cy="30480"/>
          </a:xfrm>
          <a:custGeom>
            <a:avLst/>
            <a:gdLst/>
            <a:ahLst/>
            <a:cxnLst/>
            <a:rect l="l" t="t" r="r" b="b"/>
            <a:pathLst>
              <a:path w="41275" h="30480">
                <a:moveTo>
                  <a:pt x="0" y="0"/>
                </a:moveTo>
                <a:lnTo>
                  <a:pt x="9622" y="8138"/>
                </a:lnTo>
                <a:lnTo>
                  <a:pt x="19629" y="15894"/>
                </a:lnTo>
                <a:lnTo>
                  <a:pt x="30005" y="23255"/>
                </a:lnTo>
                <a:lnTo>
                  <a:pt x="40736" y="30212"/>
                </a:lnTo>
              </a:path>
            </a:pathLst>
          </a:custGeom>
          <a:ln w="5565">
            <a:solidFill>
              <a:srgbClr val="000000"/>
            </a:solidFill>
          </a:ln>
        </p:spPr>
        <p:txBody>
          <a:bodyPr wrap="square" lIns="0" tIns="0" rIns="0" bIns="0" rtlCol="0"/>
          <a:lstStyle/>
          <a:p>
            <a:endParaRPr/>
          </a:p>
        </p:txBody>
      </p:sp>
      <p:sp>
        <p:nvSpPr>
          <p:cNvPr id="90" name="object 90"/>
          <p:cNvSpPr/>
          <p:nvPr/>
        </p:nvSpPr>
        <p:spPr>
          <a:xfrm>
            <a:off x="7464875" y="1816050"/>
            <a:ext cx="41275" cy="30480"/>
          </a:xfrm>
          <a:custGeom>
            <a:avLst/>
            <a:gdLst/>
            <a:ahLst/>
            <a:cxnLst/>
            <a:rect l="l" t="t" r="r" b="b"/>
            <a:pathLst>
              <a:path w="41275" h="30480">
                <a:moveTo>
                  <a:pt x="0" y="0"/>
                </a:moveTo>
                <a:lnTo>
                  <a:pt x="9621" y="8141"/>
                </a:lnTo>
                <a:lnTo>
                  <a:pt x="19627" y="15899"/>
                </a:lnTo>
                <a:lnTo>
                  <a:pt x="30003" y="23261"/>
                </a:lnTo>
                <a:lnTo>
                  <a:pt x="40733" y="30217"/>
                </a:lnTo>
              </a:path>
            </a:pathLst>
          </a:custGeom>
          <a:ln w="5565">
            <a:solidFill>
              <a:srgbClr val="000000"/>
            </a:solidFill>
          </a:ln>
        </p:spPr>
        <p:txBody>
          <a:bodyPr wrap="square" lIns="0" tIns="0" rIns="0" bIns="0" rtlCol="0"/>
          <a:lstStyle/>
          <a:p>
            <a:endParaRPr/>
          </a:p>
        </p:txBody>
      </p:sp>
      <p:sp>
        <p:nvSpPr>
          <p:cNvPr id="91" name="object 91"/>
          <p:cNvSpPr/>
          <p:nvPr/>
        </p:nvSpPr>
        <p:spPr>
          <a:xfrm>
            <a:off x="7645605" y="1561619"/>
            <a:ext cx="88900" cy="45720"/>
          </a:xfrm>
          <a:custGeom>
            <a:avLst/>
            <a:gdLst/>
            <a:ahLst/>
            <a:cxnLst/>
            <a:rect l="l" t="t" r="r" b="b"/>
            <a:pathLst>
              <a:path w="88900" h="45719">
                <a:moveTo>
                  <a:pt x="0" y="0"/>
                </a:moveTo>
                <a:lnTo>
                  <a:pt x="88445" y="45184"/>
                </a:lnTo>
              </a:path>
            </a:pathLst>
          </a:custGeom>
          <a:ln w="5457">
            <a:solidFill>
              <a:srgbClr val="000000"/>
            </a:solidFill>
          </a:ln>
        </p:spPr>
        <p:txBody>
          <a:bodyPr wrap="square" lIns="0" tIns="0" rIns="0" bIns="0" rtlCol="0"/>
          <a:lstStyle/>
          <a:p>
            <a:endParaRPr/>
          </a:p>
        </p:txBody>
      </p:sp>
      <p:sp>
        <p:nvSpPr>
          <p:cNvPr id="92" name="object 92"/>
          <p:cNvSpPr/>
          <p:nvPr/>
        </p:nvSpPr>
        <p:spPr>
          <a:xfrm>
            <a:off x="7657141" y="1558796"/>
            <a:ext cx="88900" cy="45720"/>
          </a:xfrm>
          <a:custGeom>
            <a:avLst/>
            <a:gdLst/>
            <a:ahLst/>
            <a:cxnLst/>
            <a:rect l="l" t="t" r="r" b="b"/>
            <a:pathLst>
              <a:path w="88900" h="45719">
                <a:moveTo>
                  <a:pt x="0" y="0"/>
                </a:moveTo>
                <a:lnTo>
                  <a:pt x="88445" y="45184"/>
                </a:lnTo>
              </a:path>
            </a:pathLst>
          </a:custGeom>
          <a:ln w="5457">
            <a:solidFill>
              <a:srgbClr val="000000"/>
            </a:solidFill>
          </a:ln>
        </p:spPr>
        <p:txBody>
          <a:bodyPr wrap="square" lIns="0" tIns="0" rIns="0" bIns="0" rtlCol="0"/>
          <a:lstStyle/>
          <a:p>
            <a:endParaRPr/>
          </a:p>
        </p:txBody>
      </p:sp>
      <p:sp>
        <p:nvSpPr>
          <p:cNvPr id="93" name="object 93"/>
          <p:cNvSpPr/>
          <p:nvPr/>
        </p:nvSpPr>
        <p:spPr>
          <a:xfrm>
            <a:off x="7668676" y="1555974"/>
            <a:ext cx="88900" cy="45720"/>
          </a:xfrm>
          <a:custGeom>
            <a:avLst/>
            <a:gdLst/>
            <a:ahLst/>
            <a:cxnLst/>
            <a:rect l="l" t="t" r="r" b="b"/>
            <a:pathLst>
              <a:path w="88900" h="45719">
                <a:moveTo>
                  <a:pt x="0" y="0"/>
                </a:moveTo>
                <a:lnTo>
                  <a:pt x="88445" y="45177"/>
                </a:lnTo>
              </a:path>
            </a:pathLst>
          </a:custGeom>
          <a:ln w="5457">
            <a:solidFill>
              <a:srgbClr val="000000"/>
            </a:solidFill>
          </a:ln>
        </p:spPr>
        <p:txBody>
          <a:bodyPr wrap="square" lIns="0" tIns="0" rIns="0" bIns="0" rtlCol="0"/>
          <a:lstStyle/>
          <a:p>
            <a:endParaRPr/>
          </a:p>
        </p:txBody>
      </p:sp>
      <p:sp>
        <p:nvSpPr>
          <p:cNvPr id="94" name="object 94"/>
          <p:cNvSpPr/>
          <p:nvPr/>
        </p:nvSpPr>
        <p:spPr>
          <a:xfrm>
            <a:off x="7680212" y="1553151"/>
            <a:ext cx="88900" cy="45720"/>
          </a:xfrm>
          <a:custGeom>
            <a:avLst/>
            <a:gdLst/>
            <a:ahLst/>
            <a:cxnLst/>
            <a:rect l="l" t="t" r="r" b="b"/>
            <a:pathLst>
              <a:path w="88900" h="45719">
                <a:moveTo>
                  <a:pt x="0" y="0"/>
                </a:moveTo>
                <a:lnTo>
                  <a:pt x="88445" y="45177"/>
                </a:lnTo>
              </a:path>
            </a:pathLst>
          </a:custGeom>
          <a:ln w="5457">
            <a:solidFill>
              <a:srgbClr val="000000"/>
            </a:solidFill>
          </a:ln>
        </p:spPr>
        <p:txBody>
          <a:bodyPr wrap="square" lIns="0" tIns="0" rIns="0" bIns="0" rtlCol="0"/>
          <a:lstStyle/>
          <a:p>
            <a:endParaRPr/>
          </a:p>
        </p:txBody>
      </p:sp>
      <p:sp>
        <p:nvSpPr>
          <p:cNvPr id="95" name="object 95"/>
          <p:cNvSpPr/>
          <p:nvPr/>
        </p:nvSpPr>
        <p:spPr>
          <a:xfrm>
            <a:off x="7522561" y="1584687"/>
            <a:ext cx="135255" cy="208915"/>
          </a:xfrm>
          <a:custGeom>
            <a:avLst/>
            <a:gdLst/>
            <a:ahLst/>
            <a:cxnLst/>
            <a:rect l="l" t="t" r="r" b="b"/>
            <a:pathLst>
              <a:path w="135254" h="208914">
                <a:moveTo>
                  <a:pt x="0" y="0"/>
                </a:moveTo>
                <a:lnTo>
                  <a:pt x="0" y="137802"/>
                </a:lnTo>
                <a:lnTo>
                  <a:pt x="10084" y="145292"/>
                </a:lnTo>
                <a:lnTo>
                  <a:pt x="52721" y="172434"/>
                </a:lnTo>
                <a:lnTo>
                  <a:pt x="86898" y="189717"/>
                </a:lnTo>
                <a:lnTo>
                  <a:pt x="122733" y="204249"/>
                </a:lnTo>
                <a:lnTo>
                  <a:pt x="135011" y="208463"/>
                </a:lnTo>
              </a:path>
            </a:pathLst>
          </a:custGeom>
          <a:ln w="5820">
            <a:solidFill>
              <a:srgbClr val="FFFFFF"/>
            </a:solidFill>
          </a:ln>
        </p:spPr>
        <p:txBody>
          <a:bodyPr wrap="square" lIns="0" tIns="0" rIns="0" bIns="0" rtlCol="0"/>
          <a:lstStyle/>
          <a:p>
            <a:endParaRPr/>
          </a:p>
        </p:txBody>
      </p:sp>
      <p:sp>
        <p:nvSpPr>
          <p:cNvPr id="96" name="object 96"/>
          <p:cNvSpPr/>
          <p:nvPr/>
        </p:nvSpPr>
        <p:spPr>
          <a:xfrm>
            <a:off x="7448536" y="1523443"/>
            <a:ext cx="433705" cy="419100"/>
          </a:xfrm>
          <a:custGeom>
            <a:avLst/>
            <a:gdLst/>
            <a:ahLst/>
            <a:cxnLst/>
            <a:rect l="l" t="t" r="r" b="b"/>
            <a:pathLst>
              <a:path w="433704" h="419100">
                <a:moveTo>
                  <a:pt x="223988" y="418499"/>
                </a:moveTo>
                <a:lnTo>
                  <a:pt x="433558" y="311326"/>
                </a:lnTo>
                <a:lnTo>
                  <a:pt x="433558" y="229667"/>
                </a:lnTo>
                <a:lnTo>
                  <a:pt x="364344" y="193938"/>
                </a:lnTo>
                <a:lnTo>
                  <a:pt x="364344" y="81658"/>
                </a:lnTo>
                <a:lnTo>
                  <a:pt x="218221" y="6802"/>
                </a:lnTo>
                <a:lnTo>
                  <a:pt x="150927" y="23819"/>
                </a:lnTo>
                <a:lnTo>
                  <a:pt x="104784" y="0"/>
                </a:lnTo>
                <a:lnTo>
                  <a:pt x="50946" y="18712"/>
                </a:lnTo>
                <a:lnTo>
                  <a:pt x="50946" y="197343"/>
                </a:lnTo>
                <a:lnTo>
                  <a:pt x="0" y="222858"/>
                </a:lnTo>
                <a:lnTo>
                  <a:pt x="0" y="304516"/>
                </a:lnTo>
                <a:lnTo>
                  <a:pt x="9625" y="312572"/>
                </a:lnTo>
                <a:lnTo>
                  <a:pt x="50197" y="342489"/>
                </a:lnTo>
                <a:lnTo>
                  <a:pt x="93820" y="368579"/>
                </a:lnTo>
                <a:lnTo>
                  <a:pt x="128330" y="385529"/>
                </a:lnTo>
                <a:lnTo>
                  <a:pt x="164215" y="400155"/>
                </a:lnTo>
                <a:lnTo>
                  <a:pt x="201329" y="412380"/>
                </a:lnTo>
                <a:lnTo>
                  <a:pt x="213948" y="415910"/>
                </a:lnTo>
                <a:lnTo>
                  <a:pt x="223988" y="418499"/>
                </a:lnTo>
                <a:close/>
              </a:path>
            </a:pathLst>
          </a:custGeom>
          <a:ln w="11788">
            <a:solidFill>
              <a:srgbClr val="000000"/>
            </a:solidFill>
          </a:ln>
        </p:spPr>
        <p:txBody>
          <a:bodyPr wrap="square" lIns="0" tIns="0" rIns="0" bIns="0" rtlCol="0"/>
          <a:lstStyle/>
          <a:p>
            <a:endParaRPr/>
          </a:p>
        </p:txBody>
      </p:sp>
      <p:sp>
        <p:nvSpPr>
          <p:cNvPr id="97" name="object 97"/>
          <p:cNvSpPr/>
          <p:nvPr/>
        </p:nvSpPr>
        <p:spPr>
          <a:xfrm>
            <a:off x="7287993" y="1843274"/>
            <a:ext cx="332740" cy="202565"/>
          </a:xfrm>
          <a:custGeom>
            <a:avLst/>
            <a:gdLst/>
            <a:ahLst/>
            <a:cxnLst/>
            <a:rect l="l" t="t" r="r" b="b"/>
            <a:pathLst>
              <a:path w="332740" h="202564">
                <a:moveTo>
                  <a:pt x="0" y="62946"/>
                </a:moveTo>
                <a:lnTo>
                  <a:pt x="101900" y="0"/>
                </a:lnTo>
                <a:lnTo>
                  <a:pt x="332621" y="117380"/>
                </a:lnTo>
                <a:lnTo>
                  <a:pt x="332621" y="148002"/>
                </a:lnTo>
                <a:lnTo>
                  <a:pt x="226872" y="202444"/>
                </a:lnTo>
                <a:lnTo>
                  <a:pt x="0" y="86758"/>
                </a:lnTo>
                <a:lnTo>
                  <a:pt x="0" y="62946"/>
                </a:lnTo>
                <a:close/>
              </a:path>
            </a:pathLst>
          </a:custGeom>
          <a:ln w="11465">
            <a:solidFill>
              <a:srgbClr val="000000"/>
            </a:solidFill>
          </a:ln>
        </p:spPr>
        <p:txBody>
          <a:bodyPr wrap="square" lIns="0" tIns="0" rIns="0" bIns="0" rtlCol="0"/>
          <a:lstStyle/>
          <a:p>
            <a:endParaRPr/>
          </a:p>
        </p:txBody>
      </p:sp>
      <p:sp>
        <p:nvSpPr>
          <p:cNvPr id="98" name="object 98"/>
          <p:cNvSpPr/>
          <p:nvPr/>
        </p:nvSpPr>
        <p:spPr>
          <a:xfrm>
            <a:off x="7584741" y="1877301"/>
            <a:ext cx="78105" cy="36195"/>
          </a:xfrm>
          <a:custGeom>
            <a:avLst/>
            <a:gdLst/>
            <a:ahLst/>
            <a:cxnLst/>
            <a:rect l="l" t="t" r="r" b="b"/>
            <a:pathLst>
              <a:path w="78104" h="36194">
                <a:moveTo>
                  <a:pt x="7033" y="0"/>
                </a:moveTo>
                <a:lnTo>
                  <a:pt x="3881" y="530"/>
                </a:lnTo>
                <a:lnTo>
                  <a:pt x="1408" y="2712"/>
                </a:lnTo>
                <a:lnTo>
                  <a:pt x="0" y="9256"/>
                </a:lnTo>
                <a:lnTo>
                  <a:pt x="2783" y="12889"/>
                </a:lnTo>
                <a:lnTo>
                  <a:pt x="7033" y="13604"/>
                </a:lnTo>
                <a:lnTo>
                  <a:pt x="70479" y="35721"/>
                </a:lnTo>
                <a:lnTo>
                  <a:pt x="73036" y="35375"/>
                </a:lnTo>
                <a:lnTo>
                  <a:pt x="75216" y="33901"/>
                </a:lnTo>
                <a:lnTo>
                  <a:pt x="77957" y="28425"/>
                </a:lnTo>
                <a:lnTo>
                  <a:pt x="76230" y="24460"/>
                </a:lnTo>
                <a:lnTo>
                  <a:pt x="72399" y="22964"/>
                </a:lnTo>
                <a:lnTo>
                  <a:pt x="7033" y="0"/>
                </a:lnTo>
                <a:close/>
              </a:path>
            </a:pathLst>
          </a:custGeom>
          <a:solidFill>
            <a:srgbClr val="000000"/>
          </a:solidFill>
        </p:spPr>
        <p:txBody>
          <a:bodyPr wrap="square" lIns="0" tIns="0" rIns="0" bIns="0" rtlCol="0"/>
          <a:lstStyle/>
          <a:p>
            <a:endParaRPr/>
          </a:p>
        </p:txBody>
      </p:sp>
      <p:sp>
        <p:nvSpPr>
          <p:cNvPr id="99" name="object 99"/>
          <p:cNvSpPr/>
          <p:nvPr/>
        </p:nvSpPr>
        <p:spPr>
          <a:xfrm>
            <a:off x="7584741" y="1877301"/>
            <a:ext cx="78105" cy="36195"/>
          </a:xfrm>
          <a:custGeom>
            <a:avLst/>
            <a:gdLst/>
            <a:ahLst/>
            <a:cxnLst/>
            <a:rect l="l" t="t" r="r" b="b"/>
            <a:pathLst>
              <a:path w="78104" h="36194">
                <a:moveTo>
                  <a:pt x="7033" y="0"/>
                </a:moveTo>
                <a:lnTo>
                  <a:pt x="72399" y="22964"/>
                </a:lnTo>
                <a:lnTo>
                  <a:pt x="76230" y="24460"/>
                </a:lnTo>
                <a:lnTo>
                  <a:pt x="77957" y="28425"/>
                </a:lnTo>
                <a:lnTo>
                  <a:pt x="76255" y="31808"/>
                </a:lnTo>
                <a:lnTo>
                  <a:pt x="75216" y="33901"/>
                </a:lnTo>
                <a:lnTo>
                  <a:pt x="73036" y="35375"/>
                </a:lnTo>
                <a:lnTo>
                  <a:pt x="70479" y="35721"/>
                </a:lnTo>
                <a:lnTo>
                  <a:pt x="7033" y="13604"/>
                </a:lnTo>
                <a:lnTo>
                  <a:pt x="2783" y="12889"/>
                </a:lnTo>
                <a:lnTo>
                  <a:pt x="0" y="9256"/>
                </a:lnTo>
                <a:lnTo>
                  <a:pt x="813" y="5505"/>
                </a:lnTo>
                <a:lnTo>
                  <a:pt x="1408" y="2712"/>
                </a:lnTo>
                <a:lnTo>
                  <a:pt x="3881" y="530"/>
                </a:lnTo>
                <a:lnTo>
                  <a:pt x="7033" y="0"/>
                </a:lnTo>
                <a:close/>
              </a:path>
            </a:pathLst>
          </a:custGeom>
          <a:ln w="3175">
            <a:solidFill>
              <a:srgbClr val="000000"/>
            </a:solidFill>
          </a:ln>
        </p:spPr>
        <p:txBody>
          <a:bodyPr wrap="square" lIns="0" tIns="0" rIns="0" bIns="0" rtlCol="0"/>
          <a:lstStyle/>
          <a:p>
            <a:endParaRPr/>
          </a:p>
        </p:txBody>
      </p:sp>
      <p:sp>
        <p:nvSpPr>
          <p:cNvPr id="100" name="object 100"/>
          <p:cNvSpPr/>
          <p:nvPr/>
        </p:nvSpPr>
        <p:spPr>
          <a:xfrm>
            <a:off x="7566776" y="1838167"/>
            <a:ext cx="94615" cy="51435"/>
          </a:xfrm>
          <a:custGeom>
            <a:avLst/>
            <a:gdLst/>
            <a:ahLst/>
            <a:cxnLst/>
            <a:rect l="l" t="t" r="r" b="b"/>
            <a:pathLst>
              <a:path w="94615" h="51435">
                <a:moveTo>
                  <a:pt x="0" y="0"/>
                </a:moveTo>
                <a:lnTo>
                  <a:pt x="0" y="18719"/>
                </a:lnTo>
                <a:lnTo>
                  <a:pt x="94213" y="51036"/>
                </a:lnTo>
                <a:lnTo>
                  <a:pt x="94213" y="34026"/>
                </a:lnTo>
                <a:lnTo>
                  <a:pt x="0" y="0"/>
                </a:lnTo>
                <a:close/>
              </a:path>
            </a:pathLst>
          </a:custGeom>
          <a:solidFill>
            <a:srgbClr val="B3B3B3"/>
          </a:solidFill>
        </p:spPr>
        <p:txBody>
          <a:bodyPr wrap="square" lIns="0" tIns="0" rIns="0" bIns="0" rtlCol="0"/>
          <a:lstStyle/>
          <a:p>
            <a:endParaRPr/>
          </a:p>
        </p:txBody>
      </p:sp>
      <p:sp>
        <p:nvSpPr>
          <p:cNvPr id="101" name="object 101"/>
          <p:cNvSpPr/>
          <p:nvPr/>
        </p:nvSpPr>
        <p:spPr>
          <a:xfrm>
            <a:off x="7566776" y="1838167"/>
            <a:ext cx="94615" cy="51435"/>
          </a:xfrm>
          <a:custGeom>
            <a:avLst/>
            <a:gdLst/>
            <a:ahLst/>
            <a:cxnLst/>
            <a:rect l="l" t="t" r="r" b="b"/>
            <a:pathLst>
              <a:path w="94615" h="51435">
                <a:moveTo>
                  <a:pt x="0" y="0"/>
                </a:moveTo>
                <a:lnTo>
                  <a:pt x="94213" y="34026"/>
                </a:lnTo>
                <a:lnTo>
                  <a:pt x="94213" y="51036"/>
                </a:lnTo>
                <a:lnTo>
                  <a:pt x="0" y="18719"/>
                </a:lnTo>
                <a:lnTo>
                  <a:pt x="0" y="0"/>
                </a:lnTo>
                <a:close/>
              </a:path>
            </a:pathLst>
          </a:custGeom>
          <a:ln w="3175">
            <a:solidFill>
              <a:srgbClr val="000000"/>
            </a:solidFill>
          </a:ln>
        </p:spPr>
        <p:txBody>
          <a:bodyPr wrap="square" lIns="0" tIns="0" rIns="0" bIns="0" rtlCol="0"/>
          <a:lstStyle/>
          <a:p>
            <a:endParaRPr/>
          </a:p>
        </p:txBody>
      </p:sp>
      <p:sp>
        <p:nvSpPr>
          <p:cNvPr id="102" name="object 102"/>
          <p:cNvSpPr/>
          <p:nvPr/>
        </p:nvSpPr>
        <p:spPr>
          <a:xfrm>
            <a:off x="7566776" y="1838167"/>
            <a:ext cx="94615" cy="51435"/>
          </a:xfrm>
          <a:custGeom>
            <a:avLst/>
            <a:gdLst/>
            <a:ahLst/>
            <a:cxnLst/>
            <a:rect l="l" t="t" r="r" b="b"/>
            <a:pathLst>
              <a:path w="94615" h="51435">
                <a:moveTo>
                  <a:pt x="0" y="0"/>
                </a:moveTo>
                <a:lnTo>
                  <a:pt x="94213" y="34026"/>
                </a:lnTo>
                <a:lnTo>
                  <a:pt x="94213" y="51036"/>
                </a:lnTo>
              </a:path>
            </a:pathLst>
          </a:custGeom>
          <a:ln w="3175">
            <a:solidFill>
              <a:srgbClr val="000000"/>
            </a:solidFill>
          </a:ln>
        </p:spPr>
        <p:txBody>
          <a:bodyPr wrap="square" lIns="0" tIns="0" rIns="0" bIns="0" rtlCol="0"/>
          <a:lstStyle/>
          <a:p>
            <a:endParaRPr/>
          </a:p>
        </p:txBody>
      </p:sp>
      <p:sp>
        <p:nvSpPr>
          <p:cNvPr id="103" name="object 103"/>
          <p:cNvSpPr/>
          <p:nvPr/>
        </p:nvSpPr>
        <p:spPr>
          <a:xfrm>
            <a:off x="7566776" y="1844977"/>
            <a:ext cx="94615" cy="34290"/>
          </a:xfrm>
          <a:custGeom>
            <a:avLst/>
            <a:gdLst/>
            <a:ahLst/>
            <a:cxnLst/>
            <a:rect l="l" t="t" r="r" b="b"/>
            <a:pathLst>
              <a:path w="94615" h="34289">
                <a:moveTo>
                  <a:pt x="0" y="0"/>
                </a:moveTo>
                <a:lnTo>
                  <a:pt x="94213" y="34019"/>
                </a:lnTo>
              </a:path>
            </a:pathLst>
          </a:custGeom>
          <a:ln w="3175">
            <a:solidFill>
              <a:srgbClr val="000000"/>
            </a:solidFill>
          </a:ln>
        </p:spPr>
        <p:txBody>
          <a:bodyPr wrap="square" lIns="0" tIns="0" rIns="0" bIns="0" rtlCol="0"/>
          <a:lstStyle/>
          <a:p>
            <a:endParaRPr/>
          </a:p>
        </p:txBody>
      </p:sp>
      <p:sp>
        <p:nvSpPr>
          <p:cNvPr id="104" name="object 104"/>
          <p:cNvSpPr/>
          <p:nvPr/>
        </p:nvSpPr>
        <p:spPr>
          <a:xfrm>
            <a:off x="7566776" y="1838167"/>
            <a:ext cx="94615" cy="51435"/>
          </a:xfrm>
          <a:custGeom>
            <a:avLst/>
            <a:gdLst/>
            <a:ahLst/>
            <a:cxnLst/>
            <a:rect l="l" t="t" r="r" b="b"/>
            <a:pathLst>
              <a:path w="94615" h="51435">
                <a:moveTo>
                  <a:pt x="0" y="0"/>
                </a:moveTo>
                <a:lnTo>
                  <a:pt x="0" y="18719"/>
                </a:lnTo>
                <a:lnTo>
                  <a:pt x="94213" y="51036"/>
                </a:lnTo>
              </a:path>
            </a:pathLst>
          </a:custGeom>
          <a:ln w="3175">
            <a:solidFill>
              <a:srgbClr val="FFFFFF"/>
            </a:solidFill>
          </a:ln>
        </p:spPr>
        <p:txBody>
          <a:bodyPr wrap="square" lIns="0" tIns="0" rIns="0" bIns="0" rtlCol="0"/>
          <a:lstStyle/>
          <a:p>
            <a:endParaRPr/>
          </a:p>
        </p:txBody>
      </p:sp>
      <p:sp>
        <p:nvSpPr>
          <p:cNvPr id="105" name="object 105"/>
          <p:cNvSpPr/>
          <p:nvPr/>
        </p:nvSpPr>
        <p:spPr>
          <a:xfrm>
            <a:off x="7632292" y="1794102"/>
            <a:ext cx="15928" cy="16257"/>
          </a:xfrm>
          <a:prstGeom prst="rect">
            <a:avLst/>
          </a:prstGeom>
          <a:blipFill>
            <a:blip r:embed="rId20" cstate="print"/>
            <a:stretch>
              <a:fillRect/>
            </a:stretch>
          </a:blipFill>
        </p:spPr>
        <p:txBody>
          <a:bodyPr wrap="square" lIns="0" tIns="0" rIns="0" bIns="0" rtlCol="0"/>
          <a:lstStyle/>
          <a:p>
            <a:endParaRPr/>
          </a:p>
        </p:txBody>
      </p:sp>
      <p:sp>
        <p:nvSpPr>
          <p:cNvPr id="106" name="object 106"/>
          <p:cNvSpPr/>
          <p:nvPr/>
        </p:nvSpPr>
        <p:spPr>
          <a:xfrm>
            <a:off x="7632293" y="1794102"/>
            <a:ext cx="16510" cy="16510"/>
          </a:xfrm>
          <a:custGeom>
            <a:avLst/>
            <a:gdLst/>
            <a:ahLst/>
            <a:cxnLst/>
            <a:rect l="l" t="t" r="r" b="b"/>
            <a:pathLst>
              <a:path w="16509" h="16510">
                <a:moveTo>
                  <a:pt x="13547" y="5291"/>
                </a:moveTo>
                <a:lnTo>
                  <a:pt x="11166" y="1665"/>
                </a:lnTo>
                <a:lnTo>
                  <a:pt x="6731" y="0"/>
                </a:lnTo>
                <a:lnTo>
                  <a:pt x="3655" y="1562"/>
                </a:lnTo>
                <a:lnTo>
                  <a:pt x="570" y="3124"/>
                </a:lnTo>
                <a:lnTo>
                  <a:pt x="0" y="7333"/>
                </a:lnTo>
                <a:lnTo>
                  <a:pt x="2380" y="10966"/>
                </a:lnTo>
                <a:lnTo>
                  <a:pt x="4761" y="14592"/>
                </a:lnTo>
                <a:lnTo>
                  <a:pt x="9188" y="16257"/>
                </a:lnTo>
                <a:lnTo>
                  <a:pt x="12273" y="14695"/>
                </a:lnTo>
                <a:lnTo>
                  <a:pt x="15358" y="13133"/>
                </a:lnTo>
                <a:lnTo>
                  <a:pt x="15928" y="8917"/>
                </a:lnTo>
                <a:lnTo>
                  <a:pt x="13547" y="5291"/>
                </a:lnTo>
                <a:close/>
              </a:path>
            </a:pathLst>
          </a:custGeom>
          <a:ln w="3175">
            <a:solidFill>
              <a:srgbClr val="000000"/>
            </a:solidFill>
          </a:ln>
        </p:spPr>
        <p:txBody>
          <a:bodyPr wrap="square" lIns="0" tIns="0" rIns="0" bIns="0" rtlCol="0"/>
          <a:lstStyle/>
          <a:p>
            <a:endParaRPr/>
          </a:p>
        </p:txBody>
      </p:sp>
      <p:sp>
        <p:nvSpPr>
          <p:cNvPr id="107" name="object 107"/>
          <p:cNvSpPr/>
          <p:nvPr/>
        </p:nvSpPr>
        <p:spPr>
          <a:xfrm>
            <a:off x="7522561" y="1584687"/>
            <a:ext cx="136507" cy="202804"/>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7522561" y="1584687"/>
            <a:ext cx="136525" cy="209550"/>
          </a:xfrm>
          <a:custGeom>
            <a:avLst/>
            <a:gdLst/>
            <a:ahLst/>
            <a:cxnLst/>
            <a:rect l="l" t="t" r="r" b="b"/>
            <a:pathLst>
              <a:path w="136525" h="209550">
                <a:moveTo>
                  <a:pt x="5784" y="134611"/>
                </a:moveTo>
                <a:lnTo>
                  <a:pt x="5784" y="5085"/>
                </a:lnTo>
                <a:lnTo>
                  <a:pt x="0" y="0"/>
                </a:lnTo>
                <a:lnTo>
                  <a:pt x="9643" y="8036"/>
                </a:lnTo>
                <a:lnTo>
                  <a:pt x="51429" y="36494"/>
                </a:lnTo>
                <a:lnTo>
                  <a:pt x="85761" y="53765"/>
                </a:lnTo>
                <a:lnTo>
                  <a:pt x="122252" y="67333"/>
                </a:lnTo>
                <a:lnTo>
                  <a:pt x="136507" y="71451"/>
                </a:lnTo>
                <a:lnTo>
                  <a:pt x="136507" y="208951"/>
                </a:lnTo>
                <a:lnTo>
                  <a:pt x="136507" y="202804"/>
                </a:lnTo>
                <a:lnTo>
                  <a:pt x="124210" y="198629"/>
                </a:lnTo>
                <a:lnTo>
                  <a:pt x="112082" y="194119"/>
                </a:lnTo>
                <a:lnTo>
                  <a:pt x="76794" y="178628"/>
                </a:lnTo>
                <a:lnTo>
                  <a:pt x="43325" y="160288"/>
                </a:lnTo>
                <a:lnTo>
                  <a:pt x="11899" y="139215"/>
                </a:lnTo>
                <a:lnTo>
                  <a:pt x="5784" y="134611"/>
                </a:lnTo>
                <a:close/>
              </a:path>
            </a:pathLst>
          </a:custGeom>
          <a:ln w="5817">
            <a:solidFill>
              <a:srgbClr val="000000"/>
            </a:solidFill>
          </a:ln>
        </p:spPr>
        <p:txBody>
          <a:bodyPr wrap="square" lIns="0" tIns="0" rIns="0" bIns="0" rtlCol="0"/>
          <a:lstStyle/>
          <a:p>
            <a:endParaRPr/>
          </a:p>
        </p:txBody>
      </p:sp>
      <p:sp>
        <p:nvSpPr>
          <p:cNvPr id="109" name="object 109"/>
          <p:cNvSpPr/>
          <p:nvPr/>
        </p:nvSpPr>
        <p:spPr>
          <a:xfrm>
            <a:off x="1977135" y="1780285"/>
            <a:ext cx="2309495" cy="0"/>
          </a:xfrm>
          <a:custGeom>
            <a:avLst/>
            <a:gdLst/>
            <a:ahLst/>
            <a:cxnLst/>
            <a:rect l="l" t="t" r="r" b="b"/>
            <a:pathLst>
              <a:path w="2309495">
                <a:moveTo>
                  <a:pt x="0" y="0"/>
                </a:moveTo>
                <a:lnTo>
                  <a:pt x="2309114" y="0"/>
                </a:lnTo>
              </a:path>
            </a:pathLst>
          </a:custGeom>
          <a:ln w="19050">
            <a:solidFill>
              <a:srgbClr val="000000"/>
            </a:solidFill>
          </a:ln>
        </p:spPr>
        <p:txBody>
          <a:bodyPr wrap="square" lIns="0" tIns="0" rIns="0" bIns="0" rtlCol="0"/>
          <a:lstStyle/>
          <a:p>
            <a:endParaRPr/>
          </a:p>
        </p:txBody>
      </p:sp>
      <p:sp>
        <p:nvSpPr>
          <p:cNvPr id="110" name="object 110"/>
          <p:cNvSpPr/>
          <p:nvPr/>
        </p:nvSpPr>
        <p:spPr>
          <a:xfrm>
            <a:off x="4825110" y="1780285"/>
            <a:ext cx="2617470" cy="0"/>
          </a:xfrm>
          <a:custGeom>
            <a:avLst/>
            <a:gdLst/>
            <a:ahLst/>
            <a:cxnLst/>
            <a:rect l="l" t="t" r="r" b="b"/>
            <a:pathLst>
              <a:path w="2617470">
                <a:moveTo>
                  <a:pt x="0" y="0"/>
                </a:moveTo>
                <a:lnTo>
                  <a:pt x="2617089" y="0"/>
                </a:lnTo>
              </a:path>
            </a:pathLst>
          </a:custGeom>
          <a:ln w="19050">
            <a:solidFill>
              <a:srgbClr val="000000"/>
            </a:solidFill>
          </a:ln>
        </p:spPr>
        <p:txBody>
          <a:bodyPr wrap="square" lIns="0" tIns="0" rIns="0" bIns="0" rtlCol="0"/>
          <a:lstStyle/>
          <a:p>
            <a:endParaRPr/>
          </a:p>
        </p:txBody>
      </p:sp>
      <p:sp>
        <p:nvSpPr>
          <p:cNvPr id="111" name="object 111"/>
          <p:cNvSpPr/>
          <p:nvPr/>
        </p:nvSpPr>
        <p:spPr>
          <a:xfrm>
            <a:off x="4270389" y="1460027"/>
            <a:ext cx="610690" cy="294263"/>
          </a:xfrm>
          <a:prstGeom prst="rect">
            <a:avLst/>
          </a:prstGeom>
          <a:blipFill>
            <a:blip r:embed="rId22" cstate="print"/>
            <a:stretch>
              <a:fillRect/>
            </a:stretch>
          </a:blipFill>
        </p:spPr>
        <p:txBody>
          <a:bodyPr wrap="square" lIns="0" tIns="0" rIns="0" bIns="0" rtlCol="0"/>
          <a:lstStyle/>
          <a:p>
            <a:endParaRPr/>
          </a:p>
        </p:txBody>
      </p:sp>
      <p:sp>
        <p:nvSpPr>
          <p:cNvPr id="112" name="object 112"/>
          <p:cNvSpPr/>
          <p:nvPr/>
        </p:nvSpPr>
        <p:spPr>
          <a:xfrm>
            <a:off x="4575735" y="1510298"/>
            <a:ext cx="208915" cy="97155"/>
          </a:xfrm>
          <a:custGeom>
            <a:avLst/>
            <a:gdLst/>
            <a:ahLst/>
            <a:cxnLst/>
            <a:rect l="l" t="t" r="r" b="b"/>
            <a:pathLst>
              <a:path w="208914" h="97155">
                <a:moveTo>
                  <a:pt x="208906" y="0"/>
                </a:moveTo>
                <a:lnTo>
                  <a:pt x="60822" y="0"/>
                </a:lnTo>
                <a:lnTo>
                  <a:pt x="121645" y="28201"/>
                </a:lnTo>
                <a:lnTo>
                  <a:pt x="0" y="84597"/>
                </a:lnTo>
                <a:lnTo>
                  <a:pt x="26447" y="96860"/>
                </a:lnTo>
                <a:lnTo>
                  <a:pt x="148083" y="40457"/>
                </a:lnTo>
                <a:lnTo>
                  <a:pt x="208906" y="40457"/>
                </a:lnTo>
                <a:lnTo>
                  <a:pt x="208906" y="0"/>
                </a:lnTo>
                <a:close/>
              </a:path>
              <a:path w="208914" h="97155">
                <a:moveTo>
                  <a:pt x="208906" y="40457"/>
                </a:moveTo>
                <a:lnTo>
                  <a:pt x="148083" y="40457"/>
                </a:lnTo>
                <a:lnTo>
                  <a:pt x="208906" y="68659"/>
                </a:lnTo>
                <a:lnTo>
                  <a:pt x="208906" y="40457"/>
                </a:lnTo>
                <a:close/>
              </a:path>
            </a:pathLst>
          </a:custGeom>
          <a:solidFill>
            <a:srgbClr val="FF0000"/>
          </a:solidFill>
        </p:spPr>
        <p:txBody>
          <a:bodyPr wrap="square" lIns="0" tIns="0" rIns="0" bIns="0" rtlCol="0"/>
          <a:lstStyle/>
          <a:p>
            <a:endParaRPr/>
          </a:p>
        </p:txBody>
      </p:sp>
      <p:sp>
        <p:nvSpPr>
          <p:cNvPr id="113" name="object 113"/>
          <p:cNvSpPr/>
          <p:nvPr/>
        </p:nvSpPr>
        <p:spPr>
          <a:xfrm>
            <a:off x="4575735" y="1510298"/>
            <a:ext cx="208915" cy="97155"/>
          </a:xfrm>
          <a:custGeom>
            <a:avLst/>
            <a:gdLst/>
            <a:ahLst/>
            <a:cxnLst/>
            <a:rect l="l" t="t" r="r" b="b"/>
            <a:pathLst>
              <a:path w="208914" h="97155">
                <a:moveTo>
                  <a:pt x="208906" y="68659"/>
                </a:moveTo>
                <a:lnTo>
                  <a:pt x="208906" y="0"/>
                </a:lnTo>
                <a:lnTo>
                  <a:pt x="60822" y="0"/>
                </a:lnTo>
                <a:lnTo>
                  <a:pt x="121645" y="28201"/>
                </a:lnTo>
                <a:lnTo>
                  <a:pt x="0" y="84597"/>
                </a:lnTo>
                <a:lnTo>
                  <a:pt x="26447" y="96860"/>
                </a:lnTo>
                <a:lnTo>
                  <a:pt x="148083" y="40457"/>
                </a:lnTo>
                <a:lnTo>
                  <a:pt x="208906" y="68659"/>
                </a:lnTo>
                <a:close/>
              </a:path>
            </a:pathLst>
          </a:custGeom>
          <a:ln w="3175">
            <a:solidFill>
              <a:srgbClr val="000000"/>
            </a:solidFill>
          </a:ln>
        </p:spPr>
        <p:txBody>
          <a:bodyPr wrap="square" lIns="0" tIns="0" rIns="0" bIns="0" rtlCol="0"/>
          <a:lstStyle/>
          <a:p>
            <a:endParaRPr/>
          </a:p>
        </p:txBody>
      </p:sp>
      <p:sp>
        <p:nvSpPr>
          <p:cNvPr id="114" name="object 114"/>
          <p:cNvSpPr/>
          <p:nvPr/>
        </p:nvSpPr>
        <p:spPr>
          <a:xfrm>
            <a:off x="4353609" y="1504166"/>
            <a:ext cx="222250" cy="103505"/>
          </a:xfrm>
          <a:custGeom>
            <a:avLst/>
            <a:gdLst/>
            <a:ahLst/>
            <a:cxnLst/>
            <a:rect l="l" t="t" r="r" b="b"/>
            <a:pathLst>
              <a:path w="222250" h="103505">
                <a:moveTo>
                  <a:pt x="26438" y="0"/>
                </a:moveTo>
                <a:lnTo>
                  <a:pt x="0" y="12263"/>
                </a:lnTo>
                <a:lnTo>
                  <a:pt x="134864" y="74790"/>
                </a:lnTo>
                <a:lnTo>
                  <a:pt x="74041" y="102992"/>
                </a:lnTo>
                <a:lnTo>
                  <a:pt x="208906" y="96860"/>
                </a:lnTo>
                <a:lnTo>
                  <a:pt x="216164" y="62527"/>
                </a:lnTo>
                <a:lnTo>
                  <a:pt x="161302" y="62527"/>
                </a:lnTo>
                <a:lnTo>
                  <a:pt x="26438" y="0"/>
                </a:lnTo>
                <a:close/>
              </a:path>
              <a:path w="222250" h="103505">
                <a:moveTo>
                  <a:pt x="222125" y="34333"/>
                </a:moveTo>
                <a:lnTo>
                  <a:pt x="161302" y="62527"/>
                </a:lnTo>
                <a:lnTo>
                  <a:pt x="216164" y="62527"/>
                </a:lnTo>
                <a:lnTo>
                  <a:pt x="222125" y="34333"/>
                </a:lnTo>
                <a:close/>
              </a:path>
            </a:pathLst>
          </a:custGeom>
          <a:solidFill>
            <a:srgbClr val="FF0000"/>
          </a:solidFill>
        </p:spPr>
        <p:txBody>
          <a:bodyPr wrap="square" lIns="0" tIns="0" rIns="0" bIns="0" rtlCol="0"/>
          <a:lstStyle/>
          <a:p>
            <a:endParaRPr/>
          </a:p>
        </p:txBody>
      </p:sp>
      <p:sp>
        <p:nvSpPr>
          <p:cNvPr id="115" name="object 115"/>
          <p:cNvSpPr/>
          <p:nvPr/>
        </p:nvSpPr>
        <p:spPr>
          <a:xfrm>
            <a:off x="4353609" y="1504166"/>
            <a:ext cx="222250" cy="103505"/>
          </a:xfrm>
          <a:custGeom>
            <a:avLst/>
            <a:gdLst/>
            <a:ahLst/>
            <a:cxnLst/>
            <a:rect l="l" t="t" r="r" b="b"/>
            <a:pathLst>
              <a:path w="222250" h="103505">
                <a:moveTo>
                  <a:pt x="222125" y="34333"/>
                </a:moveTo>
                <a:lnTo>
                  <a:pt x="208906" y="96860"/>
                </a:lnTo>
                <a:lnTo>
                  <a:pt x="74041" y="102992"/>
                </a:lnTo>
                <a:lnTo>
                  <a:pt x="134864" y="74790"/>
                </a:lnTo>
                <a:lnTo>
                  <a:pt x="0" y="12263"/>
                </a:lnTo>
                <a:lnTo>
                  <a:pt x="26438" y="0"/>
                </a:lnTo>
                <a:lnTo>
                  <a:pt x="161302" y="62527"/>
                </a:lnTo>
                <a:lnTo>
                  <a:pt x="222125" y="34333"/>
                </a:lnTo>
                <a:close/>
              </a:path>
            </a:pathLst>
          </a:custGeom>
          <a:ln w="3175">
            <a:solidFill>
              <a:srgbClr val="000000"/>
            </a:solidFill>
          </a:ln>
        </p:spPr>
        <p:txBody>
          <a:bodyPr wrap="square" lIns="0" tIns="0" rIns="0" bIns="0" rtlCol="0"/>
          <a:lstStyle/>
          <a:p>
            <a:endParaRPr/>
          </a:p>
        </p:txBody>
      </p:sp>
      <p:sp>
        <p:nvSpPr>
          <p:cNvPr id="116" name="object 116"/>
          <p:cNvSpPr/>
          <p:nvPr/>
        </p:nvSpPr>
        <p:spPr>
          <a:xfrm>
            <a:off x="4575735" y="1607158"/>
            <a:ext cx="222250" cy="103505"/>
          </a:xfrm>
          <a:custGeom>
            <a:avLst/>
            <a:gdLst/>
            <a:ahLst/>
            <a:cxnLst/>
            <a:rect l="l" t="t" r="r" b="b"/>
            <a:pathLst>
              <a:path w="222250" h="103505">
                <a:moveTo>
                  <a:pt x="113696" y="40457"/>
                </a:moveTo>
                <a:lnTo>
                  <a:pt x="60822" y="40457"/>
                </a:lnTo>
                <a:lnTo>
                  <a:pt x="195686" y="102992"/>
                </a:lnTo>
                <a:lnTo>
                  <a:pt x="222125" y="90728"/>
                </a:lnTo>
                <a:lnTo>
                  <a:pt x="113696" y="40457"/>
                </a:lnTo>
                <a:close/>
              </a:path>
              <a:path w="222250" h="103505">
                <a:moveTo>
                  <a:pt x="148083" y="0"/>
                </a:moveTo>
                <a:lnTo>
                  <a:pt x="13219" y="6131"/>
                </a:lnTo>
                <a:lnTo>
                  <a:pt x="0" y="68659"/>
                </a:lnTo>
                <a:lnTo>
                  <a:pt x="60822" y="40457"/>
                </a:lnTo>
                <a:lnTo>
                  <a:pt x="113696" y="40457"/>
                </a:lnTo>
                <a:lnTo>
                  <a:pt x="87261" y="28201"/>
                </a:lnTo>
                <a:lnTo>
                  <a:pt x="148083" y="0"/>
                </a:lnTo>
                <a:close/>
              </a:path>
            </a:pathLst>
          </a:custGeom>
          <a:solidFill>
            <a:srgbClr val="FF0000"/>
          </a:solidFill>
        </p:spPr>
        <p:txBody>
          <a:bodyPr wrap="square" lIns="0" tIns="0" rIns="0" bIns="0" rtlCol="0"/>
          <a:lstStyle/>
          <a:p>
            <a:endParaRPr/>
          </a:p>
        </p:txBody>
      </p:sp>
      <p:sp>
        <p:nvSpPr>
          <p:cNvPr id="117" name="object 117"/>
          <p:cNvSpPr/>
          <p:nvPr/>
        </p:nvSpPr>
        <p:spPr>
          <a:xfrm>
            <a:off x="4575735" y="1607158"/>
            <a:ext cx="222250" cy="103505"/>
          </a:xfrm>
          <a:custGeom>
            <a:avLst/>
            <a:gdLst/>
            <a:ahLst/>
            <a:cxnLst/>
            <a:rect l="l" t="t" r="r" b="b"/>
            <a:pathLst>
              <a:path w="222250" h="103505">
                <a:moveTo>
                  <a:pt x="0" y="68659"/>
                </a:moveTo>
                <a:lnTo>
                  <a:pt x="13219" y="6131"/>
                </a:lnTo>
                <a:lnTo>
                  <a:pt x="148083" y="0"/>
                </a:lnTo>
                <a:lnTo>
                  <a:pt x="87261" y="28201"/>
                </a:lnTo>
                <a:lnTo>
                  <a:pt x="222125" y="90728"/>
                </a:lnTo>
                <a:lnTo>
                  <a:pt x="195686" y="102992"/>
                </a:lnTo>
                <a:lnTo>
                  <a:pt x="60822" y="40457"/>
                </a:lnTo>
                <a:lnTo>
                  <a:pt x="0" y="68659"/>
                </a:lnTo>
                <a:close/>
              </a:path>
            </a:pathLst>
          </a:custGeom>
          <a:ln w="3175">
            <a:solidFill>
              <a:srgbClr val="000000"/>
            </a:solidFill>
          </a:ln>
        </p:spPr>
        <p:txBody>
          <a:bodyPr wrap="square" lIns="0" tIns="0" rIns="0" bIns="0" rtlCol="0"/>
          <a:lstStyle/>
          <a:p>
            <a:endParaRPr/>
          </a:p>
        </p:txBody>
      </p:sp>
      <p:sp>
        <p:nvSpPr>
          <p:cNvPr id="118" name="object 118"/>
          <p:cNvSpPr/>
          <p:nvPr/>
        </p:nvSpPr>
        <p:spPr>
          <a:xfrm>
            <a:off x="4366828" y="1607158"/>
            <a:ext cx="208915" cy="97155"/>
          </a:xfrm>
          <a:custGeom>
            <a:avLst/>
            <a:gdLst/>
            <a:ahLst/>
            <a:cxnLst/>
            <a:rect l="l" t="t" r="r" b="b"/>
            <a:pathLst>
              <a:path w="208914" h="97155">
                <a:moveTo>
                  <a:pt x="0" y="28201"/>
                </a:moveTo>
                <a:lnTo>
                  <a:pt x="0" y="96860"/>
                </a:lnTo>
                <a:lnTo>
                  <a:pt x="148083" y="96860"/>
                </a:lnTo>
                <a:lnTo>
                  <a:pt x="87269" y="68659"/>
                </a:lnTo>
                <a:lnTo>
                  <a:pt x="113719" y="56395"/>
                </a:lnTo>
                <a:lnTo>
                  <a:pt x="60822" y="56395"/>
                </a:lnTo>
                <a:lnTo>
                  <a:pt x="0" y="28201"/>
                </a:lnTo>
                <a:close/>
              </a:path>
              <a:path w="208914" h="97155">
                <a:moveTo>
                  <a:pt x="182459" y="0"/>
                </a:moveTo>
                <a:lnTo>
                  <a:pt x="60822" y="56395"/>
                </a:lnTo>
                <a:lnTo>
                  <a:pt x="113719" y="56395"/>
                </a:lnTo>
                <a:lnTo>
                  <a:pt x="208906" y="12263"/>
                </a:lnTo>
                <a:lnTo>
                  <a:pt x="182459" y="0"/>
                </a:lnTo>
                <a:close/>
              </a:path>
            </a:pathLst>
          </a:custGeom>
          <a:solidFill>
            <a:srgbClr val="FF0000"/>
          </a:solidFill>
        </p:spPr>
        <p:txBody>
          <a:bodyPr wrap="square" lIns="0" tIns="0" rIns="0" bIns="0" rtlCol="0"/>
          <a:lstStyle/>
          <a:p>
            <a:endParaRPr/>
          </a:p>
        </p:txBody>
      </p:sp>
      <p:sp>
        <p:nvSpPr>
          <p:cNvPr id="119" name="object 119"/>
          <p:cNvSpPr/>
          <p:nvPr/>
        </p:nvSpPr>
        <p:spPr>
          <a:xfrm>
            <a:off x="4366828" y="1607158"/>
            <a:ext cx="208915" cy="97155"/>
          </a:xfrm>
          <a:custGeom>
            <a:avLst/>
            <a:gdLst/>
            <a:ahLst/>
            <a:cxnLst/>
            <a:rect l="l" t="t" r="r" b="b"/>
            <a:pathLst>
              <a:path w="208914" h="97155">
                <a:moveTo>
                  <a:pt x="0" y="28201"/>
                </a:moveTo>
                <a:lnTo>
                  <a:pt x="0" y="96860"/>
                </a:lnTo>
                <a:lnTo>
                  <a:pt x="148083" y="96860"/>
                </a:lnTo>
                <a:lnTo>
                  <a:pt x="87269" y="68659"/>
                </a:lnTo>
                <a:lnTo>
                  <a:pt x="208906" y="12263"/>
                </a:lnTo>
                <a:lnTo>
                  <a:pt x="182459" y="0"/>
                </a:lnTo>
                <a:lnTo>
                  <a:pt x="60822" y="56395"/>
                </a:lnTo>
                <a:lnTo>
                  <a:pt x="0" y="28201"/>
                </a:lnTo>
                <a:close/>
              </a:path>
            </a:pathLst>
          </a:custGeom>
          <a:ln w="3175">
            <a:solidFill>
              <a:srgbClr val="000000"/>
            </a:solidFill>
          </a:ln>
        </p:spPr>
        <p:txBody>
          <a:bodyPr wrap="square" lIns="0" tIns="0" rIns="0" bIns="0" rtlCol="0"/>
          <a:lstStyle/>
          <a:p>
            <a:endParaRPr/>
          </a:p>
        </p:txBody>
      </p:sp>
      <p:sp>
        <p:nvSpPr>
          <p:cNvPr id="120" name="object 120"/>
          <p:cNvSpPr/>
          <p:nvPr/>
        </p:nvSpPr>
        <p:spPr>
          <a:xfrm>
            <a:off x="4270389" y="1607158"/>
            <a:ext cx="610690" cy="343302"/>
          </a:xfrm>
          <a:prstGeom prst="rect">
            <a:avLst/>
          </a:prstGeom>
          <a:blipFill>
            <a:blip r:embed="rId23" cstate="print"/>
            <a:stretch>
              <a:fillRect/>
            </a:stretch>
          </a:blipFill>
        </p:spPr>
        <p:txBody>
          <a:bodyPr wrap="square" lIns="0" tIns="0" rIns="0" bIns="0" rtlCol="0"/>
          <a:lstStyle/>
          <a:p>
            <a:endParaRPr/>
          </a:p>
        </p:txBody>
      </p:sp>
      <p:sp>
        <p:nvSpPr>
          <p:cNvPr id="121" name="object 121"/>
          <p:cNvSpPr/>
          <p:nvPr/>
        </p:nvSpPr>
        <p:spPr>
          <a:xfrm>
            <a:off x="4270390" y="1607158"/>
            <a:ext cx="610870" cy="343535"/>
          </a:xfrm>
          <a:custGeom>
            <a:avLst/>
            <a:gdLst/>
            <a:ahLst/>
            <a:cxnLst/>
            <a:rect l="l" t="t" r="r" b="b"/>
            <a:pathLst>
              <a:path w="610870" h="343535">
                <a:moveTo>
                  <a:pt x="0" y="0"/>
                </a:moveTo>
                <a:lnTo>
                  <a:pt x="0" y="196171"/>
                </a:lnTo>
                <a:lnTo>
                  <a:pt x="1012" y="208238"/>
                </a:lnTo>
                <a:lnTo>
                  <a:pt x="23995" y="253442"/>
                </a:lnTo>
                <a:lnTo>
                  <a:pt x="58914" y="283066"/>
                </a:lnTo>
                <a:lnTo>
                  <a:pt x="106630" y="307886"/>
                </a:lnTo>
                <a:lnTo>
                  <a:pt x="144502" y="321259"/>
                </a:lnTo>
                <a:lnTo>
                  <a:pt x="186491" y="331741"/>
                </a:lnTo>
                <a:lnTo>
                  <a:pt x="231967" y="339027"/>
                </a:lnTo>
                <a:lnTo>
                  <a:pt x="280302" y="342815"/>
                </a:lnTo>
                <a:lnTo>
                  <a:pt x="305345" y="343302"/>
                </a:lnTo>
                <a:lnTo>
                  <a:pt x="330387" y="342815"/>
                </a:lnTo>
                <a:lnTo>
                  <a:pt x="378722" y="339027"/>
                </a:lnTo>
                <a:lnTo>
                  <a:pt x="424198" y="331741"/>
                </a:lnTo>
                <a:lnTo>
                  <a:pt x="466187" y="321259"/>
                </a:lnTo>
                <a:lnTo>
                  <a:pt x="504059" y="307886"/>
                </a:lnTo>
                <a:lnTo>
                  <a:pt x="551775" y="283066"/>
                </a:lnTo>
                <a:lnTo>
                  <a:pt x="586694" y="253442"/>
                </a:lnTo>
                <a:lnTo>
                  <a:pt x="606693" y="220037"/>
                </a:lnTo>
                <a:lnTo>
                  <a:pt x="610690" y="196171"/>
                </a:lnTo>
                <a:lnTo>
                  <a:pt x="610690" y="0"/>
                </a:lnTo>
                <a:lnTo>
                  <a:pt x="609677" y="12066"/>
                </a:lnTo>
                <a:lnTo>
                  <a:pt x="586694" y="57268"/>
                </a:lnTo>
                <a:lnTo>
                  <a:pt x="551775" y="86892"/>
                </a:lnTo>
                <a:lnTo>
                  <a:pt x="504059" y="111713"/>
                </a:lnTo>
                <a:lnTo>
                  <a:pt x="466187" y="125087"/>
                </a:lnTo>
                <a:lnTo>
                  <a:pt x="424198" y="135568"/>
                </a:lnTo>
                <a:lnTo>
                  <a:pt x="378722" y="142855"/>
                </a:lnTo>
                <a:lnTo>
                  <a:pt x="330387" y="146644"/>
                </a:lnTo>
                <a:lnTo>
                  <a:pt x="305345" y="147131"/>
                </a:lnTo>
                <a:lnTo>
                  <a:pt x="280302" y="146644"/>
                </a:lnTo>
                <a:lnTo>
                  <a:pt x="231967" y="142855"/>
                </a:lnTo>
                <a:lnTo>
                  <a:pt x="186491" y="135568"/>
                </a:lnTo>
                <a:lnTo>
                  <a:pt x="144502" y="125087"/>
                </a:lnTo>
                <a:lnTo>
                  <a:pt x="106630" y="111713"/>
                </a:lnTo>
                <a:lnTo>
                  <a:pt x="58914" y="86892"/>
                </a:lnTo>
                <a:lnTo>
                  <a:pt x="23995" y="57268"/>
                </a:lnTo>
                <a:lnTo>
                  <a:pt x="3996" y="23864"/>
                </a:lnTo>
                <a:lnTo>
                  <a:pt x="1012" y="12066"/>
                </a:lnTo>
                <a:lnTo>
                  <a:pt x="0" y="0"/>
                </a:lnTo>
                <a:close/>
              </a:path>
            </a:pathLst>
          </a:custGeom>
          <a:ln w="5276">
            <a:solidFill>
              <a:srgbClr val="000000"/>
            </a:solidFill>
          </a:ln>
        </p:spPr>
        <p:txBody>
          <a:bodyPr wrap="square" lIns="0" tIns="0" rIns="0" bIns="0" rtlCol="0"/>
          <a:lstStyle/>
          <a:p>
            <a:endParaRPr/>
          </a:p>
        </p:txBody>
      </p:sp>
      <p:sp>
        <p:nvSpPr>
          <p:cNvPr id="122" name="object 122"/>
          <p:cNvSpPr/>
          <p:nvPr/>
        </p:nvSpPr>
        <p:spPr>
          <a:xfrm>
            <a:off x="4270390" y="1460027"/>
            <a:ext cx="610870" cy="490855"/>
          </a:xfrm>
          <a:custGeom>
            <a:avLst/>
            <a:gdLst/>
            <a:ahLst/>
            <a:cxnLst/>
            <a:rect l="l" t="t" r="r" b="b"/>
            <a:pathLst>
              <a:path w="610870" h="490855">
                <a:moveTo>
                  <a:pt x="610690" y="147131"/>
                </a:moveTo>
                <a:lnTo>
                  <a:pt x="595123" y="100625"/>
                </a:lnTo>
                <a:lnTo>
                  <a:pt x="564942" y="69627"/>
                </a:lnTo>
                <a:lnTo>
                  <a:pt x="521256" y="43092"/>
                </a:lnTo>
                <a:lnTo>
                  <a:pt x="485677" y="28387"/>
                </a:lnTo>
                <a:lnTo>
                  <a:pt x="445668" y="16422"/>
                </a:lnTo>
                <a:lnTo>
                  <a:pt x="401857" y="7500"/>
                </a:lnTo>
                <a:lnTo>
                  <a:pt x="354873" y="1925"/>
                </a:lnTo>
                <a:lnTo>
                  <a:pt x="305345" y="0"/>
                </a:lnTo>
                <a:lnTo>
                  <a:pt x="280302" y="487"/>
                </a:lnTo>
                <a:lnTo>
                  <a:pt x="231967" y="4275"/>
                </a:lnTo>
                <a:lnTo>
                  <a:pt x="186491" y="11561"/>
                </a:lnTo>
                <a:lnTo>
                  <a:pt x="144502" y="22043"/>
                </a:lnTo>
                <a:lnTo>
                  <a:pt x="106630" y="35416"/>
                </a:lnTo>
                <a:lnTo>
                  <a:pt x="58914" y="60236"/>
                </a:lnTo>
                <a:lnTo>
                  <a:pt x="23995" y="89860"/>
                </a:lnTo>
                <a:lnTo>
                  <a:pt x="3996" y="123265"/>
                </a:lnTo>
                <a:lnTo>
                  <a:pt x="0" y="147131"/>
                </a:lnTo>
                <a:lnTo>
                  <a:pt x="0" y="343302"/>
                </a:lnTo>
                <a:lnTo>
                  <a:pt x="1012" y="355370"/>
                </a:lnTo>
                <a:lnTo>
                  <a:pt x="23995" y="400574"/>
                </a:lnTo>
                <a:lnTo>
                  <a:pt x="58914" y="430198"/>
                </a:lnTo>
                <a:lnTo>
                  <a:pt x="106630" y="455018"/>
                </a:lnTo>
                <a:lnTo>
                  <a:pt x="144502" y="468391"/>
                </a:lnTo>
                <a:lnTo>
                  <a:pt x="186491" y="478872"/>
                </a:lnTo>
                <a:lnTo>
                  <a:pt x="231967" y="486158"/>
                </a:lnTo>
                <a:lnTo>
                  <a:pt x="280302" y="489947"/>
                </a:lnTo>
                <a:lnTo>
                  <a:pt x="305345" y="490434"/>
                </a:lnTo>
                <a:lnTo>
                  <a:pt x="330387" y="489947"/>
                </a:lnTo>
                <a:lnTo>
                  <a:pt x="378722" y="486158"/>
                </a:lnTo>
                <a:lnTo>
                  <a:pt x="424198" y="478872"/>
                </a:lnTo>
                <a:lnTo>
                  <a:pt x="466187" y="468391"/>
                </a:lnTo>
                <a:lnTo>
                  <a:pt x="504059" y="455018"/>
                </a:lnTo>
                <a:lnTo>
                  <a:pt x="551775" y="430198"/>
                </a:lnTo>
                <a:lnTo>
                  <a:pt x="586694" y="400574"/>
                </a:lnTo>
                <a:lnTo>
                  <a:pt x="606693" y="367169"/>
                </a:lnTo>
                <a:lnTo>
                  <a:pt x="610690" y="343302"/>
                </a:lnTo>
                <a:lnTo>
                  <a:pt x="610690" y="147131"/>
                </a:lnTo>
                <a:close/>
              </a:path>
            </a:pathLst>
          </a:custGeom>
          <a:ln w="11378">
            <a:solidFill>
              <a:srgbClr val="000000"/>
            </a:solidFill>
          </a:ln>
        </p:spPr>
        <p:txBody>
          <a:bodyPr wrap="square" lIns="0" tIns="0" rIns="0" bIns="0" rtlCol="0"/>
          <a:lstStyle/>
          <a:p>
            <a:endParaRPr/>
          </a:p>
        </p:txBody>
      </p:sp>
      <p:sp>
        <p:nvSpPr>
          <p:cNvPr id="123" name="object 123"/>
          <p:cNvSpPr/>
          <p:nvPr/>
        </p:nvSpPr>
        <p:spPr>
          <a:xfrm>
            <a:off x="1786254" y="3313938"/>
            <a:ext cx="2176145" cy="631825"/>
          </a:xfrm>
          <a:custGeom>
            <a:avLst/>
            <a:gdLst/>
            <a:ahLst/>
            <a:cxnLst/>
            <a:rect l="l" t="t" r="r" b="b"/>
            <a:pathLst>
              <a:path w="2176145" h="631825">
                <a:moveTo>
                  <a:pt x="0" y="0"/>
                </a:moveTo>
                <a:lnTo>
                  <a:pt x="1252474" y="394716"/>
                </a:lnTo>
                <a:lnTo>
                  <a:pt x="1252927" y="571756"/>
                </a:lnTo>
                <a:lnTo>
                  <a:pt x="1256052" y="585661"/>
                </a:lnTo>
                <a:lnTo>
                  <a:pt x="1280321" y="618620"/>
                </a:lnTo>
                <a:lnTo>
                  <a:pt x="1320164" y="631570"/>
                </a:lnTo>
                <a:lnTo>
                  <a:pt x="1637283" y="631570"/>
                </a:lnTo>
                <a:lnTo>
                  <a:pt x="2116330" y="631116"/>
                </a:lnTo>
                <a:lnTo>
                  <a:pt x="2153994" y="613928"/>
                </a:lnTo>
                <a:lnTo>
                  <a:pt x="2174596" y="578317"/>
                </a:lnTo>
                <a:lnTo>
                  <a:pt x="2176145" y="563880"/>
                </a:lnTo>
                <a:lnTo>
                  <a:pt x="2176145" y="293243"/>
                </a:lnTo>
                <a:lnTo>
                  <a:pt x="1252474" y="293243"/>
                </a:lnTo>
                <a:lnTo>
                  <a:pt x="0" y="0"/>
                </a:lnTo>
                <a:close/>
              </a:path>
              <a:path w="2176145" h="631825">
                <a:moveTo>
                  <a:pt x="2108454" y="225551"/>
                </a:moveTo>
                <a:lnTo>
                  <a:pt x="1406397" y="225551"/>
                </a:lnTo>
                <a:lnTo>
                  <a:pt x="1312265" y="226005"/>
                </a:lnTo>
                <a:lnTo>
                  <a:pt x="1274574" y="243149"/>
                </a:lnTo>
                <a:lnTo>
                  <a:pt x="1254016" y="278767"/>
                </a:lnTo>
                <a:lnTo>
                  <a:pt x="1252474" y="293243"/>
                </a:lnTo>
                <a:lnTo>
                  <a:pt x="2176145" y="293243"/>
                </a:lnTo>
                <a:lnTo>
                  <a:pt x="2158502" y="247652"/>
                </a:lnTo>
                <a:lnTo>
                  <a:pt x="2122891" y="227094"/>
                </a:lnTo>
                <a:lnTo>
                  <a:pt x="2108454" y="225551"/>
                </a:lnTo>
                <a:close/>
              </a:path>
            </a:pathLst>
          </a:custGeom>
          <a:solidFill>
            <a:srgbClr val="EEECAC"/>
          </a:solidFill>
        </p:spPr>
        <p:txBody>
          <a:bodyPr wrap="square" lIns="0" tIns="0" rIns="0" bIns="0" rtlCol="0"/>
          <a:lstStyle/>
          <a:p>
            <a:endParaRPr/>
          </a:p>
        </p:txBody>
      </p:sp>
      <p:sp>
        <p:nvSpPr>
          <p:cNvPr id="124" name="object 124"/>
          <p:cNvSpPr/>
          <p:nvPr/>
        </p:nvSpPr>
        <p:spPr>
          <a:xfrm>
            <a:off x="1786254" y="3313938"/>
            <a:ext cx="2176145" cy="631825"/>
          </a:xfrm>
          <a:custGeom>
            <a:avLst/>
            <a:gdLst/>
            <a:ahLst/>
            <a:cxnLst/>
            <a:rect l="l" t="t" r="r" b="b"/>
            <a:pathLst>
              <a:path w="2176145" h="631825">
                <a:moveTo>
                  <a:pt x="1252474" y="293243"/>
                </a:moveTo>
                <a:lnTo>
                  <a:pt x="1265388" y="253399"/>
                </a:lnTo>
                <a:lnTo>
                  <a:pt x="1298334" y="229130"/>
                </a:lnTo>
                <a:lnTo>
                  <a:pt x="1406397" y="225551"/>
                </a:lnTo>
                <a:lnTo>
                  <a:pt x="1637283" y="225551"/>
                </a:lnTo>
                <a:lnTo>
                  <a:pt x="2108454" y="225551"/>
                </a:lnTo>
                <a:lnTo>
                  <a:pt x="2122891" y="227094"/>
                </a:lnTo>
                <a:lnTo>
                  <a:pt x="2158502" y="247652"/>
                </a:lnTo>
                <a:lnTo>
                  <a:pt x="2175690" y="285343"/>
                </a:lnTo>
                <a:lnTo>
                  <a:pt x="2176145" y="293243"/>
                </a:lnTo>
                <a:lnTo>
                  <a:pt x="2176145" y="394716"/>
                </a:lnTo>
                <a:lnTo>
                  <a:pt x="2176145" y="563880"/>
                </a:lnTo>
                <a:lnTo>
                  <a:pt x="2174596" y="578317"/>
                </a:lnTo>
                <a:lnTo>
                  <a:pt x="2153994" y="613928"/>
                </a:lnTo>
                <a:lnTo>
                  <a:pt x="2116330" y="631116"/>
                </a:lnTo>
                <a:lnTo>
                  <a:pt x="1637283" y="631570"/>
                </a:lnTo>
                <a:lnTo>
                  <a:pt x="1406397" y="631570"/>
                </a:lnTo>
                <a:lnTo>
                  <a:pt x="1320164" y="631570"/>
                </a:lnTo>
                <a:lnTo>
                  <a:pt x="1305689" y="630022"/>
                </a:lnTo>
                <a:lnTo>
                  <a:pt x="1270071" y="609420"/>
                </a:lnTo>
                <a:lnTo>
                  <a:pt x="1252927" y="571756"/>
                </a:lnTo>
                <a:lnTo>
                  <a:pt x="1252474" y="394716"/>
                </a:lnTo>
                <a:lnTo>
                  <a:pt x="0" y="0"/>
                </a:lnTo>
                <a:lnTo>
                  <a:pt x="1252474" y="293243"/>
                </a:lnTo>
                <a:close/>
              </a:path>
            </a:pathLst>
          </a:custGeom>
          <a:ln w="9525">
            <a:solidFill>
              <a:srgbClr val="000000"/>
            </a:solidFill>
          </a:ln>
        </p:spPr>
        <p:txBody>
          <a:bodyPr wrap="square" lIns="0" tIns="0" rIns="0" bIns="0" rtlCol="0"/>
          <a:lstStyle/>
          <a:p>
            <a:endParaRPr/>
          </a:p>
        </p:txBody>
      </p:sp>
      <p:sp>
        <p:nvSpPr>
          <p:cNvPr id="125" name="object 125"/>
          <p:cNvSpPr/>
          <p:nvPr/>
        </p:nvSpPr>
        <p:spPr>
          <a:xfrm>
            <a:off x="1766951" y="3546983"/>
            <a:ext cx="2195830" cy="812165"/>
          </a:xfrm>
          <a:custGeom>
            <a:avLst/>
            <a:gdLst/>
            <a:ahLst/>
            <a:cxnLst/>
            <a:rect l="l" t="t" r="r" b="b"/>
            <a:pathLst>
              <a:path w="2195829" h="812164">
                <a:moveTo>
                  <a:pt x="2127758" y="0"/>
                </a:moveTo>
                <a:lnTo>
                  <a:pt x="1425702" y="0"/>
                </a:lnTo>
                <a:lnTo>
                  <a:pt x="1331664" y="442"/>
                </a:lnTo>
                <a:lnTo>
                  <a:pt x="1293916" y="17549"/>
                </a:lnTo>
                <a:lnTo>
                  <a:pt x="1273323" y="53120"/>
                </a:lnTo>
                <a:lnTo>
                  <a:pt x="1271778" y="67563"/>
                </a:lnTo>
                <a:lnTo>
                  <a:pt x="1271778" y="236727"/>
                </a:lnTo>
                <a:lnTo>
                  <a:pt x="0" y="811910"/>
                </a:lnTo>
                <a:lnTo>
                  <a:pt x="1271778" y="338327"/>
                </a:lnTo>
                <a:lnTo>
                  <a:pt x="2195449" y="338327"/>
                </a:lnTo>
                <a:lnTo>
                  <a:pt x="2195449" y="236727"/>
                </a:lnTo>
                <a:lnTo>
                  <a:pt x="2195004" y="59784"/>
                </a:lnTo>
                <a:lnTo>
                  <a:pt x="2177841" y="22119"/>
                </a:lnTo>
                <a:lnTo>
                  <a:pt x="2142208" y="1544"/>
                </a:lnTo>
                <a:lnTo>
                  <a:pt x="2127758" y="0"/>
                </a:lnTo>
                <a:close/>
              </a:path>
              <a:path w="2195829" h="812164">
                <a:moveTo>
                  <a:pt x="2195449" y="338327"/>
                </a:moveTo>
                <a:lnTo>
                  <a:pt x="1271778" y="338327"/>
                </a:lnTo>
                <a:lnTo>
                  <a:pt x="1272220" y="346107"/>
                </a:lnTo>
                <a:lnTo>
                  <a:pt x="1289341" y="383772"/>
                </a:lnTo>
                <a:lnTo>
                  <a:pt x="1324980" y="404347"/>
                </a:lnTo>
                <a:lnTo>
                  <a:pt x="1339469" y="405891"/>
                </a:lnTo>
                <a:lnTo>
                  <a:pt x="1656588" y="405891"/>
                </a:lnTo>
                <a:lnTo>
                  <a:pt x="2135539" y="405449"/>
                </a:lnTo>
                <a:lnTo>
                  <a:pt x="2173260" y="388342"/>
                </a:lnTo>
                <a:lnTo>
                  <a:pt x="2193898" y="352771"/>
                </a:lnTo>
                <a:lnTo>
                  <a:pt x="2195449" y="338327"/>
                </a:lnTo>
                <a:close/>
              </a:path>
            </a:pathLst>
          </a:custGeom>
          <a:solidFill>
            <a:srgbClr val="EEECAC"/>
          </a:solidFill>
        </p:spPr>
        <p:txBody>
          <a:bodyPr wrap="square" lIns="0" tIns="0" rIns="0" bIns="0" rtlCol="0"/>
          <a:lstStyle/>
          <a:p>
            <a:endParaRPr/>
          </a:p>
        </p:txBody>
      </p:sp>
      <p:sp>
        <p:nvSpPr>
          <p:cNvPr id="126" name="object 126"/>
          <p:cNvSpPr/>
          <p:nvPr/>
        </p:nvSpPr>
        <p:spPr>
          <a:xfrm>
            <a:off x="1766951" y="3546983"/>
            <a:ext cx="2195830" cy="812165"/>
          </a:xfrm>
          <a:custGeom>
            <a:avLst/>
            <a:gdLst/>
            <a:ahLst/>
            <a:cxnLst/>
            <a:rect l="l" t="t" r="r" b="b"/>
            <a:pathLst>
              <a:path w="2195829" h="812164">
                <a:moveTo>
                  <a:pt x="1271778" y="67563"/>
                </a:moveTo>
                <a:lnTo>
                  <a:pt x="1284715" y="27788"/>
                </a:lnTo>
                <a:lnTo>
                  <a:pt x="1317713" y="3552"/>
                </a:lnTo>
                <a:lnTo>
                  <a:pt x="1425702" y="0"/>
                </a:lnTo>
                <a:lnTo>
                  <a:pt x="1656588" y="0"/>
                </a:lnTo>
                <a:lnTo>
                  <a:pt x="2127758" y="0"/>
                </a:lnTo>
                <a:lnTo>
                  <a:pt x="2142208" y="1544"/>
                </a:lnTo>
                <a:lnTo>
                  <a:pt x="2177841" y="22119"/>
                </a:lnTo>
                <a:lnTo>
                  <a:pt x="2195004" y="59784"/>
                </a:lnTo>
                <a:lnTo>
                  <a:pt x="2195449" y="236727"/>
                </a:lnTo>
                <a:lnTo>
                  <a:pt x="2195449" y="338327"/>
                </a:lnTo>
                <a:lnTo>
                  <a:pt x="2193898" y="352771"/>
                </a:lnTo>
                <a:lnTo>
                  <a:pt x="2189464" y="366138"/>
                </a:lnTo>
                <a:lnTo>
                  <a:pt x="2162147" y="396528"/>
                </a:lnTo>
                <a:lnTo>
                  <a:pt x="1656588" y="405891"/>
                </a:lnTo>
                <a:lnTo>
                  <a:pt x="1425702" y="405891"/>
                </a:lnTo>
                <a:lnTo>
                  <a:pt x="1339469" y="405891"/>
                </a:lnTo>
                <a:lnTo>
                  <a:pt x="1324980" y="404347"/>
                </a:lnTo>
                <a:lnTo>
                  <a:pt x="1289341" y="383772"/>
                </a:lnTo>
                <a:lnTo>
                  <a:pt x="1272220" y="346107"/>
                </a:lnTo>
                <a:lnTo>
                  <a:pt x="1271778" y="338327"/>
                </a:lnTo>
                <a:lnTo>
                  <a:pt x="0" y="811910"/>
                </a:lnTo>
                <a:lnTo>
                  <a:pt x="1271778" y="236727"/>
                </a:lnTo>
                <a:lnTo>
                  <a:pt x="1271778" y="67563"/>
                </a:lnTo>
                <a:close/>
              </a:path>
            </a:pathLst>
          </a:custGeom>
          <a:ln w="9525">
            <a:solidFill>
              <a:srgbClr val="000000"/>
            </a:solidFill>
          </a:ln>
        </p:spPr>
        <p:txBody>
          <a:bodyPr wrap="square" lIns="0" tIns="0" rIns="0" bIns="0" rtlCol="0"/>
          <a:lstStyle/>
          <a:p>
            <a:endParaRPr/>
          </a:p>
        </p:txBody>
      </p:sp>
      <p:sp>
        <p:nvSpPr>
          <p:cNvPr id="127" name="object 127"/>
          <p:cNvSpPr/>
          <p:nvPr/>
        </p:nvSpPr>
        <p:spPr>
          <a:xfrm>
            <a:off x="1059764" y="5840018"/>
            <a:ext cx="3441700" cy="541655"/>
          </a:xfrm>
          <a:custGeom>
            <a:avLst/>
            <a:gdLst/>
            <a:ahLst/>
            <a:cxnLst/>
            <a:rect l="l" t="t" r="r" b="b"/>
            <a:pathLst>
              <a:path w="3441700" h="541654">
                <a:moveTo>
                  <a:pt x="3342055" y="0"/>
                </a:moveTo>
                <a:lnTo>
                  <a:pt x="0" y="0"/>
                </a:lnTo>
                <a:lnTo>
                  <a:pt x="8149" y="897"/>
                </a:lnTo>
                <a:lnTo>
                  <a:pt x="16116" y="3542"/>
                </a:lnTo>
                <a:lnTo>
                  <a:pt x="45660" y="30211"/>
                </a:lnTo>
                <a:lnTo>
                  <a:pt x="64659" y="65154"/>
                </a:lnTo>
                <a:lnTo>
                  <a:pt x="80184" y="110814"/>
                </a:lnTo>
                <a:lnTo>
                  <a:pt x="91545" y="165309"/>
                </a:lnTo>
                <a:lnTo>
                  <a:pt x="96465" y="205620"/>
                </a:lnTo>
                <a:lnTo>
                  <a:pt x="99022" y="248464"/>
                </a:lnTo>
                <a:lnTo>
                  <a:pt x="99352" y="270662"/>
                </a:lnTo>
                <a:lnTo>
                  <a:pt x="99022" y="292858"/>
                </a:lnTo>
                <a:lnTo>
                  <a:pt x="96465" y="335699"/>
                </a:lnTo>
                <a:lnTo>
                  <a:pt x="91545" y="376007"/>
                </a:lnTo>
                <a:lnTo>
                  <a:pt x="80184" y="430500"/>
                </a:lnTo>
                <a:lnTo>
                  <a:pt x="64659" y="476158"/>
                </a:lnTo>
                <a:lnTo>
                  <a:pt x="45660" y="511100"/>
                </a:lnTo>
                <a:lnTo>
                  <a:pt x="16116" y="537769"/>
                </a:lnTo>
                <a:lnTo>
                  <a:pt x="0" y="541312"/>
                </a:lnTo>
                <a:lnTo>
                  <a:pt x="3342055" y="541312"/>
                </a:lnTo>
                <a:lnTo>
                  <a:pt x="3380739" y="520041"/>
                </a:lnTo>
                <a:lnTo>
                  <a:pt x="3406748" y="476158"/>
                </a:lnTo>
                <a:lnTo>
                  <a:pt x="3422294" y="430500"/>
                </a:lnTo>
                <a:lnTo>
                  <a:pt x="3433674" y="376007"/>
                </a:lnTo>
                <a:lnTo>
                  <a:pt x="3438603" y="335699"/>
                </a:lnTo>
                <a:lnTo>
                  <a:pt x="3441166" y="292858"/>
                </a:lnTo>
                <a:lnTo>
                  <a:pt x="3441496" y="270662"/>
                </a:lnTo>
                <a:lnTo>
                  <a:pt x="3441166" y="248464"/>
                </a:lnTo>
                <a:lnTo>
                  <a:pt x="3438603" y="205620"/>
                </a:lnTo>
                <a:lnTo>
                  <a:pt x="3433674" y="165309"/>
                </a:lnTo>
                <a:lnTo>
                  <a:pt x="3422294" y="110814"/>
                </a:lnTo>
                <a:lnTo>
                  <a:pt x="3406748" y="65154"/>
                </a:lnTo>
                <a:lnTo>
                  <a:pt x="3387730" y="30211"/>
                </a:lnTo>
                <a:lnTo>
                  <a:pt x="3358172" y="3542"/>
                </a:lnTo>
                <a:lnTo>
                  <a:pt x="3350203" y="897"/>
                </a:lnTo>
                <a:lnTo>
                  <a:pt x="3342055" y="0"/>
                </a:lnTo>
                <a:close/>
              </a:path>
            </a:pathLst>
          </a:custGeom>
          <a:solidFill>
            <a:srgbClr val="BADFE2"/>
          </a:solidFill>
        </p:spPr>
        <p:txBody>
          <a:bodyPr wrap="square" lIns="0" tIns="0" rIns="0" bIns="0" rtlCol="0"/>
          <a:lstStyle/>
          <a:p>
            <a:endParaRPr/>
          </a:p>
        </p:txBody>
      </p:sp>
      <p:sp>
        <p:nvSpPr>
          <p:cNvPr id="128" name="object 128"/>
          <p:cNvSpPr/>
          <p:nvPr/>
        </p:nvSpPr>
        <p:spPr>
          <a:xfrm>
            <a:off x="960412" y="5840018"/>
            <a:ext cx="198755" cy="541655"/>
          </a:xfrm>
          <a:custGeom>
            <a:avLst/>
            <a:gdLst/>
            <a:ahLst/>
            <a:cxnLst/>
            <a:rect l="l" t="t" r="r" b="b"/>
            <a:pathLst>
              <a:path w="198755" h="541654">
                <a:moveTo>
                  <a:pt x="99352" y="0"/>
                </a:moveTo>
                <a:lnTo>
                  <a:pt x="60677" y="21270"/>
                </a:lnTo>
                <a:lnTo>
                  <a:pt x="34692" y="65154"/>
                </a:lnTo>
                <a:lnTo>
                  <a:pt x="19167" y="110814"/>
                </a:lnTo>
                <a:lnTo>
                  <a:pt x="7806" y="165309"/>
                </a:lnTo>
                <a:lnTo>
                  <a:pt x="2887" y="205620"/>
                </a:lnTo>
                <a:lnTo>
                  <a:pt x="329" y="248464"/>
                </a:lnTo>
                <a:lnTo>
                  <a:pt x="0" y="270662"/>
                </a:lnTo>
                <a:lnTo>
                  <a:pt x="329" y="292858"/>
                </a:lnTo>
                <a:lnTo>
                  <a:pt x="2887" y="335699"/>
                </a:lnTo>
                <a:lnTo>
                  <a:pt x="7806" y="376007"/>
                </a:lnTo>
                <a:lnTo>
                  <a:pt x="19167" y="430500"/>
                </a:lnTo>
                <a:lnTo>
                  <a:pt x="34692" y="476158"/>
                </a:lnTo>
                <a:lnTo>
                  <a:pt x="53691" y="511100"/>
                </a:lnTo>
                <a:lnTo>
                  <a:pt x="83235" y="537769"/>
                </a:lnTo>
                <a:lnTo>
                  <a:pt x="99352" y="541312"/>
                </a:lnTo>
                <a:lnTo>
                  <a:pt x="107501" y="540414"/>
                </a:lnTo>
                <a:lnTo>
                  <a:pt x="145012" y="511100"/>
                </a:lnTo>
                <a:lnTo>
                  <a:pt x="164011" y="476158"/>
                </a:lnTo>
                <a:lnTo>
                  <a:pt x="179536" y="430500"/>
                </a:lnTo>
                <a:lnTo>
                  <a:pt x="190897" y="376007"/>
                </a:lnTo>
                <a:lnTo>
                  <a:pt x="195817" y="335699"/>
                </a:lnTo>
                <a:lnTo>
                  <a:pt x="198374" y="292858"/>
                </a:lnTo>
                <a:lnTo>
                  <a:pt x="198704" y="270662"/>
                </a:lnTo>
                <a:lnTo>
                  <a:pt x="198374" y="248464"/>
                </a:lnTo>
                <a:lnTo>
                  <a:pt x="195817" y="205620"/>
                </a:lnTo>
                <a:lnTo>
                  <a:pt x="190897" y="165309"/>
                </a:lnTo>
                <a:lnTo>
                  <a:pt x="179536" y="110814"/>
                </a:lnTo>
                <a:lnTo>
                  <a:pt x="164011" y="65154"/>
                </a:lnTo>
                <a:lnTo>
                  <a:pt x="145012" y="30211"/>
                </a:lnTo>
                <a:lnTo>
                  <a:pt x="115468" y="3542"/>
                </a:lnTo>
                <a:lnTo>
                  <a:pt x="99352" y="0"/>
                </a:lnTo>
                <a:close/>
              </a:path>
            </a:pathLst>
          </a:custGeom>
          <a:solidFill>
            <a:srgbClr val="D5EBED"/>
          </a:solidFill>
        </p:spPr>
        <p:txBody>
          <a:bodyPr wrap="square" lIns="0" tIns="0" rIns="0" bIns="0" rtlCol="0"/>
          <a:lstStyle/>
          <a:p>
            <a:endParaRPr/>
          </a:p>
        </p:txBody>
      </p:sp>
      <p:sp>
        <p:nvSpPr>
          <p:cNvPr id="129" name="object 129"/>
          <p:cNvSpPr/>
          <p:nvPr/>
        </p:nvSpPr>
        <p:spPr>
          <a:xfrm>
            <a:off x="960412" y="5840018"/>
            <a:ext cx="198755" cy="541655"/>
          </a:xfrm>
          <a:custGeom>
            <a:avLst/>
            <a:gdLst/>
            <a:ahLst/>
            <a:cxnLst/>
            <a:rect l="l" t="t" r="r" b="b"/>
            <a:pathLst>
              <a:path w="198755" h="541654">
                <a:moveTo>
                  <a:pt x="99352" y="0"/>
                </a:moveTo>
                <a:lnTo>
                  <a:pt x="138026" y="21270"/>
                </a:lnTo>
                <a:lnTo>
                  <a:pt x="164011" y="65154"/>
                </a:lnTo>
                <a:lnTo>
                  <a:pt x="179536" y="110814"/>
                </a:lnTo>
                <a:lnTo>
                  <a:pt x="190897" y="165309"/>
                </a:lnTo>
                <a:lnTo>
                  <a:pt x="195817" y="205620"/>
                </a:lnTo>
                <a:lnTo>
                  <a:pt x="198374" y="248464"/>
                </a:lnTo>
                <a:lnTo>
                  <a:pt x="198704" y="270662"/>
                </a:lnTo>
                <a:lnTo>
                  <a:pt x="198374" y="292858"/>
                </a:lnTo>
                <a:lnTo>
                  <a:pt x="195817" y="335699"/>
                </a:lnTo>
                <a:lnTo>
                  <a:pt x="190897" y="376007"/>
                </a:lnTo>
                <a:lnTo>
                  <a:pt x="179536" y="430500"/>
                </a:lnTo>
                <a:lnTo>
                  <a:pt x="164011" y="476158"/>
                </a:lnTo>
                <a:lnTo>
                  <a:pt x="145012" y="511100"/>
                </a:lnTo>
                <a:lnTo>
                  <a:pt x="115468" y="537769"/>
                </a:lnTo>
                <a:lnTo>
                  <a:pt x="99352" y="541312"/>
                </a:lnTo>
                <a:lnTo>
                  <a:pt x="91202" y="540414"/>
                </a:lnTo>
                <a:lnTo>
                  <a:pt x="53691" y="511100"/>
                </a:lnTo>
                <a:lnTo>
                  <a:pt x="34692" y="476158"/>
                </a:lnTo>
                <a:lnTo>
                  <a:pt x="19167" y="430500"/>
                </a:lnTo>
                <a:lnTo>
                  <a:pt x="7806" y="376007"/>
                </a:lnTo>
                <a:lnTo>
                  <a:pt x="2887" y="335699"/>
                </a:lnTo>
                <a:lnTo>
                  <a:pt x="329" y="292858"/>
                </a:lnTo>
                <a:lnTo>
                  <a:pt x="0" y="270662"/>
                </a:lnTo>
                <a:lnTo>
                  <a:pt x="329" y="248464"/>
                </a:lnTo>
                <a:lnTo>
                  <a:pt x="2887" y="205620"/>
                </a:lnTo>
                <a:lnTo>
                  <a:pt x="7806" y="165309"/>
                </a:lnTo>
                <a:lnTo>
                  <a:pt x="19167" y="110814"/>
                </a:lnTo>
                <a:lnTo>
                  <a:pt x="34692" y="65154"/>
                </a:lnTo>
                <a:lnTo>
                  <a:pt x="53691" y="30211"/>
                </a:lnTo>
                <a:lnTo>
                  <a:pt x="83235" y="3542"/>
                </a:lnTo>
                <a:lnTo>
                  <a:pt x="99352" y="0"/>
                </a:lnTo>
                <a:close/>
              </a:path>
            </a:pathLst>
          </a:custGeom>
          <a:ln w="9525">
            <a:solidFill>
              <a:srgbClr val="000000"/>
            </a:solidFill>
          </a:ln>
        </p:spPr>
        <p:txBody>
          <a:bodyPr wrap="square" lIns="0" tIns="0" rIns="0" bIns="0" rtlCol="0"/>
          <a:lstStyle/>
          <a:p>
            <a:endParaRPr/>
          </a:p>
        </p:txBody>
      </p:sp>
      <p:sp>
        <p:nvSpPr>
          <p:cNvPr id="130" name="object 130"/>
          <p:cNvSpPr/>
          <p:nvPr/>
        </p:nvSpPr>
        <p:spPr>
          <a:xfrm>
            <a:off x="1059764" y="5840018"/>
            <a:ext cx="3441700" cy="541655"/>
          </a:xfrm>
          <a:custGeom>
            <a:avLst/>
            <a:gdLst/>
            <a:ahLst/>
            <a:cxnLst/>
            <a:rect l="l" t="t" r="r" b="b"/>
            <a:pathLst>
              <a:path w="3441700" h="541654">
                <a:moveTo>
                  <a:pt x="0" y="0"/>
                </a:moveTo>
                <a:lnTo>
                  <a:pt x="3342055" y="0"/>
                </a:lnTo>
                <a:lnTo>
                  <a:pt x="3350203" y="897"/>
                </a:lnTo>
                <a:lnTo>
                  <a:pt x="3387730" y="30211"/>
                </a:lnTo>
                <a:lnTo>
                  <a:pt x="3406748" y="65154"/>
                </a:lnTo>
                <a:lnTo>
                  <a:pt x="3422294" y="110814"/>
                </a:lnTo>
                <a:lnTo>
                  <a:pt x="3433674" y="165309"/>
                </a:lnTo>
                <a:lnTo>
                  <a:pt x="3438603" y="205620"/>
                </a:lnTo>
                <a:lnTo>
                  <a:pt x="3441166" y="248464"/>
                </a:lnTo>
                <a:lnTo>
                  <a:pt x="3441496" y="270662"/>
                </a:lnTo>
                <a:lnTo>
                  <a:pt x="3441166" y="292858"/>
                </a:lnTo>
                <a:lnTo>
                  <a:pt x="3438603" y="335699"/>
                </a:lnTo>
                <a:lnTo>
                  <a:pt x="3433674" y="376007"/>
                </a:lnTo>
                <a:lnTo>
                  <a:pt x="3422294" y="430500"/>
                </a:lnTo>
                <a:lnTo>
                  <a:pt x="3406748" y="476158"/>
                </a:lnTo>
                <a:lnTo>
                  <a:pt x="3387730" y="511100"/>
                </a:lnTo>
                <a:lnTo>
                  <a:pt x="3358172" y="537769"/>
                </a:lnTo>
                <a:lnTo>
                  <a:pt x="3342055" y="541312"/>
                </a:lnTo>
                <a:lnTo>
                  <a:pt x="0" y="541312"/>
                </a:lnTo>
              </a:path>
            </a:pathLst>
          </a:custGeom>
          <a:ln w="9525">
            <a:solidFill>
              <a:srgbClr val="000000"/>
            </a:solidFill>
          </a:ln>
        </p:spPr>
        <p:txBody>
          <a:bodyPr wrap="square" lIns="0" tIns="0" rIns="0" bIns="0" rtlCol="0"/>
          <a:lstStyle/>
          <a:p>
            <a:endParaRPr/>
          </a:p>
        </p:txBody>
      </p:sp>
      <p:sp>
        <p:nvSpPr>
          <p:cNvPr id="131" name="object 131"/>
          <p:cNvSpPr/>
          <p:nvPr/>
        </p:nvSpPr>
        <p:spPr>
          <a:xfrm>
            <a:off x="1697482" y="2524505"/>
            <a:ext cx="85725" cy="271145"/>
          </a:xfrm>
          <a:custGeom>
            <a:avLst/>
            <a:gdLst/>
            <a:ahLst/>
            <a:cxnLst/>
            <a:rect l="l" t="t" r="r" b="b"/>
            <a:pathLst>
              <a:path w="85725" h="271144">
                <a:moveTo>
                  <a:pt x="28575" y="184912"/>
                </a:moveTo>
                <a:lnTo>
                  <a:pt x="0" y="184912"/>
                </a:lnTo>
                <a:lnTo>
                  <a:pt x="42799" y="270637"/>
                </a:lnTo>
                <a:lnTo>
                  <a:pt x="78538" y="199263"/>
                </a:lnTo>
                <a:lnTo>
                  <a:pt x="28575" y="199263"/>
                </a:lnTo>
                <a:lnTo>
                  <a:pt x="28575" y="184912"/>
                </a:lnTo>
                <a:close/>
              </a:path>
              <a:path w="85725" h="271144">
                <a:moveTo>
                  <a:pt x="57150" y="71501"/>
                </a:moveTo>
                <a:lnTo>
                  <a:pt x="28575" y="71501"/>
                </a:lnTo>
                <a:lnTo>
                  <a:pt x="28575" y="199263"/>
                </a:lnTo>
                <a:lnTo>
                  <a:pt x="57150" y="199263"/>
                </a:lnTo>
                <a:lnTo>
                  <a:pt x="57150" y="71501"/>
                </a:lnTo>
                <a:close/>
              </a:path>
              <a:path w="85725" h="271144">
                <a:moveTo>
                  <a:pt x="85725" y="184912"/>
                </a:moveTo>
                <a:lnTo>
                  <a:pt x="57150" y="184912"/>
                </a:lnTo>
                <a:lnTo>
                  <a:pt x="57150" y="199263"/>
                </a:lnTo>
                <a:lnTo>
                  <a:pt x="78538" y="199263"/>
                </a:lnTo>
                <a:lnTo>
                  <a:pt x="85725" y="184912"/>
                </a:lnTo>
                <a:close/>
              </a:path>
              <a:path w="85725" h="271144">
                <a:moveTo>
                  <a:pt x="42799" y="0"/>
                </a:moveTo>
                <a:lnTo>
                  <a:pt x="0" y="85725"/>
                </a:lnTo>
                <a:lnTo>
                  <a:pt x="28575" y="85725"/>
                </a:lnTo>
                <a:lnTo>
                  <a:pt x="28575" y="71501"/>
                </a:lnTo>
                <a:lnTo>
                  <a:pt x="78602" y="71501"/>
                </a:lnTo>
                <a:lnTo>
                  <a:pt x="42799" y="0"/>
                </a:lnTo>
                <a:close/>
              </a:path>
              <a:path w="85725" h="271144">
                <a:moveTo>
                  <a:pt x="78602" y="71501"/>
                </a:moveTo>
                <a:lnTo>
                  <a:pt x="57150" y="71501"/>
                </a:lnTo>
                <a:lnTo>
                  <a:pt x="57150" y="85725"/>
                </a:lnTo>
                <a:lnTo>
                  <a:pt x="85725" y="85725"/>
                </a:lnTo>
                <a:lnTo>
                  <a:pt x="78602" y="71501"/>
                </a:lnTo>
                <a:close/>
              </a:path>
            </a:pathLst>
          </a:custGeom>
          <a:solidFill>
            <a:srgbClr val="000000"/>
          </a:solidFill>
        </p:spPr>
        <p:txBody>
          <a:bodyPr wrap="square" lIns="0" tIns="0" rIns="0" bIns="0" rtlCol="0"/>
          <a:lstStyle/>
          <a:p>
            <a:endParaRPr/>
          </a:p>
        </p:txBody>
      </p:sp>
      <p:sp>
        <p:nvSpPr>
          <p:cNvPr id="132" name="object 132"/>
          <p:cNvSpPr/>
          <p:nvPr/>
        </p:nvSpPr>
        <p:spPr>
          <a:xfrm>
            <a:off x="1697482" y="3065779"/>
            <a:ext cx="85725" cy="271145"/>
          </a:xfrm>
          <a:custGeom>
            <a:avLst/>
            <a:gdLst/>
            <a:ahLst/>
            <a:cxnLst/>
            <a:rect l="l" t="t" r="r" b="b"/>
            <a:pathLst>
              <a:path w="85725" h="271145">
                <a:moveTo>
                  <a:pt x="28575" y="185039"/>
                </a:moveTo>
                <a:lnTo>
                  <a:pt x="0" y="185039"/>
                </a:lnTo>
                <a:lnTo>
                  <a:pt x="42799" y="270764"/>
                </a:lnTo>
                <a:lnTo>
                  <a:pt x="78602" y="199262"/>
                </a:lnTo>
                <a:lnTo>
                  <a:pt x="28575" y="199262"/>
                </a:lnTo>
                <a:lnTo>
                  <a:pt x="28575" y="185039"/>
                </a:lnTo>
                <a:close/>
              </a:path>
              <a:path w="85725" h="271145">
                <a:moveTo>
                  <a:pt x="57150" y="71500"/>
                </a:moveTo>
                <a:lnTo>
                  <a:pt x="28575" y="71500"/>
                </a:lnTo>
                <a:lnTo>
                  <a:pt x="28575" y="199262"/>
                </a:lnTo>
                <a:lnTo>
                  <a:pt x="57150" y="199262"/>
                </a:lnTo>
                <a:lnTo>
                  <a:pt x="57150" y="71500"/>
                </a:lnTo>
                <a:close/>
              </a:path>
              <a:path w="85725" h="271145">
                <a:moveTo>
                  <a:pt x="85725" y="185039"/>
                </a:moveTo>
                <a:lnTo>
                  <a:pt x="57150" y="185039"/>
                </a:lnTo>
                <a:lnTo>
                  <a:pt x="57150" y="199262"/>
                </a:lnTo>
                <a:lnTo>
                  <a:pt x="78602" y="199262"/>
                </a:lnTo>
                <a:lnTo>
                  <a:pt x="85725" y="185039"/>
                </a:lnTo>
                <a:close/>
              </a:path>
              <a:path w="85725" h="271145">
                <a:moveTo>
                  <a:pt x="42799" y="0"/>
                </a:moveTo>
                <a:lnTo>
                  <a:pt x="0" y="85725"/>
                </a:lnTo>
                <a:lnTo>
                  <a:pt x="28575" y="85725"/>
                </a:lnTo>
                <a:lnTo>
                  <a:pt x="28575" y="71500"/>
                </a:lnTo>
                <a:lnTo>
                  <a:pt x="78602" y="71500"/>
                </a:lnTo>
                <a:lnTo>
                  <a:pt x="42799" y="0"/>
                </a:lnTo>
                <a:close/>
              </a:path>
              <a:path w="85725" h="271145">
                <a:moveTo>
                  <a:pt x="78602" y="71500"/>
                </a:moveTo>
                <a:lnTo>
                  <a:pt x="57150" y="71500"/>
                </a:lnTo>
                <a:lnTo>
                  <a:pt x="57150" y="85725"/>
                </a:lnTo>
                <a:lnTo>
                  <a:pt x="85725" y="85725"/>
                </a:lnTo>
                <a:lnTo>
                  <a:pt x="78602" y="71500"/>
                </a:lnTo>
                <a:close/>
              </a:path>
            </a:pathLst>
          </a:custGeom>
          <a:solidFill>
            <a:srgbClr val="000000"/>
          </a:solidFill>
        </p:spPr>
        <p:txBody>
          <a:bodyPr wrap="square" lIns="0" tIns="0" rIns="0" bIns="0" rtlCol="0"/>
          <a:lstStyle/>
          <a:p>
            <a:endParaRPr/>
          </a:p>
        </p:txBody>
      </p:sp>
      <p:sp>
        <p:nvSpPr>
          <p:cNvPr id="133" name="object 133"/>
          <p:cNvSpPr/>
          <p:nvPr/>
        </p:nvSpPr>
        <p:spPr>
          <a:xfrm>
            <a:off x="1697482" y="3607180"/>
            <a:ext cx="85725" cy="271145"/>
          </a:xfrm>
          <a:custGeom>
            <a:avLst/>
            <a:gdLst/>
            <a:ahLst/>
            <a:cxnLst/>
            <a:rect l="l" t="t" r="r" b="b"/>
            <a:pathLst>
              <a:path w="85725" h="271145">
                <a:moveTo>
                  <a:pt x="28575" y="184912"/>
                </a:moveTo>
                <a:lnTo>
                  <a:pt x="0" y="184912"/>
                </a:lnTo>
                <a:lnTo>
                  <a:pt x="42799" y="270637"/>
                </a:lnTo>
                <a:lnTo>
                  <a:pt x="78602" y="199136"/>
                </a:lnTo>
                <a:lnTo>
                  <a:pt x="28575" y="199136"/>
                </a:lnTo>
                <a:lnTo>
                  <a:pt x="28575" y="184912"/>
                </a:lnTo>
                <a:close/>
              </a:path>
              <a:path w="85725" h="271145">
                <a:moveTo>
                  <a:pt x="57150" y="71374"/>
                </a:moveTo>
                <a:lnTo>
                  <a:pt x="28575" y="71374"/>
                </a:lnTo>
                <a:lnTo>
                  <a:pt x="28575" y="199136"/>
                </a:lnTo>
                <a:lnTo>
                  <a:pt x="57150" y="199136"/>
                </a:lnTo>
                <a:lnTo>
                  <a:pt x="57150" y="71374"/>
                </a:lnTo>
                <a:close/>
              </a:path>
              <a:path w="85725" h="271145">
                <a:moveTo>
                  <a:pt x="85725" y="184912"/>
                </a:moveTo>
                <a:lnTo>
                  <a:pt x="57150" y="184912"/>
                </a:lnTo>
                <a:lnTo>
                  <a:pt x="57150" y="199136"/>
                </a:lnTo>
                <a:lnTo>
                  <a:pt x="78602" y="199136"/>
                </a:lnTo>
                <a:lnTo>
                  <a:pt x="85725" y="184912"/>
                </a:lnTo>
                <a:close/>
              </a:path>
              <a:path w="85725" h="271145">
                <a:moveTo>
                  <a:pt x="42799" y="0"/>
                </a:moveTo>
                <a:lnTo>
                  <a:pt x="0" y="85725"/>
                </a:lnTo>
                <a:lnTo>
                  <a:pt x="28575" y="85725"/>
                </a:lnTo>
                <a:lnTo>
                  <a:pt x="28575" y="71374"/>
                </a:lnTo>
                <a:lnTo>
                  <a:pt x="78538" y="71374"/>
                </a:lnTo>
                <a:lnTo>
                  <a:pt x="42799" y="0"/>
                </a:lnTo>
                <a:close/>
              </a:path>
              <a:path w="85725" h="271145">
                <a:moveTo>
                  <a:pt x="78538" y="71374"/>
                </a:moveTo>
                <a:lnTo>
                  <a:pt x="57150" y="71374"/>
                </a:lnTo>
                <a:lnTo>
                  <a:pt x="57150" y="85725"/>
                </a:lnTo>
                <a:lnTo>
                  <a:pt x="85725" y="85725"/>
                </a:lnTo>
                <a:lnTo>
                  <a:pt x="78538" y="71374"/>
                </a:lnTo>
                <a:close/>
              </a:path>
            </a:pathLst>
          </a:custGeom>
          <a:solidFill>
            <a:srgbClr val="000000"/>
          </a:solidFill>
        </p:spPr>
        <p:txBody>
          <a:bodyPr wrap="square" lIns="0" tIns="0" rIns="0" bIns="0" rtlCol="0"/>
          <a:lstStyle/>
          <a:p>
            <a:endParaRPr/>
          </a:p>
        </p:txBody>
      </p:sp>
      <p:sp>
        <p:nvSpPr>
          <p:cNvPr id="134" name="object 134"/>
          <p:cNvSpPr/>
          <p:nvPr/>
        </p:nvSpPr>
        <p:spPr>
          <a:xfrm>
            <a:off x="1697482" y="4148454"/>
            <a:ext cx="85725" cy="271145"/>
          </a:xfrm>
          <a:custGeom>
            <a:avLst/>
            <a:gdLst/>
            <a:ahLst/>
            <a:cxnLst/>
            <a:rect l="l" t="t" r="r" b="b"/>
            <a:pathLst>
              <a:path w="85725" h="271145">
                <a:moveTo>
                  <a:pt x="28575" y="184912"/>
                </a:moveTo>
                <a:lnTo>
                  <a:pt x="0" y="184912"/>
                </a:lnTo>
                <a:lnTo>
                  <a:pt x="42799" y="270637"/>
                </a:lnTo>
                <a:lnTo>
                  <a:pt x="78538" y="199263"/>
                </a:lnTo>
                <a:lnTo>
                  <a:pt x="28575" y="199263"/>
                </a:lnTo>
                <a:lnTo>
                  <a:pt x="28575" y="184912"/>
                </a:lnTo>
                <a:close/>
              </a:path>
              <a:path w="85725" h="271145">
                <a:moveTo>
                  <a:pt x="57150" y="71374"/>
                </a:moveTo>
                <a:lnTo>
                  <a:pt x="28575" y="71374"/>
                </a:lnTo>
                <a:lnTo>
                  <a:pt x="28575" y="199263"/>
                </a:lnTo>
                <a:lnTo>
                  <a:pt x="57150" y="199263"/>
                </a:lnTo>
                <a:lnTo>
                  <a:pt x="57150" y="71374"/>
                </a:lnTo>
                <a:close/>
              </a:path>
              <a:path w="85725" h="271145">
                <a:moveTo>
                  <a:pt x="85725" y="184912"/>
                </a:moveTo>
                <a:lnTo>
                  <a:pt x="57150" y="184912"/>
                </a:lnTo>
                <a:lnTo>
                  <a:pt x="57150" y="199263"/>
                </a:lnTo>
                <a:lnTo>
                  <a:pt x="78538" y="199263"/>
                </a:lnTo>
                <a:lnTo>
                  <a:pt x="85725" y="184912"/>
                </a:lnTo>
                <a:close/>
              </a:path>
              <a:path w="85725" h="271145">
                <a:moveTo>
                  <a:pt x="42799" y="0"/>
                </a:moveTo>
                <a:lnTo>
                  <a:pt x="0" y="85725"/>
                </a:lnTo>
                <a:lnTo>
                  <a:pt x="28575" y="85725"/>
                </a:lnTo>
                <a:lnTo>
                  <a:pt x="28575" y="71374"/>
                </a:lnTo>
                <a:lnTo>
                  <a:pt x="78538" y="71374"/>
                </a:lnTo>
                <a:lnTo>
                  <a:pt x="42799" y="0"/>
                </a:lnTo>
                <a:close/>
              </a:path>
              <a:path w="85725" h="271145">
                <a:moveTo>
                  <a:pt x="78538" y="71374"/>
                </a:moveTo>
                <a:lnTo>
                  <a:pt x="57150" y="71374"/>
                </a:lnTo>
                <a:lnTo>
                  <a:pt x="57150" y="85725"/>
                </a:lnTo>
                <a:lnTo>
                  <a:pt x="85725" y="85725"/>
                </a:lnTo>
                <a:lnTo>
                  <a:pt x="78538" y="71374"/>
                </a:lnTo>
                <a:close/>
              </a:path>
            </a:pathLst>
          </a:custGeom>
          <a:solidFill>
            <a:srgbClr val="000000"/>
          </a:solidFill>
        </p:spPr>
        <p:txBody>
          <a:bodyPr wrap="square" lIns="0" tIns="0" rIns="0" bIns="0" rtlCol="0"/>
          <a:lstStyle/>
          <a:p>
            <a:endParaRPr/>
          </a:p>
        </p:txBody>
      </p:sp>
      <p:sp>
        <p:nvSpPr>
          <p:cNvPr id="135" name="object 135"/>
          <p:cNvSpPr/>
          <p:nvPr/>
        </p:nvSpPr>
        <p:spPr>
          <a:xfrm>
            <a:off x="1697482" y="4689728"/>
            <a:ext cx="85725" cy="271145"/>
          </a:xfrm>
          <a:custGeom>
            <a:avLst/>
            <a:gdLst/>
            <a:ahLst/>
            <a:cxnLst/>
            <a:rect l="l" t="t" r="r" b="b"/>
            <a:pathLst>
              <a:path w="85725" h="271145">
                <a:moveTo>
                  <a:pt x="28575" y="184912"/>
                </a:moveTo>
                <a:lnTo>
                  <a:pt x="0" y="184912"/>
                </a:lnTo>
                <a:lnTo>
                  <a:pt x="42799" y="270637"/>
                </a:lnTo>
                <a:lnTo>
                  <a:pt x="78538" y="199263"/>
                </a:lnTo>
                <a:lnTo>
                  <a:pt x="28575" y="199263"/>
                </a:lnTo>
                <a:lnTo>
                  <a:pt x="28575" y="184912"/>
                </a:lnTo>
                <a:close/>
              </a:path>
              <a:path w="85725" h="271145">
                <a:moveTo>
                  <a:pt x="57150" y="71501"/>
                </a:moveTo>
                <a:lnTo>
                  <a:pt x="28575" y="71501"/>
                </a:lnTo>
                <a:lnTo>
                  <a:pt x="28575" y="199263"/>
                </a:lnTo>
                <a:lnTo>
                  <a:pt x="57150" y="199263"/>
                </a:lnTo>
                <a:lnTo>
                  <a:pt x="57150" y="71501"/>
                </a:lnTo>
                <a:close/>
              </a:path>
              <a:path w="85725" h="271145">
                <a:moveTo>
                  <a:pt x="85725" y="184912"/>
                </a:moveTo>
                <a:lnTo>
                  <a:pt x="57150" y="184912"/>
                </a:lnTo>
                <a:lnTo>
                  <a:pt x="57150" y="199263"/>
                </a:lnTo>
                <a:lnTo>
                  <a:pt x="78538" y="199263"/>
                </a:lnTo>
                <a:lnTo>
                  <a:pt x="85725" y="184912"/>
                </a:lnTo>
                <a:close/>
              </a:path>
              <a:path w="85725" h="271145">
                <a:moveTo>
                  <a:pt x="42799" y="0"/>
                </a:moveTo>
                <a:lnTo>
                  <a:pt x="0" y="85725"/>
                </a:lnTo>
                <a:lnTo>
                  <a:pt x="28575" y="85725"/>
                </a:lnTo>
                <a:lnTo>
                  <a:pt x="28575" y="71501"/>
                </a:lnTo>
                <a:lnTo>
                  <a:pt x="78602" y="71501"/>
                </a:lnTo>
                <a:lnTo>
                  <a:pt x="42799" y="0"/>
                </a:lnTo>
                <a:close/>
              </a:path>
              <a:path w="85725" h="271145">
                <a:moveTo>
                  <a:pt x="78602" y="71501"/>
                </a:moveTo>
                <a:lnTo>
                  <a:pt x="57150" y="71501"/>
                </a:lnTo>
                <a:lnTo>
                  <a:pt x="57150" y="85725"/>
                </a:lnTo>
                <a:lnTo>
                  <a:pt x="85725" y="85725"/>
                </a:lnTo>
                <a:lnTo>
                  <a:pt x="78602" y="71501"/>
                </a:lnTo>
                <a:close/>
              </a:path>
            </a:pathLst>
          </a:custGeom>
          <a:solidFill>
            <a:srgbClr val="000000"/>
          </a:solidFill>
        </p:spPr>
        <p:txBody>
          <a:bodyPr wrap="square" lIns="0" tIns="0" rIns="0" bIns="0" rtlCol="0"/>
          <a:lstStyle/>
          <a:p>
            <a:endParaRPr/>
          </a:p>
        </p:txBody>
      </p:sp>
      <p:sp>
        <p:nvSpPr>
          <p:cNvPr id="136" name="object 136"/>
          <p:cNvSpPr/>
          <p:nvPr/>
        </p:nvSpPr>
        <p:spPr>
          <a:xfrm>
            <a:off x="1697482" y="5231003"/>
            <a:ext cx="85725" cy="271145"/>
          </a:xfrm>
          <a:custGeom>
            <a:avLst/>
            <a:gdLst/>
            <a:ahLst/>
            <a:cxnLst/>
            <a:rect l="l" t="t" r="r" b="b"/>
            <a:pathLst>
              <a:path w="85725" h="271145">
                <a:moveTo>
                  <a:pt x="28575" y="185039"/>
                </a:moveTo>
                <a:lnTo>
                  <a:pt x="0" y="185039"/>
                </a:lnTo>
                <a:lnTo>
                  <a:pt x="42799" y="270764"/>
                </a:lnTo>
                <a:lnTo>
                  <a:pt x="78602" y="199263"/>
                </a:lnTo>
                <a:lnTo>
                  <a:pt x="28575" y="199263"/>
                </a:lnTo>
                <a:lnTo>
                  <a:pt x="28575" y="185039"/>
                </a:lnTo>
                <a:close/>
              </a:path>
              <a:path w="85725" h="271145">
                <a:moveTo>
                  <a:pt x="57150" y="71501"/>
                </a:moveTo>
                <a:lnTo>
                  <a:pt x="28575" y="71501"/>
                </a:lnTo>
                <a:lnTo>
                  <a:pt x="28575" y="199263"/>
                </a:lnTo>
                <a:lnTo>
                  <a:pt x="57150" y="199263"/>
                </a:lnTo>
                <a:lnTo>
                  <a:pt x="57150" y="71501"/>
                </a:lnTo>
                <a:close/>
              </a:path>
              <a:path w="85725" h="271145">
                <a:moveTo>
                  <a:pt x="85725" y="185039"/>
                </a:moveTo>
                <a:lnTo>
                  <a:pt x="57150" y="185039"/>
                </a:lnTo>
                <a:lnTo>
                  <a:pt x="57150" y="199263"/>
                </a:lnTo>
                <a:lnTo>
                  <a:pt x="78602" y="199263"/>
                </a:lnTo>
                <a:lnTo>
                  <a:pt x="85725" y="185039"/>
                </a:lnTo>
                <a:close/>
              </a:path>
              <a:path w="85725" h="271145">
                <a:moveTo>
                  <a:pt x="42799" y="0"/>
                </a:moveTo>
                <a:lnTo>
                  <a:pt x="0" y="85725"/>
                </a:lnTo>
                <a:lnTo>
                  <a:pt x="28575" y="85725"/>
                </a:lnTo>
                <a:lnTo>
                  <a:pt x="28575" y="71501"/>
                </a:lnTo>
                <a:lnTo>
                  <a:pt x="78602" y="71501"/>
                </a:lnTo>
                <a:lnTo>
                  <a:pt x="42799" y="0"/>
                </a:lnTo>
                <a:close/>
              </a:path>
              <a:path w="85725" h="271145">
                <a:moveTo>
                  <a:pt x="78602" y="71501"/>
                </a:moveTo>
                <a:lnTo>
                  <a:pt x="57150" y="71501"/>
                </a:lnTo>
                <a:lnTo>
                  <a:pt x="57150" y="85725"/>
                </a:lnTo>
                <a:lnTo>
                  <a:pt x="85725" y="85725"/>
                </a:lnTo>
                <a:lnTo>
                  <a:pt x="78602" y="71501"/>
                </a:lnTo>
                <a:close/>
              </a:path>
            </a:pathLst>
          </a:custGeom>
          <a:solidFill>
            <a:srgbClr val="000000"/>
          </a:solidFill>
        </p:spPr>
        <p:txBody>
          <a:bodyPr wrap="square" lIns="0" tIns="0" rIns="0" bIns="0" rtlCol="0"/>
          <a:lstStyle/>
          <a:p>
            <a:endParaRPr/>
          </a:p>
        </p:txBody>
      </p:sp>
      <p:sp>
        <p:nvSpPr>
          <p:cNvPr id="137" name="object 137"/>
          <p:cNvSpPr/>
          <p:nvPr/>
        </p:nvSpPr>
        <p:spPr>
          <a:xfrm>
            <a:off x="1687322" y="5772353"/>
            <a:ext cx="2626360" cy="353060"/>
          </a:xfrm>
          <a:custGeom>
            <a:avLst/>
            <a:gdLst/>
            <a:ahLst/>
            <a:cxnLst/>
            <a:rect l="l" t="t" r="r" b="b"/>
            <a:pathLst>
              <a:path w="2626360" h="353060">
                <a:moveTo>
                  <a:pt x="57150" y="71437"/>
                </a:moveTo>
                <a:lnTo>
                  <a:pt x="28575" y="71437"/>
                </a:lnTo>
                <a:lnTo>
                  <a:pt x="28575" y="346214"/>
                </a:lnTo>
                <a:lnTo>
                  <a:pt x="34925" y="352602"/>
                </a:lnTo>
                <a:lnTo>
                  <a:pt x="2590927" y="352602"/>
                </a:lnTo>
                <a:lnTo>
                  <a:pt x="2597277" y="346214"/>
                </a:lnTo>
                <a:lnTo>
                  <a:pt x="2597277" y="338315"/>
                </a:lnTo>
                <a:lnTo>
                  <a:pt x="57150" y="338315"/>
                </a:lnTo>
                <a:lnTo>
                  <a:pt x="42798" y="324027"/>
                </a:lnTo>
                <a:lnTo>
                  <a:pt x="57150" y="324027"/>
                </a:lnTo>
                <a:lnTo>
                  <a:pt x="57150" y="71437"/>
                </a:lnTo>
                <a:close/>
              </a:path>
              <a:path w="2626360" h="353060">
                <a:moveTo>
                  <a:pt x="57150" y="324027"/>
                </a:moveTo>
                <a:lnTo>
                  <a:pt x="42798" y="324027"/>
                </a:lnTo>
                <a:lnTo>
                  <a:pt x="57150" y="338315"/>
                </a:lnTo>
                <a:lnTo>
                  <a:pt x="57150" y="324027"/>
                </a:lnTo>
                <a:close/>
              </a:path>
              <a:path w="2626360" h="353060">
                <a:moveTo>
                  <a:pt x="2568702" y="324027"/>
                </a:moveTo>
                <a:lnTo>
                  <a:pt x="57150" y="324027"/>
                </a:lnTo>
                <a:lnTo>
                  <a:pt x="57150" y="338315"/>
                </a:lnTo>
                <a:lnTo>
                  <a:pt x="2568702" y="338315"/>
                </a:lnTo>
                <a:lnTo>
                  <a:pt x="2568702" y="324027"/>
                </a:lnTo>
                <a:close/>
              </a:path>
              <a:path w="2626360" h="353060">
                <a:moveTo>
                  <a:pt x="2597277" y="71437"/>
                </a:moveTo>
                <a:lnTo>
                  <a:pt x="2568702" y="71437"/>
                </a:lnTo>
                <a:lnTo>
                  <a:pt x="2568702" y="338315"/>
                </a:lnTo>
                <a:lnTo>
                  <a:pt x="2582926" y="324027"/>
                </a:lnTo>
                <a:lnTo>
                  <a:pt x="2597277" y="324027"/>
                </a:lnTo>
                <a:lnTo>
                  <a:pt x="2597277" y="71437"/>
                </a:lnTo>
                <a:close/>
              </a:path>
              <a:path w="2626360" h="353060">
                <a:moveTo>
                  <a:pt x="2597277" y="324027"/>
                </a:moveTo>
                <a:lnTo>
                  <a:pt x="2582926" y="324027"/>
                </a:lnTo>
                <a:lnTo>
                  <a:pt x="2568702" y="338315"/>
                </a:lnTo>
                <a:lnTo>
                  <a:pt x="2597277" y="338315"/>
                </a:lnTo>
                <a:lnTo>
                  <a:pt x="2597277" y="324027"/>
                </a:lnTo>
                <a:close/>
              </a:path>
              <a:path w="2626360" h="353060">
                <a:moveTo>
                  <a:pt x="42798" y="0"/>
                </a:moveTo>
                <a:lnTo>
                  <a:pt x="0" y="85724"/>
                </a:lnTo>
                <a:lnTo>
                  <a:pt x="28575" y="85724"/>
                </a:lnTo>
                <a:lnTo>
                  <a:pt x="28575" y="71437"/>
                </a:lnTo>
                <a:lnTo>
                  <a:pt x="78570" y="71437"/>
                </a:lnTo>
                <a:lnTo>
                  <a:pt x="42798" y="0"/>
                </a:lnTo>
                <a:close/>
              </a:path>
              <a:path w="2626360" h="353060">
                <a:moveTo>
                  <a:pt x="78570" y="71437"/>
                </a:moveTo>
                <a:lnTo>
                  <a:pt x="57150" y="71437"/>
                </a:lnTo>
                <a:lnTo>
                  <a:pt x="57150" y="85724"/>
                </a:lnTo>
                <a:lnTo>
                  <a:pt x="85725" y="85724"/>
                </a:lnTo>
                <a:lnTo>
                  <a:pt x="78570" y="71437"/>
                </a:lnTo>
                <a:close/>
              </a:path>
              <a:path w="2626360" h="353060">
                <a:moveTo>
                  <a:pt x="2582926" y="0"/>
                </a:moveTo>
                <a:lnTo>
                  <a:pt x="2540127" y="85724"/>
                </a:lnTo>
                <a:lnTo>
                  <a:pt x="2568702" y="85724"/>
                </a:lnTo>
                <a:lnTo>
                  <a:pt x="2568702" y="71437"/>
                </a:lnTo>
                <a:lnTo>
                  <a:pt x="2618697" y="71437"/>
                </a:lnTo>
                <a:lnTo>
                  <a:pt x="2582926" y="0"/>
                </a:lnTo>
                <a:close/>
              </a:path>
              <a:path w="2626360" h="353060">
                <a:moveTo>
                  <a:pt x="2618697" y="71437"/>
                </a:moveTo>
                <a:lnTo>
                  <a:pt x="2597277" y="71437"/>
                </a:lnTo>
                <a:lnTo>
                  <a:pt x="2597277" y="85724"/>
                </a:lnTo>
                <a:lnTo>
                  <a:pt x="2625852" y="85724"/>
                </a:lnTo>
                <a:lnTo>
                  <a:pt x="2618697" y="71437"/>
                </a:lnTo>
                <a:close/>
              </a:path>
            </a:pathLst>
          </a:custGeom>
          <a:solidFill>
            <a:srgbClr val="000000"/>
          </a:solidFill>
        </p:spPr>
        <p:txBody>
          <a:bodyPr wrap="square" lIns="0" tIns="0" rIns="0" bIns="0" rtlCol="0"/>
          <a:lstStyle/>
          <a:p>
            <a:endParaRPr/>
          </a:p>
        </p:txBody>
      </p:sp>
      <p:sp>
        <p:nvSpPr>
          <p:cNvPr id="138" name="object 138"/>
          <p:cNvSpPr/>
          <p:nvPr/>
        </p:nvSpPr>
        <p:spPr>
          <a:xfrm>
            <a:off x="2499867" y="5958433"/>
            <a:ext cx="1109980" cy="369570"/>
          </a:xfrm>
          <a:custGeom>
            <a:avLst/>
            <a:gdLst/>
            <a:ahLst/>
            <a:cxnLst/>
            <a:rect l="l" t="t" r="r" b="b"/>
            <a:pathLst>
              <a:path w="1109979" h="369570">
                <a:moveTo>
                  <a:pt x="0" y="369328"/>
                </a:moveTo>
                <a:lnTo>
                  <a:pt x="1109713" y="369328"/>
                </a:lnTo>
                <a:lnTo>
                  <a:pt x="1109713" y="0"/>
                </a:lnTo>
                <a:lnTo>
                  <a:pt x="0" y="0"/>
                </a:lnTo>
                <a:lnTo>
                  <a:pt x="0" y="369328"/>
                </a:lnTo>
                <a:close/>
              </a:path>
            </a:pathLst>
          </a:custGeom>
          <a:solidFill>
            <a:srgbClr val="BADFE2"/>
          </a:solidFill>
        </p:spPr>
        <p:txBody>
          <a:bodyPr wrap="square" lIns="0" tIns="0" rIns="0" bIns="0" rtlCol="0"/>
          <a:lstStyle/>
          <a:p>
            <a:endParaRPr/>
          </a:p>
        </p:txBody>
      </p:sp>
      <p:sp>
        <p:nvSpPr>
          <p:cNvPr id="139" name="object 139"/>
          <p:cNvSpPr/>
          <p:nvPr/>
        </p:nvSpPr>
        <p:spPr>
          <a:xfrm>
            <a:off x="4823714" y="5840018"/>
            <a:ext cx="3449320" cy="541655"/>
          </a:xfrm>
          <a:custGeom>
            <a:avLst/>
            <a:gdLst/>
            <a:ahLst/>
            <a:cxnLst/>
            <a:rect l="l" t="t" r="r" b="b"/>
            <a:pathLst>
              <a:path w="3449320" h="541654">
                <a:moveTo>
                  <a:pt x="3357626" y="0"/>
                </a:moveTo>
                <a:lnTo>
                  <a:pt x="0" y="0"/>
                </a:lnTo>
                <a:lnTo>
                  <a:pt x="7506" y="897"/>
                </a:lnTo>
                <a:lnTo>
                  <a:pt x="14846" y="3542"/>
                </a:lnTo>
                <a:lnTo>
                  <a:pt x="42069" y="30211"/>
                </a:lnTo>
                <a:lnTo>
                  <a:pt x="59580" y="65154"/>
                </a:lnTo>
                <a:lnTo>
                  <a:pt x="73892" y="110814"/>
                </a:lnTo>
                <a:lnTo>
                  <a:pt x="84367" y="165309"/>
                </a:lnTo>
                <a:lnTo>
                  <a:pt x="88904" y="205620"/>
                </a:lnTo>
                <a:lnTo>
                  <a:pt x="91263" y="248464"/>
                </a:lnTo>
                <a:lnTo>
                  <a:pt x="91566" y="270662"/>
                </a:lnTo>
                <a:lnTo>
                  <a:pt x="91263" y="292858"/>
                </a:lnTo>
                <a:lnTo>
                  <a:pt x="88904" y="335699"/>
                </a:lnTo>
                <a:lnTo>
                  <a:pt x="84367" y="376007"/>
                </a:lnTo>
                <a:lnTo>
                  <a:pt x="73892" y="430500"/>
                </a:lnTo>
                <a:lnTo>
                  <a:pt x="59580" y="476158"/>
                </a:lnTo>
                <a:lnTo>
                  <a:pt x="42069" y="511100"/>
                </a:lnTo>
                <a:lnTo>
                  <a:pt x="14846" y="537769"/>
                </a:lnTo>
                <a:lnTo>
                  <a:pt x="0" y="541312"/>
                </a:lnTo>
                <a:lnTo>
                  <a:pt x="3357626" y="541312"/>
                </a:lnTo>
                <a:lnTo>
                  <a:pt x="3393257" y="520041"/>
                </a:lnTo>
                <a:lnTo>
                  <a:pt x="3417206" y="476158"/>
                </a:lnTo>
                <a:lnTo>
                  <a:pt x="3431518" y="430500"/>
                </a:lnTo>
                <a:lnTo>
                  <a:pt x="3441993" y="376007"/>
                </a:lnTo>
                <a:lnTo>
                  <a:pt x="3446530" y="335699"/>
                </a:lnTo>
                <a:lnTo>
                  <a:pt x="3448889" y="292858"/>
                </a:lnTo>
                <a:lnTo>
                  <a:pt x="3449192" y="270662"/>
                </a:lnTo>
                <a:lnTo>
                  <a:pt x="3448889" y="248464"/>
                </a:lnTo>
                <a:lnTo>
                  <a:pt x="3446530" y="205620"/>
                </a:lnTo>
                <a:lnTo>
                  <a:pt x="3441993" y="165309"/>
                </a:lnTo>
                <a:lnTo>
                  <a:pt x="3431518" y="110814"/>
                </a:lnTo>
                <a:lnTo>
                  <a:pt x="3417206" y="65154"/>
                </a:lnTo>
                <a:lnTo>
                  <a:pt x="3399695" y="30211"/>
                </a:lnTo>
                <a:lnTo>
                  <a:pt x="3372472" y="3542"/>
                </a:lnTo>
                <a:lnTo>
                  <a:pt x="3365132" y="897"/>
                </a:lnTo>
                <a:lnTo>
                  <a:pt x="3357626" y="0"/>
                </a:lnTo>
                <a:close/>
              </a:path>
            </a:pathLst>
          </a:custGeom>
          <a:solidFill>
            <a:srgbClr val="FFFF00"/>
          </a:solidFill>
        </p:spPr>
        <p:txBody>
          <a:bodyPr wrap="square" lIns="0" tIns="0" rIns="0" bIns="0" rtlCol="0"/>
          <a:lstStyle/>
          <a:p>
            <a:endParaRPr/>
          </a:p>
        </p:txBody>
      </p:sp>
      <p:sp>
        <p:nvSpPr>
          <p:cNvPr id="140" name="object 140"/>
          <p:cNvSpPr/>
          <p:nvPr/>
        </p:nvSpPr>
        <p:spPr>
          <a:xfrm>
            <a:off x="4732146" y="5840018"/>
            <a:ext cx="183515" cy="541655"/>
          </a:xfrm>
          <a:custGeom>
            <a:avLst/>
            <a:gdLst/>
            <a:ahLst/>
            <a:cxnLst/>
            <a:rect l="l" t="t" r="r" b="b"/>
            <a:pathLst>
              <a:path w="183514" h="541654">
                <a:moveTo>
                  <a:pt x="91566" y="0"/>
                </a:moveTo>
                <a:lnTo>
                  <a:pt x="55935" y="21270"/>
                </a:lnTo>
                <a:lnTo>
                  <a:pt x="31986" y="65154"/>
                </a:lnTo>
                <a:lnTo>
                  <a:pt x="17674" y="110814"/>
                </a:lnTo>
                <a:lnTo>
                  <a:pt x="7199" y="165309"/>
                </a:lnTo>
                <a:lnTo>
                  <a:pt x="2662" y="205620"/>
                </a:lnTo>
                <a:lnTo>
                  <a:pt x="303" y="248464"/>
                </a:lnTo>
                <a:lnTo>
                  <a:pt x="0" y="270662"/>
                </a:lnTo>
                <a:lnTo>
                  <a:pt x="303" y="292858"/>
                </a:lnTo>
                <a:lnTo>
                  <a:pt x="2662" y="335699"/>
                </a:lnTo>
                <a:lnTo>
                  <a:pt x="7199" y="376007"/>
                </a:lnTo>
                <a:lnTo>
                  <a:pt x="17674" y="430500"/>
                </a:lnTo>
                <a:lnTo>
                  <a:pt x="31986" y="476158"/>
                </a:lnTo>
                <a:lnTo>
                  <a:pt x="49497" y="511100"/>
                </a:lnTo>
                <a:lnTo>
                  <a:pt x="76720" y="537769"/>
                </a:lnTo>
                <a:lnTo>
                  <a:pt x="91566" y="541312"/>
                </a:lnTo>
                <a:lnTo>
                  <a:pt x="99073" y="540414"/>
                </a:lnTo>
                <a:lnTo>
                  <a:pt x="133636" y="511100"/>
                </a:lnTo>
                <a:lnTo>
                  <a:pt x="151147" y="476158"/>
                </a:lnTo>
                <a:lnTo>
                  <a:pt x="165459" y="430500"/>
                </a:lnTo>
                <a:lnTo>
                  <a:pt x="175934" y="376007"/>
                </a:lnTo>
                <a:lnTo>
                  <a:pt x="180471" y="335699"/>
                </a:lnTo>
                <a:lnTo>
                  <a:pt x="182830" y="292858"/>
                </a:lnTo>
                <a:lnTo>
                  <a:pt x="183133" y="270662"/>
                </a:lnTo>
                <a:lnTo>
                  <a:pt x="182830" y="248464"/>
                </a:lnTo>
                <a:lnTo>
                  <a:pt x="180471" y="205620"/>
                </a:lnTo>
                <a:lnTo>
                  <a:pt x="175934" y="165309"/>
                </a:lnTo>
                <a:lnTo>
                  <a:pt x="165459" y="110814"/>
                </a:lnTo>
                <a:lnTo>
                  <a:pt x="151147" y="65154"/>
                </a:lnTo>
                <a:lnTo>
                  <a:pt x="133636" y="30211"/>
                </a:lnTo>
                <a:lnTo>
                  <a:pt x="106413" y="3542"/>
                </a:lnTo>
                <a:lnTo>
                  <a:pt x="91566" y="0"/>
                </a:lnTo>
                <a:close/>
              </a:path>
            </a:pathLst>
          </a:custGeom>
          <a:solidFill>
            <a:srgbClr val="FFFF66"/>
          </a:solidFill>
        </p:spPr>
        <p:txBody>
          <a:bodyPr wrap="square" lIns="0" tIns="0" rIns="0" bIns="0" rtlCol="0"/>
          <a:lstStyle/>
          <a:p>
            <a:endParaRPr/>
          </a:p>
        </p:txBody>
      </p:sp>
      <p:sp>
        <p:nvSpPr>
          <p:cNvPr id="141" name="object 141"/>
          <p:cNvSpPr/>
          <p:nvPr/>
        </p:nvSpPr>
        <p:spPr>
          <a:xfrm>
            <a:off x="4732146" y="5840018"/>
            <a:ext cx="183515" cy="541655"/>
          </a:xfrm>
          <a:custGeom>
            <a:avLst/>
            <a:gdLst/>
            <a:ahLst/>
            <a:cxnLst/>
            <a:rect l="l" t="t" r="r" b="b"/>
            <a:pathLst>
              <a:path w="183514" h="541654">
                <a:moveTo>
                  <a:pt x="91566" y="0"/>
                </a:moveTo>
                <a:lnTo>
                  <a:pt x="127198" y="21270"/>
                </a:lnTo>
                <a:lnTo>
                  <a:pt x="151147" y="65154"/>
                </a:lnTo>
                <a:lnTo>
                  <a:pt x="165459" y="110814"/>
                </a:lnTo>
                <a:lnTo>
                  <a:pt x="175934" y="165309"/>
                </a:lnTo>
                <a:lnTo>
                  <a:pt x="180471" y="205620"/>
                </a:lnTo>
                <a:lnTo>
                  <a:pt x="182830" y="248464"/>
                </a:lnTo>
                <a:lnTo>
                  <a:pt x="183133" y="270662"/>
                </a:lnTo>
                <a:lnTo>
                  <a:pt x="182830" y="292858"/>
                </a:lnTo>
                <a:lnTo>
                  <a:pt x="180471" y="335699"/>
                </a:lnTo>
                <a:lnTo>
                  <a:pt x="175934" y="376007"/>
                </a:lnTo>
                <a:lnTo>
                  <a:pt x="165459" y="430500"/>
                </a:lnTo>
                <a:lnTo>
                  <a:pt x="151147" y="476158"/>
                </a:lnTo>
                <a:lnTo>
                  <a:pt x="133636" y="511100"/>
                </a:lnTo>
                <a:lnTo>
                  <a:pt x="106413" y="537769"/>
                </a:lnTo>
                <a:lnTo>
                  <a:pt x="91566" y="541312"/>
                </a:lnTo>
                <a:lnTo>
                  <a:pt x="84060" y="540414"/>
                </a:lnTo>
                <a:lnTo>
                  <a:pt x="49497" y="511100"/>
                </a:lnTo>
                <a:lnTo>
                  <a:pt x="31986" y="476158"/>
                </a:lnTo>
                <a:lnTo>
                  <a:pt x="17674" y="430500"/>
                </a:lnTo>
                <a:lnTo>
                  <a:pt x="7199" y="376007"/>
                </a:lnTo>
                <a:lnTo>
                  <a:pt x="2662" y="335699"/>
                </a:lnTo>
                <a:lnTo>
                  <a:pt x="303" y="292858"/>
                </a:lnTo>
                <a:lnTo>
                  <a:pt x="0" y="270662"/>
                </a:lnTo>
                <a:lnTo>
                  <a:pt x="303" y="248464"/>
                </a:lnTo>
                <a:lnTo>
                  <a:pt x="2662" y="205620"/>
                </a:lnTo>
                <a:lnTo>
                  <a:pt x="7199" y="165309"/>
                </a:lnTo>
                <a:lnTo>
                  <a:pt x="17674" y="110814"/>
                </a:lnTo>
                <a:lnTo>
                  <a:pt x="31986" y="65154"/>
                </a:lnTo>
                <a:lnTo>
                  <a:pt x="49497" y="30211"/>
                </a:lnTo>
                <a:lnTo>
                  <a:pt x="76720" y="3542"/>
                </a:lnTo>
                <a:lnTo>
                  <a:pt x="91566" y="0"/>
                </a:lnTo>
                <a:close/>
              </a:path>
            </a:pathLst>
          </a:custGeom>
          <a:ln w="9525">
            <a:solidFill>
              <a:srgbClr val="000000"/>
            </a:solidFill>
          </a:ln>
        </p:spPr>
        <p:txBody>
          <a:bodyPr wrap="square" lIns="0" tIns="0" rIns="0" bIns="0" rtlCol="0"/>
          <a:lstStyle/>
          <a:p>
            <a:endParaRPr/>
          </a:p>
        </p:txBody>
      </p:sp>
      <p:sp>
        <p:nvSpPr>
          <p:cNvPr id="142" name="object 142"/>
          <p:cNvSpPr/>
          <p:nvPr/>
        </p:nvSpPr>
        <p:spPr>
          <a:xfrm>
            <a:off x="4823714" y="5840018"/>
            <a:ext cx="3449320" cy="541655"/>
          </a:xfrm>
          <a:custGeom>
            <a:avLst/>
            <a:gdLst/>
            <a:ahLst/>
            <a:cxnLst/>
            <a:rect l="l" t="t" r="r" b="b"/>
            <a:pathLst>
              <a:path w="3449320" h="541654">
                <a:moveTo>
                  <a:pt x="0" y="0"/>
                </a:moveTo>
                <a:lnTo>
                  <a:pt x="3357626" y="0"/>
                </a:lnTo>
                <a:lnTo>
                  <a:pt x="3365132" y="897"/>
                </a:lnTo>
                <a:lnTo>
                  <a:pt x="3399695" y="30211"/>
                </a:lnTo>
                <a:lnTo>
                  <a:pt x="3417206" y="65154"/>
                </a:lnTo>
                <a:lnTo>
                  <a:pt x="3431518" y="110814"/>
                </a:lnTo>
                <a:lnTo>
                  <a:pt x="3441993" y="165309"/>
                </a:lnTo>
                <a:lnTo>
                  <a:pt x="3446530" y="205620"/>
                </a:lnTo>
                <a:lnTo>
                  <a:pt x="3448889" y="248464"/>
                </a:lnTo>
                <a:lnTo>
                  <a:pt x="3449192" y="270662"/>
                </a:lnTo>
                <a:lnTo>
                  <a:pt x="3448889" y="292858"/>
                </a:lnTo>
                <a:lnTo>
                  <a:pt x="3446530" y="335699"/>
                </a:lnTo>
                <a:lnTo>
                  <a:pt x="3441993" y="376007"/>
                </a:lnTo>
                <a:lnTo>
                  <a:pt x="3431518" y="430500"/>
                </a:lnTo>
                <a:lnTo>
                  <a:pt x="3417206" y="476158"/>
                </a:lnTo>
                <a:lnTo>
                  <a:pt x="3399695" y="511100"/>
                </a:lnTo>
                <a:lnTo>
                  <a:pt x="3372472" y="537769"/>
                </a:lnTo>
                <a:lnTo>
                  <a:pt x="3357626" y="541312"/>
                </a:lnTo>
                <a:lnTo>
                  <a:pt x="0" y="541312"/>
                </a:lnTo>
              </a:path>
            </a:pathLst>
          </a:custGeom>
          <a:ln w="9525">
            <a:solidFill>
              <a:srgbClr val="000000"/>
            </a:solidFill>
          </a:ln>
        </p:spPr>
        <p:txBody>
          <a:bodyPr wrap="square" lIns="0" tIns="0" rIns="0" bIns="0" rtlCol="0"/>
          <a:lstStyle/>
          <a:p>
            <a:endParaRPr/>
          </a:p>
        </p:txBody>
      </p:sp>
      <p:sp>
        <p:nvSpPr>
          <p:cNvPr id="143" name="object 143"/>
          <p:cNvSpPr/>
          <p:nvPr/>
        </p:nvSpPr>
        <p:spPr>
          <a:xfrm>
            <a:off x="7624444" y="5231003"/>
            <a:ext cx="85725" cy="271145"/>
          </a:xfrm>
          <a:custGeom>
            <a:avLst/>
            <a:gdLst/>
            <a:ahLst/>
            <a:cxnLst/>
            <a:rect l="l" t="t" r="r" b="b"/>
            <a:pathLst>
              <a:path w="85725" h="271145">
                <a:moveTo>
                  <a:pt x="28575" y="185039"/>
                </a:moveTo>
                <a:lnTo>
                  <a:pt x="0" y="185039"/>
                </a:lnTo>
                <a:lnTo>
                  <a:pt x="42925" y="270764"/>
                </a:lnTo>
                <a:lnTo>
                  <a:pt x="78623" y="199263"/>
                </a:lnTo>
                <a:lnTo>
                  <a:pt x="28575" y="199263"/>
                </a:lnTo>
                <a:lnTo>
                  <a:pt x="28575" y="185039"/>
                </a:lnTo>
                <a:close/>
              </a:path>
              <a:path w="85725" h="271145">
                <a:moveTo>
                  <a:pt x="57150" y="71501"/>
                </a:moveTo>
                <a:lnTo>
                  <a:pt x="28575" y="71501"/>
                </a:lnTo>
                <a:lnTo>
                  <a:pt x="28575" y="199263"/>
                </a:lnTo>
                <a:lnTo>
                  <a:pt x="57150" y="199263"/>
                </a:lnTo>
                <a:lnTo>
                  <a:pt x="57150" y="71501"/>
                </a:lnTo>
                <a:close/>
              </a:path>
              <a:path w="85725" h="271145">
                <a:moveTo>
                  <a:pt x="85725" y="185039"/>
                </a:moveTo>
                <a:lnTo>
                  <a:pt x="57150" y="185039"/>
                </a:lnTo>
                <a:lnTo>
                  <a:pt x="57150" y="199263"/>
                </a:lnTo>
                <a:lnTo>
                  <a:pt x="78623" y="199263"/>
                </a:lnTo>
                <a:lnTo>
                  <a:pt x="85725" y="185039"/>
                </a:lnTo>
                <a:close/>
              </a:path>
              <a:path w="85725" h="271145">
                <a:moveTo>
                  <a:pt x="42925" y="0"/>
                </a:moveTo>
                <a:lnTo>
                  <a:pt x="0" y="85725"/>
                </a:lnTo>
                <a:lnTo>
                  <a:pt x="28575" y="85725"/>
                </a:lnTo>
                <a:lnTo>
                  <a:pt x="28575" y="71501"/>
                </a:lnTo>
                <a:lnTo>
                  <a:pt x="78623" y="71501"/>
                </a:lnTo>
                <a:lnTo>
                  <a:pt x="42925" y="0"/>
                </a:lnTo>
                <a:close/>
              </a:path>
              <a:path w="85725" h="271145">
                <a:moveTo>
                  <a:pt x="78623" y="71501"/>
                </a:moveTo>
                <a:lnTo>
                  <a:pt x="57150" y="71501"/>
                </a:lnTo>
                <a:lnTo>
                  <a:pt x="57150" y="85725"/>
                </a:lnTo>
                <a:lnTo>
                  <a:pt x="85725" y="85725"/>
                </a:lnTo>
                <a:lnTo>
                  <a:pt x="78623" y="71501"/>
                </a:lnTo>
                <a:close/>
              </a:path>
            </a:pathLst>
          </a:custGeom>
          <a:solidFill>
            <a:srgbClr val="000000"/>
          </a:solidFill>
        </p:spPr>
        <p:txBody>
          <a:bodyPr wrap="square" lIns="0" tIns="0" rIns="0" bIns="0" rtlCol="0"/>
          <a:lstStyle/>
          <a:p>
            <a:endParaRPr/>
          </a:p>
        </p:txBody>
      </p:sp>
      <p:sp>
        <p:nvSpPr>
          <p:cNvPr id="144" name="object 144"/>
          <p:cNvSpPr/>
          <p:nvPr/>
        </p:nvSpPr>
        <p:spPr>
          <a:xfrm>
            <a:off x="7624444" y="4689728"/>
            <a:ext cx="85725" cy="271145"/>
          </a:xfrm>
          <a:custGeom>
            <a:avLst/>
            <a:gdLst/>
            <a:ahLst/>
            <a:cxnLst/>
            <a:rect l="l" t="t" r="r" b="b"/>
            <a:pathLst>
              <a:path w="85725" h="271145">
                <a:moveTo>
                  <a:pt x="28575" y="184912"/>
                </a:moveTo>
                <a:lnTo>
                  <a:pt x="0" y="184912"/>
                </a:lnTo>
                <a:lnTo>
                  <a:pt x="42925" y="270637"/>
                </a:lnTo>
                <a:lnTo>
                  <a:pt x="78560" y="199263"/>
                </a:lnTo>
                <a:lnTo>
                  <a:pt x="28575" y="199263"/>
                </a:lnTo>
                <a:lnTo>
                  <a:pt x="28575" y="184912"/>
                </a:lnTo>
                <a:close/>
              </a:path>
              <a:path w="85725" h="271145">
                <a:moveTo>
                  <a:pt x="57150" y="71501"/>
                </a:moveTo>
                <a:lnTo>
                  <a:pt x="28575" y="71501"/>
                </a:lnTo>
                <a:lnTo>
                  <a:pt x="28575" y="199263"/>
                </a:lnTo>
                <a:lnTo>
                  <a:pt x="57150" y="199263"/>
                </a:lnTo>
                <a:lnTo>
                  <a:pt x="57150" y="71501"/>
                </a:lnTo>
                <a:close/>
              </a:path>
              <a:path w="85725" h="271145">
                <a:moveTo>
                  <a:pt x="85725" y="184912"/>
                </a:moveTo>
                <a:lnTo>
                  <a:pt x="57150" y="184912"/>
                </a:lnTo>
                <a:lnTo>
                  <a:pt x="57150" y="199263"/>
                </a:lnTo>
                <a:lnTo>
                  <a:pt x="78560" y="199263"/>
                </a:lnTo>
                <a:lnTo>
                  <a:pt x="85725" y="184912"/>
                </a:lnTo>
                <a:close/>
              </a:path>
              <a:path w="85725" h="271145">
                <a:moveTo>
                  <a:pt x="42925" y="0"/>
                </a:moveTo>
                <a:lnTo>
                  <a:pt x="0" y="85725"/>
                </a:lnTo>
                <a:lnTo>
                  <a:pt x="28575" y="85725"/>
                </a:lnTo>
                <a:lnTo>
                  <a:pt x="28575" y="71501"/>
                </a:lnTo>
                <a:lnTo>
                  <a:pt x="78623" y="71501"/>
                </a:lnTo>
                <a:lnTo>
                  <a:pt x="42925" y="0"/>
                </a:lnTo>
                <a:close/>
              </a:path>
              <a:path w="85725" h="271145">
                <a:moveTo>
                  <a:pt x="78623" y="71501"/>
                </a:moveTo>
                <a:lnTo>
                  <a:pt x="57150" y="71501"/>
                </a:lnTo>
                <a:lnTo>
                  <a:pt x="57150" y="85725"/>
                </a:lnTo>
                <a:lnTo>
                  <a:pt x="85725" y="85725"/>
                </a:lnTo>
                <a:lnTo>
                  <a:pt x="78623" y="71501"/>
                </a:lnTo>
                <a:close/>
              </a:path>
            </a:pathLst>
          </a:custGeom>
          <a:solidFill>
            <a:srgbClr val="000000"/>
          </a:solidFill>
        </p:spPr>
        <p:txBody>
          <a:bodyPr wrap="square" lIns="0" tIns="0" rIns="0" bIns="0" rtlCol="0"/>
          <a:lstStyle/>
          <a:p>
            <a:endParaRPr/>
          </a:p>
        </p:txBody>
      </p:sp>
      <p:sp>
        <p:nvSpPr>
          <p:cNvPr id="145" name="object 145"/>
          <p:cNvSpPr/>
          <p:nvPr/>
        </p:nvSpPr>
        <p:spPr>
          <a:xfrm>
            <a:off x="7624444" y="4148454"/>
            <a:ext cx="85725" cy="271145"/>
          </a:xfrm>
          <a:custGeom>
            <a:avLst/>
            <a:gdLst/>
            <a:ahLst/>
            <a:cxnLst/>
            <a:rect l="l" t="t" r="r" b="b"/>
            <a:pathLst>
              <a:path w="85725" h="271145">
                <a:moveTo>
                  <a:pt x="28575" y="184912"/>
                </a:moveTo>
                <a:lnTo>
                  <a:pt x="0" y="184912"/>
                </a:lnTo>
                <a:lnTo>
                  <a:pt x="42925" y="270637"/>
                </a:lnTo>
                <a:lnTo>
                  <a:pt x="78560" y="199263"/>
                </a:lnTo>
                <a:lnTo>
                  <a:pt x="28575" y="199263"/>
                </a:lnTo>
                <a:lnTo>
                  <a:pt x="28575" y="184912"/>
                </a:lnTo>
                <a:close/>
              </a:path>
              <a:path w="85725" h="271145">
                <a:moveTo>
                  <a:pt x="57150" y="71374"/>
                </a:moveTo>
                <a:lnTo>
                  <a:pt x="28575" y="71374"/>
                </a:lnTo>
                <a:lnTo>
                  <a:pt x="28575" y="199263"/>
                </a:lnTo>
                <a:lnTo>
                  <a:pt x="57150" y="199263"/>
                </a:lnTo>
                <a:lnTo>
                  <a:pt x="57150" y="71374"/>
                </a:lnTo>
                <a:close/>
              </a:path>
              <a:path w="85725" h="271145">
                <a:moveTo>
                  <a:pt x="85725" y="184912"/>
                </a:moveTo>
                <a:lnTo>
                  <a:pt x="57150" y="184912"/>
                </a:lnTo>
                <a:lnTo>
                  <a:pt x="57150" y="199263"/>
                </a:lnTo>
                <a:lnTo>
                  <a:pt x="78560" y="199263"/>
                </a:lnTo>
                <a:lnTo>
                  <a:pt x="85725" y="184912"/>
                </a:lnTo>
                <a:close/>
              </a:path>
              <a:path w="85725" h="271145">
                <a:moveTo>
                  <a:pt x="42925" y="0"/>
                </a:moveTo>
                <a:lnTo>
                  <a:pt x="0" y="85725"/>
                </a:lnTo>
                <a:lnTo>
                  <a:pt x="28575" y="85725"/>
                </a:lnTo>
                <a:lnTo>
                  <a:pt x="28575" y="71374"/>
                </a:lnTo>
                <a:lnTo>
                  <a:pt x="78560" y="71374"/>
                </a:lnTo>
                <a:lnTo>
                  <a:pt x="42925" y="0"/>
                </a:lnTo>
                <a:close/>
              </a:path>
              <a:path w="85725" h="271145">
                <a:moveTo>
                  <a:pt x="78560" y="71374"/>
                </a:moveTo>
                <a:lnTo>
                  <a:pt x="57150" y="71374"/>
                </a:lnTo>
                <a:lnTo>
                  <a:pt x="57150" y="85725"/>
                </a:lnTo>
                <a:lnTo>
                  <a:pt x="85725" y="85725"/>
                </a:lnTo>
                <a:lnTo>
                  <a:pt x="78560" y="71374"/>
                </a:lnTo>
                <a:close/>
              </a:path>
            </a:pathLst>
          </a:custGeom>
          <a:solidFill>
            <a:srgbClr val="000000"/>
          </a:solidFill>
        </p:spPr>
        <p:txBody>
          <a:bodyPr wrap="square" lIns="0" tIns="0" rIns="0" bIns="0" rtlCol="0"/>
          <a:lstStyle/>
          <a:p>
            <a:endParaRPr/>
          </a:p>
        </p:txBody>
      </p:sp>
      <p:sp>
        <p:nvSpPr>
          <p:cNvPr id="146" name="object 146"/>
          <p:cNvSpPr/>
          <p:nvPr/>
        </p:nvSpPr>
        <p:spPr>
          <a:xfrm>
            <a:off x="7624444" y="3607180"/>
            <a:ext cx="85725" cy="271145"/>
          </a:xfrm>
          <a:custGeom>
            <a:avLst/>
            <a:gdLst/>
            <a:ahLst/>
            <a:cxnLst/>
            <a:rect l="l" t="t" r="r" b="b"/>
            <a:pathLst>
              <a:path w="85725" h="271145">
                <a:moveTo>
                  <a:pt x="28575" y="184912"/>
                </a:moveTo>
                <a:lnTo>
                  <a:pt x="0" y="184912"/>
                </a:lnTo>
                <a:lnTo>
                  <a:pt x="42925" y="270637"/>
                </a:lnTo>
                <a:lnTo>
                  <a:pt x="78623" y="199136"/>
                </a:lnTo>
                <a:lnTo>
                  <a:pt x="28575" y="199136"/>
                </a:lnTo>
                <a:lnTo>
                  <a:pt x="28575" y="184912"/>
                </a:lnTo>
                <a:close/>
              </a:path>
              <a:path w="85725" h="271145">
                <a:moveTo>
                  <a:pt x="57150" y="71374"/>
                </a:moveTo>
                <a:lnTo>
                  <a:pt x="28575" y="71374"/>
                </a:lnTo>
                <a:lnTo>
                  <a:pt x="28575" y="199136"/>
                </a:lnTo>
                <a:lnTo>
                  <a:pt x="57150" y="199136"/>
                </a:lnTo>
                <a:lnTo>
                  <a:pt x="57150" y="71374"/>
                </a:lnTo>
                <a:close/>
              </a:path>
              <a:path w="85725" h="271145">
                <a:moveTo>
                  <a:pt x="85725" y="184912"/>
                </a:moveTo>
                <a:lnTo>
                  <a:pt x="57150" y="184912"/>
                </a:lnTo>
                <a:lnTo>
                  <a:pt x="57150" y="199136"/>
                </a:lnTo>
                <a:lnTo>
                  <a:pt x="78623" y="199136"/>
                </a:lnTo>
                <a:lnTo>
                  <a:pt x="85725" y="184912"/>
                </a:lnTo>
                <a:close/>
              </a:path>
              <a:path w="85725" h="271145">
                <a:moveTo>
                  <a:pt x="42925" y="0"/>
                </a:moveTo>
                <a:lnTo>
                  <a:pt x="0" y="85725"/>
                </a:lnTo>
                <a:lnTo>
                  <a:pt x="28575" y="85725"/>
                </a:lnTo>
                <a:lnTo>
                  <a:pt x="28575" y="71374"/>
                </a:lnTo>
                <a:lnTo>
                  <a:pt x="78560" y="71374"/>
                </a:lnTo>
                <a:lnTo>
                  <a:pt x="42925" y="0"/>
                </a:lnTo>
                <a:close/>
              </a:path>
              <a:path w="85725" h="271145">
                <a:moveTo>
                  <a:pt x="78560" y="71374"/>
                </a:moveTo>
                <a:lnTo>
                  <a:pt x="57150" y="71374"/>
                </a:lnTo>
                <a:lnTo>
                  <a:pt x="57150" y="85725"/>
                </a:lnTo>
                <a:lnTo>
                  <a:pt x="85725" y="85725"/>
                </a:lnTo>
                <a:lnTo>
                  <a:pt x="78560" y="71374"/>
                </a:lnTo>
                <a:close/>
              </a:path>
            </a:pathLst>
          </a:custGeom>
          <a:solidFill>
            <a:srgbClr val="000000"/>
          </a:solidFill>
        </p:spPr>
        <p:txBody>
          <a:bodyPr wrap="square" lIns="0" tIns="0" rIns="0" bIns="0" rtlCol="0"/>
          <a:lstStyle/>
          <a:p>
            <a:endParaRPr/>
          </a:p>
        </p:txBody>
      </p:sp>
      <p:sp>
        <p:nvSpPr>
          <p:cNvPr id="147" name="object 147"/>
          <p:cNvSpPr/>
          <p:nvPr/>
        </p:nvSpPr>
        <p:spPr>
          <a:xfrm>
            <a:off x="7624444" y="3065779"/>
            <a:ext cx="85725" cy="271145"/>
          </a:xfrm>
          <a:custGeom>
            <a:avLst/>
            <a:gdLst/>
            <a:ahLst/>
            <a:cxnLst/>
            <a:rect l="l" t="t" r="r" b="b"/>
            <a:pathLst>
              <a:path w="85725" h="271145">
                <a:moveTo>
                  <a:pt x="28575" y="185039"/>
                </a:moveTo>
                <a:lnTo>
                  <a:pt x="0" y="185039"/>
                </a:lnTo>
                <a:lnTo>
                  <a:pt x="42925" y="270764"/>
                </a:lnTo>
                <a:lnTo>
                  <a:pt x="78623" y="199262"/>
                </a:lnTo>
                <a:lnTo>
                  <a:pt x="28575" y="199262"/>
                </a:lnTo>
                <a:lnTo>
                  <a:pt x="28575" y="185039"/>
                </a:lnTo>
                <a:close/>
              </a:path>
              <a:path w="85725" h="271145">
                <a:moveTo>
                  <a:pt x="57150" y="71500"/>
                </a:moveTo>
                <a:lnTo>
                  <a:pt x="28575" y="71500"/>
                </a:lnTo>
                <a:lnTo>
                  <a:pt x="28575" y="199262"/>
                </a:lnTo>
                <a:lnTo>
                  <a:pt x="57150" y="199262"/>
                </a:lnTo>
                <a:lnTo>
                  <a:pt x="57150" y="71500"/>
                </a:lnTo>
                <a:close/>
              </a:path>
              <a:path w="85725" h="271145">
                <a:moveTo>
                  <a:pt x="85725" y="185039"/>
                </a:moveTo>
                <a:lnTo>
                  <a:pt x="57150" y="185039"/>
                </a:lnTo>
                <a:lnTo>
                  <a:pt x="57150" y="199262"/>
                </a:lnTo>
                <a:lnTo>
                  <a:pt x="78623" y="199262"/>
                </a:lnTo>
                <a:lnTo>
                  <a:pt x="85725" y="185039"/>
                </a:lnTo>
                <a:close/>
              </a:path>
              <a:path w="85725" h="271145">
                <a:moveTo>
                  <a:pt x="42925" y="0"/>
                </a:moveTo>
                <a:lnTo>
                  <a:pt x="0" y="85725"/>
                </a:lnTo>
                <a:lnTo>
                  <a:pt x="28575" y="85725"/>
                </a:lnTo>
                <a:lnTo>
                  <a:pt x="28575" y="71500"/>
                </a:lnTo>
                <a:lnTo>
                  <a:pt x="78623" y="71500"/>
                </a:lnTo>
                <a:lnTo>
                  <a:pt x="42925" y="0"/>
                </a:lnTo>
                <a:close/>
              </a:path>
              <a:path w="85725" h="271145">
                <a:moveTo>
                  <a:pt x="78623" y="71500"/>
                </a:moveTo>
                <a:lnTo>
                  <a:pt x="57150" y="71500"/>
                </a:lnTo>
                <a:lnTo>
                  <a:pt x="57150" y="85725"/>
                </a:lnTo>
                <a:lnTo>
                  <a:pt x="85725" y="85725"/>
                </a:lnTo>
                <a:lnTo>
                  <a:pt x="78623" y="71500"/>
                </a:lnTo>
                <a:close/>
              </a:path>
            </a:pathLst>
          </a:custGeom>
          <a:solidFill>
            <a:srgbClr val="000000"/>
          </a:solidFill>
        </p:spPr>
        <p:txBody>
          <a:bodyPr wrap="square" lIns="0" tIns="0" rIns="0" bIns="0" rtlCol="0"/>
          <a:lstStyle/>
          <a:p>
            <a:endParaRPr/>
          </a:p>
        </p:txBody>
      </p:sp>
      <p:sp>
        <p:nvSpPr>
          <p:cNvPr id="148" name="object 148"/>
          <p:cNvSpPr/>
          <p:nvPr/>
        </p:nvSpPr>
        <p:spPr>
          <a:xfrm>
            <a:off x="7624444" y="2524505"/>
            <a:ext cx="85725" cy="271145"/>
          </a:xfrm>
          <a:custGeom>
            <a:avLst/>
            <a:gdLst/>
            <a:ahLst/>
            <a:cxnLst/>
            <a:rect l="l" t="t" r="r" b="b"/>
            <a:pathLst>
              <a:path w="85725" h="271144">
                <a:moveTo>
                  <a:pt x="28575" y="184912"/>
                </a:moveTo>
                <a:lnTo>
                  <a:pt x="0" y="184912"/>
                </a:lnTo>
                <a:lnTo>
                  <a:pt x="42925" y="270637"/>
                </a:lnTo>
                <a:lnTo>
                  <a:pt x="78560" y="199263"/>
                </a:lnTo>
                <a:lnTo>
                  <a:pt x="28575" y="199263"/>
                </a:lnTo>
                <a:lnTo>
                  <a:pt x="28575" y="184912"/>
                </a:lnTo>
                <a:close/>
              </a:path>
              <a:path w="85725" h="271144">
                <a:moveTo>
                  <a:pt x="57150" y="71501"/>
                </a:moveTo>
                <a:lnTo>
                  <a:pt x="28575" y="71501"/>
                </a:lnTo>
                <a:lnTo>
                  <a:pt x="28575" y="199263"/>
                </a:lnTo>
                <a:lnTo>
                  <a:pt x="57150" y="199263"/>
                </a:lnTo>
                <a:lnTo>
                  <a:pt x="57150" y="71501"/>
                </a:lnTo>
                <a:close/>
              </a:path>
              <a:path w="85725" h="271144">
                <a:moveTo>
                  <a:pt x="85725" y="184912"/>
                </a:moveTo>
                <a:lnTo>
                  <a:pt x="57150" y="184912"/>
                </a:lnTo>
                <a:lnTo>
                  <a:pt x="57150" y="199263"/>
                </a:lnTo>
                <a:lnTo>
                  <a:pt x="78560" y="199263"/>
                </a:lnTo>
                <a:lnTo>
                  <a:pt x="85725" y="184912"/>
                </a:lnTo>
                <a:close/>
              </a:path>
              <a:path w="85725" h="271144">
                <a:moveTo>
                  <a:pt x="42925" y="0"/>
                </a:moveTo>
                <a:lnTo>
                  <a:pt x="0" y="85725"/>
                </a:lnTo>
                <a:lnTo>
                  <a:pt x="28575" y="85725"/>
                </a:lnTo>
                <a:lnTo>
                  <a:pt x="28575" y="71501"/>
                </a:lnTo>
                <a:lnTo>
                  <a:pt x="78623" y="71501"/>
                </a:lnTo>
                <a:lnTo>
                  <a:pt x="42925" y="0"/>
                </a:lnTo>
                <a:close/>
              </a:path>
              <a:path w="85725" h="271144">
                <a:moveTo>
                  <a:pt x="78623" y="71501"/>
                </a:moveTo>
                <a:lnTo>
                  <a:pt x="57150" y="71501"/>
                </a:lnTo>
                <a:lnTo>
                  <a:pt x="57150" y="85725"/>
                </a:lnTo>
                <a:lnTo>
                  <a:pt x="85725" y="85725"/>
                </a:lnTo>
                <a:lnTo>
                  <a:pt x="78623" y="71501"/>
                </a:lnTo>
                <a:close/>
              </a:path>
            </a:pathLst>
          </a:custGeom>
          <a:solidFill>
            <a:srgbClr val="000000"/>
          </a:solidFill>
        </p:spPr>
        <p:txBody>
          <a:bodyPr wrap="square" lIns="0" tIns="0" rIns="0" bIns="0" rtlCol="0"/>
          <a:lstStyle/>
          <a:p>
            <a:endParaRPr/>
          </a:p>
        </p:txBody>
      </p:sp>
      <p:sp>
        <p:nvSpPr>
          <p:cNvPr id="149" name="object 149"/>
          <p:cNvSpPr/>
          <p:nvPr/>
        </p:nvSpPr>
        <p:spPr>
          <a:xfrm>
            <a:off x="5074158" y="5772353"/>
            <a:ext cx="2626360" cy="353060"/>
          </a:xfrm>
          <a:custGeom>
            <a:avLst/>
            <a:gdLst/>
            <a:ahLst/>
            <a:cxnLst/>
            <a:rect l="l" t="t" r="r" b="b"/>
            <a:pathLst>
              <a:path w="2626359" h="353060">
                <a:moveTo>
                  <a:pt x="57150" y="71437"/>
                </a:moveTo>
                <a:lnTo>
                  <a:pt x="28575" y="71437"/>
                </a:lnTo>
                <a:lnTo>
                  <a:pt x="28575" y="346214"/>
                </a:lnTo>
                <a:lnTo>
                  <a:pt x="34925" y="352602"/>
                </a:lnTo>
                <a:lnTo>
                  <a:pt x="2590926" y="352602"/>
                </a:lnTo>
                <a:lnTo>
                  <a:pt x="2597276" y="346214"/>
                </a:lnTo>
                <a:lnTo>
                  <a:pt x="2597276" y="338315"/>
                </a:lnTo>
                <a:lnTo>
                  <a:pt x="57150" y="338315"/>
                </a:lnTo>
                <a:lnTo>
                  <a:pt x="42799" y="324027"/>
                </a:lnTo>
                <a:lnTo>
                  <a:pt x="57150" y="324027"/>
                </a:lnTo>
                <a:lnTo>
                  <a:pt x="57150" y="71437"/>
                </a:lnTo>
                <a:close/>
              </a:path>
              <a:path w="2626359" h="353060">
                <a:moveTo>
                  <a:pt x="57150" y="324027"/>
                </a:moveTo>
                <a:lnTo>
                  <a:pt x="42799" y="324027"/>
                </a:lnTo>
                <a:lnTo>
                  <a:pt x="57150" y="338315"/>
                </a:lnTo>
                <a:lnTo>
                  <a:pt x="57150" y="324027"/>
                </a:lnTo>
                <a:close/>
              </a:path>
              <a:path w="2626359" h="353060">
                <a:moveTo>
                  <a:pt x="2568701" y="324027"/>
                </a:moveTo>
                <a:lnTo>
                  <a:pt x="57150" y="324027"/>
                </a:lnTo>
                <a:lnTo>
                  <a:pt x="57150" y="338315"/>
                </a:lnTo>
                <a:lnTo>
                  <a:pt x="2568701" y="338315"/>
                </a:lnTo>
                <a:lnTo>
                  <a:pt x="2568701" y="324027"/>
                </a:lnTo>
                <a:close/>
              </a:path>
              <a:path w="2626359" h="353060">
                <a:moveTo>
                  <a:pt x="2597276" y="71437"/>
                </a:moveTo>
                <a:lnTo>
                  <a:pt x="2568701" y="71437"/>
                </a:lnTo>
                <a:lnTo>
                  <a:pt x="2568701" y="338315"/>
                </a:lnTo>
                <a:lnTo>
                  <a:pt x="2583052" y="324027"/>
                </a:lnTo>
                <a:lnTo>
                  <a:pt x="2597276" y="324027"/>
                </a:lnTo>
                <a:lnTo>
                  <a:pt x="2597276" y="71437"/>
                </a:lnTo>
                <a:close/>
              </a:path>
              <a:path w="2626359" h="353060">
                <a:moveTo>
                  <a:pt x="2597276" y="324027"/>
                </a:moveTo>
                <a:lnTo>
                  <a:pt x="2583052" y="324027"/>
                </a:lnTo>
                <a:lnTo>
                  <a:pt x="2568701" y="338315"/>
                </a:lnTo>
                <a:lnTo>
                  <a:pt x="2597276" y="338315"/>
                </a:lnTo>
                <a:lnTo>
                  <a:pt x="2597276" y="324027"/>
                </a:lnTo>
                <a:close/>
              </a:path>
              <a:path w="2626359" h="353060">
                <a:moveTo>
                  <a:pt x="42799" y="0"/>
                </a:moveTo>
                <a:lnTo>
                  <a:pt x="0" y="85724"/>
                </a:lnTo>
                <a:lnTo>
                  <a:pt x="28575" y="85724"/>
                </a:lnTo>
                <a:lnTo>
                  <a:pt x="28575" y="71437"/>
                </a:lnTo>
                <a:lnTo>
                  <a:pt x="78570" y="71437"/>
                </a:lnTo>
                <a:lnTo>
                  <a:pt x="42799" y="0"/>
                </a:lnTo>
                <a:close/>
              </a:path>
              <a:path w="2626359" h="353060">
                <a:moveTo>
                  <a:pt x="78570" y="71437"/>
                </a:moveTo>
                <a:lnTo>
                  <a:pt x="57150" y="71437"/>
                </a:lnTo>
                <a:lnTo>
                  <a:pt x="57150" y="85724"/>
                </a:lnTo>
                <a:lnTo>
                  <a:pt x="85725" y="85724"/>
                </a:lnTo>
                <a:lnTo>
                  <a:pt x="78570" y="71437"/>
                </a:lnTo>
                <a:close/>
              </a:path>
              <a:path w="2626359" h="353060">
                <a:moveTo>
                  <a:pt x="2583052" y="0"/>
                </a:moveTo>
                <a:lnTo>
                  <a:pt x="2540126" y="85724"/>
                </a:lnTo>
                <a:lnTo>
                  <a:pt x="2568701" y="85724"/>
                </a:lnTo>
                <a:lnTo>
                  <a:pt x="2568701" y="71437"/>
                </a:lnTo>
                <a:lnTo>
                  <a:pt x="2618718" y="71437"/>
                </a:lnTo>
                <a:lnTo>
                  <a:pt x="2583052" y="0"/>
                </a:lnTo>
                <a:close/>
              </a:path>
              <a:path w="2626359" h="353060">
                <a:moveTo>
                  <a:pt x="2618718" y="71437"/>
                </a:moveTo>
                <a:lnTo>
                  <a:pt x="2597276" y="71437"/>
                </a:lnTo>
                <a:lnTo>
                  <a:pt x="2597276" y="85724"/>
                </a:lnTo>
                <a:lnTo>
                  <a:pt x="2625851" y="85724"/>
                </a:lnTo>
                <a:lnTo>
                  <a:pt x="2618718" y="71437"/>
                </a:lnTo>
                <a:close/>
              </a:path>
            </a:pathLst>
          </a:custGeom>
          <a:solidFill>
            <a:srgbClr val="163793"/>
          </a:solidFill>
        </p:spPr>
        <p:txBody>
          <a:bodyPr wrap="square" lIns="0" tIns="0" rIns="0" bIns="0" rtlCol="0"/>
          <a:lstStyle/>
          <a:p>
            <a:endParaRPr/>
          </a:p>
        </p:txBody>
      </p:sp>
      <p:sp>
        <p:nvSpPr>
          <p:cNvPr id="150" name="object 150"/>
          <p:cNvSpPr/>
          <p:nvPr/>
        </p:nvSpPr>
        <p:spPr>
          <a:xfrm>
            <a:off x="5886703" y="5958433"/>
            <a:ext cx="1109980" cy="369570"/>
          </a:xfrm>
          <a:custGeom>
            <a:avLst/>
            <a:gdLst/>
            <a:ahLst/>
            <a:cxnLst/>
            <a:rect l="l" t="t" r="r" b="b"/>
            <a:pathLst>
              <a:path w="1109979" h="369570">
                <a:moveTo>
                  <a:pt x="0" y="369328"/>
                </a:moveTo>
                <a:lnTo>
                  <a:pt x="1109713" y="369328"/>
                </a:lnTo>
                <a:lnTo>
                  <a:pt x="1109713" y="0"/>
                </a:lnTo>
                <a:lnTo>
                  <a:pt x="0" y="0"/>
                </a:lnTo>
                <a:lnTo>
                  <a:pt x="0" y="369328"/>
                </a:lnTo>
                <a:close/>
              </a:path>
            </a:pathLst>
          </a:custGeom>
          <a:solidFill>
            <a:srgbClr val="FFFF00"/>
          </a:solidFill>
        </p:spPr>
        <p:txBody>
          <a:bodyPr wrap="square" lIns="0" tIns="0" rIns="0" bIns="0" rtlCol="0"/>
          <a:lstStyle/>
          <a:p>
            <a:endParaRPr/>
          </a:p>
        </p:txBody>
      </p:sp>
      <p:sp>
        <p:nvSpPr>
          <p:cNvPr id="151" name="object 151"/>
          <p:cNvSpPr/>
          <p:nvPr/>
        </p:nvSpPr>
        <p:spPr>
          <a:xfrm>
            <a:off x="2433066" y="2351151"/>
            <a:ext cx="4618990" cy="76200"/>
          </a:xfrm>
          <a:custGeom>
            <a:avLst/>
            <a:gdLst/>
            <a:ahLst/>
            <a:cxnLst/>
            <a:rect l="l" t="t" r="r" b="b"/>
            <a:pathLst>
              <a:path w="4618990" h="76200">
                <a:moveTo>
                  <a:pt x="76200" y="0"/>
                </a:moveTo>
                <a:lnTo>
                  <a:pt x="0" y="38100"/>
                </a:lnTo>
                <a:lnTo>
                  <a:pt x="76200" y="76200"/>
                </a:lnTo>
                <a:lnTo>
                  <a:pt x="76200" y="47625"/>
                </a:lnTo>
                <a:lnTo>
                  <a:pt x="63500" y="47625"/>
                </a:lnTo>
                <a:lnTo>
                  <a:pt x="63500" y="28575"/>
                </a:lnTo>
                <a:lnTo>
                  <a:pt x="76200" y="28575"/>
                </a:lnTo>
                <a:lnTo>
                  <a:pt x="76200" y="0"/>
                </a:lnTo>
                <a:close/>
              </a:path>
              <a:path w="4618990" h="76200">
                <a:moveTo>
                  <a:pt x="76200" y="28575"/>
                </a:moveTo>
                <a:lnTo>
                  <a:pt x="63500" y="28575"/>
                </a:lnTo>
                <a:lnTo>
                  <a:pt x="63500" y="47625"/>
                </a:lnTo>
                <a:lnTo>
                  <a:pt x="76200" y="47625"/>
                </a:lnTo>
                <a:lnTo>
                  <a:pt x="76200" y="28575"/>
                </a:lnTo>
                <a:close/>
              </a:path>
              <a:path w="4618990" h="76200">
                <a:moveTo>
                  <a:pt x="139700" y="28575"/>
                </a:moveTo>
                <a:lnTo>
                  <a:pt x="76200" y="28575"/>
                </a:lnTo>
                <a:lnTo>
                  <a:pt x="76200" y="47625"/>
                </a:lnTo>
                <a:lnTo>
                  <a:pt x="139700" y="47625"/>
                </a:lnTo>
                <a:lnTo>
                  <a:pt x="139700" y="28575"/>
                </a:lnTo>
                <a:close/>
              </a:path>
              <a:path w="4618990" h="76200">
                <a:moveTo>
                  <a:pt x="273050" y="28575"/>
                </a:moveTo>
                <a:lnTo>
                  <a:pt x="196850" y="28575"/>
                </a:lnTo>
                <a:lnTo>
                  <a:pt x="196850" y="47625"/>
                </a:lnTo>
                <a:lnTo>
                  <a:pt x="273050" y="47625"/>
                </a:lnTo>
                <a:lnTo>
                  <a:pt x="273050" y="28575"/>
                </a:lnTo>
                <a:close/>
              </a:path>
              <a:path w="4618990" h="76200">
                <a:moveTo>
                  <a:pt x="406400" y="28575"/>
                </a:moveTo>
                <a:lnTo>
                  <a:pt x="330200" y="28575"/>
                </a:lnTo>
                <a:lnTo>
                  <a:pt x="330200" y="47625"/>
                </a:lnTo>
                <a:lnTo>
                  <a:pt x="406400" y="47625"/>
                </a:lnTo>
                <a:lnTo>
                  <a:pt x="406400" y="28575"/>
                </a:lnTo>
                <a:close/>
              </a:path>
              <a:path w="4618990" h="76200">
                <a:moveTo>
                  <a:pt x="539750" y="28575"/>
                </a:moveTo>
                <a:lnTo>
                  <a:pt x="463550" y="28575"/>
                </a:lnTo>
                <a:lnTo>
                  <a:pt x="463550" y="47625"/>
                </a:lnTo>
                <a:lnTo>
                  <a:pt x="539750" y="47625"/>
                </a:lnTo>
                <a:lnTo>
                  <a:pt x="539750" y="28575"/>
                </a:lnTo>
                <a:close/>
              </a:path>
              <a:path w="4618990" h="76200">
                <a:moveTo>
                  <a:pt x="673100" y="28575"/>
                </a:moveTo>
                <a:lnTo>
                  <a:pt x="596900" y="28575"/>
                </a:lnTo>
                <a:lnTo>
                  <a:pt x="596900" y="47625"/>
                </a:lnTo>
                <a:lnTo>
                  <a:pt x="673100" y="47625"/>
                </a:lnTo>
                <a:lnTo>
                  <a:pt x="673100" y="28575"/>
                </a:lnTo>
                <a:close/>
              </a:path>
              <a:path w="4618990" h="76200">
                <a:moveTo>
                  <a:pt x="806450" y="28575"/>
                </a:moveTo>
                <a:lnTo>
                  <a:pt x="730250" y="28575"/>
                </a:lnTo>
                <a:lnTo>
                  <a:pt x="730250" y="47625"/>
                </a:lnTo>
                <a:lnTo>
                  <a:pt x="806450" y="47625"/>
                </a:lnTo>
                <a:lnTo>
                  <a:pt x="806450" y="28575"/>
                </a:lnTo>
                <a:close/>
              </a:path>
              <a:path w="4618990" h="76200">
                <a:moveTo>
                  <a:pt x="939799" y="28575"/>
                </a:moveTo>
                <a:lnTo>
                  <a:pt x="863599" y="28575"/>
                </a:lnTo>
                <a:lnTo>
                  <a:pt x="863599" y="47625"/>
                </a:lnTo>
                <a:lnTo>
                  <a:pt x="939799" y="47625"/>
                </a:lnTo>
                <a:lnTo>
                  <a:pt x="939799" y="28575"/>
                </a:lnTo>
                <a:close/>
              </a:path>
              <a:path w="4618990" h="76200">
                <a:moveTo>
                  <a:pt x="1073149" y="28575"/>
                </a:moveTo>
                <a:lnTo>
                  <a:pt x="996949" y="28575"/>
                </a:lnTo>
                <a:lnTo>
                  <a:pt x="996949" y="47625"/>
                </a:lnTo>
                <a:lnTo>
                  <a:pt x="1073149" y="47625"/>
                </a:lnTo>
                <a:lnTo>
                  <a:pt x="1073149" y="28575"/>
                </a:lnTo>
                <a:close/>
              </a:path>
              <a:path w="4618990" h="76200">
                <a:moveTo>
                  <a:pt x="1206499" y="28575"/>
                </a:moveTo>
                <a:lnTo>
                  <a:pt x="1130299" y="28575"/>
                </a:lnTo>
                <a:lnTo>
                  <a:pt x="1130299" y="47625"/>
                </a:lnTo>
                <a:lnTo>
                  <a:pt x="1206499" y="47625"/>
                </a:lnTo>
                <a:lnTo>
                  <a:pt x="1206499" y="28575"/>
                </a:lnTo>
                <a:close/>
              </a:path>
              <a:path w="4618990" h="76200">
                <a:moveTo>
                  <a:pt x="1339849" y="28575"/>
                </a:moveTo>
                <a:lnTo>
                  <a:pt x="1263649" y="28575"/>
                </a:lnTo>
                <a:lnTo>
                  <a:pt x="1263649" y="47625"/>
                </a:lnTo>
                <a:lnTo>
                  <a:pt x="1339849" y="47625"/>
                </a:lnTo>
                <a:lnTo>
                  <a:pt x="1339849" y="28575"/>
                </a:lnTo>
                <a:close/>
              </a:path>
              <a:path w="4618990" h="76200">
                <a:moveTo>
                  <a:pt x="1473199" y="28575"/>
                </a:moveTo>
                <a:lnTo>
                  <a:pt x="1396999" y="28575"/>
                </a:lnTo>
                <a:lnTo>
                  <a:pt x="1396999" y="47625"/>
                </a:lnTo>
                <a:lnTo>
                  <a:pt x="1473199" y="47625"/>
                </a:lnTo>
                <a:lnTo>
                  <a:pt x="1473199" y="28575"/>
                </a:lnTo>
                <a:close/>
              </a:path>
              <a:path w="4618990" h="76200">
                <a:moveTo>
                  <a:pt x="1606549" y="28575"/>
                </a:moveTo>
                <a:lnTo>
                  <a:pt x="1530349" y="28575"/>
                </a:lnTo>
                <a:lnTo>
                  <a:pt x="1530349" y="47625"/>
                </a:lnTo>
                <a:lnTo>
                  <a:pt x="1606549" y="47625"/>
                </a:lnTo>
                <a:lnTo>
                  <a:pt x="1606549" y="28575"/>
                </a:lnTo>
                <a:close/>
              </a:path>
              <a:path w="4618990" h="76200">
                <a:moveTo>
                  <a:pt x="1739899" y="28575"/>
                </a:moveTo>
                <a:lnTo>
                  <a:pt x="1663699" y="28575"/>
                </a:lnTo>
                <a:lnTo>
                  <a:pt x="1663699" y="47625"/>
                </a:lnTo>
                <a:lnTo>
                  <a:pt x="1739899" y="47625"/>
                </a:lnTo>
                <a:lnTo>
                  <a:pt x="1739899" y="28575"/>
                </a:lnTo>
                <a:close/>
              </a:path>
              <a:path w="4618990" h="76200">
                <a:moveTo>
                  <a:pt x="1873249" y="28575"/>
                </a:moveTo>
                <a:lnTo>
                  <a:pt x="1797049" y="28575"/>
                </a:lnTo>
                <a:lnTo>
                  <a:pt x="1797049" y="47625"/>
                </a:lnTo>
                <a:lnTo>
                  <a:pt x="1873249" y="47625"/>
                </a:lnTo>
                <a:lnTo>
                  <a:pt x="1873249" y="28575"/>
                </a:lnTo>
                <a:close/>
              </a:path>
              <a:path w="4618990" h="76200">
                <a:moveTo>
                  <a:pt x="2006599" y="28575"/>
                </a:moveTo>
                <a:lnTo>
                  <a:pt x="1930399" y="28575"/>
                </a:lnTo>
                <a:lnTo>
                  <a:pt x="1930399" y="47625"/>
                </a:lnTo>
                <a:lnTo>
                  <a:pt x="2006599" y="47625"/>
                </a:lnTo>
                <a:lnTo>
                  <a:pt x="2006599" y="28575"/>
                </a:lnTo>
                <a:close/>
              </a:path>
              <a:path w="4618990" h="76200">
                <a:moveTo>
                  <a:pt x="2139949" y="28575"/>
                </a:moveTo>
                <a:lnTo>
                  <a:pt x="2063749" y="28575"/>
                </a:lnTo>
                <a:lnTo>
                  <a:pt x="2063749" y="47625"/>
                </a:lnTo>
                <a:lnTo>
                  <a:pt x="2139949" y="47625"/>
                </a:lnTo>
                <a:lnTo>
                  <a:pt x="2139949" y="28575"/>
                </a:lnTo>
                <a:close/>
              </a:path>
              <a:path w="4618990" h="76200">
                <a:moveTo>
                  <a:pt x="2273299" y="28575"/>
                </a:moveTo>
                <a:lnTo>
                  <a:pt x="2197099" y="28575"/>
                </a:lnTo>
                <a:lnTo>
                  <a:pt x="2197099" y="47625"/>
                </a:lnTo>
                <a:lnTo>
                  <a:pt x="2273299" y="47625"/>
                </a:lnTo>
                <a:lnTo>
                  <a:pt x="2273299" y="28575"/>
                </a:lnTo>
                <a:close/>
              </a:path>
              <a:path w="4618990" h="76200">
                <a:moveTo>
                  <a:pt x="2406649" y="28575"/>
                </a:moveTo>
                <a:lnTo>
                  <a:pt x="2330449" y="28575"/>
                </a:lnTo>
                <a:lnTo>
                  <a:pt x="2330449" y="47625"/>
                </a:lnTo>
                <a:lnTo>
                  <a:pt x="2406649" y="47625"/>
                </a:lnTo>
                <a:lnTo>
                  <a:pt x="2406649" y="28575"/>
                </a:lnTo>
                <a:close/>
              </a:path>
              <a:path w="4618990" h="76200">
                <a:moveTo>
                  <a:pt x="2539999" y="28575"/>
                </a:moveTo>
                <a:lnTo>
                  <a:pt x="2463799" y="28575"/>
                </a:lnTo>
                <a:lnTo>
                  <a:pt x="2463799" y="47625"/>
                </a:lnTo>
                <a:lnTo>
                  <a:pt x="2539999" y="47625"/>
                </a:lnTo>
                <a:lnTo>
                  <a:pt x="2539999" y="28575"/>
                </a:lnTo>
                <a:close/>
              </a:path>
              <a:path w="4618990" h="76200">
                <a:moveTo>
                  <a:pt x="2673349" y="28575"/>
                </a:moveTo>
                <a:lnTo>
                  <a:pt x="2597149" y="28575"/>
                </a:lnTo>
                <a:lnTo>
                  <a:pt x="2597149" y="47625"/>
                </a:lnTo>
                <a:lnTo>
                  <a:pt x="2673349" y="47625"/>
                </a:lnTo>
                <a:lnTo>
                  <a:pt x="2673349" y="28575"/>
                </a:lnTo>
                <a:close/>
              </a:path>
              <a:path w="4618990" h="76200">
                <a:moveTo>
                  <a:pt x="2806699" y="28575"/>
                </a:moveTo>
                <a:lnTo>
                  <a:pt x="2730499" y="28575"/>
                </a:lnTo>
                <a:lnTo>
                  <a:pt x="2730499" y="47625"/>
                </a:lnTo>
                <a:lnTo>
                  <a:pt x="2806699" y="47625"/>
                </a:lnTo>
                <a:lnTo>
                  <a:pt x="2806699" y="28575"/>
                </a:lnTo>
                <a:close/>
              </a:path>
              <a:path w="4618990" h="76200">
                <a:moveTo>
                  <a:pt x="2940049" y="28575"/>
                </a:moveTo>
                <a:lnTo>
                  <a:pt x="2863849" y="28575"/>
                </a:lnTo>
                <a:lnTo>
                  <a:pt x="2863849" y="47625"/>
                </a:lnTo>
                <a:lnTo>
                  <a:pt x="2940049" y="47625"/>
                </a:lnTo>
                <a:lnTo>
                  <a:pt x="2940049" y="28575"/>
                </a:lnTo>
                <a:close/>
              </a:path>
              <a:path w="4618990" h="76200">
                <a:moveTo>
                  <a:pt x="3073399" y="28575"/>
                </a:moveTo>
                <a:lnTo>
                  <a:pt x="2997199" y="28575"/>
                </a:lnTo>
                <a:lnTo>
                  <a:pt x="2997199" y="47625"/>
                </a:lnTo>
                <a:lnTo>
                  <a:pt x="3073399" y="47625"/>
                </a:lnTo>
                <a:lnTo>
                  <a:pt x="3073399" y="28575"/>
                </a:lnTo>
                <a:close/>
              </a:path>
              <a:path w="4618990" h="76200">
                <a:moveTo>
                  <a:pt x="3206749" y="28575"/>
                </a:moveTo>
                <a:lnTo>
                  <a:pt x="3130549" y="28575"/>
                </a:lnTo>
                <a:lnTo>
                  <a:pt x="3130549" y="47625"/>
                </a:lnTo>
                <a:lnTo>
                  <a:pt x="3206749" y="47625"/>
                </a:lnTo>
                <a:lnTo>
                  <a:pt x="3206749" y="28575"/>
                </a:lnTo>
                <a:close/>
              </a:path>
              <a:path w="4618990" h="76200">
                <a:moveTo>
                  <a:pt x="3340100" y="28575"/>
                </a:moveTo>
                <a:lnTo>
                  <a:pt x="3263900" y="28575"/>
                </a:lnTo>
                <a:lnTo>
                  <a:pt x="3263900" y="47625"/>
                </a:lnTo>
                <a:lnTo>
                  <a:pt x="3340100" y="47625"/>
                </a:lnTo>
                <a:lnTo>
                  <a:pt x="3340100" y="28575"/>
                </a:lnTo>
                <a:close/>
              </a:path>
              <a:path w="4618990" h="76200">
                <a:moveTo>
                  <a:pt x="3473450" y="28575"/>
                </a:moveTo>
                <a:lnTo>
                  <a:pt x="3397250" y="28575"/>
                </a:lnTo>
                <a:lnTo>
                  <a:pt x="3397250" y="47625"/>
                </a:lnTo>
                <a:lnTo>
                  <a:pt x="3473450" y="47625"/>
                </a:lnTo>
                <a:lnTo>
                  <a:pt x="3473450" y="28575"/>
                </a:lnTo>
                <a:close/>
              </a:path>
              <a:path w="4618990" h="76200">
                <a:moveTo>
                  <a:pt x="3606800" y="28575"/>
                </a:moveTo>
                <a:lnTo>
                  <a:pt x="3530600" y="28575"/>
                </a:lnTo>
                <a:lnTo>
                  <a:pt x="3530600" y="47625"/>
                </a:lnTo>
                <a:lnTo>
                  <a:pt x="3606800" y="47625"/>
                </a:lnTo>
                <a:lnTo>
                  <a:pt x="3606800" y="28575"/>
                </a:lnTo>
                <a:close/>
              </a:path>
              <a:path w="4618990" h="76200">
                <a:moveTo>
                  <a:pt x="3740150" y="28575"/>
                </a:moveTo>
                <a:lnTo>
                  <a:pt x="3663950" y="28575"/>
                </a:lnTo>
                <a:lnTo>
                  <a:pt x="3663950" y="47625"/>
                </a:lnTo>
                <a:lnTo>
                  <a:pt x="3740150" y="47625"/>
                </a:lnTo>
                <a:lnTo>
                  <a:pt x="3740150" y="28575"/>
                </a:lnTo>
                <a:close/>
              </a:path>
              <a:path w="4618990" h="76200">
                <a:moveTo>
                  <a:pt x="3873500" y="28575"/>
                </a:moveTo>
                <a:lnTo>
                  <a:pt x="3797300" y="28575"/>
                </a:lnTo>
                <a:lnTo>
                  <a:pt x="3797300" y="47625"/>
                </a:lnTo>
                <a:lnTo>
                  <a:pt x="3873500" y="47625"/>
                </a:lnTo>
                <a:lnTo>
                  <a:pt x="3873500" y="28575"/>
                </a:lnTo>
                <a:close/>
              </a:path>
              <a:path w="4618990" h="76200">
                <a:moveTo>
                  <a:pt x="4006850" y="28575"/>
                </a:moveTo>
                <a:lnTo>
                  <a:pt x="3930650" y="28575"/>
                </a:lnTo>
                <a:lnTo>
                  <a:pt x="3930650" y="47625"/>
                </a:lnTo>
                <a:lnTo>
                  <a:pt x="4006850" y="47625"/>
                </a:lnTo>
                <a:lnTo>
                  <a:pt x="4006850" y="28575"/>
                </a:lnTo>
                <a:close/>
              </a:path>
              <a:path w="4618990" h="76200">
                <a:moveTo>
                  <a:pt x="4140200" y="28575"/>
                </a:moveTo>
                <a:lnTo>
                  <a:pt x="4064000" y="28575"/>
                </a:lnTo>
                <a:lnTo>
                  <a:pt x="4064000" y="47625"/>
                </a:lnTo>
                <a:lnTo>
                  <a:pt x="4140200" y="47625"/>
                </a:lnTo>
                <a:lnTo>
                  <a:pt x="4140200" y="28575"/>
                </a:lnTo>
                <a:close/>
              </a:path>
              <a:path w="4618990" h="76200">
                <a:moveTo>
                  <a:pt x="4273550" y="28575"/>
                </a:moveTo>
                <a:lnTo>
                  <a:pt x="4197350" y="28575"/>
                </a:lnTo>
                <a:lnTo>
                  <a:pt x="4197350" y="47625"/>
                </a:lnTo>
                <a:lnTo>
                  <a:pt x="4273550" y="47625"/>
                </a:lnTo>
                <a:lnTo>
                  <a:pt x="4273550" y="28575"/>
                </a:lnTo>
                <a:close/>
              </a:path>
              <a:path w="4618990" h="76200">
                <a:moveTo>
                  <a:pt x="4406900" y="28575"/>
                </a:moveTo>
                <a:lnTo>
                  <a:pt x="4330700" y="28575"/>
                </a:lnTo>
                <a:lnTo>
                  <a:pt x="4330700" y="47625"/>
                </a:lnTo>
                <a:lnTo>
                  <a:pt x="4406900" y="47625"/>
                </a:lnTo>
                <a:lnTo>
                  <a:pt x="4406900" y="28575"/>
                </a:lnTo>
                <a:close/>
              </a:path>
              <a:path w="4618990" h="76200">
                <a:moveTo>
                  <a:pt x="4540250" y="28575"/>
                </a:moveTo>
                <a:lnTo>
                  <a:pt x="4464050" y="28575"/>
                </a:lnTo>
                <a:lnTo>
                  <a:pt x="4464050" y="47625"/>
                </a:lnTo>
                <a:lnTo>
                  <a:pt x="4540250" y="47625"/>
                </a:lnTo>
                <a:lnTo>
                  <a:pt x="4540250" y="28575"/>
                </a:lnTo>
                <a:close/>
              </a:path>
              <a:path w="4618990" h="76200">
                <a:moveTo>
                  <a:pt x="4542282" y="0"/>
                </a:moveTo>
                <a:lnTo>
                  <a:pt x="4542282" y="76200"/>
                </a:lnTo>
                <a:lnTo>
                  <a:pt x="4618482" y="38100"/>
                </a:lnTo>
                <a:lnTo>
                  <a:pt x="4542282" y="0"/>
                </a:lnTo>
                <a:close/>
              </a:path>
            </a:pathLst>
          </a:custGeom>
          <a:solidFill>
            <a:srgbClr val="000000"/>
          </a:solidFill>
        </p:spPr>
        <p:txBody>
          <a:bodyPr wrap="square" lIns="0" tIns="0" rIns="0" bIns="0" rtlCol="0"/>
          <a:lstStyle/>
          <a:p>
            <a:endParaRPr/>
          </a:p>
        </p:txBody>
      </p:sp>
      <p:sp>
        <p:nvSpPr>
          <p:cNvPr id="152" name="object 152"/>
          <p:cNvSpPr/>
          <p:nvPr/>
        </p:nvSpPr>
        <p:spPr>
          <a:xfrm>
            <a:off x="2433066" y="2892425"/>
            <a:ext cx="4618990" cy="76200"/>
          </a:xfrm>
          <a:custGeom>
            <a:avLst/>
            <a:gdLst/>
            <a:ahLst/>
            <a:cxnLst/>
            <a:rect l="l" t="t" r="r" b="b"/>
            <a:pathLst>
              <a:path w="4618990" h="76200">
                <a:moveTo>
                  <a:pt x="76200" y="0"/>
                </a:moveTo>
                <a:lnTo>
                  <a:pt x="0" y="38100"/>
                </a:lnTo>
                <a:lnTo>
                  <a:pt x="76200" y="76200"/>
                </a:lnTo>
                <a:lnTo>
                  <a:pt x="76200" y="47625"/>
                </a:lnTo>
                <a:lnTo>
                  <a:pt x="63500" y="47625"/>
                </a:lnTo>
                <a:lnTo>
                  <a:pt x="63500" y="28575"/>
                </a:lnTo>
                <a:lnTo>
                  <a:pt x="76200" y="28575"/>
                </a:lnTo>
                <a:lnTo>
                  <a:pt x="76200" y="0"/>
                </a:lnTo>
                <a:close/>
              </a:path>
              <a:path w="4618990" h="76200">
                <a:moveTo>
                  <a:pt x="76200" y="28575"/>
                </a:moveTo>
                <a:lnTo>
                  <a:pt x="63500" y="28575"/>
                </a:lnTo>
                <a:lnTo>
                  <a:pt x="63500" y="47625"/>
                </a:lnTo>
                <a:lnTo>
                  <a:pt x="76200" y="47625"/>
                </a:lnTo>
                <a:lnTo>
                  <a:pt x="76200" y="28575"/>
                </a:lnTo>
                <a:close/>
              </a:path>
              <a:path w="4618990" h="76200">
                <a:moveTo>
                  <a:pt x="139700" y="28575"/>
                </a:moveTo>
                <a:lnTo>
                  <a:pt x="76200" y="28575"/>
                </a:lnTo>
                <a:lnTo>
                  <a:pt x="76200" y="47625"/>
                </a:lnTo>
                <a:lnTo>
                  <a:pt x="139700" y="47625"/>
                </a:lnTo>
                <a:lnTo>
                  <a:pt x="139700" y="28575"/>
                </a:lnTo>
                <a:close/>
              </a:path>
              <a:path w="4618990" h="76200">
                <a:moveTo>
                  <a:pt x="273050" y="28575"/>
                </a:moveTo>
                <a:lnTo>
                  <a:pt x="196850" y="28575"/>
                </a:lnTo>
                <a:lnTo>
                  <a:pt x="196850" y="47625"/>
                </a:lnTo>
                <a:lnTo>
                  <a:pt x="273050" y="47625"/>
                </a:lnTo>
                <a:lnTo>
                  <a:pt x="273050" y="28575"/>
                </a:lnTo>
                <a:close/>
              </a:path>
              <a:path w="4618990" h="76200">
                <a:moveTo>
                  <a:pt x="406400" y="28575"/>
                </a:moveTo>
                <a:lnTo>
                  <a:pt x="330200" y="28575"/>
                </a:lnTo>
                <a:lnTo>
                  <a:pt x="330200" y="47625"/>
                </a:lnTo>
                <a:lnTo>
                  <a:pt x="406400" y="47625"/>
                </a:lnTo>
                <a:lnTo>
                  <a:pt x="406400" y="28575"/>
                </a:lnTo>
                <a:close/>
              </a:path>
              <a:path w="4618990" h="76200">
                <a:moveTo>
                  <a:pt x="539750" y="28575"/>
                </a:moveTo>
                <a:lnTo>
                  <a:pt x="463550" y="28575"/>
                </a:lnTo>
                <a:lnTo>
                  <a:pt x="463550" y="47625"/>
                </a:lnTo>
                <a:lnTo>
                  <a:pt x="539750" y="47625"/>
                </a:lnTo>
                <a:lnTo>
                  <a:pt x="539750" y="28575"/>
                </a:lnTo>
                <a:close/>
              </a:path>
              <a:path w="4618990" h="76200">
                <a:moveTo>
                  <a:pt x="673100" y="28575"/>
                </a:moveTo>
                <a:lnTo>
                  <a:pt x="596900" y="28575"/>
                </a:lnTo>
                <a:lnTo>
                  <a:pt x="596900" y="47625"/>
                </a:lnTo>
                <a:lnTo>
                  <a:pt x="673100" y="47625"/>
                </a:lnTo>
                <a:lnTo>
                  <a:pt x="673100" y="28575"/>
                </a:lnTo>
                <a:close/>
              </a:path>
              <a:path w="4618990" h="76200">
                <a:moveTo>
                  <a:pt x="806450" y="28575"/>
                </a:moveTo>
                <a:lnTo>
                  <a:pt x="730250" y="28575"/>
                </a:lnTo>
                <a:lnTo>
                  <a:pt x="730250" y="47625"/>
                </a:lnTo>
                <a:lnTo>
                  <a:pt x="806450" y="47625"/>
                </a:lnTo>
                <a:lnTo>
                  <a:pt x="806450" y="28575"/>
                </a:lnTo>
                <a:close/>
              </a:path>
              <a:path w="4618990" h="76200">
                <a:moveTo>
                  <a:pt x="939799" y="28575"/>
                </a:moveTo>
                <a:lnTo>
                  <a:pt x="863599" y="28575"/>
                </a:lnTo>
                <a:lnTo>
                  <a:pt x="863599" y="47625"/>
                </a:lnTo>
                <a:lnTo>
                  <a:pt x="939799" y="47625"/>
                </a:lnTo>
                <a:lnTo>
                  <a:pt x="939799" y="28575"/>
                </a:lnTo>
                <a:close/>
              </a:path>
              <a:path w="4618990" h="76200">
                <a:moveTo>
                  <a:pt x="1073149" y="28575"/>
                </a:moveTo>
                <a:lnTo>
                  <a:pt x="996949" y="28575"/>
                </a:lnTo>
                <a:lnTo>
                  <a:pt x="996949" y="47625"/>
                </a:lnTo>
                <a:lnTo>
                  <a:pt x="1073149" y="47625"/>
                </a:lnTo>
                <a:lnTo>
                  <a:pt x="1073149" y="28575"/>
                </a:lnTo>
                <a:close/>
              </a:path>
              <a:path w="4618990" h="76200">
                <a:moveTo>
                  <a:pt x="1206499" y="28575"/>
                </a:moveTo>
                <a:lnTo>
                  <a:pt x="1130299" y="28575"/>
                </a:lnTo>
                <a:lnTo>
                  <a:pt x="1130299" y="47625"/>
                </a:lnTo>
                <a:lnTo>
                  <a:pt x="1206499" y="47625"/>
                </a:lnTo>
                <a:lnTo>
                  <a:pt x="1206499" y="28575"/>
                </a:lnTo>
                <a:close/>
              </a:path>
              <a:path w="4618990" h="76200">
                <a:moveTo>
                  <a:pt x="1339849" y="28575"/>
                </a:moveTo>
                <a:lnTo>
                  <a:pt x="1263649" y="28575"/>
                </a:lnTo>
                <a:lnTo>
                  <a:pt x="1263649" y="47625"/>
                </a:lnTo>
                <a:lnTo>
                  <a:pt x="1339849" y="47625"/>
                </a:lnTo>
                <a:lnTo>
                  <a:pt x="1339849" y="28575"/>
                </a:lnTo>
                <a:close/>
              </a:path>
              <a:path w="4618990" h="76200">
                <a:moveTo>
                  <a:pt x="1473199" y="28575"/>
                </a:moveTo>
                <a:lnTo>
                  <a:pt x="1396999" y="28575"/>
                </a:lnTo>
                <a:lnTo>
                  <a:pt x="1396999" y="47625"/>
                </a:lnTo>
                <a:lnTo>
                  <a:pt x="1473199" y="47625"/>
                </a:lnTo>
                <a:lnTo>
                  <a:pt x="1473199" y="28575"/>
                </a:lnTo>
                <a:close/>
              </a:path>
              <a:path w="4618990" h="76200">
                <a:moveTo>
                  <a:pt x="1606549" y="28575"/>
                </a:moveTo>
                <a:lnTo>
                  <a:pt x="1530349" y="28575"/>
                </a:lnTo>
                <a:lnTo>
                  <a:pt x="1530349" y="47625"/>
                </a:lnTo>
                <a:lnTo>
                  <a:pt x="1606549" y="47625"/>
                </a:lnTo>
                <a:lnTo>
                  <a:pt x="1606549" y="28575"/>
                </a:lnTo>
                <a:close/>
              </a:path>
              <a:path w="4618990" h="76200">
                <a:moveTo>
                  <a:pt x="1739899" y="28575"/>
                </a:moveTo>
                <a:lnTo>
                  <a:pt x="1663699" y="28575"/>
                </a:lnTo>
                <a:lnTo>
                  <a:pt x="1663699" y="47625"/>
                </a:lnTo>
                <a:lnTo>
                  <a:pt x="1739899" y="47625"/>
                </a:lnTo>
                <a:lnTo>
                  <a:pt x="1739899" y="28575"/>
                </a:lnTo>
                <a:close/>
              </a:path>
              <a:path w="4618990" h="76200">
                <a:moveTo>
                  <a:pt x="1873249" y="28575"/>
                </a:moveTo>
                <a:lnTo>
                  <a:pt x="1797049" y="28575"/>
                </a:lnTo>
                <a:lnTo>
                  <a:pt x="1797049" y="47625"/>
                </a:lnTo>
                <a:lnTo>
                  <a:pt x="1873249" y="47625"/>
                </a:lnTo>
                <a:lnTo>
                  <a:pt x="1873249" y="28575"/>
                </a:lnTo>
                <a:close/>
              </a:path>
              <a:path w="4618990" h="76200">
                <a:moveTo>
                  <a:pt x="2006599" y="28575"/>
                </a:moveTo>
                <a:lnTo>
                  <a:pt x="1930399" y="28575"/>
                </a:lnTo>
                <a:lnTo>
                  <a:pt x="1930399" y="47625"/>
                </a:lnTo>
                <a:lnTo>
                  <a:pt x="2006599" y="47625"/>
                </a:lnTo>
                <a:lnTo>
                  <a:pt x="2006599" y="28575"/>
                </a:lnTo>
                <a:close/>
              </a:path>
              <a:path w="4618990" h="76200">
                <a:moveTo>
                  <a:pt x="2139949" y="28575"/>
                </a:moveTo>
                <a:lnTo>
                  <a:pt x="2063749" y="28575"/>
                </a:lnTo>
                <a:lnTo>
                  <a:pt x="2063749" y="47625"/>
                </a:lnTo>
                <a:lnTo>
                  <a:pt x="2139949" y="47625"/>
                </a:lnTo>
                <a:lnTo>
                  <a:pt x="2139949" y="28575"/>
                </a:lnTo>
                <a:close/>
              </a:path>
              <a:path w="4618990" h="76200">
                <a:moveTo>
                  <a:pt x="2273299" y="28575"/>
                </a:moveTo>
                <a:lnTo>
                  <a:pt x="2197099" y="28575"/>
                </a:lnTo>
                <a:lnTo>
                  <a:pt x="2197099" y="47625"/>
                </a:lnTo>
                <a:lnTo>
                  <a:pt x="2273299" y="47625"/>
                </a:lnTo>
                <a:lnTo>
                  <a:pt x="2273299" y="28575"/>
                </a:lnTo>
                <a:close/>
              </a:path>
              <a:path w="4618990" h="76200">
                <a:moveTo>
                  <a:pt x="2406649" y="28575"/>
                </a:moveTo>
                <a:lnTo>
                  <a:pt x="2330449" y="28575"/>
                </a:lnTo>
                <a:lnTo>
                  <a:pt x="2330449" y="47625"/>
                </a:lnTo>
                <a:lnTo>
                  <a:pt x="2406649" y="47625"/>
                </a:lnTo>
                <a:lnTo>
                  <a:pt x="2406649" y="28575"/>
                </a:lnTo>
                <a:close/>
              </a:path>
              <a:path w="4618990" h="76200">
                <a:moveTo>
                  <a:pt x="2539999" y="28575"/>
                </a:moveTo>
                <a:lnTo>
                  <a:pt x="2463799" y="28575"/>
                </a:lnTo>
                <a:lnTo>
                  <a:pt x="2463799" y="47625"/>
                </a:lnTo>
                <a:lnTo>
                  <a:pt x="2539999" y="47625"/>
                </a:lnTo>
                <a:lnTo>
                  <a:pt x="2539999" y="28575"/>
                </a:lnTo>
                <a:close/>
              </a:path>
              <a:path w="4618990" h="76200">
                <a:moveTo>
                  <a:pt x="2673349" y="28575"/>
                </a:moveTo>
                <a:lnTo>
                  <a:pt x="2597149" y="28575"/>
                </a:lnTo>
                <a:lnTo>
                  <a:pt x="2597149" y="47625"/>
                </a:lnTo>
                <a:lnTo>
                  <a:pt x="2673349" y="47625"/>
                </a:lnTo>
                <a:lnTo>
                  <a:pt x="2673349" y="28575"/>
                </a:lnTo>
                <a:close/>
              </a:path>
              <a:path w="4618990" h="76200">
                <a:moveTo>
                  <a:pt x="2806699" y="28575"/>
                </a:moveTo>
                <a:lnTo>
                  <a:pt x="2730499" y="28575"/>
                </a:lnTo>
                <a:lnTo>
                  <a:pt x="2730499" y="47625"/>
                </a:lnTo>
                <a:lnTo>
                  <a:pt x="2806699" y="47625"/>
                </a:lnTo>
                <a:lnTo>
                  <a:pt x="2806699" y="28575"/>
                </a:lnTo>
                <a:close/>
              </a:path>
              <a:path w="4618990" h="76200">
                <a:moveTo>
                  <a:pt x="2940049" y="28575"/>
                </a:moveTo>
                <a:lnTo>
                  <a:pt x="2863849" y="28575"/>
                </a:lnTo>
                <a:lnTo>
                  <a:pt x="2863849" y="47625"/>
                </a:lnTo>
                <a:lnTo>
                  <a:pt x="2940049" y="47625"/>
                </a:lnTo>
                <a:lnTo>
                  <a:pt x="2940049" y="28575"/>
                </a:lnTo>
                <a:close/>
              </a:path>
              <a:path w="4618990" h="76200">
                <a:moveTo>
                  <a:pt x="3073399" y="28575"/>
                </a:moveTo>
                <a:lnTo>
                  <a:pt x="2997199" y="28575"/>
                </a:lnTo>
                <a:lnTo>
                  <a:pt x="2997199" y="47625"/>
                </a:lnTo>
                <a:lnTo>
                  <a:pt x="3073399" y="47625"/>
                </a:lnTo>
                <a:lnTo>
                  <a:pt x="3073399" y="28575"/>
                </a:lnTo>
                <a:close/>
              </a:path>
              <a:path w="4618990" h="76200">
                <a:moveTo>
                  <a:pt x="3206749" y="28575"/>
                </a:moveTo>
                <a:lnTo>
                  <a:pt x="3130549" y="28575"/>
                </a:lnTo>
                <a:lnTo>
                  <a:pt x="3130549" y="47625"/>
                </a:lnTo>
                <a:lnTo>
                  <a:pt x="3206749" y="47625"/>
                </a:lnTo>
                <a:lnTo>
                  <a:pt x="3206749" y="28575"/>
                </a:lnTo>
                <a:close/>
              </a:path>
              <a:path w="4618990" h="76200">
                <a:moveTo>
                  <a:pt x="3340100" y="28575"/>
                </a:moveTo>
                <a:lnTo>
                  <a:pt x="3263900" y="28575"/>
                </a:lnTo>
                <a:lnTo>
                  <a:pt x="3263900" y="47625"/>
                </a:lnTo>
                <a:lnTo>
                  <a:pt x="3340100" y="47625"/>
                </a:lnTo>
                <a:lnTo>
                  <a:pt x="3340100" y="28575"/>
                </a:lnTo>
                <a:close/>
              </a:path>
              <a:path w="4618990" h="76200">
                <a:moveTo>
                  <a:pt x="3473450" y="28575"/>
                </a:moveTo>
                <a:lnTo>
                  <a:pt x="3397250" y="28575"/>
                </a:lnTo>
                <a:lnTo>
                  <a:pt x="3397250" y="47625"/>
                </a:lnTo>
                <a:lnTo>
                  <a:pt x="3473450" y="47625"/>
                </a:lnTo>
                <a:lnTo>
                  <a:pt x="3473450" y="28575"/>
                </a:lnTo>
                <a:close/>
              </a:path>
              <a:path w="4618990" h="76200">
                <a:moveTo>
                  <a:pt x="3606800" y="28575"/>
                </a:moveTo>
                <a:lnTo>
                  <a:pt x="3530600" y="28575"/>
                </a:lnTo>
                <a:lnTo>
                  <a:pt x="3530600" y="47625"/>
                </a:lnTo>
                <a:lnTo>
                  <a:pt x="3606800" y="47625"/>
                </a:lnTo>
                <a:lnTo>
                  <a:pt x="3606800" y="28575"/>
                </a:lnTo>
                <a:close/>
              </a:path>
              <a:path w="4618990" h="76200">
                <a:moveTo>
                  <a:pt x="3740150" y="28575"/>
                </a:moveTo>
                <a:lnTo>
                  <a:pt x="3663950" y="28575"/>
                </a:lnTo>
                <a:lnTo>
                  <a:pt x="3663950" y="47625"/>
                </a:lnTo>
                <a:lnTo>
                  <a:pt x="3740150" y="47625"/>
                </a:lnTo>
                <a:lnTo>
                  <a:pt x="3740150" y="28575"/>
                </a:lnTo>
                <a:close/>
              </a:path>
              <a:path w="4618990" h="76200">
                <a:moveTo>
                  <a:pt x="3873500" y="28575"/>
                </a:moveTo>
                <a:lnTo>
                  <a:pt x="3797300" y="28575"/>
                </a:lnTo>
                <a:lnTo>
                  <a:pt x="3797300" y="47625"/>
                </a:lnTo>
                <a:lnTo>
                  <a:pt x="3873500" y="47625"/>
                </a:lnTo>
                <a:lnTo>
                  <a:pt x="3873500" y="28575"/>
                </a:lnTo>
                <a:close/>
              </a:path>
              <a:path w="4618990" h="76200">
                <a:moveTo>
                  <a:pt x="4006850" y="28575"/>
                </a:moveTo>
                <a:lnTo>
                  <a:pt x="3930650" y="28575"/>
                </a:lnTo>
                <a:lnTo>
                  <a:pt x="3930650" y="47625"/>
                </a:lnTo>
                <a:lnTo>
                  <a:pt x="4006850" y="47625"/>
                </a:lnTo>
                <a:lnTo>
                  <a:pt x="4006850" y="28575"/>
                </a:lnTo>
                <a:close/>
              </a:path>
              <a:path w="4618990" h="76200">
                <a:moveTo>
                  <a:pt x="4140200" y="28575"/>
                </a:moveTo>
                <a:lnTo>
                  <a:pt x="4064000" y="28575"/>
                </a:lnTo>
                <a:lnTo>
                  <a:pt x="4064000" y="47625"/>
                </a:lnTo>
                <a:lnTo>
                  <a:pt x="4140200" y="47625"/>
                </a:lnTo>
                <a:lnTo>
                  <a:pt x="4140200" y="28575"/>
                </a:lnTo>
                <a:close/>
              </a:path>
              <a:path w="4618990" h="76200">
                <a:moveTo>
                  <a:pt x="4273550" y="28575"/>
                </a:moveTo>
                <a:lnTo>
                  <a:pt x="4197350" y="28575"/>
                </a:lnTo>
                <a:lnTo>
                  <a:pt x="4197350" y="47625"/>
                </a:lnTo>
                <a:lnTo>
                  <a:pt x="4273550" y="47625"/>
                </a:lnTo>
                <a:lnTo>
                  <a:pt x="4273550" y="28575"/>
                </a:lnTo>
                <a:close/>
              </a:path>
              <a:path w="4618990" h="76200">
                <a:moveTo>
                  <a:pt x="4406900" y="28575"/>
                </a:moveTo>
                <a:lnTo>
                  <a:pt x="4330700" y="28575"/>
                </a:lnTo>
                <a:lnTo>
                  <a:pt x="4330700" y="47625"/>
                </a:lnTo>
                <a:lnTo>
                  <a:pt x="4406900" y="47625"/>
                </a:lnTo>
                <a:lnTo>
                  <a:pt x="4406900" y="28575"/>
                </a:lnTo>
                <a:close/>
              </a:path>
              <a:path w="4618990" h="76200">
                <a:moveTo>
                  <a:pt x="4540250" y="28575"/>
                </a:moveTo>
                <a:lnTo>
                  <a:pt x="4464050" y="28575"/>
                </a:lnTo>
                <a:lnTo>
                  <a:pt x="4464050" y="47625"/>
                </a:lnTo>
                <a:lnTo>
                  <a:pt x="4540250" y="47625"/>
                </a:lnTo>
                <a:lnTo>
                  <a:pt x="4540250" y="28575"/>
                </a:lnTo>
                <a:close/>
              </a:path>
              <a:path w="4618990" h="76200">
                <a:moveTo>
                  <a:pt x="4542282" y="0"/>
                </a:moveTo>
                <a:lnTo>
                  <a:pt x="4542282" y="76200"/>
                </a:lnTo>
                <a:lnTo>
                  <a:pt x="4618482" y="38100"/>
                </a:lnTo>
                <a:lnTo>
                  <a:pt x="4542282" y="0"/>
                </a:lnTo>
                <a:close/>
              </a:path>
            </a:pathLst>
          </a:custGeom>
          <a:solidFill>
            <a:srgbClr val="000000"/>
          </a:solidFill>
        </p:spPr>
        <p:txBody>
          <a:bodyPr wrap="square" lIns="0" tIns="0" rIns="0" bIns="0" rtlCol="0"/>
          <a:lstStyle/>
          <a:p>
            <a:endParaRPr/>
          </a:p>
        </p:txBody>
      </p:sp>
      <p:sp>
        <p:nvSpPr>
          <p:cNvPr id="153" name="object 153"/>
          <p:cNvSpPr/>
          <p:nvPr/>
        </p:nvSpPr>
        <p:spPr>
          <a:xfrm>
            <a:off x="2433066" y="3433698"/>
            <a:ext cx="4618990" cy="76200"/>
          </a:xfrm>
          <a:custGeom>
            <a:avLst/>
            <a:gdLst/>
            <a:ahLst/>
            <a:cxnLst/>
            <a:rect l="l" t="t" r="r" b="b"/>
            <a:pathLst>
              <a:path w="4618990" h="76200">
                <a:moveTo>
                  <a:pt x="76200" y="0"/>
                </a:moveTo>
                <a:lnTo>
                  <a:pt x="0" y="38100"/>
                </a:lnTo>
                <a:lnTo>
                  <a:pt x="76200" y="76200"/>
                </a:lnTo>
                <a:lnTo>
                  <a:pt x="76200" y="47625"/>
                </a:lnTo>
                <a:lnTo>
                  <a:pt x="63500" y="47625"/>
                </a:lnTo>
                <a:lnTo>
                  <a:pt x="63500" y="28575"/>
                </a:lnTo>
                <a:lnTo>
                  <a:pt x="76200" y="28575"/>
                </a:lnTo>
                <a:lnTo>
                  <a:pt x="76200" y="0"/>
                </a:lnTo>
                <a:close/>
              </a:path>
              <a:path w="4618990" h="76200">
                <a:moveTo>
                  <a:pt x="76200" y="28575"/>
                </a:moveTo>
                <a:lnTo>
                  <a:pt x="63500" y="28575"/>
                </a:lnTo>
                <a:lnTo>
                  <a:pt x="63500" y="47625"/>
                </a:lnTo>
                <a:lnTo>
                  <a:pt x="76200" y="47625"/>
                </a:lnTo>
                <a:lnTo>
                  <a:pt x="76200" y="28575"/>
                </a:lnTo>
                <a:close/>
              </a:path>
              <a:path w="4618990" h="76200">
                <a:moveTo>
                  <a:pt x="139700" y="28575"/>
                </a:moveTo>
                <a:lnTo>
                  <a:pt x="76200" y="28575"/>
                </a:lnTo>
                <a:lnTo>
                  <a:pt x="76200" y="47625"/>
                </a:lnTo>
                <a:lnTo>
                  <a:pt x="139700" y="47625"/>
                </a:lnTo>
                <a:lnTo>
                  <a:pt x="139700" y="28575"/>
                </a:lnTo>
                <a:close/>
              </a:path>
              <a:path w="4618990" h="76200">
                <a:moveTo>
                  <a:pt x="273050" y="28575"/>
                </a:moveTo>
                <a:lnTo>
                  <a:pt x="196850" y="28575"/>
                </a:lnTo>
                <a:lnTo>
                  <a:pt x="196850" y="47625"/>
                </a:lnTo>
                <a:lnTo>
                  <a:pt x="273050" y="47625"/>
                </a:lnTo>
                <a:lnTo>
                  <a:pt x="273050" y="28575"/>
                </a:lnTo>
                <a:close/>
              </a:path>
              <a:path w="4618990" h="76200">
                <a:moveTo>
                  <a:pt x="406400" y="28575"/>
                </a:moveTo>
                <a:lnTo>
                  <a:pt x="330200" y="28575"/>
                </a:lnTo>
                <a:lnTo>
                  <a:pt x="330200" y="47625"/>
                </a:lnTo>
                <a:lnTo>
                  <a:pt x="406400" y="47625"/>
                </a:lnTo>
                <a:lnTo>
                  <a:pt x="406400" y="28575"/>
                </a:lnTo>
                <a:close/>
              </a:path>
              <a:path w="4618990" h="76200">
                <a:moveTo>
                  <a:pt x="539750" y="28575"/>
                </a:moveTo>
                <a:lnTo>
                  <a:pt x="463550" y="28575"/>
                </a:lnTo>
                <a:lnTo>
                  <a:pt x="463550" y="47625"/>
                </a:lnTo>
                <a:lnTo>
                  <a:pt x="539750" y="47625"/>
                </a:lnTo>
                <a:lnTo>
                  <a:pt x="539750" y="28575"/>
                </a:lnTo>
                <a:close/>
              </a:path>
              <a:path w="4618990" h="76200">
                <a:moveTo>
                  <a:pt x="673100" y="28575"/>
                </a:moveTo>
                <a:lnTo>
                  <a:pt x="596900" y="28575"/>
                </a:lnTo>
                <a:lnTo>
                  <a:pt x="596900" y="47625"/>
                </a:lnTo>
                <a:lnTo>
                  <a:pt x="673100" y="47625"/>
                </a:lnTo>
                <a:lnTo>
                  <a:pt x="673100" y="28575"/>
                </a:lnTo>
                <a:close/>
              </a:path>
              <a:path w="4618990" h="76200">
                <a:moveTo>
                  <a:pt x="806450" y="28575"/>
                </a:moveTo>
                <a:lnTo>
                  <a:pt x="730250" y="28575"/>
                </a:lnTo>
                <a:lnTo>
                  <a:pt x="730250" y="47625"/>
                </a:lnTo>
                <a:lnTo>
                  <a:pt x="806450" y="47625"/>
                </a:lnTo>
                <a:lnTo>
                  <a:pt x="806450" y="28575"/>
                </a:lnTo>
                <a:close/>
              </a:path>
              <a:path w="4618990" h="76200">
                <a:moveTo>
                  <a:pt x="939799" y="28575"/>
                </a:moveTo>
                <a:lnTo>
                  <a:pt x="863599" y="28575"/>
                </a:lnTo>
                <a:lnTo>
                  <a:pt x="863599" y="47625"/>
                </a:lnTo>
                <a:lnTo>
                  <a:pt x="939799" y="47625"/>
                </a:lnTo>
                <a:lnTo>
                  <a:pt x="939799" y="28575"/>
                </a:lnTo>
                <a:close/>
              </a:path>
              <a:path w="4618990" h="76200">
                <a:moveTo>
                  <a:pt x="1073149" y="28575"/>
                </a:moveTo>
                <a:lnTo>
                  <a:pt x="996949" y="28575"/>
                </a:lnTo>
                <a:lnTo>
                  <a:pt x="996949" y="47625"/>
                </a:lnTo>
                <a:lnTo>
                  <a:pt x="1073149" y="47625"/>
                </a:lnTo>
                <a:lnTo>
                  <a:pt x="1073149" y="28575"/>
                </a:lnTo>
                <a:close/>
              </a:path>
              <a:path w="4618990" h="76200">
                <a:moveTo>
                  <a:pt x="1206499" y="28575"/>
                </a:moveTo>
                <a:lnTo>
                  <a:pt x="1130299" y="28575"/>
                </a:lnTo>
                <a:lnTo>
                  <a:pt x="1130299" y="47625"/>
                </a:lnTo>
                <a:lnTo>
                  <a:pt x="1206499" y="47625"/>
                </a:lnTo>
                <a:lnTo>
                  <a:pt x="1206499" y="28575"/>
                </a:lnTo>
                <a:close/>
              </a:path>
              <a:path w="4618990" h="76200">
                <a:moveTo>
                  <a:pt x="1339849" y="28575"/>
                </a:moveTo>
                <a:lnTo>
                  <a:pt x="1263649" y="28575"/>
                </a:lnTo>
                <a:lnTo>
                  <a:pt x="1263649" y="47625"/>
                </a:lnTo>
                <a:lnTo>
                  <a:pt x="1339849" y="47625"/>
                </a:lnTo>
                <a:lnTo>
                  <a:pt x="1339849" y="28575"/>
                </a:lnTo>
                <a:close/>
              </a:path>
              <a:path w="4618990" h="76200">
                <a:moveTo>
                  <a:pt x="1473199" y="28575"/>
                </a:moveTo>
                <a:lnTo>
                  <a:pt x="1396999" y="28575"/>
                </a:lnTo>
                <a:lnTo>
                  <a:pt x="1396999" y="47625"/>
                </a:lnTo>
                <a:lnTo>
                  <a:pt x="1473199" y="47625"/>
                </a:lnTo>
                <a:lnTo>
                  <a:pt x="1473199" y="28575"/>
                </a:lnTo>
                <a:close/>
              </a:path>
              <a:path w="4618990" h="76200">
                <a:moveTo>
                  <a:pt x="1606549" y="28575"/>
                </a:moveTo>
                <a:lnTo>
                  <a:pt x="1530349" y="28575"/>
                </a:lnTo>
                <a:lnTo>
                  <a:pt x="1530349" y="47625"/>
                </a:lnTo>
                <a:lnTo>
                  <a:pt x="1606549" y="47625"/>
                </a:lnTo>
                <a:lnTo>
                  <a:pt x="1606549" y="28575"/>
                </a:lnTo>
                <a:close/>
              </a:path>
              <a:path w="4618990" h="76200">
                <a:moveTo>
                  <a:pt x="1739899" y="28575"/>
                </a:moveTo>
                <a:lnTo>
                  <a:pt x="1663699" y="28575"/>
                </a:lnTo>
                <a:lnTo>
                  <a:pt x="1663699" y="47625"/>
                </a:lnTo>
                <a:lnTo>
                  <a:pt x="1739899" y="47625"/>
                </a:lnTo>
                <a:lnTo>
                  <a:pt x="1739899" y="28575"/>
                </a:lnTo>
                <a:close/>
              </a:path>
              <a:path w="4618990" h="76200">
                <a:moveTo>
                  <a:pt x="1873249" y="28575"/>
                </a:moveTo>
                <a:lnTo>
                  <a:pt x="1797049" y="28575"/>
                </a:lnTo>
                <a:lnTo>
                  <a:pt x="1797049" y="47625"/>
                </a:lnTo>
                <a:lnTo>
                  <a:pt x="1873249" y="47625"/>
                </a:lnTo>
                <a:lnTo>
                  <a:pt x="1873249" y="28575"/>
                </a:lnTo>
                <a:close/>
              </a:path>
              <a:path w="4618990" h="76200">
                <a:moveTo>
                  <a:pt x="2006599" y="28575"/>
                </a:moveTo>
                <a:lnTo>
                  <a:pt x="1930399" y="28575"/>
                </a:lnTo>
                <a:lnTo>
                  <a:pt x="1930399" y="47625"/>
                </a:lnTo>
                <a:lnTo>
                  <a:pt x="2006599" y="47625"/>
                </a:lnTo>
                <a:lnTo>
                  <a:pt x="2006599" y="28575"/>
                </a:lnTo>
                <a:close/>
              </a:path>
              <a:path w="4618990" h="76200">
                <a:moveTo>
                  <a:pt x="2139949" y="28575"/>
                </a:moveTo>
                <a:lnTo>
                  <a:pt x="2063749" y="28575"/>
                </a:lnTo>
                <a:lnTo>
                  <a:pt x="2063749" y="47625"/>
                </a:lnTo>
                <a:lnTo>
                  <a:pt x="2139949" y="47625"/>
                </a:lnTo>
                <a:lnTo>
                  <a:pt x="2139949" y="28575"/>
                </a:lnTo>
                <a:close/>
              </a:path>
              <a:path w="4618990" h="76200">
                <a:moveTo>
                  <a:pt x="2273299" y="28575"/>
                </a:moveTo>
                <a:lnTo>
                  <a:pt x="2197099" y="28575"/>
                </a:lnTo>
                <a:lnTo>
                  <a:pt x="2197099" y="47625"/>
                </a:lnTo>
                <a:lnTo>
                  <a:pt x="2273299" y="47625"/>
                </a:lnTo>
                <a:lnTo>
                  <a:pt x="2273299" y="28575"/>
                </a:lnTo>
                <a:close/>
              </a:path>
              <a:path w="4618990" h="76200">
                <a:moveTo>
                  <a:pt x="2406649" y="28575"/>
                </a:moveTo>
                <a:lnTo>
                  <a:pt x="2330449" y="28575"/>
                </a:lnTo>
                <a:lnTo>
                  <a:pt x="2330449" y="47625"/>
                </a:lnTo>
                <a:lnTo>
                  <a:pt x="2406649" y="47625"/>
                </a:lnTo>
                <a:lnTo>
                  <a:pt x="2406649" y="28575"/>
                </a:lnTo>
                <a:close/>
              </a:path>
              <a:path w="4618990" h="76200">
                <a:moveTo>
                  <a:pt x="2539999" y="28575"/>
                </a:moveTo>
                <a:lnTo>
                  <a:pt x="2463799" y="28575"/>
                </a:lnTo>
                <a:lnTo>
                  <a:pt x="2463799" y="47625"/>
                </a:lnTo>
                <a:lnTo>
                  <a:pt x="2539999" y="47625"/>
                </a:lnTo>
                <a:lnTo>
                  <a:pt x="2539999" y="28575"/>
                </a:lnTo>
                <a:close/>
              </a:path>
              <a:path w="4618990" h="76200">
                <a:moveTo>
                  <a:pt x="2673349" y="28575"/>
                </a:moveTo>
                <a:lnTo>
                  <a:pt x="2597149" y="28575"/>
                </a:lnTo>
                <a:lnTo>
                  <a:pt x="2597149" y="47625"/>
                </a:lnTo>
                <a:lnTo>
                  <a:pt x="2673349" y="47625"/>
                </a:lnTo>
                <a:lnTo>
                  <a:pt x="2673349" y="28575"/>
                </a:lnTo>
                <a:close/>
              </a:path>
              <a:path w="4618990" h="76200">
                <a:moveTo>
                  <a:pt x="2806699" y="28575"/>
                </a:moveTo>
                <a:lnTo>
                  <a:pt x="2730499" y="28575"/>
                </a:lnTo>
                <a:lnTo>
                  <a:pt x="2730499" y="47625"/>
                </a:lnTo>
                <a:lnTo>
                  <a:pt x="2806699" y="47625"/>
                </a:lnTo>
                <a:lnTo>
                  <a:pt x="2806699" y="28575"/>
                </a:lnTo>
                <a:close/>
              </a:path>
              <a:path w="4618990" h="76200">
                <a:moveTo>
                  <a:pt x="2940049" y="28575"/>
                </a:moveTo>
                <a:lnTo>
                  <a:pt x="2863849" y="28575"/>
                </a:lnTo>
                <a:lnTo>
                  <a:pt x="2863849" y="47625"/>
                </a:lnTo>
                <a:lnTo>
                  <a:pt x="2940049" y="47625"/>
                </a:lnTo>
                <a:lnTo>
                  <a:pt x="2940049" y="28575"/>
                </a:lnTo>
                <a:close/>
              </a:path>
              <a:path w="4618990" h="76200">
                <a:moveTo>
                  <a:pt x="3073399" y="28575"/>
                </a:moveTo>
                <a:lnTo>
                  <a:pt x="2997199" y="28575"/>
                </a:lnTo>
                <a:lnTo>
                  <a:pt x="2997199" y="47625"/>
                </a:lnTo>
                <a:lnTo>
                  <a:pt x="3073399" y="47625"/>
                </a:lnTo>
                <a:lnTo>
                  <a:pt x="3073399" y="28575"/>
                </a:lnTo>
                <a:close/>
              </a:path>
              <a:path w="4618990" h="76200">
                <a:moveTo>
                  <a:pt x="3206749" y="28575"/>
                </a:moveTo>
                <a:lnTo>
                  <a:pt x="3130549" y="28575"/>
                </a:lnTo>
                <a:lnTo>
                  <a:pt x="3130549" y="47625"/>
                </a:lnTo>
                <a:lnTo>
                  <a:pt x="3206749" y="47625"/>
                </a:lnTo>
                <a:lnTo>
                  <a:pt x="3206749" y="28575"/>
                </a:lnTo>
                <a:close/>
              </a:path>
              <a:path w="4618990" h="76200">
                <a:moveTo>
                  <a:pt x="3340100" y="28575"/>
                </a:moveTo>
                <a:lnTo>
                  <a:pt x="3263900" y="28575"/>
                </a:lnTo>
                <a:lnTo>
                  <a:pt x="3263900" y="47625"/>
                </a:lnTo>
                <a:lnTo>
                  <a:pt x="3340100" y="47625"/>
                </a:lnTo>
                <a:lnTo>
                  <a:pt x="3340100" y="28575"/>
                </a:lnTo>
                <a:close/>
              </a:path>
              <a:path w="4618990" h="76200">
                <a:moveTo>
                  <a:pt x="3473450" y="28575"/>
                </a:moveTo>
                <a:lnTo>
                  <a:pt x="3397250" y="28575"/>
                </a:lnTo>
                <a:lnTo>
                  <a:pt x="3397250" y="47625"/>
                </a:lnTo>
                <a:lnTo>
                  <a:pt x="3473450" y="47625"/>
                </a:lnTo>
                <a:lnTo>
                  <a:pt x="3473450" y="28575"/>
                </a:lnTo>
                <a:close/>
              </a:path>
              <a:path w="4618990" h="76200">
                <a:moveTo>
                  <a:pt x="3606800" y="28575"/>
                </a:moveTo>
                <a:lnTo>
                  <a:pt x="3530600" y="28575"/>
                </a:lnTo>
                <a:lnTo>
                  <a:pt x="3530600" y="47625"/>
                </a:lnTo>
                <a:lnTo>
                  <a:pt x="3606800" y="47625"/>
                </a:lnTo>
                <a:lnTo>
                  <a:pt x="3606800" y="28575"/>
                </a:lnTo>
                <a:close/>
              </a:path>
              <a:path w="4618990" h="76200">
                <a:moveTo>
                  <a:pt x="3740150" y="28575"/>
                </a:moveTo>
                <a:lnTo>
                  <a:pt x="3663950" y="28575"/>
                </a:lnTo>
                <a:lnTo>
                  <a:pt x="3663950" y="47625"/>
                </a:lnTo>
                <a:lnTo>
                  <a:pt x="3740150" y="47625"/>
                </a:lnTo>
                <a:lnTo>
                  <a:pt x="3740150" y="28575"/>
                </a:lnTo>
                <a:close/>
              </a:path>
              <a:path w="4618990" h="76200">
                <a:moveTo>
                  <a:pt x="3873500" y="28575"/>
                </a:moveTo>
                <a:lnTo>
                  <a:pt x="3797300" y="28575"/>
                </a:lnTo>
                <a:lnTo>
                  <a:pt x="3797300" y="47625"/>
                </a:lnTo>
                <a:lnTo>
                  <a:pt x="3873500" y="47625"/>
                </a:lnTo>
                <a:lnTo>
                  <a:pt x="3873500" y="28575"/>
                </a:lnTo>
                <a:close/>
              </a:path>
              <a:path w="4618990" h="76200">
                <a:moveTo>
                  <a:pt x="4006850" y="28575"/>
                </a:moveTo>
                <a:lnTo>
                  <a:pt x="3930650" y="28575"/>
                </a:lnTo>
                <a:lnTo>
                  <a:pt x="3930650" y="47625"/>
                </a:lnTo>
                <a:lnTo>
                  <a:pt x="4006850" y="47625"/>
                </a:lnTo>
                <a:lnTo>
                  <a:pt x="4006850" y="28575"/>
                </a:lnTo>
                <a:close/>
              </a:path>
              <a:path w="4618990" h="76200">
                <a:moveTo>
                  <a:pt x="4140200" y="28575"/>
                </a:moveTo>
                <a:lnTo>
                  <a:pt x="4064000" y="28575"/>
                </a:lnTo>
                <a:lnTo>
                  <a:pt x="4064000" y="47625"/>
                </a:lnTo>
                <a:lnTo>
                  <a:pt x="4140200" y="47625"/>
                </a:lnTo>
                <a:lnTo>
                  <a:pt x="4140200" y="28575"/>
                </a:lnTo>
                <a:close/>
              </a:path>
              <a:path w="4618990" h="76200">
                <a:moveTo>
                  <a:pt x="4273550" y="28575"/>
                </a:moveTo>
                <a:lnTo>
                  <a:pt x="4197350" y="28575"/>
                </a:lnTo>
                <a:lnTo>
                  <a:pt x="4197350" y="47625"/>
                </a:lnTo>
                <a:lnTo>
                  <a:pt x="4273550" y="47625"/>
                </a:lnTo>
                <a:lnTo>
                  <a:pt x="4273550" y="28575"/>
                </a:lnTo>
                <a:close/>
              </a:path>
              <a:path w="4618990" h="76200">
                <a:moveTo>
                  <a:pt x="4406900" y="28575"/>
                </a:moveTo>
                <a:lnTo>
                  <a:pt x="4330700" y="28575"/>
                </a:lnTo>
                <a:lnTo>
                  <a:pt x="4330700" y="47625"/>
                </a:lnTo>
                <a:lnTo>
                  <a:pt x="4406900" y="47625"/>
                </a:lnTo>
                <a:lnTo>
                  <a:pt x="4406900" y="28575"/>
                </a:lnTo>
                <a:close/>
              </a:path>
              <a:path w="4618990" h="76200">
                <a:moveTo>
                  <a:pt x="4540250" y="28575"/>
                </a:moveTo>
                <a:lnTo>
                  <a:pt x="4464050" y="28575"/>
                </a:lnTo>
                <a:lnTo>
                  <a:pt x="4464050" y="47625"/>
                </a:lnTo>
                <a:lnTo>
                  <a:pt x="4540250" y="47625"/>
                </a:lnTo>
                <a:lnTo>
                  <a:pt x="4540250" y="28575"/>
                </a:lnTo>
                <a:close/>
              </a:path>
              <a:path w="4618990" h="76200">
                <a:moveTo>
                  <a:pt x="4542282" y="0"/>
                </a:moveTo>
                <a:lnTo>
                  <a:pt x="4542282" y="76200"/>
                </a:lnTo>
                <a:lnTo>
                  <a:pt x="4618482" y="38100"/>
                </a:lnTo>
                <a:lnTo>
                  <a:pt x="4542282" y="0"/>
                </a:lnTo>
                <a:close/>
              </a:path>
            </a:pathLst>
          </a:custGeom>
          <a:solidFill>
            <a:srgbClr val="000000"/>
          </a:solidFill>
        </p:spPr>
        <p:txBody>
          <a:bodyPr wrap="square" lIns="0" tIns="0" rIns="0" bIns="0" rtlCol="0"/>
          <a:lstStyle/>
          <a:p>
            <a:endParaRPr/>
          </a:p>
        </p:txBody>
      </p:sp>
      <p:sp>
        <p:nvSpPr>
          <p:cNvPr id="154" name="object 154"/>
          <p:cNvSpPr/>
          <p:nvPr/>
        </p:nvSpPr>
        <p:spPr>
          <a:xfrm>
            <a:off x="2433066" y="3974972"/>
            <a:ext cx="4618990" cy="76200"/>
          </a:xfrm>
          <a:custGeom>
            <a:avLst/>
            <a:gdLst/>
            <a:ahLst/>
            <a:cxnLst/>
            <a:rect l="l" t="t" r="r" b="b"/>
            <a:pathLst>
              <a:path w="4618990" h="76200">
                <a:moveTo>
                  <a:pt x="76200" y="0"/>
                </a:moveTo>
                <a:lnTo>
                  <a:pt x="0" y="38100"/>
                </a:lnTo>
                <a:lnTo>
                  <a:pt x="76200" y="76200"/>
                </a:lnTo>
                <a:lnTo>
                  <a:pt x="76200" y="47625"/>
                </a:lnTo>
                <a:lnTo>
                  <a:pt x="63500" y="47625"/>
                </a:lnTo>
                <a:lnTo>
                  <a:pt x="63500" y="28575"/>
                </a:lnTo>
                <a:lnTo>
                  <a:pt x="76200" y="28575"/>
                </a:lnTo>
                <a:lnTo>
                  <a:pt x="76200" y="0"/>
                </a:lnTo>
                <a:close/>
              </a:path>
              <a:path w="4618990" h="76200">
                <a:moveTo>
                  <a:pt x="76200" y="28575"/>
                </a:moveTo>
                <a:lnTo>
                  <a:pt x="63500" y="28575"/>
                </a:lnTo>
                <a:lnTo>
                  <a:pt x="63500" y="47625"/>
                </a:lnTo>
                <a:lnTo>
                  <a:pt x="76200" y="47625"/>
                </a:lnTo>
                <a:lnTo>
                  <a:pt x="76200" y="28575"/>
                </a:lnTo>
                <a:close/>
              </a:path>
              <a:path w="4618990" h="76200">
                <a:moveTo>
                  <a:pt x="139700" y="28575"/>
                </a:moveTo>
                <a:lnTo>
                  <a:pt x="76200" y="28575"/>
                </a:lnTo>
                <a:lnTo>
                  <a:pt x="76200" y="47625"/>
                </a:lnTo>
                <a:lnTo>
                  <a:pt x="139700" y="47625"/>
                </a:lnTo>
                <a:lnTo>
                  <a:pt x="139700" y="28575"/>
                </a:lnTo>
                <a:close/>
              </a:path>
              <a:path w="4618990" h="76200">
                <a:moveTo>
                  <a:pt x="273050" y="28575"/>
                </a:moveTo>
                <a:lnTo>
                  <a:pt x="196850" y="28575"/>
                </a:lnTo>
                <a:lnTo>
                  <a:pt x="196850" y="47625"/>
                </a:lnTo>
                <a:lnTo>
                  <a:pt x="273050" y="47625"/>
                </a:lnTo>
                <a:lnTo>
                  <a:pt x="273050" y="28575"/>
                </a:lnTo>
                <a:close/>
              </a:path>
              <a:path w="4618990" h="76200">
                <a:moveTo>
                  <a:pt x="406400" y="28575"/>
                </a:moveTo>
                <a:lnTo>
                  <a:pt x="330200" y="28575"/>
                </a:lnTo>
                <a:lnTo>
                  <a:pt x="330200" y="47625"/>
                </a:lnTo>
                <a:lnTo>
                  <a:pt x="406400" y="47625"/>
                </a:lnTo>
                <a:lnTo>
                  <a:pt x="406400" y="28575"/>
                </a:lnTo>
                <a:close/>
              </a:path>
              <a:path w="4618990" h="76200">
                <a:moveTo>
                  <a:pt x="539750" y="28575"/>
                </a:moveTo>
                <a:lnTo>
                  <a:pt x="463550" y="28575"/>
                </a:lnTo>
                <a:lnTo>
                  <a:pt x="463550" y="47625"/>
                </a:lnTo>
                <a:lnTo>
                  <a:pt x="539750" y="47625"/>
                </a:lnTo>
                <a:lnTo>
                  <a:pt x="539750" y="28575"/>
                </a:lnTo>
                <a:close/>
              </a:path>
              <a:path w="4618990" h="76200">
                <a:moveTo>
                  <a:pt x="673100" y="28575"/>
                </a:moveTo>
                <a:lnTo>
                  <a:pt x="596900" y="28575"/>
                </a:lnTo>
                <a:lnTo>
                  <a:pt x="596900" y="47625"/>
                </a:lnTo>
                <a:lnTo>
                  <a:pt x="673100" y="47625"/>
                </a:lnTo>
                <a:lnTo>
                  <a:pt x="673100" y="28575"/>
                </a:lnTo>
                <a:close/>
              </a:path>
              <a:path w="4618990" h="76200">
                <a:moveTo>
                  <a:pt x="806450" y="28575"/>
                </a:moveTo>
                <a:lnTo>
                  <a:pt x="730250" y="28575"/>
                </a:lnTo>
                <a:lnTo>
                  <a:pt x="730250" y="47625"/>
                </a:lnTo>
                <a:lnTo>
                  <a:pt x="806450" y="47625"/>
                </a:lnTo>
                <a:lnTo>
                  <a:pt x="806450" y="28575"/>
                </a:lnTo>
                <a:close/>
              </a:path>
              <a:path w="4618990" h="76200">
                <a:moveTo>
                  <a:pt x="939799" y="28575"/>
                </a:moveTo>
                <a:lnTo>
                  <a:pt x="863599" y="28575"/>
                </a:lnTo>
                <a:lnTo>
                  <a:pt x="863599" y="47625"/>
                </a:lnTo>
                <a:lnTo>
                  <a:pt x="939799" y="47625"/>
                </a:lnTo>
                <a:lnTo>
                  <a:pt x="939799" y="28575"/>
                </a:lnTo>
                <a:close/>
              </a:path>
              <a:path w="4618990" h="76200">
                <a:moveTo>
                  <a:pt x="1073149" y="28575"/>
                </a:moveTo>
                <a:lnTo>
                  <a:pt x="996949" y="28575"/>
                </a:lnTo>
                <a:lnTo>
                  <a:pt x="996949" y="47625"/>
                </a:lnTo>
                <a:lnTo>
                  <a:pt x="1073149" y="47625"/>
                </a:lnTo>
                <a:lnTo>
                  <a:pt x="1073149" y="28575"/>
                </a:lnTo>
                <a:close/>
              </a:path>
              <a:path w="4618990" h="76200">
                <a:moveTo>
                  <a:pt x="1206499" y="28575"/>
                </a:moveTo>
                <a:lnTo>
                  <a:pt x="1130299" y="28575"/>
                </a:lnTo>
                <a:lnTo>
                  <a:pt x="1130299" y="47625"/>
                </a:lnTo>
                <a:lnTo>
                  <a:pt x="1206499" y="47625"/>
                </a:lnTo>
                <a:lnTo>
                  <a:pt x="1206499" y="28575"/>
                </a:lnTo>
                <a:close/>
              </a:path>
              <a:path w="4618990" h="76200">
                <a:moveTo>
                  <a:pt x="1339849" y="28575"/>
                </a:moveTo>
                <a:lnTo>
                  <a:pt x="1263649" y="28575"/>
                </a:lnTo>
                <a:lnTo>
                  <a:pt x="1263649" y="47625"/>
                </a:lnTo>
                <a:lnTo>
                  <a:pt x="1339849" y="47625"/>
                </a:lnTo>
                <a:lnTo>
                  <a:pt x="1339849" y="28575"/>
                </a:lnTo>
                <a:close/>
              </a:path>
              <a:path w="4618990" h="76200">
                <a:moveTo>
                  <a:pt x="1473199" y="28575"/>
                </a:moveTo>
                <a:lnTo>
                  <a:pt x="1396999" y="28575"/>
                </a:lnTo>
                <a:lnTo>
                  <a:pt x="1396999" y="47625"/>
                </a:lnTo>
                <a:lnTo>
                  <a:pt x="1473199" y="47625"/>
                </a:lnTo>
                <a:lnTo>
                  <a:pt x="1473199" y="28575"/>
                </a:lnTo>
                <a:close/>
              </a:path>
              <a:path w="4618990" h="76200">
                <a:moveTo>
                  <a:pt x="1606549" y="28575"/>
                </a:moveTo>
                <a:lnTo>
                  <a:pt x="1530349" y="28575"/>
                </a:lnTo>
                <a:lnTo>
                  <a:pt x="1530349" y="47625"/>
                </a:lnTo>
                <a:lnTo>
                  <a:pt x="1606549" y="47625"/>
                </a:lnTo>
                <a:lnTo>
                  <a:pt x="1606549" y="28575"/>
                </a:lnTo>
                <a:close/>
              </a:path>
              <a:path w="4618990" h="76200">
                <a:moveTo>
                  <a:pt x="1739899" y="28575"/>
                </a:moveTo>
                <a:lnTo>
                  <a:pt x="1663699" y="28575"/>
                </a:lnTo>
                <a:lnTo>
                  <a:pt x="1663699" y="47625"/>
                </a:lnTo>
                <a:lnTo>
                  <a:pt x="1739899" y="47625"/>
                </a:lnTo>
                <a:lnTo>
                  <a:pt x="1739899" y="28575"/>
                </a:lnTo>
                <a:close/>
              </a:path>
              <a:path w="4618990" h="76200">
                <a:moveTo>
                  <a:pt x="1873249" y="28575"/>
                </a:moveTo>
                <a:lnTo>
                  <a:pt x="1797049" y="28575"/>
                </a:lnTo>
                <a:lnTo>
                  <a:pt x="1797049" y="47625"/>
                </a:lnTo>
                <a:lnTo>
                  <a:pt x="1873249" y="47625"/>
                </a:lnTo>
                <a:lnTo>
                  <a:pt x="1873249" y="28575"/>
                </a:lnTo>
                <a:close/>
              </a:path>
              <a:path w="4618990" h="76200">
                <a:moveTo>
                  <a:pt x="2006599" y="28575"/>
                </a:moveTo>
                <a:lnTo>
                  <a:pt x="1930399" y="28575"/>
                </a:lnTo>
                <a:lnTo>
                  <a:pt x="1930399" y="47625"/>
                </a:lnTo>
                <a:lnTo>
                  <a:pt x="2006599" y="47625"/>
                </a:lnTo>
                <a:lnTo>
                  <a:pt x="2006599" y="28575"/>
                </a:lnTo>
                <a:close/>
              </a:path>
              <a:path w="4618990" h="76200">
                <a:moveTo>
                  <a:pt x="2139949" y="28575"/>
                </a:moveTo>
                <a:lnTo>
                  <a:pt x="2063749" y="28575"/>
                </a:lnTo>
                <a:lnTo>
                  <a:pt x="2063749" y="47625"/>
                </a:lnTo>
                <a:lnTo>
                  <a:pt x="2139949" y="47625"/>
                </a:lnTo>
                <a:lnTo>
                  <a:pt x="2139949" y="28575"/>
                </a:lnTo>
                <a:close/>
              </a:path>
              <a:path w="4618990" h="76200">
                <a:moveTo>
                  <a:pt x="2273299" y="28575"/>
                </a:moveTo>
                <a:lnTo>
                  <a:pt x="2197099" y="28575"/>
                </a:lnTo>
                <a:lnTo>
                  <a:pt x="2197099" y="47625"/>
                </a:lnTo>
                <a:lnTo>
                  <a:pt x="2273299" y="47625"/>
                </a:lnTo>
                <a:lnTo>
                  <a:pt x="2273299" y="28575"/>
                </a:lnTo>
                <a:close/>
              </a:path>
              <a:path w="4618990" h="76200">
                <a:moveTo>
                  <a:pt x="2406649" y="28575"/>
                </a:moveTo>
                <a:lnTo>
                  <a:pt x="2330449" y="28575"/>
                </a:lnTo>
                <a:lnTo>
                  <a:pt x="2330449" y="47625"/>
                </a:lnTo>
                <a:lnTo>
                  <a:pt x="2406649" y="47625"/>
                </a:lnTo>
                <a:lnTo>
                  <a:pt x="2406649" y="28575"/>
                </a:lnTo>
                <a:close/>
              </a:path>
              <a:path w="4618990" h="76200">
                <a:moveTo>
                  <a:pt x="2539999" y="28575"/>
                </a:moveTo>
                <a:lnTo>
                  <a:pt x="2463799" y="28575"/>
                </a:lnTo>
                <a:lnTo>
                  <a:pt x="2463799" y="47625"/>
                </a:lnTo>
                <a:lnTo>
                  <a:pt x="2539999" y="47625"/>
                </a:lnTo>
                <a:lnTo>
                  <a:pt x="2539999" y="28575"/>
                </a:lnTo>
                <a:close/>
              </a:path>
              <a:path w="4618990" h="76200">
                <a:moveTo>
                  <a:pt x="2673349" y="28575"/>
                </a:moveTo>
                <a:lnTo>
                  <a:pt x="2597149" y="28575"/>
                </a:lnTo>
                <a:lnTo>
                  <a:pt x="2597149" y="47625"/>
                </a:lnTo>
                <a:lnTo>
                  <a:pt x="2673349" y="47625"/>
                </a:lnTo>
                <a:lnTo>
                  <a:pt x="2673349" y="28575"/>
                </a:lnTo>
                <a:close/>
              </a:path>
              <a:path w="4618990" h="76200">
                <a:moveTo>
                  <a:pt x="2806699" y="28575"/>
                </a:moveTo>
                <a:lnTo>
                  <a:pt x="2730499" y="28575"/>
                </a:lnTo>
                <a:lnTo>
                  <a:pt x="2730499" y="47625"/>
                </a:lnTo>
                <a:lnTo>
                  <a:pt x="2806699" y="47625"/>
                </a:lnTo>
                <a:lnTo>
                  <a:pt x="2806699" y="28575"/>
                </a:lnTo>
                <a:close/>
              </a:path>
              <a:path w="4618990" h="76200">
                <a:moveTo>
                  <a:pt x="2940049" y="28575"/>
                </a:moveTo>
                <a:lnTo>
                  <a:pt x="2863849" y="28575"/>
                </a:lnTo>
                <a:lnTo>
                  <a:pt x="2863849" y="47625"/>
                </a:lnTo>
                <a:lnTo>
                  <a:pt x="2940049" y="47625"/>
                </a:lnTo>
                <a:lnTo>
                  <a:pt x="2940049" y="28575"/>
                </a:lnTo>
                <a:close/>
              </a:path>
              <a:path w="4618990" h="76200">
                <a:moveTo>
                  <a:pt x="3073399" y="28575"/>
                </a:moveTo>
                <a:lnTo>
                  <a:pt x="2997199" y="28575"/>
                </a:lnTo>
                <a:lnTo>
                  <a:pt x="2997199" y="47625"/>
                </a:lnTo>
                <a:lnTo>
                  <a:pt x="3073399" y="47625"/>
                </a:lnTo>
                <a:lnTo>
                  <a:pt x="3073399" y="28575"/>
                </a:lnTo>
                <a:close/>
              </a:path>
              <a:path w="4618990" h="76200">
                <a:moveTo>
                  <a:pt x="3206749" y="28575"/>
                </a:moveTo>
                <a:lnTo>
                  <a:pt x="3130549" y="28575"/>
                </a:lnTo>
                <a:lnTo>
                  <a:pt x="3130549" y="47625"/>
                </a:lnTo>
                <a:lnTo>
                  <a:pt x="3206749" y="47625"/>
                </a:lnTo>
                <a:lnTo>
                  <a:pt x="3206749" y="28575"/>
                </a:lnTo>
                <a:close/>
              </a:path>
              <a:path w="4618990" h="76200">
                <a:moveTo>
                  <a:pt x="3340100" y="28575"/>
                </a:moveTo>
                <a:lnTo>
                  <a:pt x="3263900" y="28575"/>
                </a:lnTo>
                <a:lnTo>
                  <a:pt x="3263900" y="47625"/>
                </a:lnTo>
                <a:lnTo>
                  <a:pt x="3340100" y="47625"/>
                </a:lnTo>
                <a:lnTo>
                  <a:pt x="3340100" y="28575"/>
                </a:lnTo>
                <a:close/>
              </a:path>
              <a:path w="4618990" h="76200">
                <a:moveTo>
                  <a:pt x="3473450" y="28575"/>
                </a:moveTo>
                <a:lnTo>
                  <a:pt x="3397250" y="28575"/>
                </a:lnTo>
                <a:lnTo>
                  <a:pt x="3397250" y="47625"/>
                </a:lnTo>
                <a:lnTo>
                  <a:pt x="3473450" y="47625"/>
                </a:lnTo>
                <a:lnTo>
                  <a:pt x="3473450" y="28575"/>
                </a:lnTo>
                <a:close/>
              </a:path>
              <a:path w="4618990" h="76200">
                <a:moveTo>
                  <a:pt x="3606800" y="28575"/>
                </a:moveTo>
                <a:lnTo>
                  <a:pt x="3530600" y="28575"/>
                </a:lnTo>
                <a:lnTo>
                  <a:pt x="3530600" y="47625"/>
                </a:lnTo>
                <a:lnTo>
                  <a:pt x="3606800" y="47625"/>
                </a:lnTo>
                <a:lnTo>
                  <a:pt x="3606800" y="28575"/>
                </a:lnTo>
                <a:close/>
              </a:path>
              <a:path w="4618990" h="76200">
                <a:moveTo>
                  <a:pt x="3740150" y="28575"/>
                </a:moveTo>
                <a:lnTo>
                  <a:pt x="3663950" y="28575"/>
                </a:lnTo>
                <a:lnTo>
                  <a:pt x="3663950" y="47625"/>
                </a:lnTo>
                <a:lnTo>
                  <a:pt x="3740150" y="47625"/>
                </a:lnTo>
                <a:lnTo>
                  <a:pt x="3740150" y="28575"/>
                </a:lnTo>
                <a:close/>
              </a:path>
              <a:path w="4618990" h="76200">
                <a:moveTo>
                  <a:pt x="3873500" y="28575"/>
                </a:moveTo>
                <a:lnTo>
                  <a:pt x="3797300" y="28575"/>
                </a:lnTo>
                <a:lnTo>
                  <a:pt x="3797300" y="47625"/>
                </a:lnTo>
                <a:lnTo>
                  <a:pt x="3873500" y="47625"/>
                </a:lnTo>
                <a:lnTo>
                  <a:pt x="3873500" y="28575"/>
                </a:lnTo>
                <a:close/>
              </a:path>
              <a:path w="4618990" h="76200">
                <a:moveTo>
                  <a:pt x="4006850" y="28575"/>
                </a:moveTo>
                <a:lnTo>
                  <a:pt x="3930650" y="28575"/>
                </a:lnTo>
                <a:lnTo>
                  <a:pt x="3930650" y="47625"/>
                </a:lnTo>
                <a:lnTo>
                  <a:pt x="4006850" y="47625"/>
                </a:lnTo>
                <a:lnTo>
                  <a:pt x="4006850" y="28575"/>
                </a:lnTo>
                <a:close/>
              </a:path>
              <a:path w="4618990" h="76200">
                <a:moveTo>
                  <a:pt x="4140200" y="28575"/>
                </a:moveTo>
                <a:lnTo>
                  <a:pt x="4064000" y="28575"/>
                </a:lnTo>
                <a:lnTo>
                  <a:pt x="4064000" y="47625"/>
                </a:lnTo>
                <a:lnTo>
                  <a:pt x="4140200" y="47625"/>
                </a:lnTo>
                <a:lnTo>
                  <a:pt x="4140200" y="28575"/>
                </a:lnTo>
                <a:close/>
              </a:path>
              <a:path w="4618990" h="76200">
                <a:moveTo>
                  <a:pt x="4273550" y="28575"/>
                </a:moveTo>
                <a:lnTo>
                  <a:pt x="4197350" y="28575"/>
                </a:lnTo>
                <a:lnTo>
                  <a:pt x="4197350" y="47625"/>
                </a:lnTo>
                <a:lnTo>
                  <a:pt x="4273550" y="47625"/>
                </a:lnTo>
                <a:lnTo>
                  <a:pt x="4273550" y="28575"/>
                </a:lnTo>
                <a:close/>
              </a:path>
              <a:path w="4618990" h="76200">
                <a:moveTo>
                  <a:pt x="4406900" y="28575"/>
                </a:moveTo>
                <a:lnTo>
                  <a:pt x="4330700" y="28575"/>
                </a:lnTo>
                <a:lnTo>
                  <a:pt x="4330700" y="47625"/>
                </a:lnTo>
                <a:lnTo>
                  <a:pt x="4406900" y="47625"/>
                </a:lnTo>
                <a:lnTo>
                  <a:pt x="4406900" y="28575"/>
                </a:lnTo>
                <a:close/>
              </a:path>
              <a:path w="4618990" h="76200">
                <a:moveTo>
                  <a:pt x="4540250" y="28575"/>
                </a:moveTo>
                <a:lnTo>
                  <a:pt x="4464050" y="28575"/>
                </a:lnTo>
                <a:lnTo>
                  <a:pt x="4464050" y="47625"/>
                </a:lnTo>
                <a:lnTo>
                  <a:pt x="4540250" y="47625"/>
                </a:lnTo>
                <a:lnTo>
                  <a:pt x="4540250" y="28575"/>
                </a:lnTo>
                <a:close/>
              </a:path>
              <a:path w="4618990" h="76200">
                <a:moveTo>
                  <a:pt x="4542282" y="0"/>
                </a:moveTo>
                <a:lnTo>
                  <a:pt x="4542282" y="76200"/>
                </a:lnTo>
                <a:lnTo>
                  <a:pt x="4618482" y="38100"/>
                </a:lnTo>
                <a:lnTo>
                  <a:pt x="4542282" y="0"/>
                </a:lnTo>
                <a:close/>
              </a:path>
            </a:pathLst>
          </a:custGeom>
          <a:solidFill>
            <a:srgbClr val="000000"/>
          </a:solidFill>
        </p:spPr>
        <p:txBody>
          <a:bodyPr wrap="square" lIns="0" tIns="0" rIns="0" bIns="0" rtlCol="0"/>
          <a:lstStyle/>
          <a:p>
            <a:endParaRPr/>
          </a:p>
        </p:txBody>
      </p:sp>
      <p:sp>
        <p:nvSpPr>
          <p:cNvPr id="155" name="object 155"/>
          <p:cNvSpPr txBox="1"/>
          <p:nvPr/>
        </p:nvSpPr>
        <p:spPr>
          <a:xfrm>
            <a:off x="457200" y="2203069"/>
            <a:ext cx="8351520" cy="2080895"/>
          </a:xfrm>
          <a:prstGeom prst="rect">
            <a:avLst/>
          </a:prstGeom>
        </p:spPr>
        <p:txBody>
          <a:bodyPr vert="horz" wrap="square" lIns="0" tIns="0" rIns="0" bIns="0" rtlCol="0">
            <a:spAutoFit/>
          </a:bodyPr>
          <a:lstStyle/>
          <a:p>
            <a:pPr marL="927735">
              <a:lnSpc>
                <a:spcPct val="100000"/>
              </a:lnSpc>
              <a:tabLst>
                <a:tab pos="3984625" algn="l"/>
                <a:tab pos="6855459" algn="l"/>
              </a:tabLst>
            </a:pPr>
            <a:r>
              <a:rPr sz="1800" b="1" dirty="0">
                <a:solidFill>
                  <a:srgbClr val="FFFFFF"/>
                </a:solidFill>
                <a:latin typeface="宋体"/>
                <a:cs typeface="宋体"/>
              </a:rPr>
              <a:t>应用</a:t>
            </a:r>
            <a:r>
              <a:rPr sz="1800" b="1" spc="-5" dirty="0">
                <a:solidFill>
                  <a:srgbClr val="FFFFFF"/>
                </a:solidFill>
                <a:latin typeface="宋体"/>
                <a:cs typeface="宋体"/>
              </a:rPr>
              <a:t>层</a:t>
            </a:r>
            <a:r>
              <a:rPr sz="1800" b="1" dirty="0">
                <a:solidFill>
                  <a:srgbClr val="FFFFFF"/>
                </a:solidFill>
                <a:latin typeface="宋体"/>
                <a:cs typeface="宋体"/>
              </a:rPr>
              <a:t>	</a:t>
            </a:r>
            <a:r>
              <a:rPr sz="2700" b="1" baseline="1543" dirty="0">
                <a:latin typeface="宋体"/>
                <a:cs typeface="宋体"/>
              </a:rPr>
              <a:t>协</a:t>
            </a:r>
            <a:r>
              <a:rPr sz="2700" b="1" spc="-15" baseline="1543" dirty="0">
                <a:latin typeface="宋体"/>
                <a:cs typeface="宋体"/>
              </a:rPr>
              <a:t>议</a:t>
            </a:r>
            <a:r>
              <a:rPr sz="2700" b="1" baseline="1543" dirty="0">
                <a:latin typeface="宋体"/>
                <a:cs typeface="宋体"/>
              </a:rPr>
              <a:t>	</a:t>
            </a:r>
            <a:r>
              <a:rPr sz="1800" b="1" dirty="0">
                <a:solidFill>
                  <a:srgbClr val="FFFFFF"/>
                </a:solidFill>
                <a:latin typeface="宋体"/>
                <a:cs typeface="宋体"/>
              </a:rPr>
              <a:t>应用层</a:t>
            </a:r>
            <a:endParaRPr sz="1800">
              <a:latin typeface="宋体"/>
              <a:cs typeface="宋体"/>
            </a:endParaRPr>
          </a:p>
          <a:p>
            <a:pPr>
              <a:lnSpc>
                <a:spcPct val="100000"/>
              </a:lnSpc>
              <a:spcBef>
                <a:spcPts val="33"/>
              </a:spcBef>
            </a:pPr>
            <a:endParaRPr sz="1800">
              <a:latin typeface="Times New Roman"/>
              <a:cs typeface="Times New Roman"/>
            </a:endParaRPr>
          </a:p>
          <a:p>
            <a:pPr marL="927735">
              <a:lnSpc>
                <a:spcPct val="100000"/>
              </a:lnSpc>
              <a:tabLst>
                <a:tab pos="3984625" algn="l"/>
                <a:tab pos="6855459" algn="l"/>
              </a:tabLst>
            </a:pPr>
            <a:r>
              <a:rPr sz="1800" b="1" dirty="0">
                <a:solidFill>
                  <a:srgbClr val="FFFFFF"/>
                </a:solidFill>
                <a:latin typeface="宋体"/>
                <a:cs typeface="宋体"/>
              </a:rPr>
              <a:t>表示</a:t>
            </a:r>
            <a:r>
              <a:rPr sz="1800" b="1" spc="-10" dirty="0">
                <a:solidFill>
                  <a:srgbClr val="FFFFFF"/>
                </a:solidFill>
                <a:latin typeface="宋体"/>
                <a:cs typeface="宋体"/>
              </a:rPr>
              <a:t>层</a:t>
            </a:r>
            <a:r>
              <a:rPr sz="1800" b="1" dirty="0">
                <a:solidFill>
                  <a:srgbClr val="FFFFFF"/>
                </a:solidFill>
                <a:latin typeface="宋体"/>
                <a:cs typeface="宋体"/>
              </a:rPr>
              <a:t>	</a:t>
            </a:r>
            <a:r>
              <a:rPr sz="2700" b="1" baseline="4629" dirty="0">
                <a:latin typeface="宋体"/>
                <a:cs typeface="宋体"/>
              </a:rPr>
              <a:t>协</a:t>
            </a:r>
            <a:r>
              <a:rPr sz="2700" b="1" spc="-15" baseline="4629" dirty="0">
                <a:latin typeface="宋体"/>
                <a:cs typeface="宋体"/>
              </a:rPr>
              <a:t>议</a:t>
            </a:r>
            <a:r>
              <a:rPr sz="2700" b="1" baseline="4629" dirty="0">
                <a:latin typeface="宋体"/>
                <a:cs typeface="宋体"/>
              </a:rPr>
              <a:t>	</a:t>
            </a:r>
            <a:r>
              <a:rPr sz="1800" b="1" dirty="0">
                <a:solidFill>
                  <a:srgbClr val="FFFFFF"/>
                </a:solidFill>
                <a:latin typeface="宋体"/>
                <a:cs typeface="宋体"/>
              </a:rPr>
              <a:t>表示层</a:t>
            </a:r>
            <a:endParaRPr sz="1800">
              <a:latin typeface="宋体"/>
              <a:cs typeface="宋体"/>
            </a:endParaRPr>
          </a:p>
          <a:p>
            <a:pPr>
              <a:lnSpc>
                <a:spcPct val="100000"/>
              </a:lnSpc>
              <a:spcBef>
                <a:spcPts val="1"/>
              </a:spcBef>
            </a:pPr>
            <a:endParaRPr sz="1800">
              <a:latin typeface="Times New Roman"/>
              <a:cs typeface="Times New Roman"/>
            </a:endParaRPr>
          </a:p>
          <a:p>
            <a:pPr marL="2813685" marR="797560" indent="-1886585">
              <a:lnSpc>
                <a:spcPct val="101400"/>
              </a:lnSpc>
              <a:tabLst>
                <a:tab pos="3984625" algn="l"/>
                <a:tab pos="6855459" algn="l"/>
              </a:tabLst>
            </a:pPr>
            <a:r>
              <a:rPr sz="1800" b="1" dirty="0">
                <a:solidFill>
                  <a:srgbClr val="FFFFFF"/>
                </a:solidFill>
                <a:latin typeface="宋体"/>
                <a:cs typeface="宋体"/>
              </a:rPr>
              <a:t>会话</a:t>
            </a:r>
            <a:r>
              <a:rPr sz="1800" b="1" spc="-10" dirty="0">
                <a:solidFill>
                  <a:srgbClr val="FFFFFF"/>
                </a:solidFill>
                <a:latin typeface="宋体"/>
                <a:cs typeface="宋体"/>
              </a:rPr>
              <a:t>层</a:t>
            </a:r>
            <a:r>
              <a:rPr sz="1800" b="1" dirty="0">
                <a:solidFill>
                  <a:srgbClr val="FFFFFF"/>
                </a:solidFill>
                <a:latin typeface="宋体"/>
                <a:cs typeface="宋体"/>
              </a:rPr>
              <a:t>		</a:t>
            </a:r>
            <a:r>
              <a:rPr sz="2700" b="1" baseline="4629" dirty="0">
                <a:latin typeface="宋体"/>
                <a:cs typeface="宋体"/>
              </a:rPr>
              <a:t>协</a:t>
            </a:r>
            <a:r>
              <a:rPr sz="2700" b="1" spc="-15" baseline="4629" dirty="0">
                <a:latin typeface="宋体"/>
                <a:cs typeface="宋体"/>
              </a:rPr>
              <a:t>议</a:t>
            </a:r>
            <a:r>
              <a:rPr sz="2700" b="1" baseline="4629" dirty="0">
                <a:latin typeface="宋体"/>
                <a:cs typeface="宋体"/>
              </a:rPr>
              <a:t>	</a:t>
            </a:r>
            <a:r>
              <a:rPr sz="1800" b="1" dirty="0">
                <a:solidFill>
                  <a:srgbClr val="FFFFFF"/>
                </a:solidFill>
                <a:latin typeface="宋体"/>
                <a:cs typeface="宋体"/>
              </a:rPr>
              <a:t>会话层</a:t>
            </a:r>
            <a:r>
              <a:rPr sz="1800" b="1" spc="0" dirty="0">
                <a:solidFill>
                  <a:srgbClr val="FFFFFF"/>
                </a:solidFill>
                <a:latin typeface="宋体"/>
                <a:cs typeface="宋体"/>
              </a:rPr>
              <a:t> </a:t>
            </a:r>
            <a:r>
              <a:rPr sz="1800" b="1" dirty="0">
                <a:latin typeface="宋体"/>
                <a:cs typeface="宋体"/>
              </a:rPr>
              <a:t>接口</a:t>
            </a:r>
            <a:endParaRPr sz="1800">
              <a:latin typeface="宋体"/>
              <a:cs typeface="宋体"/>
            </a:endParaRPr>
          </a:p>
          <a:p>
            <a:pPr marL="927735">
              <a:lnSpc>
                <a:spcPts val="2075"/>
              </a:lnSpc>
              <a:tabLst>
                <a:tab pos="3984625" algn="l"/>
                <a:tab pos="6855459" algn="l"/>
              </a:tabLst>
            </a:pPr>
            <a:r>
              <a:rPr sz="1800" b="1" dirty="0">
                <a:solidFill>
                  <a:srgbClr val="FFFFFF"/>
                </a:solidFill>
                <a:latin typeface="宋体"/>
                <a:cs typeface="宋体"/>
              </a:rPr>
              <a:t>传输</a:t>
            </a:r>
            <a:r>
              <a:rPr sz="1800" b="1" spc="-10" dirty="0">
                <a:solidFill>
                  <a:srgbClr val="FFFFFF"/>
                </a:solidFill>
                <a:latin typeface="宋体"/>
                <a:cs typeface="宋体"/>
              </a:rPr>
              <a:t>层</a:t>
            </a:r>
            <a:r>
              <a:rPr sz="1800" b="1" dirty="0">
                <a:solidFill>
                  <a:srgbClr val="FFFFFF"/>
                </a:solidFill>
                <a:latin typeface="宋体"/>
                <a:cs typeface="宋体"/>
              </a:rPr>
              <a:t>	</a:t>
            </a:r>
            <a:r>
              <a:rPr sz="2700" b="1" baseline="4629" dirty="0">
                <a:latin typeface="宋体"/>
                <a:cs typeface="宋体"/>
              </a:rPr>
              <a:t>协</a:t>
            </a:r>
            <a:r>
              <a:rPr sz="2700" b="1" spc="-15" baseline="4629" dirty="0">
                <a:latin typeface="宋体"/>
                <a:cs typeface="宋体"/>
              </a:rPr>
              <a:t>议</a:t>
            </a:r>
            <a:r>
              <a:rPr sz="2700" b="1" baseline="4629" dirty="0">
                <a:latin typeface="宋体"/>
                <a:cs typeface="宋体"/>
              </a:rPr>
              <a:t>	</a:t>
            </a:r>
            <a:r>
              <a:rPr sz="1800" b="1" dirty="0">
                <a:solidFill>
                  <a:srgbClr val="FFFFFF"/>
                </a:solidFill>
                <a:latin typeface="宋体"/>
                <a:cs typeface="宋体"/>
              </a:rPr>
              <a:t>传输层</a:t>
            </a:r>
            <a:endParaRPr sz="1800">
              <a:latin typeface="宋体"/>
              <a:cs typeface="宋体"/>
            </a:endParaRPr>
          </a:p>
        </p:txBody>
      </p:sp>
      <p:sp>
        <p:nvSpPr>
          <p:cNvPr id="156" name="object 156"/>
          <p:cNvSpPr txBox="1"/>
          <p:nvPr/>
        </p:nvSpPr>
        <p:spPr>
          <a:xfrm>
            <a:off x="7041388" y="5501703"/>
            <a:ext cx="1231900" cy="271145"/>
          </a:xfrm>
          <a:prstGeom prst="rect">
            <a:avLst/>
          </a:prstGeom>
          <a:solidFill>
            <a:srgbClr val="163793"/>
          </a:solidFill>
          <a:ln w="9525">
            <a:solidFill>
              <a:srgbClr val="000000"/>
            </a:solidFill>
          </a:ln>
        </p:spPr>
        <p:txBody>
          <a:bodyPr vert="horz" wrap="square" lIns="0" tIns="0" rIns="0" bIns="0" rtlCol="0">
            <a:spAutoFit/>
          </a:bodyPr>
          <a:lstStyle/>
          <a:p>
            <a:pPr marL="266065">
              <a:lnSpc>
                <a:spcPts val="2130"/>
              </a:lnSpc>
            </a:pPr>
            <a:r>
              <a:rPr sz="1800" b="1" dirty="0">
                <a:solidFill>
                  <a:srgbClr val="FFFFFF"/>
                </a:solidFill>
                <a:latin typeface="宋体"/>
                <a:cs typeface="宋体"/>
              </a:rPr>
              <a:t>物理层</a:t>
            </a:r>
            <a:endParaRPr sz="1800">
              <a:latin typeface="宋体"/>
              <a:cs typeface="宋体"/>
            </a:endParaRPr>
          </a:p>
        </p:txBody>
      </p:sp>
      <p:sp>
        <p:nvSpPr>
          <p:cNvPr id="157" name="object 157"/>
          <p:cNvSpPr txBox="1"/>
          <p:nvPr/>
        </p:nvSpPr>
        <p:spPr>
          <a:xfrm>
            <a:off x="1091285" y="1198387"/>
            <a:ext cx="699135" cy="265430"/>
          </a:xfrm>
          <a:prstGeom prst="rect">
            <a:avLst/>
          </a:prstGeom>
        </p:spPr>
        <p:txBody>
          <a:bodyPr vert="horz" wrap="square" lIns="0" tIns="0" rIns="0" bIns="0" rtlCol="0">
            <a:spAutoFit/>
          </a:bodyPr>
          <a:lstStyle/>
          <a:p>
            <a:pPr marL="12700">
              <a:lnSpc>
                <a:spcPct val="100000"/>
              </a:lnSpc>
            </a:pPr>
            <a:r>
              <a:rPr sz="1800" dirty="0">
                <a:latin typeface="宋体"/>
                <a:cs typeface="宋体"/>
              </a:rPr>
              <a:t>主机</a:t>
            </a:r>
            <a:r>
              <a:rPr sz="1800" spc="-400" dirty="0">
                <a:latin typeface="宋体"/>
                <a:cs typeface="宋体"/>
              </a:rPr>
              <a:t> </a:t>
            </a:r>
            <a:r>
              <a:rPr sz="1800" dirty="0">
                <a:latin typeface="Arial"/>
                <a:cs typeface="Arial"/>
              </a:rPr>
              <a:t>A</a:t>
            </a:r>
            <a:endParaRPr sz="1800">
              <a:latin typeface="Arial"/>
              <a:cs typeface="Arial"/>
            </a:endParaRPr>
          </a:p>
        </p:txBody>
      </p:sp>
      <p:sp>
        <p:nvSpPr>
          <p:cNvPr id="158" name="object 158"/>
          <p:cNvSpPr txBox="1"/>
          <p:nvPr/>
        </p:nvSpPr>
        <p:spPr>
          <a:xfrm>
            <a:off x="7558278" y="1198387"/>
            <a:ext cx="699135" cy="265430"/>
          </a:xfrm>
          <a:prstGeom prst="rect">
            <a:avLst/>
          </a:prstGeom>
        </p:spPr>
        <p:txBody>
          <a:bodyPr vert="horz" wrap="square" lIns="0" tIns="0" rIns="0" bIns="0" rtlCol="0">
            <a:spAutoFit/>
          </a:bodyPr>
          <a:lstStyle/>
          <a:p>
            <a:pPr marL="12700">
              <a:lnSpc>
                <a:spcPct val="100000"/>
              </a:lnSpc>
            </a:pPr>
            <a:r>
              <a:rPr sz="1800" dirty="0">
                <a:latin typeface="宋体"/>
                <a:cs typeface="宋体"/>
              </a:rPr>
              <a:t>主机</a:t>
            </a:r>
            <a:r>
              <a:rPr sz="1800" spc="-400" dirty="0">
                <a:latin typeface="宋体"/>
                <a:cs typeface="宋体"/>
              </a:rPr>
              <a:t> </a:t>
            </a:r>
            <a:r>
              <a:rPr sz="1800" dirty="0">
                <a:latin typeface="Arial"/>
                <a:cs typeface="Arial"/>
              </a:rPr>
              <a:t>B</a:t>
            </a:r>
            <a:endParaRPr sz="1800">
              <a:latin typeface="Arial"/>
              <a:cs typeface="Arial"/>
            </a:endParaRPr>
          </a:p>
        </p:txBody>
      </p:sp>
      <p:sp>
        <p:nvSpPr>
          <p:cNvPr id="159" name="object 159"/>
          <p:cNvSpPr txBox="1"/>
          <p:nvPr/>
        </p:nvSpPr>
        <p:spPr>
          <a:xfrm>
            <a:off x="4108830" y="1185560"/>
            <a:ext cx="939800" cy="254000"/>
          </a:xfrm>
          <a:prstGeom prst="rect">
            <a:avLst/>
          </a:prstGeom>
        </p:spPr>
        <p:txBody>
          <a:bodyPr vert="horz" wrap="square" lIns="0" tIns="0" rIns="0" bIns="0" rtlCol="0">
            <a:spAutoFit/>
          </a:bodyPr>
          <a:lstStyle/>
          <a:p>
            <a:pPr marL="12700">
              <a:lnSpc>
                <a:spcPts val="2155"/>
              </a:lnSpc>
            </a:pPr>
            <a:r>
              <a:rPr sz="1800" dirty="0">
                <a:latin typeface="宋体"/>
                <a:cs typeface="宋体"/>
              </a:rPr>
              <a:t>中间系统</a:t>
            </a:r>
            <a:endParaRPr sz="1800">
              <a:latin typeface="宋体"/>
              <a:cs typeface="宋体"/>
            </a:endParaRPr>
          </a:p>
        </p:txBody>
      </p:sp>
      <p:sp>
        <p:nvSpPr>
          <p:cNvPr id="160" name="object 160"/>
          <p:cNvSpPr txBox="1"/>
          <p:nvPr/>
        </p:nvSpPr>
        <p:spPr>
          <a:xfrm>
            <a:off x="2582672" y="6020654"/>
            <a:ext cx="946150" cy="254000"/>
          </a:xfrm>
          <a:prstGeom prst="rect">
            <a:avLst/>
          </a:prstGeom>
        </p:spPr>
        <p:txBody>
          <a:bodyPr vert="horz" wrap="square" lIns="0" tIns="0" rIns="0" bIns="0" rtlCol="0">
            <a:spAutoFit/>
          </a:bodyPr>
          <a:lstStyle/>
          <a:p>
            <a:pPr marL="12700">
              <a:lnSpc>
                <a:spcPts val="2155"/>
              </a:lnSpc>
            </a:pPr>
            <a:r>
              <a:rPr sz="1800" b="1" dirty="0">
                <a:latin typeface="宋体"/>
                <a:cs typeface="宋体"/>
              </a:rPr>
              <a:t>传输介质</a:t>
            </a:r>
            <a:endParaRPr sz="1800">
              <a:latin typeface="宋体"/>
              <a:cs typeface="宋体"/>
            </a:endParaRPr>
          </a:p>
        </p:txBody>
      </p:sp>
      <p:sp>
        <p:nvSpPr>
          <p:cNvPr id="161" name="object 161"/>
          <p:cNvSpPr txBox="1"/>
          <p:nvPr/>
        </p:nvSpPr>
        <p:spPr>
          <a:xfrm>
            <a:off x="5970270" y="6020654"/>
            <a:ext cx="946150" cy="254000"/>
          </a:xfrm>
          <a:prstGeom prst="rect">
            <a:avLst/>
          </a:prstGeom>
        </p:spPr>
        <p:txBody>
          <a:bodyPr vert="horz" wrap="square" lIns="0" tIns="0" rIns="0" bIns="0" rtlCol="0">
            <a:spAutoFit/>
          </a:bodyPr>
          <a:lstStyle/>
          <a:p>
            <a:pPr marL="12700">
              <a:lnSpc>
                <a:spcPts val="2155"/>
              </a:lnSpc>
            </a:pPr>
            <a:r>
              <a:rPr sz="1800" b="1" dirty="0">
                <a:solidFill>
                  <a:srgbClr val="163793"/>
                </a:solidFill>
                <a:latin typeface="宋体"/>
                <a:cs typeface="宋体"/>
              </a:rPr>
              <a:t>传输介质</a:t>
            </a:r>
            <a:endParaRPr sz="1800">
              <a:latin typeface="宋体"/>
              <a:cs typeface="宋体"/>
            </a:endParaRPr>
          </a:p>
        </p:txBody>
      </p:sp>
      <p:sp>
        <p:nvSpPr>
          <p:cNvPr id="162" name="object 162"/>
          <p:cNvSpPr/>
          <p:nvPr/>
        </p:nvSpPr>
        <p:spPr>
          <a:xfrm>
            <a:off x="2433066" y="4516373"/>
            <a:ext cx="1539875" cy="76200"/>
          </a:xfrm>
          <a:custGeom>
            <a:avLst/>
            <a:gdLst/>
            <a:ahLst/>
            <a:cxnLst/>
            <a:rect l="l" t="t" r="r" b="b"/>
            <a:pathLst>
              <a:path w="1539875" h="76200">
                <a:moveTo>
                  <a:pt x="76200" y="0"/>
                </a:moveTo>
                <a:lnTo>
                  <a:pt x="0" y="38100"/>
                </a:lnTo>
                <a:lnTo>
                  <a:pt x="76200" y="76200"/>
                </a:lnTo>
                <a:lnTo>
                  <a:pt x="76200" y="47625"/>
                </a:lnTo>
                <a:lnTo>
                  <a:pt x="63500" y="47625"/>
                </a:lnTo>
                <a:lnTo>
                  <a:pt x="63500" y="28575"/>
                </a:lnTo>
                <a:lnTo>
                  <a:pt x="76200" y="28575"/>
                </a:lnTo>
                <a:lnTo>
                  <a:pt x="76200" y="0"/>
                </a:lnTo>
                <a:close/>
              </a:path>
              <a:path w="1539875" h="76200">
                <a:moveTo>
                  <a:pt x="76200" y="28575"/>
                </a:moveTo>
                <a:lnTo>
                  <a:pt x="63500" y="28575"/>
                </a:lnTo>
                <a:lnTo>
                  <a:pt x="63500" y="47625"/>
                </a:lnTo>
                <a:lnTo>
                  <a:pt x="76200" y="47625"/>
                </a:lnTo>
                <a:lnTo>
                  <a:pt x="76200" y="28575"/>
                </a:lnTo>
                <a:close/>
              </a:path>
              <a:path w="1539875" h="76200">
                <a:moveTo>
                  <a:pt x="139700" y="28575"/>
                </a:moveTo>
                <a:lnTo>
                  <a:pt x="76200" y="28575"/>
                </a:lnTo>
                <a:lnTo>
                  <a:pt x="76200" y="47625"/>
                </a:lnTo>
                <a:lnTo>
                  <a:pt x="139700" y="47625"/>
                </a:lnTo>
                <a:lnTo>
                  <a:pt x="139700" y="28575"/>
                </a:lnTo>
                <a:close/>
              </a:path>
              <a:path w="1539875" h="76200">
                <a:moveTo>
                  <a:pt x="273050" y="28575"/>
                </a:moveTo>
                <a:lnTo>
                  <a:pt x="196850" y="28575"/>
                </a:lnTo>
                <a:lnTo>
                  <a:pt x="196850" y="47625"/>
                </a:lnTo>
                <a:lnTo>
                  <a:pt x="273050" y="47625"/>
                </a:lnTo>
                <a:lnTo>
                  <a:pt x="273050" y="28575"/>
                </a:lnTo>
                <a:close/>
              </a:path>
              <a:path w="1539875" h="76200">
                <a:moveTo>
                  <a:pt x="406400" y="28575"/>
                </a:moveTo>
                <a:lnTo>
                  <a:pt x="330200" y="28575"/>
                </a:lnTo>
                <a:lnTo>
                  <a:pt x="330200" y="47625"/>
                </a:lnTo>
                <a:lnTo>
                  <a:pt x="406400" y="47625"/>
                </a:lnTo>
                <a:lnTo>
                  <a:pt x="406400" y="28575"/>
                </a:lnTo>
                <a:close/>
              </a:path>
              <a:path w="1539875" h="76200">
                <a:moveTo>
                  <a:pt x="539750" y="28575"/>
                </a:moveTo>
                <a:lnTo>
                  <a:pt x="463550" y="28575"/>
                </a:lnTo>
                <a:lnTo>
                  <a:pt x="463550" y="47625"/>
                </a:lnTo>
                <a:lnTo>
                  <a:pt x="539750" y="47625"/>
                </a:lnTo>
                <a:lnTo>
                  <a:pt x="539750" y="28575"/>
                </a:lnTo>
                <a:close/>
              </a:path>
              <a:path w="1539875" h="76200">
                <a:moveTo>
                  <a:pt x="673100" y="28575"/>
                </a:moveTo>
                <a:lnTo>
                  <a:pt x="596900" y="28575"/>
                </a:lnTo>
                <a:lnTo>
                  <a:pt x="596900" y="47625"/>
                </a:lnTo>
                <a:lnTo>
                  <a:pt x="673100" y="47625"/>
                </a:lnTo>
                <a:lnTo>
                  <a:pt x="673100" y="28575"/>
                </a:lnTo>
                <a:close/>
              </a:path>
              <a:path w="1539875" h="76200">
                <a:moveTo>
                  <a:pt x="806450" y="28575"/>
                </a:moveTo>
                <a:lnTo>
                  <a:pt x="730250" y="28575"/>
                </a:lnTo>
                <a:lnTo>
                  <a:pt x="730250" y="47625"/>
                </a:lnTo>
                <a:lnTo>
                  <a:pt x="806450" y="47625"/>
                </a:lnTo>
                <a:lnTo>
                  <a:pt x="806450" y="28575"/>
                </a:lnTo>
                <a:close/>
              </a:path>
              <a:path w="1539875" h="76200">
                <a:moveTo>
                  <a:pt x="939799" y="28575"/>
                </a:moveTo>
                <a:lnTo>
                  <a:pt x="863599" y="28575"/>
                </a:lnTo>
                <a:lnTo>
                  <a:pt x="863599" y="47625"/>
                </a:lnTo>
                <a:lnTo>
                  <a:pt x="939799" y="47625"/>
                </a:lnTo>
                <a:lnTo>
                  <a:pt x="939799" y="28575"/>
                </a:lnTo>
                <a:close/>
              </a:path>
              <a:path w="1539875" h="76200">
                <a:moveTo>
                  <a:pt x="1073149" y="28575"/>
                </a:moveTo>
                <a:lnTo>
                  <a:pt x="996949" y="28575"/>
                </a:lnTo>
                <a:lnTo>
                  <a:pt x="996949" y="47625"/>
                </a:lnTo>
                <a:lnTo>
                  <a:pt x="1073149" y="47625"/>
                </a:lnTo>
                <a:lnTo>
                  <a:pt x="1073149" y="28575"/>
                </a:lnTo>
                <a:close/>
              </a:path>
              <a:path w="1539875" h="76200">
                <a:moveTo>
                  <a:pt x="1206499" y="28575"/>
                </a:moveTo>
                <a:lnTo>
                  <a:pt x="1130299" y="28575"/>
                </a:lnTo>
                <a:lnTo>
                  <a:pt x="1130299" y="47625"/>
                </a:lnTo>
                <a:lnTo>
                  <a:pt x="1206499" y="47625"/>
                </a:lnTo>
                <a:lnTo>
                  <a:pt x="1206499" y="28575"/>
                </a:lnTo>
                <a:close/>
              </a:path>
              <a:path w="1539875" h="76200">
                <a:moveTo>
                  <a:pt x="1339849" y="28575"/>
                </a:moveTo>
                <a:lnTo>
                  <a:pt x="1263649" y="28575"/>
                </a:lnTo>
                <a:lnTo>
                  <a:pt x="1263649" y="47625"/>
                </a:lnTo>
                <a:lnTo>
                  <a:pt x="1339849" y="47625"/>
                </a:lnTo>
                <a:lnTo>
                  <a:pt x="1339849" y="28575"/>
                </a:lnTo>
                <a:close/>
              </a:path>
              <a:path w="1539875" h="76200">
                <a:moveTo>
                  <a:pt x="1463294" y="0"/>
                </a:moveTo>
                <a:lnTo>
                  <a:pt x="1463294" y="76200"/>
                </a:lnTo>
                <a:lnTo>
                  <a:pt x="1520444" y="47625"/>
                </a:lnTo>
                <a:lnTo>
                  <a:pt x="1473199" y="47625"/>
                </a:lnTo>
                <a:lnTo>
                  <a:pt x="1473199" y="28575"/>
                </a:lnTo>
                <a:lnTo>
                  <a:pt x="1520444" y="28575"/>
                </a:lnTo>
                <a:lnTo>
                  <a:pt x="1463294" y="0"/>
                </a:lnTo>
                <a:close/>
              </a:path>
              <a:path w="1539875" h="76200">
                <a:moveTo>
                  <a:pt x="1463294" y="28575"/>
                </a:moveTo>
                <a:lnTo>
                  <a:pt x="1396999" y="28575"/>
                </a:lnTo>
                <a:lnTo>
                  <a:pt x="1396999" y="47625"/>
                </a:lnTo>
                <a:lnTo>
                  <a:pt x="1463294" y="47625"/>
                </a:lnTo>
                <a:lnTo>
                  <a:pt x="1463294" y="28575"/>
                </a:lnTo>
                <a:close/>
              </a:path>
              <a:path w="1539875" h="76200">
                <a:moveTo>
                  <a:pt x="1520444" y="28575"/>
                </a:moveTo>
                <a:lnTo>
                  <a:pt x="1473199" y="28575"/>
                </a:lnTo>
                <a:lnTo>
                  <a:pt x="1473199" y="47625"/>
                </a:lnTo>
                <a:lnTo>
                  <a:pt x="1520444" y="47625"/>
                </a:lnTo>
                <a:lnTo>
                  <a:pt x="1539494" y="38100"/>
                </a:lnTo>
                <a:lnTo>
                  <a:pt x="1520444" y="28575"/>
                </a:lnTo>
                <a:close/>
              </a:path>
            </a:pathLst>
          </a:custGeom>
          <a:solidFill>
            <a:srgbClr val="000000"/>
          </a:solidFill>
        </p:spPr>
        <p:txBody>
          <a:bodyPr wrap="square" lIns="0" tIns="0" rIns="0" bIns="0" rtlCol="0"/>
          <a:lstStyle/>
          <a:p>
            <a:endParaRPr/>
          </a:p>
        </p:txBody>
      </p:sp>
      <p:sp>
        <p:nvSpPr>
          <p:cNvPr id="163" name="object 163"/>
          <p:cNvSpPr/>
          <p:nvPr/>
        </p:nvSpPr>
        <p:spPr>
          <a:xfrm>
            <a:off x="2827020" y="4368406"/>
            <a:ext cx="692785" cy="369570"/>
          </a:xfrm>
          <a:custGeom>
            <a:avLst/>
            <a:gdLst/>
            <a:ahLst/>
            <a:cxnLst/>
            <a:rect l="l" t="t" r="r" b="b"/>
            <a:pathLst>
              <a:path w="692785" h="369570">
                <a:moveTo>
                  <a:pt x="0" y="369328"/>
                </a:moveTo>
                <a:lnTo>
                  <a:pt x="692772" y="369328"/>
                </a:lnTo>
                <a:lnTo>
                  <a:pt x="692772" y="0"/>
                </a:lnTo>
                <a:lnTo>
                  <a:pt x="0" y="0"/>
                </a:lnTo>
                <a:lnTo>
                  <a:pt x="0" y="369328"/>
                </a:lnTo>
                <a:close/>
              </a:path>
            </a:pathLst>
          </a:custGeom>
          <a:solidFill>
            <a:srgbClr val="FFFFFF"/>
          </a:solidFill>
        </p:spPr>
        <p:txBody>
          <a:bodyPr wrap="square" lIns="0" tIns="0" rIns="0" bIns="0" rtlCol="0"/>
          <a:lstStyle/>
          <a:p>
            <a:endParaRPr/>
          </a:p>
        </p:txBody>
      </p:sp>
      <p:sp>
        <p:nvSpPr>
          <p:cNvPr id="164" name="object 164"/>
          <p:cNvSpPr/>
          <p:nvPr/>
        </p:nvSpPr>
        <p:spPr>
          <a:xfrm>
            <a:off x="2433066" y="5057647"/>
            <a:ext cx="1539875" cy="76200"/>
          </a:xfrm>
          <a:custGeom>
            <a:avLst/>
            <a:gdLst/>
            <a:ahLst/>
            <a:cxnLst/>
            <a:rect l="l" t="t" r="r" b="b"/>
            <a:pathLst>
              <a:path w="1539875" h="76200">
                <a:moveTo>
                  <a:pt x="76200" y="0"/>
                </a:moveTo>
                <a:lnTo>
                  <a:pt x="0" y="38100"/>
                </a:lnTo>
                <a:lnTo>
                  <a:pt x="76200" y="76200"/>
                </a:lnTo>
                <a:lnTo>
                  <a:pt x="76200" y="47625"/>
                </a:lnTo>
                <a:lnTo>
                  <a:pt x="63500" y="47625"/>
                </a:lnTo>
                <a:lnTo>
                  <a:pt x="63500" y="28575"/>
                </a:lnTo>
                <a:lnTo>
                  <a:pt x="76200" y="28575"/>
                </a:lnTo>
                <a:lnTo>
                  <a:pt x="76200" y="0"/>
                </a:lnTo>
                <a:close/>
              </a:path>
              <a:path w="1539875" h="76200">
                <a:moveTo>
                  <a:pt x="76200" y="28575"/>
                </a:moveTo>
                <a:lnTo>
                  <a:pt x="63500" y="28575"/>
                </a:lnTo>
                <a:lnTo>
                  <a:pt x="63500" y="47625"/>
                </a:lnTo>
                <a:lnTo>
                  <a:pt x="76200" y="47625"/>
                </a:lnTo>
                <a:lnTo>
                  <a:pt x="76200" y="28575"/>
                </a:lnTo>
                <a:close/>
              </a:path>
              <a:path w="1539875" h="76200">
                <a:moveTo>
                  <a:pt x="139700" y="28575"/>
                </a:moveTo>
                <a:lnTo>
                  <a:pt x="76200" y="28575"/>
                </a:lnTo>
                <a:lnTo>
                  <a:pt x="76200" y="47625"/>
                </a:lnTo>
                <a:lnTo>
                  <a:pt x="139700" y="47625"/>
                </a:lnTo>
                <a:lnTo>
                  <a:pt x="139700" y="28575"/>
                </a:lnTo>
                <a:close/>
              </a:path>
              <a:path w="1539875" h="76200">
                <a:moveTo>
                  <a:pt x="273050" y="28575"/>
                </a:moveTo>
                <a:lnTo>
                  <a:pt x="196850" y="28575"/>
                </a:lnTo>
                <a:lnTo>
                  <a:pt x="196850" y="47625"/>
                </a:lnTo>
                <a:lnTo>
                  <a:pt x="273050" y="47625"/>
                </a:lnTo>
                <a:lnTo>
                  <a:pt x="273050" y="28575"/>
                </a:lnTo>
                <a:close/>
              </a:path>
              <a:path w="1539875" h="76200">
                <a:moveTo>
                  <a:pt x="406400" y="28575"/>
                </a:moveTo>
                <a:lnTo>
                  <a:pt x="330200" y="28575"/>
                </a:lnTo>
                <a:lnTo>
                  <a:pt x="330200" y="47625"/>
                </a:lnTo>
                <a:lnTo>
                  <a:pt x="406400" y="47625"/>
                </a:lnTo>
                <a:lnTo>
                  <a:pt x="406400" y="28575"/>
                </a:lnTo>
                <a:close/>
              </a:path>
              <a:path w="1539875" h="76200">
                <a:moveTo>
                  <a:pt x="539750" y="28575"/>
                </a:moveTo>
                <a:lnTo>
                  <a:pt x="463550" y="28575"/>
                </a:lnTo>
                <a:lnTo>
                  <a:pt x="463550" y="47625"/>
                </a:lnTo>
                <a:lnTo>
                  <a:pt x="539750" y="47625"/>
                </a:lnTo>
                <a:lnTo>
                  <a:pt x="539750" y="28575"/>
                </a:lnTo>
                <a:close/>
              </a:path>
              <a:path w="1539875" h="76200">
                <a:moveTo>
                  <a:pt x="673100" y="28575"/>
                </a:moveTo>
                <a:lnTo>
                  <a:pt x="596900" y="28575"/>
                </a:lnTo>
                <a:lnTo>
                  <a:pt x="596900" y="47625"/>
                </a:lnTo>
                <a:lnTo>
                  <a:pt x="673100" y="47625"/>
                </a:lnTo>
                <a:lnTo>
                  <a:pt x="673100" y="28575"/>
                </a:lnTo>
                <a:close/>
              </a:path>
              <a:path w="1539875" h="76200">
                <a:moveTo>
                  <a:pt x="806450" y="28575"/>
                </a:moveTo>
                <a:lnTo>
                  <a:pt x="730250" y="28575"/>
                </a:lnTo>
                <a:lnTo>
                  <a:pt x="730250" y="47625"/>
                </a:lnTo>
                <a:lnTo>
                  <a:pt x="806450" y="47625"/>
                </a:lnTo>
                <a:lnTo>
                  <a:pt x="806450" y="28575"/>
                </a:lnTo>
                <a:close/>
              </a:path>
              <a:path w="1539875" h="76200">
                <a:moveTo>
                  <a:pt x="939799" y="28575"/>
                </a:moveTo>
                <a:lnTo>
                  <a:pt x="863599" y="28575"/>
                </a:lnTo>
                <a:lnTo>
                  <a:pt x="863599" y="47625"/>
                </a:lnTo>
                <a:lnTo>
                  <a:pt x="939799" y="47625"/>
                </a:lnTo>
                <a:lnTo>
                  <a:pt x="939799" y="28575"/>
                </a:lnTo>
                <a:close/>
              </a:path>
              <a:path w="1539875" h="76200">
                <a:moveTo>
                  <a:pt x="1073149" y="28575"/>
                </a:moveTo>
                <a:lnTo>
                  <a:pt x="996949" y="28575"/>
                </a:lnTo>
                <a:lnTo>
                  <a:pt x="996949" y="47625"/>
                </a:lnTo>
                <a:lnTo>
                  <a:pt x="1073149" y="47625"/>
                </a:lnTo>
                <a:lnTo>
                  <a:pt x="1073149" y="28575"/>
                </a:lnTo>
                <a:close/>
              </a:path>
              <a:path w="1539875" h="76200">
                <a:moveTo>
                  <a:pt x="1206499" y="28575"/>
                </a:moveTo>
                <a:lnTo>
                  <a:pt x="1130299" y="28575"/>
                </a:lnTo>
                <a:lnTo>
                  <a:pt x="1130299" y="47625"/>
                </a:lnTo>
                <a:lnTo>
                  <a:pt x="1206499" y="47625"/>
                </a:lnTo>
                <a:lnTo>
                  <a:pt x="1206499" y="28575"/>
                </a:lnTo>
                <a:close/>
              </a:path>
              <a:path w="1539875" h="76200">
                <a:moveTo>
                  <a:pt x="1339849" y="28575"/>
                </a:moveTo>
                <a:lnTo>
                  <a:pt x="1263649" y="28575"/>
                </a:lnTo>
                <a:lnTo>
                  <a:pt x="1263649" y="47625"/>
                </a:lnTo>
                <a:lnTo>
                  <a:pt x="1339849" y="47625"/>
                </a:lnTo>
                <a:lnTo>
                  <a:pt x="1339849" y="28575"/>
                </a:lnTo>
                <a:close/>
              </a:path>
              <a:path w="1539875" h="76200">
                <a:moveTo>
                  <a:pt x="1463294" y="0"/>
                </a:moveTo>
                <a:lnTo>
                  <a:pt x="1463294" y="76200"/>
                </a:lnTo>
                <a:lnTo>
                  <a:pt x="1520444" y="47625"/>
                </a:lnTo>
                <a:lnTo>
                  <a:pt x="1473199" y="47625"/>
                </a:lnTo>
                <a:lnTo>
                  <a:pt x="1473199" y="28575"/>
                </a:lnTo>
                <a:lnTo>
                  <a:pt x="1520444" y="28575"/>
                </a:lnTo>
                <a:lnTo>
                  <a:pt x="1463294" y="0"/>
                </a:lnTo>
                <a:close/>
              </a:path>
              <a:path w="1539875" h="76200">
                <a:moveTo>
                  <a:pt x="1463294" y="28575"/>
                </a:moveTo>
                <a:lnTo>
                  <a:pt x="1396999" y="28575"/>
                </a:lnTo>
                <a:lnTo>
                  <a:pt x="1396999" y="47625"/>
                </a:lnTo>
                <a:lnTo>
                  <a:pt x="1463294" y="47625"/>
                </a:lnTo>
                <a:lnTo>
                  <a:pt x="1463294" y="28575"/>
                </a:lnTo>
                <a:close/>
              </a:path>
              <a:path w="1539875" h="76200">
                <a:moveTo>
                  <a:pt x="1520444" y="28575"/>
                </a:moveTo>
                <a:lnTo>
                  <a:pt x="1473199" y="28575"/>
                </a:lnTo>
                <a:lnTo>
                  <a:pt x="1473199" y="47625"/>
                </a:lnTo>
                <a:lnTo>
                  <a:pt x="1520444" y="47625"/>
                </a:lnTo>
                <a:lnTo>
                  <a:pt x="1539494" y="38100"/>
                </a:lnTo>
                <a:lnTo>
                  <a:pt x="1520444" y="28575"/>
                </a:lnTo>
                <a:close/>
              </a:path>
            </a:pathLst>
          </a:custGeom>
          <a:solidFill>
            <a:srgbClr val="000000"/>
          </a:solidFill>
        </p:spPr>
        <p:txBody>
          <a:bodyPr wrap="square" lIns="0" tIns="0" rIns="0" bIns="0" rtlCol="0"/>
          <a:lstStyle/>
          <a:p>
            <a:endParaRPr/>
          </a:p>
        </p:txBody>
      </p:sp>
      <p:sp>
        <p:nvSpPr>
          <p:cNvPr id="165" name="object 165"/>
          <p:cNvSpPr/>
          <p:nvPr/>
        </p:nvSpPr>
        <p:spPr>
          <a:xfrm>
            <a:off x="2807842" y="4905489"/>
            <a:ext cx="692785" cy="369570"/>
          </a:xfrm>
          <a:custGeom>
            <a:avLst/>
            <a:gdLst/>
            <a:ahLst/>
            <a:cxnLst/>
            <a:rect l="l" t="t" r="r" b="b"/>
            <a:pathLst>
              <a:path w="692785" h="369570">
                <a:moveTo>
                  <a:pt x="0" y="369328"/>
                </a:moveTo>
                <a:lnTo>
                  <a:pt x="692772" y="369328"/>
                </a:lnTo>
                <a:lnTo>
                  <a:pt x="692772" y="0"/>
                </a:lnTo>
                <a:lnTo>
                  <a:pt x="0" y="0"/>
                </a:lnTo>
                <a:lnTo>
                  <a:pt x="0" y="369328"/>
                </a:lnTo>
                <a:close/>
              </a:path>
            </a:pathLst>
          </a:custGeom>
          <a:solidFill>
            <a:srgbClr val="FFFFFF"/>
          </a:solidFill>
        </p:spPr>
        <p:txBody>
          <a:bodyPr wrap="square" lIns="0" tIns="0" rIns="0" bIns="0" rtlCol="0"/>
          <a:lstStyle/>
          <a:p>
            <a:endParaRPr/>
          </a:p>
        </p:txBody>
      </p:sp>
      <p:sp>
        <p:nvSpPr>
          <p:cNvPr id="166" name="object 166"/>
          <p:cNvSpPr/>
          <p:nvPr/>
        </p:nvSpPr>
        <p:spPr>
          <a:xfrm>
            <a:off x="2433066" y="5598934"/>
            <a:ext cx="1539875" cy="76200"/>
          </a:xfrm>
          <a:custGeom>
            <a:avLst/>
            <a:gdLst/>
            <a:ahLst/>
            <a:cxnLst/>
            <a:rect l="l" t="t" r="r" b="b"/>
            <a:pathLst>
              <a:path w="1539875" h="76200">
                <a:moveTo>
                  <a:pt x="76200" y="0"/>
                </a:moveTo>
                <a:lnTo>
                  <a:pt x="0" y="38100"/>
                </a:lnTo>
                <a:lnTo>
                  <a:pt x="76200" y="76200"/>
                </a:lnTo>
                <a:lnTo>
                  <a:pt x="76200" y="47625"/>
                </a:lnTo>
                <a:lnTo>
                  <a:pt x="63500" y="47625"/>
                </a:lnTo>
                <a:lnTo>
                  <a:pt x="63500" y="28575"/>
                </a:lnTo>
                <a:lnTo>
                  <a:pt x="76200" y="28575"/>
                </a:lnTo>
                <a:lnTo>
                  <a:pt x="76200" y="0"/>
                </a:lnTo>
                <a:close/>
              </a:path>
              <a:path w="1539875" h="76200">
                <a:moveTo>
                  <a:pt x="76200" y="28575"/>
                </a:moveTo>
                <a:lnTo>
                  <a:pt x="63500" y="28575"/>
                </a:lnTo>
                <a:lnTo>
                  <a:pt x="63500" y="47625"/>
                </a:lnTo>
                <a:lnTo>
                  <a:pt x="76200" y="47625"/>
                </a:lnTo>
                <a:lnTo>
                  <a:pt x="76200" y="28575"/>
                </a:lnTo>
                <a:close/>
              </a:path>
              <a:path w="1539875" h="76200">
                <a:moveTo>
                  <a:pt x="139700" y="28575"/>
                </a:moveTo>
                <a:lnTo>
                  <a:pt x="76200" y="28575"/>
                </a:lnTo>
                <a:lnTo>
                  <a:pt x="76200" y="47625"/>
                </a:lnTo>
                <a:lnTo>
                  <a:pt x="139700" y="47625"/>
                </a:lnTo>
                <a:lnTo>
                  <a:pt x="139700" y="28575"/>
                </a:lnTo>
                <a:close/>
              </a:path>
              <a:path w="1539875" h="76200">
                <a:moveTo>
                  <a:pt x="273050" y="28575"/>
                </a:moveTo>
                <a:lnTo>
                  <a:pt x="196850" y="28575"/>
                </a:lnTo>
                <a:lnTo>
                  <a:pt x="196850" y="47625"/>
                </a:lnTo>
                <a:lnTo>
                  <a:pt x="273050" y="47625"/>
                </a:lnTo>
                <a:lnTo>
                  <a:pt x="273050" y="28575"/>
                </a:lnTo>
                <a:close/>
              </a:path>
              <a:path w="1539875" h="76200">
                <a:moveTo>
                  <a:pt x="406400" y="28575"/>
                </a:moveTo>
                <a:lnTo>
                  <a:pt x="330200" y="28575"/>
                </a:lnTo>
                <a:lnTo>
                  <a:pt x="330200" y="47625"/>
                </a:lnTo>
                <a:lnTo>
                  <a:pt x="406400" y="47625"/>
                </a:lnTo>
                <a:lnTo>
                  <a:pt x="406400" y="28575"/>
                </a:lnTo>
                <a:close/>
              </a:path>
              <a:path w="1539875" h="76200">
                <a:moveTo>
                  <a:pt x="539750" y="28575"/>
                </a:moveTo>
                <a:lnTo>
                  <a:pt x="463550" y="28575"/>
                </a:lnTo>
                <a:lnTo>
                  <a:pt x="463550" y="47625"/>
                </a:lnTo>
                <a:lnTo>
                  <a:pt x="539750" y="47625"/>
                </a:lnTo>
                <a:lnTo>
                  <a:pt x="539750" y="28575"/>
                </a:lnTo>
                <a:close/>
              </a:path>
              <a:path w="1539875" h="76200">
                <a:moveTo>
                  <a:pt x="673100" y="28575"/>
                </a:moveTo>
                <a:lnTo>
                  <a:pt x="596900" y="28575"/>
                </a:lnTo>
                <a:lnTo>
                  <a:pt x="596900" y="47625"/>
                </a:lnTo>
                <a:lnTo>
                  <a:pt x="673100" y="47625"/>
                </a:lnTo>
                <a:lnTo>
                  <a:pt x="673100" y="28575"/>
                </a:lnTo>
                <a:close/>
              </a:path>
              <a:path w="1539875" h="76200">
                <a:moveTo>
                  <a:pt x="806450" y="28575"/>
                </a:moveTo>
                <a:lnTo>
                  <a:pt x="730250" y="28575"/>
                </a:lnTo>
                <a:lnTo>
                  <a:pt x="730250" y="47625"/>
                </a:lnTo>
                <a:lnTo>
                  <a:pt x="806450" y="47625"/>
                </a:lnTo>
                <a:lnTo>
                  <a:pt x="806450" y="28575"/>
                </a:lnTo>
                <a:close/>
              </a:path>
              <a:path w="1539875" h="76200">
                <a:moveTo>
                  <a:pt x="939799" y="28575"/>
                </a:moveTo>
                <a:lnTo>
                  <a:pt x="863599" y="28575"/>
                </a:lnTo>
                <a:lnTo>
                  <a:pt x="863599" y="47625"/>
                </a:lnTo>
                <a:lnTo>
                  <a:pt x="939799" y="47625"/>
                </a:lnTo>
                <a:lnTo>
                  <a:pt x="939799" y="28575"/>
                </a:lnTo>
                <a:close/>
              </a:path>
              <a:path w="1539875" h="76200">
                <a:moveTo>
                  <a:pt x="1073149" y="28575"/>
                </a:moveTo>
                <a:lnTo>
                  <a:pt x="996949" y="28575"/>
                </a:lnTo>
                <a:lnTo>
                  <a:pt x="996949" y="47625"/>
                </a:lnTo>
                <a:lnTo>
                  <a:pt x="1073149" y="47625"/>
                </a:lnTo>
                <a:lnTo>
                  <a:pt x="1073149" y="28575"/>
                </a:lnTo>
                <a:close/>
              </a:path>
              <a:path w="1539875" h="76200">
                <a:moveTo>
                  <a:pt x="1206499" y="28575"/>
                </a:moveTo>
                <a:lnTo>
                  <a:pt x="1130299" y="28575"/>
                </a:lnTo>
                <a:lnTo>
                  <a:pt x="1130299" y="47625"/>
                </a:lnTo>
                <a:lnTo>
                  <a:pt x="1206499" y="47625"/>
                </a:lnTo>
                <a:lnTo>
                  <a:pt x="1206499" y="28575"/>
                </a:lnTo>
                <a:close/>
              </a:path>
              <a:path w="1539875" h="76200">
                <a:moveTo>
                  <a:pt x="1339849" y="28575"/>
                </a:moveTo>
                <a:lnTo>
                  <a:pt x="1263649" y="28575"/>
                </a:lnTo>
                <a:lnTo>
                  <a:pt x="1263649" y="47625"/>
                </a:lnTo>
                <a:lnTo>
                  <a:pt x="1339849" y="47625"/>
                </a:lnTo>
                <a:lnTo>
                  <a:pt x="1339849" y="28575"/>
                </a:lnTo>
                <a:close/>
              </a:path>
              <a:path w="1539875" h="76200">
                <a:moveTo>
                  <a:pt x="1463294" y="0"/>
                </a:moveTo>
                <a:lnTo>
                  <a:pt x="1463294" y="76200"/>
                </a:lnTo>
                <a:lnTo>
                  <a:pt x="1520444" y="47625"/>
                </a:lnTo>
                <a:lnTo>
                  <a:pt x="1473199" y="47625"/>
                </a:lnTo>
                <a:lnTo>
                  <a:pt x="1473199" y="28575"/>
                </a:lnTo>
                <a:lnTo>
                  <a:pt x="1520444" y="28575"/>
                </a:lnTo>
                <a:lnTo>
                  <a:pt x="1463294" y="0"/>
                </a:lnTo>
                <a:close/>
              </a:path>
              <a:path w="1539875" h="76200">
                <a:moveTo>
                  <a:pt x="1463294" y="28575"/>
                </a:moveTo>
                <a:lnTo>
                  <a:pt x="1396999" y="28575"/>
                </a:lnTo>
                <a:lnTo>
                  <a:pt x="1396999" y="47625"/>
                </a:lnTo>
                <a:lnTo>
                  <a:pt x="1463294" y="47625"/>
                </a:lnTo>
                <a:lnTo>
                  <a:pt x="1463294" y="28575"/>
                </a:lnTo>
                <a:close/>
              </a:path>
              <a:path w="1539875" h="76200">
                <a:moveTo>
                  <a:pt x="1520444" y="28575"/>
                </a:moveTo>
                <a:lnTo>
                  <a:pt x="1473199" y="28575"/>
                </a:lnTo>
                <a:lnTo>
                  <a:pt x="1473199" y="47625"/>
                </a:lnTo>
                <a:lnTo>
                  <a:pt x="1520444" y="47625"/>
                </a:lnTo>
                <a:lnTo>
                  <a:pt x="1539494" y="38100"/>
                </a:lnTo>
                <a:lnTo>
                  <a:pt x="1520444" y="28575"/>
                </a:lnTo>
                <a:close/>
              </a:path>
            </a:pathLst>
          </a:custGeom>
          <a:solidFill>
            <a:srgbClr val="000000"/>
          </a:solidFill>
        </p:spPr>
        <p:txBody>
          <a:bodyPr wrap="square" lIns="0" tIns="0" rIns="0" bIns="0" rtlCol="0"/>
          <a:lstStyle/>
          <a:p>
            <a:endParaRPr/>
          </a:p>
        </p:txBody>
      </p:sp>
      <p:sp>
        <p:nvSpPr>
          <p:cNvPr id="167" name="object 167"/>
          <p:cNvSpPr/>
          <p:nvPr/>
        </p:nvSpPr>
        <p:spPr>
          <a:xfrm>
            <a:off x="2807842" y="5434050"/>
            <a:ext cx="692785" cy="369570"/>
          </a:xfrm>
          <a:custGeom>
            <a:avLst/>
            <a:gdLst/>
            <a:ahLst/>
            <a:cxnLst/>
            <a:rect l="l" t="t" r="r" b="b"/>
            <a:pathLst>
              <a:path w="692785" h="369570">
                <a:moveTo>
                  <a:pt x="0" y="369328"/>
                </a:moveTo>
                <a:lnTo>
                  <a:pt x="692772" y="369328"/>
                </a:lnTo>
                <a:lnTo>
                  <a:pt x="692772" y="0"/>
                </a:lnTo>
                <a:lnTo>
                  <a:pt x="0" y="0"/>
                </a:lnTo>
                <a:lnTo>
                  <a:pt x="0" y="369328"/>
                </a:lnTo>
                <a:close/>
              </a:path>
            </a:pathLst>
          </a:custGeom>
          <a:solidFill>
            <a:srgbClr val="FFFFFF"/>
          </a:solidFill>
        </p:spPr>
        <p:txBody>
          <a:bodyPr wrap="square" lIns="0" tIns="0" rIns="0" bIns="0" rtlCol="0"/>
          <a:lstStyle/>
          <a:p>
            <a:endParaRPr/>
          </a:p>
        </p:txBody>
      </p:sp>
      <p:sp>
        <p:nvSpPr>
          <p:cNvPr id="168" name="object 168"/>
          <p:cNvSpPr txBox="1"/>
          <p:nvPr/>
        </p:nvSpPr>
        <p:spPr>
          <a:xfrm>
            <a:off x="2911601" y="5496093"/>
            <a:ext cx="485775" cy="254000"/>
          </a:xfrm>
          <a:prstGeom prst="rect">
            <a:avLst/>
          </a:prstGeom>
        </p:spPr>
        <p:txBody>
          <a:bodyPr vert="horz" wrap="square" lIns="0" tIns="0" rIns="0" bIns="0" rtlCol="0">
            <a:spAutoFit/>
          </a:bodyPr>
          <a:lstStyle/>
          <a:p>
            <a:pPr marL="12700">
              <a:lnSpc>
                <a:spcPts val="2155"/>
              </a:lnSpc>
            </a:pPr>
            <a:r>
              <a:rPr sz="1800" b="1" dirty="0">
                <a:latin typeface="宋体"/>
                <a:cs typeface="宋体"/>
              </a:rPr>
              <a:t>协议</a:t>
            </a:r>
            <a:endParaRPr sz="1800">
              <a:latin typeface="宋体"/>
              <a:cs typeface="宋体"/>
            </a:endParaRPr>
          </a:p>
        </p:txBody>
      </p:sp>
      <p:sp>
        <p:nvSpPr>
          <p:cNvPr id="169" name="object 169"/>
          <p:cNvSpPr/>
          <p:nvPr/>
        </p:nvSpPr>
        <p:spPr>
          <a:xfrm>
            <a:off x="5435091" y="4516373"/>
            <a:ext cx="1616710" cy="76200"/>
          </a:xfrm>
          <a:custGeom>
            <a:avLst/>
            <a:gdLst/>
            <a:ahLst/>
            <a:cxnLst/>
            <a:rect l="l" t="t" r="r" b="b"/>
            <a:pathLst>
              <a:path w="1616709" h="76200">
                <a:moveTo>
                  <a:pt x="76200" y="0"/>
                </a:moveTo>
                <a:lnTo>
                  <a:pt x="0" y="38100"/>
                </a:lnTo>
                <a:lnTo>
                  <a:pt x="76200" y="76200"/>
                </a:lnTo>
                <a:lnTo>
                  <a:pt x="76200" y="47625"/>
                </a:lnTo>
                <a:lnTo>
                  <a:pt x="63500" y="47625"/>
                </a:lnTo>
                <a:lnTo>
                  <a:pt x="63500" y="28575"/>
                </a:lnTo>
                <a:lnTo>
                  <a:pt x="76200" y="28575"/>
                </a:lnTo>
                <a:lnTo>
                  <a:pt x="76200" y="0"/>
                </a:lnTo>
                <a:close/>
              </a:path>
              <a:path w="1616709" h="76200">
                <a:moveTo>
                  <a:pt x="76200" y="28575"/>
                </a:moveTo>
                <a:lnTo>
                  <a:pt x="63500" y="28575"/>
                </a:lnTo>
                <a:lnTo>
                  <a:pt x="63500" y="47625"/>
                </a:lnTo>
                <a:lnTo>
                  <a:pt x="76200" y="47625"/>
                </a:lnTo>
                <a:lnTo>
                  <a:pt x="76200" y="28575"/>
                </a:lnTo>
                <a:close/>
              </a:path>
              <a:path w="1616709" h="76200">
                <a:moveTo>
                  <a:pt x="139700" y="28575"/>
                </a:moveTo>
                <a:lnTo>
                  <a:pt x="76200" y="28575"/>
                </a:lnTo>
                <a:lnTo>
                  <a:pt x="76200" y="47625"/>
                </a:lnTo>
                <a:lnTo>
                  <a:pt x="139700" y="47625"/>
                </a:lnTo>
                <a:lnTo>
                  <a:pt x="139700" y="28575"/>
                </a:lnTo>
                <a:close/>
              </a:path>
              <a:path w="1616709" h="76200">
                <a:moveTo>
                  <a:pt x="273050" y="28575"/>
                </a:moveTo>
                <a:lnTo>
                  <a:pt x="196850" y="28575"/>
                </a:lnTo>
                <a:lnTo>
                  <a:pt x="196850" y="47625"/>
                </a:lnTo>
                <a:lnTo>
                  <a:pt x="273050" y="47625"/>
                </a:lnTo>
                <a:lnTo>
                  <a:pt x="273050" y="28575"/>
                </a:lnTo>
                <a:close/>
              </a:path>
              <a:path w="1616709" h="76200">
                <a:moveTo>
                  <a:pt x="406400" y="28575"/>
                </a:moveTo>
                <a:lnTo>
                  <a:pt x="330200" y="28575"/>
                </a:lnTo>
                <a:lnTo>
                  <a:pt x="330200" y="47625"/>
                </a:lnTo>
                <a:lnTo>
                  <a:pt x="406400" y="47625"/>
                </a:lnTo>
                <a:lnTo>
                  <a:pt x="406400" y="28575"/>
                </a:lnTo>
                <a:close/>
              </a:path>
              <a:path w="1616709" h="76200">
                <a:moveTo>
                  <a:pt x="539750" y="28575"/>
                </a:moveTo>
                <a:lnTo>
                  <a:pt x="463550" y="28575"/>
                </a:lnTo>
                <a:lnTo>
                  <a:pt x="463550" y="47625"/>
                </a:lnTo>
                <a:lnTo>
                  <a:pt x="539750" y="47625"/>
                </a:lnTo>
                <a:lnTo>
                  <a:pt x="539750" y="28575"/>
                </a:lnTo>
                <a:close/>
              </a:path>
              <a:path w="1616709" h="76200">
                <a:moveTo>
                  <a:pt x="673100" y="28575"/>
                </a:moveTo>
                <a:lnTo>
                  <a:pt x="596900" y="28575"/>
                </a:lnTo>
                <a:lnTo>
                  <a:pt x="596900" y="47625"/>
                </a:lnTo>
                <a:lnTo>
                  <a:pt x="673100" y="47625"/>
                </a:lnTo>
                <a:lnTo>
                  <a:pt x="673100" y="28575"/>
                </a:lnTo>
                <a:close/>
              </a:path>
              <a:path w="1616709" h="76200">
                <a:moveTo>
                  <a:pt x="806450" y="28575"/>
                </a:moveTo>
                <a:lnTo>
                  <a:pt x="730250" y="28575"/>
                </a:lnTo>
                <a:lnTo>
                  <a:pt x="730250" y="47625"/>
                </a:lnTo>
                <a:lnTo>
                  <a:pt x="806450" y="47625"/>
                </a:lnTo>
                <a:lnTo>
                  <a:pt x="806450" y="28575"/>
                </a:lnTo>
                <a:close/>
              </a:path>
              <a:path w="1616709" h="76200">
                <a:moveTo>
                  <a:pt x="939800" y="28575"/>
                </a:moveTo>
                <a:lnTo>
                  <a:pt x="863600" y="28575"/>
                </a:lnTo>
                <a:lnTo>
                  <a:pt x="863600" y="47625"/>
                </a:lnTo>
                <a:lnTo>
                  <a:pt x="939800" y="47625"/>
                </a:lnTo>
                <a:lnTo>
                  <a:pt x="939800" y="28575"/>
                </a:lnTo>
                <a:close/>
              </a:path>
              <a:path w="1616709" h="76200">
                <a:moveTo>
                  <a:pt x="1073150" y="28575"/>
                </a:moveTo>
                <a:lnTo>
                  <a:pt x="996950" y="28575"/>
                </a:lnTo>
                <a:lnTo>
                  <a:pt x="996950" y="47625"/>
                </a:lnTo>
                <a:lnTo>
                  <a:pt x="1073150" y="47625"/>
                </a:lnTo>
                <a:lnTo>
                  <a:pt x="1073150" y="28575"/>
                </a:lnTo>
                <a:close/>
              </a:path>
              <a:path w="1616709" h="76200">
                <a:moveTo>
                  <a:pt x="1206500" y="28575"/>
                </a:moveTo>
                <a:lnTo>
                  <a:pt x="1130300" y="28575"/>
                </a:lnTo>
                <a:lnTo>
                  <a:pt x="1130300" y="47625"/>
                </a:lnTo>
                <a:lnTo>
                  <a:pt x="1206500" y="47625"/>
                </a:lnTo>
                <a:lnTo>
                  <a:pt x="1206500" y="28575"/>
                </a:lnTo>
                <a:close/>
              </a:path>
              <a:path w="1616709" h="76200">
                <a:moveTo>
                  <a:pt x="1339850" y="28575"/>
                </a:moveTo>
                <a:lnTo>
                  <a:pt x="1263650" y="28575"/>
                </a:lnTo>
                <a:lnTo>
                  <a:pt x="1263650" y="47625"/>
                </a:lnTo>
                <a:lnTo>
                  <a:pt x="1339850" y="47625"/>
                </a:lnTo>
                <a:lnTo>
                  <a:pt x="1339850" y="28575"/>
                </a:lnTo>
                <a:close/>
              </a:path>
              <a:path w="1616709" h="76200">
                <a:moveTo>
                  <a:pt x="1473200" y="28575"/>
                </a:moveTo>
                <a:lnTo>
                  <a:pt x="1397000" y="28575"/>
                </a:lnTo>
                <a:lnTo>
                  <a:pt x="1397000" y="47625"/>
                </a:lnTo>
                <a:lnTo>
                  <a:pt x="1473200" y="47625"/>
                </a:lnTo>
                <a:lnTo>
                  <a:pt x="1473200" y="28575"/>
                </a:lnTo>
                <a:close/>
              </a:path>
              <a:path w="1616709" h="76200">
                <a:moveTo>
                  <a:pt x="1540256" y="0"/>
                </a:moveTo>
                <a:lnTo>
                  <a:pt x="1540256" y="76200"/>
                </a:lnTo>
                <a:lnTo>
                  <a:pt x="1597406" y="47625"/>
                </a:lnTo>
                <a:lnTo>
                  <a:pt x="1552956" y="47625"/>
                </a:lnTo>
                <a:lnTo>
                  <a:pt x="1552956" y="28575"/>
                </a:lnTo>
                <a:lnTo>
                  <a:pt x="1597406" y="28575"/>
                </a:lnTo>
                <a:lnTo>
                  <a:pt x="1540256" y="0"/>
                </a:lnTo>
                <a:close/>
              </a:path>
              <a:path w="1616709" h="76200">
                <a:moveTo>
                  <a:pt x="1540256" y="28575"/>
                </a:moveTo>
                <a:lnTo>
                  <a:pt x="1530350" y="28575"/>
                </a:lnTo>
                <a:lnTo>
                  <a:pt x="1530350" y="47625"/>
                </a:lnTo>
                <a:lnTo>
                  <a:pt x="1540256" y="47625"/>
                </a:lnTo>
                <a:lnTo>
                  <a:pt x="1540256" y="28575"/>
                </a:lnTo>
                <a:close/>
              </a:path>
              <a:path w="1616709" h="76200">
                <a:moveTo>
                  <a:pt x="1597406" y="28575"/>
                </a:moveTo>
                <a:lnTo>
                  <a:pt x="1552956" y="28575"/>
                </a:lnTo>
                <a:lnTo>
                  <a:pt x="1552956" y="47625"/>
                </a:lnTo>
                <a:lnTo>
                  <a:pt x="1597406" y="47625"/>
                </a:lnTo>
                <a:lnTo>
                  <a:pt x="1616456" y="38100"/>
                </a:lnTo>
                <a:lnTo>
                  <a:pt x="1597406" y="28575"/>
                </a:lnTo>
                <a:close/>
              </a:path>
            </a:pathLst>
          </a:custGeom>
          <a:solidFill>
            <a:srgbClr val="000000"/>
          </a:solidFill>
        </p:spPr>
        <p:txBody>
          <a:bodyPr wrap="square" lIns="0" tIns="0" rIns="0" bIns="0" rtlCol="0"/>
          <a:lstStyle/>
          <a:p>
            <a:endParaRPr/>
          </a:p>
        </p:txBody>
      </p:sp>
      <p:sp>
        <p:nvSpPr>
          <p:cNvPr id="170" name="object 170"/>
          <p:cNvSpPr/>
          <p:nvPr/>
        </p:nvSpPr>
        <p:spPr>
          <a:xfrm>
            <a:off x="5886703" y="4368406"/>
            <a:ext cx="692785" cy="369570"/>
          </a:xfrm>
          <a:custGeom>
            <a:avLst/>
            <a:gdLst/>
            <a:ahLst/>
            <a:cxnLst/>
            <a:rect l="l" t="t" r="r" b="b"/>
            <a:pathLst>
              <a:path w="692784" h="369570">
                <a:moveTo>
                  <a:pt x="0" y="369328"/>
                </a:moveTo>
                <a:lnTo>
                  <a:pt x="692772" y="369328"/>
                </a:lnTo>
                <a:lnTo>
                  <a:pt x="692772" y="0"/>
                </a:lnTo>
                <a:lnTo>
                  <a:pt x="0" y="0"/>
                </a:lnTo>
                <a:lnTo>
                  <a:pt x="0" y="369328"/>
                </a:lnTo>
                <a:close/>
              </a:path>
            </a:pathLst>
          </a:custGeom>
          <a:solidFill>
            <a:srgbClr val="FFFFFF"/>
          </a:solidFill>
        </p:spPr>
        <p:txBody>
          <a:bodyPr wrap="square" lIns="0" tIns="0" rIns="0" bIns="0" rtlCol="0"/>
          <a:lstStyle/>
          <a:p>
            <a:endParaRPr/>
          </a:p>
        </p:txBody>
      </p:sp>
      <p:sp>
        <p:nvSpPr>
          <p:cNvPr id="171" name="object 171"/>
          <p:cNvSpPr/>
          <p:nvPr/>
        </p:nvSpPr>
        <p:spPr>
          <a:xfrm>
            <a:off x="5435091" y="5057647"/>
            <a:ext cx="1616710" cy="76200"/>
          </a:xfrm>
          <a:custGeom>
            <a:avLst/>
            <a:gdLst/>
            <a:ahLst/>
            <a:cxnLst/>
            <a:rect l="l" t="t" r="r" b="b"/>
            <a:pathLst>
              <a:path w="1616709" h="76200">
                <a:moveTo>
                  <a:pt x="76200" y="0"/>
                </a:moveTo>
                <a:lnTo>
                  <a:pt x="0" y="38100"/>
                </a:lnTo>
                <a:lnTo>
                  <a:pt x="76200" y="76200"/>
                </a:lnTo>
                <a:lnTo>
                  <a:pt x="76200" y="47625"/>
                </a:lnTo>
                <a:lnTo>
                  <a:pt x="63500" y="47625"/>
                </a:lnTo>
                <a:lnTo>
                  <a:pt x="63500" y="28575"/>
                </a:lnTo>
                <a:lnTo>
                  <a:pt x="76200" y="28575"/>
                </a:lnTo>
                <a:lnTo>
                  <a:pt x="76200" y="0"/>
                </a:lnTo>
                <a:close/>
              </a:path>
              <a:path w="1616709" h="76200">
                <a:moveTo>
                  <a:pt x="76200" y="28575"/>
                </a:moveTo>
                <a:lnTo>
                  <a:pt x="63500" y="28575"/>
                </a:lnTo>
                <a:lnTo>
                  <a:pt x="63500" y="47625"/>
                </a:lnTo>
                <a:lnTo>
                  <a:pt x="76200" y="47625"/>
                </a:lnTo>
                <a:lnTo>
                  <a:pt x="76200" y="28575"/>
                </a:lnTo>
                <a:close/>
              </a:path>
              <a:path w="1616709" h="76200">
                <a:moveTo>
                  <a:pt x="139700" y="28575"/>
                </a:moveTo>
                <a:lnTo>
                  <a:pt x="76200" y="28575"/>
                </a:lnTo>
                <a:lnTo>
                  <a:pt x="76200" y="47625"/>
                </a:lnTo>
                <a:lnTo>
                  <a:pt x="139700" y="47625"/>
                </a:lnTo>
                <a:lnTo>
                  <a:pt x="139700" y="28575"/>
                </a:lnTo>
                <a:close/>
              </a:path>
              <a:path w="1616709" h="76200">
                <a:moveTo>
                  <a:pt x="273050" y="28575"/>
                </a:moveTo>
                <a:lnTo>
                  <a:pt x="196850" y="28575"/>
                </a:lnTo>
                <a:lnTo>
                  <a:pt x="196850" y="47625"/>
                </a:lnTo>
                <a:lnTo>
                  <a:pt x="273050" y="47625"/>
                </a:lnTo>
                <a:lnTo>
                  <a:pt x="273050" y="28575"/>
                </a:lnTo>
                <a:close/>
              </a:path>
              <a:path w="1616709" h="76200">
                <a:moveTo>
                  <a:pt x="406400" y="28575"/>
                </a:moveTo>
                <a:lnTo>
                  <a:pt x="330200" y="28575"/>
                </a:lnTo>
                <a:lnTo>
                  <a:pt x="330200" y="47625"/>
                </a:lnTo>
                <a:lnTo>
                  <a:pt x="406400" y="47625"/>
                </a:lnTo>
                <a:lnTo>
                  <a:pt x="406400" y="28575"/>
                </a:lnTo>
                <a:close/>
              </a:path>
              <a:path w="1616709" h="76200">
                <a:moveTo>
                  <a:pt x="539750" y="28575"/>
                </a:moveTo>
                <a:lnTo>
                  <a:pt x="463550" y="28575"/>
                </a:lnTo>
                <a:lnTo>
                  <a:pt x="463550" y="47625"/>
                </a:lnTo>
                <a:lnTo>
                  <a:pt x="539750" y="47625"/>
                </a:lnTo>
                <a:lnTo>
                  <a:pt x="539750" y="28575"/>
                </a:lnTo>
                <a:close/>
              </a:path>
              <a:path w="1616709" h="76200">
                <a:moveTo>
                  <a:pt x="673100" y="28575"/>
                </a:moveTo>
                <a:lnTo>
                  <a:pt x="596900" y="28575"/>
                </a:lnTo>
                <a:lnTo>
                  <a:pt x="596900" y="47625"/>
                </a:lnTo>
                <a:lnTo>
                  <a:pt x="673100" y="47625"/>
                </a:lnTo>
                <a:lnTo>
                  <a:pt x="673100" y="28575"/>
                </a:lnTo>
                <a:close/>
              </a:path>
              <a:path w="1616709" h="76200">
                <a:moveTo>
                  <a:pt x="806450" y="28575"/>
                </a:moveTo>
                <a:lnTo>
                  <a:pt x="730250" y="28575"/>
                </a:lnTo>
                <a:lnTo>
                  <a:pt x="730250" y="47625"/>
                </a:lnTo>
                <a:lnTo>
                  <a:pt x="806450" y="47625"/>
                </a:lnTo>
                <a:lnTo>
                  <a:pt x="806450" y="28575"/>
                </a:lnTo>
                <a:close/>
              </a:path>
              <a:path w="1616709" h="76200">
                <a:moveTo>
                  <a:pt x="939800" y="28575"/>
                </a:moveTo>
                <a:lnTo>
                  <a:pt x="863600" y="28575"/>
                </a:lnTo>
                <a:lnTo>
                  <a:pt x="863600" y="47625"/>
                </a:lnTo>
                <a:lnTo>
                  <a:pt x="939800" y="47625"/>
                </a:lnTo>
                <a:lnTo>
                  <a:pt x="939800" y="28575"/>
                </a:lnTo>
                <a:close/>
              </a:path>
              <a:path w="1616709" h="76200">
                <a:moveTo>
                  <a:pt x="1073150" y="28575"/>
                </a:moveTo>
                <a:lnTo>
                  <a:pt x="996950" y="28575"/>
                </a:lnTo>
                <a:lnTo>
                  <a:pt x="996950" y="47625"/>
                </a:lnTo>
                <a:lnTo>
                  <a:pt x="1073150" y="47625"/>
                </a:lnTo>
                <a:lnTo>
                  <a:pt x="1073150" y="28575"/>
                </a:lnTo>
                <a:close/>
              </a:path>
              <a:path w="1616709" h="76200">
                <a:moveTo>
                  <a:pt x="1206500" y="28575"/>
                </a:moveTo>
                <a:lnTo>
                  <a:pt x="1130300" y="28575"/>
                </a:lnTo>
                <a:lnTo>
                  <a:pt x="1130300" y="47625"/>
                </a:lnTo>
                <a:lnTo>
                  <a:pt x="1206500" y="47625"/>
                </a:lnTo>
                <a:lnTo>
                  <a:pt x="1206500" y="28575"/>
                </a:lnTo>
                <a:close/>
              </a:path>
              <a:path w="1616709" h="76200">
                <a:moveTo>
                  <a:pt x="1339850" y="28575"/>
                </a:moveTo>
                <a:lnTo>
                  <a:pt x="1263650" y="28575"/>
                </a:lnTo>
                <a:lnTo>
                  <a:pt x="1263650" y="47625"/>
                </a:lnTo>
                <a:lnTo>
                  <a:pt x="1339850" y="47625"/>
                </a:lnTo>
                <a:lnTo>
                  <a:pt x="1339850" y="28575"/>
                </a:lnTo>
                <a:close/>
              </a:path>
              <a:path w="1616709" h="76200">
                <a:moveTo>
                  <a:pt x="1473200" y="28575"/>
                </a:moveTo>
                <a:lnTo>
                  <a:pt x="1397000" y="28575"/>
                </a:lnTo>
                <a:lnTo>
                  <a:pt x="1397000" y="47625"/>
                </a:lnTo>
                <a:lnTo>
                  <a:pt x="1473200" y="47625"/>
                </a:lnTo>
                <a:lnTo>
                  <a:pt x="1473200" y="28575"/>
                </a:lnTo>
                <a:close/>
              </a:path>
              <a:path w="1616709" h="76200">
                <a:moveTo>
                  <a:pt x="1540256" y="0"/>
                </a:moveTo>
                <a:lnTo>
                  <a:pt x="1540256" y="76200"/>
                </a:lnTo>
                <a:lnTo>
                  <a:pt x="1597406" y="47625"/>
                </a:lnTo>
                <a:lnTo>
                  <a:pt x="1552956" y="47625"/>
                </a:lnTo>
                <a:lnTo>
                  <a:pt x="1552956" y="28575"/>
                </a:lnTo>
                <a:lnTo>
                  <a:pt x="1597406" y="28575"/>
                </a:lnTo>
                <a:lnTo>
                  <a:pt x="1540256" y="0"/>
                </a:lnTo>
                <a:close/>
              </a:path>
              <a:path w="1616709" h="76200">
                <a:moveTo>
                  <a:pt x="1540256" y="28575"/>
                </a:moveTo>
                <a:lnTo>
                  <a:pt x="1530350" y="28575"/>
                </a:lnTo>
                <a:lnTo>
                  <a:pt x="1530350" y="47625"/>
                </a:lnTo>
                <a:lnTo>
                  <a:pt x="1540256" y="47625"/>
                </a:lnTo>
                <a:lnTo>
                  <a:pt x="1540256" y="28575"/>
                </a:lnTo>
                <a:close/>
              </a:path>
              <a:path w="1616709" h="76200">
                <a:moveTo>
                  <a:pt x="1597406" y="28575"/>
                </a:moveTo>
                <a:lnTo>
                  <a:pt x="1552956" y="28575"/>
                </a:lnTo>
                <a:lnTo>
                  <a:pt x="1552956" y="47625"/>
                </a:lnTo>
                <a:lnTo>
                  <a:pt x="1597406" y="47625"/>
                </a:lnTo>
                <a:lnTo>
                  <a:pt x="1616456" y="38100"/>
                </a:lnTo>
                <a:lnTo>
                  <a:pt x="1597406" y="28575"/>
                </a:lnTo>
                <a:close/>
              </a:path>
            </a:pathLst>
          </a:custGeom>
          <a:solidFill>
            <a:srgbClr val="163793"/>
          </a:solidFill>
        </p:spPr>
        <p:txBody>
          <a:bodyPr wrap="square" lIns="0" tIns="0" rIns="0" bIns="0" rtlCol="0"/>
          <a:lstStyle/>
          <a:p>
            <a:endParaRPr/>
          </a:p>
        </p:txBody>
      </p:sp>
      <p:sp>
        <p:nvSpPr>
          <p:cNvPr id="172" name="object 172"/>
          <p:cNvSpPr/>
          <p:nvPr/>
        </p:nvSpPr>
        <p:spPr>
          <a:xfrm>
            <a:off x="5867527" y="4905489"/>
            <a:ext cx="692785" cy="369570"/>
          </a:xfrm>
          <a:custGeom>
            <a:avLst/>
            <a:gdLst/>
            <a:ahLst/>
            <a:cxnLst/>
            <a:rect l="l" t="t" r="r" b="b"/>
            <a:pathLst>
              <a:path w="692784" h="369570">
                <a:moveTo>
                  <a:pt x="0" y="369328"/>
                </a:moveTo>
                <a:lnTo>
                  <a:pt x="692772" y="369328"/>
                </a:lnTo>
                <a:lnTo>
                  <a:pt x="692772" y="0"/>
                </a:lnTo>
                <a:lnTo>
                  <a:pt x="0" y="0"/>
                </a:lnTo>
                <a:lnTo>
                  <a:pt x="0" y="369328"/>
                </a:lnTo>
                <a:close/>
              </a:path>
            </a:pathLst>
          </a:custGeom>
          <a:solidFill>
            <a:srgbClr val="FFFFFF"/>
          </a:solidFill>
        </p:spPr>
        <p:txBody>
          <a:bodyPr wrap="square" lIns="0" tIns="0" rIns="0" bIns="0" rtlCol="0"/>
          <a:lstStyle/>
          <a:p>
            <a:endParaRPr/>
          </a:p>
        </p:txBody>
      </p:sp>
      <p:sp>
        <p:nvSpPr>
          <p:cNvPr id="173" name="object 173"/>
          <p:cNvSpPr/>
          <p:nvPr/>
        </p:nvSpPr>
        <p:spPr>
          <a:xfrm>
            <a:off x="5435091" y="5598934"/>
            <a:ext cx="1616710" cy="76200"/>
          </a:xfrm>
          <a:custGeom>
            <a:avLst/>
            <a:gdLst/>
            <a:ahLst/>
            <a:cxnLst/>
            <a:rect l="l" t="t" r="r" b="b"/>
            <a:pathLst>
              <a:path w="1616709" h="76200">
                <a:moveTo>
                  <a:pt x="76200" y="0"/>
                </a:moveTo>
                <a:lnTo>
                  <a:pt x="0" y="38100"/>
                </a:lnTo>
                <a:lnTo>
                  <a:pt x="76200" y="76200"/>
                </a:lnTo>
                <a:lnTo>
                  <a:pt x="76200" y="47625"/>
                </a:lnTo>
                <a:lnTo>
                  <a:pt x="63500" y="47625"/>
                </a:lnTo>
                <a:lnTo>
                  <a:pt x="63500" y="28575"/>
                </a:lnTo>
                <a:lnTo>
                  <a:pt x="76200" y="28575"/>
                </a:lnTo>
                <a:lnTo>
                  <a:pt x="76200" y="0"/>
                </a:lnTo>
                <a:close/>
              </a:path>
              <a:path w="1616709" h="76200">
                <a:moveTo>
                  <a:pt x="76200" y="28575"/>
                </a:moveTo>
                <a:lnTo>
                  <a:pt x="63500" y="28575"/>
                </a:lnTo>
                <a:lnTo>
                  <a:pt x="63500" y="47625"/>
                </a:lnTo>
                <a:lnTo>
                  <a:pt x="76200" y="47625"/>
                </a:lnTo>
                <a:lnTo>
                  <a:pt x="76200" y="28575"/>
                </a:lnTo>
                <a:close/>
              </a:path>
              <a:path w="1616709" h="76200">
                <a:moveTo>
                  <a:pt x="139700" y="28575"/>
                </a:moveTo>
                <a:lnTo>
                  <a:pt x="76200" y="28575"/>
                </a:lnTo>
                <a:lnTo>
                  <a:pt x="76200" y="47625"/>
                </a:lnTo>
                <a:lnTo>
                  <a:pt x="139700" y="47625"/>
                </a:lnTo>
                <a:lnTo>
                  <a:pt x="139700" y="28575"/>
                </a:lnTo>
                <a:close/>
              </a:path>
              <a:path w="1616709" h="76200">
                <a:moveTo>
                  <a:pt x="273050" y="28575"/>
                </a:moveTo>
                <a:lnTo>
                  <a:pt x="196850" y="28575"/>
                </a:lnTo>
                <a:lnTo>
                  <a:pt x="196850" y="47625"/>
                </a:lnTo>
                <a:lnTo>
                  <a:pt x="273050" y="47625"/>
                </a:lnTo>
                <a:lnTo>
                  <a:pt x="273050" y="28575"/>
                </a:lnTo>
                <a:close/>
              </a:path>
              <a:path w="1616709" h="76200">
                <a:moveTo>
                  <a:pt x="406400" y="28575"/>
                </a:moveTo>
                <a:lnTo>
                  <a:pt x="330200" y="28575"/>
                </a:lnTo>
                <a:lnTo>
                  <a:pt x="330200" y="47625"/>
                </a:lnTo>
                <a:lnTo>
                  <a:pt x="406400" y="47625"/>
                </a:lnTo>
                <a:lnTo>
                  <a:pt x="406400" y="28575"/>
                </a:lnTo>
                <a:close/>
              </a:path>
              <a:path w="1616709" h="76200">
                <a:moveTo>
                  <a:pt x="539750" y="28575"/>
                </a:moveTo>
                <a:lnTo>
                  <a:pt x="463550" y="28575"/>
                </a:lnTo>
                <a:lnTo>
                  <a:pt x="463550" y="47625"/>
                </a:lnTo>
                <a:lnTo>
                  <a:pt x="539750" y="47625"/>
                </a:lnTo>
                <a:lnTo>
                  <a:pt x="539750" y="28575"/>
                </a:lnTo>
                <a:close/>
              </a:path>
              <a:path w="1616709" h="76200">
                <a:moveTo>
                  <a:pt x="673100" y="28575"/>
                </a:moveTo>
                <a:lnTo>
                  <a:pt x="596900" y="28575"/>
                </a:lnTo>
                <a:lnTo>
                  <a:pt x="596900" y="47625"/>
                </a:lnTo>
                <a:lnTo>
                  <a:pt x="673100" y="47625"/>
                </a:lnTo>
                <a:lnTo>
                  <a:pt x="673100" y="28575"/>
                </a:lnTo>
                <a:close/>
              </a:path>
              <a:path w="1616709" h="76200">
                <a:moveTo>
                  <a:pt x="806450" y="28575"/>
                </a:moveTo>
                <a:lnTo>
                  <a:pt x="730250" y="28575"/>
                </a:lnTo>
                <a:lnTo>
                  <a:pt x="730250" y="47625"/>
                </a:lnTo>
                <a:lnTo>
                  <a:pt x="806450" y="47625"/>
                </a:lnTo>
                <a:lnTo>
                  <a:pt x="806450" y="28575"/>
                </a:lnTo>
                <a:close/>
              </a:path>
              <a:path w="1616709" h="76200">
                <a:moveTo>
                  <a:pt x="939800" y="28575"/>
                </a:moveTo>
                <a:lnTo>
                  <a:pt x="863600" y="28575"/>
                </a:lnTo>
                <a:lnTo>
                  <a:pt x="863600" y="47625"/>
                </a:lnTo>
                <a:lnTo>
                  <a:pt x="939800" y="47625"/>
                </a:lnTo>
                <a:lnTo>
                  <a:pt x="939800" y="28575"/>
                </a:lnTo>
                <a:close/>
              </a:path>
              <a:path w="1616709" h="76200">
                <a:moveTo>
                  <a:pt x="1073150" y="28575"/>
                </a:moveTo>
                <a:lnTo>
                  <a:pt x="996950" y="28575"/>
                </a:lnTo>
                <a:lnTo>
                  <a:pt x="996950" y="47625"/>
                </a:lnTo>
                <a:lnTo>
                  <a:pt x="1073150" y="47625"/>
                </a:lnTo>
                <a:lnTo>
                  <a:pt x="1073150" y="28575"/>
                </a:lnTo>
                <a:close/>
              </a:path>
              <a:path w="1616709" h="76200">
                <a:moveTo>
                  <a:pt x="1206500" y="28575"/>
                </a:moveTo>
                <a:lnTo>
                  <a:pt x="1130300" y="28575"/>
                </a:lnTo>
                <a:lnTo>
                  <a:pt x="1130300" y="47625"/>
                </a:lnTo>
                <a:lnTo>
                  <a:pt x="1206500" y="47625"/>
                </a:lnTo>
                <a:lnTo>
                  <a:pt x="1206500" y="28575"/>
                </a:lnTo>
                <a:close/>
              </a:path>
              <a:path w="1616709" h="76200">
                <a:moveTo>
                  <a:pt x="1339850" y="28575"/>
                </a:moveTo>
                <a:lnTo>
                  <a:pt x="1263650" y="28575"/>
                </a:lnTo>
                <a:lnTo>
                  <a:pt x="1263650" y="47625"/>
                </a:lnTo>
                <a:lnTo>
                  <a:pt x="1339850" y="47625"/>
                </a:lnTo>
                <a:lnTo>
                  <a:pt x="1339850" y="28575"/>
                </a:lnTo>
                <a:close/>
              </a:path>
              <a:path w="1616709" h="76200">
                <a:moveTo>
                  <a:pt x="1473200" y="28575"/>
                </a:moveTo>
                <a:lnTo>
                  <a:pt x="1397000" y="28575"/>
                </a:lnTo>
                <a:lnTo>
                  <a:pt x="1397000" y="47625"/>
                </a:lnTo>
                <a:lnTo>
                  <a:pt x="1473200" y="47625"/>
                </a:lnTo>
                <a:lnTo>
                  <a:pt x="1473200" y="28575"/>
                </a:lnTo>
                <a:close/>
              </a:path>
              <a:path w="1616709" h="76200">
                <a:moveTo>
                  <a:pt x="1540256" y="0"/>
                </a:moveTo>
                <a:lnTo>
                  <a:pt x="1540256" y="76200"/>
                </a:lnTo>
                <a:lnTo>
                  <a:pt x="1597406" y="47625"/>
                </a:lnTo>
                <a:lnTo>
                  <a:pt x="1552956" y="47625"/>
                </a:lnTo>
                <a:lnTo>
                  <a:pt x="1552956" y="28575"/>
                </a:lnTo>
                <a:lnTo>
                  <a:pt x="1597406" y="28575"/>
                </a:lnTo>
                <a:lnTo>
                  <a:pt x="1540256" y="0"/>
                </a:lnTo>
                <a:close/>
              </a:path>
              <a:path w="1616709" h="76200">
                <a:moveTo>
                  <a:pt x="1540256" y="28575"/>
                </a:moveTo>
                <a:lnTo>
                  <a:pt x="1530350" y="28575"/>
                </a:lnTo>
                <a:lnTo>
                  <a:pt x="1530350" y="47625"/>
                </a:lnTo>
                <a:lnTo>
                  <a:pt x="1540256" y="47625"/>
                </a:lnTo>
                <a:lnTo>
                  <a:pt x="1540256" y="28575"/>
                </a:lnTo>
                <a:close/>
              </a:path>
              <a:path w="1616709" h="76200">
                <a:moveTo>
                  <a:pt x="1597406" y="28575"/>
                </a:moveTo>
                <a:lnTo>
                  <a:pt x="1552956" y="28575"/>
                </a:lnTo>
                <a:lnTo>
                  <a:pt x="1552956" y="47625"/>
                </a:lnTo>
                <a:lnTo>
                  <a:pt x="1597406" y="47625"/>
                </a:lnTo>
                <a:lnTo>
                  <a:pt x="1616456" y="38100"/>
                </a:lnTo>
                <a:lnTo>
                  <a:pt x="1597406" y="28575"/>
                </a:lnTo>
                <a:close/>
              </a:path>
            </a:pathLst>
          </a:custGeom>
          <a:solidFill>
            <a:srgbClr val="163793"/>
          </a:solidFill>
        </p:spPr>
        <p:txBody>
          <a:bodyPr wrap="square" lIns="0" tIns="0" rIns="0" bIns="0" rtlCol="0"/>
          <a:lstStyle/>
          <a:p>
            <a:endParaRPr/>
          </a:p>
        </p:txBody>
      </p:sp>
      <p:sp>
        <p:nvSpPr>
          <p:cNvPr id="174" name="object 174"/>
          <p:cNvSpPr/>
          <p:nvPr/>
        </p:nvSpPr>
        <p:spPr>
          <a:xfrm>
            <a:off x="5867527" y="5450966"/>
            <a:ext cx="692785" cy="369570"/>
          </a:xfrm>
          <a:custGeom>
            <a:avLst/>
            <a:gdLst/>
            <a:ahLst/>
            <a:cxnLst/>
            <a:rect l="l" t="t" r="r" b="b"/>
            <a:pathLst>
              <a:path w="692784" h="369570">
                <a:moveTo>
                  <a:pt x="0" y="369328"/>
                </a:moveTo>
                <a:lnTo>
                  <a:pt x="692772" y="369328"/>
                </a:lnTo>
                <a:lnTo>
                  <a:pt x="692772" y="0"/>
                </a:lnTo>
                <a:lnTo>
                  <a:pt x="0" y="0"/>
                </a:lnTo>
                <a:lnTo>
                  <a:pt x="0" y="369328"/>
                </a:lnTo>
                <a:close/>
              </a:path>
            </a:pathLst>
          </a:custGeom>
          <a:solidFill>
            <a:srgbClr val="FFFFFF"/>
          </a:solidFill>
        </p:spPr>
        <p:txBody>
          <a:bodyPr wrap="square" lIns="0" tIns="0" rIns="0" bIns="0" rtlCol="0"/>
          <a:lstStyle/>
          <a:p>
            <a:endParaRPr/>
          </a:p>
        </p:txBody>
      </p:sp>
      <p:sp>
        <p:nvSpPr>
          <p:cNvPr id="175" name="object 175"/>
          <p:cNvSpPr txBox="1"/>
          <p:nvPr/>
        </p:nvSpPr>
        <p:spPr>
          <a:xfrm>
            <a:off x="3962400" y="5501703"/>
            <a:ext cx="2495550" cy="271145"/>
          </a:xfrm>
          <a:prstGeom prst="rect">
            <a:avLst/>
          </a:prstGeom>
          <a:solidFill>
            <a:srgbClr val="163793"/>
          </a:solidFill>
          <a:ln w="9525">
            <a:solidFill>
              <a:srgbClr val="000000"/>
            </a:solidFill>
          </a:ln>
        </p:spPr>
        <p:txBody>
          <a:bodyPr vert="horz" wrap="square" lIns="0" tIns="0" rIns="0" bIns="0" rtlCol="0">
            <a:spAutoFit/>
          </a:bodyPr>
          <a:lstStyle/>
          <a:p>
            <a:pPr marL="381635">
              <a:lnSpc>
                <a:spcPts val="2130"/>
              </a:lnSpc>
              <a:tabLst>
                <a:tab pos="2016760" algn="l"/>
              </a:tabLst>
            </a:pPr>
            <a:r>
              <a:rPr sz="1800" b="1" dirty="0">
                <a:solidFill>
                  <a:srgbClr val="FFFFFF"/>
                </a:solidFill>
                <a:latin typeface="宋体"/>
                <a:cs typeface="宋体"/>
              </a:rPr>
              <a:t>物理</a:t>
            </a:r>
            <a:r>
              <a:rPr sz="1800" b="1" spc="-10" dirty="0">
                <a:solidFill>
                  <a:srgbClr val="FFFFFF"/>
                </a:solidFill>
                <a:latin typeface="宋体"/>
                <a:cs typeface="宋体"/>
              </a:rPr>
              <a:t>层</a:t>
            </a:r>
            <a:r>
              <a:rPr sz="1800" b="1" dirty="0">
                <a:solidFill>
                  <a:srgbClr val="FFFFFF"/>
                </a:solidFill>
                <a:latin typeface="宋体"/>
                <a:cs typeface="宋体"/>
              </a:rPr>
              <a:t>	</a:t>
            </a:r>
            <a:r>
              <a:rPr sz="2700" b="1" baseline="1543" dirty="0">
                <a:solidFill>
                  <a:srgbClr val="163793"/>
                </a:solidFill>
                <a:latin typeface="宋体"/>
                <a:cs typeface="宋体"/>
              </a:rPr>
              <a:t>协议</a:t>
            </a:r>
            <a:endParaRPr sz="2700" baseline="1543">
              <a:latin typeface="宋体"/>
              <a:cs typeface="宋体"/>
            </a:endParaRPr>
          </a:p>
        </p:txBody>
      </p:sp>
      <p:sp>
        <p:nvSpPr>
          <p:cNvPr id="185" name="object 185"/>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86" name="object 18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119</a:t>
            </a:fld>
            <a:endParaRPr dirty="0"/>
          </a:p>
        </p:txBody>
      </p:sp>
      <p:sp>
        <p:nvSpPr>
          <p:cNvPr id="176" name="object 176"/>
          <p:cNvSpPr txBox="1"/>
          <p:nvPr/>
        </p:nvSpPr>
        <p:spPr>
          <a:xfrm>
            <a:off x="3962400" y="4960353"/>
            <a:ext cx="2495550" cy="271145"/>
          </a:xfrm>
          <a:prstGeom prst="rect">
            <a:avLst/>
          </a:prstGeom>
          <a:solidFill>
            <a:srgbClr val="70A6A6"/>
          </a:solidFill>
          <a:ln w="9525">
            <a:solidFill>
              <a:srgbClr val="000000"/>
            </a:solidFill>
          </a:ln>
        </p:spPr>
        <p:txBody>
          <a:bodyPr vert="horz" wrap="square" lIns="0" tIns="0" rIns="0" bIns="0" rtlCol="0">
            <a:spAutoFit/>
          </a:bodyPr>
          <a:lstStyle/>
          <a:p>
            <a:pPr marL="151130">
              <a:lnSpc>
                <a:spcPts val="2135"/>
              </a:lnSpc>
              <a:tabLst>
                <a:tab pos="2016760" algn="l"/>
              </a:tabLst>
            </a:pPr>
            <a:r>
              <a:rPr sz="1800" b="1" dirty="0">
                <a:solidFill>
                  <a:srgbClr val="FFFFFF"/>
                </a:solidFill>
                <a:latin typeface="宋体"/>
                <a:cs typeface="宋体"/>
              </a:rPr>
              <a:t>数据链路</a:t>
            </a:r>
            <a:r>
              <a:rPr sz="1800" b="1" spc="-10" dirty="0">
                <a:solidFill>
                  <a:srgbClr val="FFFFFF"/>
                </a:solidFill>
                <a:latin typeface="宋体"/>
                <a:cs typeface="宋体"/>
              </a:rPr>
              <a:t>层</a:t>
            </a:r>
            <a:r>
              <a:rPr sz="1800" b="1" dirty="0">
                <a:solidFill>
                  <a:srgbClr val="FFFFFF"/>
                </a:solidFill>
                <a:latin typeface="宋体"/>
                <a:cs typeface="宋体"/>
              </a:rPr>
              <a:t>	</a:t>
            </a:r>
            <a:r>
              <a:rPr sz="2700" b="1" baseline="1543" dirty="0">
                <a:solidFill>
                  <a:srgbClr val="163793"/>
                </a:solidFill>
                <a:latin typeface="宋体"/>
                <a:cs typeface="宋体"/>
              </a:rPr>
              <a:t>协议</a:t>
            </a:r>
            <a:endParaRPr sz="2700" baseline="1543">
              <a:latin typeface="宋体"/>
              <a:cs typeface="宋体"/>
            </a:endParaRPr>
          </a:p>
        </p:txBody>
      </p:sp>
      <p:sp>
        <p:nvSpPr>
          <p:cNvPr id="177" name="object 177"/>
          <p:cNvSpPr txBox="1"/>
          <p:nvPr/>
        </p:nvSpPr>
        <p:spPr>
          <a:xfrm>
            <a:off x="3962400" y="4419079"/>
            <a:ext cx="2514600" cy="271145"/>
          </a:xfrm>
          <a:prstGeom prst="rect">
            <a:avLst/>
          </a:prstGeom>
          <a:solidFill>
            <a:srgbClr val="00AFEF"/>
          </a:solidFill>
          <a:ln w="9525">
            <a:solidFill>
              <a:srgbClr val="000000"/>
            </a:solidFill>
          </a:ln>
        </p:spPr>
        <p:txBody>
          <a:bodyPr vert="horz" wrap="square" lIns="0" tIns="0" rIns="0" bIns="0" rtlCol="0">
            <a:spAutoFit/>
          </a:bodyPr>
          <a:lstStyle/>
          <a:p>
            <a:pPr marL="381635">
              <a:lnSpc>
                <a:spcPts val="2135"/>
              </a:lnSpc>
              <a:tabLst>
                <a:tab pos="2036445" algn="l"/>
              </a:tabLst>
            </a:pPr>
            <a:r>
              <a:rPr sz="1800" b="1" dirty="0">
                <a:solidFill>
                  <a:srgbClr val="FFFFFF"/>
                </a:solidFill>
                <a:latin typeface="宋体"/>
                <a:cs typeface="宋体"/>
              </a:rPr>
              <a:t>网络</a:t>
            </a:r>
            <a:r>
              <a:rPr sz="1800" b="1" spc="-10" dirty="0">
                <a:solidFill>
                  <a:srgbClr val="FFFFFF"/>
                </a:solidFill>
                <a:latin typeface="宋体"/>
                <a:cs typeface="宋体"/>
              </a:rPr>
              <a:t>层</a:t>
            </a:r>
            <a:r>
              <a:rPr sz="1800" b="1" dirty="0">
                <a:solidFill>
                  <a:srgbClr val="FFFFFF"/>
                </a:solidFill>
                <a:latin typeface="宋体"/>
                <a:cs typeface="宋体"/>
              </a:rPr>
              <a:t>	</a:t>
            </a:r>
            <a:r>
              <a:rPr sz="1800" b="1" dirty="0">
                <a:latin typeface="宋体"/>
                <a:cs typeface="宋体"/>
              </a:rPr>
              <a:t>协议</a:t>
            </a:r>
            <a:endParaRPr sz="1800">
              <a:latin typeface="宋体"/>
              <a:cs typeface="宋体"/>
            </a:endParaRPr>
          </a:p>
        </p:txBody>
      </p:sp>
      <p:sp>
        <p:nvSpPr>
          <p:cNvPr id="178" name="object 178"/>
          <p:cNvSpPr txBox="1"/>
          <p:nvPr/>
        </p:nvSpPr>
        <p:spPr>
          <a:xfrm>
            <a:off x="1037386" y="5501703"/>
            <a:ext cx="1385570" cy="271145"/>
          </a:xfrm>
          <a:prstGeom prst="rect">
            <a:avLst/>
          </a:prstGeom>
          <a:solidFill>
            <a:srgbClr val="163793"/>
          </a:solidFill>
          <a:ln w="9525">
            <a:solidFill>
              <a:srgbClr val="000000"/>
            </a:solidFill>
          </a:ln>
        </p:spPr>
        <p:txBody>
          <a:bodyPr vert="horz" wrap="square" lIns="0" tIns="0" rIns="0" bIns="0" rtlCol="0">
            <a:spAutoFit/>
          </a:bodyPr>
          <a:lstStyle/>
          <a:p>
            <a:pPr marL="342900">
              <a:lnSpc>
                <a:spcPts val="2130"/>
              </a:lnSpc>
            </a:pPr>
            <a:r>
              <a:rPr sz="1800" b="1" dirty="0">
                <a:solidFill>
                  <a:srgbClr val="FFFFFF"/>
                </a:solidFill>
                <a:latin typeface="宋体"/>
                <a:cs typeface="宋体"/>
              </a:rPr>
              <a:t>物理层</a:t>
            </a:r>
            <a:endParaRPr sz="1800">
              <a:latin typeface="宋体"/>
              <a:cs typeface="宋体"/>
            </a:endParaRPr>
          </a:p>
        </p:txBody>
      </p:sp>
      <p:sp>
        <p:nvSpPr>
          <p:cNvPr id="179" name="object 179"/>
          <p:cNvSpPr txBox="1"/>
          <p:nvPr/>
        </p:nvSpPr>
        <p:spPr>
          <a:xfrm>
            <a:off x="1037386" y="4960353"/>
            <a:ext cx="2360295" cy="271145"/>
          </a:xfrm>
          <a:prstGeom prst="rect">
            <a:avLst/>
          </a:prstGeom>
          <a:solidFill>
            <a:srgbClr val="70A6A6"/>
          </a:solidFill>
          <a:ln w="9525">
            <a:solidFill>
              <a:srgbClr val="000000"/>
            </a:solidFill>
          </a:ln>
        </p:spPr>
        <p:txBody>
          <a:bodyPr vert="horz" wrap="square" lIns="0" tIns="0" rIns="0" bIns="0" rtlCol="0">
            <a:spAutoFit/>
          </a:bodyPr>
          <a:lstStyle/>
          <a:p>
            <a:pPr marL="113030">
              <a:lnSpc>
                <a:spcPts val="2135"/>
              </a:lnSpc>
              <a:tabLst>
                <a:tab pos="1881505" algn="l"/>
              </a:tabLst>
            </a:pPr>
            <a:r>
              <a:rPr sz="1800" b="1" dirty="0">
                <a:solidFill>
                  <a:srgbClr val="FFFFFF"/>
                </a:solidFill>
                <a:latin typeface="宋体"/>
                <a:cs typeface="宋体"/>
              </a:rPr>
              <a:t>数据链路</a:t>
            </a:r>
            <a:r>
              <a:rPr sz="1800" b="1" spc="-10" dirty="0">
                <a:solidFill>
                  <a:srgbClr val="FFFFFF"/>
                </a:solidFill>
                <a:latin typeface="宋体"/>
                <a:cs typeface="宋体"/>
              </a:rPr>
              <a:t>层</a:t>
            </a:r>
            <a:r>
              <a:rPr sz="1800" b="1" dirty="0">
                <a:solidFill>
                  <a:srgbClr val="FFFFFF"/>
                </a:solidFill>
                <a:latin typeface="宋体"/>
                <a:cs typeface="宋体"/>
              </a:rPr>
              <a:t>	</a:t>
            </a:r>
            <a:r>
              <a:rPr sz="2700" b="1" baseline="1543" dirty="0">
                <a:latin typeface="宋体"/>
                <a:cs typeface="宋体"/>
              </a:rPr>
              <a:t>协议</a:t>
            </a:r>
            <a:endParaRPr sz="2700" baseline="1543">
              <a:latin typeface="宋体"/>
              <a:cs typeface="宋体"/>
            </a:endParaRPr>
          </a:p>
        </p:txBody>
      </p:sp>
      <p:sp>
        <p:nvSpPr>
          <p:cNvPr id="180" name="object 180"/>
          <p:cNvSpPr txBox="1"/>
          <p:nvPr/>
        </p:nvSpPr>
        <p:spPr>
          <a:xfrm>
            <a:off x="1037386" y="4419079"/>
            <a:ext cx="2379345" cy="271145"/>
          </a:xfrm>
          <a:prstGeom prst="rect">
            <a:avLst/>
          </a:prstGeom>
          <a:solidFill>
            <a:srgbClr val="00AFEF"/>
          </a:solidFill>
          <a:ln w="9525">
            <a:solidFill>
              <a:srgbClr val="000000"/>
            </a:solidFill>
          </a:ln>
        </p:spPr>
        <p:txBody>
          <a:bodyPr vert="horz" wrap="square" lIns="0" tIns="0" rIns="0" bIns="0" rtlCol="0">
            <a:spAutoFit/>
          </a:bodyPr>
          <a:lstStyle/>
          <a:p>
            <a:pPr marL="342900">
              <a:lnSpc>
                <a:spcPts val="2135"/>
              </a:lnSpc>
              <a:tabLst>
                <a:tab pos="1901189" algn="l"/>
              </a:tabLst>
            </a:pPr>
            <a:r>
              <a:rPr sz="1800" b="1" dirty="0">
                <a:solidFill>
                  <a:srgbClr val="FFFFFF"/>
                </a:solidFill>
                <a:latin typeface="宋体"/>
                <a:cs typeface="宋体"/>
              </a:rPr>
              <a:t>网络</a:t>
            </a:r>
            <a:r>
              <a:rPr sz="1800" b="1" spc="-10" dirty="0">
                <a:solidFill>
                  <a:srgbClr val="FFFFFF"/>
                </a:solidFill>
                <a:latin typeface="宋体"/>
                <a:cs typeface="宋体"/>
              </a:rPr>
              <a:t>层</a:t>
            </a:r>
            <a:r>
              <a:rPr sz="1800" b="1" dirty="0">
                <a:solidFill>
                  <a:srgbClr val="FFFFFF"/>
                </a:solidFill>
                <a:latin typeface="宋体"/>
                <a:cs typeface="宋体"/>
              </a:rPr>
              <a:t>	</a:t>
            </a:r>
            <a:r>
              <a:rPr sz="1800" b="1" dirty="0">
                <a:latin typeface="宋体"/>
                <a:cs typeface="宋体"/>
              </a:rPr>
              <a:t>协议</a:t>
            </a:r>
            <a:endParaRPr sz="1800">
              <a:latin typeface="宋体"/>
              <a:cs typeface="宋体"/>
            </a:endParaRPr>
          </a:p>
        </p:txBody>
      </p:sp>
      <p:sp>
        <p:nvSpPr>
          <p:cNvPr id="181" name="object 181"/>
          <p:cNvSpPr txBox="1"/>
          <p:nvPr/>
        </p:nvSpPr>
        <p:spPr>
          <a:xfrm>
            <a:off x="7041388" y="4960353"/>
            <a:ext cx="1231900" cy="271145"/>
          </a:xfrm>
          <a:prstGeom prst="rect">
            <a:avLst/>
          </a:prstGeom>
          <a:solidFill>
            <a:srgbClr val="70A6A6"/>
          </a:solidFill>
          <a:ln w="9525">
            <a:solidFill>
              <a:srgbClr val="000000"/>
            </a:solidFill>
          </a:ln>
        </p:spPr>
        <p:txBody>
          <a:bodyPr vert="horz" wrap="square" lIns="0" tIns="0" rIns="0" bIns="0" rtlCol="0">
            <a:spAutoFit/>
          </a:bodyPr>
          <a:lstStyle/>
          <a:p>
            <a:pPr marL="37465">
              <a:lnSpc>
                <a:spcPts val="2135"/>
              </a:lnSpc>
            </a:pPr>
            <a:r>
              <a:rPr sz="1800" b="1" dirty="0">
                <a:solidFill>
                  <a:srgbClr val="FFFFFF"/>
                </a:solidFill>
                <a:latin typeface="宋体"/>
                <a:cs typeface="宋体"/>
              </a:rPr>
              <a:t>数据链路层</a:t>
            </a:r>
            <a:endParaRPr sz="1800">
              <a:latin typeface="宋体"/>
              <a:cs typeface="宋体"/>
            </a:endParaRPr>
          </a:p>
        </p:txBody>
      </p:sp>
      <p:sp>
        <p:nvSpPr>
          <p:cNvPr id="182" name="object 182"/>
          <p:cNvSpPr txBox="1"/>
          <p:nvPr/>
        </p:nvSpPr>
        <p:spPr>
          <a:xfrm>
            <a:off x="7041388" y="4419079"/>
            <a:ext cx="1231900" cy="271145"/>
          </a:xfrm>
          <a:prstGeom prst="rect">
            <a:avLst/>
          </a:prstGeom>
          <a:solidFill>
            <a:srgbClr val="00AFEF"/>
          </a:solidFill>
          <a:ln w="9525">
            <a:solidFill>
              <a:srgbClr val="000000"/>
            </a:solidFill>
          </a:ln>
        </p:spPr>
        <p:txBody>
          <a:bodyPr vert="horz" wrap="square" lIns="0" tIns="0" rIns="0" bIns="0" rtlCol="0">
            <a:spAutoFit/>
          </a:bodyPr>
          <a:lstStyle/>
          <a:p>
            <a:pPr marL="266065">
              <a:lnSpc>
                <a:spcPts val="2135"/>
              </a:lnSpc>
            </a:pPr>
            <a:r>
              <a:rPr sz="1800" b="1" dirty="0">
                <a:solidFill>
                  <a:srgbClr val="FFFFFF"/>
                </a:solidFill>
                <a:latin typeface="宋体"/>
                <a:cs typeface="宋体"/>
              </a:rPr>
              <a:t>网络层</a:t>
            </a:r>
            <a:endParaRPr sz="1800">
              <a:latin typeface="宋体"/>
              <a:cs typeface="宋体"/>
            </a:endParaRPr>
          </a:p>
        </p:txBody>
      </p:sp>
      <p:sp>
        <p:nvSpPr>
          <p:cNvPr id="183" name="object 183"/>
          <p:cNvSpPr txBox="1"/>
          <p:nvPr/>
        </p:nvSpPr>
        <p:spPr>
          <a:xfrm>
            <a:off x="295525" y="2147607"/>
            <a:ext cx="8351520" cy="2080895"/>
          </a:xfrm>
          <a:prstGeom prst="rect">
            <a:avLst/>
          </a:prstGeom>
          <a:solidFill>
            <a:srgbClr val="AEDC7D">
              <a:alpha val="50196"/>
            </a:srgbClr>
          </a:solidFill>
        </p:spPr>
        <p:txBody>
          <a:bodyPr vert="horz" wrap="square" lIns="0" tIns="0" rIns="0" bIns="0" rtlCol="0">
            <a:spAutoFit/>
          </a:bodyPr>
          <a:lstStyle/>
          <a:p>
            <a:pPr marL="12065" algn="ctr">
              <a:lnSpc>
                <a:spcPct val="100000"/>
              </a:lnSpc>
            </a:pPr>
            <a:r>
              <a:rPr sz="2800" b="1" spc="-5" dirty="0">
                <a:solidFill>
                  <a:srgbClr val="FF0000"/>
                </a:solidFill>
                <a:latin typeface="宋体"/>
                <a:cs typeface="宋体"/>
              </a:rPr>
              <a:t>端</a:t>
            </a:r>
            <a:r>
              <a:rPr sz="2800" b="1" spc="-5" dirty="0">
                <a:solidFill>
                  <a:srgbClr val="FF0000"/>
                </a:solidFill>
                <a:latin typeface="Arial"/>
                <a:cs typeface="Arial"/>
              </a:rPr>
              <a:t>-</a:t>
            </a:r>
            <a:r>
              <a:rPr sz="2800" b="1" spc="-10" dirty="0">
                <a:solidFill>
                  <a:srgbClr val="FF0000"/>
                </a:solidFill>
                <a:latin typeface="宋体"/>
                <a:cs typeface="宋体"/>
              </a:rPr>
              <a:t>端层</a:t>
            </a:r>
            <a:endParaRPr sz="2800" dirty="0">
              <a:latin typeface="宋体"/>
              <a:cs typeface="宋体"/>
            </a:endParaRPr>
          </a:p>
          <a:p>
            <a:pPr marL="10795" algn="ctr">
              <a:lnSpc>
                <a:spcPct val="100000"/>
              </a:lnSpc>
            </a:pPr>
            <a:r>
              <a:rPr sz="2800" b="1" spc="-10" dirty="0">
                <a:solidFill>
                  <a:srgbClr val="FF0000"/>
                </a:solidFill>
                <a:latin typeface="宋体"/>
                <a:cs typeface="宋体"/>
              </a:rPr>
              <a:t>（</a:t>
            </a:r>
            <a:r>
              <a:rPr sz="2800" b="1" spc="-5" dirty="0">
                <a:solidFill>
                  <a:srgbClr val="FF0000"/>
                </a:solidFill>
                <a:latin typeface="Arial"/>
                <a:cs typeface="Arial"/>
              </a:rPr>
              <a:t>en</a:t>
            </a:r>
            <a:r>
              <a:rPr sz="2800" b="1" spc="-10" dirty="0">
                <a:solidFill>
                  <a:srgbClr val="FF0000"/>
                </a:solidFill>
                <a:latin typeface="Arial"/>
                <a:cs typeface="Arial"/>
              </a:rPr>
              <a:t>d</a:t>
            </a:r>
            <a:r>
              <a:rPr sz="2800" b="1" dirty="0">
                <a:solidFill>
                  <a:srgbClr val="FF0000"/>
                </a:solidFill>
                <a:latin typeface="Arial"/>
                <a:cs typeface="Arial"/>
              </a:rPr>
              <a:t>-</a:t>
            </a:r>
            <a:r>
              <a:rPr sz="2800" b="1" spc="-5" dirty="0">
                <a:solidFill>
                  <a:srgbClr val="FF0000"/>
                </a:solidFill>
                <a:latin typeface="Arial"/>
                <a:cs typeface="Arial"/>
              </a:rPr>
              <a:t>en</a:t>
            </a:r>
            <a:r>
              <a:rPr sz="2800" b="1" spc="-10" dirty="0">
                <a:solidFill>
                  <a:srgbClr val="FF0000"/>
                </a:solidFill>
                <a:latin typeface="Arial"/>
                <a:cs typeface="Arial"/>
              </a:rPr>
              <a:t>d</a:t>
            </a:r>
            <a:r>
              <a:rPr sz="2800" b="1" spc="-20" dirty="0">
                <a:solidFill>
                  <a:srgbClr val="FF0000"/>
                </a:solidFill>
                <a:latin typeface="宋体"/>
                <a:cs typeface="宋体"/>
              </a:rPr>
              <a:t>）</a:t>
            </a:r>
            <a:endParaRPr sz="2800" dirty="0">
              <a:latin typeface="宋体"/>
              <a:cs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fill="hold"/>
                                        <p:tgtEl>
                                          <p:spTgt spid="183"/>
                                        </p:tgtEl>
                                        <p:attrNameLst>
                                          <p:attrName>ppt_x</p:attrName>
                                        </p:attrNameLst>
                                      </p:cBhvr>
                                      <p:tavLst>
                                        <p:tav tm="0">
                                          <p:val>
                                            <p:strVal val="#ppt_x"/>
                                          </p:val>
                                        </p:tav>
                                        <p:tav tm="100000">
                                          <p:val>
                                            <p:strVal val="#ppt_x"/>
                                          </p:val>
                                        </p:tav>
                                      </p:tavLst>
                                    </p:anim>
                                    <p:anim calcmode="lin" valueType="num">
                                      <p:cBhvr additive="base">
                                        <p:cTn id="8"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431983"/>
          </a:xfrm>
        </p:spPr>
        <p:txBody>
          <a:bodyPr/>
          <a:lstStyle/>
          <a:p>
            <a:r>
              <a:rPr lang="zh-CN" altLang="en-US" dirty="0">
                <a:solidFill>
                  <a:srgbClr val="163793"/>
                </a:solidFill>
              </a:rPr>
              <a:t>二、协议的定义</a:t>
            </a:r>
            <a:endParaRPr lang="en-US" altLang="zh-CN" dirty="0">
              <a:solidFill>
                <a:srgbClr val="163793"/>
              </a:solidFill>
            </a:endParaRPr>
          </a:p>
          <a:p>
            <a:r>
              <a:rPr lang="zh-CN" altLang="en-US" dirty="0">
                <a:solidFill>
                  <a:srgbClr val="163793"/>
                </a:solidFill>
              </a:rPr>
              <a:t>（</a:t>
            </a:r>
            <a:r>
              <a:rPr lang="en-US" altLang="zh-CN" dirty="0">
                <a:solidFill>
                  <a:srgbClr val="163793"/>
                </a:solidFill>
              </a:rPr>
              <a:t>1</a:t>
            </a:r>
            <a:r>
              <a:rPr lang="zh-CN" altLang="en-US" dirty="0">
                <a:solidFill>
                  <a:srgbClr val="163793"/>
                </a:solidFill>
              </a:rPr>
              <a:t>）</a:t>
            </a:r>
            <a:r>
              <a:rPr lang="zh-CN" altLang="en-US" dirty="0">
                <a:solidFill>
                  <a:srgbClr val="FF0000"/>
                </a:solidFill>
              </a:rPr>
              <a:t>语法</a:t>
            </a:r>
          </a:p>
          <a:p>
            <a:r>
              <a:rPr lang="zh-CN" altLang="en-US" dirty="0">
                <a:solidFill>
                  <a:srgbClr val="163793"/>
                </a:solidFill>
              </a:rPr>
              <a:t>语法定义实体之间交换信息的格式与结构，或者定义实体（比如硬件设备</a:t>
            </a:r>
            <a:r>
              <a:rPr lang="en-US" altLang="zh-CN" dirty="0">
                <a:solidFill>
                  <a:srgbClr val="163793"/>
                </a:solidFill>
              </a:rPr>
              <a:t>〉</a:t>
            </a:r>
            <a:r>
              <a:rPr lang="zh-CN" altLang="en-US" dirty="0">
                <a:solidFill>
                  <a:srgbClr val="163793"/>
                </a:solidFill>
              </a:rPr>
              <a:t>之间传输信号的电平等。</a:t>
            </a:r>
          </a:p>
          <a:p>
            <a:endParaRPr lang="en-US" altLang="zh-CN" dirty="0">
              <a:solidFill>
                <a:srgbClr val="163793"/>
              </a:solidFill>
            </a:endParaRPr>
          </a:p>
          <a:p>
            <a:r>
              <a:rPr lang="zh-CN" altLang="en-US" dirty="0">
                <a:solidFill>
                  <a:srgbClr val="163793"/>
                </a:solidFill>
              </a:rPr>
              <a:t>（</a:t>
            </a:r>
            <a:r>
              <a:rPr lang="en-US" altLang="zh-CN" dirty="0">
                <a:solidFill>
                  <a:srgbClr val="163793"/>
                </a:solidFill>
              </a:rPr>
              <a:t>2</a:t>
            </a:r>
            <a:r>
              <a:rPr lang="zh-CN" altLang="en-US" dirty="0">
                <a:solidFill>
                  <a:srgbClr val="163793"/>
                </a:solidFill>
              </a:rPr>
              <a:t>）</a:t>
            </a:r>
            <a:r>
              <a:rPr lang="zh-CN" altLang="en-US" dirty="0">
                <a:solidFill>
                  <a:srgbClr val="FF0000"/>
                </a:solidFill>
              </a:rPr>
              <a:t>语义</a:t>
            </a:r>
          </a:p>
          <a:p>
            <a:r>
              <a:rPr lang="zh-CN" altLang="en-US" dirty="0">
                <a:solidFill>
                  <a:srgbClr val="163793"/>
                </a:solidFill>
              </a:rPr>
              <a:t>实体之间交换的信息，除了协议用户需要传输的数据之外，通常还包括其他控制信息，比如地址信息等。</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a:t>
            </a:r>
            <a:r>
              <a:rPr lang="en-US" altLang="zh-CN" dirty="0">
                <a:solidFill>
                  <a:srgbClr val="163793"/>
                </a:solidFill>
              </a:rPr>
              <a:t>3</a:t>
            </a:r>
            <a:r>
              <a:rPr lang="zh-CN" altLang="en-US" dirty="0">
                <a:solidFill>
                  <a:srgbClr val="163793"/>
                </a:solidFill>
              </a:rPr>
              <a:t>）</a:t>
            </a:r>
            <a:r>
              <a:rPr lang="zh-CN" altLang="en-US" dirty="0">
                <a:solidFill>
                  <a:srgbClr val="FF0000"/>
                </a:solidFill>
              </a:rPr>
              <a:t>时序</a:t>
            </a:r>
          </a:p>
          <a:p>
            <a:r>
              <a:rPr lang="zh-CN" altLang="en-US" dirty="0">
                <a:solidFill>
                  <a:srgbClr val="163793"/>
                </a:solidFill>
              </a:rPr>
              <a:t>时序也称为同步，定义实体之间交换信息的顺序以及如何匹配或适应彼此的速度。</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BFB3EB13-F2D8-446E-82B7-B940439AC0F1}"/>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12</a:t>
            </a:fld>
            <a:endParaRPr lang="en-US" altLang="zh-CN" dirty="0"/>
          </a:p>
        </p:txBody>
      </p:sp>
    </p:spTree>
    <p:extLst>
      <p:ext uri="{BB962C8B-B14F-4D97-AF65-F5344CB8AC3E}">
        <p14:creationId xmlns:p14="http://schemas.microsoft.com/office/powerpoint/2010/main" val="18289356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59576" y="5028501"/>
            <a:ext cx="2783205" cy="192405"/>
          </a:xfrm>
          <a:prstGeom prst="rect">
            <a:avLst/>
          </a:prstGeom>
          <a:ln w="9525">
            <a:solidFill>
              <a:srgbClr val="163793"/>
            </a:solidFill>
          </a:ln>
        </p:spPr>
        <p:txBody>
          <a:bodyPr vert="horz" wrap="square" lIns="0" tIns="0" rIns="0" bIns="0" rtlCol="0">
            <a:spAutoFit/>
          </a:bodyPr>
          <a:lstStyle/>
          <a:p>
            <a:pPr marL="64135">
              <a:lnSpc>
                <a:spcPct val="100000"/>
              </a:lnSpc>
            </a:pPr>
            <a:r>
              <a:rPr sz="1200" b="1" dirty="0">
                <a:solidFill>
                  <a:srgbClr val="163793"/>
                </a:solidFill>
                <a:latin typeface="Arial"/>
                <a:cs typeface="Arial"/>
              </a:rPr>
              <a:t>1010</a:t>
            </a:r>
            <a:r>
              <a:rPr sz="1200" b="1" spc="-10" dirty="0">
                <a:solidFill>
                  <a:srgbClr val="163793"/>
                </a:solidFill>
                <a:latin typeface="Arial"/>
                <a:cs typeface="Arial"/>
              </a:rPr>
              <a:t>101</a:t>
            </a:r>
            <a:r>
              <a:rPr sz="1200" b="1" dirty="0">
                <a:solidFill>
                  <a:srgbClr val="163793"/>
                </a:solidFill>
                <a:latin typeface="Arial"/>
                <a:cs typeface="Arial"/>
              </a:rPr>
              <a:t>0</a:t>
            </a:r>
            <a:r>
              <a:rPr sz="1200" b="1" spc="-10" dirty="0">
                <a:solidFill>
                  <a:srgbClr val="163793"/>
                </a:solidFill>
                <a:latin typeface="Arial"/>
                <a:cs typeface="Arial"/>
              </a:rPr>
              <a:t>1010</a:t>
            </a:r>
            <a:r>
              <a:rPr sz="1200" b="1" spc="-70" dirty="0">
                <a:solidFill>
                  <a:srgbClr val="163793"/>
                </a:solidFill>
                <a:latin typeface="Arial"/>
                <a:cs typeface="Arial"/>
              </a:rPr>
              <a:t>111</a:t>
            </a:r>
            <a:r>
              <a:rPr sz="1200" b="1" spc="-80" dirty="0">
                <a:solidFill>
                  <a:srgbClr val="163793"/>
                </a:solidFill>
                <a:latin typeface="Arial"/>
                <a:cs typeface="Arial"/>
              </a:rPr>
              <a:t>1</a:t>
            </a:r>
            <a:r>
              <a:rPr sz="1200" b="1" spc="-70" dirty="0">
                <a:solidFill>
                  <a:srgbClr val="163793"/>
                </a:solidFill>
                <a:latin typeface="Arial"/>
                <a:cs typeface="Arial"/>
              </a:rPr>
              <a:t>11</a:t>
            </a:r>
            <a:r>
              <a:rPr sz="1200" b="1" spc="-10" dirty="0">
                <a:solidFill>
                  <a:srgbClr val="163793"/>
                </a:solidFill>
                <a:latin typeface="Arial"/>
                <a:cs typeface="Arial"/>
              </a:rPr>
              <a:t>100</a:t>
            </a:r>
            <a:r>
              <a:rPr sz="1200" b="1" dirty="0">
                <a:solidFill>
                  <a:srgbClr val="163793"/>
                </a:solidFill>
                <a:latin typeface="Arial"/>
                <a:cs typeface="Arial"/>
              </a:rPr>
              <a:t>0</a:t>
            </a:r>
            <a:r>
              <a:rPr sz="1200" b="1" spc="-10" dirty="0">
                <a:solidFill>
                  <a:srgbClr val="163793"/>
                </a:solidFill>
                <a:latin typeface="Arial"/>
                <a:cs typeface="Arial"/>
              </a:rPr>
              <a:t>0000</a:t>
            </a:r>
            <a:r>
              <a:rPr sz="1200" b="1" dirty="0">
                <a:solidFill>
                  <a:srgbClr val="163793"/>
                </a:solidFill>
                <a:latin typeface="Arial"/>
                <a:cs typeface="Arial"/>
              </a:rPr>
              <a:t>1</a:t>
            </a:r>
            <a:r>
              <a:rPr sz="1200" b="1" spc="-10" dirty="0">
                <a:solidFill>
                  <a:srgbClr val="163793"/>
                </a:solidFill>
                <a:latin typeface="Arial"/>
                <a:cs typeface="Arial"/>
              </a:rPr>
              <a:t>0101</a:t>
            </a:r>
            <a:r>
              <a:rPr sz="1200" b="1" dirty="0">
                <a:solidFill>
                  <a:srgbClr val="163793"/>
                </a:solidFill>
                <a:latin typeface="Arial"/>
                <a:cs typeface="Arial"/>
              </a:rPr>
              <a:t>0</a:t>
            </a:r>
            <a:endParaRPr sz="1200">
              <a:latin typeface="Arial"/>
              <a:cs typeface="Arial"/>
            </a:endParaRPr>
          </a:p>
        </p:txBody>
      </p:sp>
      <p:sp>
        <p:nvSpPr>
          <p:cNvPr id="3" name="object 3"/>
          <p:cNvSpPr/>
          <p:nvPr/>
        </p:nvSpPr>
        <p:spPr>
          <a:xfrm>
            <a:off x="7741793" y="2791650"/>
            <a:ext cx="252729" cy="201930"/>
          </a:xfrm>
          <a:custGeom>
            <a:avLst/>
            <a:gdLst/>
            <a:ahLst/>
            <a:cxnLst/>
            <a:rect l="l" t="t" r="r" b="b"/>
            <a:pathLst>
              <a:path w="252729" h="201930">
                <a:moveTo>
                  <a:pt x="0" y="201612"/>
                </a:moveTo>
                <a:lnTo>
                  <a:pt x="252412" y="201612"/>
                </a:lnTo>
                <a:lnTo>
                  <a:pt x="252412" y="0"/>
                </a:lnTo>
                <a:lnTo>
                  <a:pt x="0" y="0"/>
                </a:lnTo>
                <a:lnTo>
                  <a:pt x="0" y="201612"/>
                </a:lnTo>
                <a:close/>
              </a:path>
            </a:pathLst>
          </a:custGeom>
          <a:solidFill>
            <a:srgbClr val="00AF50"/>
          </a:solidFill>
        </p:spPr>
        <p:txBody>
          <a:bodyPr wrap="square" lIns="0" tIns="0" rIns="0" bIns="0" rtlCol="0"/>
          <a:lstStyle/>
          <a:p>
            <a:endParaRPr/>
          </a:p>
        </p:txBody>
      </p:sp>
      <p:sp>
        <p:nvSpPr>
          <p:cNvPr id="4" name="object 4"/>
          <p:cNvSpPr txBox="1"/>
          <p:nvPr/>
        </p:nvSpPr>
        <p:spPr>
          <a:xfrm>
            <a:off x="7751191" y="2803858"/>
            <a:ext cx="238125" cy="17780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PH</a:t>
            </a:r>
            <a:endParaRPr sz="1200">
              <a:latin typeface="Arial"/>
              <a:cs typeface="Arial"/>
            </a:endParaRPr>
          </a:p>
        </p:txBody>
      </p:sp>
      <p:sp>
        <p:nvSpPr>
          <p:cNvPr id="5" name="object 5"/>
          <p:cNvSpPr/>
          <p:nvPr/>
        </p:nvSpPr>
        <p:spPr>
          <a:xfrm>
            <a:off x="6481826" y="2793225"/>
            <a:ext cx="1252855" cy="184785"/>
          </a:xfrm>
          <a:custGeom>
            <a:avLst/>
            <a:gdLst/>
            <a:ahLst/>
            <a:cxnLst/>
            <a:rect l="l" t="t" r="r" b="b"/>
            <a:pathLst>
              <a:path w="1252854" h="184785">
                <a:moveTo>
                  <a:pt x="0" y="184670"/>
                </a:moveTo>
                <a:lnTo>
                  <a:pt x="1252537" y="184670"/>
                </a:lnTo>
                <a:lnTo>
                  <a:pt x="1252537" y="0"/>
                </a:lnTo>
                <a:lnTo>
                  <a:pt x="0" y="0"/>
                </a:lnTo>
                <a:lnTo>
                  <a:pt x="0" y="184670"/>
                </a:lnTo>
                <a:close/>
              </a:path>
            </a:pathLst>
          </a:custGeom>
          <a:ln w="9525">
            <a:solidFill>
              <a:srgbClr val="163793"/>
            </a:solidFill>
          </a:ln>
        </p:spPr>
        <p:txBody>
          <a:bodyPr wrap="square" lIns="0" tIns="0" rIns="0" bIns="0" rtlCol="0"/>
          <a:lstStyle/>
          <a:p>
            <a:endParaRPr/>
          </a:p>
        </p:txBody>
      </p:sp>
      <p:sp>
        <p:nvSpPr>
          <p:cNvPr id="6" name="object 6"/>
          <p:cNvSpPr txBox="1"/>
          <p:nvPr/>
        </p:nvSpPr>
        <p:spPr>
          <a:xfrm>
            <a:off x="6858127" y="2805763"/>
            <a:ext cx="502920" cy="177800"/>
          </a:xfrm>
          <a:prstGeom prst="rect">
            <a:avLst/>
          </a:prstGeom>
        </p:spPr>
        <p:txBody>
          <a:bodyPr vert="horz" wrap="square" lIns="0" tIns="0" rIns="0" bIns="0" rtlCol="0">
            <a:spAutoFit/>
          </a:bodyPr>
          <a:lstStyle/>
          <a:p>
            <a:pPr marL="12700">
              <a:lnSpc>
                <a:spcPct val="100000"/>
              </a:lnSpc>
            </a:pPr>
            <a:r>
              <a:rPr sz="1200" b="1" spc="-40" dirty="0">
                <a:latin typeface="Arial"/>
                <a:cs typeface="Arial"/>
              </a:rPr>
              <a:t>A</a:t>
            </a:r>
            <a:r>
              <a:rPr sz="1200" b="1" spc="-5" dirty="0">
                <a:latin typeface="Arial"/>
                <a:cs typeface="Arial"/>
              </a:rPr>
              <a:t>-</a:t>
            </a:r>
            <a:r>
              <a:rPr sz="1200" b="1" dirty="0">
                <a:latin typeface="Arial"/>
                <a:cs typeface="Arial"/>
              </a:rPr>
              <a:t>PDU</a:t>
            </a:r>
            <a:endParaRPr sz="1200">
              <a:latin typeface="Arial"/>
              <a:cs typeface="Arial"/>
            </a:endParaRPr>
          </a:p>
        </p:txBody>
      </p:sp>
      <p:sp>
        <p:nvSpPr>
          <p:cNvPr id="7" name="object 7"/>
          <p:cNvSpPr/>
          <p:nvPr/>
        </p:nvSpPr>
        <p:spPr>
          <a:xfrm>
            <a:off x="8282051" y="3706050"/>
            <a:ext cx="252729" cy="201930"/>
          </a:xfrm>
          <a:custGeom>
            <a:avLst/>
            <a:gdLst/>
            <a:ahLst/>
            <a:cxnLst/>
            <a:rect l="l" t="t" r="r" b="b"/>
            <a:pathLst>
              <a:path w="252729" h="201929">
                <a:moveTo>
                  <a:pt x="0" y="201612"/>
                </a:moveTo>
                <a:lnTo>
                  <a:pt x="252412" y="201612"/>
                </a:lnTo>
                <a:lnTo>
                  <a:pt x="252412" y="0"/>
                </a:lnTo>
                <a:lnTo>
                  <a:pt x="0" y="0"/>
                </a:lnTo>
                <a:lnTo>
                  <a:pt x="0" y="201612"/>
                </a:lnTo>
                <a:close/>
              </a:path>
            </a:pathLst>
          </a:custGeom>
          <a:solidFill>
            <a:srgbClr val="680000"/>
          </a:solidFill>
        </p:spPr>
        <p:txBody>
          <a:bodyPr wrap="square" lIns="0" tIns="0" rIns="0" bIns="0" rtlCol="0"/>
          <a:lstStyle/>
          <a:p>
            <a:endParaRPr/>
          </a:p>
        </p:txBody>
      </p:sp>
      <p:sp>
        <p:nvSpPr>
          <p:cNvPr id="8" name="object 8"/>
          <p:cNvSpPr txBox="1"/>
          <p:nvPr/>
        </p:nvSpPr>
        <p:spPr>
          <a:xfrm>
            <a:off x="8295893" y="3718638"/>
            <a:ext cx="228600" cy="177800"/>
          </a:xfrm>
          <a:prstGeom prst="rect">
            <a:avLst/>
          </a:prstGeom>
        </p:spPr>
        <p:txBody>
          <a:bodyPr vert="horz" wrap="square" lIns="0" tIns="0" rIns="0" bIns="0" rtlCol="0">
            <a:spAutoFit/>
          </a:bodyPr>
          <a:lstStyle/>
          <a:p>
            <a:pPr marL="12700">
              <a:lnSpc>
                <a:spcPct val="100000"/>
              </a:lnSpc>
            </a:pPr>
            <a:r>
              <a:rPr sz="1200" b="1" spc="-5" dirty="0">
                <a:solidFill>
                  <a:srgbClr val="FFFFFF"/>
                </a:solidFill>
                <a:latin typeface="Arial"/>
                <a:cs typeface="Arial"/>
              </a:rPr>
              <a:t>TH</a:t>
            </a:r>
            <a:endParaRPr sz="1200">
              <a:latin typeface="Arial"/>
              <a:cs typeface="Arial"/>
            </a:endParaRPr>
          </a:p>
        </p:txBody>
      </p:sp>
      <p:sp>
        <p:nvSpPr>
          <p:cNvPr id="9" name="object 9"/>
          <p:cNvSpPr/>
          <p:nvPr/>
        </p:nvSpPr>
        <p:spPr>
          <a:xfrm>
            <a:off x="6500876" y="3707625"/>
            <a:ext cx="1773555" cy="184785"/>
          </a:xfrm>
          <a:custGeom>
            <a:avLst/>
            <a:gdLst/>
            <a:ahLst/>
            <a:cxnLst/>
            <a:rect l="l" t="t" r="r" b="b"/>
            <a:pathLst>
              <a:path w="1773554" h="184785">
                <a:moveTo>
                  <a:pt x="0" y="184670"/>
                </a:moveTo>
                <a:lnTo>
                  <a:pt x="1773174" y="184670"/>
                </a:lnTo>
                <a:lnTo>
                  <a:pt x="1773174" y="0"/>
                </a:lnTo>
                <a:lnTo>
                  <a:pt x="0" y="0"/>
                </a:lnTo>
                <a:lnTo>
                  <a:pt x="0" y="184670"/>
                </a:lnTo>
                <a:close/>
              </a:path>
            </a:pathLst>
          </a:custGeom>
          <a:ln w="9525">
            <a:solidFill>
              <a:srgbClr val="163793"/>
            </a:solidFill>
          </a:ln>
        </p:spPr>
        <p:txBody>
          <a:bodyPr wrap="square" lIns="0" tIns="0" rIns="0" bIns="0" rtlCol="0"/>
          <a:lstStyle/>
          <a:p>
            <a:endParaRPr/>
          </a:p>
        </p:txBody>
      </p:sp>
      <p:sp>
        <p:nvSpPr>
          <p:cNvPr id="10" name="object 10"/>
          <p:cNvSpPr txBox="1"/>
          <p:nvPr/>
        </p:nvSpPr>
        <p:spPr>
          <a:xfrm>
            <a:off x="7139431" y="3720163"/>
            <a:ext cx="500380" cy="177800"/>
          </a:xfrm>
          <a:prstGeom prst="rect">
            <a:avLst/>
          </a:prstGeom>
        </p:spPr>
        <p:txBody>
          <a:bodyPr vert="horz" wrap="square" lIns="0" tIns="0" rIns="0" bIns="0" rtlCol="0">
            <a:spAutoFit/>
          </a:bodyPr>
          <a:lstStyle/>
          <a:p>
            <a:pPr marL="12700">
              <a:lnSpc>
                <a:spcPct val="100000"/>
              </a:lnSpc>
            </a:pPr>
            <a:r>
              <a:rPr sz="1200" b="1" dirty="0">
                <a:latin typeface="Arial"/>
                <a:cs typeface="Arial"/>
              </a:rPr>
              <a:t>S</a:t>
            </a:r>
            <a:r>
              <a:rPr sz="1200" b="1" spc="-5" dirty="0">
                <a:latin typeface="Arial"/>
                <a:cs typeface="Arial"/>
              </a:rPr>
              <a:t>-</a:t>
            </a:r>
            <a:r>
              <a:rPr sz="1200" b="1" dirty="0">
                <a:latin typeface="Arial"/>
                <a:cs typeface="Arial"/>
              </a:rPr>
              <a:t>PDU</a:t>
            </a:r>
            <a:endParaRPr sz="1200">
              <a:latin typeface="Arial"/>
              <a:cs typeface="Arial"/>
            </a:endParaRPr>
          </a:p>
        </p:txBody>
      </p:sp>
      <p:sp>
        <p:nvSpPr>
          <p:cNvPr id="11" name="object 11"/>
          <p:cNvSpPr/>
          <p:nvPr/>
        </p:nvSpPr>
        <p:spPr>
          <a:xfrm>
            <a:off x="8009001" y="3236150"/>
            <a:ext cx="252729" cy="201930"/>
          </a:xfrm>
          <a:custGeom>
            <a:avLst/>
            <a:gdLst/>
            <a:ahLst/>
            <a:cxnLst/>
            <a:rect l="l" t="t" r="r" b="b"/>
            <a:pathLst>
              <a:path w="252729" h="201929">
                <a:moveTo>
                  <a:pt x="0" y="201612"/>
                </a:moveTo>
                <a:lnTo>
                  <a:pt x="252412" y="201612"/>
                </a:lnTo>
                <a:lnTo>
                  <a:pt x="252412" y="0"/>
                </a:lnTo>
                <a:lnTo>
                  <a:pt x="0" y="0"/>
                </a:lnTo>
                <a:lnTo>
                  <a:pt x="0" y="201612"/>
                </a:lnTo>
                <a:close/>
              </a:path>
            </a:pathLst>
          </a:custGeom>
          <a:solidFill>
            <a:srgbClr val="FF9933"/>
          </a:solidFill>
        </p:spPr>
        <p:txBody>
          <a:bodyPr wrap="square" lIns="0" tIns="0" rIns="0" bIns="0" rtlCol="0"/>
          <a:lstStyle/>
          <a:p>
            <a:endParaRPr/>
          </a:p>
        </p:txBody>
      </p:sp>
      <p:sp>
        <p:nvSpPr>
          <p:cNvPr id="12" name="object 12"/>
          <p:cNvSpPr txBox="1"/>
          <p:nvPr/>
        </p:nvSpPr>
        <p:spPr>
          <a:xfrm>
            <a:off x="8018144" y="3248611"/>
            <a:ext cx="238125" cy="17780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SH</a:t>
            </a:r>
            <a:endParaRPr sz="1200">
              <a:latin typeface="Arial"/>
              <a:cs typeface="Arial"/>
            </a:endParaRPr>
          </a:p>
        </p:txBody>
      </p:sp>
      <p:sp>
        <p:nvSpPr>
          <p:cNvPr id="13" name="object 13"/>
          <p:cNvSpPr/>
          <p:nvPr/>
        </p:nvSpPr>
        <p:spPr>
          <a:xfrm>
            <a:off x="6494526" y="3237725"/>
            <a:ext cx="1506855" cy="184785"/>
          </a:xfrm>
          <a:custGeom>
            <a:avLst/>
            <a:gdLst/>
            <a:ahLst/>
            <a:cxnLst/>
            <a:rect l="l" t="t" r="r" b="b"/>
            <a:pathLst>
              <a:path w="1506854" h="184785">
                <a:moveTo>
                  <a:pt x="0" y="184670"/>
                </a:moveTo>
                <a:lnTo>
                  <a:pt x="1506474" y="184670"/>
                </a:lnTo>
                <a:lnTo>
                  <a:pt x="1506474" y="0"/>
                </a:lnTo>
                <a:lnTo>
                  <a:pt x="0" y="0"/>
                </a:lnTo>
                <a:lnTo>
                  <a:pt x="0" y="184670"/>
                </a:lnTo>
                <a:close/>
              </a:path>
            </a:pathLst>
          </a:custGeom>
          <a:ln w="9524">
            <a:solidFill>
              <a:srgbClr val="163793"/>
            </a:solidFill>
          </a:ln>
        </p:spPr>
        <p:txBody>
          <a:bodyPr wrap="square" lIns="0" tIns="0" rIns="0" bIns="0" rtlCol="0"/>
          <a:lstStyle/>
          <a:p>
            <a:endParaRPr/>
          </a:p>
        </p:txBody>
      </p:sp>
      <p:sp>
        <p:nvSpPr>
          <p:cNvPr id="14" name="object 14"/>
          <p:cNvSpPr txBox="1"/>
          <p:nvPr/>
        </p:nvSpPr>
        <p:spPr>
          <a:xfrm>
            <a:off x="6998969" y="3250136"/>
            <a:ext cx="500380" cy="177800"/>
          </a:xfrm>
          <a:prstGeom prst="rect">
            <a:avLst/>
          </a:prstGeom>
        </p:spPr>
        <p:txBody>
          <a:bodyPr vert="horz" wrap="square" lIns="0" tIns="0" rIns="0" bIns="0" rtlCol="0">
            <a:spAutoFit/>
          </a:bodyPr>
          <a:lstStyle/>
          <a:p>
            <a:pPr marL="12700">
              <a:lnSpc>
                <a:spcPct val="100000"/>
              </a:lnSpc>
            </a:pPr>
            <a:r>
              <a:rPr sz="1200" b="1" dirty="0">
                <a:latin typeface="Arial"/>
                <a:cs typeface="Arial"/>
              </a:rPr>
              <a:t>P</a:t>
            </a:r>
            <a:r>
              <a:rPr sz="1200" b="1" spc="-5" dirty="0">
                <a:latin typeface="Arial"/>
                <a:cs typeface="Arial"/>
              </a:rPr>
              <a:t>-</a:t>
            </a:r>
            <a:r>
              <a:rPr sz="1200" b="1" dirty="0">
                <a:latin typeface="Arial"/>
                <a:cs typeface="Arial"/>
              </a:rPr>
              <a:t>PDU</a:t>
            </a:r>
            <a:endParaRPr sz="1200">
              <a:latin typeface="Arial"/>
              <a:cs typeface="Arial"/>
            </a:endParaRPr>
          </a:p>
        </p:txBody>
      </p:sp>
      <p:sp>
        <p:nvSpPr>
          <p:cNvPr id="15" name="object 15"/>
          <p:cNvSpPr/>
          <p:nvPr/>
        </p:nvSpPr>
        <p:spPr>
          <a:xfrm>
            <a:off x="8536051" y="4125150"/>
            <a:ext cx="252729" cy="201930"/>
          </a:xfrm>
          <a:custGeom>
            <a:avLst/>
            <a:gdLst/>
            <a:ahLst/>
            <a:cxnLst/>
            <a:rect l="l" t="t" r="r" b="b"/>
            <a:pathLst>
              <a:path w="252729" h="201929">
                <a:moveTo>
                  <a:pt x="0" y="201612"/>
                </a:moveTo>
                <a:lnTo>
                  <a:pt x="252412" y="201612"/>
                </a:lnTo>
                <a:lnTo>
                  <a:pt x="252412" y="0"/>
                </a:lnTo>
                <a:lnTo>
                  <a:pt x="0" y="0"/>
                </a:lnTo>
                <a:lnTo>
                  <a:pt x="0" y="201612"/>
                </a:lnTo>
                <a:close/>
              </a:path>
            </a:pathLst>
          </a:custGeom>
          <a:solidFill>
            <a:srgbClr val="00AFEF"/>
          </a:solidFill>
        </p:spPr>
        <p:txBody>
          <a:bodyPr wrap="square" lIns="0" tIns="0" rIns="0" bIns="0" rtlCol="0"/>
          <a:lstStyle/>
          <a:p>
            <a:endParaRPr/>
          </a:p>
        </p:txBody>
      </p:sp>
      <p:sp>
        <p:nvSpPr>
          <p:cNvPr id="16" name="object 16"/>
          <p:cNvSpPr/>
          <p:nvPr/>
        </p:nvSpPr>
        <p:spPr>
          <a:xfrm>
            <a:off x="6500876" y="4126725"/>
            <a:ext cx="2027555" cy="184785"/>
          </a:xfrm>
          <a:custGeom>
            <a:avLst/>
            <a:gdLst/>
            <a:ahLst/>
            <a:cxnLst/>
            <a:rect l="l" t="t" r="r" b="b"/>
            <a:pathLst>
              <a:path w="2027554" h="184785">
                <a:moveTo>
                  <a:pt x="0" y="184670"/>
                </a:moveTo>
                <a:lnTo>
                  <a:pt x="2027174" y="184670"/>
                </a:lnTo>
                <a:lnTo>
                  <a:pt x="2027174" y="0"/>
                </a:lnTo>
                <a:lnTo>
                  <a:pt x="0" y="0"/>
                </a:lnTo>
                <a:lnTo>
                  <a:pt x="0" y="184670"/>
                </a:lnTo>
                <a:close/>
              </a:path>
            </a:pathLst>
          </a:custGeom>
          <a:ln w="9525">
            <a:solidFill>
              <a:srgbClr val="163793"/>
            </a:solidFill>
          </a:ln>
        </p:spPr>
        <p:txBody>
          <a:bodyPr wrap="square" lIns="0" tIns="0" rIns="0" bIns="0" rtlCol="0"/>
          <a:lstStyle/>
          <a:p>
            <a:endParaRPr/>
          </a:p>
        </p:txBody>
      </p:sp>
      <p:sp>
        <p:nvSpPr>
          <p:cNvPr id="17" name="object 17"/>
          <p:cNvSpPr/>
          <p:nvPr/>
        </p:nvSpPr>
        <p:spPr>
          <a:xfrm>
            <a:off x="8790051" y="4582350"/>
            <a:ext cx="252729" cy="201930"/>
          </a:xfrm>
          <a:custGeom>
            <a:avLst/>
            <a:gdLst/>
            <a:ahLst/>
            <a:cxnLst/>
            <a:rect l="l" t="t" r="r" b="b"/>
            <a:pathLst>
              <a:path w="252729" h="201929">
                <a:moveTo>
                  <a:pt x="0" y="201612"/>
                </a:moveTo>
                <a:lnTo>
                  <a:pt x="252412" y="201612"/>
                </a:lnTo>
                <a:lnTo>
                  <a:pt x="252412" y="0"/>
                </a:lnTo>
                <a:lnTo>
                  <a:pt x="0" y="0"/>
                </a:lnTo>
                <a:lnTo>
                  <a:pt x="0" y="201612"/>
                </a:lnTo>
                <a:close/>
              </a:path>
            </a:pathLst>
          </a:custGeom>
          <a:solidFill>
            <a:srgbClr val="467373"/>
          </a:solidFill>
        </p:spPr>
        <p:txBody>
          <a:bodyPr wrap="square" lIns="0" tIns="0" rIns="0" bIns="0" rtlCol="0"/>
          <a:lstStyle/>
          <a:p>
            <a:endParaRPr/>
          </a:p>
        </p:txBody>
      </p:sp>
      <p:sp>
        <p:nvSpPr>
          <p:cNvPr id="18" name="object 18"/>
          <p:cNvSpPr/>
          <p:nvPr/>
        </p:nvSpPr>
        <p:spPr>
          <a:xfrm>
            <a:off x="6256401" y="4582350"/>
            <a:ext cx="252729" cy="201930"/>
          </a:xfrm>
          <a:custGeom>
            <a:avLst/>
            <a:gdLst/>
            <a:ahLst/>
            <a:cxnLst/>
            <a:rect l="l" t="t" r="r" b="b"/>
            <a:pathLst>
              <a:path w="252729" h="201929">
                <a:moveTo>
                  <a:pt x="0" y="201612"/>
                </a:moveTo>
                <a:lnTo>
                  <a:pt x="252412" y="201612"/>
                </a:lnTo>
                <a:lnTo>
                  <a:pt x="252412" y="0"/>
                </a:lnTo>
                <a:lnTo>
                  <a:pt x="0" y="0"/>
                </a:lnTo>
                <a:lnTo>
                  <a:pt x="0" y="201612"/>
                </a:lnTo>
                <a:close/>
              </a:path>
            </a:pathLst>
          </a:custGeom>
          <a:solidFill>
            <a:srgbClr val="467373"/>
          </a:solidFill>
        </p:spPr>
        <p:txBody>
          <a:bodyPr wrap="square" lIns="0" tIns="0" rIns="0" bIns="0" rtlCol="0"/>
          <a:lstStyle/>
          <a:p>
            <a:endParaRPr/>
          </a:p>
        </p:txBody>
      </p:sp>
      <p:sp>
        <p:nvSpPr>
          <p:cNvPr id="19" name="object 19"/>
          <p:cNvSpPr/>
          <p:nvPr/>
        </p:nvSpPr>
        <p:spPr>
          <a:xfrm>
            <a:off x="6500876" y="4583925"/>
            <a:ext cx="2287905" cy="184785"/>
          </a:xfrm>
          <a:custGeom>
            <a:avLst/>
            <a:gdLst/>
            <a:ahLst/>
            <a:cxnLst/>
            <a:rect l="l" t="t" r="r" b="b"/>
            <a:pathLst>
              <a:path w="2287904" h="184785">
                <a:moveTo>
                  <a:pt x="0" y="184670"/>
                </a:moveTo>
                <a:lnTo>
                  <a:pt x="2287524" y="184670"/>
                </a:lnTo>
                <a:lnTo>
                  <a:pt x="2287524" y="0"/>
                </a:lnTo>
                <a:lnTo>
                  <a:pt x="0" y="0"/>
                </a:lnTo>
                <a:lnTo>
                  <a:pt x="0" y="184670"/>
                </a:lnTo>
                <a:close/>
              </a:path>
            </a:pathLst>
          </a:custGeom>
          <a:ln w="9525">
            <a:solidFill>
              <a:srgbClr val="163793"/>
            </a:solidFill>
          </a:ln>
        </p:spPr>
        <p:txBody>
          <a:bodyPr wrap="square" lIns="0" tIns="0" rIns="0" bIns="0" rtlCol="0"/>
          <a:lstStyle/>
          <a:p>
            <a:endParaRPr/>
          </a:p>
        </p:txBody>
      </p:sp>
      <p:sp>
        <p:nvSpPr>
          <p:cNvPr id="20" name="object 20"/>
          <p:cNvSpPr txBox="1"/>
          <p:nvPr/>
        </p:nvSpPr>
        <p:spPr>
          <a:xfrm>
            <a:off x="6269863" y="4137745"/>
            <a:ext cx="2769870" cy="636905"/>
          </a:xfrm>
          <a:prstGeom prst="rect">
            <a:avLst/>
          </a:prstGeom>
        </p:spPr>
        <p:txBody>
          <a:bodyPr vert="horz" wrap="square" lIns="0" tIns="0" rIns="0" bIns="0" rtlCol="0">
            <a:spAutoFit/>
          </a:bodyPr>
          <a:lstStyle/>
          <a:p>
            <a:pPr marL="1016000">
              <a:lnSpc>
                <a:spcPct val="100000"/>
              </a:lnSpc>
              <a:tabLst>
                <a:tab pos="2283460" algn="l"/>
              </a:tabLst>
            </a:pPr>
            <a:r>
              <a:rPr sz="1200" b="1" spc="-65" dirty="0">
                <a:latin typeface="Arial"/>
                <a:cs typeface="Arial"/>
              </a:rPr>
              <a:t>T</a:t>
            </a:r>
            <a:r>
              <a:rPr sz="1200" b="1" spc="-5" dirty="0">
                <a:latin typeface="Arial"/>
                <a:cs typeface="Arial"/>
              </a:rPr>
              <a:t>-</a:t>
            </a:r>
            <a:r>
              <a:rPr sz="1200" b="1" dirty="0">
                <a:latin typeface="Arial"/>
                <a:cs typeface="Arial"/>
              </a:rPr>
              <a:t>PDU	</a:t>
            </a:r>
            <a:r>
              <a:rPr sz="1200" b="1" spc="-5" dirty="0">
                <a:solidFill>
                  <a:srgbClr val="FFFFFF"/>
                </a:solidFill>
                <a:latin typeface="Arial"/>
                <a:cs typeface="Arial"/>
              </a:rPr>
              <a:t>NH</a:t>
            </a:r>
            <a:endParaRPr sz="1200">
              <a:latin typeface="Arial"/>
              <a:cs typeface="Arial"/>
            </a:endParaRPr>
          </a:p>
          <a:p>
            <a:pPr>
              <a:lnSpc>
                <a:spcPct val="100000"/>
              </a:lnSpc>
            </a:pPr>
            <a:endParaRPr sz="1200">
              <a:latin typeface="Times New Roman"/>
              <a:cs typeface="Times New Roman"/>
            </a:endParaRPr>
          </a:p>
          <a:p>
            <a:pPr marL="12700">
              <a:lnSpc>
                <a:spcPct val="100000"/>
              </a:lnSpc>
              <a:spcBef>
                <a:spcPts val="780"/>
              </a:spcBef>
              <a:tabLst>
                <a:tab pos="1134745" algn="l"/>
                <a:tab pos="2537460" algn="l"/>
              </a:tabLst>
            </a:pPr>
            <a:r>
              <a:rPr sz="1200" b="1" spc="-5" dirty="0">
                <a:solidFill>
                  <a:srgbClr val="FFFFFF"/>
                </a:solidFill>
                <a:latin typeface="Arial"/>
                <a:cs typeface="Arial"/>
              </a:rPr>
              <a:t>D</a:t>
            </a:r>
            <a:r>
              <a:rPr sz="1200" b="1" dirty="0">
                <a:solidFill>
                  <a:srgbClr val="FFFFFF"/>
                </a:solidFill>
                <a:latin typeface="Arial"/>
                <a:cs typeface="Arial"/>
              </a:rPr>
              <a:t>T	</a:t>
            </a:r>
            <a:r>
              <a:rPr sz="1200" b="1" spc="-5" dirty="0">
                <a:latin typeface="Arial"/>
                <a:cs typeface="Arial"/>
              </a:rPr>
              <a:t>N-</a:t>
            </a:r>
            <a:r>
              <a:rPr sz="1200" b="1" dirty="0">
                <a:latin typeface="Arial"/>
                <a:cs typeface="Arial"/>
              </a:rPr>
              <a:t>PDU	</a:t>
            </a:r>
            <a:r>
              <a:rPr sz="1200" b="1" spc="-5" dirty="0">
                <a:solidFill>
                  <a:srgbClr val="FFFFFF"/>
                </a:solidFill>
                <a:latin typeface="Arial"/>
                <a:cs typeface="Arial"/>
              </a:rPr>
              <a:t>DH</a:t>
            </a:r>
            <a:endParaRPr sz="1200">
              <a:latin typeface="Arial"/>
              <a:cs typeface="Arial"/>
            </a:endParaRPr>
          </a:p>
        </p:txBody>
      </p:sp>
      <p:sp>
        <p:nvSpPr>
          <p:cNvPr id="21" name="object 21"/>
          <p:cNvSpPr/>
          <p:nvPr/>
        </p:nvSpPr>
        <p:spPr>
          <a:xfrm>
            <a:off x="7079742" y="2055114"/>
            <a:ext cx="172720" cy="241300"/>
          </a:xfrm>
          <a:custGeom>
            <a:avLst/>
            <a:gdLst/>
            <a:ahLst/>
            <a:cxnLst/>
            <a:rect l="l" t="t" r="r" b="b"/>
            <a:pathLst>
              <a:path w="172720" h="241300">
                <a:moveTo>
                  <a:pt x="129158" y="49530"/>
                </a:moveTo>
                <a:lnTo>
                  <a:pt x="43052" y="49530"/>
                </a:lnTo>
                <a:lnTo>
                  <a:pt x="43052" y="241300"/>
                </a:lnTo>
                <a:lnTo>
                  <a:pt x="129158" y="241300"/>
                </a:lnTo>
                <a:lnTo>
                  <a:pt x="129158" y="49530"/>
                </a:lnTo>
                <a:close/>
              </a:path>
              <a:path w="172720" h="241300">
                <a:moveTo>
                  <a:pt x="86105" y="0"/>
                </a:moveTo>
                <a:lnTo>
                  <a:pt x="0" y="49530"/>
                </a:lnTo>
                <a:lnTo>
                  <a:pt x="172211" y="49530"/>
                </a:lnTo>
                <a:lnTo>
                  <a:pt x="86105" y="0"/>
                </a:lnTo>
                <a:close/>
              </a:path>
            </a:pathLst>
          </a:custGeom>
          <a:solidFill>
            <a:srgbClr val="3C68E4"/>
          </a:solidFill>
        </p:spPr>
        <p:txBody>
          <a:bodyPr wrap="square" lIns="0" tIns="0" rIns="0" bIns="0" rtlCol="0"/>
          <a:lstStyle/>
          <a:p>
            <a:endParaRPr/>
          </a:p>
        </p:txBody>
      </p:sp>
      <p:sp>
        <p:nvSpPr>
          <p:cNvPr id="22" name="object 22"/>
          <p:cNvSpPr/>
          <p:nvPr/>
        </p:nvSpPr>
        <p:spPr>
          <a:xfrm>
            <a:off x="7079742" y="2537714"/>
            <a:ext cx="172720" cy="241300"/>
          </a:xfrm>
          <a:custGeom>
            <a:avLst/>
            <a:gdLst/>
            <a:ahLst/>
            <a:cxnLst/>
            <a:rect l="l" t="t" r="r" b="b"/>
            <a:pathLst>
              <a:path w="172720" h="241300">
                <a:moveTo>
                  <a:pt x="129158" y="49530"/>
                </a:moveTo>
                <a:lnTo>
                  <a:pt x="43052" y="49530"/>
                </a:lnTo>
                <a:lnTo>
                  <a:pt x="43052" y="241300"/>
                </a:lnTo>
                <a:lnTo>
                  <a:pt x="129158" y="241300"/>
                </a:lnTo>
                <a:lnTo>
                  <a:pt x="129158" y="49530"/>
                </a:lnTo>
                <a:close/>
              </a:path>
              <a:path w="172720" h="241300">
                <a:moveTo>
                  <a:pt x="86105" y="0"/>
                </a:moveTo>
                <a:lnTo>
                  <a:pt x="0" y="49530"/>
                </a:lnTo>
                <a:lnTo>
                  <a:pt x="172211" y="49530"/>
                </a:lnTo>
                <a:lnTo>
                  <a:pt x="86105" y="0"/>
                </a:lnTo>
                <a:close/>
              </a:path>
            </a:pathLst>
          </a:custGeom>
          <a:solidFill>
            <a:srgbClr val="3C68E4"/>
          </a:solidFill>
        </p:spPr>
        <p:txBody>
          <a:bodyPr wrap="square" lIns="0" tIns="0" rIns="0" bIns="0" rtlCol="0"/>
          <a:lstStyle/>
          <a:p>
            <a:endParaRPr/>
          </a:p>
        </p:txBody>
      </p:sp>
      <p:sp>
        <p:nvSpPr>
          <p:cNvPr id="23" name="object 23"/>
          <p:cNvSpPr/>
          <p:nvPr/>
        </p:nvSpPr>
        <p:spPr>
          <a:xfrm>
            <a:off x="7079742" y="2990723"/>
            <a:ext cx="172720" cy="241300"/>
          </a:xfrm>
          <a:custGeom>
            <a:avLst/>
            <a:gdLst/>
            <a:ahLst/>
            <a:cxnLst/>
            <a:rect l="l" t="t" r="r" b="b"/>
            <a:pathLst>
              <a:path w="172720" h="241300">
                <a:moveTo>
                  <a:pt x="129158" y="49656"/>
                </a:moveTo>
                <a:lnTo>
                  <a:pt x="43052" y="49656"/>
                </a:lnTo>
                <a:lnTo>
                  <a:pt x="43052" y="241300"/>
                </a:lnTo>
                <a:lnTo>
                  <a:pt x="129158" y="241300"/>
                </a:lnTo>
                <a:lnTo>
                  <a:pt x="129158" y="49656"/>
                </a:lnTo>
                <a:close/>
              </a:path>
              <a:path w="172720" h="241300">
                <a:moveTo>
                  <a:pt x="86105" y="0"/>
                </a:moveTo>
                <a:lnTo>
                  <a:pt x="0" y="49656"/>
                </a:lnTo>
                <a:lnTo>
                  <a:pt x="172211" y="49656"/>
                </a:lnTo>
                <a:lnTo>
                  <a:pt x="86105" y="0"/>
                </a:lnTo>
                <a:close/>
              </a:path>
            </a:pathLst>
          </a:custGeom>
          <a:solidFill>
            <a:srgbClr val="3C68E4"/>
          </a:solidFill>
        </p:spPr>
        <p:txBody>
          <a:bodyPr wrap="square" lIns="0" tIns="0" rIns="0" bIns="0" rtlCol="0"/>
          <a:lstStyle/>
          <a:p>
            <a:endParaRPr/>
          </a:p>
        </p:txBody>
      </p:sp>
      <p:sp>
        <p:nvSpPr>
          <p:cNvPr id="24" name="object 24"/>
          <p:cNvSpPr/>
          <p:nvPr/>
        </p:nvSpPr>
        <p:spPr>
          <a:xfrm>
            <a:off x="7079742" y="3439414"/>
            <a:ext cx="172720" cy="241300"/>
          </a:xfrm>
          <a:custGeom>
            <a:avLst/>
            <a:gdLst/>
            <a:ahLst/>
            <a:cxnLst/>
            <a:rect l="l" t="t" r="r" b="b"/>
            <a:pathLst>
              <a:path w="172720" h="241300">
                <a:moveTo>
                  <a:pt x="129158" y="49530"/>
                </a:moveTo>
                <a:lnTo>
                  <a:pt x="43052" y="49530"/>
                </a:lnTo>
                <a:lnTo>
                  <a:pt x="43052" y="241300"/>
                </a:lnTo>
                <a:lnTo>
                  <a:pt x="129158" y="241300"/>
                </a:lnTo>
                <a:lnTo>
                  <a:pt x="129158" y="49530"/>
                </a:lnTo>
                <a:close/>
              </a:path>
              <a:path w="172720" h="241300">
                <a:moveTo>
                  <a:pt x="86105" y="0"/>
                </a:moveTo>
                <a:lnTo>
                  <a:pt x="0" y="49530"/>
                </a:lnTo>
                <a:lnTo>
                  <a:pt x="172211" y="49530"/>
                </a:lnTo>
                <a:lnTo>
                  <a:pt x="86105" y="0"/>
                </a:lnTo>
                <a:close/>
              </a:path>
            </a:pathLst>
          </a:custGeom>
          <a:solidFill>
            <a:srgbClr val="3C68E4"/>
          </a:solidFill>
        </p:spPr>
        <p:txBody>
          <a:bodyPr wrap="square" lIns="0" tIns="0" rIns="0" bIns="0" rtlCol="0"/>
          <a:lstStyle/>
          <a:p>
            <a:endParaRPr/>
          </a:p>
        </p:txBody>
      </p:sp>
      <p:sp>
        <p:nvSpPr>
          <p:cNvPr id="25" name="object 25"/>
          <p:cNvSpPr/>
          <p:nvPr/>
        </p:nvSpPr>
        <p:spPr>
          <a:xfrm>
            <a:off x="7079742" y="3896614"/>
            <a:ext cx="172720" cy="241300"/>
          </a:xfrm>
          <a:custGeom>
            <a:avLst/>
            <a:gdLst/>
            <a:ahLst/>
            <a:cxnLst/>
            <a:rect l="l" t="t" r="r" b="b"/>
            <a:pathLst>
              <a:path w="172720" h="241300">
                <a:moveTo>
                  <a:pt x="129158" y="49530"/>
                </a:moveTo>
                <a:lnTo>
                  <a:pt x="43052" y="49530"/>
                </a:lnTo>
                <a:lnTo>
                  <a:pt x="43052" y="241300"/>
                </a:lnTo>
                <a:lnTo>
                  <a:pt x="129158" y="241300"/>
                </a:lnTo>
                <a:lnTo>
                  <a:pt x="129158" y="49530"/>
                </a:lnTo>
                <a:close/>
              </a:path>
              <a:path w="172720" h="241300">
                <a:moveTo>
                  <a:pt x="86105" y="0"/>
                </a:moveTo>
                <a:lnTo>
                  <a:pt x="0" y="49530"/>
                </a:lnTo>
                <a:lnTo>
                  <a:pt x="172211" y="49530"/>
                </a:lnTo>
                <a:lnTo>
                  <a:pt x="86105" y="0"/>
                </a:lnTo>
                <a:close/>
              </a:path>
            </a:pathLst>
          </a:custGeom>
          <a:solidFill>
            <a:srgbClr val="3C68E4"/>
          </a:solidFill>
        </p:spPr>
        <p:txBody>
          <a:bodyPr wrap="square" lIns="0" tIns="0" rIns="0" bIns="0" rtlCol="0"/>
          <a:lstStyle/>
          <a:p>
            <a:endParaRPr/>
          </a:p>
        </p:txBody>
      </p:sp>
      <p:sp>
        <p:nvSpPr>
          <p:cNvPr id="26" name="object 26"/>
          <p:cNvSpPr/>
          <p:nvPr/>
        </p:nvSpPr>
        <p:spPr>
          <a:xfrm>
            <a:off x="7079742" y="4328414"/>
            <a:ext cx="172720" cy="241300"/>
          </a:xfrm>
          <a:custGeom>
            <a:avLst/>
            <a:gdLst/>
            <a:ahLst/>
            <a:cxnLst/>
            <a:rect l="l" t="t" r="r" b="b"/>
            <a:pathLst>
              <a:path w="172720" h="241300">
                <a:moveTo>
                  <a:pt x="129158" y="49530"/>
                </a:moveTo>
                <a:lnTo>
                  <a:pt x="43052" y="49530"/>
                </a:lnTo>
                <a:lnTo>
                  <a:pt x="43052" y="241300"/>
                </a:lnTo>
                <a:lnTo>
                  <a:pt x="129158" y="241300"/>
                </a:lnTo>
                <a:lnTo>
                  <a:pt x="129158" y="49530"/>
                </a:lnTo>
                <a:close/>
              </a:path>
              <a:path w="172720" h="241300">
                <a:moveTo>
                  <a:pt x="86105" y="0"/>
                </a:moveTo>
                <a:lnTo>
                  <a:pt x="0" y="49530"/>
                </a:lnTo>
                <a:lnTo>
                  <a:pt x="172211" y="49530"/>
                </a:lnTo>
                <a:lnTo>
                  <a:pt x="86105" y="0"/>
                </a:lnTo>
                <a:close/>
              </a:path>
            </a:pathLst>
          </a:custGeom>
          <a:solidFill>
            <a:srgbClr val="3C68E4"/>
          </a:solidFill>
        </p:spPr>
        <p:txBody>
          <a:bodyPr wrap="square" lIns="0" tIns="0" rIns="0" bIns="0" rtlCol="0"/>
          <a:lstStyle/>
          <a:p>
            <a:endParaRPr/>
          </a:p>
        </p:txBody>
      </p:sp>
      <p:sp>
        <p:nvSpPr>
          <p:cNvPr id="27" name="object 27"/>
          <p:cNvSpPr/>
          <p:nvPr/>
        </p:nvSpPr>
        <p:spPr>
          <a:xfrm>
            <a:off x="7079742" y="4785614"/>
            <a:ext cx="172720" cy="241300"/>
          </a:xfrm>
          <a:custGeom>
            <a:avLst/>
            <a:gdLst/>
            <a:ahLst/>
            <a:cxnLst/>
            <a:rect l="l" t="t" r="r" b="b"/>
            <a:pathLst>
              <a:path w="172720" h="241300">
                <a:moveTo>
                  <a:pt x="129158" y="49530"/>
                </a:moveTo>
                <a:lnTo>
                  <a:pt x="43052" y="49530"/>
                </a:lnTo>
                <a:lnTo>
                  <a:pt x="43052" y="241300"/>
                </a:lnTo>
                <a:lnTo>
                  <a:pt x="129158" y="241300"/>
                </a:lnTo>
                <a:lnTo>
                  <a:pt x="129158" y="49530"/>
                </a:lnTo>
                <a:close/>
              </a:path>
              <a:path w="172720" h="241300">
                <a:moveTo>
                  <a:pt x="86105" y="0"/>
                </a:moveTo>
                <a:lnTo>
                  <a:pt x="0" y="49530"/>
                </a:lnTo>
                <a:lnTo>
                  <a:pt x="172211" y="49530"/>
                </a:lnTo>
                <a:lnTo>
                  <a:pt x="86105" y="0"/>
                </a:lnTo>
                <a:close/>
              </a:path>
            </a:pathLst>
          </a:custGeom>
          <a:solidFill>
            <a:srgbClr val="3C68E4"/>
          </a:solidFill>
        </p:spPr>
        <p:txBody>
          <a:bodyPr wrap="square" lIns="0" tIns="0" rIns="0" bIns="0" rtlCol="0"/>
          <a:lstStyle/>
          <a:p>
            <a:endParaRPr/>
          </a:p>
        </p:txBody>
      </p:sp>
      <p:sp>
        <p:nvSpPr>
          <p:cNvPr id="28" name="object 28"/>
          <p:cNvSpPr/>
          <p:nvPr/>
        </p:nvSpPr>
        <p:spPr>
          <a:xfrm>
            <a:off x="339280" y="2319388"/>
            <a:ext cx="1005205" cy="184785"/>
          </a:xfrm>
          <a:custGeom>
            <a:avLst/>
            <a:gdLst/>
            <a:ahLst/>
            <a:cxnLst/>
            <a:rect l="l" t="t" r="r" b="b"/>
            <a:pathLst>
              <a:path w="1005205" h="184785">
                <a:moveTo>
                  <a:pt x="0" y="184670"/>
                </a:moveTo>
                <a:lnTo>
                  <a:pt x="1004887" y="184670"/>
                </a:lnTo>
                <a:lnTo>
                  <a:pt x="1004887" y="0"/>
                </a:lnTo>
                <a:lnTo>
                  <a:pt x="0" y="0"/>
                </a:lnTo>
                <a:lnTo>
                  <a:pt x="0" y="184670"/>
                </a:lnTo>
                <a:close/>
              </a:path>
            </a:pathLst>
          </a:custGeom>
          <a:ln w="9525">
            <a:solidFill>
              <a:srgbClr val="163793"/>
            </a:solidFill>
          </a:ln>
        </p:spPr>
        <p:txBody>
          <a:bodyPr wrap="square" lIns="0" tIns="0" rIns="0" bIns="0" rtlCol="0"/>
          <a:lstStyle/>
          <a:p>
            <a:endParaRPr/>
          </a:p>
        </p:txBody>
      </p:sp>
      <p:sp>
        <p:nvSpPr>
          <p:cNvPr id="29" name="object 29"/>
          <p:cNvSpPr txBox="1"/>
          <p:nvPr/>
        </p:nvSpPr>
        <p:spPr>
          <a:xfrm>
            <a:off x="521614" y="2331346"/>
            <a:ext cx="641350" cy="177800"/>
          </a:xfrm>
          <a:prstGeom prst="rect">
            <a:avLst/>
          </a:prstGeom>
        </p:spPr>
        <p:txBody>
          <a:bodyPr vert="horz" wrap="square" lIns="0" tIns="0" rIns="0" bIns="0" rtlCol="0">
            <a:spAutoFit/>
          </a:bodyPr>
          <a:lstStyle/>
          <a:p>
            <a:pPr marL="12700">
              <a:lnSpc>
                <a:spcPct val="100000"/>
              </a:lnSpc>
            </a:pPr>
            <a:r>
              <a:rPr sz="1200" b="1" spc="10" dirty="0">
                <a:latin typeface="思源黑体 CN Bold"/>
                <a:cs typeface="思源黑体 CN Bold"/>
              </a:rPr>
              <a:t>用户数据</a:t>
            </a:r>
            <a:endParaRPr sz="1200">
              <a:latin typeface="思源黑体 CN Bold"/>
              <a:cs typeface="思源黑体 CN Bold"/>
            </a:endParaRPr>
          </a:p>
        </p:txBody>
      </p:sp>
      <p:sp>
        <p:nvSpPr>
          <p:cNvPr id="30" name="object 30"/>
          <p:cNvSpPr/>
          <p:nvPr/>
        </p:nvSpPr>
        <p:spPr>
          <a:xfrm>
            <a:off x="1591183" y="2762973"/>
            <a:ext cx="252729" cy="188595"/>
          </a:xfrm>
          <a:custGeom>
            <a:avLst/>
            <a:gdLst/>
            <a:ahLst/>
            <a:cxnLst/>
            <a:rect l="l" t="t" r="r" b="b"/>
            <a:pathLst>
              <a:path w="252730" h="188594">
                <a:moveTo>
                  <a:pt x="0" y="188125"/>
                </a:moveTo>
                <a:lnTo>
                  <a:pt x="252412" y="188125"/>
                </a:lnTo>
                <a:lnTo>
                  <a:pt x="252412" y="0"/>
                </a:lnTo>
                <a:lnTo>
                  <a:pt x="0" y="0"/>
                </a:lnTo>
                <a:lnTo>
                  <a:pt x="0" y="188125"/>
                </a:lnTo>
                <a:close/>
              </a:path>
            </a:pathLst>
          </a:custGeom>
          <a:solidFill>
            <a:srgbClr val="00AF50"/>
          </a:solidFill>
        </p:spPr>
        <p:txBody>
          <a:bodyPr wrap="square" lIns="0" tIns="0" rIns="0" bIns="0" rtlCol="0"/>
          <a:lstStyle/>
          <a:p>
            <a:endParaRPr/>
          </a:p>
        </p:txBody>
      </p:sp>
      <p:sp>
        <p:nvSpPr>
          <p:cNvPr id="31" name="object 31"/>
          <p:cNvSpPr txBox="1"/>
          <p:nvPr/>
        </p:nvSpPr>
        <p:spPr>
          <a:xfrm>
            <a:off x="1598422" y="2775283"/>
            <a:ext cx="238125" cy="17780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PH</a:t>
            </a:r>
            <a:endParaRPr sz="1200">
              <a:latin typeface="Arial"/>
              <a:cs typeface="Arial"/>
            </a:endParaRPr>
          </a:p>
        </p:txBody>
      </p:sp>
      <p:sp>
        <p:nvSpPr>
          <p:cNvPr id="32" name="object 32"/>
          <p:cNvSpPr/>
          <p:nvPr/>
        </p:nvSpPr>
        <p:spPr>
          <a:xfrm>
            <a:off x="1860042" y="3229927"/>
            <a:ext cx="252729" cy="201930"/>
          </a:xfrm>
          <a:custGeom>
            <a:avLst/>
            <a:gdLst/>
            <a:ahLst/>
            <a:cxnLst/>
            <a:rect l="l" t="t" r="r" b="b"/>
            <a:pathLst>
              <a:path w="252730" h="201929">
                <a:moveTo>
                  <a:pt x="0" y="201612"/>
                </a:moveTo>
                <a:lnTo>
                  <a:pt x="252412" y="201612"/>
                </a:lnTo>
                <a:lnTo>
                  <a:pt x="252412" y="0"/>
                </a:lnTo>
                <a:lnTo>
                  <a:pt x="0" y="0"/>
                </a:lnTo>
                <a:lnTo>
                  <a:pt x="0" y="201612"/>
                </a:lnTo>
                <a:close/>
              </a:path>
            </a:pathLst>
          </a:custGeom>
          <a:solidFill>
            <a:srgbClr val="FF9933"/>
          </a:solidFill>
        </p:spPr>
        <p:txBody>
          <a:bodyPr wrap="square" lIns="0" tIns="0" rIns="0" bIns="0" rtlCol="0"/>
          <a:lstStyle/>
          <a:p>
            <a:endParaRPr/>
          </a:p>
        </p:txBody>
      </p:sp>
      <p:sp>
        <p:nvSpPr>
          <p:cNvPr id="33" name="object 33"/>
          <p:cNvSpPr txBox="1"/>
          <p:nvPr/>
        </p:nvSpPr>
        <p:spPr>
          <a:xfrm>
            <a:off x="1867280" y="3242516"/>
            <a:ext cx="238125" cy="17780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SH</a:t>
            </a:r>
            <a:endParaRPr sz="1200">
              <a:latin typeface="Arial"/>
              <a:cs typeface="Arial"/>
            </a:endParaRPr>
          </a:p>
        </p:txBody>
      </p:sp>
      <p:sp>
        <p:nvSpPr>
          <p:cNvPr id="34" name="object 34"/>
          <p:cNvSpPr/>
          <p:nvPr/>
        </p:nvSpPr>
        <p:spPr>
          <a:xfrm>
            <a:off x="2133092" y="3695636"/>
            <a:ext cx="252729" cy="201930"/>
          </a:xfrm>
          <a:custGeom>
            <a:avLst/>
            <a:gdLst/>
            <a:ahLst/>
            <a:cxnLst/>
            <a:rect l="l" t="t" r="r" b="b"/>
            <a:pathLst>
              <a:path w="252730" h="201929">
                <a:moveTo>
                  <a:pt x="0" y="201612"/>
                </a:moveTo>
                <a:lnTo>
                  <a:pt x="252412" y="201612"/>
                </a:lnTo>
                <a:lnTo>
                  <a:pt x="252412" y="0"/>
                </a:lnTo>
                <a:lnTo>
                  <a:pt x="0" y="0"/>
                </a:lnTo>
                <a:lnTo>
                  <a:pt x="0" y="201612"/>
                </a:lnTo>
                <a:close/>
              </a:path>
            </a:pathLst>
          </a:custGeom>
          <a:solidFill>
            <a:srgbClr val="680000"/>
          </a:solidFill>
        </p:spPr>
        <p:txBody>
          <a:bodyPr wrap="square" lIns="0" tIns="0" rIns="0" bIns="0" rtlCol="0"/>
          <a:lstStyle/>
          <a:p>
            <a:endParaRPr/>
          </a:p>
        </p:txBody>
      </p:sp>
      <p:sp>
        <p:nvSpPr>
          <p:cNvPr id="35" name="object 35"/>
          <p:cNvSpPr txBox="1"/>
          <p:nvPr/>
        </p:nvSpPr>
        <p:spPr>
          <a:xfrm>
            <a:off x="2145029" y="3708225"/>
            <a:ext cx="228600" cy="177800"/>
          </a:xfrm>
          <a:prstGeom prst="rect">
            <a:avLst/>
          </a:prstGeom>
        </p:spPr>
        <p:txBody>
          <a:bodyPr vert="horz" wrap="square" lIns="0" tIns="0" rIns="0" bIns="0" rtlCol="0">
            <a:spAutoFit/>
          </a:bodyPr>
          <a:lstStyle/>
          <a:p>
            <a:pPr marL="12700">
              <a:lnSpc>
                <a:spcPct val="100000"/>
              </a:lnSpc>
            </a:pPr>
            <a:r>
              <a:rPr sz="1200" b="1" spc="-5" dirty="0">
                <a:solidFill>
                  <a:srgbClr val="FFFFFF"/>
                </a:solidFill>
                <a:latin typeface="Arial"/>
                <a:cs typeface="Arial"/>
              </a:rPr>
              <a:t>TH</a:t>
            </a:r>
            <a:endParaRPr sz="1200">
              <a:latin typeface="Arial"/>
              <a:cs typeface="Arial"/>
            </a:endParaRPr>
          </a:p>
        </p:txBody>
      </p:sp>
      <p:sp>
        <p:nvSpPr>
          <p:cNvPr id="36" name="object 36"/>
          <p:cNvSpPr/>
          <p:nvPr/>
        </p:nvSpPr>
        <p:spPr>
          <a:xfrm>
            <a:off x="2387092" y="4140263"/>
            <a:ext cx="252729" cy="201930"/>
          </a:xfrm>
          <a:custGeom>
            <a:avLst/>
            <a:gdLst/>
            <a:ahLst/>
            <a:cxnLst/>
            <a:rect l="l" t="t" r="r" b="b"/>
            <a:pathLst>
              <a:path w="252730" h="201929">
                <a:moveTo>
                  <a:pt x="0" y="201612"/>
                </a:moveTo>
                <a:lnTo>
                  <a:pt x="252412" y="201612"/>
                </a:lnTo>
                <a:lnTo>
                  <a:pt x="252412" y="0"/>
                </a:lnTo>
                <a:lnTo>
                  <a:pt x="0" y="0"/>
                </a:lnTo>
                <a:lnTo>
                  <a:pt x="0" y="201612"/>
                </a:lnTo>
                <a:close/>
              </a:path>
            </a:pathLst>
          </a:custGeom>
          <a:solidFill>
            <a:srgbClr val="00AFEF"/>
          </a:solidFill>
        </p:spPr>
        <p:txBody>
          <a:bodyPr wrap="square" lIns="0" tIns="0" rIns="0" bIns="0" rtlCol="0"/>
          <a:lstStyle/>
          <a:p>
            <a:endParaRPr/>
          </a:p>
        </p:txBody>
      </p:sp>
      <p:sp>
        <p:nvSpPr>
          <p:cNvPr id="37" name="object 37"/>
          <p:cNvSpPr/>
          <p:nvPr/>
        </p:nvSpPr>
        <p:spPr>
          <a:xfrm>
            <a:off x="2641092" y="4571936"/>
            <a:ext cx="252729" cy="201930"/>
          </a:xfrm>
          <a:custGeom>
            <a:avLst/>
            <a:gdLst/>
            <a:ahLst/>
            <a:cxnLst/>
            <a:rect l="l" t="t" r="r" b="b"/>
            <a:pathLst>
              <a:path w="252730" h="201929">
                <a:moveTo>
                  <a:pt x="0" y="201612"/>
                </a:moveTo>
                <a:lnTo>
                  <a:pt x="252412" y="201612"/>
                </a:lnTo>
                <a:lnTo>
                  <a:pt x="252412" y="0"/>
                </a:lnTo>
                <a:lnTo>
                  <a:pt x="0" y="0"/>
                </a:lnTo>
                <a:lnTo>
                  <a:pt x="0" y="201612"/>
                </a:lnTo>
                <a:close/>
              </a:path>
            </a:pathLst>
          </a:custGeom>
          <a:solidFill>
            <a:srgbClr val="467373"/>
          </a:solidFill>
        </p:spPr>
        <p:txBody>
          <a:bodyPr wrap="square" lIns="0" tIns="0" rIns="0" bIns="0" rtlCol="0"/>
          <a:lstStyle/>
          <a:p>
            <a:endParaRPr/>
          </a:p>
        </p:txBody>
      </p:sp>
      <p:sp>
        <p:nvSpPr>
          <p:cNvPr id="38" name="object 38"/>
          <p:cNvSpPr/>
          <p:nvPr/>
        </p:nvSpPr>
        <p:spPr>
          <a:xfrm>
            <a:off x="107504" y="4571936"/>
            <a:ext cx="252729" cy="201930"/>
          </a:xfrm>
          <a:custGeom>
            <a:avLst/>
            <a:gdLst/>
            <a:ahLst/>
            <a:cxnLst/>
            <a:rect l="l" t="t" r="r" b="b"/>
            <a:pathLst>
              <a:path w="252729" h="201929">
                <a:moveTo>
                  <a:pt x="0" y="201612"/>
                </a:moveTo>
                <a:lnTo>
                  <a:pt x="252412" y="201612"/>
                </a:lnTo>
                <a:lnTo>
                  <a:pt x="252412" y="0"/>
                </a:lnTo>
                <a:lnTo>
                  <a:pt x="0" y="0"/>
                </a:lnTo>
                <a:lnTo>
                  <a:pt x="0" y="201612"/>
                </a:lnTo>
                <a:close/>
              </a:path>
            </a:pathLst>
          </a:custGeom>
          <a:solidFill>
            <a:srgbClr val="467373"/>
          </a:solidFill>
        </p:spPr>
        <p:txBody>
          <a:bodyPr wrap="square" lIns="0" tIns="0" rIns="0" bIns="0" rtlCol="0"/>
          <a:lstStyle/>
          <a:p>
            <a:endParaRPr/>
          </a:p>
        </p:txBody>
      </p:sp>
      <p:sp>
        <p:nvSpPr>
          <p:cNvPr id="39" name="object 39"/>
          <p:cNvSpPr/>
          <p:nvPr/>
        </p:nvSpPr>
        <p:spPr>
          <a:xfrm>
            <a:off x="332930" y="2758554"/>
            <a:ext cx="1252855" cy="184785"/>
          </a:xfrm>
          <a:custGeom>
            <a:avLst/>
            <a:gdLst/>
            <a:ahLst/>
            <a:cxnLst/>
            <a:rect l="l" t="t" r="r" b="b"/>
            <a:pathLst>
              <a:path w="1252855" h="184785">
                <a:moveTo>
                  <a:pt x="0" y="184670"/>
                </a:moveTo>
                <a:lnTo>
                  <a:pt x="1252537" y="184670"/>
                </a:lnTo>
                <a:lnTo>
                  <a:pt x="1252537" y="0"/>
                </a:lnTo>
                <a:lnTo>
                  <a:pt x="0" y="0"/>
                </a:lnTo>
                <a:lnTo>
                  <a:pt x="0" y="184670"/>
                </a:lnTo>
                <a:close/>
              </a:path>
            </a:pathLst>
          </a:custGeom>
          <a:ln w="9525">
            <a:solidFill>
              <a:srgbClr val="163793"/>
            </a:solidFill>
          </a:ln>
        </p:spPr>
        <p:txBody>
          <a:bodyPr wrap="square" lIns="0" tIns="0" rIns="0" bIns="0" rtlCol="0"/>
          <a:lstStyle/>
          <a:p>
            <a:endParaRPr/>
          </a:p>
        </p:txBody>
      </p:sp>
      <p:sp>
        <p:nvSpPr>
          <p:cNvPr id="40" name="object 40"/>
          <p:cNvSpPr/>
          <p:nvPr/>
        </p:nvSpPr>
        <p:spPr>
          <a:xfrm>
            <a:off x="351980" y="3697338"/>
            <a:ext cx="1773555" cy="184785"/>
          </a:xfrm>
          <a:custGeom>
            <a:avLst/>
            <a:gdLst/>
            <a:ahLst/>
            <a:cxnLst/>
            <a:rect l="l" t="t" r="r" b="b"/>
            <a:pathLst>
              <a:path w="1773555" h="184785">
                <a:moveTo>
                  <a:pt x="0" y="184670"/>
                </a:moveTo>
                <a:lnTo>
                  <a:pt x="1773301" y="184670"/>
                </a:lnTo>
                <a:lnTo>
                  <a:pt x="1773301" y="0"/>
                </a:lnTo>
                <a:lnTo>
                  <a:pt x="0" y="0"/>
                </a:lnTo>
                <a:lnTo>
                  <a:pt x="0" y="184670"/>
                </a:lnTo>
                <a:close/>
              </a:path>
            </a:pathLst>
          </a:custGeom>
          <a:ln w="9525">
            <a:solidFill>
              <a:srgbClr val="163793"/>
            </a:solidFill>
          </a:ln>
        </p:spPr>
        <p:txBody>
          <a:bodyPr wrap="square" lIns="0" tIns="0" rIns="0" bIns="0" rtlCol="0"/>
          <a:lstStyle/>
          <a:p>
            <a:endParaRPr/>
          </a:p>
        </p:txBody>
      </p:sp>
      <p:sp>
        <p:nvSpPr>
          <p:cNvPr id="41" name="object 41"/>
          <p:cNvSpPr/>
          <p:nvPr/>
        </p:nvSpPr>
        <p:spPr>
          <a:xfrm>
            <a:off x="345630" y="3240138"/>
            <a:ext cx="1506855" cy="184785"/>
          </a:xfrm>
          <a:custGeom>
            <a:avLst/>
            <a:gdLst/>
            <a:ahLst/>
            <a:cxnLst/>
            <a:rect l="l" t="t" r="r" b="b"/>
            <a:pathLst>
              <a:path w="1506855" h="184785">
                <a:moveTo>
                  <a:pt x="0" y="184670"/>
                </a:moveTo>
                <a:lnTo>
                  <a:pt x="1506601" y="184670"/>
                </a:lnTo>
                <a:lnTo>
                  <a:pt x="1506601" y="0"/>
                </a:lnTo>
                <a:lnTo>
                  <a:pt x="0" y="0"/>
                </a:lnTo>
                <a:lnTo>
                  <a:pt x="0" y="184670"/>
                </a:lnTo>
                <a:close/>
              </a:path>
            </a:pathLst>
          </a:custGeom>
          <a:ln w="9525">
            <a:solidFill>
              <a:srgbClr val="163793"/>
            </a:solidFill>
          </a:ln>
        </p:spPr>
        <p:txBody>
          <a:bodyPr wrap="square" lIns="0" tIns="0" rIns="0" bIns="0" rtlCol="0"/>
          <a:lstStyle/>
          <a:p>
            <a:endParaRPr/>
          </a:p>
        </p:txBody>
      </p:sp>
      <p:sp>
        <p:nvSpPr>
          <p:cNvPr id="42" name="object 42"/>
          <p:cNvSpPr/>
          <p:nvPr/>
        </p:nvSpPr>
        <p:spPr>
          <a:xfrm>
            <a:off x="351980" y="4141838"/>
            <a:ext cx="2027555" cy="184785"/>
          </a:xfrm>
          <a:custGeom>
            <a:avLst/>
            <a:gdLst/>
            <a:ahLst/>
            <a:cxnLst/>
            <a:rect l="l" t="t" r="r" b="b"/>
            <a:pathLst>
              <a:path w="2027555" h="184785">
                <a:moveTo>
                  <a:pt x="0" y="184670"/>
                </a:moveTo>
                <a:lnTo>
                  <a:pt x="2027301" y="184670"/>
                </a:lnTo>
                <a:lnTo>
                  <a:pt x="2027301" y="0"/>
                </a:lnTo>
                <a:lnTo>
                  <a:pt x="0" y="0"/>
                </a:lnTo>
                <a:lnTo>
                  <a:pt x="0" y="184670"/>
                </a:lnTo>
                <a:close/>
              </a:path>
            </a:pathLst>
          </a:custGeom>
          <a:ln w="9525">
            <a:solidFill>
              <a:srgbClr val="163793"/>
            </a:solidFill>
          </a:ln>
        </p:spPr>
        <p:txBody>
          <a:bodyPr wrap="square" lIns="0" tIns="0" rIns="0" bIns="0" rtlCol="0"/>
          <a:lstStyle/>
          <a:p>
            <a:endParaRPr/>
          </a:p>
        </p:txBody>
      </p:sp>
      <p:sp>
        <p:nvSpPr>
          <p:cNvPr id="43" name="object 43"/>
          <p:cNvSpPr/>
          <p:nvPr/>
        </p:nvSpPr>
        <p:spPr>
          <a:xfrm>
            <a:off x="351980" y="4573638"/>
            <a:ext cx="2287905" cy="184785"/>
          </a:xfrm>
          <a:custGeom>
            <a:avLst/>
            <a:gdLst/>
            <a:ahLst/>
            <a:cxnLst/>
            <a:rect l="l" t="t" r="r" b="b"/>
            <a:pathLst>
              <a:path w="2287905" h="184785">
                <a:moveTo>
                  <a:pt x="0" y="184670"/>
                </a:moveTo>
                <a:lnTo>
                  <a:pt x="2287651" y="184670"/>
                </a:lnTo>
                <a:lnTo>
                  <a:pt x="2287651" y="0"/>
                </a:lnTo>
                <a:lnTo>
                  <a:pt x="0" y="0"/>
                </a:lnTo>
                <a:lnTo>
                  <a:pt x="0" y="184670"/>
                </a:lnTo>
                <a:close/>
              </a:path>
            </a:pathLst>
          </a:custGeom>
          <a:ln w="9525">
            <a:solidFill>
              <a:srgbClr val="163793"/>
            </a:solidFill>
          </a:ln>
        </p:spPr>
        <p:txBody>
          <a:bodyPr wrap="square" lIns="0" tIns="0" rIns="0" bIns="0" rtlCol="0"/>
          <a:lstStyle/>
          <a:p>
            <a:endParaRPr/>
          </a:p>
        </p:txBody>
      </p:sp>
      <p:sp>
        <p:nvSpPr>
          <p:cNvPr id="44" name="object 44"/>
          <p:cNvSpPr txBox="1"/>
          <p:nvPr/>
        </p:nvSpPr>
        <p:spPr>
          <a:xfrm>
            <a:off x="118973" y="4152979"/>
            <a:ext cx="2771775" cy="611505"/>
          </a:xfrm>
          <a:prstGeom prst="rect">
            <a:avLst/>
          </a:prstGeom>
        </p:spPr>
        <p:txBody>
          <a:bodyPr vert="horz" wrap="square" lIns="0" tIns="0" rIns="0" bIns="0" rtlCol="0">
            <a:spAutoFit/>
          </a:bodyPr>
          <a:lstStyle/>
          <a:p>
            <a:pPr marL="1017905">
              <a:lnSpc>
                <a:spcPct val="100000"/>
              </a:lnSpc>
              <a:tabLst>
                <a:tab pos="2284730" algn="l"/>
              </a:tabLst>
            </a:pPr>
            <a:r>
              <a:rPr sz="1200" b="1" spc="-65" dirty="0">
                <a:latin typeface="Arial"/>
                <a:cs typeface="Arial"/>
              </a:rPr>
              <a:t>T</a:t>
            </a:r>
            <a:r>
              <a:rPr sz="1200" b="1" spc="-5" dirty="0">
                <a:latin typeface="Arial"/>
                <a:cs typeface="Arial"/>
              </a:rPr>
              <a:t>-</a:t>
            </a:r>
            <a:r>
              <a:rPr sz="1200" b="1" dirty="0">
                <a:latin typeface="Arial"/>
                <a:cs typeface="Arial"/>
              </a:rPr>
              <a:t>PDU	</a:t>
            </a:r>
            <a:r>
              <a:rPr sz="1200" b="1" spc="-5" dirty="0">
                <a:solidFill>
                  <a:srgbClr val="FFFFFF"/>
                </a:solidFill>
                <a:latin typeface="Arial"/>
                <a:cs typeface="Arial"/>
              </a:rPr>
              <a:t>NH</a:t>
            </a:r>
            <a:endParaRPr sz="1200">
              <a:latin typeface="Arial"/>
              <a:cs typeface="Arial"/>
            </a:endParaRPr>
          </a:p>
          <a:p>
            <a:pPr>
              <a:lnSpc>
                <a:spcPct val="100000"/>
              </a:lnSpc>
              <a:spcBef>
                <a:spcPts val="6"/>
              </a:spcBef>
            </a:pPr>
            <a:endParaRPr sz="1700">
              <a:latin typeface="Times New Roman"/>
              <a:cs typeface="Times New Roman"/>
            </a:endParaRPr>
          </a:p>
          <a:p>
            <a:pPr marL="12700">
              <a:lnSpc>
                <a:spcPct val="100000"/>
              </a:lnSpc>
              <a:tabLst>
                <a:tab pos="1134745" algn="l"/>
                <a:tab pos="2538730" algn="l"/>
              </a:tabLst>
            </a:pPr>
            <a:r>
              <a:rPr sz="1200" b="1" spc="-5" dirty="0">
                <a:solidFill>
                  <a:srgbClr val="FFFFFF"/>
                </a:solidFill>
                <a:latin typeface="Arial"/>
                <a:cs typeface="Arial"/>
              </a:rPr>
              <a:t>D</a:t>
            </a:r>
            <a:r>
              <a:rPr sz="1200" b="1" dirty="0">
                <a:solidFill>
                  <a:srgbClr val="FFFFFF"/>
                </a:solidFill>
                <a:latin typeface="Arial"/>
                <a:cs typeface="Arial"/>
              </a:rPr>
              <a:t>T	</a:t>
            </a:r>
            <a:r>
              <a:rPr sz="1200" b="1" spc="-5" dirty="0">
                <a:latin typeface="Arial"/>
                <a:cs typeface="Arial"/>
              </a:rPr>
              <a:t>N-</a:t>
            </a:r>
            <a:r>
              <a:rPr sz="1200" b="1" dirty="0">
                <a:latin typeface="Arial"/>
                <a:cs typeface="Arial"/>
              </a:rPr>
              <a:t>PDU	</a:t>
            </a:r>
            <a:r>
              <a:rPr sz="1200" b="1" spc="-5" dirty="0">
                <a:solidFill>
                  <a:srgbClr val="FFFFFF"/>
                </a:solidFill>
                <a:latin typeface="Arial"/>
                <a:cs typeface="Arial"/>
              </a:rPr>
              <a:t>DH</a:t>
            </a:r>
            <a:endParaRPr sz="1200">
              <a:latin typeface="Arial"/>
              <a:cs typeface="Arial"/>
            </a:endParaRPr>
          </a:p>
        </p:txBody>
      </p:sp>
      <p:sp>
        <p:nvSpPr>
          <p:cNvPr id="45" name="object 45"/>
          <p:cNvSpPr txBox="1"/>
          <p:nvPr/>
        </p:nvSpPr>
        <p:spPr>
          <a:xfrm>
            <a:off x="110679" y="5018087"/>
            <a:ext cx="2783205" cy="192405"/>
          </a:xfrm>
          <a:prstGeom prst="rect">
            <a:avLst/>
          </a:prstGeom>
          <a:ln w="9525">
            <a:solidFill>
              <a:srgbClr val="163793"/>
            </a:solidFill>
          </a:ln>
        </p:spPr>
        <p:txBody>
          <a:bodyPr vert="horz" wrap="square" lIns="0" tIns="0" rIns="0" bIns="0" rtlCol="0">
            <a:spAutoFit/>
          </a:bodyPr>
          <a:lstStyle/>
          <a:p>
            <a:pPr marL="62230">
              <a:lnSpc>
                <a:spcPct val="100000"/>
              </a:lnSpc>
            </a:pPr>
            <a:r>
              <a:rPr sz="1200" b="1" dirty="0">
                <a:solidFill>
                  <a:srgbClr val="163793"/>
                </a:solidFill>
                <a:latin typeface="Arial"/>
                <a:cs typeface="Arial"/>
              </a:rPr>
              <a:t>1010</a:t>
            </a:r>
            <a:r>
              <a:rPr sz="1200" b="1" spc="-10" dirty="0">
                <a:solidFill>
                  <a:srgbClr val="163793"/>
                </a:solidFill>
                <a:latin typeface="Arial"/>
                <a:cs typeface="Arial"/>
              </a:rPr>
              <a:t>101</a:t>
            </a:r>
            <a:r>
              <a:rPr sz="1200" b="1" dirty="0">
                <a:solidFill>
                  <a:srgbClr val="163793"/>
                </a:solidFill>
                <a:latin typeface="Arial"/>
                <a:cs typeface="Arial"/>
              </a:rPr>
              <a:t>0</a:t>
            </a:r>
            <a:r>
              <a:rPr sz="1200" b="1" spc="-10" dirty="0">
                <a:solidFill>
                  <a:srgbClr val="163793"/>
                </a:solidFill>
                <a:latin typeface="Arial"/>
                <a:cs typeface="Arial"/>
              </a:rPr>
              <a:t>1010</a:t>
            </a:r>
            <a:r>
              <a:rPr sz="1200" b="1" spc="-70" dirty="0">
                <a:solidFill>
                  <a:srgbClr val="163793"/>
                </a:solidFill>
                <a:latin typeface="Arial"/>
                <a:cs typeface="Arial"/>
              </a:rPr>
              <a:t>111</a:t>
            </a:r>
            <a:r>
              <a:rPr sz="1200" b="1" spc="-80" dirty="0">
                <a:solidFill>
                  <a:srgbClr val="163793"/>
                </a:solidFill>
                <a:latin typeface="Arial"/>
                <a:cs typeface="Arial"/>
              </a:rPr>
              <a:t>1</a:t>
            </a:r>
            <a:r>
              <a:rPr sz="1200" b="1" spc="-70" dirty="0">
                <a:solidFill>
                  <a:srgbClr val="163793"/>
                </a:solidFill>
                <a:latin typeface="Arial"/>
                <a:cs typeface="Arial"/>
              </a:rPr>
              <a:t>11</a:t>
            </a:r>
            <a:r>
              <a:rPr sz="1200" b="1" spc="-10" dirty="0">
                <a:solidFill>
                  <a:srgbClr val="163793"/>
                </a:solidFill>
                <a:latin typeface="Arial"/>
                <a:cs typeface="Arial"/>
              </a:rPr>
              <a:t>100</a:t>
            </a:r>
            <a:r>
              <a:rPr sz="1200" b="1" dirty="0">
                <a:solidFill>
                  <a:srgbClr val="163793"/>
                </a:solidFill>
                <a:latin typeface="Arial"/>
                <a:cs typeface="Arial"/>
              </a:rPr>
              <a:t>0</a:t>
            </a:r>
            <a:r>
              <a:rPr sz="1200" b="1" spc="-10" dirty="0">
                <a:solidFill>
                  <a:srgbClr val="163793"/>
                </a:solidFill>
                <a:latin typeface="Arial"/>
                <a:cs typeface="Arial"/>
              </a:rPr>
              <a:t>0000</a:t>
            </a:r>
            <a:r>
              <a:rPr sz="1200" b="1" dirty="0">
                <a:solidFill>
                  <a:srgbClr val="163793"/>
                </a:solidFill>
                <a:latin typeface="Arial"/>
                <a:cs typeface="Arial"/>
              </a:rPr>
              <a:t>1</a:t>
            </a:r>
            <a:r>
              <a:rPr sz="1200" b="1" spc="-10" dirty="0">
                <a:solidFill>
                  <a:srgbClr val="163793"/>
                </a:solidFill>
                <a:latin typeface="Arial"/>
                <a:cs typeface="Arial"/>
              </a:rPr>
              <a:t>0101</a:t>
            </a:r>
            <a:r>
              <a:rPr sz="1200" b="1" dirty="0">
                <a:solidFill>
                  <a:srgbClr val="163793"/>
                </a:solidFill>
                <a:latin typeface="Arial"/>
                <a:cs typeface="Arial"/>
              </a:rPr>
              <a:t>0</a:t>
            </a:r>
            <a:endParaRPr sz="1200">
              <a:latin typeface="Arial"/>
              <a:cs typeface="Arial"/>
            </a:endParaRPr>
          </a:p>
        </p:txBody>
      </p:sp>
      <p:sp>
        <p:nvSpPr>
          <p:cNvPr id="46" name="object 46"/>
          <p:cNvSpPr txBox="1"/>
          <p:nvPr/>
        </p:nvSpPr>
        <p:spPr>
          <a:xfrm>
            <a:off x="707237" y="2770718"/>
            <a:ext cx="503555" cy="178435"/>
          </a:xfrm>
          <a:prstGeom prst="rect">
            <a:avLst/>
          </a:prstGeom>
        </p:spPr>
        <p:txBody>
          <a:bodyPr vert="horz" wrap="square" lIns="0" tIns="0" rIns="0" bIns="0" rtlCol="0">
            <a:spAutoFit/>
          </a:bodyPr>
          <a:lstStyle/>
          <a:p>
            <a:pPr marL="12700">
              <a:lnSpc>
                <a:spcPct val="100000"/>
              </a:lnSpc>
            </a:pPr>
            <a:r>
              <a:rPr sz="1200" b="1" spc="-45" dirty="0">
                <a:latin typeface="Arial"/>
                <a:cs typeface="Arial"/>
              </a:rPr>
              <a:t>A</a:t>
            </a:r>
            <a:r>
              <a:rPr sz="1200" b="1" spc="-5" dirty="0">
                <a:latin typeface="Arial"/>
                <a:cs typeface="Arial"/>
              </a:rPr>
              <a:t>-</a:t>
            </a:r>
            <a:r>
              <a:rPr sz="1200" b="1" dirty="0">
                <a:latin typeface="Arial"/>
                <a:cs typeface="Arial"/>
              </a:rPr>
              <a:t>PDU</a:t>
            </a:r>
            <a:endParaRPr sz="1200">
              <a:latin typeface="Arial"/>
              <a:cs typeface="Arial"/>
            </a:endParaRPr>
          </a:p>
        </p:txBody>
      </p:sp>
      <p:sp>
        <p:nvSpPr>
          <p:cNvPr id="47" name="object 47"/>
          <p:cNvSpPr txBox="1"/>
          <p:nvPr/>
        </p:nvSpPr>
        <p:spPr>
          <a:xfrm>
            <a:off x="988567" y="3709749"/>
            <a:ext cx="500380" cy="177800"/>
          </a:xfrm>
          <a:prstGeom prst="rect">
            <a:avLst/>
          </a:prstGeom>
        </p:spPr>
        <p:txBody>
          <a:bodyPr vert="horz" wrap="square" lIns="0" tIns="0" rIns="0" bIns="0" rtlCol="0">
            <a:spAutoFit/>
          </a:bodyPr>
          <a:lstStyle/>
          <a:p>
            <a:pPr marL="12700">
              <a:lnSpc>
                <a:spcPct val="100000"/>
              </a:lnSpc>
            </a:pPr>
            <a:r>
              <a:rPr sz="1200" b="1" dirty="0">
                <a:latin typeface="Arial"/>
                <a:cs typeface="Arial"/>
              </a:rPr>
              <a:t>S</a:t>
            </a:r>
            <a:r>
              <a:rPr sz="1200" b="1" spc="-5" dirty="0">
                <a:latin typeface="Arial"/>
                <a:cs typeface="Arial"/>
              </a:rPr>
              <a:t>-</a:t>
            </a:r>
            <a:r>
              <a:rPr sz="1200" b="1" dirty="0">
                <a:latin typeface="Arial"/>
                <a:cs typeface="Arial"/>
              </a:rPr>
              <a:t>PDU</a:t>
            </a:r>
            <a:endParaRPr sz="1200">
              <a:latin typeface="Arial"/>
              <a:cs typeface="Arial"/>
            </a:endParaRPr>
          </a:p>
        </p:txBody>
      </p:sp>
      <p:sp>
        <p:nvSpPr>
          <p:cNvPr id="48" name="object 48"/>
          <p:cNvSpPr txBox="1"/>
          <p:nvPr/>
        </p:nvSpPr>
        <p:spPr>
          <a:xfrm>
            <a:off x="849579" y="3252549"/>
            <a:ext cx="500380" cy="177800"/>
          </a:xfrm>
          <a:prstGeom prst="rect">
            <a:avLst/>
          </a:prstGeom>
        </p:spPr>
        <p:txBody>
          <a:bodyPr vert="horz" wrap="square" lIns="0" tIns="0" rIns="0" bIns="0" rtlCol="0">
            <a:spAutoFit/>
          </a:bodyPr>
          <a:lstStyle/>
          <a:p>
            <a:pPr marL="12700">
              <a:lnSpc>
                <a:spcPct val="100000"/>
              </a:lnSpc>
            </a:pPr>
            <a:r>
              <a:rPr sz="1200" b="1" dirty="0">
                <a:latin typeface="Arial"/>
                <a:cs typeface="Arial"/>
              </a:rPr>
              <a:t>P</a:t>
            </a:r>
            <a:r>
              <a:rPr sz="1200" b="1" spc="-5" dirty="0">
                <a:latin typeface="Arial"/>
                <a:cs typeface="Arial"/>
              </a:rPr>
              <a:t>-</a:t>
            </a:r>
            <a:r>
              <a:rPr sz="1200" b="1" dirty="0">
                <a:latin typeface="Arial"/>
                <a:cs typeface="Arial"/>
              </a:rPr>
              <a:t>PDU</a:t>
            </a:r>
            <a:endParaRPr sz="1200">
              <a:latin typeface="Arial"/>
              <a:cs typeface="Arial"/>
            </a:endParaRPr>
          </a:p>
        </p:txBody>
      </p:sp>
      <p:sp>
        <p:nvSpPr>
          <p:cNvPr id="49" name="object 49"/>
          <p:cNvSpPr/>
          <p:nvPr/>
        </p:nvSpPr>
        <p:spPr>
          <a:xfrm>
            <a:off x="918197" y="2044700"/>
            <a:ext cx="172720" cy="241300"/>
          </a:xfrm>
          <a:custGeom>
            <a:avLst/>
            <a:gdLst/>
            <a:ahLst/>
            <a:cxnLst/>
            <a:rect l="l" t="t" r="r" b="b"/>
            <a:pathLst>
              <a:path w="172719" h="241300">
                <a:moveTo>
                  <a:pt x="172237" y="191770"/>
                </a:moveTo>
                <a:lnTo>
                  <a:pt x="0" y="191770"/>
                </a:lnTo>
                <a:lnTo>
                  <a:pt x="86118" y="241300"/>
                </a:lnTo>
                <a:lnTo>
                  <a:pt x="172237" y="191770"/>
                </a:lnTo>
                <a:close/>
              </a:path>
              <a:path w="172719" h="241300">
                <a:moveTo>
                  <a:pt x="129184" y="0"/>
                </a:moveTo>
                <a:lnTo>
                  <a:pt x="43065" y="0"/>
                </a:lnTo>
                <a:lnTo>
                  <a:pt x="43065" y="191770"/>
                </a:lnTo>
                <a:lnTo>
                  <a:pt x="129184" y="191770"/>
                </a:lnTo>
                <a:lnTo>
                  <a:pt x="129184" y="0"/>
                </a:lnTo>
                <a:close/>
              </a:path>
            </a:pathLst>
          </a:custGeom>
          <a:solidFill>
            <a:srgbClr val="3C68E4"/>
          </a:solidFill>
        </p:spPr>
        <p:txBody>
          <a:bodyPr wrap="square" lIns="0" tIns="0" rIns="0" bIns="0" rtlCol="0"/>
          <a:lstStyle/>
          <a:p>
            <a:endParaRPr/>
          </a:p>
        </p:txBody>
      </p:sp>
      <p:sp>
        <p:nvSpPr>
          <p:cNvPr id="50" name="object 50"/>
          <p:cNvSpPr/>
          <p:nvPr/>
        </p:nvSpPr>
        <p:spPr>
          <a:xfrm>
            <a:off x="918197" y="2515235"/>
            <a:ext cx="172720" cy="241300"/>
          </a:xfrm>
          <a:custGeom>
            <a:avLst/>
            <a:gdLst/>
            <a:ahLst/>
            <a:cxnLst/>
            <a:rect l="l" t="t" r="r" b="b"/>
            <a:pathLst>
              <a:path w="172719" h="241300">
                <a:moveTo>
                  <a:pt x="172237" y="191769"/>
                </a:moveTo>
                <a:lnTo>
                  <a:pt x="0" y="191769"/>
                </a:lnTo>
                <a:lnTo>
                  <a:pt x="86118" y="241300"/>
                </a:lnTo>
                <a:lnTo>
                  <a:pt x="172237" y="191769"/>
                </a:lnTo>
                <a:close/>
              </a:path>
              <a:path w="172719" h="241300">
                <a:moveTo>
                  <a:pt x="129184" y="0"/>
                </a:moveTo>
                <a:lnTo>
                  <a:pt x="43065" y="0"/>
                </a:lnTo>
                <a:lnTo>
                  <a:pt x="43065" y="191769"/>
                </a:lnTo>
                <a:lnTo>
                  <a:pt x="129184" y="191769"/>
                </a:lnTo>
                <a:lnTo>
                  <a:pt x="129184" y="0"/>
                </a:lnTo>
                <a:close/>
              </a:path>
            </a:pathLst>
          </a:custGeom>
          <a:solidFill>
            <a:srgbClr val="3C68E4"/>
          </a:solidFill>
        </p:spPr>
        <p:txBody>
          <a:bodyPr wrap="square" lIns="0" tIns="0" rIns="0" bIns="0" rtlCol="0"/>
          <a:lstStyle/>
          <a:p>
            <a:endParaRPr/>
          </a:p>
        </p:txBody>
      </p:sp>
      <p:sp>
        <p:nvSpPr>
          <p:cNvPr id="51" name="object 51"/>
          <p:cNvSpPr/>
          <p:nvPr/>
        </p:nvSpPr>
        <p:spPr>
          <a:xfrm>
            <a:off x="918197" y="2971545"/>
            <a:ext cx="172720" cy="241300"/>
          </a:xfrm>
          <a:custGeom>
            <a:avLst/>
            <a:gdLst/>
            <a:ahLst/>
            <a:cxnLst/>
            <a:rect l="l" t="t" r="r" b="b"/>
            <a:pathLst>
              <a:path w="172719" h="241300">
                <a:moveTo>
                  <a:pt x="172237" y="191769"/>
                </a:moveTo>
                <a:lnTo>
                  <a:pt x="0" y="191769"/>
                </a:lnTo>
                <a:lnTo>
                  <a:pt x="86118" y="241300"/>
                </a:lnTo>
                <a:lnTo>
                  <a:pt x="172237" y="191769"/>
                </a:lnTo>
                <a:close/>
              </a:path>
              <a:path w="172719" h="241300">
                <a:moveTo>
                  <a:pt x="129184" y="0"/>
                </a:moveTo>
                <a:lnTo>
                  <a:pt x="43065" y="0"/>
                </a:lnTo>
                <a:lnTo>
                  <a:pt x="43065" y="191769"/>
                </a:lnTo>
                <a:lnTo>
                  <a:pt x="129184" y="191769"/>
                </a:lnTo>
                <a:lnTo>
                  <a:pt x="129184" y="0"/>
                </a:lnTo>
                <a:close/>
              </a:path>
            </a:pathLst>
          </a:custGeom>
          <a:solidFill>
            <a:srgbClr val="3C68E4"/>
          </a:solidFill>
        </p:spPr>
        <p:txBody>
          <a:bodyPr wrap="square" lIns="0" tIns="0" rIns="0" bIns="0" rtlCol="0"/>
          <a:lstStyle/>
          <a:p>
            <a:endParaRPr/>
          </a:p>
        </p:txBody>
      </p:sp>
      <p:sp>
        <p:nvSpPr>
          <p:cNvPr id="52" name="object 52"/>
          <p:cNvSpPr/>
          <p:nvPr/>
        </p:nvSpPr>
        <p:spPr>
          <a:xfrm>
            <a:off x="918197" y="3454400"/>
            <a:ext cx="172720" cy="241300"/>
          </a:xfrm>
          <a:custGeom>
            <a:avLst/>
            <a:gdLst/>
            <a:ahLst/>
            <a:cxnLst/>
            <a:rect l="l" t="t" r="r" b="b"/>
            <a:pathLst>
              <a:path w="172719" h="241300">
                <a:moveTo>
                  <a:pt x="172237" y="191769"/>
                </a:moveTo>
                <a:lnTo>
                  <a:pt x="0" y="191769"/>
                </a:lnTo>
                <a:lnTo>
                  <a:pt x="86118" y="241300"/>
                </a:lnTo>
                <a:lnTo>
                  <a:pt x="172237" y="191769"/>
                </a:lnTo>
                <a:close/>
              </a:path>
              <a:path w="172719" h="241300">
                <a:moveTo>
                  <a:pt x="129184" y="0"/>
                </a:moveTo>
                <a:lnTo>
                  <a:pt x="43065" y="0"/>
                </a:lnTo>
                <a:lnTo>
                  <a:pt x="43065" y="191769"/>
                </a:lnTo>
                <a:lnTo>
                  <a:pt x="129184" y="191769"/>
                </a:lnTo>
                <a:lnTo>
                  <a:pt x="129184" y="0"/>
                </a:lnTo>
                <a:close/>
              </a:path>
            </a:pathLst>
          </a:custGeom>
          <a:solidFill>
            <a:srgbClr val="3C68E4"/>
          </a:solidFill>
        </p:spPr>
        <p:txBody>
          <a:bodyPr wrap="square" lIns="0" tIns="0" rIns="0" bIns="0" rtlCol="0"/>
          <a:lstStyle/>
          <a:p>
            <a:endParaRPr/>
          </a:p>
        </p:txBody>
      </p:sp>
      <p:sp>
        <p:nvSpPr>
          <p:cNvPr id="53" name="object 53"/>
          <p:cNvSpPr/>
          <p:nvPr/>
        </p:nvSpPr>
        <p:spPr>
          <a:xfrm>
            <a:off x="918197" y="3898900"/>
            <a:ext cx="172720" cy="241300"/>
          </a:xfrm>
          <a:custGeom>
            <a:avLst/>
            <a:gdLst/>
            <a:ahLst/>
            <a:cxnLst/>
            <a:rect l="l" t="t" r="r" b="b"/>
            <a:pathLst>
              <a:path w="172719" h="241300">
                <a:moveTo>
                  <a:pt x="172237" y="191769"/>
                </a:moveTo>
                <a:lnTo>
                  <a:pt x="0" y="191769"/>
                </a:lnTo>
                <a:lnTo>
                  <a:pt x="86118" y="241300"/>
                </a:lnTo>
                <a:lnTo>
                  <a:pt x="172237" y="191769"/>
                </a:lnTo>
                <a:close/>
              </a:path>
              <a:path w="172719" h="241300">
                <a:moveTo>
                  <a:pt x="129184" y="0"/>
                </a:moveTo>
                <a:lnTo>
                  <a:pt x="43065" y="0"/>
                </a:lnTo>
                <a:lnTo>
                  <a:pt x="43065" y="191769"/>
                </a:lnTo>
                <a:lnTo>
                  <a:pt x="129184" y="191769"/>
                </a:lnTo>
                <a:lnTo>
                  <a:pt x="129184" y="0"/>
                </a:lnTo>
                <a:close/>
              </a:path>
            </a:pathLst>
          </a:custGeom>
          <a:solidFill>
            <a:srgbClr val="3C68E4"/>
          </a:solidFill>
        </p:spPr>
        <p:txBody>
          <a:bodyPr wrap="square" lIns="0" tIns="0" rIns="0" bIns="0" rtlCol="0"/>
          <a:lstStyle/>
          <a:p>
            <a:endParaRPr/>
          </a:p>
        </p:txBody>
      </p:sp>
      <p:sp>
        <p:nvSpPr>
          <p:cNvPr id="54" name="object 54"/>
          <p:cNvSpPr/>
          <p:nvPr/>
        </p:nvSpPr>
        <p:spPr>
          <a:xfrm>
            <a:off x="918197" y="4340097"/>
            <a:ext cx="172720" cy="241300"/>
          </a:xfrm>
          <a:custGeom>
            <a:avLst/>
            <a:gdLst/>
            <a:ahLst/>
            <a:cxnLst/>
            <a:rect l="l" t="t" r="r" b="b"/>
            <a:pathLst>
              <a:path w="172719" h="241300">
                <a:moveTo>
                  <a:pt x="172237" y="191643"/>
                </a:moveTo>
                <a:lnTo>
                  <a:pt x="0" y="191643"/>
                </a:lnTo>
                <a:lnTo>
                  <a:pt x="86118" y="241300"/>
                </a:lnTo>
                <a:lnTo>
                  <a:pt x="172237" y="191643"/>
                </a:lnTo>
                <a:close/>
              </a:path>
              <a:path w="172719" h="241300">
                <a:moveTo>
                  <a:pt x="129184" y="0"/>
                </a:moveTo>
                <a:lnTo>
                  <a:pt x="43065" y="0"/>
                </a:lnTo>
                <a:lnTo>
                  <a:pt x="43065" y="191643"/>
                </a:lnTo>
                <a:lnTo>
                  <a:pt x="129184" y="191643"/>
                </a:lnTo>
                <a:lnTo>
                  <a:pt x="129184" y="0"/>
                </a:lnTo>
                <a:close/>
              </a:path>
            </a:pathLst>
          </a:custGeom>
          <a:solidFill>
            <a:srgbClr val="3C68E4"/>
          </a:solidFill>
        </p:spPr>
        <p:txBody>
          <a:bodyPr wrap="square" lIns="0" tIns="0" rIns="0" bIns="0" rtlCol="0"/>
          <a:lstStyle/>
          <a:p>
            <a:endParaRPr/>
          </a:p>
        </p:txBody>
      </p:sp>
      <p:sp>
        <p:nvSpPr>
          <p:cNvPr id="55" name="object 55"/>
          <p:cNvSpPr/>
          <p:nvPr/>
        </p:nvSpPr>
        <p:spPr>
          <a:xfrm>
            <a:off x="918197" y="4771897"/>
            <a:ext cx="172720" cy="241300"/>
          </a:xfrm>
          <a:custGeom>
            <a:avLst/>
            <a:gdLst/>
            <a:ahLst/>
            <a:cxnLst/>
            <a:rect l="l" t="t" r="r" b="b"/>
            <a:pathLst>
              <a:path w="172719" h="241300">
                <a:moveTo>
                  <a:pt x="172237" y="191643"/>
                </a:moveTo>
                <a:lnTo>
                  <a:pt x="0" y="191643"/>
                </a:lnTo>
                <a:lnTo>
                  <a:pt x="86118" y="241300"/>
                </a:lnTo>
                <a:lnTo>
                  <a:pt x="172237" y="191643"/>
                </a:lnTo>
                <a:close/>
              </a:path>
              <a:path w="172719" h="241300">
                <a:moveTo>
                  <a:pt x="129184" y="0"/>
                </a:moveTo>
                <a:lnTo>
                  <a:pt x="43065" y="0"/>
                </a:lnTo>
                <a:lnTo>
                  <a:pt x="43065" y="191643"/>
                </a:lnTo>
                <a:lnTo>
                  <a:pt x="129184" y="191643"/>
                </a:lnTo>
                <a:lnTo>
                  <a:pt x="129184" y="0"/>
                </a:lnTo>
                <a:close/>
              </a:path>
            </a:pathLst>
          </a:custGeom>
          <a:solidFill>
            <a:srgbClr val="3C68E4"/>
          </a:solidFill>
        </p:spPr>
        <p:txBody>
          <a:bodyPr wrap="square" lIns="0" tIns="0" rIns="0" bIns="0" rtlCol="0"/>
          <a:lstStyle/>
          <a:p>
            <a:endParaRPr/>
          </a:p>
        </p:txBody>
      </p:sp>
      <p:sp>
        <p:nvSpPr>
          <p:cNvPr id="56" name="object 56"/>
          <p:cNvSpPr/>
          <p:nvPr/>
        </p:nvSpPr>
        <p:spPr>
          <a:xfrm>
            <a:off x="1344167" y="2313216"/>
            <a:ext cx="252729" cy="198120"/>
          </a:xfrm>
          <a:custGeom>
            <a:avLst/>
            <a:gdLst/>
            <a:ahLst/>
            <a:cxnLst/>
            <a:rect l="l" t="t" r="r" b="b"/>
            <a:pathLst>
              <a:path w="252730" h="198119">
                <a:moveTo>
                  <a:pt x="0" y="197827"/>
                </a:moveTo>
                <a:lnTo>
                  <a:pt x="252412" y="197827"/>
                </a:lnTo>
                <a:lnTo>
                  <a:pt x="252412" y="0"/>
                </a:lnTo>
                <a:lnTo>
                  <a:pt x="0" y="0"/>
                </a:lnTo>
                <a:lnTo>
                  <a:pt x="0" y="197827"/>
                </a:lnTo>
                <a:close/>
              </a:path>
            </a:pathLst>
          </a:custGeom>
          <a:solidFill>
            <a:srgbClr val="FF0000"/>
          </a:solidFill>
        </p:spPr>
        <p:txBody>
          <a:bodyPr wrap="square" lIns="0" tIns="0" rIns="0" bIns="0" rtlCol="0"/>
          <a:lstStyle/>
          <a:p>
            <a:endParaRPr/>
          </a:p>
        </p:txBody>
      </p:sp>
      <p:sp>
        <p:nvSpPr>
          <p:cNvPr id="57" name="object 57"/>
          <p:cNvSpPr txBox="1"/>
          <p:nvPr/>
        </p:nvSpPr>
        <p:spPr>
          <a:xfrm>
            <a:off x="1350644" y="2325322"/>
            <a:ext cx="240665" cy="177800"/>
          </a:xfrm>
          <a:prstGeom prst="rect">
            <a:avLst/>
          </a:prstGeom>
        </p:spPr>
        <p:txBody>
          <a:bodyPr vert="horz" wrap="square" lIns="0" tIns="0" rIns="0" bIns="0" rtlCol="0">
            <a:spAutoFit/>
          </a:bodyPr>
          <a:lstStyle/>
          <a:p>
            <a:pPr marL="12700">
              <a:lnSpc>
                <a:spcPct val="100000"/>
              </a:lnSpc>
            </a:pPr>
            <a:r>
              <a:rPr sz="1200" b="1" spc="-40" dirty="0">
                <a:solidFill>
                  <a:srgbClr val="FFFFFF"/>
                </a:solidFill>
                <a:latin typeface="Arial"/>
                <a:cs typeface="Arial"/>
              </a:rPr>
              <a:t>A</a:t>
            </a:r>
            <a:r>
              <a:rPr sz="1200" b="1" dirty="0">
                <a:solidFill>
                  <a:srgbClr val="FFFFFF"/>
                </a:solidFill>
                <a:latin typeface="Arial"/>
                <a:cs typeface="Arial"/>
              </a:rPr>
              <a:t>H</a:t>
            </a:r>
            <a:endParaRPr sz="1200">
              <a:latin typeface="Arial"/>
              <a:cs typeface="Arial"/>
            </a:endParaRPr>
          </a:p>
        </p:txBody>
      </p:sp>
      <p:sp>
        <p:nvSpPr>
          <p:cNvPr id="58" name="object 58"/>
          <p:cNvSpPr/>
          <p:nvPr/>
        </p:nvSpPr>
        <p:spPr>
          <a:xfrm>
            <a:off x="6488176" y="2329675"/>
            <a:ext cx="1005205" cy="184785"/>
          </a:xfrm>
          <a:custGeom>
            <a:avLst/>
            <a:gdLst/>
            <a:ahLst/>
            <a:cxnLst/>
            <a:rect l="l" t="t" r="r" b="b"/>
            <a:pathLst>
              <a:path w="1005204" h="184785">
                <a:moveTo>
                  <a:pt x="0" y="184670"/>
                </a:moveTo>
                <a:lnTo>
                  <a:pt x="1004887" y="184670"/>
                </a:lnTo>
                <a:lnTo>
                  <a:pt x="1004887" y="0"/>
                </a:lnTo>
                <a:lnTo>
                  <a:pt x="0" y="0"/>
                </a:lnTo>
                <a:lnTo>
                  <a:pt x="0" y="184670"/>
                </a:lnTo>
                <a:close/>
              </a:path>
            </a:pathLst>
          </a:custGeom>
          <a:ln w="9525">
            <a:solidFill>
              <a:srgbClr val="163793"/>
            </a:solidFill>
          </a:ln>
        </p:spPr>
        <p:txBody>
          <a:bodyPr wrap="square" lIns="0" tIns="0" rIns="0" bIns="0" rtlCol="0"/>
          <a:lstStyle/>
          <a:p>
            <a:endParaRPr/>
          </a:p>
        </p:txBody>
      </p:sp>
      <p:sp>
        <p:nvSpPr>
          <p:cNvPr id="59" name="object 59"/>
          <p:cNvSpPr txBox="1"/>
          <p:nvPr/>
        </p:nvSpPr>
        <p:spPr>
          <a:xfrm>
            <a:off x="6713601" y="2341760"/>
            <a:ext cx="641350" cy="177800"/>
          </a:xfrm>
          <a:prstGeom prst="rect">
            <a:avLst/>
          </a:prstGeom>
        </p:spPr>
        <p:txBody>
          <a:bodyPr vert="horz" wrap="square" lIns="0" tIns="0" rIns="0" bIns="0" rtlCol="0">
            <a:spAutoFit/>
          </a:bodyPr>
          <a:lstStyle/>
          <a:p>
            <a:pPr marL="12700">
              <a:lnSpc>
                <a:spcPct val="100000"/>
              </a:lnSpc>
            </a:pPr>
            <a:r>
              <a:rPr sz="1200" b="1" spc="10" dirty="0">
                <a:latin typeface="思源黑体 CN Bold"/>
                <a:cs typeface="思源黑体 CN Bold"/>
              </a:rPr>
              <a:t>用户数据</a:t>
            </a:r>
            <a:endParaRPr sz="1200">
              <a:latin typeface="思源黑体 CN Bold"/>
              <a:cs typeface="思源黑体 CN Bold"/>
            </a:endParaRPr>
          </a:p>
        </p:txBody>
      </p:sp>
      <p:sp>
        <p:nvSpPr>
          <p:cNvPr id="60" name="object 60"/>
          <p:cNvSpPr/>
          <p:nvPr/>
        </p:nvSpPr>
        <p:spPr>
          <a:xfrm>
            <a:off x="7497826" y="2329751"/>
            <a:ext cx="252729" cy="201930"/>
          </a:xfrm>
          <a:custGeom>
            <a:avLst/>
            <a:gdLst/>
            <a:ahLst/>
            <a:cxnLst/>
            <a:rect l="l" t="t" r="r" b="b"/>
            <a:pathLst>
              <a:path w="252729" h="201930">
                <a:moveTo>
                  <a:pt x="0" y="201612"/>
                </a:moveTo>
                <a:lnTo>
                  <a:pt x="252412" y="201612"/>
                </a:lnTo>
                <a:lnTo>
                  <a:pt x="252412" y="0"/>
                </a:lnTo>
                <a:lnTo>
                  <a:pt x="0" y="0"/>
                </a:lnTo>
                <a:lnTo>
                  <a:pt x="0" y="201612"/>
                </a:lnTo>
                <a:close/>
              </a:path>
            </a:pathLst>
          </a:custGeom>
          <a:solidFill>
            <a:srgbClr val="FF0000"/>
          </a:solidFill>
        </p:spPr>
        <p:txBody>
          <a:bodyPr wrap="square" lIns="0" tIns="0" rIns="0" bIns="0" rtlCol="0"/>
          <a:lstStyle/>
          <a:p>
            <a:endParaRPr/>
          </a:p>
        </p:txBody>
      </p:sp>
      <p:sp>
        <p:nvSpPr>
          <p:cNvPr id="61" name="object 61"/>
          <p:cNvSpPr txBox="1"/>
          <p:nvPr/>
        </p:nvSpPr>
        <p:spPr>
          <a:xfrm>
            <a:off x="7505445" y="2341832"/>
            <a:ext cx="240665" cy="177800"/>
          </a:xfrm>
          <a:prstGeom prst="rect">
            <a:avLst/>
          </a:prstGeom>
        </p:spPr>
        <p:txBody>
          <a:bodyPr vert="horz" wrap="square" lIns="0" tIns="0" rIns="0" bIns="0" rtlCol="0">
            <a:spAutoFit/>
          </a:bodyPr>
          <a:lstStyle/>
          <a:p>
            <a:pPr marL="12700">
              <a:lnSpc>
                <a:spcPct val="100000"/>
              </a:lnSpc>
            </a:pPr>
            <a:r>
              <a:rPr sz="1200" b="1" spc="-40" dirty="0">
                <a:solidFill>
                  <a:srgbClr val="FFFFFF"/>
                </a:solidFill>
                <a:latin typeface="Arial"/>
                <a:cs typeface="Arial"/>
              </a:rPr>
              <a:t>A</a:t>
            </a:r>
            <a:r>
              <a:rPr sz="1200" b="1" dirty="0">
                <a:solidFill>
                  <a:srgbClr val="FFFFFF"/>
                </a:solidFill>
                <a:latin typeface="Arial"/>
                <a:cs typeface="Arial"/>
              </a:rPr>
              <a:t>H</a:t>
            </a:r>
            <a:endParaRPr sz="1200">
              <a:latin typeface="Arial"/>
              <a:cs typeface="Arial"/>
            </a:endParaRPr>
          </a:p>
        </p:txBody>
      </p:sp>
      <p:sp>
        <p:nvSpPr>
          <p:cNvPr id="62" name="object 62"/>
          <p:cNvSpPr/>
          <p:nvPr/>
        </p:nvSpPr>
        <p:spPr>
          <a:xfrm>
            <a:off x="954931" y="1865869"/>
            <a:ext cx="105747" cy="85099"/>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728061" y="1748441"/>
            <a:ext cx="332616" cy="178917"/>
          </a:xfrm>
          <a:prstGeom prst="rect">
            <a:avLst/>
          </a:prstGeom>
          <a:blipFill>
            <a:blip r:embed="rId3" cstate="print"/>
            <a:stretch>
              <a:fillRect/>
            </a:stretch>
          </a:blipFill>
        </p:spPr>
        <p:txBody>
          <a:bodyPr wrap="square" lIns="0" tIns="0" rIns="0" bIns="0" rtlCol="0"/>
          <a:lstStyle/>
          <a:p>
            <a:endParaRPr/>
          </a:p>
        </p:txBody>
      </p:sp>
      <p:sp>
        <p:nvSpPr>
          <p:cNvPr id="64" name="object 64"/>
          <p:cNvSpPr/>
          <p:nvPr/>
        </p:nvSpPr>
        <p:spPr>
          <a:xfrm>
            <a:off x="728061" y="1748441"/>
            <a:ext cx="332740" cy="179070"/>
          </a:xfrm>
          <a:custGeom>
            <a:avLst/>
            <a:gdLst/>
            <a:ahLst/>
            <a:cxnLst/>
            <a:rect l="l" t="t" r="r" b="b"/>
            <a:pathLst>
              <a:path w="332740" h="179069">
                <a:moveTo>
                  <a:pt x="0" y="62972"/>
                </a:moveTo>
                <a:lnTo>
                  <a:pt x="101899" y="0"/>
                </a:lnTo>
                <a:lnTo>
                  <a:pt x="332616" y="117428"/>
                </a:lnTo>
                <a:lnTo>
                  <a:pt x="226869" y="178917"/>
                </a:lnTo>
                <a:lnTo>
                  <a:pt x="0" y="62972"/>
                </a:lnTo>
                <a:close/>
              </a:path>
            </a:pathLst>
          </a:custGeom>
          <a:ln w="5471">
            <a:solidFill>
              <a:srgbClr val="FFFFFF"/>
            </a:solidFill>
          </a:ln>
        </p:spPr>
        <p:txBody>
          <a:bodyPr wrap="square" lIns="0" tIns="0" rIns="0" bIns="0" rtlCol="0"/>
          <a:lstStyle/>
          <a:p>
            <a:endParaRPr/>
          </a:p>
        </p:txBody>
      </p:sp>
      <p:sp>
        <p:nvSpPr>
          <p:cNvPr id="65" name="object 65"/>
          <p:cNvSpPr/>
          <p:nvPr/>
        </p:nvSpPr>
        <p:spPr>
          <a:xfrm>
            <a:off x="888602" y="1542508"/>
            <a:ext cx="433552" cy="222831"/>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888602" y="1542508"/>
            <a:ext cx="433705" cy="222885"/>
          </a:xfrm>
          <a:custGeom>
            <a:avLst/>
            <a:gdLst/>
            <a:ahLst/>
            <a:cxnLst/>
            <a:rect l="l" t="t" r="r" b="b"/>
            <a:pathLst>
              <a:path w="433705" h="222885">
                <a:moveTo>
                  <a:pt x="223985" y="222831"/>
                </a:moveTo>
                <a:lnTo>
                  <a:pt x="433552" y="115732"/>
                </a:lnTo>
                <a:lnTo>
                  <a:pt x="208602" y="0"/>
                </a:lnTo>
                <a:lnTo>
                  <a:pt x="0" y="108920"/>
                </a:lnTo>
                <a:lnTo>
                  <a:pt x="39798" y="139714"/>
                </a:lnTo>
                <a:lnTo>
                  <a:pt x="82712" y="166743"/>
                </a:lnTo>
                <a:lnTo>
                  <a:pt x="116735" y="184440"/>
                </a:lnTo>
                <a:lnTo>
                  <a:pt x="152172" y="199848"/>
                </a:lnTo>
                <a:lnTo>
                  <a:pt x="188880" y="212894"/>
                </a:lnTo>
                <a:lnTo>
                  <a:pt x="223985" y="222831"/>
                </a:lnTo>
                <a:close/>
              </a:path>
            </a:pathLst>
          </a:custGeom>
          <a:ln w="5460">
            <a:solidFill>
              <a:srgbClr val="FFFFFF"/>
            </a:solidFill>
          </a:ln>
        </p:spPr>
        <p:txBody>
          <a:bodyPr wrap="square" lIns="0" tIns="0" rIns="0" bIns="0" rtlCol="0"/>
          <a:lstStyle/>
          <a:p>
            <a:endParaRPr/>
          </a:p>
        </p:txBody>
      </p:sp>
      <p:sp>
        <p:nvSpPr>
          <p:cNvPr id="67" name="object 67"/>
          <p:cNvSpPr/>
          <p:nvPr/>
        </p:nvSpPr>
        <p:spPr>
          <a:xfrm>
            <a:off x="1127971" y="1519836"/>
            <a:ext cx="44029" cy="213283"/>
          </a:xfrm>
          <a:prstGeom prst="rect">
            <a:avLst/>
          </a:prstGeom>
          <a:blipFill>
            <a:blip r:embed="rId5" cstate="print"/>
            <a:stretch>
              <a:fillRect/>
            </a:stretch>
          </a:blipFill>
        </p:spPr>
        <p:txBody>
          <a:bodyPr wrap="square" lIns="0" tIns="0" rIns="0" bIns="0" rtlCol="0"/>
          <a:lstStyle/>
          <a:p>
            <a:endParaRPr/>
          </a:p>
        </p:txBody>
      </p:sp>
      <p:sp>
        <p:nvSpPr>
          <p:cNvPr id="68" name="object 68"/>
          <p:cNvSpPr/>
          <p:nvPr/>
        </p:nvSpPr>
        <p:spPr>
          <a:xfrm>
            <a:off x="1127971" y="1519836"/>
            <a:ext cx="44450" cy="213360"/>
          </a:xfrm>
          <a:custGeom>
            <a:avLst/>
            <a:gdLst/>
            <a:ahLst/>
            <a:cxnLst/>
            <a:rect l="l" t="t" r="r" b="b"/>
            <a:pathLst>
              <a:path w="44450" h="213360">
                <a:moveTo>
                  <a:pt x="0" y="213283"/>
                </a:moveTo>
                <a:lnTo>
                  <a:pt x="0" y="22671"/>
                </a:lnTo>
                <a:lnTo>
                  <a:pt x="44029" y="0"/>
                </a:lnTo>
                <a:lnTo>
                  <a:pt x="42293" y="180946"/>
                </a:lnTo>
                <a:lnTo>
                  <a:pt x="0" y="213283"/>
                </a:lnTo>
                <a:close/>
              </a:path>
            </a:pathLst>
          </a:custGeom>
          <a:ln w="6006">
            <a:solidFill>
              <a:srgbClr val="FFFFFF"/>
            </a:solidFill>
          </a:ln>
        </p:spPr>
        <p:txBody>
          <a:bodyPr wrap="square" lIns="0" tIns="0" rIns="0" bIns="0" rtlCol="0"/>
          <a:lstStyle/>
          <a:p>
            <a:endParaRPr/>
          </a:p>
        </p:txBody>
      </p:sp>
      <p:sp>
        <p:nvSpPr>
          <p:cNvPr id="69" name="object 69"/>
          <p:cNvSpPr/>
          <p:nvPr/>
        </p:nvSpPr>
        <p:spPr>
          <a:xfrm>
            <a:off x="1170265" y="1510170"/>
            <a:ext cx="82676" cy="171892"/>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1170265" y="1510170"/>
            <a:ext cx="83185" cy="172085"/>
          </a:xfrm>
          <a:custGeom>
            <a:avLst/>
            <a:gdLst/>
            <a:ahLst/>
            <a:cxnLst/>
            <a:rect l="l" t="t" r="r" b="b"/>
            <a:pathLst>
              <a:path w="83184" h="172085">
                <a:moveTo>
                  <a:pt x="1559" y="27501"/>
                </a:moveTo>
                <a:lnTo>
                  <a:pt x="82676" y="0"/>
                </a:lnTo>
                <a:lnTo>
                  <a:pt x="82676" y="112326"/>
                </a:lnTo>
                <a:lnTo>
                  <a:pt x="0" y="171892"/>
                </a:lnTo>
                <a:lnTo>
                  <a:pt x="1559" y="27501"/>
                </a:lnTo>
                <a:close/>
              </a:path>
            </a:pathLst>
          </a:custGeom>
          <a:ln w="5899">
            <a:solidFill>
              <a:srgbClr val="FFFFFF"/>
            </a:solidFill>
          </a:ln>
        </p:spPr>
        <p:txBody>
          <a:bodyPr wrap="square" lIns="0" tIns="0" rIns="0" bIns="0" rtlCol="0"/>
          <a:lstStyle/>
          <a:p>
            <a:endParaRPr/>
          </a:p>
        </p:txBody>
      </p:sp>
      <p:sp>
        <p:nvSpPr>
          <p:cNvPr id="71" name="object 71"/>
          <p:cNvSpPr/>
          <p:nvPr/>
        </p:nvSpPr>
        <p:spPr>
          <a:xfrm>
            <a:off x="1039527" y="1435283"/>
            <a:ext cx="213414" cy="102387"/>
          </a:xfrm>
          <a:prstGeom prst="rect">
            <a:avLst/>
          </a:prstGeom>
          <a:blipFill>
            <a:blip r:embed="rId7" cstate="print"/>
            <a:stretch>
              <a:fillRect/>
            </a:stretch>
          </a:blipFill>
        </p:spPr>
        <p:txBody>
          <a:bodyPr wrap="square" lIns="0" tIns="0" rIns="0" bIns="0" rtlCol="0"/>
          <a:lstStyle/>
          <a:p>
            <a:endParaRPr/>
          </a:p>
        </p:txBody>
      </p:sp>
      <p:sp>
        <p:nvSpPr>
          <p:cNvPr id="72" name="object 72"/>
          <p:cNvSpPr/>
          <p:nvPr/>
        </p:nvSpPr>
        <p:spPr>
          <a:xfrm>
            <a:off x="1039527" y="1435283"/>
            <a:ext cx="213995" cy="102870"/>
          </a:xfrm>
          <a:custGeom>
            <a:avLst/>
            <a:gdLst/>
            <a:ahLst/>
            <a:cxnLst/>
            <a:rect l="l" t="t" r="r" b="b"/>
            <a:pathLst>
              <a:path w="213994" h="102869">
                <a:moveTo>
                  <a:pt x="132297" y="102387"/>
                </a:moveTo>
                <a:lnTo>
                  <a:pt x="132473" y="84552"/>
                </a:lnTo>
                <a:lnTo>
                  <a:pt x="0" y="17024"/>
                </a:lnTo>
                <a:lnTo>
                  <a:pt x="67292" y="0"/>
                </a:lnTo>
                <a:lnTo>
                  <a:pt x="213414" y="74886"/>
                </a:lnTo>
                <a:lnTo>
                  <a:pt x="132297" y="102387"/>
                </a:lnTo>
                <a:close/>
              </a:path>
            </a:pathLst>
          </a:custGeom>
          <a:ln w="5444">
            <a:solidFill>
              <a:srgbClr val="FFFFFF"/>
            </a:solidFill>
          </a:ln>
        </p:spPr>
        <p:txBody>
          <a:bodyPr wrap="square" lIns="0" tIns="0" rIns="0" bIns="0" rtlCol="0"/>
          <a:lstStyle/>
          <a:p>
            <a:endParaRPr/>
          </a:p>
        </p:txBody>
      </p:sp>
      <p:sp>
        <p:nvSpPr>
          <p:cNvPr id="73" name="object 73"/>
          <p:cNvSpPr/>
          <p:nvPr/>
        </p:nvSpPr>
        <p:spPr>
          <a:xfrm>
            <a:off x="1112588" y="1658240"/>
            <a:ext cx="209566" cy="188909"/>
          </a:xfrm>
          <a:prstGeom prst="rect">
            <a:avLst/>
          </a:prstGeom>
          <a:blipFill>
            <a:blip r:embed="rId8" cstate="print"/>
            <a:stretch>
              <a:fillRect/>
            </a:stretch>
          </a:blipFill>
        </p:spPr>
        <p:txBody>
          <a:bodyPr wrap="square" lIns="0" tIns="0" rIns="0" bIns="0" rtlCol="0"/>
          <a:lstStyle/>
          <a:p>
            <a:endParaRPr/>
          </a:p>
        </p:txBody>
      </p:sp>
      <p:sp>
        <p:nvSpPr>
          <p:cNvPr id="74" name="object 74"/>
          <p:cNvSpPr/>
          <p:nvPr/>
        </p:nvSpPr>
        <p:spPr>
          <a:xfrm>
            <a:off x="1112588" y="1658241"/>
            <a:ext cx="210185" cy="189230"/>
          </a:xfrm>
          <a:custGeom>
            <a:avLst/>
            <a:gdLst/>
            <a:ahLst/>
            <a:cxnLst/>
            <a:rect l="l" t="t" r="r" b="b"/>
            <a:pathLst>
              <a:path w="210184" h="189230">
                <a:moveTo>
                  <a:pt x="0" y="107099"/>
                </a:moveTo>
                <a:lnTo>
                  <a:pt x="209566" y="0"/>
                </a:lnTo>
                <a:lnTo>
                  <a:pt x="209566" y="81692"/>
                </a:lnTo>
                <a:lnTo>
                  <a:pt x="0" y="188909"/>
                </a:lnTo>
                <a:lnTo>
                  <a:pt x="0" y="107099"/>
                </a:lnTo>
                <a:close/>
              </a:path>
            </a:pathLst>
          </a:custGeom>
          <a:ln w="5634">
            <a:solidFill>
              <a:srgbClr val="FFFFFF"/>
            </a:solidFill>
          </a:ln>
        </p:spPr>
        <p:txBody>
          <a:bodyPr wrap="square" lIns="0" tIns="0" rIns="0" bIns="0" rtlCol="0"/>
          <a:lstStyle/>
          <a:p>
            <a:endParaRPr/>
          </a:p>
        </p:txBody>
      </p:sp>
      <p:sp>
        <p:nvSpPr>
          <p:cNvPr id="75" name="object 75"/>
          <p:cNvSpPr/>
          <p:nvPr/>
        </p:nvSpPr>
        <p:spPr>
          <a:xfrm>
            <a:off x="939547" y="1428478"/>
            <a:ext cx="232452" cy="114029"/>
          </a:xfrm>
          <a:prstGeom prst="rect">
            <a:avLst/>
          </a:prstGeom>
          <a:blipFill>
            <a:blip r:embed="rId9" cstate="print"/>
            <a:stretch>
              <a:fillRect/>
            </a:stretch>
          </a:blipFill>
        </p:spPr>
        <p:txBody>
          <a:bodyPr wrap="square" lIns="0" tIns="0" rIns="0" bIns="0" rtlCol="0"/>
          <a:lstStyle/>
          <a:p>
            <a:endParaRPr/>
          </a:p>
        </p:txBody>
      </p:sp>
      <p:sp>
        <p:nvSpPr>
          <p:cNvPr id="76" name="object 76"/>
          <p:cNvSpPr/>
          <p:nvPr/>
        </p:nvSpPr>
        <p:spPr>
          <a:xfrm>
            <a:off x="939547" y="1428478"/>
            <a:ext cx="233045" cy="114300"/>
          </a:xfrm>
          <a:custGeom>
            <a:avLst/>
            <a:gdLst/>
            <a:ahLst/>
            <a:cxnLst/>
            <a:rect l="l" t="t" r="r" b="b"/>
            <a:pathLst>
              <a:path w="233044" h="114300">
                <a:moveTo>
                  <a:pt x="0" y="18719"/>
                </a:moveTo>
                <a:lnTo>
                  <a:pt x="53837" y="0"/>
                </a:lnTo>
                <a:lnTo>
                  <a:pt x="100105" y="23858"/>
                </a:lnTo>
                <a:lnTo>
                  <a:pt x="232452" y="91446"/>
                </a:lnTo>
                <a:lnTo>
                  <a:pt x="188423" y="114029"/>
                </a:lnTo>
                <a:lnTo>
                  <a:pt x="175926" y="110308"/>
                </a:lnTo>
                <a:lnTo>
                  <a:pt x="163553" y="106316"/>
                </a:lnTo>
                <a:lnTo>
                  <a:pt x="127223" y="92744"/>
                </a:lnTo>
                <a:lnTo>
                  <a:pt x="92193" y="76835"/>
                </a:lnTo>
                <a:lnTo>
                  <a:pt x="58605" y="58661"/>
                </a:lnTo>
                <a:lnTo>
                  <a:pt x="16313" y="31030"/>
                </a:lnTo>
                <a:lnTo>
                  <a:pt x="6220" y="23534"/>
                </a:lnTo>
                <a:lnTo>
                  <a:pt x="0" y="18719"/>
                </a:lnTo>
                <a:close/>
              </a:path>
            </a:pathLst>
          </a:custGeom>
          <a:ln w="5449">
            <a:solidFill>
              <a:srgbClr val="FFFFFF"/>
            </a:solidFill>
          </a:ln>
        </p:spPr>
        <p:txBody>
          <a:bodyPr wrap="square" lIns="0" tIns="0" rIns="0" bIns="0" rtlCol="0"/>
          <a:lstStyle/>
          <a:p>
            <a:endParaRPr/>
          </a:p>
        </p:txBody>
      </p:sp>
      <p:sp>
        <p:nvSpPr>
          <p:cNvPr id="77" name="object 77"/>
          <p:cNvSpPr/>
          <p:nvPr/>
        </p:nvSpPr>
        <p:spPr>
          <a:xfrm>
            <a:off x="728061" y="1811413"/>
            <a:ext cx="226869" cy="139555"/>
          </a:xfrm>
          <a:prstGeom prst="rect">
            <a:avLst/>
          </a:prstGeom>
          <a:blipFill>
            <a:blip r:embed="rId10" cstate="print"/>
            <a:stretch>
              <a:fillRect/>
            </a:stretch>
          </a:blipFill>
        </p:spPr>
        <p:txBody>
          <a:bodyPr wrap="square" lIns="0" tIns="0" rIns="0" bIns="0" rtlCol="0"/>
          <a:lstStyle/>
          <a:p>
            <a:endParaRPr/>
          </a:p>
        </p:txBody>
      </p:sp>
      <p:sp>
        <p:nvSpPr>
          <p:cNvPr id="78" name="object 78"/>
          <p:cNvSpPr/>
          <p:nvPr/>
        </p:nvSpPr>
        <p:spPr>
          <a:xfrm>
            <a:off x="728061" y="1811413"/>
            <a:ext cx="227329" cy="139700"/>
          </a:xfrm>
          <a:custGeom>
            <a:avLst/>
            <a:gdLst/>
            <a:ahLst/>
            <a:cxnLst/>
            <a:rect l="l" t="t" r="r" b="b"/>
            <a:pathLst>
              <a:path w="227330" h="139700">
                <a:moveTo>
                  <a:pt x="0" y="0"/>
                </a:moveTo>
                <a:lnTo>
                  <a:pt x="226869" y="115945"/>
                </a:lnTo>
                <a:lnTo>
                  <a:pt x="226869" y="139555"/>
                </a:lnTo>
                <a:lnTo>
                  <a:pt x="0" y="23821"/>
                </a:lnTo>
                <a:lnTo>
                  <a:pt x="0" y="0"/>
                </a:lnTo>
                <a:close/>
              </a:path>
            </a:pathLst>
          </a:custGeom>
          <a:ln w="5508">
            <a:solidFill>
              <a:srgbClr val="000000"/>
            </a:solidFill>
          </a:ln>
        </p:spPr>
        <p:txBody>
          <a:bodyPr wrap="square" lIns="0" tIns="0" rIns="0" bIns="0" rtlCol="0"/>
          <a:lstStyle/>
          <a:p>
            <a:endParaRPr/>
          </a:p>
        </p:txBody>
      </p:sp>
      <p:sp>
        <p:nvSpPr>
          <p:cNvPr id="79" name="object 79"/>
          <p:cNvSpPr/>
          <p:nvPr/>
        </p:nvSpPr>
        <p:spPr>
          <a:xfrm>
            <a:off x="752769" y="1760216"/>
            <a:ext cx="278130" cy="151765"/>
          </a:xfrm>
          <a:custGeom>
            <a:avLst/>
            <a:gdLst/>
            <a:ahLst/>
            <a:cxnLst/>
            <a:rect l="l" t="t" r="r" b="b"/>
            <a:pathLst>
              <a:path w="278130" h="151764">
                <a:moveTo>
                  <a:pt x="199219" y="134806"/>
                </a:moveTo>
                <a:lnTo>
                  <a:pt x="185353" y="142819"/>
                </a:lnTo>
                <a:lnTo>
                  <a:pt x="201986" y="151524"/>
                </a:lnTo>
                <a:lnTo>
                  <a:pt x="215852" y="143513"/>
                </a:lnTo>
                <a:lnTo>
                  <a:pt x="199219" y="134806"/>
                </a:lnTo>
                <a:close/>
              </a:path>
              <a:path w="278130" h="151764">
                <a:moveTo>
                  <a:pt x="219817" y="122611"/>
                </a:moveTo>
                <a:lnTo>
                  <a:pt x="205951" y="130626"/>
                </a:lnTo>
                <a:lnTo>
                  <a:pt x="222584" y="139330"/>
                </a:lnTo>
                <a:lnTo>
                  <a:pt x="236450" y="131319"/>
                </a:lnTo>
                <a:lnTo>
                  <a:pt x="219817" y="122611"/>
                </a:lnTo>
                <a:close/>
              </a:path>
              <a:path w="278130" h="151764">
                <a:moveTo>
                  <a:pt x="168327" y="118431"/>
                </a:moveTo>
                <a:lnTo>
                  <a:pt x="154461" y="126445"/>
                </a:lnTo>
                <a:lnTo>
                  <a:pt x="171093" y="135153"/>
                </a:lnTo>
                <a:lnTo>
                  <a:pt x="184959" y="127146"/>
                </a:lnTo>
                <a:lnTo>
                  <a:pt x="168327" y="118431"/>
                </a:lnTo>
                <a:close/>
              </a:path>
              <a:path w="278130" h="151764">
                <a:moveTo>
                  <a:pt x="240406" y="110416"/>
                </a:moveTo>
                <a:lnTo>
                  <a:pt x="226549" y="118431"/>
                </a:lnTo>
                <a:lnTo>
                  <a:pt x="243181" y="127138"/>
                </a:lnTo>
                <a:lnTo>
                  <a:pt x="257047" y="119124"/>
                </a:lnTo>
                <a:lnTo>
                  <a:pt x="240406" y="110416"/>
                </a:lnTo>
                <a:close/>
              </a:path>
              <a:path w="278130" h="151764">
                <a:moveTo>
                  <a:pt x="188924" y="106236"/>
                </a:moveTo>
                <a:lnTo>
                  <a:pt x="175058" y="114250"/>
                </a:lnTo>
                <a:lnTo>
                  <a:pt x="191691" y="122958"/>
                </a:lnTo>
                <a:lnTo>
                  <a:pt x="205557" y="114951"/>
                </a:lnTo>
                <a:lnTo>
                  <a:pt x="188924" y="106236"/>
                </a:lnTo>
                <a:close/>
              </a:path>
              <a:path w="278130" h="151764">
                <a:moveTo>
                  <a:pt x="75649" y="69320"/>
                </a:moveTo>
                <a:lnTo>
                  <a:pt x="61783" y="77334"/>
                </a:lnTo>
                <a:lnTo>
                  <a:pt x="140201" y="118785"/>
                </a:lnTo>
                <a:lnTo>
                  <a:pt x="154067" y="110770"/>
                </a:lnTo>
                <a:lnTo>
                  <a:pt x="75649" y="69320"/>
                </a:lnTo>
                <a:close/>
              </a:path>
              <a:path w="278130" h="151764">
                <a:moveTo>
                  <a:pt x="261004" y="98222"/>
                </a:moveTo>
                <a:lnTo>
                  <a:pt x="247147" y="106236"/>
                </a:lnTo>
                <a:lnTo>
                  <a:pt x="263779" y="114943"/>
                </a:lnTo>
                <a:lnTo>
                  <a:pt x="277645" y="106929"/>
                </a:lnTo>
                <a:lnTo>
                  <a:pt x="261004" y="98222"/>
                </a:lnTo>
                <a:close/>
              </a:path>
              <a:path w="278130" h="151764">
                <a:moveTo>
                  <a:pt x="209514" y="94049"/>
                </a:moveTo>
                <a:lnTo>
                  <a:pt x="195656" y="102063"/>
                </a:lnTo>
                <a:lnTo>
                  <a:pt x="212289" y="110763"/>
                </a:lnTo>
                <a:lnTo>
                  <a:pt x="226155" y="102756"/>
                </a:lnTo>
                <a:lnTo>
                  <a:pt x="209514" y="94049"/>
                </a:lnTo>
                <a:close/>
              </a:path>
              <a:path w="278130" h="151764">
                <a:moveTo>
                  <a:pt x="158032" y="89868"/>
                </a:moveTo>
                <a:lnTo>
                  <a:pt x="144166" y="97882"/>
                </a:lnTo>
                <a:lnTo>
                  <a:pt x="160798" y="106590"/>
                </a:lnTo>
                <a:lnTo>
                  <a:pt x="174664" y="98576"/>
                </a:lnTo>
                <a:lnTo>
                  <a:pt x="158032" y="89868"/>
                </a:lnTo>
                <a:close/>
              </a:path>
              <a:path w="278130" h="151764">
                <a:moveTo>
                  <a:pt x="230112" y="81854"/>
                </a:moveTo>
                <a:lnTo>
                  <a:pt x="216254" y="89868"/>
                </a:lnTo>
                <a:lnTo>
                  <a:pt x="232887" y="98568"/>
                </a:lnTo>
                <a:lnTo>
                  <a:pt x="246753" y="90561"/>
                </a:lnTo>
                <a:lnTo>
                  <a:pt x="230112" y="81854"/>
                </a:lnTo>
                <a:close/>
              </a:path>
              <a:path w="278130" h="151764">
                <a:moveTo>
                  <a:pt x="178621" y="77673"/>
                </a:moveTo>
                <a:lnTo>
                  <a:pt x="164764" y="85688"/>
                </a:lnTo>
                <a:lnTo>
                  <a:pt x="181396" y="94395"/>
                </a:lnTo>
                <a:lnTo>
                  <a:pt x="195262" y="86381"/>
                </a:lnTo>
                <a:lnTo>
                  <a:pt x="178621" y="77673"/>
                </a:lnTo>
                <a:close/>
              </a:path>
              <a:path w="278130" h="151764">
                <a:moveTo>
                  <a:pt x="127139" y="73500"/>
                </a:moveTo>
                <a:lnTo>
                  <a:pt x="113273" y="81515"/>
                </a:lnTo>
                <a:lnTo>
                  <a:pt x="129906" y="90215"/>
                </a:lnTo>
                <a:lnTo>
                  <a:pt x="143772" y="82208"/>
                </a:lnTo>
                <a:lnTo>
                  <a:pt x="127139" y="73500"/>
                </a:lnTo>
                <a:close/>
              </a:path>
              <a:path w="278130" h="151764">
                <a:moveTo>
                  <a:pt x="199219" y="65478"/>
                </a:moveTo>
                <a:lnTo>
                  <a:pt x="185362" y="73493"/>
                </a:lnTo>
                <a:lnTo>
                  <a:pt x="201994" y="82200"/>
                </a:lnTo>
                <a:lnTo>
                  <a:pt x="215860" y="74193"/>
                </a:lnTo>
                <a:lnTo>
                  <a:pt x="199219" y="65478"/>
                </a:lnTo>
                <a:close/>
              </a:path>
              <a:path w="278130" h="151764">
                <a:moveTo>
                  <a:pt x="147729" y="61305"/>
                </a:moveTo>
                <a:lnTo>
                  <a:pt x="133871" y="69320"/>
                </a:lnTo>
                <a:lnTo>
                  <a:pt x="150504" y="78020"/>
                </a:lnTo>
                <a:lnTo>
                  <a:pt x="164370" y="70013"/>
                </a:lnTo>
                <a:lnTo>
                  <a:pt x="147729" y="61305"/>
                </a:lnTo>
                <a:close/>
              </a:path>
              <a:path w="278130" h="151764">
                <a:moveTo>
                  <a:pt x="96247" y="57125"/>
                </a:moveTo>
                <a:lnTo>
                  <a:pt x="82381" y="65139"/>
                </a:lnTo>
                <a:lnTo>
                  <a:pt x="99013" y="73847"/>
                </a:lnTo>
                <a:lnTo>
                  <a:pt x="112879" y="65832"/>
                </a:lnTo>
                <a:lnTo>
                  <a:pt x="96247" y="57125"/>
                </a:lnTo>
                <a:close/>
              </a:path>
              <a:path w="278130" h="151764">
                <a:moveTo>
                  <a:pt x="44756" y="52952"/>
                </a:moveTo>
                <a:lnTo>
                  <a:pt x="30892" y="60966"/>
                </a:lnTo>
                <a:lnTo>
                  <a:pt x="47523" y="69666"/>
                </a:lnTo>
                <a:lnTo>
                  <a:pt x="61389" y="61659"/>
                </a:lnTo>
                <a:lnTo>
                  <a:pt x="44756" y="52952"/>
                </a:lnTo>
                <a:close/>
              </a:path>
              <a:path w="278130" h="151764">
                <a:moveTo>
                  <a:pt x="168327" y="49111"/>
                </a:moveTo>
                <a:lnTo>
                  <a:pt x="154469" y="57125"/>
                </a:lnTo>
                <a:lnTo>
                  <a:pt x="171102" y="65832"/>
                </a:lnTo>
                <a:lnTo>
                  <a:pt x="184968" y="57818"/>
                </a:lnTo>
                <a:lnTo>
                  <a:pt x="168327" y="49111"/>
                </a:lnTo>
                <a:close/>
              </a:path>
              <a:path w="278130" h="151764">
                <a:moveTo>
                  <a:pt x="116836" y="44930"/>
                </a:moveTo>
                <a:lnTo>
                  <a:pt x="102979" y="52944"/>
                </a:lnTo>
                <a:lnTo>
                  <a:pt x="119611" y="61652"/>
                </a:lnTo>
                <a:lnTo>
                  <a:pt x="133477" y="53645"/>
                </a:lnTo>
                <a:lnTo>
                  <a:pt x="116836" y="44930"/>
                </a:lnTo>
                <a:close/>
              </a:path>
              <a:path w="278130" h="151764">
                <a:moveTo>
                  <a:pt x="65346" y="40757"/>
                </a:moveTo>
                <a:lnTo>
                  <a:pt x="51488" y="48771"/>
                </a:lnTo>
                <a:lnTo>
                  <a:pt x="68121" y="57479"/>
                </a:lnTo>
                <a:lnTo>
                  <a:pt x="81987" y="49464"/>
                </a:lnTo>
                <a:lnTo>
                  <a:pt x="65346" y="40757"/>
                </a:lnTo>
                <a:close/>
              </a:path>
              <a:path w="278130" h="151764">
                <a:moveTo>
                  <a:pt x="13860" y="36577"/>
                </a:moveTo>
                <a:lnTo>
                  <a:pt x="0" y="44591"/>
                </a:lnTo>
                <a:lnTo>
                  <a:pt x="16631" y="53298"/>
                </a:lnTo>
                <a:lnTo>
                  <a:pt x="30495" y="45291"/>
                </a:lnTo>
                <a:lnTo>
                  <a:pt x="13860" y="36577"/>
                </a:lnTo>
                <a:close/>
              </a:path>
              <a:path w="278130" h="151764">
                <a:moveTo>
                  <a:pt x="137434" y="32743"/>
                </a:moveTo>
                <a:lnTo>
                  <a:pt x="123576" y="40757"/>
                </a:lnTo>
                <a:lnTo>
                  <a:pt x="140209" y="49457"/>
                </a:lnTo>
                <a:lnTo>
                  <a:pt x="154075" y="41450"/>
                </a:lnTo>
                <a:lnTo>
                  <a:pt x="137434" y="32743"/>
                </a:lnTo>
                <a:close/>
              </a:path>
              <a:path w="278130" h="151764">
                <a:moveTo>
                  <a:pt x="85944" y="28562"/>
                </a:moveTo>
                <a:lnTo>
                  <a:pt x="72086" y="36577"/>
                </a:lnTo>
                <a:lnTo>
                  <a:pt x="88719" y="45284"/>
                </a:lnTo>
                <a:lnTo>
                  <a:pt x="102585" y="37270"/>
                </a:lnTo>
                <a:lnTo>
                  <a:pt x="85944" y="28562"/>
                </a:lnTo>
                <a:close/>
              </a:path>
              <a:path w="278130" h="151764">
                <a:moveTo>
                  <a:pt x="34457" y="24382"/>
                </a:moveTo>
                <a:lnTo>
                  <a:pt x="20596" y="32396"/>
                </a:lnTo>
                <a:lnTo>
                  <a:pt x="37228" y="41104"/>
                </a:lnTo>
                <a:lnTo>
                  <a:pt x="51094" y="33097"/>
                </a:lnTo>
                <a:lnTo>
                  <a:pt x="34457" y="24382"/>
                </a:lnTo>
                <a:close/>
              </a:path>
              <a:path w="278130" h="151764">
                <a:moveTo>
                  <a:pt x="106542" y="16367"/>
                </a:moveTo>
                <a:lnTo>
                  <a:pt x="92684" y="24382"/>
                </a:lnTo>
                <a:lnTo>
                  <a:pt x="109316" y="33089"/>
                </a:lnTo>
                <a:lnTo>
                  <a:pt x="123174" y="25075"/>
                </a:lnTo>
                <a:lnTo>
                  <a:pt x="106542" y="16367"/>
                </a:lnTo>
                <a:close/>
              </a:path>
              <a:path w="278130" h="151764">
                <a:moveTo>
                  <a:pt x="55051" y="12194"/>
                </a:moveTo>
                <a:lnTo>
                  <a:pt x="41193" y="20209"/>
                </a:lnTo>
                <a:lnTo>
                  <a:pt x="57826" y="28909"/>
                </a:lnTo>
                <a:lnTo>
                  <a:pt x="71692" y="20902"/>
                </a:lnTo>
                <a:lnTo>
                  <a:pt x="55051" y="12194"/>
                </a:lnTo>
                <a:close/>
              </a:path>
              <a:path w="278130" h="151764">
                <a:moveTo>
                  <a:pt x="75649" y="0"/>
                </a:moveTo>
                <a:lnTo>
                  <a:pt x="61791" y="8014"/>
                </a:lnTo>
                <a:lnTo>
                  <a:pt x="78424" y="16714"/>
                </a:lnTo>
                <a:lnTo>
                  <a:pt x="92281" y="8707"/>
                </a:lnTo>
                <a:lnTo>
                  <a:pt x="75649" y="0"/>
                </a:lnTo>
                <a:close/>
              </a:path>
            </a:pathLst>
          </a:custGeom>
          <a:solidFill>
            <a:srgbClr val="FFFFFF"/>
          </a:solidFill>
        </p:spPr>
        <p:txBody>
          <a:bodyPr wrap="square" lIns="0" tIns="0" rIns="0" bIns="0" rtlCol="0"/>
          <a:lstStyle/>
          <a:p>
            <a:endParaRPr/>
          </a:p>
        </p:txBody>
      </p:sp>
      <p:sp>
        <p:nvSpPr>
          <p:cNvPr id="80" name="object 80"/>
          <p:cNvSpPr/>
          <p:nvPr/>
        </p:nvSpPr>
        <p:spPr>
          <a:xfrm>
            <a:off x="752774" y="1768215"/>
            <a:ext cx="278130" cy="147320"/>
          </a:xfrm>
          <a:custGeom>
            <a:avLst/>
            <a:gdLst/>
            <a:ahLst/>
            <a:cxnLst/>
            <a:rect l="l" t="t" r="r" b="b"/>
            <a:pathLst>
              <a:path w="278130" h="147319">
                <a:moveTo>
                  <a:pt x="78426" y="12194"/>
                </a:moveTo>
                <a:close/>
              </a:path>
              <a:path w="278130" h="147319">
                <a:moveTo>
                  <a:pt x="61794" y="0"/>
                </a:moveTo>
                <a:lnTo>
                  <a:pt x="61794" y="3487"/>
                </a:lnTo>
                <a:lnTo>
                  <a:pt x="78412" y="12194"/>
                </a:lnTo>
                <a:lnTo>
                  <a:pt x="78412" y="8707"/>
                </a:lnTo>
                <a:lnTo>
                  <a:pt x="61794" y="0"/>
                </a:lnTo>
                <a:close/>
              </a:path>
              <a:path w="278130" h="147319">
                <a:moveTo>
                  <a:pt x="78426" y="12189"/>
                </a:moveTo>
                <a:close/>
              </a:path>
              <a:path w="278130" h="147319">
                <a:moveTo>
                  <a:pt x="92284" y="700"/>
                </a:moveTo>
                <a:lnTo>
                  <a:pt x="78418" y="8707"/>
                </a:lnTo>
                <a:lnTo>
                  <a:pt x="78426" y="12189"/>
                </a:lnTo>
                <a:lnTo>
                  <a:pt x="92284" y="4180"/>
                </a:lnTo>
                <a:lnTo>
                  <a:pt x="92284" y="700"/>
                </a:lnTo>
                <a:close/>
              </a:path>
              <a:path w="278130" h="147319">
                <a:moveTo>
                  <a:pt x="109319" y="28562"/>
                </a:moveTo>
                <a:close/>
              </a:path>
              <a:path w="278130" h="147319">
                <a:moveTo>
                  <a:pt x="92678" y="16375"/>
                </a:moveTo>
                <a:lnTo>
                  <a:pt x="92686" y="19862"/>
                </a:lnTo>
                <a:lnTo>
                  <a:pt x="109291" y="28562"/>
                </a:lnTo>
                <a:lnTo>
                  <a:pt x="109305" y="25082"/>
                </a:lnTo>
                <a:lnTo>
                  <a:pt x="92678" y="16375"/>
                </a:lnTo>
                <a:close/>
              </a:path>
              <a:path w="278130" h="147319">
                <a:moveTo>
                  <a:pt x="109319" y="28557"/>
                </a:moveTo>
                <a:close/>
              </a:path>
              <a:path w="278130" h="147319">
                <a:moveTo>
                  <a:pt x="123177" y="17068"/>
                </a:moveTo>
                <a:lnTo>
                  <a:pt x="109311" y="25082"/>
                </a:lnTo>
                <a:lnTo>
                  <a:pt x="109319" y="28557"/>
                </a:lnTo>
                <a:lnTo>
                  <a:pt x="123168" y="20555"/>
                </a:lnTo>
                <a:lnTo>
                  <a:pt x="123177" y="17068"/>
                </a:lnTo>
                <a:close/>
              </a:path>
              <a:path w="278130" h="147319">
                <a:moveTo>
                  <a:pt x="123571" y="32743"/>
                </a:moveTo>
                <a:lnTo>
                  <a:pt x="123579" y="36230"/>
                </a:lnTo>
                <a:lnTo>
                  <a:pt x="140203" y="44933"/>
                </a:lnTo>
                <a:lnTo>
                  <a:pt x="140197" y="41450"/>
                </a:lnTo>
                <a:lnTo>
                  <a:pt x="123571" y="32743"/>
                </a:lnTo>
                <a:close/>
              </a:path>
              <a:path w="278130" h="147319">
                <a:moveTo>
                  <a:pt x="154069" y="33443"/>
                </a:moveTo>
                <a:lnTo>
                  <a:pt x="140203" y="41450"/>
                </a:lnTo>
                <a:lnTo>
                  <a:pt x="140211" y="44933"/>
                </a:lnTo>
                <a:lnTo>
                  <a:pt x="154061" y="36923"/>
                </a:lnTo>
                <a:lnTo>
                  <a:pt x="154069" y="33443"/>
                </a:lnTo>
                <a:close/>
              </a:path>
              <a:path w="278130" h="147319">
                <a:moveTo>
                  <a:pt x="154463" y="49118"/>
                </a:moveTo>
                <a:lnTo>
                  <a:pt x="154463" y="52605"/>
                </a:lnTo>
                <a:lnTo>
                  <a:pt x="171096" y="61313"/>
                </a:lnTo>
                <a:lnTo>
                  <a:pt x="171082" y="57825"/>
                </a:lnTo>
                <a:lnTo>
                  <a:pt x="154463" y="49118"/>
                </a:lnTo>
                <a:close/>
              </a:path>
              <a:path w="278130" h="147319">
                <a:moveTo>
                  <a:pt x="184962" y="49818"/>
                </a:moveTo>
                <a:lnTo>
                  <a:pt x="171096" y="57825"/>
                </a:lnTo>
                <a:lnTo>
                  <a:pt x="171096" y="61305"/>
                </a:lnTo>
                <a:lnTo>
                  <a:pt x="184953" y="53298"/>
                </a:lnTo>
                <a:lnTo>
                  <a:pt x="184962" y="49818"/>
                </a:lnTo>
                <a:close/>
              </a:path>
              <a:path w="278130" h="147319">
                <a:moveTo>
                  <a:pt x="185356" y="65486"/>
                </a:moveTo>
                <a:lnTo>
                  <a:pt x="185356" y="68973"/>
                </a:lnTo>
                <a:lnTo>
                  <a:pt x="201988" y="77681"/>
                </a:lnTo>
                <a:lnTo>
                  <a:pt x="201988" y="74201"/>
                </a:lnTo>
                <a:lnTo>
                  <a:pt x="185356" y="65486"/>
                </a:lnTo>
                <a:close/>
              </a:path>
              <a:path w="278130" h="147319">
                <a:moveTo>
                  <a:pt x="215854" y="66186"/>
                </a:moveTo>
                <a:lnTo>
                  <a:pt x="201988" y="74201"/>
                </a:lnTo>
                <a:lnTo>
                  <a:pt x="201988" y="77681"/>
                </a:lnTo>
                <a:lnTo>
                  <a:pt x="215846" y="69674"/>
                </a:lnTo>
                <a:lnTo>
                  <a:pt x="215854" y="66186"/>
                </a:lnTo>
                <a:close/>
              </a:path>
              <a:path w="278130" h="147319">
                <a:moveTo>
                  <a:pt x="216248" y="81861"/>
                </a:moveTo>
                <a:lnTo>
                  <a:pt x="216248" y="85348"/>
                </a:lnTo>
                <a:lnTo>
                  <a:pt x="232881" y="94063"/>
                </a:lnTo>
                <a:lnTo>
                  <a:pt x="232867" y="90569"/>
                </a:lnTo>
                <a:lnTo>
                  <a:pt x="216248" y="81861"/>
                </a:lnTo>
                <a:close/>
              </a:path>
              <a:path w="278130" h="147319">
                <a:moveTo>
                  <a:pt x="246738" y="82562"/>
                </a:moveTo>
                <a:lnTo>
                  <a:pt x="232881" y="90569"/>
                </a:lnTo>
                <a:lnTo>
                  <a:pt x="232881" y="94056"/>
                </a:lnTo>
                <a:lnTo>
                  <a:pt x="246738" y="86042"/>
                </a:lnTo>
                <a:lnTo>
                  <a:pt x="246738" y="82562"/>
                </a:lnTo>
                <a:close/>
              </a:path>
              <a:path w="278130" h="147319">
                <a:moveTo>
                  <a:pt x="247141" y="98229"/>
                </a:moveTo>
                <a:lnTo>
                  <a:pt x="247141" y="101716"/>
                </a:lnTo>
                <a:lnTo>
                  <a:pt x="263773" y="110424"/>
                </a:lnTo>
                <a:lnTo>
                  <a:pt x="263773" y="106944"/>
                </a:lnTo>
                <a:lnTo>
                  <a:pt x="247141" y="98229"/>
                </a:lnTo>
                <a:close/>
              </a:path>
              <a:path w="278130" h="147319">
                <a:moveTo>
                  <a:pt x="277631" y="98929"/>
                </a:moveTo>
                <a:lnTo>
                  <a:pt x="263773" y="106944"/>
                </a:lnTo>
                <a:lnTo>
                  <a:pt x="263773" y="110424"/>
                </a:lnTo>
                <a:lnTo>
                  <a:pt x="277631" y="102417"/>
                </a:lnTo>
                <a:lnTo>
                  <a:pt x="277631" y="98929"/>
                </a:lnTo>
                <a:close/>
              </a:path>
              <a:path w="278130" h="147319">
                <a:moveTo>
                  <a:pt x="57829" y="24382"/>
                </a:moveTo>
                <a:close/>
              </a:path>
              <a:path w="278130" h="147319">
                <a:moveTo>
                  <a:pt x="41194" y="12194"/>
                </a:moveTo>
                <a:lnTo>
                  <a:pt x="41196" y="15682"/>
                </a:lnTo>
                <a:lnTo>
                  <a:pt x="57814" y="24382"/>
                </a:lnTo>
                <a:lnTo>
                  <a:pt x="57814" y="20902"/>
                </a:lnTo>
                <a:lnTo>
                  <a:pt x="41194" y="12194"/>
                </a:lnTo>
                <a:close/>
              </a:path>
              <a:path w="278130" h="147319">
                <a:moveTo>
                  <a:pt x="57829" y="24377"/>
                </a:moveTo>
                <a:close/>
              </a:path>
              <a:path w="278130" h="147319">
                <a:moveTo>
                  <a:pt x="71686" y="12895"/>
                </a:moveTo>
                <a:lnTo>
                  <a:pt x="57820" y="20902"/>
                </a:lnTo>
                <a:lnTo>
                  <a:pt x="57829" y="24377"/>
                </a:lnTo>
                <a:lnTo>
                  <a:pt x="71686" y="16375"/>
                </a:lnTo>
                <a:lnTo>
                  <a:pt x="71686" y="12895"/>
                </a:lnTo>
                <a:close/>
              </a:path>
              <a:path w="278130" h="147319">
                <a:moveTo>
                  <a:pt x="88721" y="40757"/>
                </a:moveTo>
                <a:close/>
              </a:path>
              <a:path w="278130" h="147319">
                <a:moveTo>
                  <a:pt x="72089" y="28570"/>
                </a:moveTo>
                <a:lnTo>
                  <a:pt x="72089" y="32057"/>
                </a:lnTo>
                <a:lnTo>
                  <a:pt x="88693" y="40757"/>
                </a:lnTo>
                <a:lnTo>
                  <a:pt x="88707" y="37277"/>
                </a:lnTo>
                <a:lnTo>
                  <a:pt x="72089" y="28570"/>
                </a:lnTo>
                <a:close/>
              </a:path>
              <a:path w="278130" h="147319">
                <a:moveTo>
                  <a:pt x="88721" y="40752"/>
                </a:moveTo>
                <a:close/>
              </a:path>
              <a:path w="278130" h="147319">
                <a:moveTo>
                  <a:pt x="102579" y="29263"/>
                </a:moveTo>
                <a:lnTo>
                  <a:pt x="88713" y="37277"/>
                </a:lnTo>
                <a:lnTo>
                  <a:pt x="88721" y="40752"/>
                </a:lnTo>
                <a:lnTo>
                  <a:pt x="102579" y="32750"/>
                </a:lnTo>
                <a:lnTo>
                  <a:pt x="102579" y="29263"/>
                </a:lnTo>
                <a:close/>
              </a:path>
              <a:path w="278130" h="147319">
                <a:moveTo>
                  <a:pt x="102973" y="44937"/>
                </a:moveTo>
                <a:lnTo>
                  <a:pt x="102981" y="48425"/>
                </a:lnTo>
                <a:lnTo>
                  <a:pt x="119605" y="57128"/>
                </a:lnTo>
                <a:lnTo>
                  <a:pt x="119600" y="53645"/>
                </a:lnTo>
                <a:lnTo>
                  <a:pt x="102973" y="44937"/>
                </a:lnTo>
                <a:close/>
              </a:path>
              <a:path w="278130" h="147319">
                <a:moveTo>
                  <a:pt x="133471" y="45638"/>
                </a:moveTo>
                <a:lnTo>
                  <a:pt x="119605" y="53645"/>
                </a:lnTo>
                <a:lnTo>
                  <a:pt x="119614" y="57127"/>
                </a:lnTo>
                <a:lnTo>
                  <a:pt x="133471" y="49118"/>
                </a:lnTo>
                <a:lnTo>
                  <a:pt x="133471" y="45638"/>
                </a:lnTo>
                <a:close/>
              </a:path>
              <a:path w="278130" h="147319">
                <a:moveTo>
                  <a:pt x="185347" y="134810"/>
                </a:moveTo>
                <a:lnTo>
                  <a:pt x="185347" y="138298"/>
                </a:lnTo>
                <a:lnTo>
                  <a:pt x="201980" y="147008"/>
                </a:lnTo>
                <a:lnTo>
                  <a:pt x="201977" y="143524"/>
                </a:lnTo>
                <a:lnTo>
                  <a:pt x="185347" y="134810"/>
                </a:lnTo>
                <a:close/>
              </a:path>
              <a:path w="278130" h="147319">
                <a:moveTo>
                  <a:pt x="215846" y="135515"/>
                </a:moveTo>
                <a:lnTo>
                  <a:pt x="201980" y="143524"/>
                </a:lnTo>
                <a:lnTo>
                  <a:pt x="201980" y="147008"/>
                </a:lnTo>
                <a:lnTo>
                  <a:pt x="215846" y="138997"/>
                </a:lnTo>
                <a:lnTo>
                  <a:pt x="215846" y="135515"/>
                </a:lnTo>
                <a:close/>
              </a:path>
              <a:path w="278130" h="147319">
                <a:moveTo>
                  <a:pt x="205945" y="122619"/>
                </a:moveTo>
                <a:lnTo>
                  <a:pt x="205945" y="126106"/>
                </a:lnTo>
                <a:lnTo>
                  <a:pt x="222578" y="134814"/>
                </a:lnTo>
                <a:lnTo>
                  <a:pt x="222575" y="131330"/>
                </a:lnTo>
                <a:lnTo>
                  <a:pt x="205945" y="122619"/>
                </a:lnTo>
                <a:close/>
              </a:path>
              <a:path w="278130" h="147319">
                <a:moveTo>
                  <a:pt x="236444" y="123319"/>
                </a:moveTo>
                <a:lnTo>
                  <a:pt x="222578" y="131330"/>
                </a:lnTo>
                <a:lnTo>
                  <a:pt x="222578" y="134814"/>
                </a:lnTo>
                <a:lnTo>
                  <a:pt x="236444" y="126806"/>
                </a:lnTo>
                <a:lnTo>
                  <a:pt x="236444" y="123319"/>
                </a:lnTo>
                <a:close/>
              </a:path>
              <a:path w="278130" h="147319">
                <a:moveTo>
                  <a:pt x="171096" y="130635"/>
                </a:moveTo>
                <a:close/>
              </a:path>
              <a:path w="278130" h="147319">
                <a:moveTo>
                  <a:pt x="154455" y="118446"/>
                </a:moveTo>
                <a:lnTo>
                  <a:pt x="154455" y="121933"/>
                </a:lnTo>
                <a:lnTo>
                  <a:pt x="171083" y="130635"/>
                </a:lnTo>
                <a:lnTo>
                  <a:pt x="171082" y="127153"/>
                </a:lnTo>
                <a:lnTo>
                  <a:pt x="154455" y="118446"/>
                </a:lnTo>
                <a:close/>
              </a:path>
              <a:path w="278130" h="147319">
                <a:moveTo>
                  <a:pt x="171096" y="130630"/>
                </a:moveTo>
                <a:close/>
              </a:path>
              <a:path w="278130" h="147319">
                <a:moveTo>
                  <a:pt x="184953" y="119139"/>
                </a:moveTo>
                <a:lnTo>
                  <a:pt x="171087" y="127153"/>
                </a:lnTo>
                <a:lnTo>
                  <a:pt x="171096" y="130630"/>
                </a:lnTo>
                <a:lnTo>
                  <a:pt x="184953" y="122626"/>
                </a:lnTo>
                <a:lnTo>
                  <a:pt x="184953" y="119139"/>
                </a:lnTo>
                <a:close/>
              </a:path>
              <a:path w="278130" h="147319">
                <a:moveTo>
                  <a:pt x="226543" y="110424"/>
                </a:moveTo>
                <a:lnTo>
                  <a:pt x="226543" y="113911"/>
                </a:lnTo>
                <a:lnTo>
                  <a:pt x="243175" y="122619"/>
                </a:lnTo>
                <a:lnTo>
                  <a:pt x="243175" y="119139"/>
                </a:lnTo>
                <a:lnTo>
                  <a:pt x="226543" y="110424"/>
                </a:lnTo>
                <a:close/>
              </a:path>
              <a:path w="278130" h="147319">
                <a:moveTo>
                  <a:pt x="257041" y="111124"/>
                </a:moveTo>
                <a:lnTo>
                  <a:pt x="243175" y="119139"/>
                </a:lnTo>
                <a:lnTo>
                  <a:pt x="243175" y="122619"/>
                </a:lnTo>
                <a:lnTo>
                  <a:pt x="257041" y="114612"/>
                </a:lnTo>
                <a:lnTo>
                  <a:pt x="257041" y="111124"/>
                </a:lnTo>
                <a:close/>
              </a:path>
              <a:path w="278130" h="147319">
                <a:moveTo>
                  <a:pt x="175053" y="106251"/>
                </a:moveTo>
                <a:lnTo>
                  <a:pt x="175053" y="109738"/>
                </a:lnTo>
                <a:lnTo>
                  <a:pt x="191685" y="118446"/>
                </a:lnTo>
                <a:lnTo>
                  <a:pt x="191671" y="114958"/>
                </a:lnTo>
                <a:lnTo>
                  <a:pt x="175053" y="106251"/>
                </a:lnTo>
                <a:close/>
              </a:path>
              <a:path w="278130" h="147319">
                <a:moveTo>
                  <a:pt x="205551" y="106951"/>
                </a:moveTo>
                <a:lnTo>
                  <a:pt x="191685" y="114958"/>
                </a:lnTo>
                <a:lnTo>
                  <a:pt x="191685" y="118438"/>
                </a:lnTo>
                <a:lnTo>
                  <a:pt x="205551" y="110431"/>
                </a:lnTo>
                <a:lnTo>
                  <a:pt x="205551" y="106951"/>
                </a:lnTo>
                <a:close/>
              </a:path>
              <a:path w="278130" h="147319">
                <a:moveTo>
                  <a:pt x="61785" y="69327"/>
                </a:moveTo>
                <a:lnTo>
                  <a:pt x="61785" y="72815"/>
                </a:lnTo>
                <a:lnTo>
                  <a:pt x="140195" y="114261"/>
                </a:lnTo>
                <a:lnTo>
                  <a:pt x="140189" y="110778"/>
                </a:lnTo>
                <a:lnTo>
                  <a:pt x="61785" y="69327"/>
                </a:lnTo>
                <a:close/>
              </a:path>
              <a:path w="278130" h="147319">
                <a:moveTo>
                  <a:pt x="154061" y="102771"/>
                </a:moveTo>
                <a:lnTo>
                  <a:pt x="140195" y="110778"/>
                </a:lnTo>
                <a:lnTo>
                  <a:pt x="140203" y="114260"/>
                </a:lnTo>
                <a:lnTo>
                  <a:pt x="154048" y="106258"/>
                </a:lnTo>
                <a:lnTo>
                  <a:pt x="154061" y="102771"/>
                </a:lnTo>
                <a:close/>
              </a:path>
              <a:path w="278130" h="147319">
                <a:moveTo>
                  <a:pt x="195650" y="94056"/>
                </a:moveTo>
                <a:lnTo>
                  <a:pt x="195650" y="97543"/>
                </a:lnTo>
                <a:lnTo>
                  <a:pt x="212283" y="106258"/>
                </a:lnTo>
                <a:lnTo>
                  <a:pt x="212269" y="102763"/>
                </a:lnTo>
                <a:lnTo>
                  <a:pt x="195650" y="94056"/>
                </a:lnTo>
                <a:close/>
              </a:path>
              <a:path w="278130" h="147319">
                <a:moveTo>
                  <a:pt x="226149" y="94756"/>
                </a:moveTo>
                <a:lnTo>
                  <a:pt x="212283" y="102763"/>
                </a:lnTo>
                <a:lnTo>
                  <a:pt x="212283" y="106251"/>
                </a:lnTo>
                <a:lnTo>
                  <a:pt x="226149" y="98236"/>
                </a:lnTo>
                <a:lnTo>
                  <a:pt x="226149" y="94756"/>
                </a:lnTo>
                <a:close/>
              </a:path>
              <a:path w="278130" h="147319">
                <a:moveTo>
                  <a:pt x="144160" y="89875"/>
                </a:moveTo>
                <a:lnTo>
                  <a:pt x="144160" y="93363"/>
                </a:lnTo>
                <a:lnTo>
                  <a:pt x="160793" y="102066"/>
                </a:lnTo>
                <a:lnTo>
                  <a:pt x="160787" y="98583"/>
                </a:lnTo>
                <a:lnTo>
                  <a:pt x="144160" y="89875"/>
                </a:lnTo>
                <a:close/>
              </a:path>
              <a:path w="278130" h="147319">
                <a:moveTo>
                  <a:pt x="174659" y="90576"/>
                </a:moveTo>
                <a:lnTo>
                  <a:pt x="160793" y="98583"/>
                </a:lnTo>
                <a:lnTo>
                  <a:pt x="160801" y="102065"/>
                </a:lnTo>
                <a:lnTo>
                  <a:pt x="174659" y="94056"/>
                </a:lnTo>
                <a:lnTo>
                  <a:pt x="174659" y="90576"/>
                </a:lnTo>
                <a:close/>
              </a:path>
              <a:path w="278130" h="147319">
                <a:moveTo>
                  <a:pt x="164758" y="77681"/>
                </a:moveTo>
                <a:lnTo>
                  <a:pt x="164758" y="81168"/>
                </a:lnTo>
                <a:lnTo>
                  <a:pt x="181390" y="89875"/>
                </a:lnTo>
                <a:lnTo>
                  <a:pt x="181376" y="86388"/>
                </a:lnTo>
                <a:lnTo>
                  <a:pt x="164758" y="77681"/>
                </a:lnTo>
                <a:close/>
              </a:path>
              <a:path w="278130" h="147319">
                <a:moveTo>
                  <a:pt x="195256" y="78381"/>
                </a:moveTo>
                <a:lnTo>
                  <a:pt x="181390" y="86388"/>
                </a:lnTo>
                <a:lnTo>
                  <a:pt x="181390" y="89875"/>
                </a:lnTo>
                <a:lnTo>
                  <a:pt x="195256" y="81861"/>
                </a:lnTo>
                <a:lnTo>
                  <a:pt x="195256" y="78381"/>
                </a:lnTo>
                <a:close/>
              </a:path>
              <a:path w="278130" h="147319">
                <a:moveTo>
                  <a:pt x="129908" y="85695"/>
                </a:moveTo>
                <a:close/>
              </a:path>
              <a:path w="278130" h="147319">
                <a:moveTo>
                  <a:pt x="113267" y="73500"/>
                </a:moveTo>
                <a:lnTo>
                  <a:pt x="113276" y="76988"/>
                </a:lnTo>
                <a:lnTo>
                  <a:pt x="129894" y="85695"/>
                </a:lnTo>
                <a:lnTo>
                  <a:pt x="129904" y="82213"/>
                </a:lnTo>
                <a:lnTo>
                  <a:pt x="113267" y="73500"/>
                </a:lnTo>
                <a:close/>
              </a:path>
              <a:path w="278130" h="147319">
                <a:moveTo>
                  <a:pt x="129908" y="85690"/>
                </a:moveTo>
                <a:close/>
              </a:path>
              <a:path w="278130" h="147319">
                <a:moveTo>
                  <a:pt x="143766" y="74201"/>
                </a:moveTo>
                <a:lnTo>
                  <a:pt x="129904" y="82213"/>
                </a:lnTo>
                <a:lnTo>
                  <a:pt x="129908" y="85690"/>
                </a:lnTo>
                <a:lnTo>
                  <a:pt x="143766" y="77688"/>
                </a:lnTo>
                <a:lnTo>
                  <a:pt x="143766" y="74201"/>
                </a:lnTo>
                <a:close/>
              </a:path>
              <a:path w="278130" h="147319">
                <a:moveTo>
                  <a:pt x="150506" y="73500"/>
                </a:moveTo>
                <a:close/>
              </a:path>
              <a:path w="278130" h="147319">
                <a:moveTo>
                  <a:pt x="133865" y="61313"/>
                </a:moveTo>
                <a:lnTo>
                  <a:pt x="133874" y="64793"/>
                </a:lnTo>
                <a:lnTo>
                  <a:pt x="150492" y="73500"/>
                </a:lnTo>
                <a:lnTo>
                  <a:pt x="150502" y="70018"/>
                </a:lnTo>
                <a:lnTo>
                  <a:pt x="133865" y="61313"/>
                </a:lnTo>
                <a:close/>
              </a:path>
              <a:path w="278130" h="147319">
                <a:moveTo>
                  <a:pt x="150506" y="73495"/>
                </a:moveTo>
                <a:close/>
              </a:path>
              <a:path w="278130" h="147319">
                <a:moveTo>
                  <a:pt x="164364" y="62006"/>
                </a:moveTo>
                <a:lnTo>
                  <a:pt x="150502" y="70018"/>
                </a:lnTo>
                <a:lnTo>
                  <a:pt x="150506" y="73495"/>
                </a:lnTo>
                <a:lnTo>
                  <a:pt x="164364" y="65493"/>
                </a:lnTo>
                <a:lnTo>
                  <a:pt x="164364" y="62006"/>
                </a:lnTo>
                <a:close/>
              </a:path>
              <a:path w="278130" h="147319">
                <a:moveTo>
                  <a:pt x="82383" y="57132"/>
                </a:moveTo>
                <a:lnTo>
                  <a:pt x="82383" y="60620"/>
                </a:lnTo>
                <a:lnTo>
                  <a:pt x="99007" y="69323"/>
                </a:lnTo>
                <a:lnTo>
                  <a:pt x="99002" y="65840"/>
                </a:lnTo>
                <a:lnTo>
                  <a:pt x="82383" y="57132"/>
                </a:lnTo>
                <a:close/>
              </a:path>
              <a:path w="278130" h="147319">
                <a:moveTo>
                  <a:pt x="112873" y="57833"/>
                </a:moveTo>
                <a:lnTo>
                  <a:pt x="99007" y="65840"/>
                </a:lnTo>
                <a:lnTo>
                  <a:pt x="99016" y="69322"/>
                </a:lnTo>
                <a:lnTo>
                  <a:pt x="112873" y="61313"/>
                </a:lnTo>
                <a:lnTo>
                  <a:pt x="112873" y="57833"/>
                </a:lnTo>
                <a:close/>
              </a:path>
              <a:path w="278130" h="147319">
                <a:moveTo>
                  <a:pt x="37232" y="36577"/>
                </a:moveTo>
                <a:close/>
              </a:path>
              <a:path w="278130" h="147319">
                <a:moveTo>
                  <a:pt x="20596" y="24389"/>
                </a:moveTo>
                <a:lnTo>
                  <a:pt x="20599" y="27877"/>
                </a:lnTo>
                <a:lnTo>
                  <a:pt x="37218" y="36577"/>
                </a:lnTo>
                <a:lnTo>
                  <a:pt x="37217" y="33097"/>
                </a:lnTo>
                <a:lnTo>
                  <a:pt x="20596" y="24389"/>
                </a:lnTo>
                <a:close/>
              </a:path>
              <a:path w="278130" h="147319">
                <a:moveTo>
                  <a:pt x="51088" y="25082"/>
                </a:moveTo>
                <a:lnTo>
                  <a:pt x="37224" y="33097"/>
                </a:lnTo>
                <a:lnTo>
                  <a:pt x="37232" y="36572"/>
                </a:lnTo>
                <a:lnTo>
                  <a:pt x="51088" y="28570"/>
                </a:lnTo>
                <a:lnTo>
                  <a:pt x="51088" y="25082"/>
                </a:lnTo>
                <a:close/>
              </a:path>
              <a:path w="278130" h="147319">
                <a:moveTo>
                  <a:pt x="68123" y="52952"/>
                </a:moveTo>
                <a:close/>
              </a:path>
              <a:path w="278130" h="147319">
                <a:moveTo>
                  <a:pt x="51491" y="40764"/>
                </a:moveTo>
                <a:lnTo>
                  <a:pt x="51491" y="44252"/>
                </a:lnTo>
                <a:lnTo>
                  <a:pt x="68109" y="52952"/>
                </a:lnTo>
                <a:lnTo>
                  <a:pt x="68095" y="49464"/>
                </a:lnTo>
                <a:lnTo>
                  <a:pt x="51491" y="40764"/>
                </a:lnTo>
                <a:close/>
              </a:path>
              <a:path w="278130" h="147319">
                <a:moveTo>
                  <a:pt x="68123" y="52947"/>
                </a:moveTo>
                <a:close/>
              </a:path>
              <a:path w="278130" h="147319">
                <a:moveTo>
                  <a:pt x="81981" y="41457"/>
                </a:moveTo>
                <a:lnTo>
                  <a:pt x="68115" y="49464"/>
                </a:lnTo>
                <a:lnTo>
                  <a:pt x="68123" y="52947"/>
                </a:lnTo>
                <a:lnTo>
                  <a:pt x="81981" y="44937"/>
                </a:lnTo>
                <a:lnTo>
                  <a:pt x="81981" y="41457"/>
                </a:lnTo>
                <a:close/>
              </a:path>
              <a:path w="278130" h="147319">
                <a:moveTo>
                  <a:pt x="16635" y="48771"/>
                </a:moveTo>
                <a:close/>
              </a:path>
              <a:path w="278130" h="147319">
                <a:moveTo>
                  <a:pt x="0" y="36584"/>
                </a:moveTo>
                <a:lnTo>
                  <a:pt x="2" y="40071"/>
                </a:lnTo>
                <a:lnTo>
                  <a:pt x="16621" y="48771"/>
                </a:lnTo>
                <a:lnTo>
                  <a:pt x="16620" y="45291"/>
                </a:lnTo>
                <a:lnTo>
                  <a:pt x="0" y="36584"/>
                </a:lnTo>
                <a:close/>
              </a:path>
              <a:path w="278130" h="147319">
                <a:moveTo>
                  <a:pt x="30490" y="37277"/>
                </a:moveTo>
                <a:lnTo>
                  <a:pt x="16627" y="45291"/>
                </a:lnTo>
                <a:lnTo>
                  <a:pt x="16635" y="48767"/>
                </a:lnTo>
                <a:lnTo>
                  <a:pt x="30489" y="40764"/>
                </a:lnTo>
                <a:lnTo>
                  <a:pt x="30490" y="37277"/>
                </a:lnTo>
                <a:close/>
              </a:path>
              <a:path w="278130" h="147319">
                <a:moveTo>
                  <a:pt x="47525" y="65147"/>
                </a:moveTo>
                <a:close/>
              </a:path>
              <a:path w="278130" h="147319">
                <a:moveTo>
                  <a:pt x="30891" y="52959"/>
                </a:moveTo>
                <a:lnTo>
                  <a:pt x="30893" y="56447"/>
                </a:lnTo>
                <a:lnTo>
                  <a:pt x="47511" y="65147"/>
                </a:lnTo>
                <a:lnTo>
                  <a:pt x="47497" y="61659"/>
                </a:lnTo>
                <a:lnTo>
                  <a:pt x="30891" y="52959"/>
                </a:lnTo>
                <a:close/>
              </a:path>
              <a:path w="278130" h="147319">
                <a:moveTo>
                  <a:pt x="47525" y="65142"/>
                </a:moveTo>
                <a:close/>
              </a:path>
              <a:path w="278130" h="147319">
                <a:moveTo>
                  <a:pt x="61383" y="53652"/>
                </a:moveTo>
                <a:lnTo>
                  <a:pt x="47517" y="61659"/>
                </a:lnTo>
                <a:lnTo>
                  <a:pt x="47525" y="65142"/>
                </a:lnTo>
                <a:lnTo>
                  <a:pt x="61383" y="57132"/>
                </a:lnTo>
                <a:lnTo>
                  <a:pt x="61383" y="53652"/>
                </a:lnTo>
                <a:close/>
              </a:path>
            </a:pathLst>
          </a:custGeom>
          <a:solidFill>
            <a:srgbClr val="959595"/>
          </a:solidFill>
        </p:spPr>
        <p:txBody>
          <a:bodyPr wrap="square" lIns="0" tIns="0" rIns="0" bIns="0" rtlCol="0"/>
          <a:lstStyle/>
          <a:p>
            <a:endParaRPr/>
          </a:p>
        </p:txBody>
      </p:sp>
      <p:sp>
        <p:nvSpPr>
          <p:cNvPr id="81" name="object 81"/>
          <p:cNvSpPr/>
          <p:nvPr/>
        </p:nvSpPr>
        <p:spPr>
          <a:xfrm>
            <a:off x="1273212" y="1683928"/>
            <a:ext cx="26670" cy="57150"/>
          </a:xfrm>
          <a:custGeom>
            <a:avLst/>
            <a:gdLst/>
            <a:ahLst/>
            <a:cxnLst/>
            <a:rect l="l" t="t" r="r" b="b"/>
            <a:pathLst>
              <a:path w="26669" h="57150">
                <a:moveTo>
                  <a:pt x="26323" y="0"/>
                </a:moveTo>
                <a:lnTo>
                  <a:pt x="14335" y="6643"/>
                </a:lnTo>
                <a:lnTo>
                  <a:pt x="14335" y="50128"/>
                </a:lnTo>
                <a:lnTo>
                  <a:pt x="26323" y="43485"/>
                </a:lnTo>
                <a:lnTo>
                  <a:pt x="26323" y="0"/>
                </a:lnTo>
                <a:close/>
              </a:path>
              <a:path w="26669" h="57150">
                <a:moveTo>
                  <a:pt x="6647" y="10049"/>
                </a:moveTo>
                <a:lnTo>
                  <a:pt x="0" y="13455"/>
                </a:lnTo>
                <a:lnTo>
                  <a:pt x="0" y="56941"/>
                </a:lnTo>
                <a:lnTo>
                  <a:pt x="6647" y="53534"/>
                </a:lnTo>
                <a:lnTo>
                  <a:pt x="6647" y="10049"/>
                </a:lnTo>
                <a:close/>
              </a:path>
            </a:pathLst>
          </a:custGeom>
          <a:solidFill>
            <a:srgbClr val="808080"/>
          </a:solidFill>
        </p:spPr>
        <p:txBody>
          <a:bodyPr wrap="square" lIns="0" tIns="0" rIns="0" bIns="0" rtlCol="0"/>
          <a:lstStyle/>
          <a:p>
            <a:endParaRPr/>
          </a:p>
        </p:txBody>
      </p:sp>
      <p:sp>
        <p:nvSpPr>
          <p:cNvPr id="82" name="object 82"/>
          <p:cNvSpPr/>
          <p:nvPr/>
        </p:nvSpPr>
        <p:spPr>
          <a:xfrm>
            <a:off x="1287548" y="1683928"/>
            <a:ext cx="12065" cy="50165"/>
          </a:xfrm>
          <a:custGeom>
            <a:avLst/>
            <a:gdLst/>
            <a:ahLst/>
            <a:cxnLst/>
            <a:rect l="l" t="t" r="r" b="b"/>
            <a:pathLst>
              <a:path w="12065" h="50164">
                <a:moveTo>
                  <a:pt x="0" y="6643"/>
                </a:moveTo>
                <a:lnTo>
                  <a:pt x="11988" y="0"/>
                </a:lnTo>
                <a:lnTo>
                  <a:pt x="11988" y="43485"/>
                </a:lnTo>
                <a:lnTo>
                  <a:pt x="0" y="50128"/>
                </a:lnTo>
                <a:lnTo>
                  <a:pt x="0" y="6643"/>
                </a:lnTo>
                <a:close/>
              </a:path>
            </a:pathLst>
          </a:custGeom>
          <a:ln w="3175">
            <a:solidFill>
              <a:srgbClr val="808080"/>
            </a:solidFill>
          </a:ln>
        </p:spPr>
        <p:txBody>
          <a:bodyPr wrap="square" lIns="0" tIns="0" rIns="0" bIns="0" rtlCol="0"/>
          <a:lstStyle/>
          <a:p>
            <a:endParaRPr/>
          </a:p>
        </p:txBody>
      </p:sp>
      <p:sp>
        <p:nvSpPr>
          <p:cNvPr id="83" name="object 83"/>
          <p:cNvSpPr/>
          <p:nvPr/>
        </p:nvSpPr>
        <p:spPr>
          <a:xfrm>
            <a:off x="1273212" y="1693977"/>
            <a:ext cx="6985" cy="46990"/>
          </a:xfrm>
          <a:custGeom>
            <a:avLst/>
            <a:gdLst/>
            <a:ahLst/>
            <a:cxnLst/>
            <a:rect l="l" t="t" r="r" b="b"/>
            <a:pathLst>
              <a:path w="6984" h="46989">
                <a:moveTo>
                  <a:pt x="0" y="3406"/>
                </a:moveTo>
                <a:lnTo>
                  <a:pt x="6647" y="0"/>
                </a:lnTo>
                <a:lnTo>
                  <a:pt x="6647" y="43485"/>
                </a:lnTo>
                <a:lnTo>
                  <a:pt x="0" y="46891"/>
                </a:lnTo>
                <a:lnTo>
                  <a:pt x="0" y="3406"/>
                </a:lnTo>
                <a:close/>
              </a:path>
            </a:pathLst>
          </a:custGeom>
          <a:ln w="3175">
            <a:solidFill>
              <a:srgbClr val="808080"/>
            </a:solidFill>
          </a:ln>
        </p:spPr>
        <p:txBody>
          <a:bodyPr wrap="square" lIns="0" tIns="0" rIns="0" bIns="0" rtlCol="0"/>
          <a:lstStyle/>
          <a:p>
            <a:endParaRPr/>
          </a:p>
        </p:txBody>
      </p:sp>
      <p:sp>
        <p:nvSpPr>
          <p:cNvPr id="84" name="object 84"/>
          <p:cNvSpPr/>
          <p:nvPr/>
        </p:nvSpPr>
        <p:spPr>
          <a:xfrm>
            <a:off x="888602" y="1447198"/>
            <a:ext cx="239369" cy="399951"/>
          </a:xfrm>
          <a:prstGeom prst="rect">
            <a:avLst/>
          </a:prstGeom>
          <a:blipFill>
            <a:blip r:embed="rId11" cstate="print"/>
            <a:stretch>
              <a:fillRect/>
            </a:stretch>
          </a:blipFill>
        </p:spPr>
        <p:txBody>
          <a:bodyPr wrap="square" lIns="0" tIns="0" rIns="0" bIns="0" rtlCol="0"/>
          <a:lstStyle/>
          <a:p>
            <a:endParaRPr/>
          </a:p>
        </p:txBody>
      </p:sp>
      <p:sp>
        <p:nvSpPr>
          <p:cNvPr id="85" name="object 85"/>
          <p:cNvSpPr/>
          <p:nvPr/>
        </p:nvSpPr>
        <p:spPr>
          <a:xfrm>
            <a:off x="939547" y="1447198"/>
            <a:ext cx="188595" cy="286385"/>
          </a:xfrm>
          <a:custGeom>
            <a:avLst/>
            <a:gdLst/>
            <a:ahLst/>
            <a:cxnLst/>
            <a:rect l="l" t="t" r="r" b="b"/>
            <a:pathLst>
              <a:path w="188594" h="286385">
                <a:moveTo>
                  <a:pt x="188423" y="285922"/>
                </a:moveTo>
                <a:lnTo>
                  <a:pt x="150574" y="275458"/>
                </a:lnTo>
                <a:lnTo>
                  <a:pt x="114114" y="261997"/>
                </a:lnTo>
                <a:lnTo>
                  <a:pt x="79265" y="245647"/>
                </a:lnTo>
                <a:lnTo>
                  <a:pt x="46247" y="226518"/>
                </a:lnTo>
                <a:lnTo>
                  <a:pt x="5452" y="196881"/>
                </a:lnTo>
                <a:lnTo>
                  <a:pt x="0" y="192315"/>
                </a:lnTo>
                <a:lnTo>
                  <a:pt x="0" y="0"/>
                </a:lnTo>
                <a:lnTo>
                  <a:pt x="9942" y="7672"/>
                </a:lnTo>
                <a:lnTo>
                  <a:pt x="20089" y="15110"/>
                </a:lnTo>
                <a:lnTo>
                  <a:pt x="62614" y="42457"/>
                </a:lnTo>
                <a:lnTo>
                  <a:pt x="96389" y="60367"/>
                </a:lnTo>
                <a:lnTo>
                  <a:pt x="131610" y="75963"/>
                </a:lnTo>
                <a:lnTo>
                  <a:pt x="168131" y="89172"/>
                </a:lnTo>
                <a:lnTo>
                  <a:pt x="188423" y="95309"/>
                </a:lnTo>
                <a:lnTo>
                  <a:pt x="188423" y="285922"/>
                </a:lnTo>
                <a:close/>
              </a:path>
            </a:pathLst>
          </a:custGeom>
          <a:ln w="5815">
            <a:solidFill>
              <a:srgbClr val="000000"/>
            </a:solidFill>
          </a:ln>
        </p:spPr>
        <p:txBody>
          <a:bodyPr wrap="square" lIns="0" tIns="0" rIns="0" bIns="0" rtlCol="0"/>
          <a:lstStyle/>
          <a:p>
            <a:endParaRPr/>
          </a:p>
        </p:txBody>
      </p:sp>
      <p:sp>
        <p:nvSpPr>
          <p:cNvPr id="86" name="object 86"/>
          <p:cNvSpPr/>
          <p:nvPr/>
        </p:nvSpPr>
        <p:spPr>
          <a:xfrm>
            <a:off x="888602" y="1651428"/>
            <a:ext cx="224154" cy="196215"/>
          </a:xfrm>
          <a:custGeom>
            <a:avLst/>
            <a:gdLst/>
            <a:ahLst/>
            <a:cxnLst/>
            <a:rect l="l" t="t" r="r" b="b"/>
            <a:pathLst>
              <a:path w="224155" h="196214">
                <a:moveTo>
                  <a:pt x="0" y="81692"/>
                </a:moveTo>
                <a:lnTo>
                  <a:pt x="39649" y="112683"/>
                </a:lnTo>
                <a:lnTo>
                  <a:pt x="82498" y="139828"/>
                </a:lnTo>
                <a:lnTo>
                  <a:pt x="116519" y="157553"/>
                </a:lnTo>
                <a:lnTo>
                  <a:pt x="151988" y="172936"/>
                </a:lnTo>
                <a:lnTo>
                  <a:pt x="188754" y="185900"/>
                </a:lnTo>
                <a:lnTo>
                  <a:pt x="223985" y="195721"/>
                </a:lnTo>
                <a:lnTo>
                  <a:pt x="223985" y="113911"/>
                </a:lnTo>
                <a:lnTo>
                  <a:pt x="211261" y="110632"/>
                </a:lnTo>
                <a:lnTo>
                  <a:pt x="198654" y="107073"/>
                </a:lnTo>
                <a:lnTo>
                  <a:pt x="161588" y="94739"/>
                </a:lnTo>
                <a:lnTo>
                  <a:pt x="125771" y="79983"/>
                </a:lnTo>
                <a:lnTo>
                  <a:pt x="91353" y="62880"/>
                </a:lnTo>
                <a:lnTo>
                  <a:pt x="58481" y="43505"/>
                </a:lnTo>
                <a:lnTo>
                  <a:pt x="17317" y="14270"/>
                </a:lnTo>
                <a:lnTo>
                  <a:pt x="0" y="0"/>
                </a:lnTo>
                <a:lnTo>
                  <a:pt x="0" y="81692"/>
                </a:lnTo>
                <a:close/>
              </a:path>
            </a:pathLst>
          </a:custGeom>
          <a:ln w="5623">
            <a:solidFill>
              <a:srgbClr val="000000"/>
            </a:solidFill>
          </a:ln>
        </p:spPr>
        <p:txBody>
          <a:bodyPr wrap="square" lIns="0" tIns="0" rIns="0" bIns="0" rtlCol="0"/>
          <a:lstStyle/>
          <a:p>
            <a:endParaRPr/>
          </a:p>
        </p:txBody>
      </p:sp>
      <p:sp>
        <p:nvSpPr>
          <p:cNvPr id="87" name="object 87"/>
          <p:cNvSpPr/>
          <p:nvPr/>
        </p:nvSpPr>
        <p:spPr>
          <a:xfrm>
            <a:off x="904941" y="1685469"/>
            <a:ext cx="41275" cy="30480"/>
          </a:xfrm>
          <a:custGeom>
            <a:avLst/>
            <a:gdLst/>
            <a:ahLst/>
            <a:cxnLst/>
            <a:rect l="l" t="t" r="r" b="b"/>
            <a:pathLst>
              <a:path w="41275" h="30480">
                <a:moveTo>
                  <a:pt x="0" y="0"/>
                </a:moveTo>
                <a:lnTo>
                  <a:pt x="9620" y="8141"/>
                </a:lnTo>
                <a:lnTo>
                  <a:pt x="19626" y="15898"/>
                </a:lnTo>
                <a:lnTo>
                  <a:pt x="30001" y="23262"/>
                </a:lnTo>
                <a:lnTo>
                  <a:pt x="40730" y="30221"/>
                </a:lnTo>
              </a:path>
            </a:pathLst>
          </a:custGeom>
          <a:ln w="5566">
            <a:solidFill>
              <a:srgbClr val="000000"/>
            </a:solidFill>
          </a:ln>
        </p:spPr>
        <p:txBody>
          <a:bodyPr wrap="square" lIns="0" tIns="0" rIns="0" bIns="0" rtlCol="0"/>
          <a:lstStyle/>
          <a:p>
            <a:endParaRPr/>
          </a:p>
        </p:txBody>
      </p:sp>
      <p:sp>
        <p:nvSpPr>
          <p:cNvPr id="88" name="object 88"/>
          <p:cNvSpPr/>
          <p:nvPr/>
        </p:nvSpPr>
        <p:spPr>
          <a:xfrm>
            <a:off x="904941" y="1697383"/>
            <a:ext cx="41275" cy="30480"/>
          </a:xfrm>
          <a:custGeom>
            <a:avLst/>
            <a:gdLst/>
            <a:ahLst/>
            <a:cxnLst/>
            <a:rect l="l" t="t" r="r" b="b"/>
            <a:pathLst>
              <a:path w="41275" h="30480">
                <a:moveTo>
                  <a:pt x="0" y="0"/>
                </a:moveTo>
                <a:lnTo>
                  <a:pt x="9620" y="8141"/>
                </a:lnTo>
                <a:lnTo>
                  <a:pt x="19626" y="15898"/>
                </a:lnTo>
                <a:lnTo>
                  <a:pt x="30001" y="23262"/>
                </a:lnTo>
                <a:lnTo>
                  <a:pt x="40730" y="30221"/>
                </a:lnTo>
              </a:path>
            </a:pathLst>
          </a:custGeom>
          <a:ln w="5566">
            <a:solidFill>
              <a:srgbClr val="000000"/>
            </a:solidFill>
          </a:ln>
        </p:spPr>
        <p:txBody>
          <a:bodyPr wrap="square" lIns="0" tIns="0" rIns="0" bIns="0" rtlCol="0"/>
          <a:lstStyle/>
          <a:p>
            <a:endParaRPr/>
          </a:p>
        </p:txBody>
      </p:sp>
      <p:sp>
        <p:nvSpPr>
          <p:cNvPr id="89" name="object 89"/>
          <p:cNvSpPr/>
          <p:nvPr/>
        </p:nvSpPr>
        <p:spPr>
          <a:xfrm>
            <a:off x="904941" y="1709298"/>
            <a:ext cx="41275" cy="30480"/>
          </a:xfrm>
          <a:custGeom>
            <a:avLst/>
            <a:gdLst/>
            <a:ahLst/>
            <a:cxnLst/>
            <a:rect l="l" t="t" r="r" b="b"/>
            <a:pathLst>
              <a:path w="41275" h="30480">
                <a:moveTo>
                  <a:pt x="0" y="0"/>
                </a:moveTo>
                <a:lnTo>
                  <a:pt x="9620" y="8141"/>
                </a:lnTo>
                <a:lnTo>
                  <a:pt x="19626" y="15898"/>
                </a:lnTo>
                <a:lnTo>
                  <a:pt x="30001" y="23262"/>
                </a:lnTo>
                <a:lnTo>
                  <a:pt x="40730" y="30221"/>
                </a:lnTo>
              </a:path>
            </a:pathLst>
          </a:custGeom>
          <a:ln w="5566">
            <a:solidFill>
              <a:srgbClr val="000000"/>
            </a:solidFill>
          </a:ln>
        </p:spPr>
        <p:txBody>
          <a:bodyPr wrap="square" lIns="0" tIns="0" rIns="0" bIns="0" rtlCol="0"/>
          <a:lstStyle/>
          <a:p>
            <a:endParaRPr/>
          </a:p>
        </p:txBody>
      </p:sp>
      <p:sp>
        <p:nvSpPr>
          <p:cNvPr id="90" name="object 90"/>
          <p:cNvSpPr/>
          <p:nvPr/>
        </p:nvSpPr>
        <p:spPr>
          <a:xfrm>
            <a:off x="904941" y="1721205"/>
            <a:ext cx="41275" cy="30480"/>
          </a:xfrm>
          <a:custGeom>
            <a:avLst/>
            <a:gdLst/>
            <a:ahLst/>
            <a:cxnLst/>
            <a:rect l="l" t="t" r="r" b="b"/>
            <a:pathLst>
              <a:path w="41275" h="30480">
                <a:moveTo>
                  <a:pt x="0" y="0"/>
                </a:moveTo>
                <a:lnTo>
                  <a:pt x="9620" y="8144"/>
                </a:lnTo>
                <a:lnTo>
                  <a:pt x="19624" y="15903"/>
                </a:lnTo>
                <a:lnTo>
                  <a:pt x="29999" y="23268"/>
                </a:lnTo>
                <a:lnTo>
                  <a:pt x="40727" y="30226"/>
                </a:lnTo>
              </a:path>
            </a:pathLst>
          </a:custGeom>
          <a:ln w="5566">
            <a:solidFill>
              <a:srgbClr val="000000"/>
            </a:solidFill>
          </a:ln>
        </p:spPr>
        <p:txBody>
          <a:bodyPr wrap="square" lIns="0" tIns="0" rIns="0" bIns="0" rtlCol="0"/>
          <a:lstStyle/>
          <a:p>
            <a:endParaRPr/>
          </a:p>
        </p:txBody>
      </p:sp>
      <p:sp>
        <p:nvSpPr>
          <p:cNvPr id="91" name="object 91"/>
          <p:cNvSpPr/>
          <p:nvPr/>
        </p:nvSpPr>
        <p:spPr>
          <a:xfrm>
            <a:off x="1085669" y="1466670"/>
            <a:ext cx="88900" cy="45720"/>
          </a:xfrm>
          <a:custGeom>
            <a:avLst/>
            <a:gdLst/>
            <a:ahLst/>
            <a:cxnLst/>
            <a:rect l="l" t="t" r="r" b="b"/>
            <a:pathLst>
              <a:path w="88900" h="45719">
                <a:moveTo>
                  <a:pt x="0" y="0"/>
                </a:moveTo>
                <a:lnTo>
                  <a:pt x="88444" y="45203"/>
                </a:lnTo>
              </a:path>
            </a:pathLst>
          </a:custGeom>
          <a:ln w="5459">
            <a:solidFill>
              <a:srgbClr val="000000"/>
            </a:solidFill>
          </a:ln>
        </p:spPr>
        <p:txBody>
          <a:bodyPr wrap="square" lIns="0" tIns="0" rIns="0" bIns="0" rtlCol="0"/>
          <a:lstStyle/>
          <a:p>
            <a:endParaRPr/>
          </a:p>
        </p:txBody>
      </p:sp>
      <p:sp>
        <p:nvSpPr>
          <p:cNvPr id="92" name="object 92"/>
          <p:cNvSpPr/>
          <p:nvPr/>
        </p:nvSpPr>
        <p:spPr>
          <a:xfrm>
            <a:off x="1097204" y="1463846"/>
            <a:ext cx="88900" cy="45720"/>
          </a:xfrm>
          <a:custGeom>
            <a:avLst/>
            <a:gdLst/>
            <a:ahLst/>
            <a:cxnLst/>
            <a:rect l="l" t="t" r="r" b="b"/>
            <a:pathLst>
              <a:path w="88900" h="45719">
                <a:moveTo>
                  <a:pt x="0" y="0"/>
                </a:moveTo>
                <a:lnTo>
                  <a:pt x="88444" y="45203"/>
                </a:lnTo>
              </a:path>
            </a:pathLst>
          </a:custGeom>
          <a:ln w="5459">
            <a:solidFill>
              <a:srgbClr val="000000"/>
            </a:solidFill>
          </a:ln>
        </p:spPr>
        <p:txBody>
          <a:bodyPr wrap="square" lIns="0" tIns="0" rIns="0" bIns="0" rtlCol="0"/>
          <a:lstStyle/>
          <a:p>
            <a:endParaRPr/>
          </a:p>
        </p:txBody>
      </p:sp>
      <p:sp>
        <p:nvSpPr>
          <p:cNvPr id="93" name="object 93"/>
          <p:cNvSpPr/>
          <p:nvPr/>
        </p:nvSpPr>
        <p:spPr>
          <a:xfrm>
            <a:off x="1108740" y="1461022"/>
            <a:ext cx="88900" cy="45720"/>
          </a:xfrm>
          <a:custGeom>
            <a:avLst/>
            <a:gdLst/>
            <a:ahLst/>
            <a:cxnLst/>
            <a:rect l="l" t="t" r="r" b="b"/>
            <a:pathLst>
              <a:path w="88900" h="45719">
                <a:moveTo>
                  <a:pt x="0" y="0"/>
                </a:moveTo>
                <a:lnTo>
                  <a:pt x="88444" y="45196"/>
                </a:lnTo>
              </a:path>
            </a:pathLst>
          </a:custGeom>
          <a:ln w="5459">
            <a:solidFill>
              <a:srgbClr val="000000"/>
            </a:solidFill>
          </a:ln>
        </p:spPr>
        <p:txBody>
          <a:bodyPr wrap="square" lIns="0" tIns="0" rIns="0" bIns="0" rtlCol="0"/>
          <a:lstStyle/>
          <a:p>
            <a:endParaRPr/>
          </a:p>
        </p:txBody>
      </p:sp>
      <p:sp>
        <p:nvSpPr>
          <p:cNvPr id="94" name="object 94"/>
          <p:cNvSpPr/>
          <p:nvPr/>
        </p:nvSpPr>
        <p:spPr>
          <a:xfrm>
            <a:off x="1120275" y="1458198"/>
            <a:ext cx="88900" cy="45720"/>
          </a:xfrm>
          <a:custGeom>
            <a:avLst/>
            <a:gdLst/>
            <a:ahLst/>
            <a:cxnLst/>
            <a:rect l="l" t="t" r="r" b="b"/>
            <a:pathLst>
              <a:path w="88900" h="45719">
                <a:moveTo>
                  <a:pt x="0" y="0"/>
                </a:moveTo>
                <a:lnTo>
                  <a:pt x="88444" y="45196"/>
                </a:lnTo>
              </a:path>
            </a:pathLst>
          </a:custGeom>
          <a:ln w="5459">
            <a:solidFill>
              <a:srgbClr val="000000"/>
            </a:solidFill>
          </a:ln>
        </p:spPr>
        <p:txBody>
          <a:bodyPr wrap="square" lIns="0" tIns="0" rIns="0" bIns="0" rtlCol="0"/>
          <a:lstStyle/>
          <a:p>
            <a:endParaRPr/>
          </a:p>
        </p:txBody>
      </p:sp>
      <p:sp>
        <p:nvSpPr>
          <p:cNvPr id="95" name="object 95"/>
          <p:cNvSpPr/>
          <p:nvPr/>
        </p:nvSpPr>
        <p:spPr>
          <a:xfrm>
            <a:off x="962627" y="1489747"/>
            <a:ext cx="135255" cy="208915"/>
          </a:xfrm>
          <a:custGeom>
            <a:avLst/>
            <a:gdLst/>
            <a:ahLst/>
            <a:cxnLst/>
            <a:rect l="l" t="t" r="r" b="b"/>
            <a:pathLst>
              <a:path w="135255" h="208914">
                <a:moveTo>
                  <a:pt x="0" y="0"/>
                </a:moveTo>
                <a:lnTo>
                  <a:pt x="0" y="137858"/>
                </a:lnTo>
                <a:lnTo>
                  <a:pt x="10084" y="145352"/>
                </a:lnTo>
                <a:lnTo>
                  <a:pt x="52716" y="172502"/>
                </a:lnTo>
                <a:lnTo>
                  <a:pt x="86889" y="189792"/>
                </a:lnTo>
                <a:lnTo>
                  <a:pt x="122721" y="204329"/>
                </a:lnTo>
                <a:lnTo>
                  <a:pt x="134998" y="208545"/>
                </a:lnTo>
              </a:path>
            </a:pathLst>
          </a:custGeom>
          <a:ln w="5821">
            <a:solidFill>
              <a:srgbClr val="FFFFFF"/>
            </a:solidFill>
          </a:ln>
        </p:spPr>
        <p:txBody>
          <a:bodyPr wrap="square" lIns="0" tIns="0" rIns="0" bIns="0" rtlCol="0"/>
          <a:lstStyle/>
          <a:p>
            <a:endParaRPr/>
          </a:p>
        </p:txBody>
      </p:sp>
      <p:sp>
        <p:nvSpPr>
          <p:cNvPr id="96" name="object 96"/>
          <p:cNvSpPr/>
          <p:nvPr/>
        </p:nvSpPr>
        <p:spPr>
          <a:xfrm>
            <a:off x="888602" y="1428478"/>
            <a:ext cx="433705" cy="419100"/>
          </a:xfrm>
          <a:custGeom>
            <a:avLst/>
            <a:gdLst/>
            <a:ahLst/>
            <a:cxnLst/>
            <a:rect l="l" t="t" r="r" b="b"/>
            <a:pathLst>
              <a:path w="433705" h="419100">
                <a:moveTo>
                  <a:pt x="223985" y="418671"/>
                </a:moveTo>
                <a:lnTo>
                  <a:pt x="433552" y="311454"/>
                </a:lnTo>
                <a:lnTo>
                  <a:pt x="433552" y="229762"/>
                </a:lnTo>
                <a:lnTo>
                  <a:pt x="364339" y="194018"/>
                </a:lnTo>
                <a:lnTo>
                  <a:pt x="364339" y="81692"/>
                </a:lnTo>
                <a:lnTo>
                  <a:pt x="218217" y="6805"/>
                </a:lnTo>
                <a:lnTo>
                  <a:pt x="150925" y="23829"/>
                </a:lnTo>
                <a:lnTo>
                  <a:pt x="104783" y="0"/>
                </a:lnTo>
                <a:lnTo>
                  <a:pt x="50945" y="18719"/>
                </a:lnTo>
                <a:lnTo>
                  <a:pt x="50945" y="197424"/>
                </a:lnTo>
                <a:lnTo>
                  <a:pt x="0" y="222949"/>
                </a:lnTo>
                <a:lnTo>
                  <a:pt x="0" y="304641"/>
                </a:lnTo>
                <a:lnTo>
                  <a:pt x="9624" y="312700"/>
                </a:lnTo>
                <a:lnTo>
                  <a:pt x="50193" y="342627"/>
                </a:lnTo>
                <a:lnTo>
                  <a:pt x="93811" y="368726"/>
                </a:lnTo>
                <a:lnTo>
                  <a:pt x="128318" y="385684"/>
                </a:lnTo>
                <a:lnTo>
                  <a:pt x="164200" y="400315"/>
                </a:lnTo>
                <a:lnTo>
                  <a:pt x="201310" y="412545"/>
                </a:lnTo>
                <a:lnTo>
                  <a:pt x="213928" y="416076"/>
                </a:lnTo>
                <a:lnTo>
                  <a:pt x="223985" y="418671"/>
                </a:lnTo>
                <a:close/>
              </a:path>
            </a:pathLst>
          </a:custGeom>
          <a:ln w="11790">
            <a:solidFill>
              <a:srgbClr val="000000"/>
            </a:solidFill>
          </a:ln>
        </p:spPr>
        <p:txBody>
          <a:bodyPr wrap="square" lIns="0" tIns="0" rIns="0" bIns="0" rtlCol="0"/>
          <a:lstStyle/>
          <a:p>
            <a:endParaRPr/>
          </a:p>
        </p:txBody>
      </p:sp>
      <p:sp>
        <p:nvSpPr>
          <p:cNvPr id="97" name="object 97"/>
          <p:cNvSpPr/>
          <p:nvPr/>
        </p:nvSpPr>
        <p:spPr>
          <a:xfrm>
            <a:off x="728061" y="1748441"/>
            <a:ext cx="332740" cy="202565"/>
          </a:xfrm>
          <a:custGeom>
            <a:avLst/>
            <a:gdLst/>
            <a:ahLst/>
            <a:cxnLst/>
            <a:rect l="l" t="t" r="r" b="b"/>
            <a:pathLst>
              <a:path w="332740" h="202564">
                <a:moveTo>
                  <a:pt x="0" y="62972"/>
                </a:moveTo>
                <a:lnTo>
                  <a:pt x="101899" y="0"/>
                </a:lnTo>
                <a:lnTo>
                  <a:pt x="332616" y="117428"/>
                </a:lnTo>
                <a:lnTo>
                  <a:pt x="332616" y="148063"/>
                </a:lnTo>
                <a:lnTo>
                  <a:pt x="226869" y="202527"/>
                </a:lnTo>
                <a:lnTo>
                  <a:pt x="0" y="86794"/>
                </a:lnTo>
                <a:lnTo>
                  <a:pt x="0" y="62972"/>
                </a:lnTo>
                <a:close/>
              </a:path>
            </a:pathLst>
          </a:custGeom>
          <a:ln w="11469">
            <a:solidFill>
              <a:srgbClr val="000000"/>
            </a:solidFill>
          </a:ln>
        </p:spPr>
        <p:txBody>
          <a:bodyPr wrap="square" lIns="0" tIns="0" rIns="0" bIns="0" rtlCol="0"/>
          <a:lstStyle/>
          <a:p>
            <a:endParaRPr/>
          </a:p>
        </p:txBody>
      </p:sp>
      <p:sp>
        <p:nvSpPr>
          <p:cNvPr id="98" name="object 98"/>
          <p:cNvSpPr/>
          <p:nvPr/>
        </p:nvSpPr>
        <p:spPr>
          <a:xfrm>
            <a:off x="1024806" y="1782482"/>
            <a:ext cx="78105" cy="36195"/>
          </a:xfrm>
          <a:custGeom>
            <a:avLst/>
            <a:gdLst/>
            <a:ahLst/>
            <a:cxnLst/>
            <a:rect l="l" t="t" r="r" b="b"/>
            <a:pathLst>
              <a:path w="78105" h="36194">
                <a:moveTo>
                  <a:pt x="7033" y="0"/>
                </a:moveTo>
                <a:lnTo>
                  <a:pt x="3881" y="530"/>
                </a:lnTo>
                <a:lnTo>
                  <a:pt x="1408" y="2713"/>
                </a:lnTo>
                <a:lnTo>
                  <a:pt x="0" y="9260"/>
                </a:lnTo>
                <a:lnTo>
                  <a:pt x="2783" y="12895"/>
                </a:lnTo>
                <a:lnTo>
                  <a:pt x="7033" y="13610"/>
                </a:lnTo>
                <a:lnTo>
                  <a:pt x="70478" y="35736"/>
                </a:lnTo>
                <a:lnTo>
                  <a:pt x="73035" y="35390"/>
                </a:lnTo>
                <a:lnTo>
                  <a:pt x="75215" y="33915"/>
                </a:lnTo>
                <a:lnTo>
                  <a:pt x="77956" y="28437"/>
                </a:lnTo>
                <a:lnTo>
                  <a:pt x="76229" y="24470"/>
                </a:lnTo>
                <a:lnTo>
                  <a:pt x="72398" y="22974"/>
                </a:lnTo>
                <a:lnTo>
                  <a:pt x="7033" y="0"/>
                </a:lnTo>
                <a:close/>
              </a:path>
            </a:pathLst>
          </a:custGeom>
          <a:solidFill>
            <a:srgbClr val="000000"/>
          </a:solidFill>
        </p:spPr>
        <p:txBody>
          <a:bodyPr wrap="square" lIns="0" tIns="0" rIns="0" bIns="0" rtlCol="0"/>
          <a:lstStyle/>
          <a:p>
            <a:endParaRPr/>
          </a:p>
        </p:txBody>
      </p:sp>
      <p:sp>
        <p:nvSpPr>
          <p:cNvPr id="99" name="object 99"/>
          <p:cNvSpPr/>
          <p:nvPr/>
        </p:nvSpPr>
        <p:spPr>
          <a:xfrm>
            <a:off x="1024806" y="1782482"/>
            <a:ext cx="78105" cy="36195"/>
          </a:xfrm>
          <a:custGeom>
            <a:avLst/>
            <a:gdLst/>
            <a:ahLst/>
            <a:cxnLst/>
            <a:rect l="l" t="t" r="r" b="b"/>
            <a:pathLst>
              <a:path w="78105" h="36194">
                <a:moveTo>
                  <a:pt x="7033" y="0"/>
                </a:moveTo>
                <a:lnTo>
                  <a:pt x="72398" y="22974"/>
                </a:lnTo>
                <a:lnTo>
                  <a:pt x="76229" y="24470"/>
                </a:lnTo>
                <a:lnTo>
                  <a:pt x="77956" y="28437"/>
                </a:lnTo>
                <a:lnTo>
                  <a:pt x="76254" y="31821"/>
                </a:lnTo>
                <a:lnTo>
                  <a:pt x="75215" y="33915"/>
                </a:lnTo>
                <a:lnTo>
                  <a:pt x="73035" y="35390"/>
                </a:lnTo>
                <a:lnTo>
                  <a:pt x="70478" y="35736"/>
                </a:lnTo>
                <a:lnTo>
                  <a:pt x="7033" y="13610"/>
                </a:lnTo>
                <a:lnTo>
                  <a:pt x="2783" y="12895"/>
                </a:lnTo>
                <a:lnTo>
                  <a:pt x="0" y="9260"/>
                </a:lnTo>
                <a:lnTo>
                  <a:pt x="813" y="5507"/>
                </a:lnTo>
                <a:lnTo>
                  <a:pt x="1408" y="2713"/>
                </a:lnTo>
                <a:lnTo>
                  <a:pt x="3881" y="530"/>
                </a:lnTo>
                <a:lnTo>
                  <a:pt x="7033" y="0"/>
                </a:lnTo>
                <a:close/>
              </a:path>
            </a:pathLst>
          </a:custGeom>
          <a:ln w="3175">
            <a:solidFill>
              <a:srgbClr val="000000"/>
            </a:solidFill>
          </a:ln>
        </p:spPr>
        <p:txBody>
          <a:bodyPr wrap="square" lIns="0" tIns="0" rIns="0" bIns="0" rtlCol="0"/>
          <a:lstStyle/>
          <a:p>
            <a:endParaRPr/>
          </a:p>
        </p:txBody>
      </p:sp>
      <p:sp>
        <p:nvSpPr>
          <p:cNvPr id="100" name="object 100"/>
          <p:cNvSpPr/>
          <p:nvPr/>
        </p:nvSpPr>
        <p:spPr>
          <a:xfrm>
            <a:off x="1006840" y="1743331"/>
            <a:ext cx="94615" cy="51435"/>
          </a:xfrm>
          <a:custGeom>
            <a:avLst/>
            <a:gdLst/>
            <a:ahLst/>
            <a:cxnLst/>
            <a:rect l="l" t="t" r="r" b="b"/>
            <a:pathLst>
              <a:path w="94615" h="51435">
                <a:moveTo>
                  <a:pt x="0" y="0"/>
                </a:moveTo>
                <a:lnTo>
                  <a:pt x="0" y="18727"/>
                </a:lnTo>
                <a:lnTo>
                  <a:pt x="94211" y="51057"/>
                </a:lnTo>
                <a:lnTo>
                  <a:pt x="94211" y="34040"/>
                </a:lnTo>
                <a:lnTo>
                  <a:pt x="0" y="0"/>
                </a:lnTo>
                <a:close/>
              </a:path>
            </a:pathLst>
          </a:custGeom>
          <a:solidFill>
            <a:srgbClr val="B3B3B3"/>
          </a:solidFill>
        </p:spPr>
        <p:txBody>
          <a:bodyPr wrap="square" lIns="0" tIns="0" rIns="0" bIns="0" rtlCol="0"/>
          <a:lstStyle/>
          <a:p>
            <a:endParaRPr/>
          </a:p>
        </p:txBody>
      </p:sp>
      <p:sp>
        <p:nvSpPr>
          <p:cNvPr id="101" name="object 101"/>
          <p:cNvSpPr/>
          <p:nvPr/>
        </p:nvSpPr>
        <p:spPr>
          <a:xfrm>
            <a:off x="1006840" y="1743331"/>
            <a:ext cx="94615" cy="51435"/>
          </a:xfrm>
          <a:custGeom>
            <a:avLst/>
            <a:gdLst/>
            <a:ahLst/>
            <a:cxnLst/>
            <a:rect l="l" t="t" r="r" b="b"/>
            <a:pathLst>
              <a:path w="94615" h="51435">
                <a:moveTo>
                  <a:pt x="0" y="0"/>
                </a:moveTo>
                <a:lnTo>
                  <a:pt x="94211" y="34040"/>
                </a:lnTo>
                <a:lnTo>
                  <a:pt x="94211" y="51057"/>
                </a:lnTo>
                <a:lnTo>
                  <a:pt x="0" y="18727"/>
                </a:lnTo>
                <a:lnTo>
                  <a:pt x="0" y="0"/>
                </a:lnTo>
                <a:close/>
              </a:path>
            </a:pathLst>
          </a:custGeom>
          <a:ln w="3175">
            <a:solidFill>
              <a:srgbClr val="000000"/>
            </a:solidFill>
          </a:ln>
        </p:spPr>
        <p:txBody>
          <a:bodyPr wrap="square" lIns="0" tIns="0" rIns="0" bIns="0" rtlCol="0"/>
          <a:lstStyle/>
          <a:p>
            <a:endParaRPr/>
          </a:p>
        </p:txBody>
      </p:sp>
      <p:sp>
        <p:nvSpPr>
          <p:cNvPr id="102" name="object 102"/>
          <p:cNvSpPr/>
          <p:nvPr/>
        </p:nvSpPr>
        <p:spPr>
          <a:xfrm>
            <a:off x="1006840" y="1743331"/>
            <a:ext cx="94615" cy="51435"/>
          </a:xfrm>
          <a:custGeom>
            <a:avLst/>
            <a:gdLst/>
            <a:ahLst/>
            <a:cxnLst/>
            <a:rect l="l" t="t" r="r" b="b"/>
            <a:pathLst>
              <a:path w="94615" h="51435">
                <a:moveTo>
                  <a:pt x="0" y="0"/>
                </a:moveTo>
                <a:lnTo>
                  <a:pt x="94211" y="34040"/>
                </a:lnTo>
                <a:lnTo>
                  <a:pt x="94211" y="51057"/>
                </a:lnTo>
              </a:path>
            </a:pathLst>
          </a:custGeom>
          <a:ln w="3175">
            <a:solidFill>
              <a:srgbClr val="000000"/>
            </a:solidFill>
          </a:ln>
        </p:spPr>
        <p:txBody>
          <a:bodyPr wrap="square" lIns="0" tIns="0" rIns="0" bIns="0" rtlCol="0"/>
          <a:lstStyle/>
          <a:p>
            <a:endParaRPr/>
          </a:p>
        </p:txBody>
      </p:sp>
      <p:sp>
        <p:nvSpPr>
          <p:cNvPr id="103" name="object 103"/>
          <p:cNvSpPr/>
          <p:nvPr/>
        </p:nvSpPr>
        <p:spPr>
          <a:xfrm>
            <a:off x="1006840" y="1750144"/>
            <a:ext cx="94615" cy="34290"/>
          </a:xfrm>
          <a:custGeom>
            <a:avLst/>
            <a:gdLst/>
            <a:ahLst/>
            <a:cxnLst/>
            <a:rect l="l" t="t" r="r" b="b"/>
            <a:pathLst>
              <a:path w="94615" h="34289">
                <a:moveTo>
                  <a:pt x="0" y="0"/>
                </a:moveTo>
                <a:lnTo>
                  <a:pt x="94211" y="34033"/>
                </a:lnTo>
              </a:path>
            </a:pathLst>
          </a:custGeom>
          <a:ln w="3175">
            <a:solidFill>
              <a:srgbClr val="000000"/>
            </a:solidFill>
          </a:ln>
        </p:spPr>
        <p:txBody>
          <a:bodyPr wrap="square" lIns="0" tIns="0" rIns="0" bIns="0" rtlCol="0"/>
          <a:lstStyle/>
          <a:p>
            <a:endParaRPr/>
          </a:p>
        </p:txBody>
      </p:sp>
      <p:sp>
        <p:nvSpPr>
          <p:cNvPr id="104" name="object 104"/>
          <p:cNvSpPr/>
          <p:nvPr/>
        </p:nvSpPr>
        <p:spPr>
          <a:xfrm>
            <a:off x="1006840" y="1743331"/>
            <a:ext cx="94615" cy="51435"/>
          </a:xfrm>
          <a:custGeom>
            <a:avLst/>
            <a:gdLst/>
            <a:ahLst/>
            <a:cxnLst/>
            <a:rect l="l" t="t" r="r" b="b"/>
            <a:pathLst>
              <a:path w="94615" h="51435">
                <a:moveTo>
                  <a:pt x="0" y="0"/>
                </a:moveTo>
                <a:lnTo>
                  <a:pt x="0" y="18727"/>
                </a:lnTo>
                <a:lnTo>
                  <a:pt x="94211" y="51057"/>
                </a:lnTo>
              </a:path>
            </a:pathLst>
          </a:custGeom>
          <a:ln w="3175">
            <a:solidFill>
              <a:srgbClr val="FFFFFF"/>
            </a:solidFill>
          </a:ln>
        </p:spPr>
        <p:txBody>
          <a:bodyPr wrap="square" lIns="0" tIns="0" rIns="0" bIns="0" rtlCol="0"/>
          <a:lstStyle/>
          <a:p>
            <a:endParaRPr/>
          </a:p>
        </p:txBody>
      </p:sp>
      <p:sp>
        <p:nvSpPr>
          <p:cNvPr id="105" name="object 105"/>
          <p:cNvSpPr/>
          <p:nvPr/>
        </p:nvSpPr>
        <p:spPr>
          <a:xfrm>
            <a:off x="1072356" y="1699248"/>
            <a:ext cx="15928" cy="16264"/>
          </a:xfrm>
          <a:prstGeom prst="rect">
            <a:avLst/>
          </a:prstGeom>
          <a:blipFill>
            <a:blip r:embed="rId12" cstate="print"/>
            <a:stretch>
              <a:fillRect/>
            </a:stretch>
          </a:blipFill>
        </p:spPr>
        <p:txBody>
          <a:bodyPr wrap="square" lIns="0" tIns="0" rIns="0" bIns="0" rtlCol="0"/>
          <a:lstStyle/>
          <a:p>
            <a:endParaRPr/>
          </a:p>
        </p:txBody>
      </p:sp>
      <p:sp>
        <p:nvSpPr>
          <p:cNvPr id="106" name="object 106"/>
          <p:cNvSpPr/>
          <p:nvPr/>
        </p:nvSpPr>
        <p:spPr>
          <a:xfrm>
            <a:off x="1072356" y="1699249"/>
            <a:ext cx="16510" cy="16510"/>
          </a:xfrm>
          <a:custGeom>
            <a:avLst/>
            <a:gdLst/>
            <a:ahLst/>
            <a:cxnLst/>
            <a:rect l="l" t="t" r="r" b="b"/>
            <a:pathLst>
              <a:path w="16509" h="16510">
                <a:moveTo>
                  <a:pt x="13547" y="5293"/>
                </a:moveTo>
                <a:lnTo>
                  <a:pt x="11166" y="1666"/>
                </a:lnTo>
                <a:lnTo>
                  <a:pt x="6731" y="0"/>
                </a:lnTo>
                <a:lnTo>
                  <a:pt x="3655" y="1563"/>
                </a:lnTo>
                <a:lnTo>
                  <a:pt x="570" y="3126"/>
                </a:lnTo>
                <a:lnTo>
                  <a:pt x="0" y="7336"/>
                </a:lnTo>
                <a:lnTo>
                  <a:pt x="2380" y="10970"/>
                </a:lnTo>
                <a:lnTo>
                  <a:pt x="4761" y="14598"/>
                </a:lnTo>
                <a:lnTo>
                  <a:pt x="9188" y="16264"/>
                </a:lnTo>
                <a:lnTo>
                  <a:pt x="12273" y="14701"/>
                </a:lnTo>
                <a:lnTo>
                  <a:pt x="15358" y="13138"/>
                </a:lnTo>
                <a:lnTo>
                  <a:pt x="15928" y="8921"/>
                </a:lnTo>
                <a:lnTo>
                  <a:pt x="13547" y="5293"/>
                </a:lnTo>
                <a:close/>
              </a:path>
            </a:pathLst>
          </a:custGeom>
          <a:ln w="3175">
            <a:solidFill>
              <a:srgbClr val="000000"/>
            </a:solidFill>
          </a:ln>
        </p:spPr>
        <p:txBody>
          <a:bodyPr wrap="square" lIns="0" tIns="0" rIns="0" bIns="0" rtlCol="0"/>
          <a:lstStyle/>
          <a:p>
            <a:endParaRPr/>
          </a:p>
        </p:txBody>
      </p:sp>
      <p:sp>
        <p:nvSpPr>
          <p:cNvPr id="107" name="object 107"/>
          <p:cNvSpPr/>
          <p:nvPr/>
        </p:nvSpPr>
        <p:spPr>
          <a:xfrm>
            <a:off x="962627" y="1489747"/>
            <a:ext cx="136505" cy="202888"/>
          </a:xfrm>
          <a:prstGeom prst="rect">
            <a:avLst/>
          </a:prstGeom>
          <a:blipFill>
            <a:blip r:embed="rId13" cstate="print"/>
            <a:stretch>
              <a:fillRect/>
            </a:stretch>
          </a:blipFill>
        </p:spPr>
        <p:txBody>
          <a:bodyPr wrap="square" lIns="0" tIns="0" rIns="0" bIns="0" rtlCol="0"/>
          <a:lstStyle/>
          <a:p>
            <a:endParaRPr/>
          </a:p>
        </p:txBody>
      </p:sp>
      <p:sp>
        <p:nvSpPr>
          <p:cNvPr id="108" name="object 108"/>
          <p:cNvSpPr/>
          <p:nvPr/>
        </p:nvSpPr>
        <p:spPr>
          <a:xfrm>
            <a:off x="962627" y="1489747"/>
            <a:ext cx="136525" cy="209550"/>
          </a:xfrm>
          <a:custGeom>
            <a:avLst/>
            <a:gdLst/>
            <a:ahLst/>
            <a:cxnLst/>
            <a:rect l="l" t="t" r="r" b="b"/>
            <a:pathLst>
              <a:path w="136525" h="209550">
                <a:moveTo>
                  <a:pt x="5784" y="134666"/>
                </a:moveTo>
                <a:lnTo>
                  <a:pt x="5784" y="5087"/>
                </a:lnTo>
                <a:lnTo>
                  <a:pt x="0" y="0"/>
                </a:lnTo>
                <a:lnTo>
                  <a:pt x="9642" y="8039"/>
                </a:lnTo>
                <a:lnTo>
                  <a:pt x="51424" y="36507"/>
                </a:lnTo>
                <a:lnTo>
                  <a:pt x="85753" y="53784"/>
                </a:lnTo>
                <a:lnTo>
                  <a:pt x="122240" y="67357"/>
                </a:lnTo>
                <a:lnTo>
                  <a:pt x="136505" y="71480"/>
                </a:lnTo>
                <a:lnTo>
                  <a:pt x="136505" y="209037"/>
                </a:lnTo>
                <a:lnTo>
                  <a:pt x="136505" y="202888"/>
                </a:lnTo>
                <a:lnTo>
                  <a:pt x="124209" y="198711"/>
                </a:lnTo>
                <a:lnTo>
                  <a:pt x="112082" y="194200"/>
                </a:lnTo>
                <a:lnTo>
                  <a:pt x="76797" y="178704"/>
                </a:lnTo>
                <a:lnTo>
                  <a:pt x="43331" y="160358"/>
                </a:lnTo>
                <a:lnTo>
                  <a:pt x="11907" y="139279"/>
                </a:lnTo>
                <a:lnTo>
                  <a:pt x="5784" y="134666"/>
                </a:lnTo>
                <a:close/>
              </a:path>
            </a:pathLst>
          </a:custGeom>
          <a:ln w="5818">
            <a:solidFill>
              <a:srgbClr val="000000"/>
            </a:solidFill>
          </a:ln>
        </p:spPr>
        <p:txBody>
          <a:bodyPr wrap="square" lIns="0" tIns="0" rIns="0" bIns="0" rtlCol="0"/>
          <a:lstStyle/>
          <a:p>
            <a:endParaRPr/>
          </a:p>
        </p:txBody>
      </p:sp>
      <p:sp>
        <p:nvSpPr>
          <p:cNvPr id="109" name="object 109"/>
          <p:cNvSpPr txBox="1"/>
          <p:nvPr/>
        </p:nvSpPr>
        <p:spPr>
          <a:xfrm>
            <a:off x="1394841" y="1427368"/>
            <a:ext cx="699135" cy="265430"/>
          </a:xfrm>
          <a:prstGeom prst="rect">
            <a:avLst/>
          </a:prstGeom>
        </p:spPr>
        <p:txBody>
          <a:bodyPr vert="horz" wrap="square" lIns="0" tIns="0" rIns="0" bIns="0" rtlCol="0">
            <a:spAutoFit/>
          </a:bodyPr>
          <a:lstStyle/>
          <a:p>
            <a:pPr marL="12700">
              <a:lnSpc>
                <a:spcPct val="100000"/>
              </a:lnSpc>
            </a:pPr>
            <a:r>
              <a:rPr sz="1800" dirty="0">
                <a:latin typeface="宋体"/>
                <a:cs typeface="宋体"/>
              </a:rPr>
              <a:t>主机</a:t>
            </a:r>
            <a:r>
              <a:rPr sz="1800" spc="-400" dirty="0">
                <a:latin typeface="宋体"/>
                <a:cs typeface="宋体"/>
              </a:rPr>
              <a:t> </a:t>
            </a:r>
            <a:r>
              <a:rPr sz="1800" dirty="0">
                <a:latin typeface="Arial"/>
                <a:cs typeface="Arial"/>
              </a:rPr>
              <a:t>A</a:t>
            </a:r>
            <a:endParaRPr sz="1800">
              <a:latin typeface="Arial"/>
              <a:cs typeface="Arial"/>
            </a:endParaRPr>
          </a:p>
        </p:txBody>
      </p:sp>
      <p:sp>
        <p:nvSpPr>
          <p:cNvPr id="110" name="object 110"/>
          <p:cNvSpPr/>
          <p:nvPr/>
        </p:nvSpPr>
        <p:spPr>
          <a:xfrm>
            <a:off x="7046866" y="1879586"/>
            <a:ext cx="105747" cy="85099"/>
          </a:xfrm>
          <a:prstGeom prst="rect">
            <a:avLst/>
          </a:prstGeom>
          <a:blipFill>
            <a:blip r:embed="rId14" cstate="print"/>
            <a:stretch>
              <a:fillRect/>
            </a:stretch>
          </a:blipFill>
        </p:spPr>
        <p:txBody>
          <a:bodyPr wrap="square" lIns="0" tIns="0" rIns="0" bIns="0" rtlCol="0"/>
          <a:lstStyle/>
          <a:p>
            <a:endParaRPr/>
          </a:p>
        </p:txBody>
      </p:sp>
      <p:sp>
        <p:nvSpPr>
          <p:cNvPr id="111" name="object 111"/>
          <p:cNvSpPr/>
          <p:nvPr/>
        </p:nvSpPr>
        <p:spPr>
          <a:xfrm>
            <a:off x="6819997" y="1762157"/>
            <a:ext cx="332616" cy="178917"/>
          </a:xfrm>
          <a:prstGeom prst="rect">
            <a:avLst/>
          </a:prstGeom>
          <a:blipFill>
            <a:blip r:embed="rId3" cstate="print"/>
            <a:stretch>
              <a:fillRect/>
            </a:stretch>
          </a:blipFill>
        </p:spPr>
        <p:txBody>
          <a:bodyPr wrap="square" lIns="0" tIns="0" rIns="0" bIns="0" rtlCol="0"/>
          <a:lstStyle/>
          <a:p>
            <a:endParaRPr/>
          </a:p>
        </p:txBody>
      </p:sp>
      <p:sp>
        <p:nvSpPr>
          <p:cNvPr id="112" name="object 112"/>
          <p:cNvSpPr/>
          <p:nvPr/>
        </p:nvSpPr>
        <p:spPr>
          <a:xfrm>
            <a:off x="6819997" y="1762157"/>
            <a:ext cx="332740" cy="179070"/>
          </a:xfrm>
          <a:custGeom>
            <a:avLst/>
            <a:gdLst/>
            <a:ahLst/>
            <a:cxnLst/>
            <a:rect l="l" t="t" r="r" b="b"/>
            <a:pathLst>
              <a:path w="332740" h="179069">
                <a:moveTo>
                  <a:pt x="0" y="62972"/>
                </a:moveTo>
                <a:lnTo>
                  <a:pt x="101899" y="0"/>
                </a:lnTo>
                <a:lnTo>
                  <a:pt x="332616" y="117428"/>
                </a:lnTo>
                <a:lnTo>
                  <a:pt x="226869" y="178917"/>
                </a:lnTo>
                <a:lnTo>
                  <a:pt x="0" y="62972"/>
                </a:lnTo>
                <a:close/>
              </a:path>
            </a:pathLst>
          </a:custGeom>
          <a:ln w="5471">
            <a:solidFill>
              <a:srgbClr val="FFFFFF"/>
            </a:solidFill>
          </a:ln>
        </p:spPr>
        <p:txBody>
          <a:bodyPr wrap="square" lIns="0" tIns="0" rIns="0" bIns="0" rtlCol="0"/>
          <a:lstStyle/>
          <a:p>
            <a:endParaRPr/>
          </a:p>
        </p:txBody>
      </p:sp>
      <p:sp>
        <p:nvSpPr>
          <p:cNvPr id="113" name="object 113"/>
          <p:cNvSpPr/>
          <p:nvPr/>
        </p:nvSpPr>
        <p:spPr>
          <a:xfrm>
            <a:off x="6980538" y="1556224"/>
            <a:ext cx="433552" cy="222831"/>
          </a:xfrm>
          <a:prstGeom prst="rect">
            <a:avLst/>
          </a:prstGeom>
          <a:blipFill>
            <a:blip r:embed="rId4" cstate="print"/>
            <a:stretch>
              <a:fillRect/>
            </a:stretch>
          </a:blipFill>
        </p:spPr>
        <p:txBody>
          <a:bodyPr wrap="square" lIns="0" tIns="0" rIns="0" bIns="0" rtlCol="0"/>
          <a:lstStyle/>
          <a:p>
            <a:endParaRPr/>
          </a:p>
        </p:txBody>
      </p:sp>
      <p:sp>
        <p:nvSpPr>
          <p:cNvPr id="114" name="object 114"/>
          <p:cNvSpPr/>
          <p:nvPr/>
        </p:nvSpPr>
        <p:spPr>
          <a:xfrm>
            <a:off x="6980538" y="1556224"/>
            <a:ext cx="433705" cy="222885"/>
          </a:xfrm>
          <a:custGeom>
            <a:avLst/>
            <a:gdLst/>
            <a:ahLst/>
            <a:cxnLst/>
            <a:rect l="l" t="t" r="r" b="b"/>
            <a:pathLst>
              <a:path w="433704" h="222885">
                <a:moveTo>
                  <a:pt x="223985" y="222831"/>
                </a:moveTo>
                <a:lnTo>
                  <a:pt x="433552" y="115732"/>
                </a:lnTo>
                <a:lnTo>
                  <a:pt x="208602" y="0"/>
                </a:lnTo>
                <a:lnTo>
                  <a:pt x="0" y="108920"/>
                </a:lnTo>
                <a:lnTo>
                  <a:pt x="39798" y="139714"/>
                </a:lnTo>
                <a:lnTo>
                  <a:pt x="82712" y="166743"/>
                </a:lnTo>
                <a:lnTo>
                  <a:pt x="116735" y="184440"/>
                </a:lnTo>
                <a:lnTo>
                  <a:pt x="152172" y="199848"/>
                </a:lnTo>
                <a:lnTo>
                  <a:pt x="188880" y="212894"/>
                </a:lnTo>
                <a:lnTo>
                  <a:pt x="223985" y="222831"/>
                </a:lnTo>
                <a:close/>
              </a:path>
            </a:pathLst>
          </a:custGeom>
          <a:ln w="5460">
            <a:solidFill>
              <a:srgbClr val="FFFFFF"/>
            </a:solidFill>
          </a:ln>
        </p:spPr>
        <p:txBody>
          <a:bodyPr wrap="square" lIns="0" tIns="0" rIns="0" bIns="0" rtlCol="0"/>
          <a:lstStyle/>
          <a:p>
            <a:endParaRPr/>
          </a:p>
        </p:txBody>
      </p:sp>
      <p:sp>
        <p:nvSpPr>
          <p:cNvPr id="115" name="object 115"/>
          <p:cNvSpPr/>
          <p:nvPr/>
        </p:nvSpPr>
        <p:spPr>
          <a:xfrm>
            <a:off x="7219907" y="1533552"/>
            <a:ext cx="44029" cy="213283"/>
          </a:xfrm>
          <a:prstGeom prst="rect">
            <a:avLst/>
          </a:prstGeom>
          <a:blipFill>
            <a:blip r:embed="rId15" cstate="print"/>
            <a:stretch>
              <a:fillRect/>
            </a:stretch>
          </a:blipFill>
        </p:spPr>
        <p:txBody>
          <a:bodyPr wrap="square" lIns="0" tIns="0" rIns="0" bIns="0" rtlCol="0"/>
          <a:lstStyle/>
          <a:p>
            <a:endParaRPr/>
          </a:p>
        </p:txBody>
      </p:sp>
      <p:sp>
        <p:nvSpPr>
          <p:cNvPr id="116" name="object 116"/>
          <p:cNvSpPr/>
          <p:nvPr/>
        </p:nvSpPr>
        <p:spPr>
          <a:xfrm>
            <a:off x="7219907" y="1533552"/>
            <a:ext cx="44450" cy="213360"/>
          </a:xfrm>
          <a:custGeom>
            <a:avLst/>
            <a:gdLst/>
            <a:ahLst/>
            <a:cxnLst/>
            <a:rect l="l" t="t" r="r" b="b"/>
            <a:pathLst>
              <a:path w="44450" h="213360">
                <a:moveTo>
                  <a:pt x="0" y="213283"/>
                </a:moveTo>
                <a:lnTo>
                  <a:pt x="0" y="22671"/>
                </a:lnTo>
                <a:lnTo>
                  <a:pt x="44029" y="0"/>
                </a:lnTo>
                <a:lnTo>
                  <a:pt x="42293" y="180946"/>
                </a:lnTo>
                <a:lnTo>
                  <a:pt x="0" y="213283"/>
                </a:lnTo>
                <a:close/>
              </a:path>
            </a:pathLst>
          </a:custGeom>
          <a:ln w="6006">
            <a:solidFill>
              <a:srgbClr val="FFFFFF"/>
            </a:solidFill>
          </a:ln>
        </p:spPr>
        <p:txBody>
          <a:bodyPr wrap="square" lIns="0" tIns="0" rIns="0" bIns="0" rtlCol="0"/>
          <a:lstStyle/>
          <a:p>
            <a:endParaRPr/>
          </a:p>
        </p:txBody>
      </p:sp>
      <p:sp>
        <p:nvSpPr>
          <p:cNvPr id="117" name="object 117"/>
          <p:cNvSpPr/>
          <p:nvPr/>
        </p:nvSpPr>
        <p:spPr>
          <a:xfrm>
            <a:off x="7262200" y="1523886"/>
            <a:ext cx="82676" cy="171892"/>
          </a:xfrm>
          <a:prstGeom prst="rect">
            <a:avLst/>
          </a:prstGeom>
          <a:blipFill>
            <a:blip r:embed="rId16" cstate="print"/>
            <a:stretch>
              <a:fillRect/>
            </a:stretch>
          </a:blipFill>
        </p:spPr>
        <p:txBody>
          <a:bodyPr wrap="square" lIns="0" tIns="0" rIns="0" bIns="0" rtlCol="0"/>
          <a:lstStyle/>
          <a:p>
            <a:endParaRPr/>
          </a:p>
        </p:txBody>
      </p:sp>
      <p:sp>
        <p:nvSpPr>
          <p:cNvPr id="118" name="object 118"/>
          <p:cNvSpPr/>
          <p:nvPr/>
        </p:nvSpPr>
        <p:spPr>
          <a:xfrm>
            <a:off x="7262201" y="1523886"/>
            <a:ext cx="83185" cy="172085"/>
          </a:xfrm>
          <a:custGeom>
            <a:avLst/>
            <a:gdLst/>
            <a:ahLst/>
            <a:cxnLst/>
            <a:rect l="l" t="t" r="r" b="b"/>
            <a:pathLst>
              <a:path w="83184" h="172085">
                <a:moveTo>
                  <a:pt x="1559" y="27501"/>
                </a:moveTo>
                <a:lnTo>
                  <a:pt x="82676" y="0"/>
                </a:lnTo>
                <a:lnTo>
                  <a:pt x="82676" y="112326"/>
                </a:lnTo>
                <a:lnTo>
                  <a:pt x="0" y="171892"/>
                </a:lnTo>
                <a:lnTo>
                  <a:pt x="1559" y="27501"/>
                </a:lnTo>
                <a:close/>
              </a:path>
            </a:pathLst>
          </a:custGeom>
          <a:ln w="5899">
            <a:solidFill>
              <a:srgbClr val="FFFFFF"/>
            </a:solidFill>
          </a:ln>
        </p:spPr>
        <p:txBody>
          <a:bodyPr wrap="square" lIns="0" tIns="0" rIns="0" bIns="0" rtlCol="0"/>
          <a:lstStyle/>
          <a:p>
            <a:endParaRPr/>
          </a:p>
        </p:txBody>
      </p:sp>
      <p:sp>
        <p:nvSpPr>
          <p:cNvPr id="119" name="object 119"/>
          <p:cNvSpPr/>
          <p:nvPr/>
        </p:nvSpPr>
        <p:spPr>
          <a:xfrm>
            <a:off x="7131463" y="1448999"/>
            <a:ext cx="213414" cy="102387"/>
          </a:xfrm>
          <a:prstGeom prst="rect">
            <a:avLst/>
          </a:prstGeom>
          <a:blipFill>
            <a:blip r:embed="rId7" cstate="print"/>
            <a:stretch>
              <a:fillRect/>
            </a:stretch>
          </a:blipFill>
        </p:spPr>
        <p:txBody>
          <a:bodyPr wrap="square" lIns="0" tIns="0" rIns="0" bIns="0" rtlCol="0"/>
          <a:lstStyle/>
          <a:p>
            <a:endParaRPr/>
          </a:p>
        </p:txBody>
      </p:sp>
      <p:sp>
        <p:nvSpPr>
          <p:cNvPr id="120" name="object 120"/>
          <p:cNvSpPr/>
          <p:nvPr/>
        </p:nvSpPr>
        <p:spPr>
          <a:xfrm>
            <a:off x="7131463" y="1448999"/>
            <a:ext cx="213995" cy="102870"/>
          </a:xfrm>
          <a:custGeom>
            <a:avLst/>
            <a:gdLst/>
            <a:ahLst/>
            <a:cxnLst/>
            <a:rect l="l" t="t" r="r" b="b"/>
            <a:pathLst>
              <a:path w="213995" h="102869">
                <a:moveTo>
                  <a:pt x="132297" y="102387"/>
                </a:moveTo>
                <a:lnTo>
                  <a:pt x="132473" y="84552"/>
                </a:lnTo>
                <a:lnTo>
                  <a:pt x="0" y="17024"/>
                </a:lnTo>
                <a:lnTo>
                  <a:pt x="67292" y="0"/>
                </a:lnTo>
                <a:lnTo>
                  <a:pt x="213414" y="74886"/>
                </a:lnTo>
                <a:lnTo>
                  <a:pt x="132297" y="102387"/>
                </a:lnTo>
                <a:close/>
              </a:path>
            </a:pathLst>
          </a:custGeom>
          <a:ln w="5444">
            <a:solidFill>
              <a:srgbClr val="FFFFFF"/>
            </a:solidFill>
          </a:ln>
        </p:spPr>
        <p:txBody>
          <a:bodyPr wrap="square" lIns="0" tIns="0" rIns="0" bIns="0" rtlCol="0"/>
          <a:lstStyle/>
          <a:p>
            <a:endParaRPr/>
          </a:p>
        </p:txBody>
      </p:sp>
      <p:sp>
        <p:nvSpPr>
          <p:cNvPr id="121" name="object 121"/>
          <p:cNvSpPr/>
          <p:nvPr/>
        </p:nvSpPr>
        <p:spPr>
          <a:xfrm>
            <a:off x="7204523" y="1671957"/>
            <a:ext cx="209566" cy="188909"/>
          </a:xfrm>
          <a:prstGeom prst="rect">
            <a:avLst/>
          </a:prstGeom>
          <a:blipFill>
            <a:blip r:embed="rId17" cstate="print"/>
            <a:stretch>
              <a:fillRect/>
            </a:stretch>
          </a:blipFill>
        </p:spPr>
        <p:txBody>
          <a:bodyPr wrap="square" lIns="0" tIns="0" rIns="0" bIns="0" rtlCol="0"/>
          <a:lstStyle/>
          <a:p>
            <a:endParaRPr/>
          </a:p>
        </p:txBody>
      </p:sp>
      <p:sp>
        <p:nvSpPr>
          <p:cNvPr id="122" name="object 122"/>
          <p:cNvSpPr/>
          <p:nvPr/>
        </p:nvSpPr>
        <p:spPr>
          <a:xfrm>
            <a:off x="7204523" y="1671957"/>
            <a:ext cx="210185" cy="189230"/>
          </a:xfrm>
          <a:custGeom>
            <a:avLst/>
            <a:gdLst/>
            <a:ahLst/>
            <a:cxnLst/>
            <a:rect l="l" t="t" r="r" b="b"/>
            <a:pathLst>
              <a:path w="210184" h="189230">
                <a:moveTo>
                  <a:pt x="0" y="107099"/>
                </a:moveTo>
                <a:lnTo>
                  <a:pt x="209566" y="0"/>
                </a:lnTo>
                <a:lnTo>
                  <a:pt x="209566" y="81692"/>
                </a:lnTo>
                <a:lnTo>
                  <a:pt x="0" y="188909"/>
                </a:lnTo>
                <a:lnTo>
                  <a:pt x="0" y="107099"/>
                </a:lnTo>
                <a:close/>
              </a:path>
            </a:pathLst>
          </a:custGeom>
          <a:ln w="5634">
            <a:solidFill>
              <a:srgbClr val="FFFFFF"/>
            </a:solidFill>
          </a:ln>
        </p:spPr>
        <p:txBody>
          <a:bodyPr wrap="square" lIns="0" tIns="0" rIns="0" bIns="0" rtlCol="0"/>
          <a:lstStyle/>
          <a:p>
            <a:endParaRPr/>
          </a:p>
        </p:txBody>
      </p:sp>
      <p:sp>
        <p:nvSpPr>
          <p:cNvPr id="123" name="object 123"/>
          <p:cNvSpPr/>
          <p:nvPr/>
        </p:nvSpPr>
        <p:spPr>
          <a:xfrm>
            <a:off x="7031483" y="1442194"/>
            <a:ext cx="232452" cy="114029"/>
          </a:xfrm>
          <a:prstGeom prst="rect">
            <a:avLst/>
          </a:prstGeom>
          <a:blipFill>
            <a:blip r:embed="rId9" cstate="print"/>
            <a:stretch>
              <a:fillRect/>
            </a:stretch>
          </a:blipFill>
        </p:spPr>
        <p:txBody>
          <a:bodyPr wrap="square" lIns="0" tIns="0" rIns="0" bIns="0" rtlCol="0"/>
          <a:lstStyle/>
          <a:p>
            <a:endParaRPr/>
          </a:p>
        </p:txBody>
      </p:sp>
      <p:sp>
        <p:nvSpPr>
          <p:cNvPr id="124" name="object 124"/>
          <p:cNvSpPr/>
          <p:nvPr/>
        </p:nvSpPr>
        <p:spPr>
          <a:xfrm>
            <a:off x="7031483" y="1442194"/>
            <a:ext cx="233045" cy="114300"/>
          </a:xfrm>
          <a:custGeom>
            <a:avLst/>
            <a:gdLst/>
            <a:ahLst/>
            <a:cxnLst/>
            <a:rect l="l" t="t" r="r" b="b"/>
            <a:pathLst>
              <a:path w="233045" h="114300">
                <a:moveTo>
                  <a:pt x="0" y="18719"/>
                </a:moveTo>
                <a:lnTo>
                  <a:pt x="53837" y="0"/>
                </a:lnTo>
                <a:lnTo>
                  <a:pt x="100105" y="23858"/>
                </a:lnTo>
                <a:lnTo>
                  <a:pt x="232452" y="91446"/>
                </a:lnTo>
                <a:lnTo>
                  <a:pt x="188423" y="114029"/>
                </a:lnTo>
                <a:lnTo>
                  <a:pt x="175926" y="110308"/>
                </a:lnTo>
                <a:lnTo>
                  <a:pt x="163553" y="106316"/>
                </a:lnTo>
                <a:lnTo>
                  <a:pt x="127223" y="92744"/>
                </a:lnTo>
                <a:lnTo>
                  <a:pt x="92193" y="76835"/>
                </a:lnTo>
                <a:lnTo>
                  <a:pt x="58605" y="58661"/>
                </a:lnTo>
                <a:lnTo>
                  <a:pt x="16313" y="31030"/>
                </a:lnTo>
                <a:lnTo>
                  <a:pt x="6220" y="23534"/>
                </a:lnTo>
                <a:lnTo>
                  <a:pt x="0" y="18719"/>
                </a:lnTo>
                <a:close/>
              </a:path>
            </a:pathLst>
          </a:custGeom>
          <a:ln w="5449">
            <a:solidFill>
              <a:srgbClr val="FFFFFF"/>
            </a:solidFill>
          </a:ln>
        </p:spPr>
        <p:txBody>
          <a:bodyPr wrap="square" lIns="0" tIns="0" rIns="0" bIns="0" rtlCol="0"/>
          <a:lstStyle/>
          <a:p>
            <a:endParaRPr/>
          </a:p>
        </p:txBody>
      </p:sp>
      <p:sp>
        <p:nvSpPr>
          <p:cNvPr id="125" name="object 125"/>
          <p:cNvSpPr/>
          <p:nvPr/>
        </p:nvSpPr>
        <p:spPr>
          <a:xfrm>
            <a:off x="6819997" y="1825129"/>
            <a:ext cx="226869" cy="139555"/>
          </a:xfrm>
          <a:prstGeom prst="rect">
            <a:avLst/>
          </a:prstGeom>
          <a:blipFill>
            <a:blip r:embed="rId18" cstate="print"/>
            <a:stretch>
              <a:fillRect/>
            </a:stretch>
          </a:blipFill>
        </p:spPr>
        <p:txBody>
          <a:bodyPr wrap="square" lIns="0" tIns="0" rIns="0" bIns="0" rtlCol="0"/>
          <a:lstStyle/>
          <a:p>
            <a:endParaRPr/>
          </a:p>
        </p:txBody>
      </p:sp>
      <p:sp>
        <p:nvSpPr>
          <p:cNvPr id="126" name="object 126"/>
          <p:cNvSpPr/>
          <p:nvPr/>
        </p:nvSpPr>
        <p:spPr>
          <a:xfrm>
            <a:off x="6819997" y="1825129"/>
            <a:ext cx="227329" cy="139700"/>
          </a:xfrm>
          <a:custGeom>
            <a:avLst/>
            <a:gdLst/>
            <a:ahLst/>
            <a:cxnLst/>
            <a:rect l="l" t="t" r="r" b="b"/>
            <a:pathLst>
              <a:path w="227329" h="139700">
                <a:moveTo>
                  <a:pt x="0" y="0"/>
                </a:moveTo>
                <a:lnTo>
                  <a:pt x="226869" y="115945"/>
                </a:lnTo>
                <a:lnTo>
                  <a:pt x="226869" y="139555"/>
                </a:lnTo>
                <a:lnTo>
                  <a:pt x="0" y="23821"/>
                </a:lnTo>
                <a:lnTo>
                  <a:pt x="0" y="0"/>
                </a:lnTo>
                <a:close/>
              </a:path>
            </a:pathLst>
          </a:custGeom>
          <a:ln w="5508">
            <a:solidFill>
              <a:srgbClr val="000000"/>
            </a:solidFill>
          </a:ln>
        </p:spPr>
        <p:txBody>
          <a:bodyPr wrap="square" lIns="0" tIns="0" rIns="0" bIns="0" rtlCol="0"/>
          <a:lstStyle/>
          <a:p>
            <a:endParaRPr/>
          </a:p>
        </p:txBody>
      </p:sp>
      <p:sp>
        <p:nvSpPr>
          <p:cNvPr id="127" name="object 127"/>
          <p:cNvSpPr/>
          <p:nvPr/>
        </p:nvSpPr>
        <p:spPr>
          <a:xfrm>
            <a:off x="6844704" y="1773932"/>
            <a:ext cx="278130" cy="151765"/>
          </a:xfrm>
          <a:custGeom>
            <a:avLst/>
            <a:gdLst/>
            <a:ahLst/>
            <a:cxnLst/>
            <a:rect l="l" t="t" r="r" b="b"/>
            <a:pathLst>
              <a:path w="278129" h="151764">
                <a:moveTo>
                  <a:pt x="199219" y="134806"/>
                </a:moveTo>
                <a:lnTo>
                  <a:pt x="185353" y="142819"/>
                </a:lnTo>
                <a:lnTo>
                  <a:pt x="201986" y="151524"/>
                </a:lnTo>
                <a:lnTo>
                  <a:pt x="215852" y="143513"/>
                </a:lnTo>
                <a:lnTo>
                  <a:pt x="199219" y="134806"/>
                </a:lnTo>
                <a:close/>
              </a:path>
              <a:path w="278129" h="151764">
                <a:moveTo>
                  <a:pt x="219817" y="122611"/>
                </a:moveTo>
                <a:lnTo>
                  <a:pt x="205951" y="130626"/>
                </a:lnTo>
                <a:lnTo>
                  <a:pt x="222584" y="139330"/>
                </a:lnTo>
                <a:lnTo>
                  <a:pt x="236450" y="131319"/>
                </a:lnTo>
                <a:lnTo>
                  <a:pt x="219817" y="122611"/>
                </a:lnTo>
                <a:close/>
              </a:path>
              <a:path w="278129" h="151764">
                <a:moveTo>
                  <a:pt x="168327" y="118431"/>
                </a:moveTo>
                <a:lnTo>
                  <a:pt x="154461" y="126445"/>
                </a:lnTo>
                <a:lnTo>
                  <a:pt x="171093" y="135153"/>
                </a:lnTo>
                <a:lnTo>
                  <a:pt x="184959" y="127146"/>
                </a:lnTo>
                <a:lnTo>
                  <a:pt x="168327" y="118431"/>
                </a:lnTo>
                <a:close/>
              </a:path>
              <a:path w="278129" h="151764">
                <a:moveTo>
                  <a:pt x="240406" y="110416"/>
                </a:moveTo>
                <a:lnTo>
                  <a:pt x="226549" y="118431"/>
                </a:lnTo>
                <a:lnTo>
                  <a:pt x="243181" y="127138"/>
                </a:lnTo>
                <a:lnTo>
                  <a:pt x="257047" y="119124"/>
                </a:lnTo>
                <a:lnTo>
                  <a:pt x="240406" y="110416"/>
                </a:lnTo>
                <a:close/>
              </a:path>
              <a:path w="278129" h="151764">
                <a:moveTo>
                  <a:pt x="188924" y="106236"/>
                </a:moveTo>
                <a:lnTo>
                  <a:pt x="175058" y="114250"/>
                </a:lnTo>
                <a:lnTo>
                  <a:pt x="191691" y="122958"/>
                </a:lnTo>
                <a:lnTo>
                  <a:pt x="205557" y="114951"/>
                </a:lnTo>
                <a:lnTo>
                  <a:pt x="188924" y="106236"/>
                </a:lnTo>
                <a:close/>
              </a:path>
              <a:path w="278129" h="151764">
                <a:moveTo>
                  <a:pt x="75649" y="69320"/>
                </a:moveTo>
                <a:lnTo>
                  <a:pt x="61783" y="77334"/>
                </a:lnTo>
                <a:lnTo>
                  <a:pt x="140201" y="118785"/>
                </a:lnTo>
                <a:lnTo>
                  <a:pt x="154067" y="110770"/>
                </a:lnTo>
                <a:lnTo>
                  <a:pt x="75649" y="69320"/>
                </a:lnTo>
                <a:close/>
              </a:path>
              <a:path w="278129" h="151764">
                <a:moveTo>
                  <a:pt x="261004" y="98222"/>
                </a:moveTo>
                <a:lnTo>
                  <a:pt x="247147" y="106236"/>
                </a:lnTo>
                <a:lnTo>
                  <a:pt x="263779" y="114943"/>
                </a:lnTo>
                <a:lnTo>
                  <a:pt x="277645" y="106929"/>
                </a:lnTo>
                <a:lnTo>
                  <a:pt x="261004" y="98222"/>
                </a:lnTo>
                <a:close/>
              </a:path>
              <a:path w="278129" h="151764">
                <a:moveTo>
                  <a:pt x="209514" y="94049"/>
                </a:moveTo>
                <a:lnTo>
                  <a:pt x="195656" y="102063"/>
                </a:lnTo>
                <a:lnTo>
                  <a:pt x="212289" y="110763"/>
                </a:lnTo>
                <a:lnTo>
                  <a:pt x="226155" y="102756"/>
                </a:lnTo>
                <a:lnTo>
                  <a:pt x="209514" y="94049"/>
                </a:lnTo>
                <a:close/>
              </a:path>
              <a:path w="278129" h="151764">
                <a:moveTo>
                  <a:pt x="158032" y="89868"/>
                </a:moveTo>
                <a:lnTo>
                  <a:pt x="144166" y="97882"/>
                </a:lnTo>
                <a:lnTo>
                  <a:pt x="160798" y="106590"/>
                </a:lnTo>
                <a:lnTo>
                  <a:pt x="174664" y="98576"/>
                </a:lnTo>
                <a:lnTo>
                  <a:pt x="158032" y="89868"/>
                </a:lnTo>
                <a:close/>
              </a:path>
              <a:path w="278129" h="151764">
                <a:moveTo>
                  <a:pt x="230112" y="81854"/>
                </a:moveTo>
                <a:lnTo>
                  <a:pt x="216254" y="89868"/>
                </a:lnTo>
                <a:lnTo>
                  <a:pt x="232887" y="98568"/>
                </a:lnTo>
                <a:lnTo>
                  <a:pt x="246753" y="90561"/>
                </a:lnTo>
                <a:lnTo>
                  <a:pt x="230112" y="81854"/>
                </a:lnTo>
                <a:close/>
              </a:path>
              <a:path w="278129" h="151764">
                <a:moveTo>
                  <a:pt x="178621" y="77673"/>
                </a:moveTo>
                <a:lnTo>
                  <a:pt x="164764" y="85688"/>
                </a:lnTo>
                <a:lnTo>
                  <a:pt x="181396" y="94395"/>
                </a:lnTo>
                <a:lnTo>
                  <a:pt x="195262" y="86381"/>
                </a:lnTo>
                <a:lnTo>
                  <a:pt x="178621" y="77673"/>
                </a:lnTo>
                <a:close/>
              </a:path>
              <a:path w="278129" h="151764">
                <a:moveTo>
                  <a:pt x="127139" y="73500"/>
                </a:moveTo>
                <a:lnTo>
                  <a:pt x="113273" y="81515"/>
                </a:lnTo>
                <a:lnTo>
                  <a:pt x="129906" y="90215"/>
                </a:lnTo>
                <a:lnTo>
                  <a:pt x="143772" y="82208"/>
                </a:lnTo>
                <a:lnTo>
                  <a:pt x="127139" y="73500"/>
                </a:lnTo>
                <a:close/>
              </a:path>
              <a:path w="278129" h="151764">
                <a:moveTo>
                  <a:pt x="199219" y="65478"/>
                </a:moveTo>
                <a:lnTo>
                  <a:pt x="185362" y="73493"/>
                </a:lnTo>
                <a:lnTo>
                  <a:pt x="201994" y="82200"/>
                </a:lnTo>
                <a:lnTo>
                  <a:pt x="215860" y="74193"/>
                </a:lnTo>
                <a:lnTo>
                  <a:pt x="199219" y="65478"/>
                </a:lnTo>
                <a:close/>
              </a:path>
              <a:path w="278129" h="151764">
                <a:moveTo>
                  <a:pt x="147729" y="61305"/>
                </a:moveTo>
                <a:lnTo>
                  <a:pt x="133871" y="69320"/>
                </a:lnTo>
                <a:lnTo>
                  <a:pt x="150504" y="78020"/>
                </a:lnTo>
                <a:lnTo>
                  <a:pt x="164370" y="70013"/>
                </a:lnTo>
                <a:lnTo>
                  <a:pt x="147729" y="61305"/>
                </a:lnTo>
                <a:close/>
              </a:path>
              <a:path w="278129" h="151764">
                <a:moveTo>
                  <a:pt x="96247" y="57125"/>
                </a:moveTo>
                <a:lnTo>
                  <a:pt x="82381" y="65139"/>
                </a:lnTo>
                <a:lnTo>
                  <a:pt x="99013" y="73847"/>
                </a:lnTo>
                <a:lnTo>
                  <a:pt x="112879" y="65832"/>
                </a:lnTo>
                <a:lnTo>
                  <a:pt x="96247" y="57125"/>
                </a:lnTo>
                <a:close/>
              </a:path>
              <a:path w="278129" h="151764">
                <a:moveTo>
                  <a:pt x="44756" y="52952"/>
                </a:moveTo>
                <a:lnTo>
                  <a:pt x="30892" y="60966"/>
                </a:lnTo>
                <a:lnTo>
                  <a:pt x="47523" y="69666"/>
                </a:lnTo>
                <a:lnTo>
                  <a:pt x="61389" y="61659"/>
                </a:lnTo>
                <a:lnTo>
                  <a:pt x="44756" y="52952"/>
                </a:lnTo>
                <a:close/>
              </a:path>
              <a:path w="278129" h="151764">
                <a:moveTo>
                  <a:pt x="168327" y="49111"/>
                </a:moveTo>
                <a:lnTo>
                  <a:pt x="154469" y="57125"/>
                </a:lnTo>
                <a:lnTo>
                  <a:pt x="171102" y="65832"/>
                </a:lnTo>
                <a:lnTo>
                  <a:pt x="184968" y="57818"/>
                </a:lnTo>
                <a:lnTo>
                  <a:pt x="168327" y="49111"/>
                </a:lnTo>
                <a:close/>
              </a:path>
              <a:path w="278129" h="151764">
                <a:moveTo>
                  <a:pt x="116836" y="44930"/>
                </a:moveTo>
                <a:lnTo>
                  <a:pt x="102979" y="52944"/>
                </a:lnTo>
                <a:lnTo>
                  <a:pt x="119611" y="61652"/>
                </a:lnTo>
                <a:lnTo>
                  <a:pt x="133477" y="53645"/>
                </a:lnTo>
                <a:lnTo>
                  <a:pt x="116836" y="44930"/>
                </a:lnTo>
                <a:close/>
              </a:path>
              <a:path w="278129" h="151764">
                <a:moveTo>
                  <a:pt x="65346" y="40757"/>
                </a:moveTo>
                <a:lnTo>
                  <a:pt x="51488" y="48771"/>
                </a:lnTo>
                <a:lnTo>
                  <a:pt x="68121" y="57479"/>
                </a:lnTo>
                <a:lnTo>
                  <a:pt x="81987" y="49464"/>
                </a:lnTo>
                <a:lnTo>
                  <a:pt x="65346" y="40757"/>
                </a:lnTo>
                <a:close/>
              </a:path>
              <a:path w="278129" h="151764">
                <a:moveTo>
                  <a:pt x="13860" y="36577"/>
                </a:moveTo>
                <a:lnTo>
                  <a:pt x="0" y="44591"/>
                </a:lnTo>
                <a:lnTo>
                  <a:pt x="16631" y="53298"/>
                </a:lnTo>
                <a:lnTo>
                  <a:pt x="30495" y="45291"/>
                </a:lnTo>
                <a:lnTo>
                  <a:pt x="13860" y="36577"/>
                </a:lnTo>
                <a:close/>
              </a:path>
              <a:path w="278129" h="151764">
                <a:moveTo>
                  <a:pt x="137434" y="32743"/>
                </a:moveTo>
                <a:lnTo>
                  <a:pt x="123576" y="40757"/>
                </a:lnTo>
                <a:lnTo>
                  <a:pt x="140209" y="49457"/>
                </a:lnTo>
                <a:lnTo>
                  <a:pt x="154075" y="41450"/>
                </a:lnTo>
                <a:lnTo>
                  <a:pt x="137434" y="32743"/>
                </a:lnTo>
                <a:close/>
              </a:path>
              <a:path w="278129" h="151764">
                <a:moveTo>
                  <a:pt x="85944" y="28562"/>
                </a:moveTo>
                <a:lnTo>
                  <a:pt x="72086" y="36577"/>
                </a:lnTo>
                <a:lnTo>
                  <a:pt x="88719" y="45284"/>
                </a:lnTo>
                <a:lnTo>
                  <a:pt x="102585" y="37270"/>
                </a:lnTo>
                <a:lnTo>
                  <a:pt x="85944" y="28562"/>
                </a:lnTo>
                <a:close/>
              </a:path>
              <a:path w="278129" h="151764">
                <a:moveTo>
                  <a:pt x="34457" y="24382"/>
                </a:moveTo>
                <a:lnTo>
                  <a:pt x="20596" y="32396"/>
                </a:lnTo>
                <a:lnTo>
                  <a:pt x="37228" y="41104"/>
                </a:lnTo>
                <a:lnTo>
                  <a:pt x="51094" y="33097"/>
                </a:lnTo>
                <a:lnTo>
                  <a:pt x="34457" y="24382"/>
                </a:lnTo>
                <a:close/>
              </a:path>
              <a:path w="278129" h="151764">
                <a:moveTo>
                  <a:pt x="106542" y="16367"/>
                </a:moveTo>
                <a:lnTo>
                  <a:pt x="92684" y="24382"/>
                </a:lnTo>
                <a:lnTo>
                  <a:pt x="109316" y="33089"/>
                </a:lnTo>
                <a:lnTo>
                  <a:pt x="123174" y="25075"/>
                </a:lnTo>
                <a:lnTo>
                  <a:pt x="106542" y="16367"/>
                </a:lnTo>
                <a:close/>
              </a:path>
              <a:path w="278129" h="151764">
                <a:moveTo>
                  <a:pt x="55051" y="12194"/>
                </a:moveTo>
                <a:lnTo>
                  <a:pt x="41193" y="20209"/>
                </a:lnTo>
                <a:lnTo>
                  <a:pt x="57826" y="28909"/>
                </a:lnTo>
                <a:lnTo>
                  <a:pt x="71692" y="20902"/>
                </a:lnTo>
                <a:lnTo>
                  <a:pt x="55051" y="12194"/>
                </a:lnTo>
                <a:close/>
              </a:path>
              <a:path w="278129" h="151764">
                <a:moveTo>
                  <a:pt x="75649" y="0"/>
                </a:moveTo>
                <a:lnTo>
                  <a:pt x="61791" y="8014"/>
                </a:lnTo>
                <a:lnTo>
                  <a:pt x="78424" y="16714"/>
                </a:lnTo>
                <a:lnTo>
                  <a:pt x="92281" y="8707"/>
                </a:lnTo>
                <a:lnTo>
                  <a:pt x="75649" y="0"/>
                </a:lnTo>
                <a:close/>
              </a:path>
            </a:pathLst>
          </a:custGeom>
          <a:solidFill>
            <a:srgbClr val="FFFFFF"/>
          </a:solidFill>
        </p:spPr>
        <p:txBody>
          <a:bodyPr wrap="square" lIns="0" tIns="0" rIns="0" bIns="0" rtlCol="0"/>
          <a:lstStyle/>
          <a:p>
            <a:endParaRPr/>
          </a:p>
        </p:txBody>
      </p:sp>
      <p:sp>
        <p:nvSpPr>
          <p:cNvPr id="128" name="object 128"/>
          <p:cNvSpPr/>
          <p:nvPr/>
        </p:nvSpPr>
        <p:spPr>
          <a:xfrm>
            <a:off x="6844710" y="1781931"/>
            <a:ext cx="278130" cy="147320"/>
          </a:xfrm>
          <a:custGeom>
            <a:avLst/>
            <a:gdLst/>
            <a:ahLst/>
            <a:cxnLst/>
            <a:rect l="l" t="t" r="r" b="b"/>
            <a:pathLst>
              <a:path w="278129" h="147319">
                <a:moveTo>
                  <a:pt x="78426" y="12194"/>
                </a:moveTo>
                <a:close/>
              </a:path>
              <a:path w="278129" h="147319">
                <a:moveTo>
                  <a:pt x="61794" y="0"/>
                </a:moveTo>
                <a:lnTo>
                  <a:pt x="61794" y="3487"/>
                </a:lnTo>
                <a:lnTo>
                  <a:pt x="78412" y="12194"/>
                </a:lnTo>
                <a:lnTo>
                  <a:pt x="78412" y="8707"/>
                </a:lnTo>
                <a:lnTo>
                  <a:pt x="61794" y="0"/>
                </a:lnTo>
                <a:close/>
              </a:path>
              <a:path w="278129" h="147319">
                <a:moveTo>
                  <a:pt x="78426" y="12189"/>
                </a:moveTo>
                <a:close/>
              </a:path>
              <a:path w="278129" h="147319">
                <a:moveTo>
                  <a:pt x="92284" y="700"/>
                </a:moveTo>
                <a:lnTo>
                  <a:pt x="78418" y="8707"/>
                </a:lnTo>
                <a:lnTo>
                  <a:pt x="78426" y="12189"/>
                </a:lnTo>
                <a:lnTo>
                  <a:pt x="92284" y="4180"/>
                </a:lnTo>
                <a:lnTo>
                  <a:pt x="92284" y="700"/>
                </a:lnTo>
                <a:close/>
              </a:path>
              <a:path w="278129" h="147319">
                <a:moveTo>
                  <a:pt x="109319" y="28562"/>
                </a:moveTo>
                <a:close/>
              </a:path>
              <a:path w="278129" h="147319">
                <a:moveTo>
                  <a:pt x="92678" y="16375"/>
                </a:moveTo>
                <a:lnTo>
                  <a:pt x="92686" y="19862"/>
                </a:lnTo>
                <a:lnTo>
                  <a:pt x="109291" y="28562"/>
                </a:lnTo>
                <a:lnTo>
                  <a:pt x="109305" y="25082"/>
                </a:lnTo>
                <a:lnTo>
                  <a:pt x="92678" y="16375"/>
                </a:lnTo>
                <a:close/>
              </a:path>
              <a:path w="278129" h="147319">
                <a:moveTo>
                  <a:pt x="109319" y="28557"/>
                </a:moveTo>
                <a:close/>
              </a:path>
              <a:path w="278129" h="147319">
                <a:moveTo>
                  <a:pt x="123177" y="17068"/>
                </a:moveTo>
                <a:lnTo>
                  <a:pt x="109311" y="25082"/>
                </a:lnTo>
                <a:lnTo>
                  <a:pt x="109319" y="28557"/>
                </a:lnTo>
                <a:lnTo>
                  <a:pt x="123168" y="20555"/>
                </a:lnTo>
                <a:lnTo>
                  <a:pt x="123177" y="17068"/>
                </a:lnTo>
                <a:close/>
              </a:path>
              <a:path w="278129" h="147319">
                <a:moveTo>
                  <a:pt x="123571" y="32743"/>
                </a:moveTo>
                <a:lnTo>
                  <a:pt x="123579" y="36230"/>
                </a:lnTo>
                <a:lnTo>
                  <a:pt x="140203" y="44933"/>
                </a:lnTo>
                <a:lnTo>
                  <a:pt x="140197" y="41450"/>
                </a:lnTo>
                <a:lnTo>
                  <a:pt x="123571" y="32743"/>
                </a:lnTo>
                <a:close/>
              </a:path>
              <a:path w="278129" h="147319">
                <a:moveTo>
                  <a:pt x="154069" y="33443"/>
                </a:moveTo>
                <a:lnTo>
                  <a:pt x="140203" y="41450"/>
                </a:lnTo>
                <a:lnTo>
                  <a:pt x="140211" y="44933"/>
                </a:lnTo>
                <a:lnTo>
                  <a:pt x="154061" y="36923"/>
                </a:lnTo>
                <a:lnTo>
                  <a:pt x="154069" y="33443"/>
                </a:lnTo>
                <a:close/>
              </a:path>
              <a:path w="278129" h="147319">
                <a:moveTo>
                  <a:pt x="154463" y="49118"/>
                </a:moveTo>
                <a:lnTo>
                  <a:pt x="154463" y="52605"/>
                </a:lnTo>
                <a:lnTo>
                  <a:pt x="171096" y="61313"/>
                </a:lnTo>
                <a:lnTo>
                  <a:pt x="171082" y="57825"/>
                </a:lnTo>
                <a:lnTo>
                  <a:pt x="154463" y="49118"/>
                </a:lnTo>
                <a:close/>
              </a:path>
              <a:path w="278129" h="147319">
                <a:moveTo>
                  <a:pt x="184962" y="49818"/>
                </a:moveTo>
                <a:lnTo>
                  <a:pt x="171096" y="57825"/>
                </a:lnTo>
                <a:lnTo>
                  <a:pt x="171096" y="61305"/>
                </a:lnTo>
                <a:lnTo>
                  <a:pt x="184953" y="53298"/>
                </a:lnTo>
                <a:lnTo>
                  <a:pt x="184962" y="49818"/>
                </a:lnTo>
                <a:close/>
              </a:path>
              <a:path w="278129" h="147319">
                <a:moveTo>
                  <a:pt x="185356" y="65486"/>
                </a:moveTo>
                <a:lnTo>
                  <a:pt x="185356" y="68973"/>
                </a:lnTo>
                <a:lnTo>
                  <a:pt x="201988" y="77681"/>
                </a:lnTo>
                <a:lnTo>
                  <a:pt x="201988" y="74201"/>
                </a:lnTo>
                <a:lnTo>
                  <a:pt x="185356" y="65486"/>
                </a:lnTo>
                <a:close/>
              </a:path>
              <a:path w="278129" h="147319">
                <a:moveTo>
                  <a:pt x="215854" y="66186"/>
                </a:moveTo>
                <a:lnTo>
                  <a:pt x="201988" y="74201"/>
                </a:lnTo>
                <a:lnTo>
                  <a:pt x="201988" y="77681"/>
                </a:lnTo>
                <a:lnTo>
                  <a:pt x="215846" y="69674"/>
                </a:lnTo>
                <a:lnTo>
                  <a:pt x="215854" y="66186"/>
                </a:lnTo>
                <a:close/>
              </a:path>
              <a:path w="278129" h="147319">
                <a:moveTo>
                  <a:pt x="216248" y="81861"/>
                </a:moveTo>
                <a:lnTo>
                  <a:pt x="216248" y="85348"/>
                </a:lnTo>
                <a:lnTo>
                  <a:pt x="232881" y="94063"/>
                </a:lnTo>
                <a:lnTo>
                  <a:pt x="232867" y="90569"/>
                </a:lnTo>
                <a:lnTo>
                  <a:pt x="216248" y="81861"/>
                </a:lnTo>
                <a:close/>
              </a:path>
              <a:path w="278129" h="147319">
                <a:moveTo>
                  <a:pt x="246738" y="82562"/>
                </a:moveTo>
                <a:lnTo>
                  <a:pt x="232881" y="90569"/>
                </a:lnTo>
                <a:lnTo>
                  <a:pt x="232881" y="94056"/>
                </a:lnTo>
                <a:lnTo>
                  <a:pt x="246738" y="86042"/>
                </a:lnTo>
                <a:lnTo>
                  <a:pt x="246738" y="82562"/>
                </a:lnTo>
                <a:close/>
              </a:path>
              <a:path w="278129" h="147319">
                <a:moveTo>
                  <a:pt x="247141" y="98229"/>
                </a:moveTo>
                <a:lnTo>
                  <a:pt x="247141" y="101716"/>
                </a:lnTo>
                <a:lnTo>
                  <a:pt x="263773" y="110424"/>
                </a:lnTo>
                <a:lnTo>
                  <a:pt x="263773" y="106944"/>
                </a:lnTo>
                <a:lnTo>
                  <a:pt x="247141" y="98229"/>
                </a:lnTo>
                <a:close/>
              </a:path>
              <a:path w="278129" h="147319">
                <a:moveTo>
                  <a:pt x="277631" y="98929"/>
                </a:moveTo>
                <a:lnTo>
                  <a:pt x="263773" y="106944"/>
                </a:lnTo>
                <a:lnTo>
                  <a:pt x="263773" y="110424"/>
                </a:lnTo>
                <a:lnTo>
                  <a:pt x="277631" y="102417"/>
                </a:lnTo>
                <a:lnTo>
                  <a:pt x="277631" y="98929"/>
                </a:lnTo>
                <a:close/>
              </a:path>
              <a:path w="278129" h="147319">
                <a:moveTo>
                  <a:pt x="57829" y="24382"/>
                </a:moveTo>
                <a:close/>
              </a:path>
              <a:path w="278129" h="147319">
                <a:moveTo>
                  <a:pt x="41194" y="12194"/>
                </a:moveTo>
                <a:lnTo>
                  <a:pt x="41196" y="15682"/>
                </a:lnTo>
                <a:lnTo>
                  <a:pt x="57814" y="24382"/>
                </a:lnTo>
                <a:lnTo>
                  <a:pt x="57814" y="20902"/>
                </a:lnTo>
                <a:lnTo>
                  <a:pt x="41194" y="12194"/>
                </a:lnTo>
                <a:close/>
              </a:path>
              <a:path w="278129" h="147319">
                <a:moveTo>
                  <a:pt x="57829" y="24377"/>
                </a:moveTo>
                <a:close/>
              </a:path>
              <a:path w="278129" h="147319">
                <a:moveTo>
                  <a:pt x="71686" y="12895"/>
                </a:moveTo>
                <a:lnTo>
                  <a:pt x="57820" y="20902"/>
                </a:lnTo>
                <a:lnTo>
                  <a:pt x="57829" y="24377"/>
                </a:lnTo>
                <a:lnTo>
                  <a:pt x="71686" y="16375"/>
                </a:lnTo>
                <a:lnTo>
                  <a:pt x="71686" y="12895"/>
                </a:lnTo>
                <a:close/>
              </a:path>
              <a:path w="278129" h="147319">
                <a:moveTo>
                  <a:pt x="88721" y="40757"/>
                </a:moveTo>
                <a:close/>
              </a:path>
              <a:path w="278129" h="147319">
                <a:moveTo>
                  <a:pt x="72089" y="28570"/>
                </a:moveTo>
                <a:lnTo>
                  <a:pt x="72089" y="32057"/>
                </a:lnTo>
                <a:lnTo>
                  <a:pt x="88693" y="40757"/>
                </a:lnTo>
                <a:lnTo>
                  <a:pt x="88707" y="37277"/>
                </a:lnTo>
                <a:lnTo>
                  <a:pt x="72089" y="28570"/>
                </a:lnTo>
                <a:close/>
              </a:path>
              <a:path w="278129" h="147319">
                <a:moveTo>
                  <a:pt x="88721" y="40752"/>
                </a:moveTo>
                <a:close/>
              </a:path>
              <a:path w="278129" h="147319">
                <a:moveTo>
                  <a:pt x="102579" y="29263"/>
                </a:moveTo>
                <a:lnTo>
                  <a:pt x="88713" y="37277"/>
                </a:lnTo>
                <a:lnTo>
                  <a:pt x="88721" y="40752"/>
                </a:lnTo>
                <a:lnTo>
                  <a:pt x="102579" y="32750"/>
                </a:lnTo>
                <a:lnTo>
                  <a:pt x="102579" y="29263"/>
                </a:lnTo>
                <a:close/>
              </a:path>
              <a:path w="278129" h="147319">
                <a:moveTo>
                  <a:pt x="102973" y="44937"/>
                </a:moveTo>
                <a:lnTo>
                  <a:pt x="102981" y="48425"/>
                </a:lnTo>
                <a:lnTo>
                  <a:pt x="119605" y="57128"/>
                </a:lnTo>
                <a:lnTo>
                  <a:pt x="119600" y="53645"/>
                </a:lnTo>
                <a:lnTo>
                  <a:pt x="102973" y="44937"/>
                </a:lnTo>
                <a:close/>
              </a:path>
              <a:path w="278129" h="147319">
                <a:moveTo>
                  <a:pt x="133471" y="45638"/>
                </a:moveTo>
                <a:lnTo>
                  <a:pt x="119605" y="53645"/>
                </a:lnTo>
                <a:lnTo>
                  <a:pt x="119614" y="57127"/>
                </a:lnTo>
                <a:lnTo>
                  <a:pt x="133471" y="49118"/>
                </a:lnTo>
                <a:lnTo>
                  <a:pt x="133471" y="45638"/>
                </a:lnTo>
                <a:close/>
              </a:path>
              <a:path w="278129" h="147319">
                <a:moveTo>
                  <a:pt x="185347" y="134810"/>
                </a:moveTo>
                <a:lnTo>
                  <a:pt x="185347" y="138298"/>
                </a:lnTo>
                <a:lnTo>
                  <a:pt x="201980" y="147008"/>
                </a:lnTo>
                <a:lnTo>
                  <a:pt x="201977" y="143524"/>
                </a:lnTo>
                <a:lnTo>
                  <a:pt x="185347" y="134810"/>
                </a:lnTo>
                <a:close/>
              </a:path>
              <a:path w="278129" h="147319">
                <a:moveTo>
                  <a:pt x="215846" y="135515"/>
                </a:moveTo>
                <a:lnTo>
                  <a:pt x="201980" y="143524"/>
                </a:lnTo>
                <a:lnTo>
                  <a:pt x="201980" y="147008"/>
                </a:lnTo>
                <a:lnTo>
                  <a:pt x="215846" y="138997"/>
                </a:lnTo>
                <a:lnTo>
                  <a:pt x="215846" y="135515"/>
                </a:lnTo>
                <a:close/>
              </a:path>
              <a:path w="278129" h="147319">
                <a:moveTo>
                  <a:pt x="205945" y="122619"/>
                </a:moveTo>
                <a:lnTo>
                  <a:pt x="205945" y="126106"/>
                </a:lnTo>
                <a:lnTo>
                  <a:pt x="222578" y="134814"/>
                </a:lnTo>
                <a:lnTo>
                  <a:pt x="222575" y="131330"/>
                </a:lnTo>
                <a:lnTo>
                  <a:pt x="205945" y="122619"/>
                </a:lnTo>
                <a:close/>
              </a:path>
              <a:path w="278129" h="147319">
                <a:moveTo>
                  <a:pt x="236444" y="123319"/>
                </a:moveTo>
                <a:lnTo>
                  <a:pt x="222578" y="131330"/>
                </a:lnTo>
                <a:lnTo>
                  <a:pt x="222578" y="134814"/>
                </a:lnTo>
                <a:lnTo>
                  <a:pt x="236444" y="126806"/>
                </a:lnTo>
                <a:lnTo>
                  <a:pt x="236444" y="123319"/>
                </a:lnTo>
                <a:close/>
              </a:path>
              <a:path w="278129" h="147319">
                <a:moveTo>
                  <a:pt x="171096" y="130635"/>
                </a:moveTo>
                <a:close/>
              </a:path>
              <a:path w="278129" h="147319">
                <a:moveTo>
                  <a:pt x="154455" y="118446"/>
                </a:moveTo>
                <a:lnTo>
                  <a:pt x="154455" y="121933"/>
                </a:lnTo>
                <a:lnTo>
                  <a:pt x="171083" y="130635"/>
                </a:lnTo>
                <a:lnTo>
                  <a:pt x="171082" y="127153"/>
                </a:lnTo>
                <a:lnTo>
                  <a:pt x="154455" y="118446"/>
                </a:lnTo>
                <a:close/>
              </a:path>
              <a:path w="278129" h="147319">
                <a:moveTo>
                  <a:pt x="171096" y="130630"/>
                </a:moveTo>
                <a:close/>
              </a:path>
              <a:path w="278129" h="147319">
                <a:moveTo>
                  <a:pt x="184953" y="119139"/>
                </a:moveTo>
                <a:lnTo>
                  <a:pt x="171087" y="127153"/>
                </a:lnTo>
                <a:lnTo>
                  <a:pt x="171096" y="130630"/>
                </a:lnTo>
                <a:lnTo>
                  <a:pt x="184953" y="122626"/>
                </a:lnTo>
                <a:lnTo>
                  <a:pt x="184953" y="119139"/>
                </a:lnTo>
                <a:close/>
              </a:path>
              <a:path w="278129" h="147319">
                <a:moveTo>
                  <a:pt x="226543" y="110424"/>
                </a:moveTo>
                <a:lnTo>
                  <a:pt x="226543" y="113911"/>
                </a:lnTo>
                <a:lnTo>
                  <a:pt x="243175" y="122619"/>
                </a:lnTo>
                <a:lnTo>
                  <a:pt x="243175" y="119139"/>
                </a:lnTo>
                <a:lnTo>
                  <a:pt x="226543" y="110424"/>
                </a:lnTo>
                <a:close/>
              </a:path>
              <a:path w="278129" h="147319">
                <a:moveTo>
                  <a:pt x="257041" y="111124"/>
                </a:moveTo>
                <a:lnTo>
                  <a:pt x="243175" y="119139"/>
                </a:lnTo>
                <a:lnTo>
                  <a:pt x="243175" y="122619"/>
                </a:lnTo>
                <a:lnTo>
                  <a:pt x="257041" y="114612"/>
                </a:lnTo>
                <a:lnTo>
                  <a:pt x="257041" y="111124"/>
                </a:lnTo>
                <a:close/>
              </a:path>
              <a:path w="278129" h="147319">
                <a:moveTo>
                  <a:pt x="175053" y="106251"/>
                </a:moveTo>
                <a:lnTo>
                  <a:pt x="175053" y="109738"/>
                </a:lnTo>
                <a:lnTo>
                  <a:pt x="191685" y="118446"/>
                </a:lnTo>
                <a:lnTo>
                  <a:pt x="191671" y="114958"/>
                </a:lnTo>
                <a:lnTo>
                  <a:pt x="175053" y="106251"/>
                </a:lnTo>
                <a:close/>
              </a:path>
              <a:path w="278129" h="147319">
                <a:moveTo>
                  <a:pt x="205551" y="106951"/>
                </a:moveTo>
                <a:lnTo>
                  <a:pt x="191685" y="114958"/>
                </a:lnTo>
                <a:lnTo>
                  <a:pt x="191685" y="118438"/>
                </a:lnTo>
                <a:lnTo>
                  <a:pt x="205551" y="110431"/>
                </a:lnTo>
                <a:lnTo>
                  <a:pt x="205551" y="106951"/>
                </a:lnTo>
                <a:close/>
              </a:path>
              <a:path w="278129" h="147319">
                <a:moveTo>
                  <a:pt x="61785" y="69327"/>
                </a:moveTo>
                <a:lnTo>
                  <a:pt x="61785" y="72815"/>
                </a:lnTo>
                <a:lnTo>
                  <a:pt x="140195" y="114261"/>
                </a:lnTo>
                <a:lnTo>
                  <a:pt x="140189" y="110778"/>
                </a:lnTo>
                <a:lnTo>
                  <a:pt x="61785" y="69327"/>
                </a:lnTo>
                <a:close/>
              </a:path>
              <a:path w="278129" h="147319">
                <a:moveTo>
                  <a:pt x="154061" y="102771"/>
                </a:moveTo>
                <a:lnTo>
                  <a:pt x="140195" y="110778"/>
                </a:lnTo>
                <a:lnTo>
                  <a:pt x="140203" y="114260"/>
                </a:lnTo>
                <a:lnTo>
                  <a:pt x="154048" y="106258"/>
                </a:lnTo>
                <a:lnTo>
                  <a:pt x="154061" y="102771"/>
                </a:lnTo>
                <a:close/>
              </a:path>
              <a:path w="278129" h="147319">
                <a:moveTo>
                  <a:pt x="195650" y="94056"/>
                </a:moveTo>
                <a:lnTo>
                  <a:pt x="195650" y="97543"/>
                </a:lnTo>
                <a:lnTo>
                  <a:pt x="212283" y="106258"/>
                </a:lnTo>
                <a:lnTo>
                  <a:pt x="212269" y="102763"/>
                </a:lnTo>
                <a:lnTo>
                  <a:pt x="195650" y="94056"/>
                </a:lnTo>
                <a:close/>
              </a:path>
              <a:path w="278129" h="147319">
                <a:moveTo>
                  <a:pt x="226149" y="94756"/>
                </a:moveTo>
                <a:lnTo>
                  <a:pt x="212283" y="102763"/>
                </a:lnTo>
                <a:lnTo>
                  <a:pt x="212283" y="106251"/>
                </a:lnTo>
                <a:lnTo>
                  <a:pt x="226149" y="98236"/>
                </a:lnTo>
                <a:lnTo>
                  <a:pt x="226149" y="94756"/>
                </a:lnTo>
                <a:close/>
              </a:path>
              <a:path w="278129" h="147319">
                <a:moveTo>
                  <a:pt x="144160" y="89875"/>
                </a:moveTo>
                <a:lnTo>
                  <a:pt x="144160" y="93363"/>
                </a:lnTo>
                <a:lnTo>
                  <a:pt x="160793" y="102066"/>
                </a:lnTo>
                <a:lnTo>
                  <a:pt x="160787" y="98583"/>
                </a:lnTo>
                <a:lnTo>
                  <a:pt x="144160" y="89875"/>
                </a:lnTo>
                <a:close/>
              </a:path>
              <a:path w="278129" h="147319">
                <a:moveTo>
                  <a:pt x="174659" y="90576"/>
                </a:moveTo>
                <a:lnTo>
                  <a:pt x="160793" y="98583"/>
                </a:lnTo>
                <a:lnTo>
                  <a:pt x="160801" y="102065"/>
                </a:lnTo>
                <a:lnTo>
                  <a:pt x="174659" y="94056"/>
                </a:lnTo>
                <a:lnTo>
                  <a:pt x="174659" y="90576"/>
                </a:lnTo>
                <a:close/>
              </a:path>
              <a:path w="278129" h="147319">
                <a:moveTo>
                  <a:pt x="164758" y="77681"/>
                </a:moveTo>
                <a:lnTo>
                  <a:pt x="164758" y="81168"/>
                </a:lnTo>
                <a:lnTo>
                  <a:pt x="181390" y="89875"/>
                </a:lnTo>
                <a:lnTo>
                  <a:pt x="181376" y="86388"/>
                </a:lnTo>
                <a:lnTo>
                  <a:pt x="164758" y="77681"/>
                </a:lnTo>
                <a:close/>
              </a:path>
              <a:path w="278129" h="147319">
                <a:moveTo>
                  <a:pt x="195256" y="78381"/>
                </a:moveTo>
                <a:lnTo>
                  <a:pt x="181390" y="86388"/>
                </a:lnTo>
                <a:lnTo>
                  <a:pt x="181390" y="89875"/>
                </a:lnTo>
                <a:lnTo>
                  <a:pt x="195256" y="81861"/>
                </a:lnTo>
                <a:lnTo>
                  <a:pt x="195256" y="78381"/>
                </a:lnTo>
                <a:close/>
              </a:path>
              <a:path w="278129" h="147319">
                <a:moveTo>
                  <a:pt x="129908" y="85695"/>
                </a:moveTo>
                <a:close/>
              </a:path>
              <a:path w="278129" h="147319">
                <a:moveTo>
                  <a:pt x="113267" y="73500"/>
                </a:moveTo>
                <a:lnTo>
                  <a:pt x="113276" y="76988"/>
                </a:lnTo>
                <a:lnTo>
                  <a:pt x="129894" y="85695"/>
                </a:lnTo>
                <a:lnTo>
                  <a:pt x="129904" y="82213"/>
                </a:lnTo>
                <a:lnTo>
                  <a:pt x="113267" y="73500"/>
                </a:lnTo>
                <a:close/>
              </a:path>
              <a:path w="278129" h="147319">
                <a:moveTo>
                  <a:pt x="129908" y="85690"/>
                </a:moveTo>
                <a:close/>
              </a:path>
              <a:path w="278129" h="147319">
                <a:moveTo>
                  <a:pt x="143766" y="74201"/>
                </a:moveTo>
                <a:lnTo>
                  <a:pt x="129904" y="82213"/>
                </a:lnTo>
                <a:lnTo>
                  <a:pt x="129908" y="85690"/>
                </a:lnTo>
                <a:lnTo>
                  <a:pt x="143766" y="77688"/>
                </a:lnTo>
                <a:lnTo>
                  <a:pt x="143766" y="74201"/>
                </a:lnTo>
                <a:close/>
              </a:path>
              <a:path w="278129" h="147319">
                <a:moveTo>
                  <a:pt x="150506" y="73500"/>
                </a:moveTo>
                <a:close/>
              </a:path>
              <a:path w="278129" h="147319">
                <a:moveTo>
                  <a:pt x="133865" y="61313"/>
                </a:moveTo>
                <a:lnTo>
                  <a:pt x="133874" y="64793"/>
                </a:lnTo>
                <a:lnTo>
                  <a:pt x="150492" y="73500"/>
                </a:lnTo>
                <a:lnTo>
                  <a:pt x="150502" y="70018"/>
                </a:lnTo>
                <a:lnTo>
                  <a:pt x="133865" y="61313"/>
                </a:lnTo>
                <a:close/>
              </a:path>
              <a:path w="278129" h="147319">
                <a:moveTo>
                  <a:pt x="150506" y="73495"/>
                </a:moveTo>
                <a:close/>
              </a:path>
              <a:path w="278129" h="147319">
                <a:moveTo>
                  <a:pt x="164364" y="62006"/>
                </a:moveTo>
                <a:lnTo>
                  <a:pt x="150502" y="70018"/>
                </a:lnTo>
                <a:lnTo>
                  <a:pt x="150506" y="73495"/>
                </a:lnTo>
                <a:lnTo>
                  <a:pt x="164364" y="65493"/>
                </a:lnTo>
                <a:lnTo>
                  <a:pt x="164364" y="62006"/>
                </a:lnTo>
                <a:close/>
              </a:path>
              <a:path w="278129" h="147319">
                <a:moveTo>
                  <a:pt x="82383" y="57132"/>
                </a:moveTo>
                <a:lnTo>
                  <a:pt x="82383" y="60620"/>
                </a:lnTo>
                <a:lnTo>
                  <a:pt x="99007" y="69323"/>
                </a:lnTo>
                <a:lnTo>
                  <a:pt x="99002" y="65840"/>
                </a:lnTo>
                <a:lnTo>
                  <a:pt x="82383" y="57132"/>
                </a:lnTo>
                <a:close/>
              </a:path>
              <a:path w="278129" h="147319">
                <a:moveTo>
                  <a:pt x="112873" y="57833"/>
                </a:moveTo>
                <a:lnTo>
                  <a:pt x="99007" y="65840"/>
                </a:lnTo>
                <a:lnTo>
                  <a:pt x="99016" y="69322"/>
                </a:lnTo>
                <a:lnTo>
                  <a:pt x="112873" y="61313"/>
                </a:lnTo>
                <a:lnTo>
                  <a:pt x="112873" y="57833"/>
                </a:lnTo>
                <a:close/>
              </a:path>
              <a:path w="278129" h="147319">
                <a:moveTo>
                  <a:pt x="37232" y="36577"/>
                </a:moveTo>
                <a:close/>
              </a:path>
              <a:path w="278129" h="147319">
                <a:moveTo>
                  <a:pt x="20596" y="24389"/>
                </a:moveTo>
                <a:lnTo>
                  <a:pt x="20599" y="27877"/>
                </a:lnTo>
                <a:lnTo>
                  <a:pt x="37218" y="36577"/>
                </a:lnTo>
                <a:lnTo>
                  <a:pt x="37217" y="33097"/>
                </a:lnTo>
                <a:lnTo>
                  <a:pt x="20596" y="24389"/>
                </a:lnTo>
                <a:close/>
              </a:path>
              <a:path w="278129" h="147319">
                <a:moveTo>
                  <a:pt x="51088" y="25082"/>
                </a:moveTo>
                <a:lnTo>
                  <a:pt x="37224" y="33097"/>
                </a:lnTo>
                <a:lnTo>
                  <a:pt x="37232" y="36572"/>
                </a:lnTo>
                <a:lnTo>
                  <a:pt x="51088" y="28570"/>
                </a:lnTo>
                <a:lnTo>
                  <a:pt x="51088" y="25082"/>
                </a:lnTo>
                <a:close/>
              </a:path>
              <a:path w="278129" h="147319">
                <a:moveTo>
                  <a:pt x="68123" y="52952"/>
                </a:moveTo>
                <a:close/>
              </a:path>
              <a:path w="278129" h="147319">
                <a:moveTo>
                  <a:pt x="51491" y="40764"/>
                </a:moveTo>
                <a:lnTo>
                  <a:pt x="51491" y="44252"/>
                </a:lnTo>
                <a:lnTo>
                  <a:pt x="68109" y="52952"/>
                </a:lnTo>
                <a:lnTo>
                  <a:pt x="68095" y="49464"/>
                </a:lnTo>
                <a:lnTo>
                  <a:pt x="51491" y="40764"/>
                </a:lnTo>
                <a:close/>
              </a:path>
              <a:path w="278129" h="147319">
                <a:moveTo>
                  <a:pt x="68123" y="52947"/>
                </a:moveTo>
                <a:close/>
              </a:path>
              <a:path w="278129" h="147319">
                <a:moveTo>
                  <a:pt x="81981" y="41457"/>
                </a:moveTo>
                <a:lnTo>
                  <a:pt x="68115" y="49464"/>
                </a:lnTo>
                <a:lnTo>
                  <a:pt x="68123" y="52947"/>
                </a:lnTo>
                <a:lnTo>
                  <a:pt x="81981" y="44937"/>
                </a:lnTo>
                <a:lnTo>
                  <a:pt x="81981" y="41457"/>
                </a:lnTo>
                <a:close/>
              </a:path>
              <a:path w="278129" h="147319">
                <a:moveTo>
                  <a:pt x="16635" y="48771"/>
                </a:moveTo>
                <a:close/>
              </a:path>
              <a:path w="278129" h="147319">
                <a:moveTo>
                  <a:pt x="0" y="36584"/>
                </a:moveTo>
                <a:lnTo>
                  <a:pt x="2" y="40071"/>
                </a:lnTo>
                <a:lnTo>
                  <a:pt x="16621" y="48771"/>
                </a:lnTo>
                <a:lnTo>
                  <a:pt x="16620" y="45291"/>
                </a:lnTo>
                <a:lnTo>
                  <a:pt x="0" y="36584"/>
                </a:lnTo>
                <a:close/>
              </a:path>
              <a:path w="278129" h="147319">
                <a:moveTo>
                  <a:pt x="30490" y="37277"/>
                </a:moveTo>
                <a:lnTo>
                  <a:pt x="16627" y="45291"/>
                </a:lnTo>
                <a:lnTo>
                  <a:pt x="16635" y="48767"/>
                </a:lnTo>
                <a:lnTo>
                  <a:pt x="30489" y="40764"/>
                </a:lnTo>
                <a:lnTo>
                  <a:pt x="30490" y="37277"/>
                </a:lnTo>
                <a:close/>
              </a:path>
              <a:path w="278129" h="147319">
                <a:moveTo>
                  <a:pt x="47525" y="65147"/>
                </a:moveTo>
                <a:close/>
              </a:path>
              <a:path w="278129" h="147319">
                <a:moveTo>
                  <a:pt x="30891" y="52959"/>
                </a:moveTo>
                <a:lnTo>
                  <a:pt x="30893" y="56447"/>
                </a:lnTo>
                <a:lnTo>
                  <a:pt x="47511" y="65147"/>
                </a:lnTo>
                <a:lnTo>
                  <a:pt x="47497" y="61659"/>
                </a:lnTo>
                <a:lnTo>
                  <a:pt x="30891" y="52959"/>
                </a:lnTo>
                <a:close/>
              </a:path>
              <a:path w="278129" h="147319">
                <a:moveTo>
                  <a:pt x="47525" y="65142"/>
                </a:moveTo>
                <a:close/>
              </a:path>
              <a:path w="278129" h="147319">
                <a:moveTo>
                  <a:pt x="61383" y="53652"/>
                </a:moveTo>
                <a:lnTo>
                  <a:pt x="47517" y="61659"/>
                </a:lnTo>
                <a:lnTo>
                  <a:pt x="47525" y="65142"/>
                </a:lnTo>
                <a:lnTo>
                  <a:pt x="61383" y="57132"/>
                </a:lnTo>
                <a:lnTo>
                  <a:pt x="61383" y="53652"/>
                </a:lnTo>
                <a:close/>
              </a:path>
            </a:pathLst>
          </a:custGeom>
          <a:solidFill>
            <a:srgbClr val="959595"/>
          </a:solidFill>
        </p:spPr>
        <p:txBody>
          <a:bodyPr wrap="square" lIns="0" tIns="0" rIns="0" bIns="0" rtlCol="0"/>
          <a:lstStyle/>
          <a:p>
            <a:endParaRPr/>
          </a:p>
        </p:txBody>
      </p:sp>
      <p:sp>
        <p:nvSpPr>
          <p:cNvPr id="129" name="object 129"/>
          <p:cNvSpPr/>
          <p:nvPr/>
        </p:nvSpPr>
        <p:spPr>
          <a:xfrm>
            <a:off x="7365148" y="1697644"/>
            <a:ext cx="26670" cy="57150"/>
          </a:xfrm>
          <a:custGeom>
            <a:avLst/>
            <a:gdLst/>
            <a:ahLst/>
            <a:cxnLst/>
            <a:rect l="l" t="t" r="r" b="b"/>
            <a:pathLst>
              <a:path w="26670" h="57150">
                <a:moveTo>
                  <a:pt x="26323" y="0"/>
                </a:moveTo>
                <a:lnTo>
                  <a:pt x="14335" y="6643"/>
                </a:lnTo>
                <a:lnTo>
                  <a:pt x="14335" y="50128"/>
                </a:lnTo>
                <a:lnTo>
                  <a:pt x="26323" y="43485"/>
                </a:lnTo>
                <a:lnTo>
                  <a:pt x="26323" y="0"/>
                </a:lnTo>
                <a:close/>
              </a:path>
              <a:path w="26670" h="57150">
                <a:moveTo>
                  <a:pt x="6647" y="10049"/>
                </a:moveTo>
                <a:lnTo>
                  <a:pt x="0" y="13455"/>
                </a:lnTo>
                <a:lnTo>
                  <a:pt x="0" y="56941"/>
                </a:lnTo>
                <a:lnTo>
                  <a:pt x="6647" y="53534"/>
                </a:lnTo>
                <a:lnTo>
                  <a:pt x="6647" y="10049"/>
                </a:lnTo>
                <a:close/>
              </a:path>
            </a:pathLst>
          </a:custGeom>
          <a:solidFill>
            <a:srgbClr val="808080"/>
          </a:solidFill>
        </p:spPr>
        <p:txBody>
          <a:bodyPr wrap="square" lIns="0" tIns="0" rIns="0" bIns="0" rtlCol="0"/>
          <a:lstStyle/>
          <a:p>
            <a:endParaRPr/>
          </a:p>
        </p:txBody>
      </p:sp>
      <p:sp>
        <p:nvSpPr>
          <p:cNvPr id="130" name="object 130"/>
          <p:cNvSpPr/>
          <p:nvPr/>
        </p:nvSpPr>
        <p:spPr>
          <a:xfrm>
            <a:off x="7379484" y="1697644"/>
            <a:ext cx="12065" cy="50165"/>
          </a:xfrm>
          <a:custGeom>
            <a:avLst/>
            <a:gdLst/>
            <a:ahLst/>
            <a:cxnLst/>
            <a:rect l="l" t="t" r="r" b="b"/>
            <a:pathLst>
              <a:path w="12065" h="50164">
                <a:moveTo>
                  <a:pt x="0" y="6643"/>
                </a:moveTo>
                <a:lnTo>
                  <a:pt x="11988" y="0"/>
                </a:lnTo>
                <a:lnTo>
                  <a:pt x="11988" y="43485"/>
                </a:lnTo>
                <a:lnTo>
                  <a:pt x="0" y="50128"/>
                </a:lnTo>
                <a:lnTo>
                  <a:pt x="0" y="6643"/>
                </a:lnTo>
                <a:close/>
              </a:path>
            </a:pathLst>
          </a:custGeom>
          <a:ln w="3175">
            <a:solidFill>
              <a:srgbClr val="808080"/>
            </a:solidFill>
          </a:ln>
        </p:spPr>
        <p:txBody>
          <a:bodyPr wrap="square" lIns="0" tIns="0" rIns="0" bIns="0" rtlCol="0"/>
          <a:lstStyle/>
          <a:p>
            <a:endParaRPr/>
          </a:p>
        </p:txBody>
      </p:sp>
      <p:sp>
        <p:nvSpPr>
          <p:cNvPr id="131" name="object 131"/>
          <p:cNvSpPr/>
          <p:nvPr/>
        </p:nvSpPr>
        <p:spPr>
          <a:xfrm>
            <a:off x="7365148" y="1707693"/>
            <a:ext cx="6985" cy="46990"/>
          </a:xfrm>
          <a:custGeom>
            <a:avLst/>
            <a:gdLst/>
            <a:ahLst/>
            <a:cxnLst/>
            <a:rect l="l" t="t" r="r" b="b"/>
            <a:pathLst>
              <a:path w="6984" h="46989">
                <a:moveTo>
                  <a:pt x="0" y="3406"/>
                </a:moveTo>
                <a:lnTo>
                  <a:pt x="6647" y="0"/>
                </a:lnTo>
                <a:lnTo>
                  <a:pt x="6647" y="43485"/>
                </a:lnTo>
                <a:lnTo>
                  <a:pt x="0" y="46891"/>
                </a:lnTo>
                <a:lnTo>
                  <a:pt x="0" y="3406"/>
                </a:lnTo>
                <a:close/>
              </a:path>
            </a:pathLst>
          </a:custGeom>
          <a:ln w="3175">
            <a:solidFill>
              <a:srgbClr val="808080"/>
            </a:solidFill>
          </a:ln>
        </p:spPr>
        <p:txBody>
          <a:bodyPr wrap="square" lIns="0" tIns="0" rIns="0" bIns="0" rtlCol="0"/>
          <a:lstStyle/>
          <a:p>
            <a:endParaRPr/>
          </a:p>
        </p:txBody>
      </p:sp>
      <p:sp>
        <p:nvSpPr>
          <p:cNvPr id="132" name="object 132"/>
          <p:cNvSpPr/>
          <p:nvPr/>
        </p:nvSpPr>
        <p:spPr>
          <a:xfrm>
            <a:off x="6980538" y="1460914"/>
            <a:ext cx="239369" cy="399951"/>
          </a:xfrm>
          <a:prstGeom prst="rect">
            <a:avLst/>
          </a:prstGeom>
          <a:blipFill>
            <a:blip r:embed="rId19" cstate="print"/>
            <a:stretch>
              <a:fillRect/>
            </a:stretch>
          </a:blipFill>
        </p:spPr>
        <p:txBody>
          <a:bodyPr wrap="square" lIns="0" tIns="0" rIns="0" bIns="0" rtlCol="0"/>
          <a:lstStyle/>
          <a:p>
            <a:endParaRPr/>
          </a:p>
        </p:txBody>
      </p:sp>
      <p:sp>
        <p:nvSpPr>
          <p:cNvPr id="133" name="object 133"/>
          <p:cNvSpPr/>
          <p:nvPr/>
        </p:nvSpPr>
        <p:spPr>
          <a:xfrm>
            <a:off x="7031483" y="1460914"/>
            <a:ext cx="188595" cy="286385"/>
          </a:xfrm>
          <a:custGeom>
            <a:avLst/>
            <a:gdLst/>
            <a:ahLst/>
            <a:cxnLst/>
            <a:rect l="l" t="t" r="r" b="b"/>
            <a:pathLst>
              <a:path w="188595" h="286385">
                <a:moveTo>
                  <a:pt x="188423" y="285922"/>
                </a:moveTo>
                <a:lnTo>
                  <a:pt x="150574" y="275458"/>
                </a:lnTo>
                <a:lnTo>
                  <a:pt x="114114" y="261997"/>
                </a:lnTo>
                <a:lnTo>
                  <a:pt x="79265" y="245647"/>
                </a:lnTo>
                <a:lnTo>
                  <a:pt x="46247" y="226518"/>
                </a:lnTo>
                <a:lnTo>
                  <a:pt x="5452" y="196881"/>
                </a:lnTo>
                <a:lnTo>
                  <a:pt x="0" y="192315"/>
                </a:lnTo>
                <a:lnTo>
                  <a:pt x="0" y="0"/>
                </a:lnTo>
                <a:lnTo>
                  <a:pt x="9942" y="7672"/>
                </a:lnTo>
                <a:lnTo>
                  <a:pt x="20089" y="15110"/>
                </a:lnTo>
                <a:lnTo>
                  <a:pt x="62614" y="42457"/>
                </a:lnTo>
                <a:lnTo>
                  <a:pt x="96389" y="60367"/>
                </a:lnTo>
                <a:lnTo>
                  <a:pt x="131610" y="75963"/>
                </a:lnTo>
                <a:lnTo>
                  <a:pt x="168131" y="89172"/>
                </a:lnTo>
                <a:lnTo>
                  <a:pt x="188423" y="95309"/>
                </a:lnTo>
                <a:lnTo>
                  <a:pt x="188423" y="285922"/>
                </a:lnTo>
                <a:close/>
              </a:path>
            </a:pathLst>
          </a:custGeom>
          <a:ln w="5815">
            <a:solidFill>
              <a:srgbClr val="000000"/>
            </a:solidFill>
          </a:ln>
        </p:spPr>
        <p:txBody>
          <a:bodyPr wrap="square" lIns="0" tIns="0" rIns="0" bIns="0" rtlCol="0"/>
          <a:lstStyle/>
          <a:p>
            <a:endParaRPr/>
          </a:p>
        </p:txBody>
      </p:sp>
      <p:sp>
        <p:nvSpPr>
          <p:cNvPr id="134" name="object 134"/>
          <p:cNvSpPr/>
          <p:nvPr/>
        </p:nvSpPr>
        <p:spPr>
          <a:xfrm>
            <a:off x="6980538" y="1665144"/>
            <a:ext cx="224154" cy="196215"/>
          </a:xfrm>
          <a:custGeom>
            <a:avLst/>
            <a:gdLst/>
            <a:ahLst/>
            <a:cxnLst/>
            <a:rect l="l" t="t" r="r" b="b"/>
            <a:pathLst>
              <a:path w="224154" h="196214">
                <a:moveTo>
                  <a:pt x="0" y="81692"/>
                </a:moveTo>
                <a:lnTo>
                  <a:pt x="39649" y="112683"/>
                </a:lnTo>
                <a:lnTo>
                  <a:pt x="82498" y="139828"/>
                </a:lnTo>
                <a:lnTo>
                  <a:pt x="116519" y="157553"/>
                </a:lnTo>
                <a:lnTo>
                  <a:pt x="151988" y="172936"/>
                </a:lnTo>
                <a:lnTo>
                  <a:pt x="188754" y="185900"/>
                </a:lnTo>
                <a:lnTo>
                  <a:pt x="223985" y="195721"/>
                </a:lnTo>
                <a:lnTo>
                  <a:pt x="223985" y="113911"/>
                </a:lnTo>
                <a:lnTo>
                  <a:pt x="211261" y="110632"/>
                </a:lnTo>
                <a:lnTo>
                  <a:pt x="198654" y="107073"/>
                </a:lnTo>
                <a:lnTo>
                  <a:pt x="161588" y="94739"/>
                </a:lnTo>
                <a:lnTo>
                  <a:pt x="125771" y="79983"/>
                </a:lnTo>
                <a:lnTo>
                  <a:pt x="91353" y="62880"/>
                </a:lnTo>
                <a:lnTo>
                  <a:pt x="58481" y="43505"/>
                </a:lnTo>
                <a:lnTo>
                  <a:pt x="17317" y="14270"/>
                </a:lnTo>
                <a:lnTo>
                  <a:pt x="0" y="0"/>
                </a:lnTo>
                <a:lnTo>
                  <a:pt x="0" y="81692"/>
                </a:lnTo>
                <a:close/>
              </a:path>
            </a:pathLst>
          </a:custGeom>
          <a:ln w="5623">
            <a:solidFill>
              <a:srgbClr val="000000"/>
            </a:solidFill>
          </a:ln>
        </p:spPr>
        <p:txBody>
          <a:bodyPr wrap="square" lIns="0" tIns="0" rIns="0" bIns="0" rtlCol="0"/>
          <a:lstStyle/>
          <a:p>
            <a:endParaRPr/>
          </a:p>
        </p:txBody>
      </p:sp>
      <p:sp>
        <p:nvSpPr>
          <p:cNvPr id="135" name="object 135"/>
          <p:cNvSpPr/>
          <p:nvPr/>
        </p:nvSpPr>
        <p:spPr>
          <a:xfrm>
            <a:off x="6996877" y="1699185"/>
            <a:ext cx="41275" cy="30480"/>
          </a:xfrm>
          <a:custGeom>
            <a:avLst/>
            <a:gdLst/>
            <a:ahLst/>
            <a:cxnLst/>
            <a:rect l="l" t="t" r="r" b="b"/>
            <a:pathLst>
              <a:path w="41275" h="30480">
                <a:moveTo>
                  <a:pt x="0" y="0"/>
                </a:moveTo>
                <a:lnTo>
                  <a:pt x="9620" y="8141"/>
                </a:lnTo>
                <a:lnTo>
                  <a:pt x="19626" y="15898"/>
                </a:lnTo>
                <a:lnTo>
                  <a:pt x="30001" y="23262"/>
                </a:lnTo>
                <a:lnTo>
                  <a:pt x="40730" y="30221"/>
                </a:lnTo>
              </a:path>
            </a:pathLst>
          </a:custGeom>
          <a:ln w="5566">
            <a:solidFill>
              <a:srgbClr val="000000"/>
            </a:solidFill>
          </a:ln>
        </p:spPr>
        <p:txBody>
          <a:bodyPr wrap="square" lIns="0" tIns="0" rIns="0" bIns="0" rtlCol="0"/>
          <a:lstStyle/>
          <a:p>
            <a:endParaRPr/>
          </a:p>
        </p:txBody>
      </p:sp>
      <p:sp>
        <p:nvSpPr>
          <p:cNvPr id="136" name="object 136"/>
          <p:cNvSpPr/>
          <p:nvPr/>
        </p:nvSpPr>
        <p:spPr>
          <a:xfrm>
            <a:off x="6996877" y="1711099"/>
            <a:ext cx="41275" cy="30480"/>
          </a:xfrm>
          <a:custGeom>
            <a:avLst/>
            <a:gdLst/>
            <a:ahLst/>
            <a:cxnLst/>
            <a:rect l="l" t="t" r="r" b="b"/>
            <a:pathLst>
              <a:path w="41275" h="30480">
                <a:moveTo>
                  <a:pt x="0" y="0"/>
                </a:moveTo>
                <a:lnTo>
                  <a:pt x="9620" y="8141"/>
                </a:lnTo>
                <a:lnTo>
                  <a:pt x="19626" y="15898"/>
                </a:lnTo>
                <a:lnTo>
                  <a:pt x="30001" y="23262"/>
                </a:lnTo>
                <a:lnTo>
                  <a:pt x="40730" y="30221"/>
                </a:lnTo>
              </a:path>
            </a:pathLst>
          </a:custGeom>
          <a:ln w="5566">
            <a:solidFill>
              <a:srgbClr val="000000"/>
            </a:solidFill>
          </a:ln>
        </p:spPr>
        <p:txBody>
          <a:bodyPr wrap="square" lIns="0" tIns="0" rIns="0" bIns="0" rtlCol="0"/>
          <a:lstStyle/>
          <a:p>
            <a:endParaRPr/>
          </a:p>
        </p:txBody>
      </p:sp>
      <p:sp>
        <p:nvSpPr>
          <p:cNvPr id="137" name="object 137"/>
          <p:cNvSpPr/>
          <p:nvPr/>
        </p:nvSpPr>
        <p:spPr>
          <a:xfrm>
            <a:off x="6996877" y="1723014"/>
            <a:ext cx="41275" cy="30480"/>
          </a:xfrm>
          <a:custGeom>
            <a:avLst/>
            <a:gdLst/>
            <a:ahLst/>
            <a:cxnLst/>
            <a:rect l="l" t="t" r="r" b="b"/>
            <a:pathLst>
              <a:path w="41275" h="30480">
                <a:moveTo>
                  <a:pt x="0" y="0"/>
                </a:moveTo>
                <a:lnTo>
                  <a:pt x="9620" y="8141"/>
                </a:lnTo>
                <a:lnTo>
                  <a:pt x="19626" y="15898"/>
                </a:lnTo>
                <a:lnTo>
                  <a:pt x="30001" y="23262"/>
                </a:lnTo>
                <a:lnTo>
                  <a:pt x="40730" y="30221"/>
                </a:lnTo>
              </a:path>
            </a:pathLst>
          </a:custGeom>
          <a:ln w="5566">
            <a:solidFill>
              <a:srgbClr val="000000"/>
            </a:solidFill>
          </a:ln>
        </p:spPr>
        <p:txBody>
          <a:bodyPr wrap="square" lIns="0" tIns="0" rIns="0" bIns="0" rtlCol="0"/>
          <a:lstStyle/>
          <a:p>
            <a:endParaRPr/>
          </a:p>
        </p:txBody>
      </p:sp>
      <p:sp>
        <p:nvSpPr>
          <p:cNvPr id="138" name="object 138"/>
          <p:cNvSpPr/>
          <p:nvPr/>
        </p:nvSpPr>
        <p:spPr>
          <a:xfrm>
            <a:off x="6996877" y="1734921"/>
            <a:ext cx="41275" cy="30480"/>
          </a:xfrm>
          <a:custGeom>
            <a:avLst/>
            <a:gdLst/>
            <a:ahLst/>
            <a:cxnLst/>
            <a:rect l="l" t="t" r="r" b="b"/>
            <a:pathLst>
              <a:path w="41275" h="30480">
                <a:moveTo>
                  <a:pt x="0" y="0"/>
                </a:moveTo>
                <a:lnTo>
                  <a:pt x="9620" y="8144"/>
                </a:lnTo>
                <a:lnTo>
                  <a:pt x="19624" y="15903"/>
                </a:lnTo>
                <a:lnTo>
                  <a:pt x="29999" y="23268"/>
                </a:lnTo>
                <a:lnTo>
                  <a:pt x="40727" y="30226"/>
                </a:lnTo>
              </a:path>
            </a:pathLst>
          </a:custGeom>
          <a:ln w="5566">
            <a:solidFill>
              <a:srgbClr val="000000"/>
            </a:solidFill>
          </a:ln>
        </p:spPr>
        <p:txBody>
          <a:bodyPr wrap="square" lIns="0" tIns="0" rIns="0" bIns="0" rtlCol="0"/>
          <a:lstStyle/>
          <a:p>
            <a:endParaRPr/>
          </a:p>
        </p:txBody>
      </p:sp>
      <p:sp>
        <p:nvSpPr>
          <p:cNvPr id="139" name="object 139"/>
          <p:cNvSpPr/>
          <p:nvPr/>
        </p:nvSpPr>
        <p:spPr>
          <a:xfrm>
            <a:off x="7177605" y="1480386"/>
            <a:ext cx="88900" cy="45720"/>
          </a:xfrm>
          <a:custGeom>
            <a:avLst/>
            <a:gdLst/>
            <a:ahLst/>
            <a:cxnLst/>
            <a:rect l="l" t="t" r="r" b="b"/>
            <a:pathLst>
              <a:path w="88900" h="45719">
                <a:moveTo>
                  <a:pt x="0" y="0"/>
                </a:moveTo>
                <a:lnTo>
                  <a:pt x="88444" y="45203"/>
                </a:lnTo>
              </a:path>
            </a:pathLst>
          </a:custGeom>
          <a:ln w="5459">
            <a:solidFill>
              <a:srgbClr val="000000"/>
            </a:solidFill>
          </a:ln>
        </p:spPr>
        <p:txBody>
          <a:bodyPr wrap="square" lIns="0" tIns="0" rIns="0" bIns="0" rtlCol="0"/>
          <a:lstStyle/>
          <a:p>
            <a:endParaRPr/>
          </a:p>
        </p:txBody>
      </p:sp>
      <p:sp>
        <p:nvSpPr>
          <p:cNvPr id="140" name="object 140"/>
          <p:cNvSpPr/>
          <p:nvPr/>
        </p:nvSpPr>
        <p:spPr>
          <a:xfrm>
            <a:off x="7189141" y="1477562"/>
            <a:ext cx="88900" cy="45720"/>
          </a:xfrm>
          <a:custGeom>
            <a:avLst/>
            <a:gdLst/>
            <a:ahLst/>
            <a:cxnLst/>
            <a:rect l="l" t="t" r="r" b="b"/>
            <a:pathLst>
              <a:path w="88900" h="45719">
                <a:moveTo>
                  <a:pt x="0" y="0"/>
                </a:moveTo>
                <a:lnTo>
                  <a:pt x="88444" y="45203"/>
                </a:lnTo>
              </a:path>
            </a:pathLst>
          </a:custGeom>
          <a:ln w="5459">
            <a:solidFill>
              <a:srgbClr val="000000"/>
            </a:solidFill>
          </a:ln>
        </p:spPr>
        <p:txBody>
          <a:bodyPr wrap="square" lIns="0" tIns="0" rIns="0" bIns="0" rtlCol="0"/>
          <a:lstStyle/>
          <a:p>
            <a:endParaRPr/>
          </a:p>
        </p:txBody>
      </p:sp>
      <p:sp>
        <p:nvSpPr>
          <p:cNvPr id="141" name="object 141"/>
          <p:cNvSpPr/>
          <p:nvPr/>
        </p:nvSpPr>
        <p:spPr>
          <a:xfrm>
            <a:off x="7200675" y="1474738"/>
            <a:ext cx="88900" cy="45720"/>
          </a:xfrm>
          <a:custGeom>
            <a:avLst/>
            <a:gdLst/>
            <a:ahLst/>
            <a:cxnLst/>
            <a:rect l="l" t="t" r="r" b="b"/>
            <a:pathLst>
              <a:path w="88900" h="45719">
                <a:moveTo>
                  <a:pt x="0" y="0"/>
                </a:moveTo>
                <a:lnTo>
                  <a:pt x="88444" y="45196"/>
                </a:lnTo>
              </a:path>
            </a:pathLst>
          </a:custGeom>
          <a:ln w="5459">
            <a:solidFill>
              <a:srgbClr val="000000"/>
            </a:solidFill>
          </a:ln>
        </p:spPr>
        <p:txBody>
          <a:bodyPr wrap="square" lIns="0" tIns="0" rIns="0" bIns="0" rtlCol="0"/>
          <a:lstStyle/>
          <a:p>
            <a:endParaRPr/>
          </a:p>
        </p:txBody>
      </p:sp>
      <p:sp>
        <p:nvSpPr>
          <p:cNvPr id="142" name="object 142"/>
          <p:cNvSpPr/>
          <p:nvPr/>
        </p:nvSpPr>
        <p:spPr>
          <a:xfrm>
            <a:off x="7212211" y="1471914"/>
            <a:ext cx="88900" cy="45720"/>
          </a:xfrm>
          <a:custGeom>
            <a:avLst/>
            <a:gdLst/>
            <a:ahLst/>
            <a:cxnLst/>
            <a:rect l="l" t="t" r="r" b="b"/>
            <a:pathLst>
              <a:path w="88900" h="45719">
                <a:moveTo>
                  <a:pt x="0" y="0"/>
                </a:moveTo>
                <a:lnTo>
                  <a:pt x="88444" y="45196"/>
                </a:lnTo>
              </a:path>
            </a:pathLst>
          </a:custGeom>
          <a:ln w="5459">
            <a:solidFill>
              <a:srgbClr val="000000"/>
            </a:solidFill>
          </a:ln>
        </p:spPr>
        <p:txBody>
          <a:bodyPr wrap="square" lIns="0" tIns="0" rIns="0" bIns="0" rtlCol="0"/>
          <a:lstStyle/>
          <a:p>
            <a:endParaRPr/>
          </a:p>
        </p:txBody>
      </p:sp>
      <p:sp>
        <p:nvSpPr>
          <p:cNvPr id="143" name="object 143"/>
          <p:cNvSpPr/>
          <p:nvPr/>
        </p:nvSpPr>
        <p:spPr>
          <a:xfrm>
            <a:off x="7054563" y="1503463"/>
            <a:ext cx="135255" cy="208915"/>
          </a:xfrm>
          <a:custGeom>
            <a:avLst/>
            <a:gdLst/>
            <a:ahLst/>
            <a:cxnLst/>
            <a:rect l="l" t="t" r="r" b="b"/>
            <a:pathLst>
              <a:path w="135254" h="208914">
                <a:moveTo>
                  <a:pt x="0" y="0"/>
                </a:moveTo>
                <a:lnTo>
                  <a:pt x="0" y="137858"/>
                </a:lnTo>
                <a:lnTo>
                  <a:pt x="10084" y="145352"/>
                </a:lnTo>
                <a:lnTo>
                  <a:pt x="52716" y="172502"/>
                </a:lnTo>
                <a:lnTo>
                  <a:pt x="86889" y="189792"/>
                </a:lnTo>
                <a:lnTo>
                  <a:pt x="122721" y="204329"/>
                </a:lnTo>
                <a:lnTo>
                  <a:pt x="134998" y="208545"/>
                </a:lnTo>
              </a:path>
            </a:pathLst>
          </a:custGeom>
          <a:ln w="5821">
            <a:solidFill>
              <a:srgbClr val="FFFFFF"/>
            </a:solidFill>
          </a:ln>
        </p:spPr>
        <p:txBody>
          <a:bodyPr wrap="square" lIns="0" tIns="0" rIns="0" bIns="0" rtlCol="0"/>
          <a:lstStyle/>
          <a:p>
            <a:endParaRPr/>
          </a:p>
        </p:txBody>
      </p:sp>
      <p:sp>
        <p:nvSpPr>
          <p:cNvPr id="144" name="object 144"/>
          <p:cNvSpPr/>
          <p:nvPr/>
        </p:nvSpPr>
        <p:spPr>
          <a:xfrm>
            <a:off x="6980538" y="1442194"/>
            <a:ext cx="433705" cy="419100"/>
          </a:xfrm>
          <a:custGeom>
            <a:avLst/>
            <a:gdLst/>
            <a:ahLst/>
            <a:cxnLst/>
            <a:rect l="l" t="t" r="r" b="b"/>
            <a:pathLst>
              <a:path w="433704" h="419100">
                <a:moveTo>
                  <a:pt x="223985" y="418671"/>
                </a:moveTo>
                <a:lnTo>
                  <a:pt x="433552" y="311454"/>
                </a:lnTo>
                <a:lnTo>
                  <a:pt x="433552" y="229762"/>
                </a:lnTo>
                <a:lnTo>
                  <a:pt x="364339" y="194018"/>
                </a:lnTo>
                <a:lnTo>
                  <a:pt x="364339" y="81692"/>
                </a:lnTo>
                <a:lnTo>
                  <a:pt x="218217" y="6805"/>
                </a:lnTo>
                <a:lnTo>
                  <a:pt x="150925" y="23829"/>
                </a:lnTo>
                <a:lnTo>
                  <a:pt x="104783" y="0"/>
                </a:lnTo>
                <a:lnTo>
                  <a:pt x="50945" y="18719"/>
                </a:lnTo>
                <a:lnTo>
                  <a:pt x="50945" y="197424"/>
                </a:lnTo>
                <a:lnTo>
                  <a:pt x="0" y="222949"/>
                </a:lnTo>
                <a:lnTo>
                  <a:pt x="0" y="304641"/>
                </a:lnTo>
                <a:lnTo>
                  <a:pt x="9624" y="312700"/>
                </a:lnTo>
                <a:lnTo>
                  <a:pt x="50193" y="342627"/>
                </a:lnTo>
                <a:lnTo>
                  <a:pt x="93811" y="368726"/>
                </a:lnTo>
                <a:lnTo>
                  <a:pt x="128318" y="385684"/>
                </a:lnTo>
                <a:lnTo>
                  <a:pt x="164200" y="400315"/>
                </a:lnTo>
                <a:lnTo>
                  <a:pt x="201310" y="412545"/>
                </a:lnTo>
                <a:lnTo>
                  <a:pt x="213928" y="416076"/>
                </a:lnTo>
                <a:lnTo>
                  <a:pt x="223985" y="418671"/>
                </a:lnTo>
                <a:close/>
              </a:path>
            </a:pathLst>
          </a:custGeom>
          <a:ln w="11790">
            <a:solidFill>
              <a:srgbClr val="000000"/>
            </a:solidFill>
          </a:ln>
        </p:spPr>
        <p:txBody>
          <a:bodyPr wrap="square" lIns="0" tIns="0" rIns="0" bIns="0" rtlCol="0"/>
          <a:lstStyle/>
          <a:p>
            <a:endParaRPr/>
          </a:p>
        </p:txBody>
      </p:sp>
      <p:sp>
        <p:nvSpPr>
          <p:cNvPr id="145" name="object 145"/>
          <p:cNvSpPr/>
          <p:nvPr/>
        </p:nvSpPr>
        <p:spPr>
          <a:xfrm>
            <a:off x="6819997" y="1762157"/>
            <a:ext cx="332740" cy="202565"/>
          </a:xfrm>
          <a:custGeom>
            <a:avLst/>
            <a:gdLst/>
            <a:ahLst/>
            <a:cxnLst/>
            <a:rect l="l" t="t" r="r" b="b"/>
            <a:pathLst>
              <a:path w="332740" h="202564">
                <a:moveTo>
                  <a:pt x="0" y="62972"/>
                </a:moveTo>
                <a:lnTo>
                  <a:pt x="101899" y="0"/>
                </a:lnTo>
                <a:lnTo>
                  <a:pt x="332616" y="117428"/>
                </a:lnTo>
                <a:lnTo>
                  <a:pt x="332616" y="148063"/>
                </a:lnTo>
                <a:lnTo>
                  <a:pt x="226869" y="202527"/>
                </a:lnTo>
                <a:lnTo>
                  <a:pt x="0" y="86794"/>
                </a:lnTo>
                <a:lnTo>
                  <a:pt x="0" y="62972"/>
                </a:lnTo>
                <a:close/>
              </a:path>
            </a:pathLst>
          </a:custGeom>
          <a:ln w="11469">
            <a:solidFill>
              <a:srgbClr val="000000"/>
            </a:solidFill>
          </a:ln>
        </p:spPr>
        <p:txBody>
          <a:bodyPr wrap="square" lIns="0" tIns="0" rIns="0" bIns="0" rtlCol="0"/>
          <a:lstStyle/>
          <a:p>
            <a:endParaRPr/>
          </a:p>
        </p:txBody>
      </p:sp>
      <p:sp>
        <p:nvSpPr>
          <p:cNvPr id="146" name="object 146"/>
          <p:cNvSpPr/>
          <p:nvPr/>
        </p:nvSpPr>
        <p:spPr>
          <a:xfrm>
            <a:off x="7116742" y="1796198"/>
            <a:ext cx="78105" cy="36195"/>
          </a:xfrm>
          <a:custGeom>
            <a:avLst/>
            <a:gdLst/>
            <a:ahLst/>
            <a:cxnLst/>
            <a:rect l="l" t="t" r="r" b="b"/>
            <a:pathLst>
              <a:path w="78104" h="36194">
                <a:moveTo>
                  <a:pt x="7033" y="0"/>
                </a:moveTo>
                <a:lnTo>
                  <a:pt x="3881" y="530"/>
                </a:lnTo>
                <a:lnTo>
                  <a:pt x="1408" y="2713"/>
                </a:lnTo>
                <a:lnTo>
                  <a:pt x="0" y="9260"/>
                </a:lnTo>
                <a:lnTo>
                  <a:pt x="2783" y="12895"/>
                </a:lnTo>
                <a:lnTo>
                  <a:pt x="7033" y="13610"/>
                </a:lnTo>
                <a:lnTo>
                  <a:pt x="70478" y="35736"/>
                </a:lnTo>
                <a:lnTo>
                  <a:pt x="73035" y="35390"/>
                </a:lnTo>
                <a:lnTo>
                  <a:pt x="75215" y="33915"/>
                </a:lnTo>
                <a:lnTo>
                  <a:pt x="77956" y="28437"/>
                </a:lnTo>
                <a:lnTo>
                  <a:pt x="76229" y="24470"/>
                </a:lnTo>
                <a:lnTo>
                  <a:pt x="72398" y="22974"/>
                </a:lnTo>
                <a:lnTo>
                  <a:pt x="7033" y="0"/>
                </a:lnTo>
                <a:close/>
              </a:path>
            </a:pathLst>
          </a:custGeom>
          <a:solidFill>
            <a:srgbClr val="000000"/>
          </a:solidFill>
        </p:spPr>
        <p:txBody>
          <a:bodyPr wrap="square" lIns="0" tIns="0" rIns="0" bIns="0" rtlCol="0"/>
          <a:lstStyle/>
          <a:p>
            <a:endParaRPr/>
          </a:p>
        </p:txBody>
      </p:sp>
      <p:sp>
        <p:nvSpPr>
          <p:cNvPr id="147" name="object 147"/>
          <p:cNvSpPr/>
          <p:nvPr/>
        </p:nvSpPr>
        <p:spPr>
          <a:xfrm>
            <a:off x="7116742" y="1796198"/>
            <a:ext cx="78105" cy="36195"/>
          </a:xfrm>
          <a:custGeom>
            <a:avLst/>
            <a:gdLst/>
            <a:ahLst/>
            <a:cxnLst/>
            <a:rect l="l" t="t" r="r" b="b"/>
            <a:pathLst>
              <a:path w="78104" h="36194">
                <a:moveTo>
                  <a:pt x="7033" y="0"/>
                </a:moveTo>
                <a:lnTo>
                  <a:pt x="72398" y="22974"/>
                </a:lnTo>
                <a:lnTo>
                  <a:pt x="76229" y="24470"/>
                </a:lnTo>
                <a:lnTo>
                  <a:pt x="77956" y="28437"/>
                </a:lnTo>
                <a:lnTo>
                  <a:pt x="76254" y="31821"/>
                </a:lnTo>
                <a:lnTo>
                  <a:pt x="75215" y="33915"/>
                </a:lnTo>
                <a:lnTo>
                  <a:pt x="73035" y="35390"/>
                </a:lnTo>
                <a:lnTo>
                  <a:pt x="70478" y="35736"/>
                </a:lnTo>
                <a:lnTo>
                  <a:pt x="7033" y="13610"/>
                </a:lnTo>
                <a:lnTo>
                  <a:pt x="2783" y="12895"/>
                </a:lnTo>
                <a:lnTo>
                  <a:pt x="0" y="9260"/>
                </a:lnTo>
                <a:lnTo>
                  <a:pt x="813" y="5507"/>
                </a:lnTo>
                <a:lnTo>
                  <a:pt x="1408" y="2713"/>
                </a:lnTo>
                <a:lnTo>
                  <a:pt x="3881" y="530"/>
                </a:lnTo>
                <a:lnTo>
                  <a:pt x="7033" y="0"/>
                </a:lnTo>
                <a:close/>
              </a:path>
            </a:pathLst>
          </a:custGeom>
          <a:ln w="3175">
            <a:solidFill>
              <a:srgbClr val="000000"/>
            </a:solidFill>
          </a:ln>
        </p:spPr>
        <p:txBody>
          <a:bodyPr wrap="square" lIns="0" tIns="0" rIns="0" bIns="0" rtlCol="0"/>
          <a:lstStyle/>
          <a:p>
            <a:endParaRPr/>
          </a:p>
        </p:txBody>
      </p:sp>
      <p:sp>
        <p:nvSpPr>
          <p:cNvPr id="148" name="object 148"/>
          <p:cNvSpPr/>
          <p:nvPr/>
        </p:nvSpPr>
        <p:spPr>
          <a:xfrm>
            <a:off x="7098776" y="1757047"/>
            <a:ext cx="94615" cy="51435"/>
          </a:xfrm>
          <a:custGeom>
            <a:avLst/>
            <a:gdLst/>
            <a:ahLst/>
            <a:cxnLst/>
            <a:rect l="l" t="t" r="r" b="b"/>
            <a:pathLst>
              <a:path w="94615" h="51435">
                <a:moveTo>
                  <a:pt x="0" y="0"/>
                </a:moveTo>
                <a:lnTo>
                  <a:pt x="0" y="18727"/>
                </a:lnTo>
                <a:lnTo>
                  <a:pt x="94211" y="51057"/>
                </a:lnTo>
                <a:lnTo>
                  <a:pt x="94211" y="34040"/>
                </a:lnTo>
                <a:lnTo>
                  <a:pt x="0" y="0"/>
                </a:lnTo>
                <a:close/>
              </a:path>
            </a:pathLst>
          </a:custGeom>
          <a:solidFill>
            <a:srgbClr val="B3B3B3"/>
          </a:solidFill>
        </p:spPr>
        <p:txBody>
          <a:bodyPr wrap="square" lIns="0" tIns="0" rIns="0" bIns="0" rtlCol="0"/>
          <a:lstStyle/>
          <a:p>
            <a:endParaRPr/>
          </a:p>
        </p:txBody>
      </p:sp>
      <p:sp>
        <p:nvSpPr>
          <p:cNvPr id="149" name="object 149"/>
          <p:cNvSpPr/>
          <p:nvPr/>
        </p:nvSpPr>
        <p:spPr>
          <a:xfrm>
            <a:off x="7098776" y="1757047"/>
            <a:ext cx="94615" cy="51435"/>
          </a:xfrm>
          <a:custGeom>
            <a:avLst/>
            <a:gdLst/>
            <a:ahLst/>
            <a:cxnLst/>
            <a:rect l="l" t="t" r="r" b="b"/>
            <a:pathLst>
              <a:path w="94615" h="51435">
                <a:moveTo>
                  <a:pt x="0" y="0"/>
                </a:moveTo>
                <a:lnTo>
                  <a:pt x="94211" y="34040"/>
                </a:lnTo>
                <a:lnTo>
                  <a:pt x="94211" y="51057"/>
                </a:lnTo>
                <a:lnTo>
                  <a:pt x="0" y="18727"/>
                </a:lnTo>
                <a:lnTo>
                  <a:pt x="0" y="0"/>
                </a:lnTo>
                <a:close/>
              </a:path>
            </a:pathLst>
          </a:custGeom>
          <a:ln w="3175">
            <a:solidFill>
              <a:srgbClr val="000000"/>
            </a:solidFill>
          </a:ln>
        </p:spPr>
        <p:txBody>
          <a:bodyPr wrap="square" lIns="0" tIns="0" rIns="0" bIns="0" rtlCol="0"/>
          <a:lstStyle/>
          <a:p>
            <a:endParaRPr/>
          </a:p>
        </p:txBody>
      </p:sp>
      <p:sp>
        <p:nvSpPr>
          <p:cNvPr id="150" name="object 150"/>
          <p:cNvSpPr/>
          <p:nvPr/>
        </p:nvSpPr>
        <p:spPr>
          <a:xfrm>
            <a:off x="7098776" y="1757047"/>
            <a:ext cx="94615" cy="51435"/>
          </a:xfrm>
          <a:custGeom>
            <a:avLst/>
            <a:gdLst/>
            <a:ahLst/>
            <a:cxnLst/>
            <a:rect l="l" t="t" r="r" b="b"/>
            <a:pathLst>
              <a:path w="94615" h="51435">
                <a:moveTo>
                  <a:pt x="0" y="0"/>
                </a:moveTo>
                <a:lnTo>
                  <a:pt x="94211" y="34040"/>
                </a:lnTo>
                <a:lnTo>
                  <a:pt x="94211" y="51057"/>
                </a:lnTo>
              </a:path>
            </a:pathLst>
          </a:custGeom>
          <a:ln w="3175">
            <a:solidFill>
              <a:srgbClr val="000000"/>
            </a:solidFill>
          </a:ln>
        </p:spPr>
        <p:txBody>
          <a:bodyPr wrap="square" lIns="0" tIns="0" rIns="0" bIns="0" rtlCol="0"/>
          <a:lstStyle/>
          <a:p>
            <a:endParaRPr/>
          </a:p>
        </p:txBody>
      </p:sp>
      <p:sp>
        <p:nvSpPr>
          <p:cNvPr id="151" name="object 151"/>
          <p:cNvSpPr/>
          <p:nvPr/>
        </p:nvSpPr>
        <p:spPr>
          <a:xfrm>
            <a:off x="7098776" y="1763860"/>
            <a:ext cx="94615" cy="34290"/>
          </a:xfrm>
          <a:custGeom>
            <a:avLst/>
            <a:gdLst/>
            <a:ahLst/>
            <a:cxnLst/>
            <a:rect l="l" t="t" r="r" b="b"/>
            <a:pathLst>
              <a:path w="94615" h="34289">
                <a:moveTo>
                  <a:pt x="0" y="0"/>
                </a:moveTo>
                <a:lnTo>
                  <a:pt x="94211" y="34033"/>
                </a:lnTo>
              </a:path>
            </a:pathLst>
          </a:custGeom>
          <a:ln w="3175">
            <a:solidFill>
              <a:srgbClr val="000000"/>
            </a:solidFill>
          </a:ln>
        </p:spPr>
        <p:txBody>
          <a:bodyPr wrap="square" lIns="0" tIns="0" rIns="0" bIns="0" rtlCol="0"/>
          <a:lstStyle/>
          <a:p>
            <a:endParaRPr/>
          </a:p>
        </p:txBody>
      </p:sp>
      <p:sp>
        <p:nvSpPr>
          <p:cNvPr id="152" name="object 152"/>
          <p:cNvSpPr/>
          <p:nvPr/>
        </p:nvSpPr>
        <p:spPr>
          <a:xfrm>
            <a:off x="7098776" y="1757047"/>
            <a:ext cx="94615" cy="51435"/>
          </a:xfrm>
          <a:custGeom>
            <a:avLst/>
            <a:gdLst/>
            <a:ahLst/>
            <a:cxnLst/>
            <a:rect l="l" t="t" r="r" b="b"/>
            <a:pathLst>
              <a:path w="94615" h="51435">
                <a:moveTo>
                  <a:pt x="0" y="0"/>
                </a:moveTo>
                <a:lnTo>
                  <a:pt x="0" y="18727"/>
                </a:lnTo>
                <a:lnTo>
                  <a:pt x="94211" y="51057"/>
                </a:lnTo>
              </a:path>
            </a:pathLst>
          </a:custGeom>
          <a:ln w="3175">
            <a:solidFill>
              <a:srgbClr val="FFFFFF"/>
            </a:solidFill>
          </a:ln>
        </p:spPr>
        <p:txBody>
          <a:bodyPr wrap="square" lIns="0" tIns="0" rIns="0" bIns="0" rtlCol="0"/>
          <a:lstStyle/>
          <a:p>
            <a:endParaRPr/>
          </a:p>
        </p:txBody>
      </p:sp>
      <p:sp>
        <p:nvSpPr>
          <p:cNvPr id="153" name="object 153"/>
          <p:cNvSpPr/>
          <p:nvPr/>
        </p:nvSpPr>
        <p:spPr>
          <a:xfrm>
            <a:off x="7164292" y="1712965"/>
            <a:ext cx="15928" cy="16264"/>
          </a:xfrm>
          <a:prstGeom prst="rect">
            <a:avLst/>
          </a:prstGeom>
          <a:blipFill>
            <a:blip r:embed="rId20" cstate="print"/>
            <a:stretch>
              <a:fillRect/>
            </a:stretch>
          </a:blipFill>
        </p:spPr>
        <p:txBody>
          <a:bodyPr wrap="square" lIns="0" tIns="0" rIns="0" bIns="0" rtlCol="0"/>
          <a:lstStyle/>
          <a:p>
            <a:endParaRPr/>
          </a:p>
        </p:txBody>
      </p:sp>
      <p:sp>
        <p:nvSpPr>
          <p:cNvPr id="154" name="object 154"/>
          <p:cNvSpPr/>
          <p:nvPr/>
        </p:nvSpPr>
        <p:spPr>
          <a:xfrm>
            <a:off x="7164292" y="1712965"/>
            <a:ext cx="16510" cy="16510"/>
          </a:xfrm>
          <a:custGeom>
            <a:avLst/>
            <a:gdLst/>
            <a:ahLst/>
            <a:cxnLst/>
            <a:rect l="l" t="t" r="r" b="b"/>
            <a:pathLst>
              <a:path w="16509" h="16510">
                <a:moveTo>
                  <a:pt x="13547" y="5293"/>
                </a:moveTo>
                <a:lnTo>
                  <a:pt x="11166" y="1666"/>
                </a:lnTo>
                <a:lnTo>
                  <a:pt x="6731" y="0"/>
                </a:lnTo>
                <a:lnTo>
                  <a:pt x="3655" y="1563"/>
                </a:lnTo>
                <a:lnTo>
                  <a:pt x="570" y="3126"/>
                </a:lnTo>
                <a:lnTo>
                  <a:pt x="0" y="7336"/>
                </a:lnTo>
                <a:lnTo>
                  <a:pt x="2380" y="10970"/>
                </a:lnTo>
                <a:lnTo>
                  <a:pt x="4761" y="14598"/>
                </a:lnTo>
                <a:lnTo>
                  <a:pt x="9188" y="16264"/>
                </a:lnTo>
                <a:lnTo>
                  <a:pt x="12273" y="14701"/>
                </a:lnTo>
                <a:lnTo>
                  <a:pt x="15358" y="13138"/>
                </a:lnTo>
                <a:lnTo>
                  <a:pt x="15928" y="8921"/>
                </a:lnTo>
                <a:lnTo>
                  <a:pt x="13547" y="5293"/>
                </a:lnTo>
                <a:close/>
              </a:path>
            </a:pathLst>
          </a:custGeom>
          <a:ln w="3175">
            <a:solidFill>
              <a:srgbClr val="000000"/>
            </a:solidFill>
          </a:ln>
        </p:spPr>
        <p:txBody>
          <a:bodyPr wrap="square" lIns="0" tIns="0" rIns="0" bIns="0" rtlCol="0"/>
          <a:lstStyle/>
          <a:p>
            <a:endParaRPr/>
          </a:p>
        </p:txBody>
      </p:sp>
      <p:sp>
        <p:nvSpPr>
          <p:cNvPr id="155" name="object 155"/>
          <p:cNvSpPr/>
          <p:nvPr/>
        </p:nvSpPr>
        <p:spPr>
          <a:xfrm>
            <a:off x="7054563" y="1503463"/>
            <a:ext cx="136505" cy="202888"/>
          </a:xfrm>
          <a:prstGeom prst="rect">
            <a:avLst/>
          </a:prstGeom>
          <a:blipFill>
            <a:blip r:embed="rId21" cstate="print"/>
            <a:stretch>
              <a:fillRect/>
            </a:stretch>
          </a:blipFill>
        </p:spPr>
        <p:txBody>
          <a:bodyPr wrap="square" lIns="0" tIns="0" rIns="0" bIns="0" rtlCol="0"/>
          <a:lstStyle/>
          <a:p>
            <a:endParaRPr/>
          </a:p>
        </p:txBody>
      </p:sp>
      <p:sp>
        <p:nvSpPr>
          <p:cNvPr id="156" name="object 156"/>
          <p:cNvSpPr/>
          <p:nvPr/>
        </p:nvSpPr>
        <p:spPr>
          <a:xfrm>
            <a:off x="7054563" y="1503463"/>
            <a:ext cx="136525" cy="209550"/>
          </a:xfrm>
          <a:custGeom>
            <a:avLst/>
            <a:gdLst/>
            <a:ahLst/>
            <a:cxnLst/>
            <a:rect l="l" t="t" r="r" b="b"/>
            <a:pathLst>
              <a:path w="136525" h="209550">
                <a:moveTo>
                  <a:pt x="5784" y="134666"/>
                </a:moveTo>
                <a:lnTo>
                  <a:pt x="5784" y="5087"/>
                </a:lnTo>
                <a:lnTo>
                  <a:pt x="0" y="0"/>
                </a:lnTo>
                <a:lnTo>
                  <a:pt x="9642" y="8039"/>
                </a:lnTo>
                <a:lnTo>
                  <a:pt x="51424" y="36507"/>
                </a:lnTo>
                <a:lnTo>
                  <a:pt x="85753" y="53784"/>
                </a:lnTo>
                <a:lnTo>
                  <a:pt x="122240" y="67357"/>
                </a:lnTo>
                <a:lnTo>
                  <a:pt x="136505" y="71480"/>
                </a:lnTo>
                <a:lnTo>
                  <a:pt x="136505" y="209037"/>
                </a:lnTo>
                <a:lnTo>
                  <a:pt x="136505" y="202888"/>
                </a:lnTo>
                <a:lnTo>
                  <a:pt x="124209" y="198711"/>
                </a:lnTo>
                <a:lnTo>
                  <a:pt x="112082" y="194200"/>
                </a:lnTo>
                <a:lnTo>
                  <a:pt x="76797" y="178704"/>
                </a:lnTo>
                <a:lnTo>
                  <a:pt x="43331" y="160358"/>
                </a:lnTo>
                <a:lnTo>
                  <a:pt x="11907" y="139279"/>
                </a:lnTo>
                <a:lnTo>
                  <a:pt x="5784" y="134666"/>
                </a:lnTo>
                <a:close/>
              </a:path>
            </a:pathLst>
          </a:custGeom>
          <a:ln w="5818">
            <a:solidFill>
              <a:srgbClr val="000000"/>
            </a:solidFill>
          </a:ln>
        </p:spPr>
        <p:txBody>
          <a:bodyPr wrap="square" lIns="0" tIns="0" rIns="0" bIns="0" rtlCol="0"/>
          <a:lstStyle/>
          <a:p>
            <a:endParaRPr/>
          </a:p>
        </p:txBody>
      </p:sp>
      <p:sp>
        <p:nvSpPr>
          <p:cNvPr id="157" name="object 157"/>
          <p:cNvSpPr txBox="1"/>
          <p:nvPr/>
        </p:nvSpPr>
        <p:spPr>
          <a:xfrm>
            <a:off x="7466203" y="1378219"/>
            <a:ext cx="699770" cy="265430"/>
          </a:xfrm>
          <a:prstGeom prst="rect">
            <a:avLst/>
          </a:prstGeom>
        </p:spPr>
        <p:txBody>
          <a:bodyPr vert="horz" wrap="square" lIns="0" tIns="0" rIns="0" bIns="0" rtlCol="0">
            <a:spAutoFit/>
          </a:bodyPr>
          <a:lstStyle/>
          <a:p>
            <a:pPr marL="12700">
              <a:lnSpc>
                <a:spcPct val="100000"/>
              </a:lnSpc>
            </a:pPr>
            <a:r>
              <a:rPr sz="1800" dirty="0">
                <a:latin typeface="宋体"/>
                <a:cs typeface="宋体"/>
              </a:rPr>
              <a:t>主机</a:t>
            </a:r>
            <a:r>
              <a:rPr sz="1800" spc="-400" dirty="0">
                <a:latin typeface="宋体"/>
                <a:cs typeface="宋体"/>
              </a:rPr>
              <a:t> </a:t>
            </a:r>
            <a:r>
              <a:rPr sz="1800" dirty="0">
                <a:latin typeface="Arial"/>
                <a:cs typeface="Arial"/>
              </a:rPr>
              <a:t>B</a:t>
            </a:r>
            <a:endParaRPr sz="1800">
              <a:latin typeface="Arial"/>
              <a:cs typeface="Arial"/>
            </a:endParaRPr>
          </a:p>
        </p:txBody>
      </p:sp>
      <p:sp>
        <p:nvSpPr>
          <p:cNvPr id="158" name="object 158"/>
          <p:cNvSpPr txBox="1"/>
          <p:nvPr/>
        </p:nvSpPr>
        <p:spPr>
          <a:xfrm>
            <a:off x="3037713" y="2358342"/>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7</a:t>
            </a:r>
            <a:endParaRPr sz="1200">
              <a:latin typeface="Arial"/>
              <a:cs typeface="Arial"/>
            </a:endParaRPr>
          </a:p>
        </p:txBody>
      </p:sp>
      <p:sp>
        <p:nvSpPr>
          <p:cNvPr id="159" name="object 159"/>
          <p:cNvSpPr txBox="1"/>
          <p:nvPr/>
        </p:nvSpPr>
        <p:spPr>
          <a:xfrm>
            <a:off x="3037713" y="2802722"/>
            <a:ext cx="110489" cy="178435"/>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6</a:t>
            </a:r>
            <a:endParaRPr sz="1200">
              <a:latin typeface="Arial"/>
              <a:cs typeface="Arial"/>
            </a:endParaRPr>
          </a:p>
        </p:txBody>
      </p:sp>
      <p:sp>
        <p:nvSpPr>
          <p:cNvPr id="160" name="object 160"/>
          <p:cNvSpPr txBox="1"/>
          <p:nvPr/>
        </p:nvSpPr>
        <p:spPr>
          <a:xfrm>
            <a:off x="3037713" y="3272995"/>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5</a:t>
            </a:r>
            <a:endParaRPr sz="1200">
              <a:latin typeface="Arial"/>
              <a:cs typeface="Arial"/>
            </a:endParaRPr>
          </a:p>
        </p:txBody>
      </p:sp>
      <p:sp>
        <p:nvSpPr>
          <p:cNvPr id="161" name="object 161"/>
          <p:cNvSpPr txBox="1"/>
          <p:nvPr/>
        </p:nvSpPr>
        <p:spPr>
          <a:xfrm>
            <a:off x="3037713" y="3704923"/>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4</a:t>
            </a:r>
            <a:endParaRPr sz="1200">
              <a:latin typeface="Arial"/>
              <a:cs typeface="Arial"/>
            </a:endParaRPr>
          </a:p>
        </p:txBody>
      </p:sp>
      <p:sp>
        <p:nvSpPr>
          <p:cNvPr id="162" name="object 162"/>
          <p:cNvSpPr txBox="1"/>
          <p:nvPr/>
        </p:nvSpPr>
        <p:spPr>
          <a:xfrm>
            <a:off x="3037713" y="4136850"/>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3</a:t>
            </a:r>
            <a:endParaRPr sz="1200">
              <a:latin typeface="Arial"/>
              <a:cs typeface="Arial"/>
            </a:endParaRPr>
          </a:p>
        </p:txBody>
      </p:sp>
      <p:sp>
        <p:nvSpPr>
          <p:cNvPr id="163" name="object 163"/>
          <p:cNvSpPr txBox="1"/>
          <p:nvPr/>
        </p:nvSpPr>
        <p:spPr>
          <a:xfrm>
            <a:off x="3037713" y="4594050"/>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2</a:t>
            </a:r>
            <a:endParaRPr sz="1200">
              <a:latin typeface="Arial"/>
              <a:cs typeface="Arial"/>
            </a:endParaRPr>
          </a:p>
        </p:txBody>
      </p:sp>
      <p:sp>
        <p:nvSpPr>
          <p:cNvPr id="164" name="object 164"/>
          <p:cNvSpPr txBox="1"/>
          <p:nvPr/>
        </p:nvSpPr>
        <p:spPr>
          <a:xfrm>
            <a:off x="3037713" y="5051250"/>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1</a:t>
            </a:r>
            <a:endParaRPr sz="1200">
              <a:latin typeface="Arial"/>
              <a:cs typeface="Arial"/>
            </a:endParaRPr>
          </a:p>
        </p:txBody>
      </p:sp>
      <p:sp>
        <p:nvSpPr>
          <p:cNvPr id="165" name="object 165"/>
          <p:cNvSpPr/>
          <p:nvPr/>
        </p:nvSpPr>
        <p:spPr>
          <a:xfrm>
            <a:off x="3188207" y="2235707"/>
            <a:ext cx="1178052" cy="358139"/>
          </a:xfrm>
          <a:prstGeom prst="rect">
            <a:avLst/>
          </a:prstGeom>
          <a:blipFill>
            <a:blip r:embed="rId22" cstate="print"/>
            <a:stretch>
              <a:fillRect/>
            </a:stretch>
          </a:blipFill>
        </p:spPr>
        <p:txBody>
          <a:bodyPr wrap="square" lIns="0" tIns="0" rIns="0" bIns="0" rtlCol="0"/>
          <a:lstStyle/>
          <a:p>
            <a:endParaRPr/>
          </a:p>
        </p:txBody>
      </p:sp>
      <p:sp>
        <p:nvSpPr>
          <p:cNvPr id="166" name="object 166"/>
          <p:cNvSpPr/>
          <p:nvPr/>
        </p:nvSpPr>
        <p:spPr>
          <a:xfrm>
            <a:off x="3214116" y="2260092"/>
            <a:ext cx="1178052" cy="359663"/>
          </a:xfrm>
          <a:prstGeom prst="rect">
            <a:avLst/>
          </a:prstGeom>
          <a:blipFill>
            <a:blip r:embed="rId23" cstate="print"/>
            <a:stretch>
              <a:fillRect/>
            </a:stretch>
          </a:blipFill>
        </p:spPr>
        <p:txBody>
          <a:bodyPr wrap="square" lIns="0" tIns="0" rIns="0" bIns="0" rtlCol="0"/>
          <a:lstStyle/>
          <a:p>
            <a:endParaRPr/>
          </a:p>
        </p:txBody>
      </p:sp>
      <p:sp>
        <p:nvSpPr>
          <p:cNvPr id="167" name="object 167"/>
          <p:cNvSpPr/>
          <p:nvPr/>
        </p:nvSpPr>
        <p:spPr>
          <a:xfrm>
            <a:off x="3202685" y="2249297"/>
            <a:ext cx="1174750" cy="355600"/>
          </a:xfrm>
          <a:custGeom>
            <a:avLst/>
            <a:gdLst/>
            <a:ahLst/>
            <a:cxnLst/>
            <a:rect l="l" t="t" r="r" b="b"/>
            <a:pathLst>
              <a:path w="1174750" h="355600">
                <a:moveTo>
                  <a:pt x="1115567" y="0"/>
                </a:moveTo>
                <a:lnTo>
                  <a:pt x="50485" y="651"/>
                </a:lnTo>
                <a:lnTo>
                  <a:pt x="14525" y="20414"/>
                </a:lnTo>
                <a:lnTo>
                  <a:pt x="0" y="59308"/>
                </a:lnTo>
                <a:lnTo>
                  <a:pt x="637" y="305118"/>
                </a:lnTo>
                <a:lnTo>
                  <a:pt x="20380" y="341056"/>
                </a:lnTo>
                <a:lnTo>
                  <a:pt x="59309" y="355600"/>
                </a:lnTo>
                <a:lnTo>
                  <a:pt x="1124176" y="354975"/>
                </a:lnTo>
                <a:lnTo>
                  <a:pt x="1160177" y="335273"/>
                </a:lnTo>
                <a:lnTo>
                  <a:pt x="1174750" y="296417"/>
                </a:lnTo>
                <a:lnTo>
                  <a:pt x="1174112" y="50577"/>
                </a:lnTo>
                <a:lnTo>
                  <a:pt x="1154389" y="14555"/>
                </a:lnTo>
                <a:lnTo>
                  <a:pt x="1115567" y="0"/>
                </a:lnTo>
                <a:close/>
              </a:path>
            </a:pathLst>
          </a:custGeom>
          <a:solidFill>
            <a:srgbClr val="FF2929"/>
          </a:solidFill>
        </p:spPr>
        <p:txBody>
          <a:bodyPr wrap="square" lIns="0" tIns="0" rIns="0" bIns="0" rtlCol="0"/>
          <a:lstStyle/>
          <a:p>
            <a:endParaRPr/>
          </a:p>
        </p:txBody>
      </p:sp>
      <p:sp>
        <p:nvSpPr>
          <p:cNvPr id="168" name="object 168"/>
          <p:cNvSpPr txBox="1"/>
          <p:nvPr/>
        </p:nvSpPr>
        <p:spPr>
          <a:xfrm>
            <a:off x="3470909" y="2318567"/>
            <a:ext cx="638175"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应</a:t>
            </a:r>
            <a:r>
              <a:rPr sz="1600" b="1" spc="-5" dirty="0">
                <a:solidFill>
                  <a:srgbClr val="FFFFFF"/>
                </a:solidFill>
                <a:latin typeface="隶书"/>
                <a:cs typeface="隶书"/>
              </a:rPr>
              <a:t>用</a:t>
            </a:r>
            <a:r>
              <a:rPr sz="1600" b="1" spc="-15" dirty="0">
                <a:solidFill>
                  <a:srgbClr val="FFFFFF"/>
                </a:solidFill>
                <a:latin typeface="隶书"/>
                <a:cs typeface="隶书"/>
              </a:rPr>
              <a:t>层</a:t>
            </a:r>
            <a:endParaRPr sz="1600">
              <a:latin typeface="隶书"/>
              <a:cs typeface="隶书"/>
            </a:endParaRPr>
          </a:p>
        </p:txBody>
      </p:sp>
      <p:sp>
        <p:nvSpPr>
          <p:cNvPr id="169" name="object 169"/>
          <p:cNvSpPr/>
          <p:nvPr/>
        </p:nvSpPr>
        <p:spPr>
          <a:xfrm>
            <a:off x="3188207" y="2714244"/>
            <a:ext cx="1178052" cy="329184"/>
          </a:xfrm>
          <a:prstGeom prst="rect">
            <a:avLst/>
          </a:prstGeom>
          <a:blipFill>
            <a:blip r:embed="rId24" cstate="print"/>
            <a:stretch>
              <a:fillRect/>
            </a:stretch>
          </a:blipFill>
        </p:spPr>
        <p:txBody>
          <a:bodyPr wrap="square" lIns="0" tIns="0" rIns="0" bIns="0" rtlCol="0"/>
          <a:lstStyle/>
          <a:p>
            <a:endParaRPr/>
          </a:p>
        </p:txBody>
      </p:sp>
      <p:sp>
        <p:nvSpPr>
          <p:cNvPr id="170" name="object 170"/>
          <p:cNvSpPr/>
          <p:nvPr/>
        </p:nvSpPr>
        <p:spPr>
          <a:xfrm>
            <a:off x="3214116" y="2740151"/>
            <a:ext cx="1178052" cy="329184"/>
          </a:xfrm>
          <a:prstGeom prst="rect">
            <a:avLst/>
          </a:prstGeom>
          <a:blipFill>
            <a:blip r:embed="rId25" cstate="print"/>
            <a:stretch>
              <a:fillRect/>
            </a:stretch>
          </a:blipFill>
        </p:spPr>
        <p:txBody>
          <a:bodyPr wrap="square" lIns="0" tIns="0" rIns="0" bIns="0" rtlCol="0"/>
          <a:lstStyle/>
          <a:p>
            <a:endParaRPr/>
          </a:p>
        </p:txBody>
      </p:sp>
      <p:sp>
        <p:nvSpPr>
          <p:cNvPr id="171" name="object 171"/>
          <p:cNvSpPr/>
          <p:nvPr/>
        </p:nvSpPr>
        <p:spPr>
          <a:xfrm>
            <a:off x="3202693" y="2728341"/>
            <a:ext cx="1174750" cy="326390"/>
          </a:xfrm>
          <a:custGeom>
            <a:avLst/>
            <a:gdLst/>
            <a:ahLst/>
            <a:cxnLst/>
            <a:rect l="l" t="t" r="r" b="b"/>
            <a:pathLst>
              <a:path w="1174750" h="326389">
                <a:moveTo>
                  <a:pt x="1120386" y="0"/>
                </a:moveTo>
                <a:lnTo>
                  <a:pt x="53584" y="7"/>
                </a:lnTo>
                <a:lnTo>
                  <a:pt x="15655" y="16231"/>
                </a:lnTo>
                <a:lnTo>
                  <a:pt x="97" y="53572"/>
                </a:lnTo>
                <a:lnTo>
                  <a:pt x="0" y="272921"/>
                </a:lnTo>
                <a:lnTo>
                  <a:pt x="2130" y="287147"/>
                </a:lnTo>
                <a:lnTo>
                  <a:pt x="27213" y="319097"/>
                </a:lnTo>
                <a:lnTo>
                  <a:pt x="54475" y="326389"/>
                </a:lnTo>
                <a:lnTo>
                  <a:pt x="1121173" y="326384"/>
                </a:lnTo>
                <a:lnTo>
                  <a:pt x="1159108" y="310192"/>
                </a:lnTo>
                <a:lnTo>
                  <a:pt x="1174624" y="272921"/>
                </a:lnTo>
                <a:lnTo>
                  <a:pt x="1174737" y="53572"/>
                </a:lnTo>
                <a:lnTo>
                  <a:pt x="1172638" y="39322"/>
                </a:lnTo>
                <a:lnTo>
                  <a:pt x="1147645" y="7308"/>
                </a:lnTo>
                <a:lnTo>
                  <a:pt x="1120386" y="0"/>
                </a:lnTo>
                <a:close/>
              </a:path>
            </a:pathLst>
          </a:custGeom>
          <a:solidFill>
            <a:srgbClr val="00AF50"/>
          </a:solidFill>
        </p:spPr>
        <p:txBody>
          <a:bodyPr wrap="square" lIns="0" tIns="0" rIns="0" bIns="0" rtlCol="0"/>
          <a:lstStyle/>
          <a:p>
            <a:endParaRPr/>
          </a:p>
        </p:txBody>
      </p:sp>
      <p:sp>
        <p:nvSpPr>
          <p:cNvPr id="172" name="object 172"/>
          <p:cNvSpPr txBox="1"/>
          <p:nvPr/>
        </p:nvSpPr>
        <p:spPr>
          <a:xfrm>
            <a:off x="3470909" y="2783133"/>
            <a:ext cx="638175"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表</a:t>
            </a:r>
            <a:r>
              <a:rPr sz="1600" b="1" spc="-5" dirty="0">
                <a:solidFill>
                  <a:srgbClr val="FFFFFF"/>
                </a:solidFill>
                <a:latin typeface="隶书"/>
                <a:cs typeface="隶书"/>
              </a:rPr>
              <a:t>示</a:t>
            </a:r>
            <a:r>
              <a:rPr sz="1600" b="1" spc="-15" dirty="0">
                <a:solidFill>
                  <a:srgbClr val="FFFFFF"/>
                </a:solidFill>
                <a:latin typeface="隶书"/>
                <a:cs typeface="隶书"/>
              </a:rPr>
              <a:t>层</a:t>
            </a:r>
            <a:endParaRPr sz="1600">
              <a:latin typeface="隶书"/>
              <a:cs typeface="隶书"/>
            </a:endParaRPr>
          </a:p>
        </p:txBody>
      </p:sp>
      <p:sp>
        <p:nvSpPr>
          <p:cNvPr id="173" name="object 173"/>
          <p:cNvSpPr/>
          <p:nvPr/>
        </p:nvSpPr>
        <p:spPr>
          <a:xfrm>
            <a:off x="3188207" y="3147060"/>
            <a:ext cx="1178052" cy="330708"/>
          </a:xfrm>
          <a:prstGeom prst="rect">
            <a:avLst/>
          </a:prstGeom>
          <a:blipFill>
            <a:blip r:embed="rId26" cstate="print"/>
            <a:stretch>
              <a:fillRect/>
            </a:stretch>
          </a:blipFill>
        </p:spPr>
        <p:txBody>
          <a:bodyPr wrap="square" lIns="0" tIns="0" rIns="0" bIns="0" rtlCol="0"/>
          <a:lstStyle/>
          <a:p>
            <a:endParaRPr/>
          </a:p>
        </p:txBody>
      </p:sp>
      <p:sp>
        <p:nvSpPr>
          <p:cNvPr id="174" name="object 174"/>
          <p:cNvSpPr/>
          <p:nvPr/>
        </p:nvSpPr>
        <p:spPr>
          <a:xfrm>
            <a:off x="3214116" y="3171444"/>
            <a:ext cx="1178052" cy="332232"/>
          </a:xfrm>
          <a:prstGeom prst="rect">
            <a:avLst/>
          </a:prstGeom>
          <a:blipFill>
            <a:blip r:embed="rId27" cstate="print"/>
            <a:stretch>
              <a:fillRect/>
            </a:stretch>
          </a:blipFill>
        </p:spPr>
        <p:txBody>
          <a:bodyPr wrap="square" lIns="0" tIns="0" rIns="0" bIns="0" rtlCol="0"/>
          <a:lstStyle/>
          <a:p>
            <a:endParaRPr/>
          </a:p>
        </p:txBody>
      </p:sp>
      <p:sp>
        <p:nvSpPr>
          <p:cNvPr id="175" name="object 175"/>
          <p:cNvSpPr/>
          <p:nvPr/>
        </p:nvSpPr>
        <p:spPr>
          <a:xfrm>
            <a:off x="3202685" y="3160776"/>
            <a:ext cx="1174750" cy="328930"/>
          </a:xfrm>
          <a:custGeom>
            <a:avLst/>
            <a:gdLst/>
            <a:ahLst/>
            <a:cxnLst/>
            <a:rect l="l" t="t" r="r" b="b"/>
            <a:pathLst>
              <a:path w="1174750" h="328929">
                <a:moveTo>
                  <a:pt x="1120013" y="0"/>
                </a:moveTo>
                <a:lnTo>
                  <a:pt x="53324" y="17"/>
                </a:lnTo>
                <a:lnTo>
                  <a:pt x="15572" y="16500"/>
                </a:lnTo>
                <a:lnTo>
                  <a:pt x="0" y="54737"/>
                </a:lnTo>
                <a:lnTo>
                  <a:pt x="17" y="275097"/>
                </a:lnTo>
                <a:lnTo>
                  <a:pt x="16500" y="312849"/>
                </a:lnTo>
                <a:lnTo>
                  <a:pt x="54737" y="328422"/>
                </a:lnTo>
                <a:lnTo>
                  <a:pt x="1121425" y="328404"/>
                </a:lnTo>
                <a:lnTo>
                  <a:pt x="1159177" y="311921"/>
                </a:lnTo>
                <a:lnTo>
                  <a:pt x="1174750" y="273685"/>
                </a:lnTo>
                <a:lnTo>
                  <a:pt x="1174732" y="53324"/>
                </a:lnTo>
                <a:lnTo>
                  <a:pt x="1158249" y="15572"/>
                </a:lnTo>
                <a:lnTo>
                  <a:pt x="1120013" y="0"/>
                </a:lnTo>
                <a:close/>
              </a:path>
            </a:pathLst>
          </a:custGeom>
          <a:solidFill>
            <a:srgbClr val="FF9900"/>
          </a:solidFill>
        </p:spPr>
        <p:txBody>
          <a:bodyPr wrap="square" lIns="0" tIns="0" rIns="0" bIns="0" rtlCol="0"/>
          <a:lstStyle/>
          <a:p>
            <a:endParaRPr/>
          </a:p>
        </p:txBody>
      </p:sp>
      <p:sp>
        <p:nvSpPr>
          <p:cNvPr id="176" name="object 176"/>
          <p:cNvSpPr txBox="1"/>
          <p:nvPr/>
        </p:nvSpPr>
        <p:spPr>
          <a:xfrm>
            <a:off x="3470909" y="3216576"/>
            <a:ext cx="638175"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隶书"/>
                <a:cs typeface="隶书"/>
              </a:rPr>
              <a:t>会</a:t>
            </a:r>
            <a:r>
              <a:rPr sz="1600" b="1" spc="-5" dirty="0">
                <a:solidFill>
                  <a:srgbClr val="FFFFFF"/>
                </a:solidFill>
                <a:latin typeface="隶书"/>
                <a:cs typeface="隶书"/>
              </a:rPr>
              <a:t>话</a:t>
            </a:r>
            <a:r>
              <a:rPr sz="1600" b="1" spc="-10" dirty="0">
                <a:solidFill>
                  <a:srgbClr val="FFFFFF"/>
                </a:solidFill>
                <a:latin typeface="隶书"/>
                <a:cs typeface="隶书"/>
              </a:rPr>
              <a:t>层</a:t>
            </a:r>
            <a:endParaRPr sz="1600">
              <a:latin typeface="隶书"/>
              <a:cs typeface="隶书"/>
            </a:endParaRPr>
          </a:p>
        </p:txBody>
      </p:sp>
      <p:sp>
        <p:nvSpPr>
          <p:cNvPr id="177" name="object 177"/>
          <p:cNvSpPr/>
          <p:nvPr/>
        </p:nvSpPr>
        <p:spPr>
          <a:xfrm>
            <a:off x="3188207" y="3596640"/>
            <a:ext cx="1178052" cy="330708"/>
          </a:xfrm>
          <a:prstGeom prst="rect">
            <a:avLst/>
          </a:prstGeom>
          <a:blipFill>
            <a:blip r:embed="rId28" cstate="print"/>
            <a:stretch>
              <a:fillRect/>
            </a:stretch>
          </a:blipFill>
        </p:spPr>
        <p:txBody>
          <a:bodyPr wrap="square" lIns="0" tIns="0" rIns="0" bIns="0" rtlCol="0"/>
          <a:lstStyle/>
          <a:p>
            <a:endParaRPr/>
          </a:p>
        </p:txBody>
      </p:sp>
      <p:sp>
        <p:nvSpPr>
          <p:cNvPr id="178" name="object 178"/>
          <p:cNvSpPr/>
          <p:nvPr/>
        </p:nvSpPr>
        <p:spPr>
          <a:xfrm>
            <a:off x="3214116" y="3621023"/>
            <a:ext cx="1178052" cy="332231"/>
          </a:xfrm>
          <a:prstGeom prst="rect">
            <a:avLst/>
          </a:prstGeom>
          <a:blipFill>
            <a:blip r:embed="rId29" cstate="print"/>
            <a:stretch>
              <a:fillRect/>
            </a:stretch>
          </a:blipFill>
        </p:spPr>
        <p:txBody>
          <a:bodyPr wrap="square" lIns="0" tIns="0" rIns="0" bIns="0" rtlCol="0"/>
          <a:lstStyle/>
          <a:p>
            <a:endParaRPr/>
          </a:p>
        </p:txBody>
      </p:sp>
      <p:sp>
        <p:nvSpPr>
          <p:cNvPr id="179" name="object 179"/>
          <p:cNvSpPr/>
          <p:nvPr/>
        </p:nvSpPr>
        <p:spPr>
          <a:xfrm>
            <a:off x="3202685" y="3610355"/>
            <a:ext cx="1174750" cy="328930"/>
          </a:xfrm>
          <a:custGeom>
            <a:avLst/>
            <a:gdLst/>
            <a:ahLst/>
            <a:cxnLst/>
            <a:rect l="l" t="t" r="r" b="b"/>
            <a:pathLst>
              <a:path w="1174750" h="328929">
                <a:moveTo>
                  <a:pt x="1120013" y="0"/>
                </a:moveTo>
                <a:lnTo>
                  <a:pt x="53324" y="17"/>
                </a:lnTo>
                <a:lnTo>
                  <a:pt x="15572" y="16500"/>
                </a:lnTo>
                <a:lnTo>
                  <a:pt x="0" y="54737"/>
                </a:lnTo>
                <a:lnTo>
                  <a:pt x="17" y="275097"/>
                </a:lnTo>
                <a:lnTo>
                  <a:pt x="16500" y="312849"/>
                </a:lnTo>
                <a:lnTo>
                  <a:pt x="54737" y="328422"/>
                </a:lnTo>
                <a:lnTo>
                  <a:pt x="1121425" y="328404"/>
                </a:lnTo>
                <a:lnTo>
                  <a:pt x="1159177" y="311921"/>
                </a:lnTo>
                <a:lnTo>
                  <a:pt x="1174750" y="273685"/>
                </a:lnTo>
                <a:lnTo>
                  <a:pt x="1174732" y="53324"/>
                </a:lnTo>
                <a:lnTo>
                  <a:pt x="1158249" y="15572"/>
                </a:lnTo>
                <a:lnTo>
                  <a:pt x="1120013" y="0"/>
                </a:lnTo>
                <a:close/>
              </a:path>
            </a:pathLst>
          </a:custGeom>
          <a:solidFill>
            <a:srgbClr val="680000"/>
          </a:solidFill>
        </p:spPr>
        <p:txBody>
          <a:bodyPr wrap="square" lIns="0" tIns="0" rIns="0" bIns="0" rtlCol="0"/>
          <a:lstStyle/>
          <a:p>
            <a:endParaRPr/>
          </a:p>
        </p:txBody>
      </p:sp>
      <p:sp>
        <p:nvSpPr>
          <p:cNvPr id="180" name="object 180"/>
          <p:cNvSpPr txBox="1"/>
          <p:nvPr/>
        </p:nvSpPr>
        <p:spPr>
          <a:xfrm>
            <a:off x="3470909" y="3666418"/>
            <a:ext cx="638175"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传</a:t>
            </a:r>
            <a:r>
              <a:rPr sz="1600" b="1" spc="-5" dirty="0">
                <a:solidFill>
                  <a:srgbClr val="FFFFFF"/>
                </a:solidFill>
                <a:latin typeface="隶书"/>
                <a:cs typeface="隶书"/>
              </a:rPr>
              <a:t>输</a:t>
            </a:r>
            <a:r>
              <a:rPr sz="1600" b="1" spc="-15" dirty="0">
                <a:solidFill>
                  <a:srgbClr val="FFFFFF"/>
                </a:solidFill>
                <a:latin typeface="隶书"/>
                <a:cs typeface="隶书"/>
              </a:rPr>
              <a:t>层</a:t>
            </a:r>
            <a:endParaRPr sz="1600">
              <a:latin typeface="隶书"/>
              <a:cs typeface="隶书"/>
            </a:endParaRPr>
          </a:p>
        </p:txBody>
      </p:sp>
      <p:sp>
        <p:nvSpPr>
          <p:cNvPr id="181" name="object 181"/>
          <p:cNvSpPr/>
          <p:nvPr/>
        </p:nvSpPr>
        <p:spPr>
          <a:xfrm>
            <a:off x="3188207" y="4034028"/>
            <a:ext cx="1178052" cy="348995"/>
          </a:xfrm>
          <a:prstGeom prst="rect">
            <a:avLst/>
          </a:prstGeom>
          <a:blipFill>
            <a:blip r:embed="rId30" cstate="print"/>
            <a:stretch>
              <a:fillRect/>
            </a:stretch>
          </a:blipFill>
        </p:spPr>
        <p:txBody>
          <a:bodyPr wrap="square" lIns="0" tIns="0" rIns="0" bIns="0" rtlCol="0"/>
          <a:lstStyle/>
          <a:p>
            <a:endParaRPr/>
          </a:p>
        </p:txBody>
      </p:sp>
      <p:sp>
        <p:nvSpPr>
          <p:cNvPr id="182" name="object 182"/>
          <p:cNvSpPr/>
          <p:nvPr/>
        </p:nvSpPr>
        <p:spPr>
          <a:xfrm>
            <a:off x="3214116" y="4058411"/>
            <a:ext cx="1178052" cy="348995"/>
          </a:xfrm>
          <a:prstGeom prst="rect">
            <a:avLst/>
          </a:prstGeom>
          <a:blipFill>
            <a:blip r:embed="rId31" cstate="print"/>
            <a:stretch>
              <a:fillRect/>
            </a:stretch>
          </a:blipFill>
        </p:spPr>
        <p:txBody>
          <a:bodyPr wrap="square" lIns="0" tIns="0" rIns="0" bIns="0" rtlCol="0"/>
          <a:lstStyle/>
          <a:p>
            <a:endParaRPr/>
          </a:p>
        </p:txBody>
      </p:sp>
      <p:sp>
        <p:nvSpPr>
          <p:cNvPr id="183" name="object 183"/>
          <p:cNvSpPr/>
          <p:nvPr/>
        </p:nvSpPr>
        <p:spPr>
          <a:xfrm>
            <a:off x="3202685" y="4047490"/>
            <a:ext cx="1174750" cy="346710"/>
          </a:xfrm>
          <a:custGeom>
            <a:avLst/>
            <a:gdLst/>
            <a:ahLst/>
            <a:cxnLst/>
            <a:rect l="l" t="t" r="r" b="b"/>
            <a:pathLst>
              <a:path w="1174750" h="346710">
                <a:moveTo>
                  <a:pt x="1117091" y="0"/>
                </a:moveTo>
                <a:lnTo>
                  <a:pt x="51404" y="338"/>
                </a:lnTo>
                <a:lnTo>
                  <a:pt x="14891" y="19078"/>
                </a:lnTo>
                <a:lnTo>
                  <a:pt x="0" y="57785"/>
                </a:lnTo>
                <a:lnTo>
                  <a:pt x="327" y="294701"/>
                </a:lnTo>
                <a:lnTo>
                  <a:pt x="19025" y="331279"/>
                </a:lnTo>
                <a:lnTo>
                  <a:pt x="57658" y="346202"/>
                </a:lnTo>
                <a:lnTo>
                  <a:pt x="1123271" y="345874"/>
                </a:lnTo>
                <a:lnTo>
                  <a:pt x="1159872" y="327176"/>
                </a:lnTo>
                <a:lnTo>
                  <a:pt x="1174750" y="288544"/>
                </a:lnTo>
                <a:lnTo>
                  <a:pt x="1174413" y="51508"/>
                </a:lnTo>
                <a:lnTo>
                  <a:pt x="1155741" y="14904"/>
                </a:lnTo>
                <a:lnTo>
                  <a:pt x="1117091" y="0"/>
                </a:lnTo>
                <a:close/>
              </a:path>
            </a:pathLst>
          </a:custGeom>
          <a:solidFill>
            <a:srgbClr val="00AFEF"/>
          </a:solidFill>
        </p:spPr>
        <p:txBody>
          <a:bodyPr wrap="square" lIns="0" tIns="0" rIns="0" bIns="0" rtlCol="0"/>
          <a:lstStyle/>
          <a:p>
            <a:endParaRPr/>
          </a:p>
        </p:txBody>
      </p:sp>
      <p:sp>
        <p:nvSpPr>
          <p:cNvPr id="184" name="object 184"/>
          <p:cNvSpPr txBox="1"/>
          <p:nvPr/>
        </p:nvSpPr>
        <p:spPr>
          <a:xfrm>
            <a:off x="3469894" y="4112307"/>
            <a:ext cx="638175"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隶书"/>
                <a:cs typeface="隶书"/>
              </a:rPr>
              <a:t>网</a:t>
            </a:r>
            <a:r>
              <a:rPr sz="1600" b="1" spc="-5" dirty="0">
                <a:solidFill>
                  <a:srgbClr val="FFFFFF"/>
                </a:solidFill>
                <a:latin typeface="隶书"/>
                <a:cs typeface="隶书"/>
              </a:rPr>
              <a:t>络</a:t>
            </a:r>
            <a:r>
              <a:rPr sz="1600" b="1" spc="-10" dirty="0">
                <a:solidFill>
                  <a:srgbClr val="FFFFFF"/>
                </a:solidFill>
                <a:latin typeface="隶书"/>
                <a:cs typeface="隶书"/>
              </a:rPr>
              <a:t>层</a:t>
            </a:r>
            <a:endParaRPr sz="1600">
              <a:latin typeface="隶书"/>
              <a:cs typeface="隶书"/>
            </a:endParaRPr>
          </a:p>
        </p:txBody>
      </p:sp>
      <p:sp>
        <p:nvSpPr>
          <p:cNvPr id="185" name="object 185"/>
          <p:cNvSpPr/>
          <p:nvPr/>
        </p:nvSpPr>
        <p:spPr>
          <a:xfrm>
            <a:off x="3188207" y="4507991"/>
            <a:ext cx="1178052" cy="330707"/>
          </a:xfrm>
          <a:prstGeom prst="rect">
            <a:avLst/>
          </a:prstGeom>
          <a:blipFill>
            <a:blip r:embed="rId32" cstate="print"/>
            <a:stretch>
              <a:fillRect/>
            </a:stretch>
          </a:blipFill>
        </p:spPr>
        <p:txBody>
          <a:bodyPr wrap="square" lIns="0" tIns="0" rIns="0" bIns="0" rtlCol="0"/>
          <a:lstStyle/>
          <a:p>
            <a:endParaRPr/>
          </a:p>
        </p:txBody>
      </p:sp>
      <p:sp>
        <p:nvSpPr>
          <p:cNvPr id="186" name="object 186"/>
          <p:cNvSpPr/>
          <p:nvPr/>
        </p:nvSpPr>
        <p:spPr>
          <a:xfrm>
            <a:off x="3214116" y="4532376"/>
            <a:ext cx="1178052" cy="332231"/>
          </a:xfrm>
          <a:prstGeom prst="rect">
            <a:avLst/>
          </a:prstGeom>
          <a:blipFill>
            <a:blip r:embed="rId33" cstate="print"/>
            <a:stretch>
              <a:fillRect/>
            </a:stretch>
          </a:blipFill>
        </p:spPr>
        <p:txBody>
          <a:bodyPr wrap="square" lIns="0" tIns="0" rIns="0" bIns="0" rtlCol="0"/>
          <a:lstStyle/>
          <a:p>
            <a:endParaRPr/>
          </a:p>
        </p:txBody>
      </p:sp>
      <p:sp>
        <p:nvSpPr>
          <p:cNvPr id="187" name="object 187"/>
          <p:cNvSpPr/>
          <p:nvPr/>
        </p:nvSpPr>
        <p:spPr>
          <a:xfrm>
            <a:off x="3202685" y="4521834"/>
            <a:ext cx="1174750" cy="328930"/>
          </a:xfrm>
          <a:custGeom>
            <a:avLst/>
            <a:gdLst/>
            <a:ahLst/>
            <a:cxnLst/>
            <a:rect l="l" t="t" r="r" b="b"/>
            <a:pathLst>
              <a:path w="1174750" h="328929">
                <a:moveTo>
                  <a:pt x="1120013" y="0"/>
                </a:moveTo>
                <a:lnTo>
                  <a:pt x="53324" y="17"/>
                </a:lnTo>
                <a:lnTo>
                  <a:pt x="15572" y="16500"/>
                </a:lnTo>
                <a:lnTo>
                  <a:pt x="0" y="54737"/>
                </a:lnTo>
                <a:lnTo>
                  <a:pt x="17" y="275097"/>
                </a:lnTo>
                <a:lnTo>
                  <a:pt x="16500" y="312849"/>
                </a:lnTo>
                <a:lnTo>
                  <a:pt x="54737" y="328421"/>
                </a:lnTo>
                <a:lnTo>
                  <a:pt x="1121425" y="328404"/>
                </a:lnTo>
                <a:lnTo>
                  <a:pt x="1159177" y="311921"/>
                </a:lnTo>
                <a:lnTo>
                  <a:pt x="1174750" y="273684"/>
                </a:lnTo>
                <a:lnTo>
                  <a:pt x="1174732" y="53324"/>
                </a:lnTo>
                <a:lnTo>
                  <a:pt x="1158249" y="15572"/>
                </a:lnTo>
                <a:lnTo>
                  <a:pt x="1120013" y="0"/>
                </a:lnTo>
                <a:close/>
              </a:path>
            </a:pathLst>
          </a:custGeom>
          <a:solidFill>
            <a:srgbClr val="467373"/>
          </a:solidFill>
        </p:spPr>
        <p:txBody>
          <a:bodyPr wrap="square" lIns="0" tIns="0" rIns="0" bIns="0" rtlCol="0"/>
          <a:lstStyle/>
          <a:p>
            <a:endParaRPr/>
          </a:p>
        </p:txBody>
      </p:sp>
      <p:sp>
        <p:nvSpPr>
          <p:cNvPr id="188" name="object 188"/>
          <p:cNvSpPr txBox="1"/>
          <p:nvPr/>
        </p:nvSpPr>
        <p:spPr>
          <a:xfrm>
            <a:off x="3266694" y="4578024"/>
            <a:ext cx="1047750"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数</a:t>
            </a:r>
            <a:r>
              <a:rPr sz="1600" b="1" spc="-5" dirty="0">
                <a:solidFill>
                  <a:srgbClr val="FFFFFF"/>
                </a:solidFill>
                <a:latin typeface="隶书"/>
                <a:cs typeface="隶书"/>
              </a:rPr>
              <a:t>据链</a:t>
            </a:r>
            <a:r>
              <a:rPr sz="1600" b="1" spc="0" dirty="0">
                <a:solidFill>
                  <a:srgbClr val="FFFFFF"/>
                </a:solidFill>
                <a:latin typeface="隶书"/>
                <a:cs typeface="隶书"/>
              </a:rPr>
              <a:t>路</a:t>
            </a:r>
            <a:r>
              <a:rPr sz="1600" b="1" spc="-15" dirty="0">
                <a:solidFill>
                  <a:srgbClr val="FFFFFF"/>
                </a:solidFill>
                <a:latin typeface="隶书"/>
                <a:cs typeface="隶书"/>
              </a:rPr>
              <a:t>层</a:t>
            </a:r>
            <a:endParaRPr sz="1600">
              <a:latin typeface="隶书"/>
              <a:cs typeface="隶书"/>
            </a:endParaRPr>
          </a:p>
        </p:txBody>
      </p:sp>
      <p:sp>
        <p:nvSpPr>
          <p:cNvPr id="189" name="object 189"/>
          <p:cNvSpPr/>
          <p:nvPr/>
        </p:nvSpPr>
        <p:spPr>
          <a:xfrm>
            <a:off x="3188207" y="4951476"/>
            <a:ext cx="1178052" cy="338328"/>
          </a:xfrm>
          <a:prstGeom prst="rect">
            <a:avLst/>
          </a:prstGeom>
          <a:blipFill>
            <a:blip r:embed="rId34" cstate="print"/>
            <a:stretch>
              <a:fillRect/>
            </a:stretch>
          </a:blipFill>
        </p:spPr>
        <p:txBody>
          <a:bodyPr wrap="square" lIns="0" tIns="0" rIns="0" bIns="0" rtlCol="0"/>
          <a:lstStyle/>
          <a:p>
            <a:endParaRPr/>
          </a:p>
        </p:txBody>
      </p:sp>
      <p:sp>
        <p:nvSpPr>
          <p:cNvPr id="190" name="object 190"/>
          <p:cNvSpPr/>
          <p:nvPr/>
        </p:nvSpPr>
        <p:spPr>
          <a:xfrm>
            <a:off x="3214116" y="4975859"/>
            <a:ext cx="1178052" cy="339851"/>
          </a:xfrm>
          <a:prstGeom prst="rect">
            <a:avLst/>
          </a:prstGeom>
          <a:blipFill>
            <a:blip r:embed="rId35" cstate="print"/>
            <a:stretch>
              <a:fillRect/>
            </a:stretch>
          </a:blipFill>
        </p:spPr>
        <p:txBody>
          <a:bodyPr wrap="square" lIns="0" tIns="0" rIns="0" bIns="0" rtlCol="0"/>
          <a:lstStyle/>
          <a:p>
            <a:endParaRPr/>
          </a:p>
        </p:txBody>
      </p:sp>
      <p:sp>
        <p:nvSpPr>
          <p:cNvPr id="191" name="object 191"/>
          <p:cNvSpPr/>
          <p:nvPr/>
        </p:nvSpPr>
        <p:spPr>
          <a:xfrm>
            <a:off x="3202685" y="4964938"/>
            <a:ext cx="1174750" cy="336550"/>
          </a:xfrm>
          <a:custGeom>
            <a:avLst/>
            <a:gdLst/>
            <a:ahLst/>
            <a:cxnLst/>
            <a:rect l="l" t="t" r="r" b="b"/>
            <a:pathLst>
              <a:path w="1174750" h="336550">
                <a:moveTo>
                  <a:pt x="1118742" y="0"/>
                </a:moveTo>
                <a:lnTo>
                  <a:pt x="52433" y="120"/>
                </a:lnTo>
                <a:lnTo>
                  <a:pt x="15242" y="17688"/>
                </a:lnTo>
                <a:lnTo>
                  <a:pt x="0" y="56134"/>
                </a:lnTo>
                <a:lnTo>
                  <a:pt x="113" y="283876"/>
                </a:lnTo>
                <a:lnTo>
                  <a:pt x="17654" y="321035"/>
                </a:lnTo>
                <a:lnTo>
                  <a:pt x="56134" y="336296"/>
                </a:lnTo>
                <a:lnTo>
                  <a:pt x="1122244" y="336188"/>
                </a:lnTo>
                <a:lnTo>
                  <a:pt x="1159503" y="318693"/>
                </a:lnTo>
                <a:lnTo>
                  <a:pt x="1174750" y="280289"/>
                </a:lnTo>
                <a:lnTo>
                  <a:pt x="1174636" y="52532"/>
                </a:lnTo>
                <a:lnTo>
                  <a:pt x="1157163" y="15274"/>
                </a:lnTo>
                <a:lnTo>
                  <a:pt x="1118742" y="0"/>
                </a:lnTo>
                <a:close/>
              </a:path>
            </a:pathLst>
          </a:custGeom>
          <a:solidFill>
            <a:srgbClr val="163793"/>
          </a:solidFill>
        </p:spPr>
        <p:txBody>
          <a:bodyPr wrap="square" lIns="0" tIns="0" rIns="0" bIns="0" rtlCol="0"/>
          <a:lstStyle/>
          <a:p>
            <a:endParaRPr/>
          </a:p>
        </p:txBody>
      </p:sp>
      <p:sp>
        <p:nvSpPr>
          <p:cNvPr id="192" name="object 192"/>
          <p:cNvSpPr txBox="1"/>
          <p:nvPr/>
        </p:nvSpPr>
        <p:spPr>
          <a:xfrm>
            <a:off x="3470909" y="5025191"/>
            <a:ext cx="638175"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物</a:t>
            </a:r>
            <a:r>
              <a:rPr sz="1600" b="1" spc="-5" dirty="0">
                <a:solidFill>
                  <a:srgbClr val="FFFFFF"/>
                </a:solidFill>
                <a:latin typeface="隶书"/>
                <a:cs typeface="隶书"/>
              </a:rPr>
              <a:t>理</a:t>
            </a:r>
            <a:r>
              <a:rPr sz="1600" b="1" spc="-15" dirty="0">
                <a:solidFill>
                  <a:srgbClr val="FFFFFF"/>
                </a:solidFill>
                <a:latin typeface="隶书"/>
                <a:cs typeface="隶书"/>
              </a:rPr>
              <a:t>层</a:t>
            </a:r>
            <a:endParaRPr sz="1600">
              <a:latin typeface="隶书"/>
              <a:cs typeface="隶书"/>
            </a:endParaRPr>
          </a:p>
        </p:txBody>
      </p:sp>
      <p:sp>
        <p:nvSpPr>
          <p:cNvPr id="193" name="object 193"/>
          <p:cNvSpPr txBox="1"/>
          <p:nvPr/>
        </p:nvSpPr>
        <p:spPr>
          <a:xfrm>
            <a:off x="6050407" y="2366216"/>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7</a:t>
            </a:r>
            <a:endParaRPr sz="1200">
              <a:latin typeface="Arial"/>
              <a:cs typeface="Arial"/>
            </a:endParaRPr>
          </a:p>
        </p:txBody>
      </p:sp>
      <p:sp>
        <p:nvSpPr>
          <p:cNvPr id="194" name="object 194"/>
          <p:cNvSpPr txBox="1"/>
          <p:nvPr/>
        </p:nvSpPr>
        <p:spPr>
          <a:xfrm>
            <a:off x="6050407" y="2810970"/>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6</a:t>
            </a:r>
            <a:endParaRPr sz="1200">
              <a:latin typeface="Arial"/>
              <a:cs typeface="Arial"/>
            </a:endParaRPr>
          </a:p>
        </p:txBody>
      </p:sp>
      <p:sp>
        <p:nvSpPr>
          <p:cNvPr id="195" name="object 195"/>
          <p:cNvSpPr txBox="1"/>
          <p:nvPr/>
        </p:nvSpPr>
        <p:spPr>
          <a:xfrm>
            <a:off x="6050407" y="3280869"/>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5</a:t>
            </a:r>
            <a:endParaRPr sz="1200">
              <a:latin typeface="Arial"/>
              <a:cs typeface="Arial"/>
            </a:endParaRPr>
          </a:p>
        </p:txBody>
      </p:sp>
      <p:sp>
        <p:nvSpPr>
          <p:cNvPr id="196" name="object 196"/>
          <p:cNvSpPr txBox="1"/>
          <p:nvPr/>
        </p:nvSpPr>
        <p:spPr>
          <a:xfrm>
            <a:off x="6050407" y="3712797"/>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4</a:t>
            </a:r>
            <a:endParaRPr sz="1200">
              <a:latin typeface="Arial"/>
              <a:cs typeface="Arial"/>
            </a:endParaRPr>
          </a:p>
        </p:txBody>
      </p:sp>
      <p:sp>
        <p:nvSpPr>
          <p:cNvPr id="197" name="object 197"/>
          <p:cNvSpPr txBox="1"/>
          <p:nvPr/>
        </p:nvSpPr>
        <p:spPr>
          <a:xfrm>
            <a:off x="6050407" y="4144724"/>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3</a:t>
            </a:r>
            <a:endParaRPr sz="1200">
              <a:latin typeface="Arial"/>
              <a:cs typeface="Arial"/>
            </a:endParaRPr>
          </a:p>
        </p:txBody>
      </p:sp>
      <p:sp>
        <p:nvSpPr>
          <p:cNvPr id="198" name="object 198"/>
          <p:cNvSpPr txBox="1"/>
          <p:nvPr/>
        </p:nvSpPr>
        <p:spPr>
          <a:xfrm>
            <a:off x="6050407" y="4601924"/>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2</a:t>
            </a:r>
            <a:endParaRPr sz="1200">
              <a:latin typeface="Arial"/>
              <a:cs typeface="Arial"/>
            </a:endParaRPr>
          </a:p>
        </p:txBody>
      </p:sp>
      <p:sp>
        <p:nvSpPr>
          <p:cNvPr id="199" name="object 199"/>
          <p:cNvSpPr txBox="1"/>
          <p:nvPr/>
        </p:nvSpPr>
        <p:spPr>
          <a:xfrm>
            <a:off x="6050407" y="5059124"/>
            <a:ext cx="110489"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1</a:t>
            </a:r>
            <a:endParaRPr sz="1200">
              <a:latin typeface="Arial"/>
              <a:cs typeface="Arial"/>
            </a:endParaRPr>
          </a:p>
        </p:txBody>
      </p:sp>
      <p:sp>
        <p:nvSpPr>
          <p:cNvPr id="200" name="object 200"/>
          <p:cNvSpPr/>
          <p:nvPr/>
        </p:nvSpPr>
        <p:spPr>
          <a:xfrm>
            <a:off x="4814315" y="2235707"/>
            <a:ext cx="1178052" cy="358139"/>
          </a:xfrm>
          <a:prstGeom prst="rect">
            <a:avLst/>
          </a:prstGeom>
          <a:blipFill>
            <a:blip r:embed="rId36" cstate="print"/>
            <a:stretch>
              <a:fillRect/>
            </a:stretch>
          </a:blipFill>
        </p:spPr>
        <p:txBody>
          <a:bodyPr wrap="square" lIns="0" tIns="0" rIns="0" bIns="0" rtlCol="0"/>
          <a:lstStyle/>
          <a:p>
            <a:endParaRPr/>
          </a:p>
        </p:txBody>
      </p:sp>
      <p:sp>
        <p:nvSpPr>
          <p:cNvPr id="201" name="object 201"/>
          <p:cNvSpPr/>
          <p:nvPr/>
        </p:nvSpPr>
        <p:spPr>
          <a:xfrm>
            <a:off x="4840223" y="2260092"/>
            <a:ext cx="1178052" cy="359663"/>
          </a:xfrm>
          <a:prstGeom prst="rect">
            <a:avLst/>
          </a:prstGeom>
          <a:blipFill>
            <a:blip r:embed="rId37" cstate="print"/>
            <a:stretch>
              <a:fillRect/>
            </a:stretch>
          </a:blipFill>
        </p:spPr>
        <p:txBody>
          <a:bodyPr wrap="square" lIns="0" tIns="0" rIns="0" bIns="0" rtlCol="0"/>
          <a:lstStyle/>
          <a:p>
            <a:endParaRPr/>
          </a:p>
        </p:txBody>
      </p:sp>
      <p:sp>
        <p:nvSpPr>
          <p:cNvPr id="202" name="object 202"/>
          <p:cNvSpPr/>
          <p:nvPr/>
        </p:nvSpPr>
        <p:spPr>
          <a:xfrm>
            <a:off x="4829175" y="2249297"/>
            <a:ext cx="1174750" cy="355600"/>
          </a:xfrm>
          <a:custGeom>
            <a:avLst/>
            <a:gdLst/>
            <a:ahLst/>
            <a:cxnLst/>
            <a:rect l="l" t="t" r="r" b="b"/>
            <a:pathLst>
              <a:path w="1174750" h="355600">
                <a:moveTo>
                  <a:pt x="1115440" y="0"/>
                </a:moveTo>
                <a:lnTo>
                  <a:pt x="50485" y="651"/>
                </a:lnTo>
                <a:lnTo>
                  <a:pt x="14525" y="20414"/>
                </a:lnTo>
                <a:lnTo>
                  <a:pt x="0" y="59308"/>
                </a:lnTo>
                <a:lnTo>
                  <a:pt x="637" y="305118"/>
                </a:lnTo>
                <a:lnTo>
                  <a:pt x="20380" y="341056"/>
                </a:lnTo>
                <a:lnTo>
                  <a:pt x="59309" y="355600"/>
                </a:lnTo>
                <a:lnTo>
                  <a:pt x="1124172" y="354962"/>
                </a:lnTo>
                <a:lnTo>
                  <a:pt x="1160194" y="335239"/>
                </a:lnTo>
                <a:lnTo>
                  <a:pt x="1174750" y="296417"/>
                </a:lnTo>
                <a:lnTo>
                  <a:pt x="1174098" y="50485"/>
                </a:lnTo>
                <a:lnTo>
                  <a:pt x="1154335" y="14525"/>
                </a:lnTo>
                <a:lnTo>
                  <a:pt x="1115440" y="0"/>
                </a:lnTo>
                <a:close/>
              </a:path>
            </a:pathLst>
          </a:custGeom>
          <a:solidFill>
            <a:srgbClr val="FF2929"/>
          </a:solidFill>
        </p:spPr>
        <p:txBody>
          <a:bodyPr wrap="square" lIns="0" tIns="0" rIns="0" bIns="0" rtlCol="0"/>
          <a:lstStyle/>
          <a:p>
            <a:endParaRPr/>
          </a:p>
        </p:txBody>
      </p:sp>
      <p:sp>
        <p:nvSpPr>
          <p:cNvPr id="203" name="object 203"/>
          <p:cNvSpPr txBox="1"/>
          <p:nvPr/>
        </p:nvSpPr>
        <p:spPr>
          <a:xfrm>
            <a:off x="5097526" y="2318567"/>
            <a:ext cx="638175"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应</a:t>
            </a:r>
            <a:r>
              <a:rPr sz="1600" b="1" spc="-5" dirty="0">
                <a:solidFill>
                  <a:srgbClr val="FFFFFF"/>
                </a:solidFill>
                <a:latin typeface="隶书"/>
                <a:cs typeface="隶书"/>
              </a:rPr>
              <a:t>用</a:t>
            </a:r>
            <a:r>
              <a:rPr sz="1600" b="1" spc="-15" dirty="0">
                <a:solidFill>
                  <a:srgbClr val="FFFFFF"/>
                </a:solidFill>
                <a:latin typeface="隶书"/>
                <a:cs typeface="隶书"/>
              </a:rPr>
              <a:t>层</a:t>
            </a:r>
            <a:endParaRPr sz="1600">
              <a:latin typeface="隶书"/>
              <a:cs typeface="隶书"/>
            </a:endParaRPr>
          </a:p>
        </p:txBody>
      </p:sp>
      <p:sp>
        <p:nvSpPr>
          <p:cNvPr id="204" name="object 204"/>
          <p:cNvSpPr/>
          <p:nvPr/>
        </p:nvSpPr>
        <p:spPr>
          <a:xfrm>
            <a:off x="4814315" y="2714244"/>
            <a:ext cx="1178052" cy="329184"/>
          </a:xfrm>
          <a:prstGeom prst="rect">
            <a:avLst/>
          </a:prstGeom>
          <a:blipFill>
            <a:blip r:embed="rId38" cstate="print"/>
            <a:stretch>
              <a:fillRect/>
            </a:stretch>
          </a:blipFill>
        </p:spPr>
        <p:txBody>
          <a:bodyPr wrap="square" lIns="0" tIns="0" rIns="0" bIns="0" rtlCol="0"/>
          <a:lstStyle/>
          <a:p>
            <a:endParaRPr/>
          </a:p>
        </p:txBody>
      </p:sp>
      <p:sp>
        <p:nvSpPr>
          <p:cNvPr id="205" name="object 205"/>
          <p:cNvSpPr/>
          <p:nvPr/>
        </p:nvSpPr>
        <p:spPr>
          <a:xfrm>
            <a:off x="4840223" y="2740151"/>
            <a:ext cx="1178052" cy="329184"/>
          </a:xfrm>
          <a:prstGeom prst="rect">
            <a:avLst/>
          </a:prstGeom>
          <a:blipFill>
            <a:blip r:embed="rId39" cstate="print"/>
            <a:stretch>
              <a:fillRect/>
            </a:stretch>
          </a:blipFill>
        </p:spPr>
        <p:txBody>
          <a:bodyPr wrap="square" lIns="0" tIns="0" rIns="0" bIns="0" rtlCol="0"/>
          <a:lstStyle/>
          <a:p>
            <a:endParaRPr/>
          </a:p>
        </p:txBody>
      </p:sp>
      <p:sp>
        <p:nvSpPr>
          <p:cNvPr id="206" name="object 206"/>
          <p:cNvSpPr/>
          <p:nvPr/>
        </p:nvSpPr>
        <p:spPr>
          <a:xfrm>
            <a:off x="4829180" y="2728341"/>
            <a:ext cx="1174750" cy="326390"/>
          </a:xfrm>
          <a:custGeom>
            <a:avLst/>
            <a:gdLst/>
            <a:ahLst/>
            <a:cxnLst/>
            <a:rect l="l" t="t" r="r" b="b"/>
            <a:pathLst>
              <a:path w="1174750" h="326389">
                <a:moveTo>
                  <a:pt x="1120388" y="0"/>
                </a:moveTo>
                <a:lnTo>
                  <a:pt x="53566" y="5"/>
                </a:lnTo>
                <a:lnTo>
                  <a:pt x="15676" y="16197"/>
                </a:lnTo>
                <a:lnTo>
                  <a:pt x="99" y="53572"/>
                </a:lnTo>
                <a:lnTo>
                  <a:pt x="0" y="272817"/>
                </a:lnTo>
                <a:lnTo>
                  <a:pt x="2108" y="287067"/>
                </a:lnTo>
                <a:lnTo>
                  <a:pt x="27148" y="319081"/>
                </a:lnTo>
                <a:lnTo>
                  <a:pt x="54350" y="326389"/>
                </a:lnTo>
                <a:lnTo>
                  <a:pt x="1121172" y="326384"/>
                </a:lnTo>
                <a:lnTo>
                  <a:pt x="1159062" y="310192"/>
                </a:lnTo>
                <a:lnTo>
                  <a:pt x="1174639" y="272817"/>
                </a:lnTo>
                <a:lnTo>
                  <a:pt x="1174738" y="53572"/>
                </a:lnTo>
                <a:lnTo>
                  <a:pt x="1172630" y="39322"/>
                </a:lnTo>
                <a:lnTo>
                  <a:pt x="1147590" y="7308"/>
                </a:lnTo>
                <a:lnTo>
                  <a:pt x="1120388" y="0"/>
                </a:lnTo>
                <a:close/>
              </a:path>
            </a:pathLst>
          </a:custGeom>
          <a:solidFill>
            <a:srgbClr val="00AF50"/>
          </a:solidFill>
        </p:spPr>
        <p:txBody>
          <a:bodyPr wrap="square" lIns="0" tIns="0" rIns="0" bIns="0" rtlCol="0"/>
          <a:lstStyle/>
          <a:p>
            <a:endParaRPr/>
          </a:p>
        </p:txBody>
      </p:sp>
      <p:sp>
        <p:nvSpPr>
          <p:cNvPr id="207" name="object 207"/>
          <p:cNvSpPr txBox="1"/>
          <p:nvPr/>
        </p:nvSpPr>
        <p:spPr>
          <a:xfrm>
            <a:off x="5097526" y="2783133"/>
            <a:ext cx="638175"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表</a:t>
            </a:r>
            <a:r>
              <a:rPr sz="1600" b="1" spc="-5" dirty="0">
                <a:solidFill>
                  <a:srgbClr val="FFFFFF"/>
                </a:solidFill>
                <a:latin typeface="隶书"/>
                <a:cs typeface="隶书"/>
              </a:rPr>
              <a:t>示</a:t>
            </a:r>
            <a:r>
              <a:rPr sz="1600" b="1" spc="-15" dirty="0">
                <a:solidFill>
                  <a:srgbClr val="FFFFFF"/>
                </a:solidFill>
                <a:latin typeface="隶书"/>
                <a:cs typeface="隶书"/>
              </a:rPr>
              <a:t>层</a:t>
            </a:r>
            <a:endParaRPr sz="1600">
              <a:latin typeface="隶书"/>
              <a:cs typeface="隶书"/>
            </a:endParaRPr>
          </a:p>
        </p:txBody>
      </p:sp>
      <p:sp>
        <p:nvSpPr>
          <p:cNvPr id="208" name="object 208"/>
          <p:cNvSpPr/>
          <p:nvPr/>
        </p:nvSpPr>
        <p:spPr>
          <a:xfrm>
            <a:off x="4814315" y="3147060"/>
            <a:ext cx="1178052" cy="330708"/>
          </a:xfrm>
          <a:prstGeom prst="rect">
            <a:avLst/>
          </a:prstGeom>
          <a:blipFill>
            <a:blip r:embed="rId40" cstate="print"/>
            <a:stretch>
              <a:fillRect/>
            </a:stretch>
          </a:blipFill>
        </p:spPr>
        <p:txBody>
          <a:bodyPr wrap="square" lIns="0" tIns="0" rIns="0" bIns="0" rtlCol="0"/>
          <a:lstStyle/>
          <a:p>
            <a:endParaRPr/>
          </a:p>
        </p:txBody>
      </p:sp>
      <p:sp>
        <p:nvSpPr>
          <p:cNvPr id="209" name="object 209"/>
          <p:cNvSpPr/>
          <p:nvPr/>
        </p:nvSpPr>
        <p:spPr>
          <a:xfrm>
            <a:off x="4840223" y="3171444"/>
            <a:ext cx="1178052" cy="332232"/>
          </a:xfrm>
          <a:prstGeom prst="rect">
            <a:avLst/>
          </a:prstGeom>
          <a:blipFill>
            <a:blip r:embed="rId41" cstate="print"/>
            <a:stretch>
              <a:fillRect/>
            </a:stretch>
          </a:blipFill>
        </p:spPr>
        <p:txBody>
          <a:bodyPr wrap="square" lIns="0" tIns="0" rIns="0" bIns="0" rtlCol="0"/>
          <a:lstStyle/>
          <a:p>
            <a:endParaRPr/>
          </a:p>
        </p:txBody>
      </p:sp>
      <p:sp>
        <p:nvSpPr>
          <p:cNvPr id="210" name="object 210"/>
          <p:cNvSpPr/>
          <p:nvPr/>
        </p:nvSpPr>
        <p:spPr>
          <a:xfrm>
            <a:off x="4829175" y="3160776"/>
            <a:ext cx="1174750" cy="328930"/>
          </a:xfrm>
          <a:custGeom>
            <a:avLst/>
            <a:gdLst/>
            <a:ahLst/>
            <a:cxnLst/>
            <a:rect l="l" t="t" r="r" b="b"/>
            <a:pathLst>
              <a:path w="1174750" h="328929">
                <a:moveTo>
                  <a:pt x="1120013" y="0"/>
                </a:moveTo>
                <a:lnTo>
                  <a:pt x="53324" y="17"/>
                </a:lnTo>
                <a:lnTo>
                  <a:pt x="15572" y="16500"/>
                </a:lnTo>
                <a:lnTo>
                  <a:pt x="0" y="54737"/>
                </a:lnTo>
                <a:lnTo>
                  <a:pt x="17" y="275097"/>
                </a:lnTo>
                <a:lnTo>
                  <a:pt x="16500" y="312849"/>
                </a:lnTo>
                <a:lnTo>
                  <a:pt x="54737" y="328422"/>
                </a:lnTo>
                <a:lnTo>
                  <a:pt x="1121425" y="328404"/>
                </a:lnTo>
                <a:lnTo>
                  <a:pt x="1159177" y="311921"/>
                </a:lnTo>
                <a:lnTo>
                  <a:pt x="1174750" y="273685"/>
                </a:lnTo>
                <a:lnTo>
                  <a:pt x="1174732" y="53324"/>
                </a:lnTo>
                <a:lnTo>
                  <a:pt x="1158249" y="15572"/>
                </a:lnTo>
                <a:lnTo>
                  <a:pt x="1120013" y="0"/>
                </a:lnTo>
                <a:close/>
              </a:path>
            </a:pathLst>
          </a:custGeom>
          <a:solidFill>
            <a:srgbClr val="FF9900"/>
          </a:solidFill>
        </p:spPr>
        <p:txBody>
          <a:bodyPr wrap="square" lIns="0" tIns="0" rIns="0" bIns="0" rtlCol="0"/>
          <a:lstStyle/>
          <a:p>
            <a:endParaRPr/>
          </a:p>
        </p:txBody>
      </p:sp>
      <p:sp>
        <p:nvSpPr>
          <p:cNvPr id="211" name="object 211"/>
          <p:cNvSpPr txBox="1"/>
          <p:nvPr/>
        </p:nvSpPr>
        <p:spPr>
          <a:xfrm>
            <a:off x="5097526" y="3216576"/>
            <a:ext cx="638175"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隶书"/>
                <a:cs typeface="隶书"/>
              </a:rPr>
              <a:t>会</a:t>
            </a:r>
            <a:r>
              <a:rPr sz="1600" b="1" spc="-5" dirty="0">
                <a:solidFill>
                  <a:srgbClr val="FFFFFF"/>
                </a:solidFill>
                <a:latin typeface="隶书"/>
                <a:cs typeface="隶书"/>
              </a:rPr>
              <a:t>话</a:t>
            </a:r>
            <a:r>
              <a:rPr sz="1600" b="1" spc="-10" dirty="0">
                <a:solidFill>
                  <a:srgbClr val="FFFFFF"/>
                </a:solidFill>
                <a:latin typeface="隶书"/>
                <a:cs typeface="隶书"/>
              </a:rPr>
              <a:t>层</a:t>
            </a:r>
            <a:endParaRPr sz="1600">
              <a:latin typeface="隶书"/>
              <a:cs typeface="隶书"/>
            </a:endParaRPr>
          </a:p>
        </p:txBody>
      </p:sp>
      <p:sp>
        <p:nvSpPr>
          <p:cNvPr id="212" name="object 212"/>
          <p:cNvSpPr/>
          <p:nvPr/>
        </p:nvSpPr>
        <p:spPr>
          <a:xfrm>
            <a:off x="4814315" y="3596640"/>
            <a:ext cx="1178052" cy="330708"/>
          </a:xfrm>
          <a:prstGeom prst="rect">
            <a:avLst/>
          </a:prstGeom>
          <a:blipFill>
            <a:blip r:embed="rId42" cstate="print"/>
            <a:stretch>
              <a:fillRect/>
            </a:stretch>
          </a:blipFill>
        </p:spPr>
        <p:txBody>
          <a:bodyPr wrap="square" lIns="0" tIns="0" rIns="0" bIns="0" rtlCol="0"/>
          <a:lstStyle/>
          <a:p>
            <a:endParaRPr/>
          </a:p>
        </p:txBody>
      </p:sp>
      <p:sp>
        <p:nvSpPr>
          <p:cNvPr id="213" name="object 213"/>
          <p:cNvSpPr/>
          <p:nvPr/>
        </p:nvSpPr>
        <p:spPr>
          <a:xfrm>
            <a:off x="4840223" y="3621023"/>
            <a:ext cx="1178052" cy="332231"/>
          </a:xfrm>
          <a:prstGeom prst="rect">
            <a:avLst/>
          </a:prstGeom>
          <a:blipFill>
            <a:blip r:embed="rId43" cstate="print"/>
            <a:stretch>
              <a:fillRect/>
            </a:stretch>
          </a:blipFill>
        </p:spPr>
        <p:txBody>
          <a:bodyPr wrap="square" lIns="0" tIns="0" rIns="0" bIns="0" rtlCol="0"/>
          <a:lstStyle/>
          <a:p>
            <a:endParaRPr/>
          </a:p>
        </p:txBody>
      </p:sp>
      <p:sp>
        <p:nvSpPr>
          <p:cNvPr id="214" name="object 214"/>
          <p:cNvSpPr/>
          <p:nvPr/>
        </p:nvSpPr>
        <p:spPr>
          <a:xfrm>
            <a:off x="4829175" y="3610355"/>
            <a:ext cx="1174750" cy="328930"/>
          </a:xfrm>
          <a:custGeom>
            <a:avLst/>
            <a:gdLst/>
            <a:ahLst/>
            <a:cxnLst/>
            <a:rect l="l" t="t" r="r" b="b"/>
            <a:pathLst>
              <a:path w="1174750" h="328929">
                <a:moveTo>
                  <a:pt x="1120013" y="0"/>
                </a:moveTo>
                <a:lnTo>
                  <a:pt x="53324" y="17"/>
                </a:lnTo>
                <a:lnTo>
                  <a:pt x="15572" y="16500"/>
                </a:lnTo>
                <a:lnTo>
                  <a:pt x="0" y="54737"/>
                </a:lnTo>
                <a:lnTo>
                  <a:pt x="17" y="275097"/>
                </a:lnTo>
                <a:lnTo>
                  <a:pt x="16500" y="312849"/>
                </a:lnTo>
                <a:lnTo>
                  <a:pt x="54737" y="328422"/>
                </a:lnTo>
                <a:lnTo>
                  <a:pt x="1121425" y="328404"/>
                </a:lnTo>
                <a:lnTo>
                  <a:pt x="1159177" y="311921"/>
                </a:lnTo>
                <a:lnTo>
                  <a:pt x="1174750" y="273685"/>
                </a:lnTo>
                <a:lnTo>
                  <a:pt x="1174732" y="53324"/>
                </a:lnTo>
                <a:lnTo>
                  <a:pt x="1158249" y="15572"/>
                </a:lnTo>
                <a:lnTo>
                  <a:pt x="1120013" y="0"/>
                </a:lnTo>
                <a:close/>
              </a:path>
            </a:pathLst>
          </a:custGeom>
          <a:solidFill>
            <a:srgbClr val="680000"/>
          </a:solidFill>
        </p:spPr>
        <p:txBody>
          <a:bodyPr wrap="square" lIns="0" tIns="0" rIns="0" bIns="0" rtlCol="0"/>
          <a:lstStyle/>
          <a:p>
            <a:endParaRPr/>
          </a:p>
        </p:txBody>
      </p:sp>
      <p:sp>
        <p:nvSpPr>
          <p:cNvPr id="215" name="object 215"/>
          <p:cNvSpPr txBox="1"/>
          <p:nvPr/>
        </p:nvSpPr>
        <p:spPr>
          <a:xfrm>
            <a:off x="5097526" y="3666418"/>
            <a:ext cx="638175"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传</a:t>
            </a:r>
            <a:r>
              <a:rPr sz="1600" b="1" spc="-5" dirty="0">
                <a:solidFill>
                  <a:srgbClr val="FFFFFF"/>
                </a:solidFill>
                <a:latin typeface="隶书"/>
                <a:cs typeface="隶书"/>
              </a:rPr>
              <a:t>输</a:t>
            </a:r>
            <a:r>
              <a:rPr sz="1600" b="1" spc="-15" dirty="0">
                <a:solidFill>
                  <a:srgbClr val="FFFFFF"/>
                </a:solidFill>
                <a:latin typeface="隶书"/>
                <a:cs typeface="隶书"/>
              </a:rPr>
              <a:t>层</a:t>
            </a:r>
            <a:endParaRPr sz="1600">
              <a:latin typeface="隶书"/>
              <a:cs typeface="隶书"/>
            </a:endParaRPr>
          </a:p>
        </p:txBody>
      </p:sp>
      <p:sp>
        <p:nvSpPr>
          <p:cNvPr id="216" name="object 216"/>
          <p:cNvSpPr/>
          <p:nvPr/>
        </p:nvSpPr>
        <p:spPr>
          <a:xfrm>
            <a:off x="4814315" y="4034028"/>
            <a:ext cx="1178052" cy="348995"/>
          </a:xfrm>
          <a:prstGeom prst="rect">
            <a:avLst/>
          </a:prstGeom>
          <a:blipFill>
            <a:blip r:embed="rId44" cstate="print"/>
            <a:stretch>
              <a:fillRect/>
            </a:stretch>
          </a:blipFill>
        </p:spPr>
        <p:txBody>
          <a:bodyPr wrap="square" lIns="0" tIns="0" rIns="0" bIns="0" rtlCol="0"/>
          <a:lstStyle/>
          <a:p>
            <a:endParaRPr/>
          </a:p>
        </p:txBody>
      </p:sp>
      <p:sp>
        <p:nvSpPr>
          <p:cNvPr id="217" name="object 217"/>
          <p:cNvSpPr/>
          <p:nvPr/>
        </p:nvSpPr>
        <p:spPr>
          <a:xfrm>
            <a:off x="4840223" y="4058411"/>
            <a:ext cx="1178052" cy="348995"/>
          </a:xfrm>
          <a:prstGeom prst="rect">
            <a:avLst/>
          </a:prstGeom>
          <a:blipFill>
            <a:blip r:embed="rId45" cstate="print"/>
            <a:stretch>
              <a:fillRect/>
            </a:stretch>
          </a:blipFill>
        </p:spPr>
        <p:txBody>
          <a:bodyPr wrap="square" lIns="0" tIns="0" rIns="0" bIns="0" rtlCol="0"/>
          <a:lstStyle/>
          <a:p>
            <a:endParaRPr/>
          </a:p>
        </p:txBody>
      </p:sp>
      <p:sp>
        <p:nvSpPr>
          <p:cNvPr id="218" name="object 218"/>
          <p:cNvSpPr/>
          <p:nvPr/>
        </p:nvSpPr>
        <p:spPr>
          <a:xfrm>
            <a:off x="4829175" y="4047490"/>
            <a:ext cx="1174750" cy="346710"/>
          </a:xfrm>
          <a:custGeom>
            <a:avLst/>
            <a:gdLst/>
            <a:ahLst/>
            <a:cxnLst/>
            <a:rect l="l" t="t" r="r" b="b"/>
            <a:pathLst>
              <a:path w="1174750" h="346710">
                <a:moveTo>
                  <a:pt x="1117091" y="0"/>
                </a:moveTo>
                <a:lnTo>
                  <a:pt x="51382" y="338"/>
                </a:lnTo>
                <a:lnTo>
                  <a:pt x="14847" y="19078"/>
                </a:lnTo>
                <a:lnTo>
                  <a:pt x="0" y="57785"/>
                </a:lnTo>
                <a:lnTo>
                  <a:pt x="326" y="294701"/>
                </a:lnTo>
                <a:lnTo>
                  <a:pt x="18975" y="331279"/>
                </a:lnTo>
                <a:lnTo>
                  <a:pt x="57658" y="346202"/>
                </a:lnTo>
                <a:lnTo>
                  <a:pt x="1123271" y="345874"/>
                </a:lnTo>
                <a:lnTo>
                  <a:pt x="1159872" y="327176"/>
                </a:lnTo>
                <a:lnTo>
                  <a:pt x="1174750" y="288544"/>
                </a:lnTo>
                <a:lnTo>
                  <a:pt x="1174413" y="51508"/>
                </a:lnTo>
                <a:lnTo>
                  <a:pt x="1155741" y="14904"/>
                </a:lnTo>
                <a:lnTo>
                  <a:pt x="1117091" y="0"/>
                </a:lnTo>
                <a:close/>
              </a:path>
            </a:pathLst>
          </a:custGeom>
          <a:solidFill>
            <a:srgbClr val="00AFEF"/>
          </a:solidFill>
        </p:spPr>
        <p:txBody>
          <a:bodyPr wrap="square" lIns="0" tIns="0" rIns="0" bIns="0" rtlCol="0"/>
          <a:lstStyle/>
          <a:p>
            <a:endParaRPr/>
          </a:p>
        </p:txBody>
      </p:sp>
      <p:sp>
        <p:nvSpPr>
          <p:cNvPr id="219" name="object 219"/>
          <p:cNvSpPr txBox="1"/>
          <p:nvPr/>
        </p:nvSpPr>
        <p:spPr>
          <a:xfrm>
            <a:off x="5096636" y="4112307"/>
            <a:ext cx="638175"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隶书"/>
                <a:cs typeface="隶书"/>
              </a:rPr>
              <a:t>网</a:t>
            </a:r>
            <a:r>
              <a:rPr sz="1600" b="1" spc="-5" dirty="0">
                <a:solidFill>
                  <a:srgbClr val="FFFFFF"/>
                </a:solidFill>
                <a:latin typeface="隶书"/>
                <a:cs typeface="隶书"/>
              </a:rPr>
              <a:t>络</a:t>
            </a:r>
            <a:r>
              <a:rPr sz="1600" b="1" spc="-10" dirty="0">
                <a:solidFill>
                  <a:srgbClr val="FFFFFF"/>
                </a:solidFill>
                <a:latin typeface="隶书"/>
                <a:cs typeface="隶书"/>
              </a:rPr>
              <a:t>层</a:t>
            </a:r>
            <a:endParaRPr sz="1600">
              <a:latin typeface="隶书"/>
              <a:cs typeface="隶书"/>
            </a:endParaRPr>
          </a:p>
        </p:txBody>
      </p:sp>
      <p:sp>
        <p:nvSpPr>
          <p:cNvPr id="220" name="object 220"/>
          <p:cNvSpPr/>
          <p:nvPr/>
        </p:nvSpPr>
        <p:spPr>
          <a:xfrm>
            <a:off x="4814315" y="4507991"/>
            <a:ext cx="1178052" cy="330707"/>
          </a:xfrm>
          <a:prstGeom prst="rect">
            <a:avLst/>
          </a:prstGeom>
          <a:blipFill>
            <a:blip r:embed="rId46" cstate="print"/>
            <a:stretch>
              <a:fillRect/>
            </a:stretch>
          </a:blipFill>
        </p:spPr>
        <p:txBody>
          <a:bodyPr wrap="square" lIns="0" tIns="0" rIns="0" bIns="0" rtlCol="0"/>
          <a:lstStyle/>
          <a:p>
            <a:endParaRPr/>
          </a:p>
        </p:txBody>
      </p:sp>
      <p:sp>
        <p:nvSpPr>
          <p:cNvPr id="221" name="object 221"/>
          <p:cNvSpPr/>
          <p:nvPr/>
        </p:nvSpPr>
        <p:spPr>
          <a:xfrm>
            <a:off x="4840223" y="4532376"/>
            <a:ext cx="1178052" cy="332231"/>
          </a:xfrm>
          <a:prstGeom prst="rect">
            <a:avLst/>
          </a:prstGeom>
          <a:blipFill>
            <a:blip r:embed="rId47" cstate="print"/>
            <a:stretch>
              <a:fillRect/>
            </a:stretch>
          </a:blipFill>
        </p:spPr>
        <p:txBody>
          <a:bodyPr wrap="square" lIns="0" tIns="0" rIns="0" bIns="0" rtlCol="0"/>
          <a:lstStyle/>
          <a:p>
            <a:endParaRPr/>
          </a:p>
        </p:txBody>
      </p:sp>
      <p:sp>
        <p:nvSpPr>
          <p:cNvPr id="222" name="object 222"/>
          <p:cNvSpPr/>
          <p:nvPr/>
        </p:nvSpPr>
        <p:spPr>
          <a:xfrm>
            <a:off x="4829175" y="4521834"/>
            <a:ext cx="1174750" cy="328930"/>
          </a:xfrm>
          <a:custGeom>
            <a:avLst/>
            <a:gdLst/>
            <a:ahLst/>
            <a:cxnLst/>
            <a:rect l="l" t="t" r="r" b="b"/>
            <a:pathLst>
              <a:path w="1174750" h="328929">
                <a:moveTo>
                  <a:pt x="1120013" y="0"/>
                </a:moveTo>
                <a:lnTo>
                  <a:pt x="53324" y="17"/>
                </a:lnTo>
                <a:lnTo>
                  <a:pt x="15572" y="16500"/>
                </a:lnTo>
                <a:lnTo>
                  <a:pt x="0" y="54737"/>
                </a:lnTo>
                <a:lnTo>
                  <a:pt x="17" y="275097"/>
                </a:lnTo>
                <a:lnTo>
                  <a:pt x="16500" y="312849"/>
                </a:lnTo>
                <a:lnTo>
                  <a:pt x="54737" y="328421"/>
                </a:lnTo>
                <a:lnTo>
                  <a:pt x="1121425" y="328404"/>
                </a:lnTo>
                <a:lnTo>
                  <a:pt x="1159177" y="311921"/>
                </a:lnTo>
                <a:lnTo>
                  <a:pt x="1174750" y="273684"/>
                </a:lnTo>
                <a:lnTo>
                  <a:pt x="1174732" y="53324"/>
                </a:lnTo>
                <a:lnTo>
                  <a:pt x="1158249" y="15572"/>
                </a:lnTo>
                <a:lnTo>
                  <a:pt x="1120013" y="0"/>
                </a:lnTo>
                <a:close/>
              </a:path>
            </a:pathLst>
          </a:custGeom>
          <a:solidFill>
            <a:srgbClr val="467373"/>
          </a:solidFill>
        </p:spPr>
        <p:txBody>
          <a:bodyPr wrap="square" lIns="0" tIns="0" rIns="0" bIns="0" rtlCol="0"/>
          <a:lstStyle/>
          <a:p>
            <a:endParaRPr/>
          </a:p>
        </p:txBody>
      </p:sp>
      <p:sp>
        <p:nvSpPr>
          <p:cNvPr id="223" name="object 223"/>
          <p:cNvSpPr txBox="1"/>
          <p:nvPr/>
        </p:nvSpPr>
        <p:spPr>
          <a:xfrm>
            <a:off x="4893309" y="4578024"/>
            <a:ext cx="1047750"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数</a:t>
            </a:r>
            <a:r>
              <a:rPr sz="1600" b="1" spc="-5" dirty="0">
                <a:solidFill>
                  <a:srgbClr val="FFFFFF"/>
                </a:solidFill>
                <a:latin typeface="隶书"/>
                <a:cs typeface="隶书"/>
              </a:rPr>
              <a:t>据链</a:t>
            </a:r>
            <a:r>
              <a:rPr sz="1600" b="1" spc="0" dirty="0">
                <a:solidFill>
                  <a:srgbClr val="FFFFFF"/>
                </a:solidFill>
                <a:latin typeface="隶书"/>
                <a:cs typeface="隶书"/>
              </a:rPr>
              <a:t>路</a:t>
            </a:r>
            <a:r>
              <a:rPr sz="1600" b="1" spc="-15" dirty="0">
                <a:solidFill>
                  <a:srgbClr val="FFFFFF"/>
                </a:solidFill>
                <a:latin typeface="隶书"/>
                <a:cs typeface="隶书"/>
              </a:rPr>
              <a:t>层</a:t>
            </a:r>
            <a:endParaRPr sz="1600">
              <a:latin typeface="隶书"/>
              <a:cs typeface="隶书"/>
            </a:endParaRPr>
          </a:p>
        </p:txBody>
      </p:sp>
      <p:sp>
        <p:nvSpPr>
          <p:cNvPr id="224" name="object 224"/>
          <p:cNvSpPr/>
          <p:nvPr/>
        </p:nvSpPr>
        <p:spPr>
          <a:xfrm>
            <a:off x="4814315" y="4951476"/>
            <a:ext cx="1178052" cy="338328"/>
          </a:xfrm>
          <a:prstGeom prst="rect">
            <a:avLst/>
          </a:prstGeom>
          <a:blipFill>
            <a:blip r:embed="rId48" cstate="print"/>
            <a:stretch>
              <a:fillRect/>
            </a:stretch>
          </a:blipFill>
        </p:spPr>
        <p:txBody>
          <a:bodyPr wrap="square" lIns="0" tIns="0" rIns="0" bIns="0" rtlCol="0"/>
          <a:lstStyle/>
          <a:p>
            <a:endParaRPr/>
          </a:p>
        </p:txBody>
      </p:sp>
      <p:sp>
        <p:nvSpPr>
          <p:cNvPr id="225" name="object 225"/>
          <p:cNvSpPr/>
          <p:nvPr/>
        </p:nvSpPr>
        <p:spPr>
          <a:xfrm>
            <a:off x="4840223" y="4975859"/>
            <a:ext cx="1178052" cy="339851"/>
          </a:xfrm>
          <a:prstGeom prst="rect">
            <a:avLst/>
          </a:prstGeom>
          <a:blipFill>
            <a:blip r:embed="rId49" cstate="print"/>
            <a:stretch>
              <a:fillRect/>
            </a:stretch>
          </a:blipFill>
        </p:spPr>
        <p:txBody>
          <a:bodyPr wrap="square" lIns="0" tIns="0" rIns="0" bIns="0" rtlCol="0"/>
          <a:lstStyle/>
          <a:p>
            <a:endParaRPr/>
          </a:p>
        </p:txBody>
      </p:sp>
      <p:sp>
        <p:nvSpPr>
          <p:cNvPr id="226" name="object 226"/>
          <p:cNvSpPr/>
          <p:nvPr/>
        </p:nvSpPr>
        <p:spPr>
          <a:xfrm>
            <a:off x="4829175" y="4964938"/>
            <a:ext cx="1174750" cy="336550"/>
          </a:xfrm>
          <a:custGeom>
            <a:avLst/>
            <a:gdLst/>
            <a:ahLst/>
            <a:cxnLst/>
            <a:rect l="l" t="t" r="r" b="b"/>
            <a:pathLst>
              <a:path w="1174750" h="336550">
                <a:moveTo>
                  <a:pt x="1118742" y="0"/>
                </a:moveTo>
                <a:lnTo>
                  <a:pt x="52419" y="113"/>
                </a:lnTo>
                <a:lnTo>
                  <a:pt x="15260" y="17654"/>
                </a:lnTo>
                <a:lnTo>
                  <a:pt x="0" y="56134"/>
                </a:lnTo>
                <a:lnTo>
                  <a:pt x="107" y="283776"/>
                </a:lnTo>
                <a:lnTo>
                  <a:pt x="17602" y="321003"/>
                </a:lnTo>
                <a:lnTo>
                  <a:pt x="56007" y="336296"/>
                </a:lnTo>
                <a:lnTo>
                  <a:pt x="1122230" y="336188"/>
                </a:lnTo>
                <a:lnTo>
                  <a:pt x="1159457" y="318693"/>
                </a:lnTo>
                <a:lnTo>
                  <a:pt x="1174750" y="280289"/>
                </a:lnTo>
                <a:lnTo>
                  <a:pt x="1174636" y="52532"/>
                </a:lnTo>
                <a:lnTo>
                  <a:pt x="1157113" y="15274"/>
                </a:lnTo>
                <a:lnTo>
                  <a:pt x="1118742" y="0"/>
                </a:lnTo>
                <a:close/>
              </a:path>
            </a:pathLst>
          </a:custGeom>
          <a:solidFill>
            <a:srgbClr val="163793"/>
          </a:solidFill>
        </p:spPr>
        <p:txBody>
          <a:bodyPr wrap="square" lIns="0" tIns="0" rIns="0" bIns="0" rtlCol="0"/>
          <a:lstStyle/>
          <a:p>
            <a:endParaRPr/>
          </a:p>
        </p:txBody>
      </p:sp>
      <p:sp>
        <p:nvSpPr>
          <p:cNvPr id="227" name="object 227"/>
          <p:cNvSpPr txBox="1"/>
          <p:nvPr/>
        </p:nvSpPr>
        <p:spPr>
          <a:xfrm>
            <a:off x="5097526" y="5025191"/>
            <a:ext cx="638175" cy="228600"/>
          </a:xfrm>
          <a:prstGeom prst="rect">
            <a:avLst/>
          </a:prstGeom>
        </p:spPr>
        <p:txBody>
          <a:bodyPr vert="horz" wrap="square" lIns="0" tIns="0" rIns="0" bIns="0" rtlCol="0">
            <a:spAutoFit/>
          </a:bodyPr>
          <a:lstStyle/>
          <a:p>
            <a:pPr marL="12700">
              <a:lnSpc>
                <a:spcPct val="100000"/>
              </a:lnSpc>
            </a:pPr>
            <a:r>
              <a:rPr sz="1600" b="1" spc="0" dirty="0">
                <a:solidFill>
                  <a:srgbClr val="FFFFFF"/>
                </a:solidFill>
                <a:latin typeface="隶书"/>
                <a:cs typeface="隶书"/>
              </a:rPr>
              <a:t>物</a:t>
            </a:r>
            <a:r>
              <a:rPr sz="1600" b="1" spc="-5" dirty="0">
                <a:solidFill>
                  <a:srgbClr val="FFFFFF"/>
                </a:solidFill>
                <a:latin typeface="隶书"/>
                <a:cs typeface="隶书"/>
              </a:rPr>
              <a:t>理</a:t>
            </a:r>
            <a:r>
              <a:rPr sz="1600" b="1" spc="-15" dirty="0">
                <a:solidFill>
                  <a:srgbClr val="FFFFFF"/>
                </a:solidFill>
                <a:latin typeface="隶书"/>
                <a:cs typeface="隶书"/>
              </a:rPr>
              <a:t>层</a:t>
            </a:r>
            <a:endParaRPr sz="1600">
              <a:latin typeface="隶书"/>
              <a:cs typeface="隶书"/>
            </a:endParaRPr>
          </a:p>
        </p:txBody>
      </p:sp>
      <p:sp>
        <p:nvSpPr>
          <p:cNvPr id="228" name="object 228"/>
          <p:cNvSpPr/>
          <p:nvPr/>
        </p:nvSpPr>
        <p:spPr>
          <a:xfrm>
            <a:off x="971600" y="5217033"/>
            <a:ext cx="2696845" cy="869950"/>
          </a:xfrm>
          <a:custGeom>
            <a:avLst/>
            <a:gdLst/>
            <a:ahLst/>
            <a:cxnLst/>
            <a:rect l="l" t="t" r="r" b="b"/>
            <a:pathLst>
              <a:path w="2696845" h="869950">
                <a:moveTo>
                  <a:pt x="81699" y="0"/>
                </a:moveTo>
                <a:lnTo>
                  <a:pt x="0" y="0"/>
                </a:lnTo>
                <a:lnTo>
                  <a:pt x="0" y="31369"/>
                </a:lnTo>
                <a:lnTo>
                  <a:pt x="2521" y="93759"/>
                </a:lnTo>
                <a:lnTo>
                  <a:pt x="9956" y="154761"/>
                </a:lnTo>
                <a:lnTo>
                  <a:pt x="22107" y="214178"/>
                </a:lnTo>
                <a:lnTo>
                  <a:pt x="38780" y="271815"/>
                </a:lnTo>
                <a:lnTo>
                  <a:pt x="59779" y="327476"/>
                </a:lnTo>
                <a:lnTo>
                  <a:pt x="84908" y="380966"/>
                </a:lnTo>
                <a:lnTo>
                  <a:pt x="113971" y="432087"/>
                </a:lnTo>
                <a:lnTo>
                  <a:pt x="146773" y="480646"/>
                </a:lnTo>
                <a:lnTo>
                  <a:pt x="183119" y="526444"/>
                </a:lnTo>
                <a:lnTo>
                  <a:pt x="222811" y="569288"/>
                </a:lnTo>
                <a:lnTo>
                  <a:pt x="265656" y="608981"/>
                </a:lnTo>
                <a:lnTo>
                  <a:pt x="311457" y="645327"/>
                </a:lnTo>
                <a:lnTo>
                  <a:pt x="360018" y="678130"/>
                </a:lnTo>
                <a:lnTo>
                  <a:pt x="411144" y="707195"/>
                </a:lnTo>
                <a:lnTo>
                  <a:pt x="464640" y="732326"/>
                </a:lnTo>
                <a:lnTo>
                  <a:pt x="520309" y="753326"/>
                </a:lnTo>
                <a:lnTo>
                  <a:pt x="577955" y="770001"/>
                </a:lnTo>
                <a:lnTo>
                  <a:pt x="637384" y="782154"/>
                </a:lnTo>
                <a:lnTo>
                  <a:pt x="698399" y="789589"/>
                </a:lnTo>
                <a:lnTo>
                  <a:pt x="760806" y="792111"/>
                </a:lnTo>
                <a:lnTo>
                  <a:pt x="2371293" y="792111"/>
                </a:lnTo>
                <a:lnTo>
                  <a:pt x="2371293" y="869442"/>
                </a:lnTo>
                <a:lnTo>
                  <a:pt x="2696286" y="751255"/>
                </a:lnTo>
                <a:lnTo>
                  <a:pt x="2583961" y="710412"/>
                </a:lnTo>
                <a:lnTo>
                  <a:pt x="760806" y="710412"/>
                </a:lnTo>
                <a:lnTo>
                  <a:pt x="705112" y="708161"/>
                </a:lnTo>
                <a:lnTo>
                  <a:pt x="650658" y="701524"/>
                </a:lnTo>
                <a:lnTo>
                  <a:pt x="597618" y="690675"/>
                </a:lnTo>
                <a:lnTo>
                  <a:pt x="546167" y="675791"/>
                </a:lnTo>
                <a:lnTo>
                  <a:pt x="496479" y="657045"/>
                </a:lnTo>
                <a:lnTo>
                  <a:pt x="448730" y="634612"/>
                </a:lnTo>
                <a:lnTo>
                  <a:pt x="403094" y="608668"/>
                </a:lnTo>
                <a:lnTo>
                  <a:pt x="359747" y="579387"/>
                </a:lnTo>
                <a:lnTo>
                  <a:pt x="318862" y="546943"/>
                </a:lnTo>
                <a:lnTo>
                  <a:pt x="280616" y="511513"/>
                </a:lnTo>
                <a:lnTo>
                  <a:pt x="245182" y="473270"/>
                </a:lnTo>
                <a:lnTo>
                  <a:pt x="212735" y="432389"/>
                </a:lnTo>
                <a:lnTo>
                  <a:pt x="183451" y="389045"/>
                </a:lnTo>
                <a:lnTo>
                  <a:pt x="157505" y="343414"/>
                </a:lnTo>
                <a:lnTo>
                  <a:pt x="135070" y="295669"/>
                </a:lnTo>
                <a:lnTo>
                  <a:pt x="116323" y="245986"/>
                </a:lnTo>
                <a:lnTo>
                  <a:pt x="101437" y="194540"/>
                </a:lnTo>
                <a:lnTo>
                  <a:pt x="90588" y="141505"/>
                </a:lnTo>
                <a:lnTo>
                  <a:pt x="83950" y="87056"/>
                </a:lnTo>
                <a:lnTo>
                  <a:pt x="81699" y="31369"/>
                </a:lnTo>
                <a:lnTo>
                  <a:pt x="81699" y="0"/>
                </a:lnTo>
                <a:close/>
              </a:path>
              <a:path w="2696845" h="869950">
                <a:moveTo>
                  <a:pt x="2371293" y="633082"/>
                </a:moveTo>
                <a:lnTo>
                  <a:pt x="2371293" y="710412"/>
                </a:lnTo>
                <a:lnTo>
                  <a:pt x="2583961" y="710412"/>
                </a:lnTo>
                <a:lnTo>
                  <a:pt x="2371293" y="633082"/>
                </a:lnTo>
                <a:close/>
              </a:path>
            </a:pathLst>
          </a:custGeom>
          <a:solidFill>
            <a:srgbClr val="6F2F9F"/>
          </a:solidFill>
        </p:spPr>
        <p:txBody>
          <a:bodyPr wrap="square" lIns="0" tIns="0" rIns="0" bIns="0" rtlCol="0"/>
          <a:lstStyle/>
          <a:p>
            <a:endParaRPr/>
          </a:p>
        </p:txBody>
      </p:sp>
      <p:sp>
        <p:nvSpPr>
          <p:cNvPr id="229" name="object 229"/>
          <p:cNvSpPr/>
          <p:nvPr/>
        </p:nvSpPr>
        <p:spPr>
          <a:xfrm>
            <a:off x="5416550" y="5210175"/>
            <a:ext cx="1835785" cy="777240"/>
          </a:xfrm>
          <a:custGeom>
            <a:avLst/>
            <a:gdLst/>
            <a:ahLst/>
            <a:cxnLst/>
            <a:rect l="l" t="t" r="r" b="b"/>
            <a:pathLst>
              <a:path w="1835784" h="777239">
                <a:moveTo>
                  <a:pt x="1767967" y="290575"/>
                </a:moveTo>
                <a:lnTo>
                  <a:pt x="1691513" y="290575"/>
                </a:lnTo>
                <a:lnTo>
                  <a:pt x="1690153" y="324216"/>
                </a:lnTo>
                <a:lnTo>
                  <a:pt x="1686144" y="357107"/>
                </a:lnTo>
                <a:lnTo>
                  <a:pt x="1670601" y="420222"/>
                </a:lnTo>
                <a:lnTo>
                  <a:pt x="1645728" y="479075"/>
                </a:lnTo>
                <a:lnTo>
                  <a:pt x="1612370" y="532821"/>
                </a:lnTo>
                <a:lnTo>
                  <a:pt x="1571371" y="580617"/>
                </a:lnTo>
                <a:lnTo>
                  <a:pt x="1523574" y="621616"/>
                </a:lnTo>
                <a:lnTo>
                  <a:pt x="1469824" y="654974"/>
                </a:lnTo>
                <a:lnTo>
                  <a:pt x="1410966" y="679848"/>
                </a:lnTo>
                <a:lnTo>
                  <a:pt x="1347844" y="695391"/>
                </a:lnTo>
                <a:lnTo>
                  <a:pt x="1281302" y="700760"/>
                </a:lnTo>
                <a:lnTo>
                  <a:pt x="0" y="700760"/>
                </a:lnTo>
                <a:lnTo>
                  <a:pt x="0" y="777201"/>
                </a:lnTo>
                <a:lnTo>
                  <a:pt x="1281302" y="777201"/>
                </a:lnTo>
                <a:lnTo>
                  <a:pt x="1321228" y="775588"/>
                </a:lnTo>
                <a:lnTo>
                  <a:pt x="1360262" y="770832"/>
                </a:lnTo>
                <a:lnTo>
                  <a:pt x="1398280" y="763058"/>
                </a:lnTo>
                <a:lnTo>
                  <a:pt x="1435157" y="752392"/>
                </a:lnTo>
                <a:lnTo>
                  <a:pt x="1504989" y="722883"/>
                </a:lnTo>
                <a:lnTo>
                  <a:pt x="1568755" y="683308"/>
                </a:lnTo>
                <a:lnTo>
                  <a:pt x="1625457" y="634668"/>
                </a:lnTo>
                <a:lnTo>
                  <a:pt x="1674092" y="577966"/>
                </a:lnTo>
                <a:lnTo>
                  <a:pt x="1713661" y="514203"/>
                </a:lnTo>
                <a:lnTo>
                  <a:pt x="1743164" y="444383"/>
                </a:lnTo>
                <a:lnTo>
                  <a:pt x="1753827" y="407514"/>
                </a:lnTo>
                <a:lnTo>
                  <a:pt x="1761599" y="369506"/>
                </a:lnTo>
                <a:lnTo>
                  <a:pt x="1766354" y="330485"/>
                </a:lnTo>
                <a:lnTo>
                  <a:pt x="1767967" y="290575"/>
                </a:lnTo>
                <a:close/>
              </a:path>
              <a:path w="1835784" h="777239">
                <a:moveTo>
                  <a:pt x="1729740" y="0"/>
                </a:moveTo>
                <a:lnTo>
                  <a:pt x="1624202" y="290575"/>
                </a:lnTo>
                <a:lnTo>
                  <a:pt x="1835403" y="290575"/>
                </a:lnTo>
                <a:lnTo>
                  <a:pt x="1729740" y="0"/>
                </a:lnTo>
                <a:close/>
              </a:path>
            </a:pathLst>
          </a:custGeom>
          <a:solidFill>
            <a:srgbClr val="6F2F9F"/>
          </a:solidFill>
        </p:spPr>
        <p:txBody>
          <a:bodyPr wrap="square" lIns="0" tIns="0" rIns="0" bIns="0" rtlCol="0"/>
          <a:lstStyle/>
          <a:p>
            <a:endParaRPr/>
          </a:p>
        </p:txBody>
      </p:sp>
      <p:sp>
        <p:nvSpPr>
          <p:cNvPr id="230" name="object 230"/>
          <p:cNvSpPr/>
          <p:nvPr/>
        </p:nvSpPr>
        <p:spPr>
          <a:xfrm>
            <a:off x="3634269" y="5592140"/>
            <a:ext cx="1896745" cy="796290"/>
          </a:xfrm>
          <a:custGeom>
            <a:avLst/>
            <a:gdLst/>
            <a:ahLst/>
            <a:cxnLst/>
            <a:rect l="l" t="t" r="r" b="b"/>
            <a:pathLst>
              <a:path w="1896745" h="796289">
                <a:moveTo>
                  <a:pt x="1215229" y="726440"/>
                </a:moveTo>
                <a:lnTo>
                  <a:pt x="730218" y="726440"/>
                </a:lnTo>
                <a:lnTo>
                  <a:pt x="739253" y="732790"/>
                </a:lnTo>
                <a:lnTo>
                  <a:pt x="748842" y="740410"/>
                </a:lnTo>
                <a:lnTo>
                  <a:pt x="758960" y="745490"/>
                </a:lnTo>
                <a:lnTo>
                  <a:pt x="769587" y="751840"/>
                </a:lnTo>
                <a:lnTo>
                  <a:pt x="780700" y="756920"/>
                </a:lnTo>
                <a:lnTo>
                  <a:pt x="816727" y="772160"/>
                </a:lnTo>
                <a:lnTo>
                  <a:pt x="870200" y="787400"/>
                </a:lnTo>
                <a:lnTo>
                  <a:pt x="907911" y="793750"/>
                </a:lnTo>
                <a:lnTo>
                  <a:pt x="954992" y="796290"/>
                </a:lnTo>
                <a:lnTo>
                  <a:pt x="1001521" y="796290"/>
                </a:lnTo>
                <a:lnTo>
                  <a:pt x="1046774" y="791210"/>
                </a:lnTo>
                <a:lnTo>
                  <a:pt x="1110680" y="777240"/>
                </a:lnTo>
                <a:lnTo>
                  <a:pt x="1149579" y="763270"/>
                </a:lnTo>
                <a:lnTo>
                  <a:pt x="1184670" y="746760"/>
                </a:lnTo>
                <a:lnTo>
                  <a:pt x="1200561" y="736600"/>
                </a:lnTo>
                <a:lnTo>
                  <a:pt x="1215229" y="726440"/>
                </a:lnTo>
                <a:close/>
              </a:path>
              <a:path w="1896745" h="796289">
                <a:moveTo>
                  <a:pt x="491083" y="71120"/>
                </a:moveTo>
                <a:lnTo>
                  <a:pt x="439069" y="71120"/>
                </a:lnTo>
                <a:lnTo>
                  <a:pt x="426047" y="72390"/>
                </a:lnTo>
                <a:lnTo>
                  <a:pt x="378977" y="77470"/>
                </a:lnTo>
                <a:lnTo>
                  <a:pt x="335347" y="87630"/>
                </a:lnTo>
                <a:lnTo>
                  <a:pt x="295675" y="101600"/>
                </a:lnTo>
                <a:lnTo>
                  <a:pt x="260484" y="118110"/>
                </a:lnTo>
                <a:lnTo>
                  <a:pt x="217235" y="147320"/>
                </a:lnTo>
                <a:lnTo>
                  <a:pt x="186992" y="182880"/>
                </a:lnTo>
                <a:lnTo>
                  <a:pt x="171514" y="220980"/>
                </a:lnTo>
                <a:lnTo>
                  <a:pt x="169939" y="234950"/>
                </a:lnTo>
                <a:lnTo>
                  <a:pt x="170264" y="248920"/>
                </a:lnTo>
                <a:lnTo>
                  <a:pt x="172555" y="262890"/>
                </a:lnTo>
                <a:lnTo>
                  <a:pt x="167504" y="265430"/>
                </a:lnTo>
                <a:lnTo>
                  <a:pt x="152900" y="266700"/>
                </a:lnTo>
                <a:lnTo>
                  <a:pt x="111290" y="274320"/>
                </a:lnTo>
                <a:lnTo>
                  <a:pt x="98322" y="278130"/>
                </a:lnTo>
                <a:lnTo>
                  <a:pt x="85891" y="283210"/>
                </a:lnTo>
                <a:lnTo>
                  <a:pt x="74047" y="287020"/>
                </a:lnTo>
                <a:lnTo>
                  <a:pt x="62840" y="293370"/>
                </a:lnTo>
                <a:lnTo>
                  <a:pt x="52322" y="298450"/>
                </a:lnTo>
                <a:lnTo>
                  <a:pt x="42544" y="304800"/>
                </a:lnTo>
                <a:lnTo>
                  <a:pt x="11075" y="337820"/>
                </a:lnTo>
                <a:lnTo>
                  <a:pt x="0" y="374650"/>
                </a:lnTo>
                <a:lnTo>
                  <a:pt x="753" y="383540"/>
                </a:lnTo>
                <a:lnTo>
                  <a:pt x="17119" y="420370"/>
                </a:lnTo>
                <a:lnTo>
                  <a:pt x="53671" y="450850"/>
                </a:lnTo>
                <a:lnTo>
                  <a:pt x="93388" y="468630"/>
                </a:lnTo>
                <a:lnTo>
                  <a:pt x="81516" y="477520"/>
                </a:lnTo>
                <a:lnTo>
                  <a:pt x="55258" y="505460"/>
                </a:lnTo>
                <a:lnTo>
                  <a:pt x="44174" y="551180"/>
                </a:lnTo>
                <a:lnTo>
                  <a:pt x="46049" y="563880"/>
                </a:lnTo>
                <a:lnTo>
                  <a:pt x="68409" y="598170"/>
                </a:lnTo>
                <a:lnTo>
                  <a:pt x="86372" y="612140"/>
                </a:lnTo>
                <a:lnTo>
                  <a:pt x="96820" y="619760"/>
                </a:lnTo>
                <a:lnTo>
                  <a:pt x="108159" y="624840"/>
                </a:lnTo>
                <a:lnTo>
                  <a:pt x="120323" y="631190"/>
                </a:lnTo>
                <a:lnTo>
                  <a:pt x="133246" y="636270"/>
                </a:lnTo>
                <a:lnTo>
                  <a:pt x="146864" y="640080"/>
                </a:lnTo>
                <a:lnTo>
                  <a:pt x="161110" y="643890"/>
                </a:lnTo>
                <a:lnTo>
                  <a:pt x="175919" y="647700"/>
                </a:lnTo>
                <a:lnTo>
                  <a:pt x="191226" y="648970"/>
                </a:lnTo>
                <a:lnTo>
                  <a:pt x="206965" y="651510"/>
                </a:lnTo>
                <a:lnTo>
                  <a:pt x="256121" y="651510"/>
                </a:lnTo>
                <a:lnTo>
                  <a:pt x="257264" y="652780"/>
                </a:lnTo>
                <a:lnTo>
                  <a:pt x="258534" y="654050"/>
                </a:lnTo>
                <a:lnTo>
                  <a:pt x="291756" y="680720"/>
                </a:lnTo>
                <a:lnTo>
                  <a:pt x="329620" y="702310"/>
                </a:lnTo>
                <a:lnTo>
                  <a:pt x="372346" y="720090"/>
                </a:lnTo>
                <a:lnTo>
                  <a:pt x="443539" y="740410"/>
                </a:lnTo>
                <a:lnTo>
                  <a:pt x="520493" y="749300"/>
                </a:lnTo>
                <a:lnTo>
                  <a:pt x="546887" y="750570"/>
                </a:lnTo>
                <a:lnTo>
                  <a:pt x="573460" y="750570"/>
                </a:lnTo>
                <a:lnTo>
                  <a:pt x="600097" y="749300"/>
                </a:lnTo>
                <a:lnTo>
                  <a:pt x="653104" y="744220"/>
                </a:lnTo>
                <a:lnTo>
                  <a:pt x="704987" y="734060"/>
                </a:lnTo>
                <a:lnTo>
                  <a:pt x="730218" y="726440"/>
                </a:lnTo>
                <a:lnTo>
                  <a:pt x="1215229" y="726440"/>
                </a:lnTo>
                <a:lnTo>
                  <a:pt x="1228584" y="715010"/>
                </a:lnTo>
                <a:lnTo>
                  <a:pt x="1240534" y="703580"/>
                </a:lnTo>
                <a:lnTo>
                  <a:pt x="1250989" y="690880"/>
                </a:lnTo>
                <a:lnTo>
                  <a:pt x="1259860" y="678180"/>
                </a:lnTo>
                <a:lnTo>
                  <a:pt x="1516392" y="678180"/>
                </a:lnTo>
                <a:lnTo>
                  <a:pt x="1566122" y="656590"/>
                </a:lnTo>
                <a:lnTo>
                  <a:pt x="1603261" y="631190"/>
                </a:lnTo>
                <a:lnTo>
                  <a:pt x="1629534" y="600710"/>
                </a:lnTo>
                <a:lnTo>
                  <a:pt x="1644709" y="553720"/>
                </a:lnTo>
                <a:lnTo>
                  <a:pt x="1671331" y="551180"/>
                </a:lnTo>
                <a:lnTo>
                  <a:pt x="1722345" y="541020"/>
                </a:lnTo>
                <a:lnTo>
                  <a:pt x="1769297" y="525780"/>
                </a:lnTo>
                <a:lnTo>
                  <a:pt x="1816108" y="502920"/>
                </a:lnTo>
                <a:lnTo>
                  <a:pt x="1857756" y="469900"/>
                </a:lnTo>
                <a:lnTo>
                  <a:pt x="1884500" y="434340"/>
                </a:lnTo>
                <a:lnTo>
                  <a:pt x="1895968" y="394970"/>
                </a:lnTo>
                <a:lnTo>
                  <a:pt x="1896331" y="382270"/>
                </a:lnTo>
                <a:lnTo>
                  <a:pt x="1894942" y="369570"/>
                </a:lnTo>
                <a:lnTo>
                  <a:pt x="1880121" y="330200"/>
                </a:lnTo>
                <a:lnTo>
                  <a:pt x="1849029" y="294640"/>
                </a:lnTo>
                <a:lnTo>
                  <a:pt x="1834985" y="283210"/>
                </a:lnTo>
                <a:lnTo>
                  <a:pt x="1839176" y="276860"/>
                </a:lnTo>
                <a:lnTo>
                  <a:pt x="1853837" y="232410"/>
                </a:lnTo>
                <a:lnTo>
                  <a:pt x="1853525" y="222250"/>
                </a:lnTo>
                <a:lnTo>
                  <a:pt x="1838130" y="181610"/>
                </a:lnTo>
                <a:lnTo>
                  <a:pt x="1812830" y="152400"/>
                </a:lnTo>
                <a:lnTo>
                  <a:pt x="1776922" y="128270"/>
                </a:lnTo>
                <a:lnTo>
                  <a:pt x="1731469" y="106680"/>
                </a:lnTo>
                <a:lnTo>
                  <a:pt x="1686960" y="92710"/>
                </a:lnTo>
                <a:lnTo>
                  <a:pt x="614068" y="92710"/>
                </a:lnTo>
                <a:lnTo>
                  <a:pt x="602587" y="88900"/>
                </a:lnTo>
                <a:lnTo>
                  <a:pt x="578949" y="83820"/>
                </a:lnTo>
                <a:lnTo>
                  <a:pt x="566829" y="80010"/>
                </a:lnTo>
                <a:lnTo>
                  <a:pt x="554535" y="78740"/>
                </a:lnTo>
                <a:lnTo>
                  <a:pt x="542083" y="76200"/>
                </a:lnTo>
                <a:lnTo>
                  <a:pt x="529494" y="74930"/>
                </a:lnTo>
                <a:lnTo>
                  <a:pt x="516785" y="72390"/>
                </a:lnTo>
                <a:lnTo>
                  <a:pt x="503975" y="72390"/>
                </a:lnTo>
                <a:lnTo>
                  <a:pt x="491083" y="71120"/>
                </a:lnTo>
                <a:close/>
              </a:path>
              <a:path w="1896745" h="796289">
                <a:moveTo>
                  <a:pt x="1516392" y="678180"/>
                </a:moveTo>
                <a:lnTo>
                  <a:pt x="1259860" y="678180"/>
                </a:lnTo>
                <a:lnTo>
                  <a:pt x="1283355" y="685800"/>
                </a:lnTo>
                <a:lnTo>
                  <a:pt x="1320522" y="693420"/>
                </a:lnTo>
                <a:lnTo>
                  <a:pt x="1372529" y="698500"/>
                </a:lnTo>
                <a:lnTo>
                  <a:pt x="1406595" y="698500"/>
                </a:lnTo>
                <a:lnTo>
                  <a:pt x="1426956" y="695960"/>
                </a:lnTo>
                <a:lnTo>
                  <a:pt x="1446806" y="694690"/>
                </a:lnTo>
                <a:lnTo>
                  <a:pt x="1484719" y="687070"/>
                </a:lnTo>
                <a:lnTo>
                  <a:pt x="1502655" y="683260"/>
                </a:lnTo>
                <a:lnTo>
                  <a:pt x="1516392" y="678180"/>
                </a:lnTo>
                <a:close/>
              </a:path>
              <a:path w="1896745" h="796289">
                <a:moveTo>
                  <a:pt x="256121" y="651510"/>
                </a:moveTo>
                <a:lnTo>
                  <a:pt x="223071" y="651510"/>
                </a:lnTo>
                <a:lnTo>
                  <a:pt x="239478" y="652780"/>
                </a:lnTo>
                <a:lnTo>
                  <a:pt x="256121" y="651510"/>
                </a:lnTo>
                <a:close/>
              </a:path>
              <a:path w="1896745" h="796289">
                <a:moveTo>
                  <a:pt x="842751" y="22860"/>
                </a:moveTo>
                <a:lnTo>
                  <a:pt x="806508" y="22860"/>
                </a:lnTo>
                <a:lnTo>
                  <a:pt x="770861" y="25400"/>
                </a:lnTo>
                <a:lnTo>
                  <a:pt x="719908" y="35560"/>
                </a:lnTo>
                <a:lnTo>
                  <a:pt x="673897" y="52070"/>
                </a:lnTo>
                <a:lnTo>
                  <a:pt x="634991" y="74930"/>
                </a:lnTo>
                <a:lnTo>
                  <a:pt x="614068" y="92710"/>
                </a:lnTo>
                <a:lnTo>
                  <a:pt x="1686960" y="92710"/>
                </a:lnTo>
                <a:lnTo>
                  <a:pt x="1677532" y="90170"/>
                </a:lnTo>
                <a:lnTo>
                  <a:pt x="1671984" y="80010"/>
                </a:lnTo>
                <a:lnTo>
                  <a:pt x="1664963" y="71120"/>
                </a:lnTo>
                <a:lnTo>
                  <a:pt x="1656520" y="60960"/>
                </a:lnTo>
                <a:lnTo>
                  <a:pt x="1652314" y="57150"/>
                </a:lnTo>
                <a:lnTo>
                  <a:pt x="979299" y="57150"/>
                </a:lnTo>
                <a:lnTo>
                  <a:pt x="968211" y="52070"/>
                </a:lnTo>
                <a:lnTo>
                  <a:pt x="914462" y="33020"/>
                </a:lnTo>
                <a:lnTo>
                  <a:pt x="860896" y="24130"/>
                </a:lnTo>
                <a:lnTo>
                  <a:pt x="842751" y="22860"/>
                </a:lnTo>
                <a:close/>
              </a:path>
              <a:path w="1896745" h="796289">
                <a:moveTo>
                  <a:pt x="465128" y="69850"/>
                </a:moveTo>
                <a:lnTo>
                  <a:pt x="452102" y="71120"/>
                </a:lnTo>
                <a:lnTo>
                  <a:pt x="478128" y="71120"/>
                </a:lnTo>
                <a:lnTo>
                  <a:pt x="465128" y="69850"/>
                </a:lnTo>
                <a:close/>
              </a:path>
              <a:path w="1896745" h="796289">
                <a:moveTo>
                  <a:pt x="1169283" y="0"/>
                </a:moveTo>
                <a:lnTo>
                  <a:pt x="1139457" y="0"/>
                </a:lnTo>
                <a:lnTo>
                  <a:pt x="1124697" y="1270"/>
                </a:lnTo>
                <a:lnTo>
                  <a:pt x="1110120" y="3810"/>
                </a:lnTo>
                <a:lnTo>
                  <a:pt x="1095787" y="5080"/>
                </a:lnTo>
                <a:lnTo>
                  <a:pt x="1081759" y="8890"/>
                </a:lnTo>
                <a:lnTo>
                  <a:pt x="1068097" y="11430"/>
                </a:lnTo>
                <a:lnTo>
                  <a:pt x="1054862" y="15240"/>
                </a:lnTo>
                <a:lnTo>
                  <a:pt x="1018330" y="30480"/>
                </a:lnTo>
                <a:lnTo>
                  <a:pt x="979299" y="57150"/>
                </a:lnTo>
                <a:lnTo>
                  <a:pt x="1652314" y="57150"/>
                </a:lnTo>
                <a:lnTo>
                  <a:pt x="1646707" y="52070"/>
                </a:lnTo>
                <a:lnTo>
                  <a:pt x="1635575" y="44450"/>
                </a:lnTo>
                <a:lnTo>
                  <a:pt x="1625242" y="38100"/>
                </a:lnTo>
                <a:lnTo>
                  <a:pt x="1301776" y="38100"/>
                </a:lnTo>
                <a:lnTo>
                  <a:pt x="1291501" y="31750"/>
                </a:lnTo>
                <a:lnTo>
                  <a:pt x="1280406" y="25400"/>
                </a:lnTo>
                <a:lnTo>
                  <a:pt x="1268550" y="20320"/>
                </a:lnTo>
                <a:lnTo>
                  <a:pt x="1255989" y="16510"/>
                </a:lnTo>
                <a:lnTo>
                  <a:pt x="1242784" y="11430"/>
                </a:lnTo>
                <a:lnTo>
                  <a:pt x="1228450" y="7620"/>
                </a:lnTo>
                <a:lnTo>
                  <a:pt x="1199110" y="2540"/>
                </a:lnTo>
                <a:lnTo>
                  <a:pt x="1169283" y="0"/>
                </a:lnTo>
                <a:close/>
              </a:path>
              <a:path w="1896745" h="796289">
                <a:moveTo>
                  <a:pt x="1486608" y="0"/>
                </a:moveTo>
                <a:lnTo>
                  <a:pt x="1453453" y="0"/>
                </a:lnTo>
                <a:lnTo>
                  <a:pt x="1420476" y="2540"/>
                </a:lnTo>
                <a:lnTo>
                  <a:pt x="1357340" y="15240"/>
                </a:lnTo>
                <a:lnTo>
                  <a:pt x="1314707" y="31750"/>
                </a:lnTo>
                <a:lnTo>
                  <a:pt x="1301776" y="38100"/>
                </a:lnTo>
                <a:lnTo>
                  <a:pt x="1625242" y="38100"/>
                </a:lnTo>
                <a:lnTo>
                  <a:pt x="1581416" y="17780"/>
                </a:lnTo>
                <a:lnTo>
                  <a:pt x="1503073" y="1270"/>
                </a:lnTo>
                <a:lnTo>
                  <a:pt x="1486608" y="0"/>
                </a:lnTo>
                <a:close/>
              </a:path>
            </a:pathLst>
          </a:custGeom>
          <a:solidFill>
            <a:srgbClr val="88A2EC"/>
          </a:solidFill>
        </p:spPr>
        <p:txBody>
          <a:bodyPr wrap="square" lIns="0" tIns="0" rIns="0" bIns="0" rtlCol="0"/>
          <a:lstStyle/>
          <a:p>
            <a:endParaRPr/>
          </a:p>
        </p:txBody>
      </p:sp>
      <p:sp>
        <p:nvSpPr>
          <p:cNvPr id="231" name="object 231"/>
          <p:cNvSpPr txBox="1"/>
          <p:nvPr/>
        </p:nvSpPr>
        <p:spPr>
          <a:xfrm>
            <a:off x="4147184" y="5787896"/>
            <a:ext cx="739140" cy="381000"/>
          </a:xfrm>
          <a:prstGeom prst="rect">
            <a:avLst/>
          </a:prstGeom>
        </p:spPr>
        <p:txBody>
          <a:bodyPr vert="horz" wrap="square" lIns="0" tIns="0" rIns="0" bIns="0" rtlCol="0">
            <a:spAutoFit/>
          </a:bodyPr>
          <a:lstStyle/>
          <a:p>
            <a:pPr marL="12700">
              <a:lnSpc>
                <a:spcPts val="3295"/>
              </a:lnSpc>
            </a:pPr>
            <a:r>
              <a:rPr sz="2800" b="1" spc="-10" dirty="0">
                <a:solidFill>
                  <a:srgbClr val="FFFF00"/>
                </a:solidFill>
                <a:latin typeface="宋体"/>
                <a:cs typeface="宋体"/>
              </a:rPr>
              <a:t>网络</a:t>
            </a:r>
            <a:endParaRPr sz="2800">
              <a:latin typeface="宋体"/>
              <a:cs typeface="宋体"/>
            </a:endParaRPr>
          </a:p>
        </p:txBody>
      </p:sp>
      <p:sp>
        <p:nvSpPr>
          <p:cNvPr id="232" name="object 232"/>
          <p:cNvSpPr/>
          <p:nvPr/>
        </p:nvSpPr>
        <p:spPr>
          <a:xfrm>
            <a:off x="1470405" y="1671954"/>
            <a:ext cx="5406390" cy="76200"/>
          </a:xfrm>
          <a:custGeom>
            <a:avLst/>
            <a:gdLst/>
            <a:ahLst/>
            <a:cxnLst/>
            <a:rect l="l" t="t" r="r" b="b"/>
            <a:pathLst>
              <a:path w="5406390" h="76200">
                <a:moveTo>
                  <a:pt x="76200" y="28575"/>
                </a:moveTo>
                <a:lnTo>
                  <a:pt x="0" y="28575"/>
                </a:lnTo>
                <a:lnTo>
                  <a:pt x="0" y="47625"/>
                </a:lnTo>
                <a:lnTo>
                  <a:pt x="76200" y="47625"/>
                </a:lnTo>
                <a:lnTo>
                  <a:pt x="76200" y="28575"/>
                </a:lnTo>
                <a:close/>
              </a:path>
              <a:path w="5406390" h="76200">
                <a:moveTo>
                  <a:pt x="209550" y="28575"/>
                </a:moveTo>
                <a:lnTo>
                  <a:pt x="133350" y="28575"/>
                </a:lnTo>
                <a:lnTo>
                  <a:pt x="133350" y="47625"/>
                </a:lnTo>
                <a:lnTo>
                  <a:pt x="209550" y="47625"/>
                </a:lnTo>
                <a:lnTo>
                  <a:pt x="209550" y="28575"/>
                </a:lnTo>
                <a:close/>
              </a:path>
              <a:path w="5406390" h="76200">
                <a:moveTo>
                  <a:pt x="342900" y="28575"/>
                </a:moveTo>
                <a:lnTo>
                  <a:pt x="266700" y="28575"/>
                </a:lnTo>
                <a:lnTo>
                  <a:pt x="266700" y="47625"/>
                </a:lnTo>
                <a:lnTo>
                  <a:pt x="342900" y="47625"/>
                </a:lnTo>
                <a:lnTo>
                  <a:pt x="342900" y="28575"/>
                </a:lnTo>
                <a:close/>
              </a:path>
              <a:path w="5406390" h="76200">
                <a:moveTo>
                  <a:pt x="476250" y="28575"/>
                </a:moveTo>
                <a:lnTo>
                  <a:pt x="400050" y="28575"/>
                </a:lnTo>
                <a:lnTo>
                  <a:pt x="400050" y="47625"/>
                </a:lnTo>
                <a:lnTo>
                  <a:pt x="476250" y="47625"/>
                </a:lnTo>
                <a:lnTo>
                  <a:pt x="476250" y="28575"/>
                </a:lnTo>
                <a:close/>
              </a:path>
              <a:path w="5406390" h="76200">
                <a:moveTo>
                  <a:pt x="609600" y="28575"/>
                </a:moveTo>
                <a:lnTo>
                  <a:pt x="533400" y="28575"/>
                </a:lnTo>
                <a:lnTo>
                  <a:pt x="533400" y="47625"/>
                </a:lnTo>
                <a:lnTo>
                  <a:pt x="609600" y="47625"/>
                </a:lnTo>
                <a:lnTo>
                  <a:pt x="609600" y="28575"/>
                </a:lnTo>
                <a:close/>
              </a:path>
              <a:path w="5406390" h="76200">
                <a:moveTo>
                  <a:pt x="742950" y="28575"/>
                </a:moveTo>
                <a:lnTo>
                  <a:pt x="666750" y="28575"/>
                </a:lnTo>
                <a:lnTo>
                  <a:pt x="666750" y="47625"/>
                </a:lnTo>
                <a:lnTo>
                  <a:pt x="742950" y="47625"/>
                </a:lnTo>
                <a:lnTo>
                  <a:pt x="742950" y="28575"/>
                </a:lnTo>
                <a:close/>
              </a:path>
              <a:path w="5406390" h="76200">
                <a:moveTo>
                  <a:pt x="876300" y="28575"/>
                </a:moveTo>
                <a:lnTo>
                  <a:pt x="800100" y="28575"/>
                </a:lnTo>
                <a:lnTo>
                  <a:pt x="800100" y="47625"/>
                </a:lnTo>
                <a:lnTo>
                  <a:pt x="876300" y="47625"/>
                </a:lnTo>
                <a:lnTo>
                  <a:pt x="876300" y="28575"/>
                </a:lnTo>
                <a:close/>
              </a:path>
              <a:path w="5406390" h="76200">
                <a:moveTo>
                  <a:pt x="1009650" y="28575"/>
                </a:moveTo>
                <a:lnTo>
                  <a:pt x="933450" y="28575"/>
                </a:lnTo>
                <a:lnTo>
                  <a:pt x="933450" y="47625"/>
                </a:lnTo>
                <a:lnTo>
                  <a:pt x="1009650" y="47625"/>
                </a:lnTo>
                <a:lnTo>
                  <a:pt x="1009650" y="28575"/>
                </a:lnTo>
                <a:close/>
              </a:path>
              <a:path w="5406390" h="76200">
                <a:moveTo>
                  <a:pt x="1143000" y="28575"/>
                </a:moveTo>
                <a:lnTo>
                  <a:pt x="1066800" y="28575"/>
                </a:lnTo>
                <a:lnTo>
                  <a:pt x="1066800" y="47625"/>
                </a:lnTo>
                <a:lnTo>
                  <a:pt x="1143000" y="47625"/>
                </a:lnTo>
                <a:lnTo>
                  <a:pt x="1143000" y="28575"/>
                </a:lnTo>
                <a:close/>
              </a:path>
              <a:path w="5406390" h="76200">
                <a:moveTo>
                  <a:pt x="1276350" y="28575"/>
                </a:moveTo>
                <a:lnTo>
                  <a:pt x="1200150" y="28575"/>
                </a:lnTo>
                <a:lnTo>
                  <a:pt x="1200150" y="47625"/>
                </a:lnTo>
                <a:lnTo>
                  <a:pt x="1276350" y="47625"/>
                </a:lnTo>
                <a:lnTo>
                  <a:pt x="1276350" y="28575"/>
                </a:lnTo>
                <a:close/>
              </a:path>
              <a:path w="5406390" h="76200">
                <a:moveTo>
                  <a:pt x="1409700" y="28575"/>
                </a:moveTo>
                <a:lnTo>
                  <a:pt x="1333500" y="28575"/>
                </a:lnTo>
                <a:lnTo>
                  <a:pt x="1333500" y="47625"/>
                </a:lnTo>
                <a:lnTo>
                  <a:pt x="1409700" y="47625"/>
                </a:lnTo>
                <a:lnTo>
                  <a:pt x="1409700" y="28575"/>
                </a:lnTo>
                <a:close/>
              </a:path>
              <a:path w="5406390" h="76200">
                <a:moveTo>
                  <a:pt x="1543050" y="28575"/>
                </a:moveTo>
                <a:lnTo>
                  <a:pt x="1466850" y="28575"/>
                </a:lnTo>
                <a:lnTo>
                  <a:pt x="1466850" y="47625"/>
                </a:lnTo>
                <a:lnTo>
                  <a:pt x="1543050" y="47625"/>
                </a:lnTo>
                <a:lnTo>
                  <a:pt x="1543050" y="28575"/>
                </a:lnTo>
                <a:close/>
              </a:path>
              <a:path w="5406390" h="76200">
                <a:moveTo>
                  <a:pt x="1676400" y="28575"/>
                </a:moveTo>
                <a:lnTo>
                  <a:pt x="1600200" y="28575"/>
                </a:lnTo>
                <a:lnTo>
                  <a:pt x="1600200" y="47625"/>
                </a:lnTo>
                <a:lnTo>
                  <a:pt x="1676400" y="47625"/>
                </a:lnTo>
                <a:lnTo>
                  <a:pt x="1676400" y="28575"/>
                </a:lnTo>
                <a:close/>
              </a:path>
              <a:path w="5406390" h="76200">
                <a:moveTo>
                  <a:pt x="1809749" y="28575"/>
                </a:moveTo>
                <a:lnTo>
                  <a:pt x="1733550" y="28575"/>
                </a:lnTo>
                <a:lnTo>
                  <a:pt x="1733550" y="47625"/>
                </a:lnTo>
                <a:lnTo>
                  <a:pt x="1809749" y="47625"/>
                </a:lnTo>
                <a:lnTo>
                  <a:pt x="1809749" y="28575"/>
                </a:lnTo>
                <a:close/>
              </a:path>
              <a:path w="5406390" h="76200">
                <a:moveTo>
                  <a:pt x="1943099" y="28575"/>
                </a:moveTo>
                <a:lnTo>
                  <a:pt x="1866899" y="28575"/>
                </a:lnTo>
                <a:lnTo>
                  <a:pt x="1866899" y="47625"/>
                </a:lnTo>
                <a:lnTo>
                  <a:pt x="1943099" y="47625"/>
                </a:lnTo>
                <a:lnTo>
                  <a:pt x="1943099" y="28575"/>
                </a:lnTo>
                <a:close/>
              </a:path>
              <a:path w="5406390" h="76200">
                <a:moveTo>
                  <a:pt x="2076449" y="28575"/>
                </a:moveTo>
                <a:lnTo>
                  <a:pt x="2000249" y="28575"/>
                </a:lnTo>
                <a:lnTo>
                  <a:pt x="2000249" y="47625"/>
                </a:lnTo>
                <a:lnTo>
                  <a:pt x="2076449" y="47625"/>
                </a:lnTo>
                <a:lnTo>
                  <a:pt x="2076449" y="28575"/>
                </a:lnTo>
                <a:close/>
              </a:path>
              <a:path w="5406390" h="76200">
                <a:moveTo>
                  <a:pt x="2209799" y="28575"/>
                </a:moveTo>
                <a:lnTo>
                  <a:pt x="2133599" y="28575"/>
                </a:lnTo>
                <a:lnTo>
                  <a:pt x="2133599" y="47625"/>
                </a:lnTo>
                <a:lnTo>
                  <a:pt x="2209799" y="47625"/>
                </a:lnTo>
                <a:lnTo>
                  <a:pt x="2209799" y="28575"/>
                </a:lnTo>
                <a:close/>
              </a:path>
              <a:path w="5406390" h="76200">
                <a:moveTo>
                  <a:pt x="2343149" y="28575"/>
                </a:moveTo>
                <a:lnTo>
                  <a:pt x="2266949" y="28575"/>
                </a:lnTo>
                <a:lnTo>
                  <a:pt x="2266949" y="47625"/>
                </a:lnTo>
                <a:lnTo>
                  <a:pt x="2343149" y="47625"/>
                </a:lnTo>
                <a:lnTo>
                  <a:pt x="2343149" y="28575"/>
                </a:lnTo>
                <a:close/>
              </a:path>
              <a:path w="5406390" h="76200">
                <a:moveTo>
                  <a:pt x="2476499" y="28575"/>
                </a:moveTo>
                <a:lnTo>
                  <a:pt x="2400299" y="28575"/>
                </a:lnTo>
                <a:lnTo>
                  <a:pt x="2400299" y="47625"/>
                </a:lnTo>
                <a:lnTo>
                  <a:pt x="2476499" y="47625"/>
                </a:lnTo>
                <a:lnTo>
                  <a:pt x="2476499" y="28575"/>
                </a:lnTo>
                <a:close/>
              </a:path>
              <a:path w="5406390" h="76200">
                <a:moveTo>
                  <a:pt x="2609849" y="28575"/>
                </a:moveTo>
                <a:lnTo>
                  <a:pt x="2533649" y="28575"/>
                </a:lnTo>
                <a:lnTo>
                  <a:pt x="2533649" y="47625"/>
                </a:lnTo>
                <a:lnTo>
                  <a:pt x="2609849" y="47625"/>
                </a:lnTo>
                <a:lnTo>
                  <a:pt x="2609849" y="28575"/>
                </a:lnTo>
                <a:close/>
              </a:path>
              <a:path w="5406390" h="76200">
                <a:moveTo>
                  <a:pt x="2743199" y="28575"/>
                </a:moveTo>
                <a:lnTo>
                  <a:pt x="2666999" y="28575"/>
                </a:lnTo>
                <a:lnTo>
                  <a:pt x="2666999" y="47625"/>
                </a:lnTo>
                <a:lnTo>
                  <a:pt x="2743199" y="47625"/>
                </a:lnTo>
                <a:lnTo>
                  <a:pt x="2743199" y="28575"/>
                </a:lnTo>
                <a:close/>
              </a:path>
              <a:path w="5406390" h="76200">
                <a:moveTo>
                  <a:pt x="2876549" y="28575"/>
                </a:moveTo>
                <a:lnTo>
                  <a:pt x="2800349" y="28575"/>
                </a:lnTo>
                <a:lnTo>
                  <a:pt x="2800349" y="47625"/>
                </a:lnTo>
                <a:lnTo>
                  <a:pt x="2876549" y="47625"/>
                </a:lnTo>
                <a:lnTo>
                  <a:pt x="2876549" y="28575"/>
                </a:lnTo>
                <a:close/>
              </a:path>
              <a:path w="5406390" h="76200">
                <a:moveTo>
                  <a:pt x="3009899" y="28575"/>
                </a:moveTo>
                <a:lnTo>
                  <a:pt x="2933699" y="28575"/>
                </a:lnTo>
                <a:lnTo>
                  <a:pt x="2933699" y="47625"/>
                </a:lnTo>
                <a:lnTo>
                  <a:pt x="3009899" y="47625"/>
                </a:lnTo>
                <a:lnTo>
                  <a:pt x="3009899" y="28575"/>
                </a:lnTo>
                <a:close/>
              </a:path>
              <a:path w="5406390" h="76200">
                <a:moveTo>
                  <a:pt x="3143249" y="28575"/>
                </a:moveTo>
                <a:lnTo>
                  <a:pt x="3067049" y="28575"/>
                </a:lnTo>
                <a:lnTo>
                  <a:pt x="3067049" y="47625"/>
                </a:lnTo>
                <a:lnTo>
                  <a:pt x="3143249" y="47625"/>
                </a:lnTo>
                <a:lnTo>
                  <a:pt x="3143249" y="28575"/>
                </a:lnTo>
                <a:close/>
              </a:path>
              <a:path w="5406390" h="76200">
                <a:moveTo>
                  <a:pt x="3276600" y="28575"/>
                </a:moveTo>
                <a:lnTo>
                  <a:pt x="3200399" y="28575"/>
                </a:lnTo>
                <a:lnTo>
                  <a:pt x="3200399" y="47625"/>
                </a:lnTo>
                <a:lnTo>
                  <a:pt x="3276600" y="47625"/>
                </a:lnTo>
                <a:lnTo>
                  <a:pt x="3276600" y="28575"/>
                </a:lnTo>
                <a:close/>
              </a:path>
              <a:path w="5406390" h="76200">
                <a:moveTo>
                  <a:pt x="3409950" y="28575"/>
                </a:moveTo>
                <a:lnTo>
                  <a:pt x="3333750" y="28575"/>
                </a:lnTo>
                <a:lnTo>
                  <a:pt x="3333750" y="47625"/>
                </a:lnTo>
                <a:lnTo>
                  <a:pt x="3409950" y="47625"/>
                </a:lnTo>
                <a:lnTo>
                  <a:pt x="3409950" y="28575"/>
                </a:lnTo>
                <a:close/>
              </a:path>
              <a:path w="5406390" h="76200">
                <a:moveTo>
                  <a:pt x="3543300" y="28575"/>
                </a:moveTo>
                <a:lnTo>
                  <a:pt x="3467100" y="28575"/>
                </a:lnTo>
                <a:lnTo>
                  <a:pt x="3467100" y="47625"/>
                </a:lnTo>
                <a:lnTo>
                  <a:pt x="3543300" y="47625"/>
                </a:lnTo>
                <a:lnTo>
                  <a:pt x="3543300" y="28575"/>
                </a:lnTo>
                <a:close/>
              </a:path>
              <a:path w="5406390" h="76200">
                <a:moveTo>
                  <a:pt x="3676650" y="28575"/>
                </a:moveTo>
                <a:lnTo>
                  <a:pt x="3600450" y="28575"/>
                </a:lnTo>
                <a:lnTo>
                  <a:pt x="3600450" y="47625"/>
                </a:lnTo>
                <a:lnTo>
                  <a:pt x="3676650" y="47625"/>
                </a:lnTo>
                <a:lnTo>
                  <a:pt x="3676650" y="28575"/>
                </a:lnTo>
                <a:close/>
              </a:path>
              <a:path w="5406390" h="76200">
                <a:moveTo>
                  <a:pt x="3810000" y="28575"/>
                </a:moveTo>
                <a:lnTo>
                  <a:pt x="3733800" y="28575"/>
                </a:lnTo>
                <a:lnTo>
                  <a:pt x="3733800" y="47625"/>
                </a:lnTo>
                <a:lnTo>
                  <a:pt x="3810000" y="47625"/>
                </a:lnTo>
                <a:lnTo>
                  <a:pt x="3810000" y="28575"/>
                </a:lnTo>
                <a:close/>
              </a:path>
              <a:path w="5406390" h="76200">
                <a:moveTo>
                  <a:pt x="3943350" y="28575"/>
                </a:moveTo>
                <a:lnTo>
                  <a:pt x="3867150" y="28575"/>
                </a:lnTo>
                <a:lnTo>
                  <a:pt x="3867150" y="47625"/>
                </a:lnTo>
                <a:lnTo>
                  <a:pt x="3943350" y="47625"/>
                </a:lnTo>
                <a:lnTo>
                  <a:pt x="3943350" y="28575"/>
                </a:lnTo>
                <a:close/>
              </a:path>
              <a:path w="5406390" h="76200">
                <a:moveTo>
                  <a:pt x="4076700" y="28575"/>
                </a:moveTo>
                <a:lnTo>
                  <a:pt x="4000500" y="28575"/>
                </a:lnTo>
                <a:lnTo>
                  <a:pt x="4000500" y="47625"/>
                </a:lnTo>
                <a:lnTo>
                  <a:pt x="4076700" y="47625"/>
                </a:lnTo>
                <a:lnTo>
                  <a:pt x="4076700" y="28575"/>
                </a:lnTo>
                <a:close/>
              </a:path>
              <a:path w="5406390" h="76200">
                <a:moveTo>
                  <a:pt x="4210050" y="28575"/>
                </a:moveTo>
                <a:lnTo>
                  <a:pt x="4133850" y="28575"/>
                </a:lnTo>
                <a:lnTo>
                  <a:pt x="4133850" y="47625"/>
                </a:lnTo>
                <a:lnTo>
                  <a:pt x="4210050" y="47625"/>
                </a:lnTo>
                <a:lnTo>
                  <a:pt x="4210050" y="28575"/>
                </a:lnTo>
                <a:close/>
              </a:path>
              <a:path w="5406390" h="76200">
                <a:moveTo>
                  <a:pt x="4343400" y="28575"/>
                </a:moveTo>
                <a:lnTo>
                  <a:pt x="4267200" y="28575"/>
                </a:lnTo>
                <a:lnTo>
                  <a:pt x="4267200" y="47625"/>
                </a:lnTo>
                <a:lnTo>
                  <a:pt x="4343400" y="47625"/>
                </a:lnTo>
                <a:lnTo>
                  <a:pt x="4343400" y="28575"/>
                </a:lnTo>
                <a:close/>
              </a:path>
              <a:path w="5406390" h="76200">
                <a:moveTo>
                  <a:pt x="4476750" y="28575"/>
                </a:moveTo>
                <a:lnTo>
                  <a:pt x="4400550" y="28575"/>
                </a:lnTo>
                <a:lnTo>
                  <a:pt x="4400550" y="47625"/>
                </a:lnTo>
                <a:lnTo>
                  <a:pt x="4476750" y="47625"/>
                </a:lnTo>
                <a:lnTo>
                  <a:pt x="4476750" y="28575"/>
                </a:lnTo>
                <a:close/>
              </a:path>
              <a:path w="5406390" h="76200">
                <a:moveTo>
                  <a:pt x="4610100" y="28575"/>
                </a:moveTo>
                <a:lnTo>
                  <a:pt x="4533900" y="28575"/>
                </a:lnTo>
                <a:lnTo>
                  <a:pt x="4533900" y="47625"/>
                </a:lnTo>
                <a:lnTo>
                  <a:pt x="4610100" y="47625"/>
                </a:lnTo>
                <a:lnTo>
                  <a:pt x="4610100" y="28575"/>
                </a:lnTo>
                <a:close/>
              </a:path>
              <a:path w="5406390" h="76200">
                <a:moveTo>
                  <a:pt x="4743450" y="28575"/>
                </a:moveTo>
                <a:lnTo>
                  <a:pt x="4667250" y="28575"/>
                </a:lnTo>
                <a:lnTo>
                  <a:pt x="4667250" y="47625"/>
                </a:lnTo>
                <a:lnTo>
                  <a:pt x="4743450" y="47625"/>
                </a:lnTo>
                <a:lnTo>
                  <a:pt x="4743450" y="28575"/>
                </a:lnTo>
                <a:close/>
              </a:path>
              <a:path w="5406390" h="76200">
                <a:moveTo>
                  <a:pt x="4876800" y="28575"/>
                </a:moveTo>
                <a:lnTo>
                  <a:pt x="4800600" y="28575"/>
                </a:lnTo>
                <a:lnTo>
                  <a:pt x="4800600" y="47625"/>
                </a:lnTo>
                <a:lnTo>
                  <a:pt x="4876800" y="47625"/>
                </a:lnTo>
                <a:lnTo>
                  <a:pt x="4876800" y="28575"/>
                </a:lnTo>
                <a:close/>
              </a:path>
              <a:path w="5406390" h="76200">
                <a:moveTo>
                  <a:pt x="5010150" y="28575"/>
                </a:moveTo>
                <a:lnTo>
                  <a:pt x="4933950" y="28575"/>
                </a:lnTo>
                <a:lnTo>
                  <a:pt x="4933950" y="47625"/>
                </a:lnTo>
                <a:lnTo>
                  <a:pt x="5010150" y="47625"/>
                </a:lnTo>
                <a:lnTo>
                  <a:pt x="5010150" y="28575"/>
                </a:lnTo>
                <a:close/>
              </a:path>
              <a:path w="5406390" h="76200">
                <a:moveTo>
                  <a:pt x="5143500" y="28575"/>
                </a:moveTo>
                <a:lnTo>
                  <a:pt x="5067300" y="28575"/>
                </a:lnTo>
                <a:lnTo>
                  <a:pt x="5067300" y="47625"/>
                </a:lnTo>
                <a:lnTo>
                  <a:pt x="5143500" y="47625"/>
                </a:lnTo>
                <a:lnTo>
                  <a:pt x="5143500" y="28575"/>
                </a:lnTo>
                <a:close/>
              </a:path>
              <a:path w="5406390" h="76200">
                <a:moveTo>
                  <a:pt x="5276850" y="28575"/>
                </a:moveTo>
                <a:lnTo>
                  <a:pt x="5200650" y="28575"/>
                </a:lnTo>
                <a:lnTo>
                  <a:pt x="5200650" y="47625"/>
                </a:lnTo>
                <a:lnTo>
                  <a:pt x="5276850" y="47625"/>
                </a:lnTo>
                <a:lnTo>
                  <a:pt x="5276850" y="28575"/>
                </a:lnTo>
                <a:close/>
              </a:path>
              <a:path w="5406390" h="76200">
                <a:moveTo>
                  <a:pt x="5329682" y="0"/>
                </a:moveTo>
                <a:lnTo>
                  <a:pt x="5329682" y="76200"/>
                </a:lnTo>
                <a:lnTo>
                  <a:pt x="5386832" y="47625"/>
                </a:lnTo>
                <a:lnTo>
                  <a:pt x="5334000" y="47625"/>
                </a:lnTo>
                <a:lnTo>
                  <a:pt x="5334000" y="28575"/>
                </a:lnTo>
                <a:lnTo>
                  <a:pt x="5386832" y="28575"/>
                </a:lnTo>
                <a:lnTo>
                  <a:pt x="5329682" y="0"/>
                </a:lnTo>
                <a:close/>
              </a:path>
              <a:path w="5406390" h="76200">
                <a:moveTo>
                  <a:pt x="5342382" y="28575"/>
                </a:moveTo>
                <a:lnTo>
                  <a:pt x="5334000" y="28575"/>
                </a:lnTo>
                <a:lnTo>
                  <a:pt x="5334000" y="47625"/>
                </a:lnTo>
                <a:lnTo>
                  <a:pt x="5342382" y="47625"/>
                </a:lnTo>
                <a:lnTo>
                  <a:pt x="5342382" y="28575"/>
                </a:lnTo>
                <a:close/>
              </a:path>
              <a:path w="5406390" h="76200">
                <a:moveTo>
                  <a:pt x="5386832" y="28575"/>
                </a:moveTo>
                <a:lnTo>
                  <a:pt x="5342382" y="28575"/>
                </a:lnTo>
                <a:lnTo>
                  <a:pt x="5342382" y="47625"/>
                </a:lnTo>
                <a:lnTo>
                  <a:pt x="5386832" y="47625"/>
                </a:lnTo>
                <a:lnTo>
                  <a:pt x="5405882" y="38100"/>
                </a:lnTo>
                <a:lnTo>
                  <a:pt x="5386832" y="28575"/>
                </a:lnTo>
                <a:close/>
              </a:path>
            </a:pathLst>
          </a:custGeom>
          <a:solidFill>
            <a:srgbClr val="000000"/>
          </a:solidFill>
        </p:spPr>
        <p:txBody>
          <a:bodyPr wrap="square" lIns="0" tIns="0" rIns="0" bIns="0" rtlCol="0"/>
          <a:lstStyle/>
          <a:p>
            <a:endParaRPr/>
          </a:p>
        </p:txBody>
      </p:sp>
      <p:sp>
        <p:nvSpPr>
          <p:cNvPr id="233" name="object 233"/>
          <p:cNvSpPr/>
          <p:nvPr/>
        </p:nvSpPr>
        <p:spPr>
          <a:xfrm>
            <a:off x="3667886" y="1608442"/>
            <a:ext cx="947419" cy="184785"/>
          </a:xfrm>
          <a:custGeom>
            <a:avLst/>
            <a:gdLst/>
            <a:ahLst/>
            <a:cxnLst/>
            <a:rect l="l" t="t" r="r" b="b"/>
            <a:pathLst>
              <a:path w="947420" h="184785">
                <a:moveTo>
                  <a:pt x="0" y="184670"/>
                </a:moveTo>
                <a:lnTo>
                  <a:pt x="946950" y="184670"/>
                </a:lnTo>
                <a:lnTo>
                  <a:pt x="946950" y="0"/>
                </a:lnTo>
                <a:lnTo>
                  <a:pt x="0" y="0"/>
                </a:lnTo>
                <a:lnTo>
                  <a:pt x="0" y="184670"/>
                </a:lnTo>
                <a:close/>
              </a:path>
            </a:pathLst>
          </a:custGeom>
          <a:solidFill>
            <a:srgbClr val="FFFFFF"/>
          </a:solidFill>
        </p:spPr>
        <p:txBody>
          <a:bodyPr wrap="square" lIns="0" tIns="0" rIns="0" bIns="0" rtlCol="0"/>
          <a:lstStyle/>
          <a:p>
            <a:endParaRPr/>
          </a:p>
        </p:txBody>
      </p:sp>
      <p:sp>
        <p:nvSpPr>
          <p:cNvPr id="234" name="object 234"/>
          <p:cNvSpPr txBox="1"/>
          <p:nvPr/>
        </p:nvSpPr>
        <p:spPr>
          <a:xfrm>
            <a:off x="3822319" y="1620654"/>
            <a:ext cx="641350" cy="177800"/>
          </a:xfrm>
          <a:prstGeom prst="rect">
            <a:avLst/>
          </a:prstGeom>
        </p:spPr>
        <p:txBody>
          <a:bodyPr vert="horz" wrap="square" lIns="0" tIns="0" rIns="0" bIns="0" rtlCol="0">
            <a:spAutoFit/>
          </a:bodyPr>
          <a:lstStyle/>
          <a:p>
            <a:pPr marL="12700">
              <a:lnSpc>
                <a:spcPct val="100000"/>
              </a:lnSpc>
            </a:pPr>
            <a:r>
              <a:rPr sz="1200" b="1" spc="10" dirty="0">
                <a:latin typeface="思源黑体 CN Bold"/>
                <a:cs typeface="思源黑体 CN Bold"/>
              </a:rPr>
              <a:t>用户数据</a:t>
            </a:r>
            <a:endParaRPr sz="1200">
              <a:latin typeface="思源黑体 CN Bold"/>
              <a:cs typeface="思源黑体 CN Bold"/>
            </a:endParaRPr>
          </a:p>
        </p:txBody>
      </p:sp>
      <p:sp>
        <p:nvSpPr>
          <p:cNvPr id="235" name="object 23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latin typeface="Verdana"/>
                <a:cs typeface="Verdana"/>
              </a:rPr>
              <a:t>OSI</a:t>
            </a:r>
            <a:r>
              <a:rPr spc="-5" dirty="0"/>
              <a:t>参考模型数据封装与通信过程</a:t>
            </a:r>
          </a:p>
        </p:txBody>
      </p:sp>
      <p:sp>
        <p:nvSpPr>
          <p:cNvPr id="236" name="object 236"/>
          <p:cNvSpPr/>
          <p:nvPr/>
        </p:nvSpPr>
        <p:spPr>
          <a:xfrm>
            <a:off x="1170774" y="1735708"/>
            <a:ext cx="3206661" cy="511810"/>
          </a:xfrm>
          <a:prstGeom prst="rect">
            <a:avLst/>
          </a:prstGeom>
          <a:blipFill>
            <a:blip r:embed="rId50" cstate="print"/>
            <a:stretch>
              <a:fillRect/>
            </a:stretch>
          </a:blipFill>
        </p:spPr>
        <p:txBody>
          <a:bodyPr wrap="square" lIns="0" tIns="0" rIns="0" bIns="0" rtlCol="0"/>
          <a:lstStyle/>
          <a:p>
            <a:endParaRPr/>
          </a:p>
        </p:txBody>
      </p:sp>
      <p:sp>
        <p:nvSpPr>
          <p:cNvPr id="237" name="object 237"/>
          <p:cNvSpPr/>
          <p:nvPr/>
        </p:nvSpPr>
        <p:spPr>
          <a:xfrm>
            <a:off x="4828413" y="1720850"/>
            <a:ext cx="2247011" cy="518160"/>
          </a:xfrm>
          <a:prstGeom prst="rect">
            <a:avLst/>
          </a:prstGeom>
          <a:blipFill>
            <a:blip r:embed="rId51" cstate="print"/>
            <a:stretch>
              <a:fillRect/>
            </a:stretch>
          </a:blipFill>
        </p:spPr>
        <p:txBody>
          <a:bodyPr wrap="square" lIns="0" tIns="0" rIns="0" bIns="0" rtlCol="0"/>
          <a:lstStyle/>
          <a:p>
            <a:endParaRPr/>
          </a:p>
        </p:txBody>
      </p:sp>
      <p:sp>
        <p:nvSpPr>
          <p:cNvPr id="238" name="object 238"/>
          <p:cNvSpPr/>
          <p:nvPr/>
        </p:nvSpPr>
        <p:spPr>
          <a:xfrm>
            <a:off x="351980" y="1606410"/>
            <a:ext cx="1005205" cy="184785"/>
          </a:xfrm>
          <a:custGeom>
            <a:avLst/>
            <a:gdLst/>
            <a:ahLst/>
            <a:cxnLst/>
            <a:rect l="l" t="t" r="r" b="b"/>
            <a:pathLst>
              <a:path w="1005205" h="184785">
                <a:moveTo>
                  <a:pt x="0" y="184670"/>
                </a:moveTo>
                <a:lnTo>
                  <a:pt x="1004887" y="184670"/>
                </a:lnTo>
                <a:lnTo>
                  <a:pt x="1004887" y="0"/>
                </a:lnTo>
                <a:lnTo>
                  <a:pt x="0" y="0"/>
                </a:lnTo>
                <a:lnTo>
                  <a:pt x="0" y="184670"/>
                </a:lnTo>
                <a:close/>
              </a:path>
            </a:pathLst>
          </a:custGeom>
          <a:solidFill>
            <a:srgbClr val="FFFFFF"/>
          </a:solidFill>
        </p:spPr>
        <p:txBody>
          <a:bodyPr wrap="square" lIns="0" tIns="0" rIns="0" bIns="0" rtlCol="0"/>
          <a:lstStyle/>
          <a:p>
            <a:endParaRPr/>
          </a:p>
        </p:txBody>
      </p:sp>
      <p:sp>
        <p:nvSpPr>
          <p:cNvPr id="239" name="object 239"/>
          <p:cNvSpPr txBox="1"/>
          <p:nvPr/>
        </p:nvSpPr>
        <p:spPr>
          <a:xfrm>
            <a:off x="351980" y="1606410"/>
            <a:ext cx="1005205" cy="184785"/>
          </a:xfrm>
          <a:prstGeom prst="rect">
            <a:avLst/>
          </a:prstGeom>
          <a:ln w="9525">
            <a:solidFill>
              <a:srgbClr val="163793"/>
            </a:solidFill>
          </a:ln>
        </p:spPr>
        <p:txBody>
          <a:bodyPr vert="horz" wrap="square" lIns="0" tIns="0" rIns="0" bIns="0" rtlCol="0">
            <a:spAutoFit/>
          </a:bodyPr>
          <a:lstStyle/>
          <a:p>
            <a:pPr marL="189865">
              <a:lnSpc>
                <a:spcPct val="100000"/>
              </a:lnSpc>
            </a:pPr>
            <a:r>
              <a:rPr sz="1200" b="1" spc="10" dirty="0">
                <a:latin typeface="思源黑体 CN Bold"/>
                <a:cs typeface="思源黑体 CN Bold"/>
              </a:rPr>
              <a:t>用户数据</a:t>
            </a:r>
            <a:endParaRPr sz="1200">
              <a:latin typeface="思源黑体 CN Bold"/>
              <a:cs typeface="思源黑体 CN Bold"/>
            </a:endParaRPr>
          </a:p>
        </p:txBody>
      </p:sp>
      <p:sp>
        <p:nvSpPr>
          <p:cNvPr id="240" name="object 240"/>
          <p:cNvSpPr/>
          <p:nvPr/>
        </p:nvSpPr>
        <p:spPr>
          <a:xfrm>
            <a:off x="6577330" y="1608442"/>
            <a:ext cx="1005205" cy="184785"/>
          </a:xfrm>
          <a:custGeom>
            <a:avLst/>
            <a:gdLst/>
            <a:ahLst/>
            <a:cxnLst/>
            <a:rect l="l" t="t" r="r" b="b"/>
            <a:pathLst>
              <a:path w="1005204" h="184785">
                <a:moveTo>
                  <a:pt x="0" y="184670"/>
                </a:moveTo>
                <a:lnTo>
                  <a:pt x="1004887" y="184670"/>
                </a:lnTo>
                <a:lnTo>
                  <a:pt x="1004887" y="0"/>
                </a:lnTo>
                <a:lnTo>
                  <a:pt x="0" y="0"/>
                </a:lnTo>
                <a:lnTo>
                  <a:pt x="0" y="184670"/>
                </a:lnTo>
                <a:close/>
              </a:path>
            </a:pathLst>
          </a:custGeom>
          <a:solidFill>
            <a:srgbClr val="FFFFFF"/>
          </a:solidFill>
        </p:spPr>
        <p:txBody>
          <a:bodyPr wrap="square" lIns="0" tIns="0" rIns="0" bIns="0" rtlCol="0"/>
          <a:lstStyle/>
          <a:p>
            <a:endParaRPr/>
          </a:p>
        </p:txBody>
      </p:sp>
      <p:sp>
        <p:nvSpPr>
          <p:cNvPr id="241" name="object 241"/>
          <p:cNvSpPr txBox="1"/>
          <p:nvPr/>
        </p:nvSpPr>
        <p:spPr>
          <a:xfrm>
            <a:off x="6577330" y="1608442"/>
            <a:ext cx="1005205" cy="184785"/>
          </a:xfrm>
          <a:prstGeom prst="rect">
            <a:avLst/>
          </a:prstGeom>
          <a:solidFill>
            <a:srgbClr val="FFFFFF"/>
          </a:solidFill>
          <a:ln w="9525">
            <a:solidFill>
              <a:srgbClr val="163793"/>
            </a:solidFill>
          </a:ln>
        </p:spPr>
        <p:txBody>
          <a:bodyPr vert="horz" wrap="square" lIns="0" tIns="0" rIns="0" bIns="0" rtlCol="0">
            <a:spAutoFit/>
          </a:bodyPr>
          <a:lstStyle/>
          <a:p>
            <a:pPr marL="191135">
              <a:lnSpc>
                <a:spcPct val="100000"/>
              </a:lnSpc>
            </a:pPr>
            <a:r>
              <a:rPr sz="1200" b="1" spc="10" dirty="0">
                <a:latin typeface="思源黑体 CN Bold"/>
                <a:cs typeface="思源黑体 CN Bold"/>
              </a:rPr>
              <a:t>用户数据</a:t>
            </a:r>
            <a:endParaRPr sz="1200">
              <a:latin typeface="思源黑体 CN Bold"/>
              <a:cs typeface="思源黑体 CN Bold"/>
            </a:endParaRPr>
          </a:p>
        </p:txBody>
      </p:sp>
      <p:sp>
        <p:nvSpPr>
          <p:cNvPr id="243" name="object 243"/>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244" name="object 244"/>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5</a:t>
            </a:r>
            <a:endParaRPr sz="1400">
              <a:latin typeface="Arial"/>
              <a:cs typeface="Arial"/>
            </a:endParaRPr>
          </a:p>
        </p:txBody>
      </p:sp>
      <p:sp>
        <p:nvSpPr>
          <p:cNvPr id="245" name="object 245"/>
          <p:cNvSpPr txBox="1"/>
          <p:nvPr/>
        </p:nvSpPr>
        <p:spPr>
          <a:xfrm>
            <a:off x="8754364" y="6629277"/>
            <a:ext cx="140335" cy="203835"/>
          </a:xfrm>
          <a:prstGeom prst="rect">
            <a:avLst/>
          </a:prstGeom>
        </p:spPr>
        <p:txBody>
          <a:bodyPr vert="horz" wrap="square" lIns="0" tIns="0" rIns="0" bIns="0" rtlCol="0">
            <a:spAutoFit/>
          </a:bodyPr>
          <a:lstStyle/>
          <a:p>
            <a:pPr marL="25400">
              <a:lnSpc>
                <a:spcPct val="100000"/>
              </a:lnSpc>
            </a:pPr>
            <a:fld id="{81D60167-4931-47E6-BA6A-407CBD079E47}" type="slidenum">
              <a:rPr sz="1400" b="1" dirty="0">
                <a:solidFill>
                  <a:srgbClr val="FFFF00"/>
                </a:solidFill>
                <a:latin typeface="Times New Roman"/>
                <a:cs typeface="Times New Roman"/>
              </a:rPr>
              <a:t>120</a:t>
            </a:fld>
            <a:endParaRPr sz="1400">
              <a:latin typeface="Times New Roman"/>
              <a:cs typeface="Times New Roman"/>
            </a:endParaRPr>
          </a:p>
        </p:txBody>
      </p:sp>
      <p:sp>
        <p:nvSpPr>
          <p:cNvPr id="246" name="灯片编号占位符 245">
            <a:extLst>
              <a:ext uri="{FF2B5EF4-FFF2-40B4-BE49-F238E27FC236}">
                <a16:creationId xmlns:a16="http://schemas.microsoft.com/office/drawing/2014/main" id="{F3BDE81F-8807-42FE-B352-86485806059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120</a:t>
            </a:fld>
            <a:endParaRPr lang="en-US" altLang="zh-CN"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71170">
              <a:lnSpc>
                <a:spcPts val="4205"/>
              </a:lnSpc>
            </a:pPr>
            <a:r>
              <a:rPr spc="-5" dirty="0"/>
              <a:t>物理层功能</a:t>
            </a:r>
          </a:p>
        </p:txBody>
      </p:sp>
      <p:sp>
        <p:nvSpPr>
          <p:cNvPr id="3" name="object 3"/>
          <p:cNvSpPr/>
          <p:nvPr/>
        </p:nvSpPr>
        <p:spPr>
          <a:xfrm>
            <a:off x="3771519" y="2350135"/>
            <a:ext cx="2014220" cy="341630"/>
          </a:xfrm>
          <a:custGeom>
            <a:avLst/>
            <a:gdLst/>
            <a:ahLst/>
            <a:cxnLst/>
            <a:rect l="l" t="t" r="r" b="b"/>
            <a:pathLst>
              <a:path w="2014220" h="341630">
                <a:moveTo>
                  <a:pt x="1951354" y="0"/>
                </a:moveTo>
                <a:lnTo>
                  <a:pt x="5328" y="610"/>
                </a:lnTo>
                <a:lnTo>
                  <a:pt x="12086" y="3189"/>
                </a:lnTo>
                <a:lnTo>
                  <a:pt x="18594" y="7696"/>
                </a:lnTo>
                <a:lnTo>
                  <a:pt x="41327" y="43061"/>
                </a:lnTo>
                <a:lnTo>
                  <a:pt x="53784" y="85063"/>
                </a:lnTo>
                <a:lnTo>
                  <a:pt x="61093" y="137414"/>
                </a:lnTo>
                <a:lnTo>
                  <a:pt x="62570" y="176768"/>
                </a:lnTo>
                <a:lnTo>
                  <a:pt x="61916" y="196046"/>
                </a:lnTo>
                <a:lnTo>
                  <a:pt x="55550" y="249330"/>
                </a:lnTo>
                <a:lnTo>
                  <a:pt x="43503" y="293269"/>
                </a:lnTo>
                <a:lnTo>
                  <a:pt x="20665" y="331716"/>
                </a:lnTo>
                <a:lnTo>
                  <a:pt x="0" y="341249"/>
                </a:lnTo>
                <a:lnTo>
                  <a:pt x="1956657" y="340643"/>
                </a:lnTo>
                <a:lnTo>
                  <a:pt x="1987562" y="309428"/>
                </a:lnTo>
                <a:lnTo>
                  <a:pt x="2001499" y="271446"/>
                </a:lnTo>
                <a:lnTo>
                  <a:pt x="2010650" y="222264"/>
                </a:lnTo>
                <a:lnTo>
                  <a:pt x="2013927" y="164533"/>
                </a:lnTo>
                <a:lnTo>
                  <a:pt x="2013280" y="145240"/>
                </a:lnTo>
                <a:lnTo>
                  <a:pt x="2006925" y="91926"/>
                </a:lnTo>
                <a:lnTo>
                  <a:pt x="1994880" y="47976"/>
                </a:lnTo>
                <a:lnTo>
                  <a:pt x="1972032" y="9530"/>
                </a:lnTo>
                <a:lnTo>
                  <a:pt x="1958496" y="1098"/>
                </a:lnTo>
                <a:lnTo>
                  <a:pt x="1951354" y="0"/>
                </a:lnTo>
                <a:close/>
              </a:path>
            </a:pathLst>
          </a:custGeom>
          <a:solidFill>
            <a:srgbClr val="BADFE2"/>
          </a:solidFill>
        </p:spPr>
        <p:txBody>
          <a:bodyPr wrap="square" lIns="0" tIns="0" rIns="0" bIns="0" rtlCol="0"/>
          <a:lstStyle/>
          <a:p>
            <a:endParaRPr/>
          </a:p>
        </p:txBody>
      </p:sp>
      <p:sp>
        <p:nvSpPr>
          <p:cNvPr id="4" name="object 4"/>
          <p:cNvSpPr/>
          <p:nvPr/>
        </p:nvSpPr>
        <p:spPr>
          <a:xfrm>
            <a:off x="3708948" y="2350745"/>
            <a:ext cx="125095" cy="340995"/>
          </a:xfrm>
          <a:custGeom>
            <a:avLst/>
            <a:gdLst/>
            <a:ahLst/>
            <a:cxnLst/>
            <a:rect l="l" t="t" r="r" b="b"/>
            <a:pathLst>
              <a:path w="125095" h="340994">
                <a:moveTo>
                  <a:pt x="57242" y="0"/>
                </a:moveTo>
                <a:lnTo>
                  <a:pt x="26350" y="31203"/>
                </a:lnTo>
                <a:lnTo>
                  <a:pt x="12420" y="69172"/>
                </a:lnTo>
                <a:lnTo>
                  <a:pt x="3273" y="118366"/>
                </a:lnTo>
                <a:lnTo>
                  <a:pt x="0" y="176157"/>
                </a:lnTo>
                <a:lnTo>
                  <a:pt x="653" y="195435"/>
                </a:lnTo>
                <a:lnTo>
                  <a:pt x="7020" y="248719"/>
                </a:lnTo>
                <a:lnTo>
                  <a:pt x="19066" y="292658"/>
                </a:lnTo>
                <a:lnTo>
                  <a:pt x="41905" y="331105"/>
                </a:lnTo>
                <a:lnTo>
                  <a:pt x="62570" y="340638"/>
                </a:lnTo>
                <a:lnTo>
                  <a:pt x="62828" y="340636"/>
                </a:lnTo>
                <a:lnTo>
                  <a:pt x="94290" y="316739"/>
                </a:lnTo>
                <a:lnTo>
                  <a:pt x="113126" y="268424"/>
                </a:lnTo>
                <a:lnTo>
                  <a:pt x="121950" y="218785"/>
                </a:lnTo>
                <a:lnTo>
                  <a:pt x="124734" y="180607"/>
                </a:lnTo>
                <a:lnTo>
                  <a:pt x="125081" y="160251"/>
                </a:lnTo>
                <a:lnTo>
                  <a:pt x="124297" y="141330"/>
                </a:lnTo>
                <a:lnTo>
                  <a:pt x="117555" y="89143"/>
                </a:lnTo>
                <a:lnTo>
                  <a:pt x="104902" y="46261"/>
                </a:lnTo>
                <a:lnTo>
                  <a:pt x="80329" y="8977"/>
                </a:lnTo>
                <a:lnTo>
                  <a:pt x="57242" y="0"/>
                </a:lnTo>
                <a:close/>
              </a:path>
            </a:pathLst>
          </a:custGeom>
          <a:solidFill>
            <a:srgbClr val="D5EBED"/>
          </a:solidFill>
        </p:spPr>
        <p:txBody>
          <a:bodyPr wrap="square" lIns="0" tIns="0" rIns="0" bIns="0" rtlCol="0"/>
          <a:lstStyle/>
          <a:p>
            <a:endParaRPr/>
          </a:p>
        </p:txBody>
      </p:sp>
      <p:sp>
        <p:nvSpPr>
          <p:cNvPr id="5" name="object 5"/>
          <p:cNvSpPr/>
          <p:nvPr/>
        </p:nvSpPr>
        <p:spPr>
          <a:xfrm>
            <a:off x="3709010" y="2350135"/>
            <a:ext cx="125095" cy="340995"/>
          </a:xfrm>
          <a:custGeom>
            <a:avLst/>
            <a:gdLst/>
            <a:ahLst/>
            <a:cxnLst/>
            <a:rect l="l" t="t" r="r" b="b"/>
            <a:pathLst>
              <a:path w="125095" h="340994">
                <a:moveTo>
                  <a:pt x="62508" y="0"/>
                </a:moveTo>
                <a:lnTo>
                  <a:pt x="95431" y="25475"/>
                </a:lnTo>
                <a:lnTo>
                  <a:pt x="110607" y="61386"/>
                </a:lnTo>
                <a:lnTo>
                  <a:pt x="120888" y="108816"/>
                </a:lnTo>
                <a:lnTo>
                  <a:pt x="125080" y="164533"/>
                </a:lnTo>
                <a:lnTo>
                  <a:pt x="124708" y="184563"/>
                </a:lnTo>
                <a:lnTo>
                  <a:pt x="119352" y="239739"/>
                </a:lnTo>
                <a:lnTo>
                  <a:pt x="108484" y="285482"/>
                </a:lnTo>
                <a:lnTo>
                  <a:pt x="87303" y="327218"/>
                </a:lnTo>
                <a:lnTo>
                  <a:pt x="67810" y="340643"/>
                </a:lnTo>
                <a:lnTo>
                  <a:pt x="59744" y="339689"/>
                </a:lnTo>
                <a:lnTo>
                  <a:pt x="25571" y="306052"/>
                </a:lnTo>
                <a:lnTo>
                  <a:pt x="11144" y="266967"/>
                </a:lnTo>
                <a:lnTo>
                  <a:pt x="2330" y="217547"/>
                </a:lnTo>
                <a:lnTo>
                  <a:pt x="0" y="180411"/>
                </a:lnTo>
                <a:lnTo>
                  <a:pt x="346" y="160031"/>
                </a:lnTo>
                <a:lnTo>
                  <a:pt x="3128" y="121823"/>
                </a:lnTo>
                <a:lnTo>
                  <a:pt x="11950" y="72175"/>
                </a:lnTo>
                <a:lnTo>
                  <a:pt x="25430" y="33780"/>
                </a:lnTo>
                <a:lnTo>
                  <a:pt x="55445" y="1077"/>
                </a:lnTo>
                <a:lnTo>
                  <a:pt x="62508" y="0"/>
                </a:lnTo>
                <a:close/>
              </a:path>
            </a:pathLst>
          </a:custGeom>
          <a:ln w="9525">
            <a:solidFill>
              <a:srgbClr val="000000"/>
            </a:solidFill>
          </a:ln>
        </p:spPr>
        <p:txBody>
          <a:bodyPr wrap="square" lIns="0" tIns="0" rIns="0" bIns="0" rtlCol="0"/>
          <a:lstStyle/>
          <a:p>
            <a:endParaRPr/>
          </a:p>
        </p:txBody>
      </p:sp>
      <p:sp>
        <p:nvSpPr>
          <p:cNvPr id="6" name="object 6"/>
          <p:cNvSpPr/>
          <p:nvPr/>
        </p:nvSpPr>
        <p:spPr>
          <a:xfrm>
            <a:off x="3771519" y="2350135"/>
            <a:ext cx="2014220" cy="341630"/>
          </a:xfrm>
          <a:custGeom>
            <a:avLst/>
            <a:gdLst/>
            <a:ahLst/>
            <a:cxnLst/>
            <a:rect l="l" t="t" r="r" b="b"/>
            <a:pathLst>
              <a:path w="2014220" h="341630">
                <a:moveTo>
                  <a:pt x="0" y="0"/>
                </a:moveTo>
                <a:lnTo>
                  <a:pt x="1951354" y="0"/>
                </a:lnTo>
                <a:lnTo>
                  <a:pt x="1958496" y="1098"/>
                </a:lnTo>
                <a:lnTo>
                  <a:pt x="1989807" y="35966"/>
                </a:lnTo>
                <a:lnTo>
                  <a:pt x="2003484" y="76076"/>
                </a:lnTo>
                <a:lnTo>
                  <a:pt x="2011868" y="126628"/>
                </a:lnTo>
                <a:lnTo>
                  <a:pt x="2013927" y="164533"/>
                </a:lnTo>
                <a:lnTo>
                  <a:pt x="2013555" y="184563"/>
                </a:lnTo>
                <a:lnTo>
                  <a:pt x="2008199" y="239739"/>
                </a:lnTo>
                <a:lnTo>
                  <a:pt x="1997331" y="285482"/>
                </a:lnTo>
                <a:lnTo>
                  <a:pt x="1976150" y="327218"/>
                </a:lnTo>
                <a:lnTo>
                  <a:pt x="1956657" y="340643"/>
                </a:lnTo>
                <a:lnTo>
                  <a:pt x="0" y="341249"/>
                </a:lnTo>
              </a:path>
            </a:pathLst>
          </a:custGeom>
          <a:ln w="9525">
            <a:solidFill>
              <a:srgbClr val="000000"/>
            </a:solidFill>
          </a:ln>
        </p:spPr>
        <p:txBody>
          <a:bodyPr wrap="square" lIns="0" tIns="0" rIns="0" bIns="0" rtlCol="0"/>
          <a:lstStyle/>
          <a:p>
            <a:endParaRPr/>
          </a:p>
        </p:txBody>
      </p:sp>
      <p:sp>
        <p:nvSpPr>
          <p:cNvPr id="7" name="object 7"/>
          <p:cNvSpPr txBox="1"/>
          <p:nvPr/>
        </p:nvSpPr>
        <p:spPr>
          <a:xfrm>
            <a:off x="545388" y="2399045"/>
            <a:ext cx="5113020" cy="3759200"/>
          </a:xfrm>
          <a:prstGeom prst="rect">
            <a:avLst/>
          </a:prstGeom>
        </p:spPr>
        <p:txBody>
          <a:bodyPr vert="horz" wrap="square" lIns="0" tIns="0" rIns="0" bIns="0" rtlCol="0">
            <a:spAutoFit/>
          </a:bodyPr>
          <a:lstStyle/>
          <a:p>
            <a:pPr marR="414655" algn="r">
              <a:lnSpc>
                <a:spcPct val="100000"/>
              </a:lnSpc>
            </a:pPr>
            <a:r>
              <a:rPr sz="1800" dirty="0">
                <a:latin typeface="宋体"/>
                <a:cs typeface="宋体"/>
              </a:rPr>
              <a:t>物理介质</a:t>
            </a:r>
            <a:endParaRPr sz="1800">
              <a:latin typeface="宋体"/>
              <a:cs typeface="宋体"/>
            </a:endParaRPr>
          </a:p>
          <a:p>
            <a:pPr marL="12700">
              <a:lnSpc>
                <a:spcPct val="100000"/>
              </a:lnSpc>
              <a:spcBef>
                <a:spcPts val="625"/>
              </a:spcBef>
            </a:pPr>
            <a:r>
              <a:rPr sz="2000" dirty="0">
                <a:solidFill>
                  <a:srgbClr val="6699FF"/>
                </a:solidFill>
                <a:latin typeface="Wingdings"/>
                <a:cs typeface="Wingdings"/>
              </a:rPr>
              <a:t></a:t>
            </a:r>
            <a:r>
              <a:rPr sz="2000" dirty="0">
                <a:solidFill>
                  <a:srgbClr val="6699FF"/>
                </a:solidFill>
                <a:latin typeface="Times New Roman"/>
                <a:cs typeface="Times New Roman"/>
              </a:rPr>
              <a:t> </a:t>
            </a:r>
            <a:r>
              <a:rPr sz="2000" spc="-90" dirty="0">
                <a:solidFill>
                  <a:srgbClr val="6699FF"/>
                </a:solidFill>
                <a:latin typeface="Times New Roman"/>
                <a:cs typeface="Times New Roman"/>
              </a:rPr>
              <a:t> </a:t>
            </a:r>
            <a:r>
              <a:rPr sz="2000" dirty="0">
                <a:solidFill>
                  <a:srgbClr val="FF0000"/>
                </a:solidFill>
                <a:latin typeface="宋体"/>
                <a:cs typeface="宋体"/>
              </a:rPr>
              <a:t>接口特性</a:t>
            </a:r>
            <a:endParaRPr sz="2000">
              <a:latin typeface="宋体"/>
              <a:cs typeface="宋体"/>
            </a:endParaRPr>
          </a:p>
          <a:p>
            <a:pPr marL="469900">
              <a:lnSpc>
                <a:spcPct val="100000"/>
              </a:lnSpc>
              <a:spcBef>
                <a:spcPts val="430"/>
              </a:spcBef>
              <a:tabLst>
                <a:tab pos="756285" algn="l"/>
              </a:tabLst>
            </a:pPr>
            <a:r>
              <a:rPr sz="1800" dirty="0">
                <a:solidFill>
                  <a:srgbClr val="009999"/>
                </a:solidFill>
                <a:latin typeface="Wingdings"/>
                <a:cs typeface="Wingdings"/>
              </a:rPr>
              <a:t></a:t>
            </a:r>
            <a:r>
              <a:rPr sz="1800" dirty="0">
                <a:solidFill>
                  <a:srgbClr val="009999"/>
                </a:solidFill>
                <a:latin typeface="Times New Roman"/>
                <a:cs typeface="Times New Roman"/>
              </a:rPr>
              <a:t>	</a:t>
            </a:r>
            <a:r>
              <a:rPr sz="1800" spc="-5" dirty="0">
                <a:solidFill>
                  <a:srgbClr val="163793"/>
                </a:solidFill>
                <a:latin typeface="宋体"/>
                <a:cs typeface="宋体"/>
              </a:rPr>
              <a:t>机械特性、电气特性、功能特性、规程特性</a:t>
            </a:r>
            <a:endParaRPr sz="1800">
              <a:latin typeface="宋体"/>
              <a:cs typeface="宋体"/>
            </a:endParaRPr>
          </a:p>
          <a:p>
            <a:pPr marL="12700">
              <a:lnSpc>
                <a:spcPct val="100000"/>
              </a:lnSpc>
              <a:spcBef>
                <a:spcPts val="484"/>
              </a:spcBef>
            </a:pPr>
            <a:r>
              <a:rPr sz="2000" dirty="0">
                <a:solidFill>
                  <a:srgbClr val="6699FF"/>
                </a:solidFill>
                <a:latin typeface="Wingdings"/>
                <a:cs typeface="Wingdings"/>
              </a:rPr>
              <a:t></a:t>
            </a:r>
            <a:r>
              <a:rPr sz="2000" dirty="0">
                <a:solidFill>
                  <a:srgbClr val="6699FF"/>
                </a:solidFill>
                <a:latin typeface="Times New Roman"/>
                <a:cs typeface="Times New Roman"/>
              </a:rPr>
              <a:t> </a:t>
            </a:r>
            <a:r>
              <a:rPr sz="2000" spc="-90" dirty="0">
                <a:solidFill>
                  <a:srgbClr val="6699FF"/>
                </a:solidFill>
                <a:latin typeface="Times New Roman"/>
                <a:cs typeface="Times New Roman"/>
              </a:rPr>
              <a:t> </a:t>
            </a:r>
            <a:r>
              <a:rPr sz="2000" dirty="0">
                <a:solidFill>
                  <a:srgbClr val="FF0000"/>
                </a:solidFill>
                <a:latin typeface="宋体"/>
                <a:cs typeface="宋体"/>
              </a:rPr>
              <a:t>比特编码</a:t>
            </a:r>
            <a:endParaRPr sz="2000">
              <a:latin typeface="宋体"/>
              <a:cs typeface="宋体"/>
            </a:endParaRPr>
          </a:p>
          <a:p>
            <a:pPr marL="12700">
              <a:lnSpc>
                <a:spcPct val="100000"/>
              </a:lnSpc>
              <a:spcBef>
                <a:spcPts val="480"/>
              </a:spcBef>
            </a:pPr>
            <a:r>
              <a:rPr sz="2000" dirty="0">
                <a:solidFill>
                  <a:srgbClr val="6699FF"/>
                </a:solidFill>
                <a:latin typeface="Wingdings"/>
                <a:cs typeface="Wingdings"/>
              </a:rPr>
              <a:t></a:t>
            </a:r>
            <a:r>
              <a:rPr sz="2000" dirty="0">
                <a:solidFill>
                  <a:srgbClr val="6699FF"/>
                </a:solidFill>
                <a:latin typeface="Times New Roman"/>
                <a:cs typeface="Times New Roman"/>
              </a:rPr>
              <a:t> </a:t>
            </a:r>
            <a:r>
              <a:rPr sz="2000" spc="-90" dirty="0">
                <a:solidFill>
                  <a:srgbClr val="6699FF"/>
                </a:solidFill>
                <a:latin typeface="Times New Roman"/>
                <a:cs typeface="Times New Roman"/>
              </a:rPr>
              <a:t> </a:t>
            </a:r>
            <a:r>
              <a:rPr sz="2000" dirty="0">
                <a:solidFill>
                  <a:srgbClr val="FF0000"/>
                </a:solidFill>
                <a:latin typeface="宋体"/>
                <a:cs typeface="宋体"/>
              </a:rPr>
              <a:t>数据率</a:t>
            </a:r>
            <a:endParaRPr sz="2000">
              <a:latin typeface="宋体"/>
              <a:cs typeface="宋体"/>
            </a:endParaRPr>
          </a:p>
          <a:p>
            <a:pPr marL="12700">
              <a:lnSpc>
                <a:spcPct val="100000"/>
              </a:lnSpc>
              <a:spcBef>
                <a:spcPts val="480"/>
              </a:spcBef>
            </a:pPr>
            <a:r>
              <a:rPr sz="2000" dirty="0">
                <a:solidFill>
                  <a:srgbClr val="6699FF"/>
                </a:solidFill>
                <a:latin typeface="Wingdings"/>
                <a:cs typeface="Wingdings"/>
              </a:rPr>
              <a:t></a:t>
            </a:r>
            <a:r>
              <a:rPr sz="2000" dirty="0">
                <a:solidFill>
                  <a:srgbClr val="6699FF"/>
                </a:solidFill>
                <a:latin typeface="Times New Roman"/>
                <a:cs typeface="Times New Roman"/>
              </a:rPr>
              <a:t> </a:t>
            </a:r>
            <a:r>
              <a:rPr sz="2000" spc="-90" dirty="0">
                <a:solidFill>
                  <a:srgbClr val="6699FF"/>
                </a:solidFill>
                <a:latin typeface="Times New Roman"/>
                <a:cs typeface="Times New Roman"/>
              </a:rPr>
              <a:t> </a:t>
            </a:r>
            <a:r>
              <a:rPr sz="2000" dirty="0">
                <a:solidFill>
                  <a:srgbClr val="FF0000"/>
                </a:solidFill>
                <a:latin typeface="宋体"/>
                <a:cs typeface="宋体"/>
              </a:rPr>
              <a:t>比特同步</a:t>
            </a:r>
            <a:endParaRPr sz="2000">
              <a:latin typeface="宋体"/>
              <a:cs typeface="宋体"/>
            </a:endParaRPr>
          </a:p>
          <a:p>
            <a:pPr marL="469900">
              <a:lnSpc>
                <a:spcPct val="100000"/>
              </a:lnSpc>
              <a:spcBef>
                <a:spcPts val="425"/>
              </a:spcBef>
              <a:tabLst>
                <a:tab pos="756285" algn="l"/>
              </a:tabLst>
            </a:pPr>
            <a:r>
              <a:rPr sz="1800" dirty="0">
                <a:solidFill>
                  <a:srgbClr val="009999"/>
                </a:solidFill>
                <a:latin typeface="Wingdings"/>
                <a:cs typeface="Wingdings"/>
              </a:rPr>
              <a:t></a:t>
            </a:r>
            <a:r>
              <a:rPr sz="1800" dirty="0">
                <a:solidFill>
                  <a:srgbClr val="009999"/>
                </a:solidFill>
                <a:latin typeface="Times New Roman"/>
                <a:cs typeface="Times New Roman"/>
              </a:rPr>
              <a:t>	</a:t>
            </a:r>
            <a:r>
              <a:rPr sz="1800" dirty="0">
                <a:solidFill>
                  <a:srgbClr val="163793"/>
                </a:solidFill>
                <a:latin typeface="宋体"/>
                <a:cs typeface="宋体"/>
              </a:rPr>
              <a:t>时钟同步</a:t>
            </a:r>
            <a:endParaRPr sz="1800">
              <a:latin typeface="宋体"/>
              <a:cs typeface="宋体"/>
            </a:endParaRPr>
          </a:p>
          <a:p>
            <a:pPr marL="12700">
              <a:lnSpc>
                <a:spcPct val="100000"/>
              </a:lnSpc>
              <a:spcBef>
                <a:spcPts val="484"/>
              </a:spcBef>
            </a:pPr>
            <a:r>
              <a:rPr sz="2000" dirty="0">
                <a:solidFill>
                  <a:srgbClr val="6699FF"/>
                </a:solidFill>
                <a:latin typeface="Wingdings"/>
                <a:cs typeface="Wingdings"/>
              </a:rPr>
              <a:t></a:t>
            </a:r>
            <a:r>
              <a:rPr sz="2000" dirty="0">
                <a:solidFill>
                  <a:srgbClr val="6699FF"/>
                </a:solidFill>
                <a:latin typeface="Times New Roman"/>
                <a:cs typeface="Times New Roman"/>
              </a:rPr>
              <a:t> </a:t>
            </a:r>
            <a:r>
              <a:rPr sz="2000" spc="-90" dirty="0">
                <a:solidFill>
                  <a:srgbClr val="6699FF"/>
                </a:solidFill>
                <a:latin typeface="Times New Roman"/>
                <a:cs typeface="Times New Roman"/>
              </a:rPr>
              <a:t> </a:t>
            </a:r>
            <a:r>
              <a:rPr sz="2000" dirty="0">
                <a:solidFill>
                  <a:srgbClr val="FF0000"/>
                </a:solidFill>
                <a:latin typeface="宋体"/>
                <a:cs typeface="宋体"/>
              </a:rPr>
              <a:t>传输模式</a:t>
            </a:r>
            <a:endParaRPr sz="2000">
              <a:latin typeface="宋体"/>
              <a:cs typeface="宋体"/>
            </a:endParaRPr>
          </a:p>
          <a:p>
            <a:pPr marL="756285" indent="-286385">
              <a:lnSpc>
                <a:spcPct val="100000"/>
              </a:lnSpc>
              <a:spcBef>
                <a:spcPts val="425"/>
              </a:spcBef>
              <a:buClr>
                <a:srgbClr val="009999"/>
              </a:buClr>
              <a:buFont typeface="Wingdings"/>
              <a:buChar char=""/>
              <a:tabLst>
                <a:tab pos="756920" algn="l"/>
              </a:tabLst>
            </a:pPr>
            <a:r>
              <a:rPr sz="1800" dirty="0">
                <a:solidFill>
                  <a:srgbClr val="163793"/>
                </a:solidFill>
                <a:latin typeface="宋体"/>
                <a:cs typeface="宋体"/>
              </a:rPr>
              <a:t>单工（</a:t>
            </a:r>
            <a:r>
              <a:rPr sz="1800" dirty="0">
                <a:solidFill>
                  <a:srgbClr val="163793"/>
                </a:solidFill>
                <a:latin typeface="Arial"/>
                <a:cs typeface="Arial"/>
              </a:rPr>
              <a:t>Sim</a:t>
            </a:r>
            <a:r>
              <a:rPr sz="1800" spc="-10" dirty="0">
                <a:solidFill>
                  <a:srgbClr val="163793"/>
                </a:solidFill>
                <a:latin typeface="Arial"/>
                <a:cs typeface="Arial"/>
              </a:rPr>
              <a:t>p</a:t>
            </a:r>
            <a:r>
              <a:rPr sz="1800" dirty="0">
                <a:solidFill>
                  <a:srgbClr val="163793"/>
                </a:solidFill>
                <a:latin typeface="Arial"/>
                <a:cs typeface="Arial"/>
              </a:rPr>
              <a:t>l</a:t>
            </a:r>
            <a:r>
              <a:rPr sz="1800" spc="-10" dirty="0">
                <a:solidFill>
                  <a:srgbClr val="163793"/>
                </a:solidFill>
                <a:latin typeface="Arial"/>
                <a:cs typeface="Arial"/>
              </a:rPr>
              <a:t>e</a:t>
            </a:r>
            <a:r>
              <a:rPr sz="1800" spc="-15" dirty="0">
                <a:solidFill>
                  <a:srgbClr val="163793"/>
                </a:solidFill>
                <a:latin typeface="Arial"/>
                <a:cs typeface="Arial"/>
              </a:rPr>
              <a:t>x</a:t>
            </a:r>
            <a:r>
              <a:rPr sz="1800" dirty="0">
                <a:solidFill>
                  <a:srgbClr val="163793"/>
                </a:solidFill>
                <a:latin typeface="宋体"/>
                <a:cs typeface="宋体"/>
              </a:rPr>
              <a:t>）</a:t>
            </a:r>
            <a:endParaRPr sz="1800">
              <a:latin typeface="宋体"/>
              <a:cs typeface="宋体"/>
            </a:endParaRPr>
          </a:p>
          <a:p>
            <a:pPr marL="756285" indent="-286385">
              <a:lnSpc>
                <a:spcPct val="100000"/>
              </a:lnSpc>
              <a:spcBef>
                <a:spcPts val="430"/>
              </a:spcBef>
              <a:buClr>
                <a:srgbClr val="009999"/>
              </a:buClr>
              <a:buFont typeface="Wingdings"/>
              <a:buChar char=""/>
              <a:tabLst>
                <a:tab pos="756920" algn="l"/>
              </a:tabLst>
            </a:pPr>
            <a:r>
              <a:rPr sz="1800" spc="-5" dirty="0">
                <a:solidFill>
                  <a:srgbClr val="163793"/>
                </a:solidFill>
                <a:latin typeface="宋体"/>
                <a:cs typeface="宋体"/>
              </a:rPr>
              <a:t>半双工</a:t>
            </a:r>
            <a:r>
              <a:rPr sz="1800" dirty="0">
                <a:solidFill>
                  <a:srgbClr val="163793"/>
                </a:solidFill>
                <a:latin typeface="宋体"/>
                <a:cs typeface="宋体"/>
              </a:rPr>
              <a:t>（</a:t>
            </a:r>
            <a:r>
              <a:rPr sz="1800" spc="-10" dirty="0">
                <a:solidFill>
                  <a:srgbClr val="163793"/>
                </a:solidFill>
                <a:latin typeface="Arial"/>
                <a:cs typeface="Arial"/>
              </a:rPr>
              <a:t>ha</a:t>
            </a:r>
            <a:r>
              <a:rPr sz="1800" dirty="0">
                <a:solidFill>
                  <a:srgbClr val="163793"/>
                </a:solidFill>
                <a:latin typeface="Arial"/>
                <a:cs typeface="Arial"/>
              </a:rPr>
              <a:t>l</a:t>
            </a:r>
            <a:r>
              <a:rPr sz="1800" spc="-5" dirty="0">
                <a:solidFill>
                  <a:srgbClr val="163793"/>
                </a:solidFill>
                <a:latin typeface="Arial"/>
                <a:cs typeface="Arial"/>
              </a:rPr>
              <a:t>f-</a:t>
            </a:r>
            <a:r>
              <a:rPr sz="1800" spc="-10" dirty="0">
                <a:solidFill>
                  <a:srgbClr val="163793"/>
                </a:solidFill>
                <a:latin typeface="Arial"/>
                <a:cs typeface="Arial"/>
              </a:rPr>
              <a:t>dup</a:t>
            </a:r>
            <a:r>
              <a:rPr sz="1800" dirty="0">
                <a:solidFill>
                  <a:srgbClr val="163793"/>
                </a:solidFill>
                <a:latin typeface="Arial"/>
                <a:cs typeface="Arial"/>
              </a:rPr>
              <a:t>l</a:t>
            </a:r>
            <a:r>
              <a:rPr sz="1800" spc="-15" dirty="0">
                <a:solidFill>
                  <a:srgbClr val="163793"/>
                </a:solidFill>
                <a:latin typeface="Arial"/>
                <a:cs typeface="Arial"/>
              </a:rPr>
              <a:t>ex</a:t>
            </a:r>
            <a:r>
              <a:rPr sz="1800" dirty="0">
                <a:solidFill>
                  <a:srgbClr val="163793"/>
                </a:solidFill>
                <a:latin typeface="宋体"/>
                <a:cs typeface="宋体"/>
              </a:rPr>
              <a:t>）</a:t>
            </a:r>
            <a:endParaRPr sz="1800">
              <a:latin typeface="宋体"/>
              <a:cs typeface="宋体"/>
            </a:endParaRPr>
          </a:p>
          <a:p>
            <a:pPr marL="756285" indent="-286385">
              <a:lnSpc>
                <a:spcPct val="100000"/>
              </a:lnSpc>
              <a:spcBef>
                <a:spcPts val="430"/>
              </a:spcBef>
              <a:buClr>
                <a:srgbClr val="009999"/>
              </a:buClr>
              <a:buFont typeface="Wingdings"/>
              <a:buChar char=""/>
              <a:tabLst>
                <a:tab pos="756920" algn="l"/>
              </a:tabLst>
            </a:pPr>
            <a:r>
              <a:rPr sz="1800" dirty="0">
                <a:solidFill>
                  <a:srgbClr val="163793"/>
                </a:solidFill>
                <a:latin typeface="宋体"/>
                <a:cs typeface="宋体"/>
              </a:rPr>
              <a:t>全双工（</a:t>
            </a:r>
            <a:r>
              <a:rPr sz="1800" dirty="0">
                <a:solidFill>
                  <a:srgbClr val="163793"/>
                </a:solidFill>
                <a:latin typeface="Arial"/>
                <a:cs typeface="Arial"/>
              </a:rPr>
              <a:t>ful</a:t>
            </a:r>
            <a:r>
              <a:rPr sz="1800" spc="-10" dirty="0">
                <a:solidFill>
                  <a:srgbClr val="163793"/>
                </a:solidFill>
                <a:latin typeface="Arial"/>
                <a:cs typeface="Arial"/>
              </a:rPr>
              <a:t>l</a:t>
            </a:r>
            <a:r>
              <a:rPr sz="1800" dirty="0">
                <a:solidFill>
                  <a:srgbClr val="163793"/>
                </a:solidFill>
                <a:latin typeface="Arial"/>
                <a:cs typeface="Arial"/>
              </a:rPr>
              <a:t>-d</a:t>
            </a:r>
            <a:r>
              <a:rPr sz="1800" spc="-10" dirty="0">
                <a:solidFill>
                  <a:srgbClr val="163793"/>
                </a:solidFill>
                <a:latin typeface="Arial"/>
                <a:cs typeface="Arial"/>
              </a:rPr>
              <a:t>u</a:t>
            </a:r>
            <a:r>
              <a:rPr sz="1800" dirty="0">
                <a:solidFill>
                  <a:srgbClr val="163793"/>
                </a:solidFill>
                <a:latin typeface="Arial"/>
                <a:cs typeface="Arial"/>
              </a:rPr>
              <a:t>p</a:t>
            </a:r>
            <a:r>
              <a:rPr sz="1800" spc="-10" dirty="0">
                <a:solidFill>
                  <a:srgbClr val="163793"/>
                </a:solidFill>
                <a:latin typeface="Arial"/>
                <a:cs typeface="Arial"/>
              </a:rPr>
              <a:t>l</a:t>
            </a:r>
            <a:r>
              <a:rPr sz="1800" dirty="0">
                <a:solidFill>
                  <a:srgbClr val="163793"/>
                </a:solidFill>
                <a:latin typeface="Arial"/>
                <a:cs typeface="Arial"/>
              </a:rPr>
              <a:t>e</a:t>
            </a:r>
            <a:r>
              <a:rPr sz="1800" spc="-15" dirty="0">
                <a:solidFill>
                  <a:srgbClr val="163793"/>
                </a:solidFill>
                <a:latin typeface="Arial"/>
                <a:cs typeface="Arial"/>
              </a:rPr>
              <a:t>x</a:t>
            </a:r>
            <a:r>
              <a:rPr sz="1800" dirty="0">
                <a:solidFill>
                  <a:srgbClr val="163793"/>
                </a:solidFill>
                <a:latin typeface="宋体"/>
                <a:cs typeface="宋体"/>
              </a:rPr>
              <a:t>）</a:t>
            </a:r>
            <a:endParaRPr sz="1800">
              <a:latin typeface="宋体"/>
              <a:cs typeface="宋体"/>
            </a:endParaRPr>
          </a:p>
        </p:txBody>
      </p:sp>
      <p:sp>
        <p:nvSpPr>
          <p:cNvPr id="8" name="object 8"/>
          <p:cNvSpPr/>
          <p:nvPr/>
        </p:nvSpPr>
        <p:spPr>
          <a:xfrm>
            <a:off x="1214627" y="1729739"/>
            <a:ext cx="2567940" cy="54102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240536" y="1754123"/>
            <a:ext cx="2567940" cy="54254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228636" y="1743329"/>
            <a:ext cx="2566035" cy="538480"/>
          </a:xfrm>
          <a:custGeom>
            <a:avLst/>
            <a:gdLst/>
            <a:ahLst/>
            <a:cxnLst/>
            <a:rect l="l" t="t" r="r" b="b"/>
            <a:pathLst>
              <a:path w="2566035" h="538480">
                <a:moveTo>
                  <a:pt x="2475953" y="0"/>
                </a:moveTo>
                <a:lnTo>
                  <a:pt x="75204" y="1173"/>
                </a:lnTo>
                <a:lnTo>
                  <a:pt x="36737" y="17309"/>
                </a:lnTo>
                <a:lnTo>
                  <a:pt x="10011" y="48508"/>
                </a:lnTo>
                <a:lnTo>
                  <a:pt x="0" y="89788"/>
                </a:lnTo>
                <a:lnTo>
                  <a:pt x="1107" y="448691"/>
                </a:lnTo>
                <a:lnTo>
                  <a:pt x="9967" y="489808"/>
                </a:lnTo>
                <a:lnTo>
                  <a:pt x="36691" y="521021"/>
                </a:lnTo>
                <a:lnTo>
                  <a:pt x="75174" y="537177"/>
                </a:lnTo>
                <a:lnTo>
                  <a:pt x="89750" y="538353"/>
                </a:lnTo>
                <a:lnTo>
                  <a:pt x="2490393" y="537197"/>
                </a:lnTo>
                <a:lnTo>
                  <a:pt x="2528899" y="521098"/>
                </a:lnTo>
                <a:lnTo>
                  <a:pt x="2555693" y="489932"/>
                </a:lnTo>
                <a:lnTo>
                  <a:pt x="2565742" y="448691"/>
                </a:lnTo>
                <a:lnTo>
                  <a:pt x="2564563" y="75203"/>
                </a:lnTo>
                <a:lnTo>
                  <a:pt x="2548386" y="36715"/>
                </a:lnTo>
                <a:lnTo>
                  <a:pt x="2517151" y="9992"/>
                </a:lnTo>
                <a:lnTo>
                  <a:pt x="2475953" y="0"/>
                </a:lnTo>
                <a:close/>
              </a:path>
            </a:pathLst>
          </a:custGeom>
          <a:solidFill>
            <a:srgbClr val="163793"/>
          </a:solidFill>
        </p:spPr>
        <p:txBody>
          <a:bodyPr wrap="square" lIns="0" tIns="0" rIns="0" bIns="0" rtlCol="0"/>
          <a:lstStyle/>
          <a:p>
            <a:endParaRPr/>
          </a:p>
        </p:txBody>
      </p:sp>
      <p:sp>
        <p:nvSpPr>
          <p:cNvPr id="11" name="object 11"/>
          <p:cNvSpPr txBox="1"/>
          <p:nvPr/>
        </p:nvSpPr>
        <p:spPr>
          <a:xfrm>
            <a:off x="1954022" y="1857654"/>
            <a:ext cx="1744345" cy="339090"/>
          </a:xfrm>
          <a:prstGeom prst="rect">
            <a:avLst/>
          </a:prstGeom>
          <a:solidFill>
            <a:srgbClr val="FFFF00"/>
          </a:solidFill>
        </p:spPr>
        <p:txBody>
          <a:bodyPr vert="horz" wrap="square" lIns="0" tIns="0" rIns="0" bIns="0" rtlCol="0">
            <a:spAutoFit/>
          </a:bodyPr>
          <a:lstStyle/>
          <a:p>
            <a:pPr marL="97790">
              <a:lnSpc>
                <a:spcPct val="100000"/>
              </a:lnSpc>
            </a:pPr>
            <a:r>
              <a:rPr sz="1600" b="1" spc="-5" dirty="0">
                <a:solidFill>
                  <a:srgbClr val="163793"/>
                </a:solidFill>
                <a:latin typeface="Arial"/>
                <a:cs typeface="Arial"/>
              </a:rPr>
              <a:t>10101010</a:t>
            </a:r>
            <a:r>
              <a:rPr sz="1600" b="1" spc="-90" dirty="0">
                <a:solidFill>
                  <a:srgbClr val="163793"/>
                </a:solidFill>
                <a:latin typeface="Arial"/>
                <a:cs typeface="Arial"/>
              </a:rPr>
              <a:t>111</a:t>
            </a:r>
            <a:r>
              <a:rPr sz="1600" b="1" spc="-5" dirty="0">
                <a:solidFill>
                  <a:srgbClr val="163793"/>
                </a:solidFill>
                <a:latin typeface="Arial"/>
                <a:cs typeface="Arial"/>
              </a:rPr>
              <a:t>101</a:t>
            </a:r>
            <a:endParaRPr sz="1600">
              <a:latin typeface="Arial"/>
              <a:cs typeface="Arial"/>
            </a:endParaRPr>
          </a:p>
        </p:txBody>
      </p:sp>
      <p:sp>
        <p:nvSpPr>
          <p:cNvPr id="12" name="object 12"/>
          <p:cNvSpPr txBox="1"/>
          <p:nvPr/>
        </p:nvSpPr>
        <p:spPr>
          <a:xfrm>
            <a:off x="2056510" y="1233830"/>
            <a:ext cx="1539240" cy="339090"/>
          </a:xfrm>
          <a:prstGeom prst="rect">
            <a:avLst/>
          </a:prstGeom>
          <a:solidFill>
            <a:srgbClr val="467373"/>
          </a:solidFill>
        </p:spPr>
        <p:txBody>
          <a:bodyPr vert="horz" wrap="square" lIns="0" tIns="0" rIns="0" bIns="0" rtlCol="0">
            <a:spAutoFit/>
          </a:bodyPr>
          <a:lstStyle/>
          <a:p>
            <a:pPr marL="387350">
              <a:lnSpc>
                <a:spcPct val="100000"/>
              </a:lnSpc>
            </a:pPr>
            <a:r>
              <a:rPr sz="1600" b="1" spc="-10" dirty="0">
                <a:solidFill>
                  <a:srgbClr val="FFFFFF"/>
                </a:solidFill>
                <a:latin typeface="Arial"/>
                <a:cs typeface="Arial"/>
              </a:rPr>
              <a:t>DL-</a:t>
            </a:r>
            <a:r>
              <a:rPr sz="1600" b="1" spc="-5" dirty="0">
                <a:solidFill>
                  <a:srgbClr val="FFFFFF"/>
                </a:solidFill>
                <a:latin typeface="Arial"/>
                <a:cs typeface="Arial"/>
              </a:rPr>
              <a:t>PDU</a:t>
            </a:r>
            <a:endParaRPr sz="1600">
              <a:latin typeface="Arial"/>
              <a:cs typeface="Arial"/>
            </a:endParaRPr>
          </a:p>
        </p:txBody>
      </p:sp>
      <p:sp>
        <p:nvSpPr>
          <p:cNvPr id="13" name="object 13"/>
          <p:cNvSpPr/>
          <p:nvPr/>
        </p:nvSpPr>
        <p:spPr>
          <a:xfrm>
            <a:off x="2760345" y="1572386"/>
            <a:ext cx="162560" cy="285750"/>
          </a:xfrm>
          <a:custGeom>
            <a:avLst/>
            <a:gdLst/>
            <a:ahLst/>
            <a:cxnLst/>
            <a:rect l="l" t="t" r="r" b="b"/>
            <a:pathLst>
              <a:path w="162560" h="285750">
                <a:moveTo>
                  <a:pt x="162306" y="204088"/>
                </a:moveTo>
                <a:lnTo>
                  <a:pt x="0" y="204088"/>
                </a:lnTo>
                <a:lnTo>
                  <a:pt x="81153" y="285241"/>
                </a:lnTo>
                <a:lnTo>
                  <a:pt x="162306" y="204088"/>
                </a:lnTo>
                <a:close/>
              </a:path>
              <a:path w="162560" h="285750">
                <a:moveTo>
                  <a:pt x="121666" y="0"/>
                </a:moveTo>
                <a:lnTo>
                  <a:pt x="40512" y="0"/>
                </a:lnTo>
                <a:lnTo>
                  <a:pt x="40512" y="204088"/>
                </a:lnTo>
                <a:lnTo>
                  <a:pt x="121666" y="204088"/>
                </a:lnTo>
                <a:lnTo>
                  <a:pt x="121666" y="0"/>
                </a:lnTo>
                <a:close/>
              </a:path>
            </a:pathLst>
          </a:custGeom>
          <a:solidFill>
            <a:srgbClr val="FF2929"/>
          </a:solidFill>
        </p:spPr>
        <p:txBody>
          <a:bodyPr wrap="square" lIns="0" tIns="0" rIns="0" bIns="0" rtlCol="0"/>
          <a:lstStyle/>
          <a:p>
            <a:endParaRPr/>
          </a:p>
        </p:txBody>
      </p:sp>
      <p:sp>
        <p:nvSpPr>
          <p:cNvPr id="14" name="object 14"/>
          <p:cNvSpPr/>
          <p:nvPr/>
        </p:nvSpPr>
        <p:spPr>
          <a:xfrm>
            <a:off x="2826004" y="2196210"/>
            <a:ext cx="968375" cy="434340"/>
          </a:xfrm>
          <a:custGeom>
            <a:avLst/>
            <a:gdLst/>
            <a:ahLst/>
            <a:cxnLst/>
            <a:rect l="l" t="t" r="r" b="b"/>
            <a:pathLst>
              <a:path w="968375" h="434339">
                <a:moveTo>
                  <a:pt x="74929" y="0"/>
                </a:moveTo>
                <a:lnTo>
                  <a:pt x="0" y="0"/>
                </a:lnTo>
                <a:lnTo>
                  <a:pt x="0" y="122681"/>
                </a:lnTo>
                <a:lnTo>
                  <a:pt x="3322" y="163860"/>
                </a:lnTo>
                <a:lnTo>
                  <a:pt x="12942" y="202924"/>
                </a:lnTo>
                <a:lnTo>
                  <a:pt x="28337" y="239350"/>
                </a:lnTo>
                <a:lnTo>
                  <a:pt x="48983" y="272615"/>
                </a:lnTo>
                <a:lnTo>
                  <a:pt x="74358" y="302196"/>
                </a:lnTo>
                <a:lnTo>
                  <a:pt x="103939" y="327571"/>
                </a:lnTo>
                <a:lnTo>
                  <a:pt x="137204" y="348217"/>
                </a:lnTo>
                <a:lnTo>
                  <a:pt x="173630" y="363612"/>
                </a:lnTo>
                <a:lnTo>
                  <a:pt x="212694" y="373232"/>
                </a:lnTo>
                <a:lnTo>
                  <a:pt x="253872" y="376554"/>
                </a:lnTo>
                <a:lnTo>
                  <a:pt x="846073" y="376554"/>
                </a:lnTo>
                <a:lnTo>
                  <a:pt x="846073" y="434339"/>
                </a:lnTo>
                <a:lnTo>
                  <a:pt x="968374" y="339089"/>
                </a:lnTo>
                <a:lnTo>
                  <a:pt x="920205" y="301625"/>
                </a:lnTo>
                <a:lnTo>
                  <a:pt x="253872" y="301625"/>
                </a:lnTo>
                <a:lnTo>
                  <a:pt x="239146" y="301028"/>
                </a:lnTo>
                <a:lnTo>
                  <a:pt x="197124" y="292446"/>
                </a:lnTo>
                <a:lnTo>
                  <a:pt x="159319" y="274651"/>
                </a:lnTo>
                <a:lnTo>
                  <a:pt x="126990" y="248893"/>
                </a:lnTo>
                <a:lnTo>
                  <a:pt x="101395" y="216423"/>
                </a:lnTo>
                <a:lnTo>
                  <a:pt x="83793" y="178491"/>
                </a:lnTo>
                <a:lnTo>
                  <a:pt x="75443" y="136349"/>
                </a:lnTo>
                <a:lnTo>
                  <a:pt x="74929" y="0"/>
                </a:lnTo>
                <a:close/>
              </a:path>
              <a:path w="968375" h="434339">
                <a:moveTo>
                  <a:pt x="846073" y="243966"/>
                </a:moveTo>
                <a:lnTo>
                  <a:pt x="846073" y="301625"/>
                </a:lnTo>
                <a:lnTo>
                  <a:pt x="920205" y="301625"/>
                </a:lnTo>
                <a:lnTo>
                  <a:pt x="846073" y="243966"/>
                </a:lnTo>
                <a:close/>
              </a:path>
            </a:pathLst>
          </a:custGeom>
          <a:solidFill>
            <a:srgbClr val="FF2929"/>
          </a:solidFill>
        </p:spPr>
        <p:txBody>
          <a:bodyPr wrap="square" lIns="0" tIns="0" rIns="0" bIns="0" rtlCol="0"/>
          <a:lstStyle/>
          <a:p>
            <a:endParaRPr/>
          </a:p>
        </p:txBody>
      </p:sp>
      <p:sp>
        <p:nvSpPr>
          <p:cNvPr id="15" name="object 15"/>
          <p:cNvSpPr/>
          <p:nvPr/>
        </p:nvSpPr>
        <p:spPr>
          <a:xfrm>
            <a:off x="5643371" y="1729739"/>
            <a:ext cx="2549652" cy="54102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5667755" y="1754123"/>
            <a:ext cx="2551176" cy="542543"/>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5657341" y="1743329"/>
            <a:ext cx="2546985" cy="538480"/>
          </a:xfrm>
          <a:custGeom>
            <a:avLst/>
            <a:gdLst/>
            <a:ahLst/>
            <a:cxnLst/>
            <a:rect l="l" t="t" r="r" b="b"/>
            <a:pathLst>
              <a:path w="2546984" h="538480">
                <a:moveTo>
                  <a:pt x="2456941" y="0"/>
                </a:moveTo>
                <a:lnTo>
                  <a:pt x="75225" y="1155"/>
                </a:lnTo>
                <a:lnTo>
                  <a:pt x="36761" y="17262"/>
                </a:lnTo>
                <a:lnTo>
                  <a:pt x="10022" y="48464"/>
                </a:lnTo>
                <a:lnTo>
                  <a:pt x="0" y="89788"/>
                </a:lnTo>
                <a:lnTo>
                  <a:pt x="1096" y="448691"/>
                </a:lnTo>
                <a:lnTo>
                  <a:pt x="9935" y="489765"/>
                </a:lnTo>
                <a:lnTo>
                  <a:pt x="36634" y="521005"/>
                </a:lnTo>
                <a:lnTo>
                  <a:pt x="75093" y="537176"/>
                </a:lnTo>
                <a:lnTo>
                  <a:pt x="89662" y="538353"/>
                </a:lnTo>
                <a:lnTo>
                  <a:pt x="2471287" y="537212"/>
                </a:lnTo>
                <a:lnTo>
                  <a:pt x="2509795" y="521133"/>
                </a:lnTo>
                <a:lnTo>
                  <a:pt x="2536568" y="489958"/>
                </a:lnTo>
                <a:lnTo>
                  <a:pt x="2546604" y="448691"/>
                </a:lnTo>
                <a:lnTo>
                  <a:pt x="2545493" y="89788"/>
                </a:lnTo>
                <a:lnTo>
                  <a:pt x="2536636" y="48570"/>
                </a:lnTo>
                <a:lnTo>
                  <a:pt x="2509938" y="17332"/>
                </a:lnTo>
                <a:lnTo>
                  <a:pt x="2471500" y="1175"/>
                </a:lnTo>
                <a:lnTo>
                  <a:pt x="2456941" y="0"/>
                </a:lnTo>
                <a:close/>
              </a:path>
            </a:pathLst>
          </a:custGeom>
          <a:solidFill>
            <a:srgbClr val="163793"/>
          </a:solidFill>
        </p:spPr>
        <p:txBody>
          <a:bodyPr wrap="square" lIns="0" tIns="0" rIns="0" bIns="0" rtlCol="0"/>
          <a:lstStyle/>
          <a:p>
            <a:endParaRPr/>
          </a:p>
        </p:txBody>
      </p:sp>
      <p:sp>
        <p:nvSpPr>
          <p:cNvPr id="18" name="object 18"/>
          <p:cNvSpPr/>
          <p:nvPr/>
        </p:nvSpPr>
        <p:spPr>
          <a:xfrm>
            <a:off x="5731255" y="1857654"/>
            <a:ext cx="1744345" cy="339090"/>
          </a:xfrm>
          <a:custGeom>
            <a:avLst/>
            <a:gdLst/>
            <a:ahLst/>
            <a:cxnLst/>
            <a:rect l="l" t="t" r="r" b="b"/>
            <a:pathLst>
              <a:path w="1744345" h="339089">
                <a:moveTo>
                  <a:pt x="0" y="338556"/>
                </a:moveTo>
                <a:lnTo>
                  <a:pt x="1743963" y="338556"/>
                </a:lnTo>
                <a:lnTo>
                  <a:pt x="1743963" y="0"/>
                </a:lnTo>
                <a:lnTo>
                  <a:pt x="0" y="0"/>
                </a:lnTo>
                <a:lnTo>
                  <a:pt x="0" y="338556"/>
                </a:lnTo>
                <a:close/>
              </a:path>
            </a:pathLst>
          </a:custGeom>
          <a:solidFill>
            <a:srgbClr val="FFFF00"/>
          </a:solidFill>
        </p:spPr>
        <p:txBody>
          <a:bodyPr wrap="square" lIns="0" tIns="0" rIns="0" bIns="0" rtlCol="0"/>
          <a:lstStyle/>
          <a:p>
            <a:endParaRPr/>
          </a:p>
        </p:txBody>
      </p:sp>
      <p:sp>
        <p:nvSpPr>
          <p:cNvPr id="19" name="object 19"/>
          <p:cNvSpPr/>
          <p:nvPr/>
        </p:nvSpPr>
        <p:spPr>
          <a:xfrm>
            <a:off x="6537452" y="1572386"/>
            <a:ext cx="162560" cy="285750"/>
          </a:xfrm>
          <a:custGeom>
            <a:avLst/>
            <a:gdLst/>
            <a:ahLst/>
            <a:cxnLst/>
            <a:rect l="l" t="t" r="r" b="b"/>
            <a:pathLst>
              <a:path w="162559" h="285750">
                <a:moveTo>
                  <a:pt x="121793" y="81152"/>
                </a:moveTo>
                <a:lnTo>
                  <a:pt x="40640" y="81152"/>
                </a:lnTo>
                <a:lnTo>
                  <a:pt x="40640" y="285241"/>
                </a:lnTo>
                <a:lnTo>
                  <a:pt x="121793" y="285241"/>
                </a:lnTo>
                <a:lnTo>
                  <a:pt x="121793" y="81152"/>
                </a:lnTo>
                <a:close/>
              </a:path>
              <a:path w="162559" h="285750">
                <a:moveTo>
                  <a:pt x="81279" y="0"/>
                </a:moveTo>
                <a:lnTo>
                  <a:pt x="0" y="81152"/>
                </a:lnTo>
                <a:lnTo>
                  <a:pt x="162432" y="81152"/>
                </a:lnTo>
                <a:lnTo>
                  <a:pt x="81279" y="0"/>
                </a:lnTo>
                <a:close/>
              </a:path>
            </a:pathLst>
          </a:custGeom>
          <a:solidFill>
            <a:srgbClr val="FF2929"/>
          </a:solidFill>
        </p:spPr>
        <p:txBody>
          <a:bodyPr wrap="square" lIns="0" tIns="0" rIns="0" bIns="0" rtlCol="0"/>
          <a:lstStyle/>
          <a:p>
            <a:endParaRPr/>
          </a:p>
        </p:txBody>
      </p:sp>
      <p:sp>
        <p:nvSpPr>
          <p:cNvPr id="20" name="object 20"/>
          <p:cNvSpPr/>
          <p:nvPr/>
        </p:nvSpPr>
        <p:spPr>
          <a:xfrm>
            <a:off x="5785484" y="2196210"/>
            <a:ext cx="914400" cy="395605"/>
          </a:xfrm>
          <a:custGeom>
            <a:avLst/>
            <a:gdLst/>
            <a:ahLst/>
            <a:cxnLst/>
            <a:rect l="l" t="t" r="r" b="b"/>
            <a:pathLst>
              <a:path w="914400" h="395605">
                <a:moveTo>
                  <a:pt x="861821" y="111251"/>
                </a:moveTo>
                <a:lnTo>
                  <a:pt x="793622" y="111251"/>
                </a:lnTo>
                <a:lnTo>
                  <a:pt x="793622" y="164211"/>
                </a:lnTo>
                <a:lnTo>
                  <a:pt x="792967" y="178938"/>
                </a:lnTo>
                <a:lnTo>
                  <a:pt x="783585" y="220685"/>
                </a:lnTo>
                <a:lnTo>
                  <a:pt x="764260" y="257599"/>
                </a:lnTo>
                <a:lnTo>
                  <a:pt x="736508" y="288166"/>
                </a:lnTo>
                <a:lnTo>
                  <a:pt x="701847" y="310873"/>
                </a:lnTo>
                <a:lnTo>
                  <a:pt x="661795" y="324206"/>
                </a:lnTo>
                <a:lnTo>
                  <a:pt x="0" y="327151"/>
                </a:lnTo>
                <a:lnTo>
                  <a:pt x="0" y="395350"/>
                </a:lnTo>
                <a:lnTo>
                  <a:pt x="630809" y="395350"/>
                </a:lnTo>
                <a:lnTo>
                  <a:pt x="649762" y="394584"/>
                </a:lnTo>
                <a:lnTo>
                  <a:pt x="703846" y="383565"/>
                </a:lnTo>
                <a:lnTo>
                  <a:pt x="752518" y="360716"/>
                </a:lnTo>
                <a:lnTo>
                  <a:pt x="794178" y="327644"/>
                </a:lnTo>
                <a:lnTo>
                  <a:pt x="827222" y="285956"/>
                </a:lnTo>
                <a:lnTo>
                  <a:pt x="850049" y="237261"/>
                </a:lnTo>
                <a:lnTo>
                  <a:pt x="861056" y="183165"/>
                </a:lnTo>
                <a:lnTo>
                  <a:pt x="861821" y="164211"/>
                </a:lnTo>
                <a:lnTo>
                  <a:pt x="861821" y="111251"/>
                </a:lnTo>
                <a:close/>
              </a:path>
              <a:path w="914400" h="395605">
                <a:moveTo>
                  <a:pt x="827786" y="0"/>
                </a:moveTo>
                <a:lnTo>
                  <a:pt x="741171" y="111251"/>
                </a:lnTo>
                <a:lnTo>
                  <a:pt x="914399" y="111251"/>
                </a:lnTo>
                <a:lnTo>
                  <a:pt x="827786" y="0"/>
                </a:lnTo>
                <a:close/>
              </a:path>
            </a:pathLst>
          </a:custGeom>
          <a:solidFill>
            <a:srgbClr val="FF2929"/>
          </a:solidFill>
        </p:spPr>
        <p:txBody>
          <a:bodyPr wrap="square" lIns="0" tIns="0" rIns="0" bIns="0" rtlCol="0"/>
          <a:lstStyle/>
          <a:p>
            <a:endParaRPr/>
          </a:p>
        </p:txBody>
      </p:sp>
      <p:sp>
        <p:nvSpPr>
          <p:cNvPr id="21" name="object 21"/>
          <p:cNvSpPr txBox="1"/>
          <p:nvPr/>
        </p:nvSpPr>
        <p:spPr>
          <a:xfrm>
            <a:off x="5817234" y="1233830"/>
            <a:ext cx="2788285" cy="919480"/>
          </a:xfrm>
          <a:prstGeom prst="rect">
            <a:avLst/>
          </a:prstGeom>
          <a:solidFill>
            <a:srgbClr val="467373"/>
          </a:solidFill>
        </p:spPr>
        <p:txBody>
          <a:bodyPr vert="horz" wrap="square" lIns="0" tIns="0" rIns="0" bIns="0" rtlCol="0">
            <a:spAutoFit/>
          </a:bodyPr>
          <a:lstStyle/>
          <a:p>
            <a:pPr marL="12700" indent="391795">
              <a:lnSpc>
                <a:spcPct val="100000"/>
              </a:lnSpc>
              <a:tabLst>
                <a:tab pos="1752600" algn="l"/>
              </a:tabLst>
            </a:pPr>
            <a:r>
              <a:rPr sz="1600" b="1" spc="-5" dirty="0">
                <a:solidFill>
                  <a:srgbClr val="FFFFFF"/>
                </a:solidFill>
                <a:latin typeface="Arial"/>
                <a:cs typeface="Arial"/>
              </a:rPr>
              <a:t>D</a:t>
            </a:r>
            <a:r>
              <a:rPr sz="1600" b="1" spc="-15" dirty="0">
                <a:solidFill>
                  <a:srgbClr val="FFFFFF"/>
                </a:solidFill>
                <a:latin typeface="Arial"/>
                <a:cs typeface="Arial"/>
              </a:rPr>
              <a:t>L</a:t>
            </a:r>
            <a:r>
              <a:rPr sz="1600" b="1" spc="-10" dirty="0">
                <a:solidFill>
                  <a:srgbClr val="FFFFFF"/>
                </a:solidFill>
                <a:latin typeface="Arial"/>
                <a:cs typeface="Arial"/>
              </a:rPr>
              <a:t>-</a:t>
            </a:r>
            <a:r>
              <a:rPr sz="1600" b="1" spc="-5" dirty="0">
                <a:solidFill>
                  <a:srgbClr val="FFFFFF"/>
                </a:solidFill>
                <a:latin typeface="Arial"/>
                <a:cs typeface="Arial"/>
              </a:rPr>
              <a:t>PDU</a:t>
            </a:r>
            <a:r>
              <a:rPr sz="1600" b="1" dirty="0">
                <a:solidFill>
                  <a:srgbClr val="FFFFFF"/>
                </a:solidFill>
                <a:latin typeface="Arial"/>
                <a:cs typeface="Arial"/>
              </a:rPr>
              <a:t>	</a:t>
            </a:r>
            <a:r>
              <a:rPr sz="1600" b="1" spc="0" dirty="0">
                <a:solidFill>
                  <a:srgbClr val="163793"/>
                </a:solidFill>
                <a:latin typeface="隶书"/>
                <a:cs typeface="隶书"/>
              </a:rPr>
              <a:t>数</a:t>
            </a:r>
            <a:r>
              <a:rPr sz="1600" b="1" spc="-5" dirty="0">
                <a:solidFill>
                  <a:srgbClr val="163793"/>
                </a:solidFill>
                <a:latin typeface="隶书"/>
                <a:cs typeface="隶书"/>
              </a:rPr>
              <a:t>据链</a:t>
            </a:r>
            <a:r>
              <a:rPr sz="1600" b="1" spc="0" dirty="0">
                <a:solidFill>
                  <a:srgbClr val="163793"/>
                </a:solidFill>
                <a:latin typeface="隶书"/>
                <a:cs typeface="隶书"/>
              </a:rPr>
              <a:t>路</a:t>
            </a:r>
            <a:r>
              <a:rPr sz="1600" b="1" spc="-15" dirty="0">
                <a:solidFill>
                  <a:srgbClr val="163793"/>
                </a:solidFill>
                <a:latin typeface="隶书"/>
                <a:cs typeface="隶书"/>
              </a:rPr>
              <a:t>层</a:t>
            </a:r>
            <a:endParaRPr sz="1600">
              <a:latin typeface="隶书"/>
              <a:cs typeface="隶书"/>
            </a:endParaRPr>
          </a:p>
          <a:p>
            <a:pPr>
              <a:lnSpc>
                <a:spcPct val="100000"/>
              </a:lnSpc>
            </a:pPr>
            <a:endParaRPr sz="1600">
              <a:latin typeface="Times New Roman"/>
              <a:cs typeface="Times New Roman"/>
            </a:endParaRPr>
          </a:p>
          <a:p>
            <a:pPr marL="12700">
              <a:lnSpc>
                <a:spcPct val="100000"/>
              </a:lnSpc>
              <a:spcBef>
                <a:spcPts val="1140"/>
              </a:spcBef>
            </a:pPr>
            <a:r>
              <a:rPr sz="1600" b="1" spc="-5" dirty="0">
                <a:solidFill>
                  <a:srgbClr val="163793"/>
                </a:solidFill>
                <a:latin typeface="Arial"/>
                <a:cs typeface="Arial"/>
              </a:rPr>
              <a:t>10101010</a:t>
            </a:r>
            <a:r>
              <a:rPr sz="1600" b="1" spc="-90" dirty="0">
                <a:solidFill>
                  <a:srgbClr val="163793"/>
                </a:solidFill>
                <a:latin typeface="Arial"/>
                <a:cs typeface="Arial"/>
              </a:rPr>
              <a:t>111</a:t>
            </a:r>
            <a:r>
              <a:rPr sz="1600" b="1" spc="-5" dirty="0">
                <a:solidFill>
                  <a:srgbClr val="163793"/>
                </a:solidFill>
                <a:latin typeface="Arial"/>
                <a:cs typeface="Arial"/>
              </a:rPr>
              <a:t>101</a:t>
            </a:r>
            <a:r>
              <a:rPr sz="1600" b="1" dirty="0">
                <a:solidFill>
                  <a:srgbClr val="163793"/>
                </a:solidFill>
                <a:latin typeface="Arial"/>
                <a:cs typeface="Arial"/>
              </a:rPr>
              <a:t> </a:t>
            </a:r>
            <a:r>
              <a:rPr sz="1600" b="1" spc="-135" dirty="0">
                <a:solidFill>
                  <a:srgbClr val="163793"/>
                </a:solidFill>
                <a:latin typeface="Arial"/>
                <a:cs typeface="Arial"/>
              </a:rPr>
              <a:t> </a:t>
            </a:r>
            <a:r>
              <a:rPr sz="2400" b="1" spc="0" baseline="3472" dirty="0">
                <a:solidFill>
                  <a:srgbClr val="FFFFFF"/>
                </a:solidFill>
                <a:latin typeface="隶书"/>
                <a:cs typeface="隶书"/>
              </a:rPr>
              <a:t>物</a:t>
            </a:r>
            <a:r>
              <a:rPr sz="2400" b="1" spc="-7" baseline="3472" dirty="0">
                <a:solidFill>
                  <a:srgbClr val="FFFFFF"/>
                </a:solidFill>
                <a:latin typeface="隶书"/>
                <a:cs typeface="隶书"/>
              </a:rPr>
              <a:t>理</a:t>
            </a:r>
            <a:r>
              <a:rPr sz="2400" b="1" spc="-22" baseline="3472" dirty="0">
                <a:solidFill>
                  <a:srgbClr val="FFFFFF"/>
                </a:solidFill>
                <a:latin typeface="隶书"/>
                <a:cs typeface="隶书"/>
              </a:rPr>
              <a:t>层</a:t>
            </a:r>
            <a:endParaRPr sz="2400" baseline="3472">
              <a:latin typeface="隶书"/>
              <a:cs typeface="隶书"/>
            </a:endParaRPr>
          </a:p>
        </p:txBody>
      </p:sp>
      <p:sp>
        <p:nvSpPr>
          <p:cNvPr id="24" name="object 24"/>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25" name="object 25"/>
          <p:cNvSpPr txBox="1"/>
          <p:nvPr/>
        </p:nvSpPr>
        <p:spPr>
          <a:xfrm>
            <a:off x="8388857" y="6577979"/>
            <a:ext cx="150495" cy="203835"/>
          </a:xfrm>
          <a:prstGeom prst="rect">
            <a:avLst/>
          </a:prstGeom>
        </p:spPr>
        <p:txBody>
          <a:bodyPr vert="horz" wrap="square" lIns="0" tIns="0" rIns="0" bIns="0" rtlCol="0">
            <a:spAutoFit/>
          </a:bodyPr>
          <a:lstStyle/>
          <a:p>
            <a:pPr marL="25400">
              <a:lnSpc>
                <a:spcPct val="100000"/>
              </a:lnSpc>
            </a:pPr>
            <a:fld id="{81D60167-4931-47E6-BA6A-407CBD079E47}" type="slidenum">
              <a:rPr sz="1400" dirty="0">
                <a:solidFill>
                  <a:srgbClr val="163793"/>
                </a:solidFill>
                <a:latin typeface="Arial"/>
                <a:cs typeface="Arial"/>
              </a:rPr>
              <a:t>121</a:t>
            </a:fld>
            <a:endParaRPr sz="1400">
              <a:latin typeface="Arial"/>
              <a:cs typeface="Arial"/>
            </a:endParaRPr>
          </a:p>
        </p:txBody>
      </p:sp>
      <p:sp>
        <p:nvSpPr>
          <p:cNvPr id="22" name="object 22"/>
          <p:cNvSpPr txBox="1"/>
          <p:nvPr/>
        </p:nvSpPr>
        <p:spPr>
          <a:xfrm>
            <a:off x="837387" y="1292661"/>
            <a:ext cx="1047750" cy="228600"/>
          </a:xfrm>
          <a:prstGeom prst="rect">
            <a:avLst/>
          </a:prstGeom>
        </p:spPr>
        <p:txBody>
          <a:bodyPr vert="horz" wrap="square" lIns="0" tIns="0" rIns="0" bIns="0" rtlCol="0">
            <a:spAutoFit/>
          </a:bodyPr>
          <a:lstStyle/>
          <a:p>
            <a:pPr marL="12700">
              <a:lnSpc>
                <a:spcPct val="100000"/>
              </a:lnSpc>
            </a:pPr>
            <a:r>
              <a:rPr sz="1600" b="1" spc="0" dirty="0">
                <a:solidFill>
                  <a:srgbClr val="163793"/>
                </a:solidFill>
                <a:latin typeface="隶书"/>
                <a:cs typeface="隶书"/>
              </a:rPr>
              <a:t>数</a:t>
            </a:r>
            <a:r>
              <a:rPr sz="1600" b="1" spc="-5" dirty="0">
                <a:solidFill>
                  <a:srgbClr val="163793"/>
                </a:solidFill>
                <a:latin typeface="隶书"/>
                <a:cs typeface="隶书"/>
              </a:rPr>
              <a:t>据链</a:t>
            </a:r>
            <a:r>
              <a:rPr sz="1600" b="1" spc="0" dirty="0">
                <a:solidFill>
                  <a:srgbClr val="163793"/>
                </a:solidFill>
                <a:latin typeface="隶书"/>
                <a:cs typeface="隶书"/>
              </a:rPr>
              <a:t>路</a:t>
            </a:r>
            <a:r>
              <a:rPr sz="1600" b="1" spc="-15" dirty="0">
                <a:solidFill>
                  <a:srgbClr val="163793"/>
                </a:solidFill>
                <a:latin typeface="隶书"/>
                <a:cs typeface="隶书"/>
              </a:rPr>
              <a:t>层</a:t>
            </a:r>
            <a:endParaRPr sz="1600">
              <a:latin typeface="隶书"/>
              <a:cs typeface="隶书"/>
            </a:endParaRPr>
          </a:p>
        </p:txBody>
      </p:sp>
      <p:sp>
        <p:nvSpPr>
          <p:cNvPr id="26" name="灯片编号占位符 25">
            <a:extLst>
              <a:ext uri="{FF2B5EF4-FFF2-40B4-BE49-F238E27FC236}">
                <a16:creationId xmlns:a16="http://schemas.microsoft.com/office/drawing/2014/main" id="{B524A588-E70E-484F-BA4A-30A712CCA4CA}"/>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121</a:t>
            </a:fld>
            <a:endParaRPr lang="en-US" altLang="zh-CN"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5349" y="2036572"/>
            <a:ext cx="3310254" cy="611505"/>
          </a:xfrm>
          <a:custGeom>
            <a:avLst/>
            <a:gdLst/>
            <a:ahLst/>
            <a:cxnLst/>
            <a:rect l="l" t="t" r="r" b="b"/>
            <a:pathLst>
              <a:path w="3310254" h="611505">
                <a:moveTo>
                  <a:pt x="0" y="611377"/>
                </a:moveTo>
                <a:lnTo>
                  <a:pt x="3309747" y="611377"/>
                </a:lnTo>
                <a:lnTo>
                  <a:pt x="3309747" y="0"/>
                </a:lnTo>
                <a:lnTo>
                  <a:pt x="0" y="0"/>
                </a:lnTo>
                <a:lnTo>
                  <a:pt x="0" y="611377"/>
                </a:lnTo>
                <a:close/>
              </a:path>
            </a:pathLst>
          </a:custGeom>
          <a:solidFill>
            <a:srgbClr val="467373"/>
          </a:solidFill>
        </p:spPr>
        <p:txBody>
          <a:bodyPr wrap="square" lIns="0" tIns="0" rIns="0" bIns="0" rtlCol="0"/>
          <a:lstStyle/>
          <a:p>
            <a:endParaRPr/>
          </a:p>
        </p:txBody>
      </p:sp>
      <p:sp>
        <p:nvSpPr>
          <p:cNvPr id="3" name="object 3"/>
          <p:cNvSpPr/>
          <p:nvPr/>
        </p:nvSpPr>
        <p:spPr>
          <a:xfrm>
            <a:off x="2473579" y="2900933"/>
            <a:ext cx="1468755" cy="276860"/>
          </a:xfrm>
          <a:custGeom>
            <a:avLst/>
            <a:gdLst/>
            <a:ahLst/>
            <a:cxnLst/>
            <a:rect l="l" t="t" r="r" b="b"/>
            <a:pathLst>
              <a:path w="1468754" h="276860">
                <a:moveTo>
                  <a:pt x="0" y="276351"/>
                </a:moveTo>
                <a:lnTo>
                  <a:pt x="1468628" y="276351"/>
                </a:lnTo>
                <a:lnTo>
                  <a:pt x="1468628" y="0"/>
                </a:lnTo>
                <a:lnTo>
                  <a:pt x="0" y="0"/>
                </a:lnTo>
                <a:lnTo>
                  <a:pt x="0" y="276351"/>
                </a:lnTo>
                <a:close/>
              </a:path>
            </a:pathLst>
          </a:custGeom>
          <a:ln w="9525">
            <a:solidFill>
              <a:srgbClr val="163793"/>
            </a:solidFill>
          </a:ln>
        </p:spPr>
        <p:txBody>
          <a:bodyPr wrap="square" lIns="0" tIns="0" rIns="0" bIns="0" rtlCol="0"/>
          <a:lstStyle/>
          <a:p>
            <a:endParaRPr/>
          </a:p>
        </p:txBody>
      </p:sp>
      <p:sp>
        <p:nvSpPr>
          <p:cNvPr id="4" name="object 4"/>
          <p:cNvSpPr txBox="1"/>
          <p:nvPr/>
        </p:nvSpPr>
        <p:spPr>
          <a:xfrm>
            <a:off x="2617470" y="2959052"/>
            <a:ext cx="1183005"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1010</a:t>
            </a:r>
            <a:r>
              <a:rPr sz="1200" b="1" spc="-10" dirty="0">
                <a:solidFill>
                  <a:srgbClr val="163793"/>
                </a:solidFill>
                <a:latin typeface="Arial"/>
                <a:cs typeface="Arial"/>
              </a:rPr>
              <a:t>1010</a:t>
            </a:r>
            <a:r>
              <a:rPr sz="1200" b="1" spc="-70" dirty="0">
                <a:solidFill>
                  <a:srgbClr val="163793"/>
                </a:solidFill>
                <a:latin typeface="Arial"/>
                <a:cs typeface="Arial"/>
              </a:rPr>
              <a:t>111</a:t>
            </a:r>
            <a:r>
              <a:rPr sz="1200" b="1" spc="-10" dirty="0">
                <a:solidFill>
                  <a:srgbClr val="163793"/>
                </a:solidFill>
                <a:latin typeface="Arial"/>
                <a:cs typeface="Arial"/>
              </a:rPr>
              <a:t>10</a:t>
            </a:r>
            <a:r>
              <a:rPr sz="1200" b="1" dirty="0">
                <a:solidFill>
                  <a:srgbClr val="163793"/>
                </a:solidFill>
                <a:latin typeface="Arial"/>
                <a:cs typeface="Arial"/>
              </a:rPr>
              <a:t>1</a:t>
            </a:r>
            <a:endParaRPr sz="1200">
              <a:latin typeface="Arial"/>
              <a:cs typeface="Arial"/>
            </a:endParaRPr>
          </a:p>
        </p:txBody>
      </p:sp>
      <p:sp>
        <p:nvSpPr>
          <p:cNvPr id="5" name="object 5"/>
          <p:cNvSpPr/>
          <p:nvPr/>
        </p:nvSpPr>
        <p:spPr>
          <a:xfrm>
            <a:off x="2760319" y="2212594"/>
            <a:ext cx="882015" cy="276860"/>
          </a:xfrm>
          <a:custGeom>
            <a:avLst/>
            <a:gdLst/>
            <a:ahLst/>
            <a:cxnLst/>
            <a:rect l="l" t="t" r="r" b="b"/>
            <a:pathLst>
              <a:path w="882014" h="276860">
                <a:moveTo>
                  <a:pt x="0" y="276351"/>
                </a:moveTo>
                <a:lnTo>
                  <a:pt x="881532" y="276351"/>
                </a:lnTo>
                <a:lnTo>
                  <a:pt x="881532" y="0"/>
                </a:lnTo>
                <a:lnTo>
                  <a:pt x="0" y="0"/>
                </a:lnTo>
                <a:lnTo>
                  <a:pt x="0" y="276351"/>
                </a:lnTo>
                <a:close/>
              </a:path>
            </a:pathLst>
          </a:custGeom>
          <a:solidFill>
            <a:srgbClr val="29FFFF"/>
          </a:solidFill>
        </p:spPr>
        <p:txBody>
          <a:bodyPr wrap="square" lIns="0" tIns="0" rIns="0" bIns="0" rtlCol="0"/>
          <a:lstStyle/>
          <a:p>
            <a:endParaRPr/>
          </a:p>
        </p:txBody>
      </p:sp>
      <p:sp>
        <p:nvSpPr>
          <p:cNvPr id="6" name="object 6"/>
          <p:cNvSpPr/>
          <p:nvPr/>
        </p:nvSpPr>
        <p:spPr>
          <a:xfrm>
            <a:off x="2581655" y="2212594"/>
            <a:ext cx="1344295" cy="276860"/>
          </a:xfrm>
          <a:custGeom>
            <a:avLst/>
            <a:gdLst/>
            <a:ahLst/>
            <a:cxnLst/>
            <a:rect l="l" t="t" r="r" b="b"/>
            <a:pathLst>
              <a:path w="1344295" h="276860">
                <a:moveTo>
                  <a:pt x="0" y="276351"/>
                </a:moveTo>
                <a:lnTo>
                  <a:pt x="1344041" y="276351"/>
                </a:lnTo>
                <a:lnTo>
                  <a:pt x="1344041" y="0"/>
                </a:lnTo>
                <a:lnTo>
                  <a:pt x="0" y="0"/>
                </a:lnTo>
                <a:lnTo>
                  <a:pt x="0" y="276351"/>
                </a:lnTo>
                <a:close/>
              </a:path>
            </a:pathLst>
          </a:custGeom>
          <a:ln w="9525">
            <a:solidFill>
              <a:srgbClr val="163793"/>
            </a:solidFill>
          </a:ln>
        </p:spPr>
        <p:txBody>
          <a:bodyPr wrap="square" lIns="0" tIns="0" rIns="0" bIns="0" rtlCol="0"/>
          <a:lstStyle/>
          <a:p>
            <a:endParaRPr/>
          </a:p>
        </p:txBody>
      </p:sp>
      <p:sp>
        <p:nvSpPr>
          <p:cNvPr id="7" name="object 7"/>
          <p:cNvSpPr/>
          <p:nvPr/>
        </p:nvSpPr>
        <p:spPr>
          <a:xfrm>
            <a:off x="3641852" y="2212594"/>
            <a:ext cx="283845" cy="276860"/>
          </a:xfrm>
          <a:custGeom>
            <a:avLst/>
            <a:gdLst/>
            <a:ahLst/>
            <a:cxnLst/>
            <a:rect l="l" t="t" r="r" b="b"/>
            <a:pathLst>
              <a:path w="283845" h="276860">
                <a:moveTo>
                  <a:pt x="0" y="276351"/>
                </a:moveTo>
                <a:lnTo>
                  <a:pt x="283819" y="276351"/>
                </a:lnTo>
                <a:lnTo>
                  <a:pt x="283819" y="0"/>
                </a:lnTo>
                <a:lnTo>
                  <a:pt x="0" y="0"/>
                </a:lnTo>
                <a:lnTo>
                  <a:pt x="0" y="276351"/>
                </a:lnTo>
                <a:close/>
              </a:path>
            </a:pathLst>
          </a:custGeom>
          <a:solidFill>
            <a:srgbClr val="FFFFFF"/>
          </a:solidFill>
        </p:spPr>
        <p:txBody>
          <a:bodyPr wrap="square" lIns="0" tIns="0" rIns="0" bIns="0" rtlCol="0"/>
          <a:lstStyle/>
          <a:p>
            <a:endParaRPr/>
          </a:p>
        </p:txBody>
      </p:sp>
      <p:sp>
        <p:nvSpPr>
          <p:cNvPr id="8" name="object 8"/>
          <p:cNvSpPr/>
          <p:nvPr/>
        </p:nvSpPr>
        <p:spPr>
          <a:xfrm>
            <a:off x="3641852" y="2212594"/>
            <a:ext cx="283845" cy="276860"/>
          </a:xfrm>
          <a:custGeom>
            <a:avLst/>
            <a:gdLst/>
            <a:ahLst/>
            <a:cxnLst/>
            <a:rect l="l" t="t" r="r" b="b"/>
            <a:pathLst>
              <a:path w="283845" h="276860">
                <a:moveTo>
                  <a:pt x="0" y="276351"/>
                </a:moveTo>
                <a:lnTo>
                  <a:pt x="283819" y="276351"/>
                </a:lnTo>
                <a:lnTo>
                  <a:pt x="283819" y="0"/>
                </a:lnTo>
                <a:lnTo>
                  <a:pt x="0" y="0"/>
                </a:lnTo>
                <a:lnTo>
                  <a:pt x="0" y="276351"/>
                </a:lnTo>
                <a:close/>
              </a:path>
            </a:pathLst>
          </a:custGeom>
          <a:ln w="9525">
            <a:solidFill>
              <a:srgbClr val="163793"/>
            </a:solidFill>
          </a:ln>
        </p:spPr>
        <p:txBody>
          <a:bodyPr wrap="square" lIns="0" tIns="0" rIns="0" bIns="0" rtlCol="0"/>
          <a:lstStyle/>
          <a:p>
            <a:endParaRPr/>
          </a:p>
        </p:txBody>
      </p:sp>
      <p:sp>
        <p:nvSpPr>
          <p:cNvPr id="9" name="object 9"/>
          <p:cNvSpPr txBox="1"/>
          <p:nvPr/>
        </p:nvSpPr>
        <p:spPr>
          <a:xfrm>
            <a:off x="3661028" y="2270458"/>
            <a:ext cx="245110" cy="177800"/>
          </a:xfrm>
          <a:prstGeom prst="rect">
            <a:avLst/>
          </a:prstGeom>
        </p:spPr>
        <p:txBody>
          <a:bodyPr vert="horz" wrap="square" lIns="0" tIns="0" rIns="0" bIns="0" rtlCol="0">
            <a:spAutoFit/>
          </a:bodyPr>
          <a:lstStyle/>
          <a:p>
            <a:pPr marL="12700">
              <a:lnSpc>
                <a:spcPct val="100000"/>
              </a:lnSpc>
            </a:pPr>
            <a:r>
              <a:rPr sz="1200" b="1" spc="-5" dirty="0">
                <a:solidFill>
                  <a:srgbClr val="163793"/>
                </a:solidFill>
                <a:latin typeface="Arial"/>
                <a:cs typeface="Arial"/>
              </a:rPr>
              <a:t>DH</a:t>
            </a:r>
            <a:endParaRPr sz="1200">
              <a:latin typeface="Arial"/>
              <a:cs typeface="Arial"/>
            </a:endParaRPr>
          </a:p>
        </p:txBody>
      </p:sp>
      <p:sp>
        <p:nvSpPr>
          <p:cNvPr id="10" name="object 10"/>
          <p:cNvSpPr/>
          <p:nvPr/>
        </p:nvSpPr>
        <p:spPr>
          <a:xfrm>
            <a:off x="2476500" y="2212594"/>
            <a:ext cx="283845" cy="276860"/>
          </a:xfrm>
          <a:custGeom>
            <a:avLst/>
            <a:gdLst/>
            <a:ahLst/>
            <a:cxnLst/>
            <a:rect l="l" t="t" r="r" b="b"/>
            <a:pathLst>
              <a:path w="283844" h="276860">
                <a:moveTo>
                  <a:pt x="0" y="276351"/>
                </a:moveTo>
                <a:lnTo>
                  <a:pt x="283819" y="276351"/>
                </a:lnTo>
                <a:lnTo>
                  <a:pt x="283819" y="0"/>
                </a:lnTo>
                <a:lnTo>
                  <a:pt x="0" y="0"/>
                </a:lnTo>
                <a:lnTo>
                  <a:pt x="0" y="276351"/>
                </a:lnTo>
                <a:close/>
              </a:path>
            </a:pathLst>
          </a:custGeom>
          <a:solidFill>
            <a:srgbClr val="FFFFFF"/>
          </a:solidFill>
        </p:spPr>
        <p:txBody>
          <a:bodyPr wrap="square" lIns="0" tIns="0" rIns="0" bIns="0" rtlCol="0"/>
          <a:lstStyle/>
          <a:p>
            <a:endParaRPr/>
          </a:p>
        </p:txBody>
      </p:sp>
      <p:sp>
        <p:nvSpPr>
          <p:cNvPr id="11" name="object 11"/>
          <p:cNvSpPr/>
          <p:nvPr/>
        </p:nvSpPr>
        <p:spPr>
          <a:xfrm>
            <a:off x="2476500" y="2212594"/>
            <a:ext cx="283845" cy="276860"/>
          </a:xfrm>
          <a:custGeom>
            <a:avLst/>
            <a:gdLst/>
            <a:ahLst/>
            <a:cxnLst/>
            <a:rect l="l" t="t" r="r" b="b"/>
            <a:pathLst>
              <a:path w="283844" h="276860">
                <a:moveTo>
                  <a:pt x="0" y="276351"/>
                </a:moveTo>
                <a:lnTo>
                  <a:pt x="283819" y="276351"/>
                </a:lnTo>
                <a:lnTo>
                  <a:pt x="283819" y="0"/>
                </a:lnTo>
                <a:lnTo>
                  <a:pt x="0" y="0"/>
                </a:lnTo>
                <a:lnTo>
                  <a:pt x="0" y="276351"/>
                </a:lnTo>
                <a:close/>
              </a:path>
            </a:pathLst>
          </a:custGeom>
          <a:ln w="9525">
            <a:solidFill>
              <a:srgbClr val="163793"/>
            </a:solidFill>
          </a:ln>
        </p:spPr>
        <p:txBody>
          <a:bodyPr wrap="square" lIns="0" tIns="0" rIns="0" bIns="0" rtlCol="0"/>
          <a:lstStyle/>
          <a:p>
            <a:endParaRPr/>
          </a:p>
        </p:txBody>
      </p:sp>
      <p:sp>
        <p:nvSpPr>
          <p:cNvPr id="12" name="object 12"/>
          <p:cNvSpPr txBox="1"/>
          <p:nvPr/>
        </p:nvSpPr>
        <p:spPr>
          <a:xfrm>
            <a:off x="2504694" y="2270458"/>
            <a:ext cx="227965" cy="177800"/>
          </a:xfrm>
          <a:prstGeom prst="rect">
            <a:avLst/>
          </a:prstGeom>
        </p:spPr>
        <p:txBody>
          <a:bodyPr vert="horz" wrap="square" lIns="0" tIns="0" rIns="0" bIns="0" rtlCol="0">
            <a:spAutoFit/>
          </a:bodyPr>
          <a:lstStyle/>
          <a:p>
            <a:pPr marL="12700">
              <a:lnSpc>
                <a:spcPct val="100000"/>
              </a:lnSpc>
            </a:pPr>
            <a:r>
              <a:rPr sz="1200" b="1" spc="-5" dirty="0">
                <a:solidFill>
                  <a:srgbClr val="163793"/>
                </a:solidFill>
                <a:latin typeface="Arial"/>
                <a:cs typeface="Arial"/>
              </a:rPr>
              <a:t>DT</a:t>
            </a:r>
            <a:endParaRPr sz="1200">
              <a:latin typeface="Arial"/>
              <a:cs typeface="Arial"/>
            </a:endParaRPr>
          </a:p>
        </p:txBody>
      </p:sp>
      <p:sp>
        <p:nvSpPr>
          <p:cNvPr id="13" name="object 13"/>
          <p:cNvSpPr/>
          <p:nvPr/>
        </p:nvSpPr>
        <p:spPr>
          <a:xfrm>
            <a:off x="2470530" y="2241295"/>
            <a:ext cx="0" cy="793115"/>
          </a:xfrm>
          <a:custGeom>
            <a:avLst/>
            <a:gdLst/>
            <a:ahLst/>
            <a:cxnLst/>
            <a:rect l="l" t="t" r="r" b="b"/>
            <a:pathLst>
              <a:path h="793114">
                <a:moveTo>
                  <a:pt x="0" y="792606"/>
                </a:moveTo>
                <a:lnTo>
                  <a:pt x="0" y="0"/>
                </a:lnTo>
              </a:path>
            </a:pathLst>
          </a:custGeom>
          <a:ln w="9525">
            <a:solidFill>
              <a:srgbClr val="163793"/>
            </a:solidFill>
            <a:prstDash val="dash"/>
          </a:ln>
        </p:spPr>
        <p:txBody>
          <a:bodyPr wrap="square" lIns="0" tIns="0" rIns="0" bIns="0" rtlCol="0"/>
          <a:lstStyle/>
          <a:p>
            <a:endParaRPr/>
          </a:p>
        </p:txBody>
      </p:sp>
      <p:sp>
        <p:nvSpPr>
          <p:cNvPr id="14" name="object 14"/>
          <p:cNvSpPr/>
          <p:nvPr/>
        </p:nvSpPr>
        <p:spPr>
          <a:xfrm>
            <a:off x="3939159" y="2219070"/>
            <a:ext cx="0" cy="825500"/>
          </a:xfrm>
          <a:custGeom>
            <a:avLst/>
            <a:gdLst/>
            <a:ahLst/>
            <a:cxnLst/>
            <a:rect l="l" t="t" r="r" b="b"/>
            <a:pathLst>
              <a:path h="825500">
                <a:moveTo>
                  <a:pt x="0" y="825245"/>
                </a:moveTo>
                <a:lnTo>
                  <a:pt x="0" y="0"/>
                </a:lnTo>
              </a:path>
            </a:pathLst>
          </a:custGeom>
          <a:ln w="9525">
            <a:solidFill>
              <a:srgbClr val="163793"/>
            </a:solidFill>
            <a:prstDash val="dash"/>
          </a:ln>
        </p:spPr>
        <p:txBody>
          <a:bodyPr wrap="square" lIns="0" tIns="0" rIns="0" bIns="0" rtlCol="0"/>
          <a:lstStyle/>
          <a:p>
            <a:endParaRPr/>
          </a:p>
        </p:txBody>
      </p:sp>
      <p:sp>
        <p:nvSpPr>
          <p:cNvPr id="15" name="object 15"/>
          <p:cNvSpPr/>
          <p:nvPr/>
        </p:nvSpPr>
        <p:spPr>
          <a:xfrm>
            <a:off x="2761869" y="1513839"/>
            <a:ext cx="874394" cy="276860"/>
          </a:xfrm>
          <a:custGeom>
            <a:avLst/>
            <a:gdLst/>
            <a:ahLst/>
            <a:cxnLst/>
            <a:rect l="l" t="t" r="r" b="b"/>
            <a:pathLst>
              <a:path w="874395" h="276860">
                <a:moveTo>
                  <a:pt x="0" y="276351"/>
                </a:moveTo>
                <a:lnTo>
                  <a:pt x="873988" y="276351"/>
                </a:lnTo>
                <a:lnTo>
                  <a:pt x="873988" y="0"/>
                </a:lnTo>
                <a:lnTo>
                  <a:pt x="0" y="0"/>
                </a:lnTo>
                <a:lnTo>
                  <a:pt x="0" y="276351"/>
                </a:lnTo>
                <a:close/>
              </a:path>
            </a:pathLst>
          </a:custGeom>
          <a:solidFill>
            <a:srgbClr val="29FFFF"/>
          </a:solidFill>
        </p:spPr>
        <p:txBody>
          <a:bodyPr wrap="square" lIns="0" tIns="0" rIns="0" bIns="0" rtlCol="0"/>
          <a:lstStyle/>
          <a:p>
            <a:endParaRPr/>
          </a:p>
        </p:txBody>
      </p:sp>
      <p:sp>
        <p:nvSpPr>
          <p:cNvPr id="16" name="object 16"/>
          <p:cNvSpPr/>
          <p:nvPr/>
        </p:nvSpPr>
        <p:spPr>
          <a:xfrm>
            <a:off x="2761869" y="1513839"/>
            <a:ext cx="874394" cy="276860"/>
          </a:xfrm>
          <a:custGeom>
            <a:avLst/>
            <a:gdLst/>
            <a:ahLst/>
            <a:cxnLst/>
            <a:rect l="l" t="t" r="r" b="b"/>
            <a:pathLst>
              <a:path w="874395" h="276860">
                <a:moveTo>
                  <a:pt x="0" y="276351"/>
                </a:moveTo>
                <a:lnTo>
                  <a:pt x="873988" y="276351"/>
                </a:lnTo>
                <a:lnTo>
                  <a:pt x="873988" y="0"/>
                </a:lnTo>
                <a:lnTo>
                  <a:pt x="0" y="0"/>
                </a:lnTo>
                <a:lnTo>
                  <a:pt x="0" y="276351"/>
                </a:lnTo>
                <a:close/>
              </a:path>
            </a:pathLst>
          </a:custGeom>
          <a:ln w="9525">
            <a:solidFill>
              <a:srgbClr val="163793"/>
            </a:solidFill>
          </a:ln>
        </p:spPr>
        <p:txBody>
          <a:bodyPr wrap="square" lIns="0" tIns="0" rIns="0" bIns="0" rtlCol="0"/>
          <a:lstStyle/>
          <a:p>
            <a:endParaRPr/>
          </a:p>
        </p:txBody>
      </p:sp>
      <p:sp>
        <p:nvSpPr>
          <p:cNvPr id="17" name="object 17"/>
          <p:cNvSpPr txBox="1"/>
          <p:nvPr/>
        </p:nvSpPr>
        <p:spPr>
          <a:xfrm>
            <a:off x="2943225" y="1562433"/>
            <a:ext cx="593090" cy="177800"/>
          </a:xfrm>
          <a:prstGeom prst="rect">
            <a:avLst/>
          </a:prstGeom>
        </p:spPr>
        <p:txBody>
          <a:bodyPr vert="horz" wrap="square" lIns="0" tIns="0" rIns="0" bIns="0" rtlCol="0">
            <a:spAutoFit/>
          </a:bodyPr>
          <a:lstStyle/>
          <a:p>
            <a:pPr marL="12700">
              <a:lnSpc>
                <a:spcPct val="100000"/>
              </a:lnSpc>
            </a:pPr>
            <a:r>
              <a:rPr sz="1200" b="1" dirty="0">
                <a:latin typeface="Arial"/>
                <a:cs typeface="Arial"/>
              </a:rPr>
              <a:t>N -</a:t>
            </a:r>
            <a:r>
              <a:rPr sz="1200" b="1" spc="-5" dirty="0">
                <a:latin typeface="Arial"/>
                <a:cs typeface="Arial"/>
              </a:rPr>
              <a:t> </a:t>
            </a:r>
            <a:r>
              <a:rPr sz="1200" b="1" dirty="0">
                <a:latin typeface="Arial"/>
                <a:cs typeface="Arial"/>
              </a:rPr>
              <a:t>PDU</a:t>
            </a:r>
            <a:endParaRPr sz="1200">
              <a:latin typeface="Arial"/>
              <a:cs typeface="Arial"/>
            </a:endParaRPr>
          </a:p>
        </p:txBody>
      </p:sp>
      <p:sp>
        <p:nvSpPr>
          <p:cNvPr id="18" name="object 18"/>
          <p:cNvSpPr/>
          <p:nvPr/>
        </p:nvSpPr>
        <p:spPr>
          <a:xfrm>
            <a:off x="2766441" y="1609089"/>
            <a:ext cx="0" cy="739140"/>
          </a:xfrm>
          <a:custGeom>
            <a:avLst/>
            <a:gdLst/>
            <a:ahLst/>
            <a:cxnLst/>
            <a:rect l="l" t="t" r="r" b="b"/>
            <a:pathLst>
              <a:path h="739139">
                <a:moveTo>
                  <a:pt x="0" y="0"/>
                </a:moveTo>
                <a:lnTo>
                  <a:pt x="0" y="739139"/>
                </a:lnTo>
              </a:path>
            </a:pathLst>
          </a:custGeom>
          <a:ln w="9525">
            <a:solidFill>
              <a:srgbClr val="163793"/>
            </a:solidFill>
            <a:prstDash val="dash"/>
          </a:ln>
        </p:spPr>
        <p:txBody>
          <a:bodyPr wrap="square" lIns="0" tIns="0" rIns="0" bIns="0" rtlCol="0"/>
          <a:lstStyle/>
          <a:p>
            <a:endParaRPr/>
          </a:p>
        </p:txBody>
      </p:sp>
      <p:sp>
        <p:nvSpPr>
          <p:cNvPr id="19" name="object 19"/>
          <p:cNvSpPr/>
          <p:nvPr/>
        </p:nvSpPr>
        <p:spPr>
          <a:xfrm>
            <a:off x="3643376" y="1609089"/>
            <a:ext cx="0" cy="739140"/>
          </a:xfrm>
          <a:custGeom>
            <a:avLst/>
            <a:gdLst/>
            <a:ahLst/>
            <a:cxnLst/>
            <a:rect l="l" t="t" r="r" b="b"/>
            <a:pathLst>
              <a:path h="739139">
                <a:moveTo>
                  <a:pt x="0" y="0"/>
                </a:moveTo>
                <a:lnTo>
                  <a:pt x="0" y="739139"/>
                </a:lnTo>
              </a:path>
            </a:pathLst>
          </a:custGeom>
          <a:ln w="9525">
            <a:solidFill>
              <a:srgbClr val="163793"/>
            </a:solidFill>
            <a:prstDash val="dash"/>
          </a:ln>
        </p:spPr>
        <p:txBody>
          <a:bodyPr wrap="square" lIns="0" tIns="0" rIns="0" bIns="0" rtlCol="0"/>
          <a:lstStyle/>
          <a:p>
            <a:endParaRPr/>
          </a:p>
        </p:txBody>
      </p:sp>
      <p:sp>
        <p:nvSpPr>
          <p:cNvPr id="20" name="object 20"/>
          <p:cNvSpPr txBox="1"/>
          <p:nvPr/>
        </p:nvSpPr>
        <p:spPr>
          <a:xfrm>
            <a:off x="1489710" y="2134790"/>
            <a:ext cx="638175"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宋体"/>
                <a:cs typeface="宋体"/>
              </a:rPr>
              <a:t>数据链</a:t>
            </a:r>
            <a:endParaRPr sz="1600">
              <a:latin typeface="宋体"/>
              <a:cs typeface="宋体"/>
            </a:endParaRPr>
          </a:p>
        </p:txBody>
      </p:sp>
      <p:sp>
        <p:nvSpPr>
          <p:cNvPr id="21" name="object 21"/>
          <p:cNvSpPr txBox="1"/>
          <p:nvPr/>
        </p:nvSpPr>
        <p:spPr>
          <a:xfrm>
            <a:off x="1591817" y="2331648"/>
            <a:ext cx="434340"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宋体"/>
                <a:cs typeface="宋体"/>
              </a:rPr>
              <a:t>路层</a:t>
            </a:r>
            <a:endParaRPr sz="1600">
              <a:latin typeface="宋体"/>
              <a:cs typeface="宋体"/>
            </a:endParaRPr>
          </a:p>
        </p:txBody>
      </p:sp>
      <p:sp>
        <p:nvSpPr>
          <p:cNvPr id="22" name="object 22"/>
          <p:cNvSpPr txBox="1"/>
          <p:nvPr/>
        </p:nvSpPr>
        <p:spPr>
          <a:xfrm>
            <a:off x="4185920" y="2257353"/>
            <a:ext cx="228600" cy="228600"/>
          </a:xfrm>
          <a:prstGeom prst="rect">
            <a:avLst/>
          </a:prstGeom>
        </p:spPr>
        <p:txBody>
          <a:bodyPr vert="horz" wrap="square" lIns="0" tIns="0" rIns="0" bIns="0" rtlCol="0">
            <a:spAutoFit/>
          </a:bodyPr>
          <a:lstStyle/>
          <a:p>
            <a:pPr marL="12700">
              <a:lnSpc>
                <a:spcPct val="100000"/>
              </a:lnSpc>
            </a:pPr>
            <a:r>
              <a:rPr sz="1600" b="1" spc="-15" dirty="0">
                <a:solidFill>
                  <a:srgbClr val="FFFFFF"/>
                </a:solidFill>
                <a:latin typeface="宋体"/>
                <a:cs typeface="宋体"/>
              </a:rPr>
              <a:t>帧</a:t>
            </a:r>
            <a:endParaRPr sz="1600">
              <a:latin typeface="宋体"/>
              <a:cs typeface="宋体"/>
            </a:endParaRPr>
          </a:p>
        </p:txBody>
      </p:sp>
      <p:sp>
        <p:nvSpPr>
          <p:cNvPr id="23" name="object 23"/>
          <p:cNvSpPr/>
          <p:nvPr/>
        </p:nvSpPr>
        <p:spPr>
          <a:xfrm>
            <a:off x="3099816" y="1782445"/>
            <a:ext cx="295910" cy="278130"/>
          </a:xfrm>
          <a:custGeom>
            <a:avLst/>
            <a:gdLst/>
            <a:ahLst/>
            <a:cxnLst/>
            <a:rect l="l" t="t" r="r" b="b"/>
            <a:pathLst>
              <a:path w="295910" h="278130">
                <a:moveTo>
                  <a:pt x="295782" y="202564"/>
                </a:moveTo>
                <a:lnTo>
                  <a:pt x="0" y="202564"/>
                </a:lnTo>
                <a:lnTo>
                  <a:pt x="147827" y="277621"/>
                </a:lnTo>
                <a:lnTo>
                  <a:pt x="295782" y="202564"/>
                </a:lnTo>
                <a:close/>
              </a:path>
              <a:path w="295910" h="278130">
                <a:moveTo>
                  <a:pt x="221869" y="0"/>
                </a:moveTo>
                <a:lnTo>
                  <a:pt x="73913" y="0"/>
                </a:lnTo>
                <a:lnTo>
                  <a:pt x="73913" y="202564"/>
                </a:lnTo>
                <a:lnTo>
                  <a:pt x="221869" y="202564"/>
                </a:lnTo>
                <a:lnTo>
                  <a:pt x="221869" y="0"/>
                </a:lnTo>
                <a:close/>
              </a:path>
            </a:pathLst>
          </a:custGeom>
          <a:solidFill>
            <a:srgbClr val="4D75E4"/>
          </a:solidFill>
        </p:spPr>
        <p:txBody>
          <a:bodyPr wrap="square" lIns="0" tIns="0" rIns="0" bIns="0" rtlCol="0"/>
          <a:lstStyle/>
          <a:p>
            <a:endParaRPr/>
          </a:p>
        </p:txBody>
      </p:sp>
      <p:sp>
        <p:nvSpPr>
          <p:cNvPr id="24" name="object 24"/>
          <p:cNvSpPr/>
          <p:nvPr/>
        </p:nvSpPr>
        <p:spPr>
          <a:xfrm>
            <a:off x="3099816" y="1782445"/>
            <a:ext cx="295910" cy="278130"/>
          </a:xfrm>
          <a:custGeom>
            <a:avLst/>
            <a:gdLst/>
            <a:ahLst/>
            <a:cxnLst/>
            <a:rect l="l" t="t" r="r" b="b"/>
            <a:pathLst>
              <a:path w="295910" h="278130">
                <a:moveTo>
                  <a:pt x="0" y="202564"/>
                </a:moveTo>
                <a:lnTo>
                  <a:pt x="73913" y="202564"/>
                </a:lnTo>
                <a:lnTo>
                  <a:pt x="73913" y="0"/>
                </a:lnTo>
                <a:lnTo>
                  <a:pt x="221869" y="0"/>
                </a:lnTo>
                <a:lnTo>
                  <a:pt x="221869" y="202564"/>
                </a:lnTo>
                <a:lnTo>
                  <a:pt x="295782" y="202564"/>
                </a:lnTo>
                <a:lnTo>
                  <a:pt x="147827" y="277621"/>
                </a:lnTo>
                <a:lnTo>
                  <a:pt x="0" y="202564"/>
                </a:lnTo>
                <a:close/>
              </a:path>
            </a:pathLst>
          </a:custGeom>
          <a:ln w="9525">
            <a:solidFill>
              <a:srgbClr val="163793"/>
            </a:solidFill>
          </a:ln>
        </p:spPr>
        <p:txBody>
          <a:bodyPr wrap="square" lIns="0" tIns="0" rIns="0" bIns="0" rtlCol="0"/>
          <a:lstStyle/>
          <a:p>
            <a:endParaRPr/>
          </a:p>
        </p:txBody>
      </p:sp>
      <p:sp>
        <p:nvSpPr>
          <p:cNvPr id="25" name="object 25"/>
          <p:cNvSpPr/>
          <p:nvPr/>
        </p:nvSpPr>
        <p:spPr>
          <a:xfrm>
            <a:off x="3099816" y="2585466"/>
            <a:ext cx="295910" cy="278130"/>
          </a:xfrm>
          <a:custGeom>
            <a:avLst/>
            <a:gdLst/>
            <a:ahLst/>
            <a:cxnLst/>
            <a:rect l="l" t="t" r="r" b="b"/>
            <a:pathLst>
              <a:path w="295910" h="278130">
                <a:moveTo>
                  <a:pt x="295782" y="202564"/>
                </a:moveTo>
                <a:lnTo>
                  <a:pt x="0" y="202564"/>
                </a:lnTo>
                <a:lnTo>
                  <a:pt x="147827" y="277622"/>
                </a:lnTo>
                <a:lnTo>
                  <a:pt x="295782" y="202564"/>
                </a:lnTo>
                <a:close/>
              </a:path>
              <a:path w="295910" h="278130">
                <a:moveTo>
                  <a:pt x="221869" y="0"/>
                </a:moveTo>
                <a:lnTo>
                  <a:pt x="73913" y="0"/>
                </a:lnTo>
                <a:lnTo>
                  <a:pt x="73913" y="202564"/>
                </a:lnTo>
                <a:lnTo>
                  <a:pt x="221869" y="202564"/>
                </a:lnTo>
                <a:lnTo>
                  <a:pt x="221869" y="0"/>
                </a:lnTo>
                <a:close/>
              </a:path>
            </a:pathLst>
          </a:custGeom>
          <a:solidFill>
            <a:srgbClr val="4D75E4"/>
          </a:solidFill>
        </p:spPr>
        <p:txBody>
          <a:bodyPr wrap="square" lIns="0" tIns="0" rIns="0" bIns="0" rtlCol="0"/>
          <a:lstStyle/>
          <a:p>
            <a:endParaRPr/>
          </a:p>
        </p:txBody>
      </p:sp>
      <p:sp>
        <p:nvSpPr>
          <p:cNvPr id="26" name="object 26"/>
          <p:cNvSpPr/>
          <p:nvPr/>
        </p:nvSpPr>
        <p:spPr>
          <a:xfrm>
            <a:off x="3099816" y="2585466"/>
            <a:ext cx="295910" cy="278130"/>
          </a:xfrm>
          <a:custGeom>
            <a:avLst/>
            <a:gdLst/>
            <a:ahLst/>
            <a:cxnLst/>
            <a:rect l="l" t="t" r="r" b="b"/>
            <a:pathLst>
              <a:path w="295910" h="278130">
                <a:moveTo>
                  <a:pt x="0" y="202564"/>
                </a:moveTo>
                <a:lnTo>
                  <a:pt x="73913" y="202564"/>
                </a:lnTo>
                <a:lnTo>
                  <a:pt x="73913" y="0"/>
                </a:lnTo>
                <a:lnTo>
                  <a:pt x="221869" y="0"/>
                </a:lnTo>
                <a:lnTo>
                  <a:pt x="221869" y="202564"/>
                </a:lnTo>
                <a:lnTo>
                  <a:pt x="295782" y="202564"/>
                </a:lnTo>
                <a:lnTo>
                  <a:pt x="147827" y="277622"/>
                </a:lnTo>
                <a:lnTo>
                  <a:pt x="0" y="202564"/>
                </a:lnTo>
                <a:close/>
              </a:path>
            </a:pathLst>
          </a:custGeom>
          <a:ln w="9525">
            <a:solidFill>
              <a:srgbClr val="163793"/>
            </a:solidFill>
          </a:ln>
        </p:spPr>
        <p:txBody>
          <a:bodyPr wrap="square" lIns="0" tIns="0" rIns="0" bIns="0" rtlCol="0"/>
          <a:lstStyle/>
          <a:p>
            <a:endParaRPr/>
          </a:p>
        </p:txBody>
      </p:sp>
      <p:sp>
        <p:nvSpPr>
          <p:cNvPr id="27" name="object 27"/>
          <p:cNvSpPr/>
          <p:nvPr/>
        </p:nvSpPr>
        <p:spPr>
          <a:xfrm>
            <a:off x="5045964" y="2032761"/>
            <a:ext cx="3310254" cy="611505"/>
          </a:xfrm>
          <a:custGeom>
            <a:avLst/>
            <a:gdLst/>
            <a:ahLst/>
            <a:cxnLst/>
            <a:rect l="l" t="t" r="r" b="b"/>
            <a:pathLst>
              <a:path w="3310254" h="611505">
                <a:moveTo>
                  <a:pt x="0" y="611377"/>
                </a:moveTo>
                <a:lnTo>
                  <a:pt x="3309747" y="611377"/>
                </a:lnTo>
                <a:lnTo>
                  <a:pt x="3309747" y="0"/>
                </a:lnTo>
                <a:lnTo>
                  <a:pt x="0" y="0"/>
                </a:lnTo>
                <a:lnTo>
                  <a:pt x="0" y="611377"/>
                </a:lnTo>
                <a:close/>
              </a:path>
            </a:pathLst>
          </a:custGeom>
          <a:solidFill>
            <a:srgbClr val="467373"/>
          </a:solidFill>
        </p:spPr>
        <p:txBody>
          <a:bodyPr wrap="square" lIns="0" tIns="0" rIns="0" bIns="0" rtlCol="0"/>
          <a:lstStyle/>
          <a:p>
            <a:endParaRPr/>
          </a:p>
        </p:txBody>
      </p:sp>
      <p:sp>
        <p:nvSpPr>
          <p:cNvPr id="28" name="object 28"/>
          <p:cNvSpPr/>
          <p:nvPr/>
        </p:nvSpPr>
        <p:spPr>
          <a:xfrm>
            <a:off x="5895975" y="2896997"/>
            <a:ext cx="1468755" cy="276860"/>
          </a:xfrm>
          <a:custGeom>
            <a:avLst/>
            <a:gdLst/>
            <a:ahLst/>
            <a:cxnLst/>
            <a:rect l="l" t="t" r="r" b="b"/>
            <a:pathLst>
              <a:path w="1468754" h="276860">
                <a:moveTo>
                  <a:pt x="0" y="276351"/>
                </a:moveTo>
                <a:lnTo>
                  <a:pt x="1468627" y="276351"/>
                </a:lnTo>
                <a:lnTo>
                  <a:pt x="1468627" y="0"/>
                </a:lnTo>
                <a:lnTo>
                  <a:pt x="0" y="0"/>
                </a:lnTo>
                <a:lnTo>
                  <a:pt x="0" y="276351"/>
                </a:lnTo>
                <a:close/>
              </a:path>
            </a:pathLst>
          </a:custGeom>
          <a:ln w="9525">
            <a:solidFill>
              <a:srgbClr val="163793"/>
            </a:solidFill>
          </a:ln>
        </p:spPr>
        <p:txBody>
          <a:bodyPr wrap="square" lIns="0" tIns="0" rIns="0" bIns="0" rtlCol="0"/>
          <a:lstStyle/>
          <a:p>
            <a:endParaRPr/>
          </a:p>
        </p:txBody>
      </p:sp>
      <p:sp>
        <p:nvSpPr>
          <p:cNvPr id="29" name="object 29"/>
          <p:cNvSpPr/>
          <p:nvPr/>
        </p:nvSpPr>
        <p:spPr>
          <a:xfrm>
            <a:off x="6182715" y="2208657"/>
            <a:ext cx="882015" cy="276860"/>
          </a:xfrm>
          <a:custGeom>
            <a:avLst/>
            <a:gdLst/>
            <a:ahLst/>
            <a:cxnLst/>
            <a:rect l="l" t="t" r="r" b="b"/>
            <a:pathLst>
              <a:path w="882015" h="276860">
                <a:moveTo>
                  <a:pt x="0" y="276351"/>
                </a:moveTo>
                <a:lnTo>
                  <a:pt x="881532" y="276351"/>
                </a:lnTo>
                <a:lnTo>
                  <a:pt x="881532" y="0"/>
                </a:lnTo>
                <a:lnTo>
                  <a:pt x="0" y="0"/>
                </a:lnTo>
                <a:lnTo>
                  <a:pt x="0" y="276351"/>
                </a:lnTo>
                <a:close/>
              </a:path>
            </a:pathLst>
          </a:custGeom>
          <a:solidFill>
            <a:srgbClr val="29FFFF"/>
          </a:solidFill>
        </p:spPr>
        <p:txBody>
          <a:bodyPr wrap="square" lIns="0" tIns="0" rIns="0" bIns="0" rtlCol="0"/>
          <a:lstStyle/>
          <a:p>
            <a:endParaRPr/>
          </a:p>
        </p:txBody>
      </p:sp>
      <p:sp>
        <p:nvSpPr>
          <p:cNvPr id="30" name="object 30"/>
          <p:cNvSpPr/>
          <p:nvPr/>
        </p:nvSpPr>
        <p:spPr>
          <a:xfrm>
            <a:off x="6004052" y="2208657"/>
            <a:ext cx="1344295" cy="276860"/>
          </a:xfrm>
          <a:custGeom>
            <a:avLst/>
            <a:gdLst/>
            <a:ahLst/>
            <a:cxnLst/>
            <a:rect l="l" t="t" r="r" b="b"/>
            <a:pathLst>
              <a:path w="1344295" h="276860">
                <a:moveTo>
                  <a:pt x="0" y="276351"/>
                </a:moveTo>
                <a:lnTo>
                  <a:pt x="1344041" y="276351"/>
                </a:lnTo>
                <a:lnTo>
                  <a:pt x="1344041" y="0"/>
                </a:lnTo>
                <a:lnTo>
                  <a:pt x="0" y="0"/>
                </a:lnTo>
                <a:lnTo>
                  <a:pt x="0" y="276351"/>
                </a:lnTo>
                <a:close/>
              </a:path>
            </a:pathLst>
          </a:custGeom>
          <a:ln w="9525">
            <a:solidFill>
              <a:srgbClr val="163793"/>
            </a:solidFill>
          </a:ln>
        </p:spPr>
        <p:txBody>
          <a:bodyPr wrap="square" lIns="0" tIns="0" rIns="0" bIns="0" rtlCol="0"/>
          <a:lstStyle/>
          <a:p>
            <a:endParaRPr/>
          </a:p>
        </p:txBody>
      </p:sp>
      <p:sp>
        <p:nvSpPr>
          <p:cNvPr id="31" name="object 31"/>
          <p:cNvSpPr/>
          <p:nvPr/>
        </p:nvSpPr>
        <p:spPr>
          <a:xfrm>
            <a:off x="7064247" y="2208657"/>
            <a:ext cx="283845" cy="276860"/>
          </a:xfrm>
          <a:custGeom>
            <a:avLst/>
            <a:gdLst/>
            <a:ahLst/>
            <a:cxnLst/>
            <a:rect l="l" t="t" r="r" b="b"/>
            <a:pathLst>
              <a:path w="283845" h="276860">
                <a:moveTo>
                  <a:pt x="0" y="276351"/>
                </a:moveTo>
                <a:lnTo>
                  <a:pt x="283819" y="276351"/>
                </a:lnTo>
                <a:lnTo>
                  <a:pt x="283819" y="0"/>
                </a:lnTo>
                <a:lnTo>
                  <a:pt x="0" y="0"/>
                </a:lnTo>
                <a:lnTo>
                  <a:pt x="0" y="276351"/>
                </a:lnTo>
                <a:close/>
              </a:path>
            </a:pathLst>
          </a:custGeom>
          <a:solidFill>
            <a:srgbClr val="FFFFFF"/>
          </a:solidFill>
        </p:spPr>
        <p:txBody>
          <a:bodyPr wrap="square" lIns="0" tIns="0" rIns="0" bIns="0" rtlCol="0"/>
          <a:lstStyle/>
          <a:p>
            <a:endParaRPr/>
          </a:p>
        </p:txBody>
      </p:sp>
      <p:sp>
        <p:nvSpPr>
          <p:cNvPr id="32" name="object 32"/>
          <p:cNvSpPr/>
          <p:nvPr/>
        </p:nvSpPr>
        <p:spPr>
          <a:xfrm>
            <a:off x="7064247" y="2208657"/>
            <a:ext cx="283845" cy="276860"/>
          </a:xfrm>
          <a:custGeom>
            <a:avLst/>
            <a:gdLst/>
            <a:ahLst/>
            <a:cxnLst/>
            <a:rect l="l" t="t" r="r" b="b"/>
            <a:pathLst>
              <a:path w="283845" h="276860">
                <a:moveTo>
                  <a:pt x="0" y="276351"/>
                </a:moveTo>
                <a:lnTo>
                  <a:pt x="283819" y="276351"/>
                </a:lnTo>
                <a:lnTo>
                  <a:pt x="283819" y="0"/>
                </a:lnTo>
                <a:lnTo>
                  <a:pt x="0" y="0"/>
                </a:lnTo>
                <a:lnTo>
                  <a:pt x="0" y="276351"/>
                </a:lnTo>
                <a:close/>
              </a:path>
            </a:pathLst>
          </a:custGeom>
          <a:ln w="9525">
            <a:solidFill>
              <a:srgbClr val="163793"/>
            </a:solidFill>
          </a:ln>
        </p:spPr>
        <p:txBody>
          <a:bodyPr wrap="square" lIns="0" tIns="0" rIns="0" bIns="0" rtlCol="0"/>
          <a:lstStyle/>
          <a:p>
            <a:endParaRPr/>
          </a:p>
        </p:txBody>
      </p:sp>
      <p:sp>
        <p:nvSpPr>
          <p:cNvPr id="33" name="object 33"/>
          <p:cNvSpPr/>
          <p:nvPr/>
        </p:nvSpPr>
        <p:spPr>
          <a:xfrm>
            <a:off x="5898896" y="2208657"/>
            <a:ext cx="283845" cy="276860"/>
          </a:xfrm>
          <a:custGeom>
            <a:avLst/>
            <a:gdLst/>
            <a:ahLst/>
            <a:cxnLst/>
            <a:rect l="l" t="t" r="r" b="b"/>
            <a:pathLst>
              <a:path w="283845" h="276860">
                <a:moveTo>
                  <a:pt x="0" y="276351"/>
                </a:moveTo>
                <a:lnTo>
                  <a:pt x="283819" y="276351"/>
                </a:lnTo>
                <a:lnTo>
                  <a:pt x="283819" y="0"/>
                </a:lnTo>
                <a:lnTo>
                  <a:pt x="0" y="0"/>
                </a:lnTo>
                <a:lnTo>
                  <a:pt x="0" y="276351"/>
                </a:lnTo>
                <a:close/>
              </a:path>
            </a:pathLst>
          </a:custGeom>
          <a:solidFill>
            <a:srgbClr val="FFFFFF"/>
          </a:solidFill>
        </p:spPr>
        <p:txBody>
          <a:bodyPr wrap="square" lIns="0" tIns="0" rIns="0" bIns="0" rtlCol="0"/>
          <a:lstStyle/>
          <a:p>
            <a:endParaRPr/>
          </a:p>
        </p:txBody>
      </p:sp>
      <p:sp>
        <p:nvSpPr>
          <p:cNvPr id="34" name="object 34"/>
          <p:cNvSpPr/>
          <p:nvPr/>
        </p:nvSpPr>
        <p:spPr>
          <a:xfrm>
            <a:off x="5898896" y="2208657"/>
            <a:ext cx="283845" cy="276860"/>
          </a:xfrm>
          <a:custGeom>
            <a:avLst/>
            <a:gdLst/>
            <a:ahLst/>
            <a:cxnLst/>
            <a:rect l="l" t="t" r="r" b="b"/>
            <a:pathLst>
              <a:path w="283845" h="276860">
                <a:moveTo>
                  <a:pt x="0" y="276351"/>
                </a:moveTo>
                <a:lnTo>
                  <a:pt x="283819" y="276351"/>
                </a:lnTo>
                <a:lnTo>
                  <a:pt x="283819" y="0"/>
                </a:lnTo>
                <a:lnTo>
                  <a:pt x="0" y="0"/>
                </a:lnTo>
                <a:lnTo>
                  <a:pt x="0" y="276351"/>
                </a:lnTo>
                <a:close/>
              </a:path>
            </a:pathLst>
          </a:custGeom>
          <a:ln w="9525">
            <a:solidFill>
              <a:srgbClr val="163793"/>
            </a:solidFill>
          </a:ln>
        </p:spPr>
        <p:txBody>
          <a:bodyPr wrap="square" lIns="0" tIns="0" rIns="0" bIns="0" rtlCol="0"/>
          <a:lstStyle/>
          <a:p>
            <a:endParaRPr/>
          </a:p>
        </p:txBody>
      </p:sp>
      <p:sp>
        <p:nvSpPr>
          <p:cNvPr id="35" name="object 35"/>
          <p:cNvSpPr/>
          <p:nvPr/>
        </p:nvSpPr>
        <p:spPr>
          <a:xfrm>
            <a:off x="5892927" y="2237358"/>
            <a:ext cx="0" cy="793115"/>
          </a:xfrm>
          <a:custGeom>
            <a:avLst/>
            <a:gdLst/>
            <a:ahLst/>
            <a:cxnLst/>
            <a:rect l="l" t="t" r="r" b="b"/>
            <a:pathLst>
              <a:path h="793114">
                <a:moveTo>
                  <a:pt x="0" y="792606"/>
                </a:moveTo>
                <a:lnTo>
                  <a:pt x="0" y="0"/>
                </a:lnTo>
              </a:path>
            </a:pathLst>
          </a:custGeom>
          <a:ln w="9525">
            <a:solidFill>
              <a:srgbClr val="163793"/>
            </a:solidFill>
            <a:prstDash val="dash"/>
          </a:ln>
        </p:spPr>
        <p:txBody>
          <a:bodyPr wrap="square" lIns="0" tIns="0" rIns="0" bIns="0" rtlCol="0"/>
          <a:lstStyle/>
          <a:p>
            <a:endParaRPr/>
          </a:p>
        </p:txBody>
      </p:sp>
      <p:sp>
        <p:nvSpPr>
          <p:cNvPr id="36" name="object 36"/>
          <p:cNvSpPr/>
          <p:nvPr/>
        </p:nvSpPr>
        <p:spPr>
          <a:xfrm>
            <a:off x="7361555" y="2215260"/>
            <a:ext cx="0" cy="825500"/>
          </a:xfrm>
          <a:custGeom>
            <a:avLst/>
            <a:gdLst/>
            <a:ahLst/>
            <a:cxnLst/>
            <a:rect l="l" t="t" r="r" b="b"/>
            <a:pathLst>
              <a:path h="825500">
                <a:moveTo>
                  <a:pt x="0" y="825118"/>
                </a:moveTo>
                <a:lnTo>
                  <a:pt x="0" y="0"/>
                </a:lnTo>
              </a:path>
            </a:pathLst>
          </a:custGeom>
          <a:ln w="9525">
            <a:solidFill>
              <a:srgbClr val="163793"/>
            </a:solidFill>
            <a:prstDash val="dash"/>
          </a:ln>
        </p:spPr>
        <p:txBody>
          <a:bodyPr wrap="square" lIns="0" tIns="0" rIns="0" bIns="0" rtlCol="0"/>
          <a:lstStyle/>
          <a:p>
            <a:endParaRPr/>
          </a:p>
        </p:txBody>
      </p:sp>
      <p:sp>
        <p:nvSpPr>
          <p:cNvPr id="37" name="object 37"/>
          <p:cNvSpPr/>
          <p:nvPr/>
        </p:nvSpPr>
        <p:spPr>
          <a:xfrm>
            <a:off x="6184265" y="1510030"/>
            <a:ext cx="874394" cy="276860"/>
          </a:xfrm>
          <a:custGeom>
            <a:avLst/>
            <a:gdLst/>
            <a:ahLst/>
            <a:cxnLst/>
            <a:rect l="l" t="t" r="r" b="b"/>
            <a:pathLst>
              <a:path w="874395" h="276860">
                <a:moveTo>
                  <a:pt x="0" y="276351"/>
                </a:moveTo>
                <a:lnTo>
                  <a:pt x="873988" y="276351"/>
                </a:lnTo>
                <a:lnTo>
                  <a:pt x="873988" y="0"/>
                </a:lnTo>
                <a:lnTo>
                  <a:pt x="0" y="0"/>
                </a:lnTo>
                <a:lnTo>
                  <a:pt x="0" y="276351"/>
                </a:lnTo>
                <a:close/>
              </a:path>
            </a:pathLst>
          </a:custGeom>
          <a:solidFill>
            <a:srgbClr val="29FFFF"/>
          </a:solidFill>
        </p:spPr>
        <p:txBody>
          <a:bodyPr wrap="square" lIns="0" tIns="0" rIns="0" bIns="0" rtlCol="0"/>
          <a:lstStyle/>
          <a:p>
            <a:endParaRPr/>
          </a:p>
        </p:txBody>
      </p:sp>
      <p:sp>
        <p:nvSpPr>
          <p:cNvPr id="38" name="object 38"/>
          <p:cNvSpPr txBox="1"/>
          <p:nvPr/>
        </p:nvSpPr>
        <p:spPr>
          <a:xfrm>
            <a:off x="441756" y="3171372"/>
            <a:ext cx="7866380" cy="2751455"/>
          </a:xfrm>
          <a:prstGeom prst="rect">
            <a:avLst/>
          </a:prstGeom>
        </p:spPr>
        <p:txBody>
          <a:bodyPr vert="horz" wrap="square" lIns="0" tIns="0" rIns="0" bIns="0" rtlCol="0">
            <a:spAutoFit/>
          </a:bodyPr>
          <a:lstStyle/>
          <a:p>
            <a:pPr marL="2250440">
              <a:lnSpc>
                <a:spcPct val="100000"/>
              </a:lnSpc>
              <a:tabLst>
                <a:tab pos="5721350" algn="l"/>
              </a:tabLst>
            </a:pPr>
            <a:r>
              <a:rPr sz="1600" b="1" spc="-5" dirty="0">
                <a:solidFill>
                  <a:srgbClr val="163793"/>
                </a:solidFill>
                <a:latin typeface="宋体"/>
                <a:cs typeface="宋体"/>
              </a:rPr>
              <a:t>去往物理</a:t>
            </a:r>
            <a:r>
              <a:rPr sz="1600" b="1" spc="-10" dirty="0">
                <a:solidFill>
                  <a:srgbClr val="163793"/>
                </a:solidFill>
                <a:latin typeface="宋体"/>
                <a:cs typeface="宋体"/>
              </a:rPr>
              <a:t>层</a:t>
            </a:r>
            <a:r>
              <a:rPr sz="1600" b="1" dirty="0">
                <a:solidFill>
                  <a:srgbClr val="163793"/>
                </a:solidFill>
                <a:latin typeface="宋体"/>
                <a:cs typeface="宋体"/>
              </a:rPr>
              <a:t>	</a:t>
            </a:r>
            <a:r>
              <a:rPr sz="2400" b="1" spc="-7" baseline="1736" dirty="0">
                <a:solidFill>
                  <a:srgbClr val="163793"/>
                </a:solidFill>
                <a:latin typeface="宋体"/>
                <a:cs typeface="宋体"/>
              </a:rPr>
              <a:t>来自物理层</a:t>
            </a:r>
            <a:endParaRPr sz="2400" baseline="1736">
              <a:latin typeface="宋体"/>
              <a:cs typeface="宋体"/>
            </a:endParaRPr>
          </a:p>
          <a:p>
            <a:pPr>
              <a:lnSpc>
                <a:spcPct val="100000"/>
              </a:lnSpc>
              <a:spcBef>
                <a:spcPts val="30"/>
              </a:spcBef>
            </a:pPr>
            <a:endParaRPr sz="1700">
              <a:latin typeface="Times New Roman"/>
              <a:cs typeface="Times New Roman"/>
            </a:endParaRPr>
          </a:p>
          <a:p>
            <a:pPr marL="12700">
              <a:lnSpc>
                <a:spcPct val="100000"/>
              </a:lnSpc>
            </a:pPr>
            <a:r>
              <a:rPr sz="2800" spc="200" dirty="0">
                <a:solidFill>
                  <a:srgbClr val="6699FF"/>
                </a:solidFill>
                <a:latin typeface="Wingdings"/>
                <a:cs typeface="Wingdings"/>
              </a:rPr>
              <a:t></a:t>
            </a:r>
            <a:r>
              <a:rPr sz="2800" b="1" spc="-10" dirty="0">
                <a:solidFill>
                  <a:srgbClr val="163793"/>
                </a:solidFill>
                <a:latin typeface="宋体"/>
                <a:cs typeface="宋体"/>
              </a:rPr>
              <a:t>负责</a:t>
            </a:r>
            <a:r>
              <a:rPr sz="2800" b="1" spc="-10" dirty="0">
                <a:solidFill>
                  <a:srgbClr val="FF0000"/>
                </a:solidFill>
                <a:latin typeface="宋体"/>
                <a:cs typeface="宋体"/>
              </a:rPr>
              <a:t>结点</a:t>
            </a:r>
            <a:r>
              <a:rPr sz="2800" b="1" dirty="0">
                <a:solidFill>
                  <a:srgbClr val="FF0000"/>
                </a:solidFill>
                <a:latin typeface="Arial"/>
                <a:cs typeface="Arial"/>
              </a:rPr>
              <a:t>-</a:t>
            </a:r>
            <a:r>
              <a:rPr sz="2800" b="1" spc="-10" dirty="0">
                <a:solidFill>
                  <a:srgbClr val="FF0000"/>
                </a:solidFill>
                <a:latin typeface="宋体"/>
                <a:cs typeface="宋体"/>
              </a:rPr>
              <a:t>结点（</a:t>
            </a:r>
            <a:r>
              <a:rPr sz="2800" b="1" spc="-10" dirty="0">
                <a:solidFill>
                  <a:srgbClr val="FF0000"/>
                </a:solidFill>
                <a:latin typeface="Arial"/>
                <a:cs typeface="Arial"/>
              </a:rPr>
              <a:t>nod</a:t>
            </a:r>
            <a:r>
              <a:rPr sz="2800" b="1" dirty="0">
                <a:solidFill>
                  <a:srgbClr val="FF0000"/>
                </a:solidFill>
                <a:latin typeface="Arial"/>
                <a:cs typeface="Arial"/>
              </a:rPr>
              <a:t>e-</a:t>
            </a:r>
            <a:r>
              <a:rPr sz="2800" b="1" spc="5" dirty="0">
                <a:solidFill>
                  <a:srgbClr val="FF0000"/>
                </a:solidFill>
                <a:latin typeface="Arial"/>
                <a:cs typeface="Arial"/>
              </a:rPr>
              <a:t>t</a:t>
            </a:r>
            <a:r>
              <a:rPr sz="2800" b="1" spc="-10" dirty="0">
                <a:solidFill>
                  <a:srgbClr val="FF0000"/>
                </a:solidFill>
                <a:latin typeface="Arial"/>
                <a:cs typeface="Arial"/>
              </a:rPr>
              <a:t>o</a:t>
            </a:r>
            <a:r>
              <a:rPr sz="2800" b="1" spc="5" dirty="0">
                <a:solidFill>
                  <a:srgbClr val="FF0000"/>
                </a:solidFill>
                <a:latin typeface="Arial"/>
                <a:cs typeface="Arial"/>
              </a:rPr>
              <a:t>-</a:t>
            </a:r>
            <a:r>
              <a:rPr sz="2800" b="1" spc="-5" dirty="0">
                <a:solidFill>
                  <a:srgbClr val="FF0000"/>
                </a:solidFill>
                <a:latin typeface="Arial"/>
                <a:cs typeface="Arial"/>
              </a:rPr>
              <a:t>no</a:t>
            </a:r>
            <a:r>
              <a:rPr sz="2800" b="1" dirty="0">
                <a:solidFill>
                  <a:srgbClr val="FF0000"/>
                </a:solidFill>
                <a:latin typeface="Arial"/>
                <a:cs typeface="Arial"/>
              </a:rPr>
              <a:t>d</a:t>
            </a:r>
            <a:r>
              <a:rPr sz="2800" b="1" spc="0" dirty="0">
                <a:solidFill>
                  <a:srgbClr val="FF0000"/>
                </a:solidFill>
                <a:latin typeface="Arial"/>
                <a:cs typeface="Arial"/>
              </a:rPr>
              <a:t>e</a:t>
            </a:r>
            <a:r>
              <a:rPr sz="2800" b="1" spc="-10" dirty="0">
                <a:solidFill>
                  <a:srgbClr val="FF0000"/>
                </a:solidFill>
                <a:latin typeface="宋体"/>
                <a:cs typeface="宋体"/>
              </a:rPr>
              <a:t>）</a:t>
            </a:r>
            <a:r>
              <a:rPr sz="2800" b="1" dirty="0">
                <a:solidFill>
                  <a:srgbClr val="163793"/>
                </a:solidFill>
                <a:latin typeface="宋体"/>
                <a:cs typeface="宋体"/>
              </a:rPr>
              <a:t>数</a:t>
            </a:r>
            <a:r>
              <a:rPr sz="2800" b="1" spc="-10" dirty="0">
                <a:solidFill>
                  <a:srgbClr val="163793"/>
                </a:solidFill>
                <a:latin typeface="宋体"/>
                <a:cs typeface="宋体"/>
              </a:rPr>
              <a:t>据传输</a:t>
            </a:r>
            <a:endParaRPr sz="2800">
              <a:latin typeface="宋体"/>
              <a:cs typeface="宋体"/>
            </a:endParaRPr>
          </a:p>
          <a:p>
            <a:pPr marL="12700">
              <a:lnSpc>
                <a:spcPct val="100000"/>
              </a:lnSpc>
              <a:spcBef>
                <a:spcPts val="670"/>
              </a:spcBef>
            </a:pPr>
            <a:r>
              <a:rPr sz="2800" spc="200" dirty="0">
                <a:solidFill>
                  <a:srgbClr val="6699FF"/>
                </a:solidFill>
                <a:latin typeface="Wingdings"/>
                <a:cs typeface="Wingdings"/>
              </a:rPr>
              <a:t></a:t>
            </a:r>
            <a:r>
              <a:rPr sz="2800" b="1" spc="-10" dirty="0">
                <a:solidFill>
                  <a:srgbClr val="FF0000"/>
                </a:solidFill>
                <a:latin typeface="宋体"/>
                <a:cs typeface="宋体"/>
              </a:rPr>
              <a:t>组帧（</a:t>
            </a:r>
            <a:r>
              <a:rPr sz="2800" b="1" spc="-5" dirty="0">
                <a:solidFill>
                  <a:srgbClr val="FF0000"/>
                </a:solidFill>
                <a:latin typeface="Arial"/>
                <a:cs typeface="Arial"/>
              </a:rPr>
              <a:t>Framin</a:t>
            </a:r>
            <a:r>
              <a:rPr sz="2800" b="1" spc="-10" dirty="0">
                <a:solidFill>
                  <a:srgbClr val="FF0000"/>
                </a:solidFill>
                <a:latin typeface="Arial"/>
                <a:cs typeface="Arial"/>
              </a:rPr>
              <a:t>g</a:t>
            </a:r>
            <a:r>
              <a:rPr sz="2800" b="1" spc="-20" dirty="0">
                <a:solidFill>
                  <a:srgbClr val="FF0000"/>
                </a:solidFill>
                <a:latin typeface="宋体"/>
                <a:cs typeface="宋体"/>
              </a:rPr>
              <a:t>）</a:t>
            </a:r>
            <a:endParaRPr sz="2800">
              <a:latin typeface="宋体"/>
              <a:cs typeface="宋体"/>
            </a:endParaRPr>
          </a:p>
          <a:p>
            <a:pPr marL="12700">
              <a:lnSpc>
                <a:spcPct val="100000"/>
              </a:lnSpc>
              <a:spcBef>
                <a:spcPts val="675"/>
              </a:spcBef>
            </a:pPr>
            <a:r>
              <a:rPr sz="2800" spc="200" dirty="0">
                <a:solidFill>
                  <a:srgbClr val="6699FF"/>
                </a:solidFill>
                <a:latin typeface="Wingdings"/>
                <a:cs typeface="Wingdings"/>
              </a:rPr>
              <a:t></a:t>
            </a:r>
            <a:r>
              <a:rPr sz="2800" b="1" spc="-10" dirty="0">
                <a:solidFill>
                  <a:srgbClr val="FF0000"/>
                </a:solidFill>
                <a:latin typeface="宋体"/>
                <a:cs typeface="宋体"/>
              </a:rPr>
              <a:t>物理寻址（</a:t>
            </a:r>
            <a:r>
              <a:rPr sz="2800" b="1" spc="-5" dirty="0">
                <a:solidFill>
                  <a:srgbClr val="FF0000"/>
                </a:solidFill>
                <a:latin typeface="Arial"/>
                <a:cs typeface="Arial"/>
              </a:rPr>
              <a:t>Ph</a:t>
            </a:r>
            <a:r>
              <a:rPr sz="2800" b="1" spc="-35" dirty="0">
                <a:solidFill>
                  <a:srgbClr val="FF0000"/>
                </a:solidFill>
                <a:latin typeface="Arial"/>
                <a:cs typeface="Arial"/>
              </a:rPr>
              <a:t>y</a:t>
            </a:r>
            <a:r>
              <a:rPr sz="2800" b="1" spc="-5" dirty="0">
                <a:solidFill>
                  <a:srgbClr val="FF0000"/>
                </a:solidFill>
                <a:latin typeface="Arial"/>
                <a:cs typeface="Arial"/>
              </a:rPr>
              <a:t>si</a:t>
            </a:r>
            <a:r>
              <a:rPr sz="2800" b="1" spc="0" dirty="0">
                <a:solidFill>
                  <a:srgbClr val="FF0000"/>
                </a:solidFill>
                <a:latin typeface="Arial"/>
                <a:cs typeface="Arial"/>
              </a:rPr>
              <a:t>c</a:t>
            </a:r>
            <a:r>
              <a:rPr sz="2800" b="1" spc="-5" dirty="0">
                <a:solidFill>
                  <a:srgbClr val="FF0000"/>
                </a:solidFill>
                <a:latin typeface="Arial"/>
                <a:cs typeface="Arial"/>
              </a:rPr>
              <a:t>al</a:t>
            </a:r>
            <a:r>
              <a:rPr sz="2800" b="1" spc="50" dirty="0">
                <a:solidFill>
                  <a:srgbClr val="FF0000"/>
                </a:solidFill>
                <a:latin typeface="Arial"/>
                <a:cs typeface="Arial"/>
              </a:rPr>
              <a:t> </a:t>
            </a:r>
            <a:r>
              <a:rPr sz="2800" b="1" spc="-5" dirty="0">
                <a:solidFill>
                  <a:srgbClr val="FF0000"/>
                </a:solidFill>
                <a:latin typeface="Arial"/>
                <a:cs typeface="Arial"/>
              </a:rPr>
              <a:t>addre</a:t>
            </a:r>
            <a:r>
              <a:rPr sz="2800" b="1" dirty="0">
                <a:solidFill>
                  <a:srgbClr val="FF0000"/>
                </a:solidFill>
                <a:latin typeface="Arial"/>
                <a:cs typeface="Arial"/>
              </a:rPr>
              <a:t>s</a:t>
            </a:r>
            <a:r>
              <a:rPr sz="2800" b="1" spc="-5" dirty="0">
                <a:solidFill>
                  <a:srgbClr val="FF0000"/>
                </a:solidFill>
                <a:latin typeface="Arial"/>
                <a:cs typeface="Arial"/>
              </a:rPr>
              <a:t>sin</a:t>
            </a:r>
            <a:r>
              <a:rPr sz="2800" b="1" spc="0" dirty="0">
                <a:solidFill>
                  <a:srgbClr val="FF0000"/>
                </a:solidFill>
                <a:latin typeface="Arial"/>
                <a:cs typeface="Arial"/>
              </a:rPr>
              <a:t>g</a:t>
            </a:r>
            <a:r>
              <a:rPr sz="2800" b="1" spc="-20" dirty="0">
                <a:solidFill>
                  <a:srgbClr val="FF0000"/>
                </a:solidFill>
                <a:latin typeface="宋体"/>
                <a:cs typeface="宋体"/>
              </a:rPr>
              <a:t>）</a:t>
            </a:r>
            <a:endParaRPr sz="2800">
              <a:latin typeface="宋体"/>
              <a:cs typeface="宋体"/>
            </a:endParaRPr>
          </a:p>
          <a:p>
            <a:pPr marL="469900">
              <a:lnSpc>
                <a:spcPct val="100000"/>
              </a:lnSpc>
              <a:spcBef>
                <a:spcPts val="590"/>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宋体"/>
                <a:cs typeface="宋体"/>
              </a:rPr>
              <a:t>在帧头中增加发送端和</a:t>
            </a:r>
            <a:r>
              <a:rPr sz="2400" dirty="0">
                <a:solidFill>
                  <a:srgbClr val="163793"/>
                </a:solidFill>
                <a:latin typeface="Arial"/>
                <a:cs typeface="Arial"/>
              </a:rPr>
              <a:t>/</a:t>
            </a:r>
            <a:r>
              <a:rPr sz="2400" dirty="0">
                <a:solidFill>
                  <a:srgbClr val="163793"/>
                </a:solidFill>
                <a:latin typeface="宋体"/>
                <a:cs typeface="宋体"/>
              </a:rPr>
              <a:t>或接收端的</a:t>
            </a:r>
            <a:r>
              <a:rPr sz="2400" dirty="0">
                <a:solidFill>
                  <a:srgbClr val="FF0000"/>
                </a:solidFill>
                <a:latin typeface="宋体"/>
                <a:cs typeface="宋体"/>
              </a:rPr>
              <a:t>物理地址</a:t>
            </a:r>
            <a:r>
              <a:rPr sz="2400" dirty="0">
                <a:solidFill>
                  <a:srgbClr val="163793"/>
                </a:solidFill>
                <a:latin typeface="宋体"/>
                <a:cs typeface="宋体"/>
              </a:rPr>
              <a:t>标识数据</a:t>
            </a:r>
            <a:endParaRPr sz="2400">
              <a:latin typeface="宋体"/>
              <a:cs typeface="宋体"/>
            </a:endParaRPr>
          </a:p>
          <a:p>
            <a:pPr marL="756285">
              <a:lnSpc>
                <a:spcPct val="100000"/>
              </a:lnSpc>
            </a:pPr>
            <a:r>
              <a:rPr sz="2400" spc="-5" dirty="0">
                <a:solidFill>
                  <a:srgbClr val="163793"/>
                </a:solidFill>
                <a:latin typeface="宋体"/>
                <a:cs typeface="宋体"/>
              </a:rPr>
              <a:t>帧的发送端</a:t>
            </a:r>
            <a:r>
              <a:rPr sz="2400" dirty="0">
                <a:solidFill>
                  <a:srgbClr val="163793"/>
                </a:solidFill>
                <a:latin typeface="宋体"/>
                <a:cs typeface="宋体"/>
              </a:rPr>
              <a:t>和</a:t>
            </a:r>
            <a:r>
              <a:rPr sz="2400" dirty="0">
                <a:solidFill>
                  <a:srgbClr val="163793"/>
                </a:solidFill>
                <a:latin typeface="Arial"/>
                <a:cs typeface="Arial"/>
              </a:rPr>
              <a:t>/</a:t>
            </a:r>
            <a:r>
              <a:rPr sz="2400" spc="-5" dirty="0">
                <a:solidFill>
                  <a:srgbClr val="163793"/>
                </a:solidFill>
                <a:latin typeface="宋体"/>
                <a:cs typeface="宋体"/>
              </a:rPr>
              <a:t>或接收端</a:t>
            </a:r>
            <a:endParaRPr sz="2400">
              <a:latin typeface="宋体"/>
              <a:cs typeface="宋体"/>
            </a:endParaRPr>
          </a:p>
        </p:txBody>
      </p:sp>
      <p:sp>
        <p:nvSpPr>
          <p:cNvPr id="39" name="object 39"/>
          <p:cNvSpPr txBox="1"/>
          <p:nvPr/>
        </p:nvSpPr>
        <p:spPr>
          <a:xfrm>
            <a:off x="2686050" y="1253291"/>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来自网络层</a:t>
            </a:r>
            <a:endParaRPr sz="1600">
              <a:latin typeface="宋体"/>
              <a:cs typeface="宋体"/>
            </a:endParaRPr>
          </a:p>
        </p:txBody>
      </p:sp>
      <p:sp>
        <p:nvSpPr>
          <p:cNvPr id="40" name="object 40"/>
          <p:cNvSpPr txBox="1"/>
          <p:nvPr/>
        </p:nvSpPr>
        <p:spPr>
          <a:xfrm>
            <a:off x="6040373" y="2955114"/>
            <a:ext cx="1183005"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1010</a:t>
            </a:r>
            <a:r>
              <a:rPr sz="1200" b="1" spc="-10" dirty="0">
                <a:solidFill>
                  <a:srgbClr val="163793"/>
                </a:solidFill>
                <a:latin typeface="Arial"/>
                <a:cs typeface="Arial"/>
              </a:rPr>
              <a:t>1010</a:t>
            </a:r>
            <a:r>
              <a:rPr sz="1200" b="1" spc="-70" dirty="0">
                <a:solidFill>
                  <a:srgbClr val="163793"/>
                </a:solidFill>
                <a:latin typeface="Arial"/>
                <a:cs typeface="Arial"/>
              </a:rPr>
              <a:t>111</a:t>
            </a:r>
            <a:r>
              <a:rPr sz="1200" b="1" spc="-10" dirty="0">
                <a:solidFill>
                  <a:srgbClr val="163793"/>
                </a:solidFill>
                <a:latin typeface="Arial"/>
                <a:cs typeface="Arial"/>
              </a:rPr>
              <a:t>10</a:t>
            </a:r>
            <a:r>
              <a:rPr sz="1200" b="1" dirty="0">
                <a:solidFill>
                  <a:srgbClr val="163793"/>
                </a:solidFill>
                <a:latin typeface="Arial"/>
                <a:cs typeface="Arial"/>
              </a:rPr>
              <a:t>1</a:t>
            </a:r>
            <a:endParaRPr sz="1200">
              <a:latin typeface="Arial"/>
              <a:cs typeface="Arial"/>
            </a:endParaRPr>
          </a:p>
        </p:txBody>
      </p:sp>
      <p:sp>
        <p:nvSpPr>
          <p:cNvPr id="41" name="object 41"/>
          <p:cNvSpPr txBox="1"/>
          <p:nvPr/>
        </p:nvSpPr>
        <p:spPr>
          <a:xfrm>
            <a:off x="7083932" y="2266520"/>
            <a:ext cx="245110" cy="177800"/>
          </a:xfrm>
          <a:prstGeom prst="rect">
            <a:avLst/>
          </a:prstGeom>
        </p:spPr>
        <p:txBody>
          <a:bodyPr vert="horz" wrap="square" lIns="0" tIns="0" rIns="0" bIns="0" rtlCol="0">
            <a:spAutoFit/>
          </a:bodyPr>
          <a:lstStyle/>
          <a:p>
            <a:pPr marL="12700">
              <a:lnSpc>
                <a:spcPct val="100000"/>
              </a:lnSpc>
            </a:pPr>
            <a:r>
              <a:rPr sz="1200" b="1" spc="-5" dirty="0">
                <a:solidFill>
                  <a:srgbClr val="163793"/>
                </a:solidFill>
                <a:latin typeface="Arial"/>
                <a:cs typeface="Arial"/>
              </a:rPr>
              <a:t>DH</a:t>
            </a:r>
            <a:endParaRPr sz="1200">
              <a:latin typeface="Arial"/>
              <a:cs typeface="Arial"/>
            </a:endParaRPr>
          </a:p>
        </p:txBody>
      </p:sp>
      <p:sp>
        <p:nvSpPr>
          <p:cNvPr id="42" name="object 42"/>
          <p:cNvSpPr txBox="1"/>
          <p:nvPr/>
        </p:nvSpPr>
        <p:spPr>
          <a:xfrm>
            <a:off x="5927597" y="2266520"/>
            <a:ext cx="227965" cy="177800"/>
          </a:xfrm>
          <a:prstGeom prst="rect">
            <a:avLst/>
          </a:prstGeom>
        </p:spPr>
        <p:txBody>
          <a:bodyPr vert="horz" wrap="square" lIns="0" tIns="0" rIns="0" bIns="0" rtlCol="0">
            <a:spAutoFit/>
          </a:bodyPr>
          <a:lstStyle/>
          <a:p>
            <a:pPr marL="12700">
              <a:lnSpc>
                <a:spcPct val="100000"/>
              </a:lnSpc>
            </a:pPr>
            <a:r>
              <a:rPr sz="1200" b="1" spc="-5" dirty="0">
                <a:solidFill>
                  <a:srgbClr val="163793"/>
                </a:solidFill>
                <a:latin typeface="Arial"/>
                <a:cs typeface="Arial"/>
              </a:rPr>
              <a:t>DT</a:t>
            </a:r>
            <a:endParaRPr sz="1200">
              <a:latin typeface="Arial"/>
              <a:cs typeface="Arial"/>
            </a:endParaRPr>
          </a:p>
        </p:txBody>
      </p:sp>
      <p:sp>
        <p:nvSpPr>
          <p:cNvPr id="43" name="object 43"/>
          <p:cNvSpPr/>
          <p:nvPr/>
        </p:nvSpPr>
        <p:spPr>
          <a:xfrm>
            <a:off x="6184265" y="1510030"/>
            <a:ext cx="874394" cy="276860"/>
          </a:xfrm>
          <a:custGeom>
            <a:avLst/>
            <a:gdLst/>
            <a:ahLst/>
            <a:cxnLst/>
            <a:rect l="l" t="t" r="r" b="b"/>
            <a:pathLst>
              <a:path w="874395" h="276860">
                <a:moveTo>
                  <a:pt x="0" y="276351"/>
                </a:moveTo>
                <a:lnTo>
                  <a:pt x="873988" y="276351"/>
                </a:lnTo>
                <a:lnTo>
                  <a:pt x="873988" y="0"/>
                </a:lnTo>
                <a:lnTo>
                  <a:pt x="0" y="0"/>
                </a:lnTo>
                <a:lnTo>
                  <a:pt x="0" y="276351"/>
                </a:lnTo>
                <a:close/>
              </a:path>
            </a:pathLst>
          </a:custGeom>
          <a:ln w="9525">
            <a:solidFill>
              <a:srgbClr val="163793"/>
            </a:solidFill>
          </a:ln>
        </p:spPr>
        <p:txBody>
          <a:bodyPr wrap="square" lIns="0" tIns="0" rIns="0" bIns="0" rtlCol="0"/>
          <a:lstStyle/>
          <a:p>
            <a:endParaRPr/>
          </a:p>
        </p:txBody>
      </p:sp>
      <p:sp>
        <p:nvSpPr>
          <p:cNvPr id="44" name="object 44"/>
          <p:cNvSpPr txBox="1"/>
          <p:nvPr/>
        </p:nvSpPr>
        <p:spPr>
          <a:xfrm>
            <a:off x="6366128" y="1558496"/>
            <a:ext cx="593090" cy="177800"/>
          </a:xfrm>
          <a:prstGeom prst="rect">
            <a:avLst/>
          </a:prstGeom>
        </p:spPr>
        <p:txBody>
          <a:bodyPr vert="horz" wrap="square" lIns="0" tIns="0" rIns="0" bIns="0" rtlCol="0">
            <a:spAutoFit/>
          </a:bodyPr>
          <a:lstStyle/>
          <a:p>
            <a:pPr marL="12700">
              <a:lnSpc>
                <a:spcPct val="100000"/>
              </a:lnSpc>
            </a:pPr>
            <a:r>
              <a:rPr sz="1200" b="1" dirty="0">
                <a:latin typeface="Arial"/>
                <a:cs typeface="Arial"/>
              </a:rPr>
              <a:t>N -</a:t>
            </a:r>
            <a:r>
              <a:rPr sz="1200" b="1" spc="-5" dirty="0">
                <a:latin typeface="Arial"/>
                <a:cs typeface="Arial"/>
              </a:rPr>
              <a:t> </a:t>
            </a:r>
            <a:r>
              <a:rPr sz="1200" b="1" dirty="0">
                <a:latin typeface="Arial"/>
                <a:cs typeface="Arial"/>
              </a:rPr>
              <a:t>PDU</a:t>
            </a:r>
            <a:endParaRPr sz="1200">
              <a:latin typeface="Arial"/>
              <a:cs typeface="Arial"/>
            </a:endParaRPr>
          </a:p>
        </p:txBody>
      </p:sp>
      <p:sp>
        <p:nvSpPr>
          <p:cNvPr id="45" name="object 45"/>
          <p:cNvSpPr/>
          <p:nvPr/>
        </p:nvSpPr>
        <p:spPr>
          <a:xfrm>
            <a:off x="6188709" y="1605152"/>
            <a:ext cx="0" cy="739140"/>
          </a:xfrm>
          <a:custGeom>
            <a:avLst/>
            <a:gdLst/>
            <a:ahLst/>
            <a:cxnLst/>
            <a:rect l="l" t="t" r="r" b="b"/>
            <a:pathLst>
              <a:path h="739139">
                <a:moveTo>
                  <a:pt x="0" y="0"/>
                </a:moveTo>
                <a:lnTo>
                  <a:pt x="0" y="739139"/>
                </a:lnTo>
              </a:path>
            </a:pathLst>
          </a:custGeom>
          <a:ln w="9525">
            <a:solidFill>
              <a:srgbClr val="163793"/>
            </a:solidFill>
            <a:prstDash val="dash"/>
          </a:ln>
        </p:spPr>
        <p:txBody>
          <a:bodyPr wrap="square" lIns="0" tIns="0" rIns="0" bIns="0" rtlCol="0"/>
          <a:lstStyle/>
          <a:p>
            <a:endParaRPr/>
          </a:p>
        </p:txBody>
      </p:sp>
      <p:sp>
        <p:nvSpPr>
          <p:cNvPr id="46" name="object 46"/>
          <p:cNvSpPr/>
          <p:nvPr/>
        </p:nvSpPr>
        <p:spPr>
          <a:xfrm>
            <a:off x="7065771" y="1605152"/>
            <a:ext cx="0" cy="739140"/>
          </a:xfrm>
          <a:custGeom>
            <a:avLst/>
            <a:gdLst/>
            <a:ahLst/>
            <a:cxnLst/>
            <a:rect l="l" t="t" r="r" b="b"/>
            <a:pathLst>
              <a:path h="739139">
                <a:moveTo>
                  <a:pt x="0" y="0"/>
                </a:moveTo>
                <a:lnTo>
                  <a:pt x="0" y="739139"/>
                </a:lnTo>
              </a:path>
            </a:pathLst>
          </a:custGeom>
          <a:ln w="9525">
            <a:solidFill>
              <a:srgbClr val="163793"/>
            </a:solidFill>
            <a:prstDash val="dash"/>
          </a:ln>
        </p:spPr>
        <p:txBody>
          <a:bodyPr wrap="square" lIns="0" tIns="0" rIns="0" bIns="0" rtlCol="0"/>
          <a:lstStyle/>
          <a:p>
            <a:endParaRPr/>
          </a:p>
        </p:txBody>
      </p:sp>
      <p:sp>
        <p:nvSpPr>
          <p:cNvPr id="47" name="object 47"/>
          <p:cNvSpPr txBox="1"/>
          <p:nvPr/>
        </p:nvSpPr>
        <p:spPr>
          <a:xfrm>
            <a:off x="7629525" y="2121971"/>
            <a:ext cx="638175"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宋体"/>
                <a:cs typeface="宋体"/>
              </a:rPr>
              <a:t>数据链</a:t>
            </a:r>
            <a:endParaRPr sz="1600">
              <a:latin typeface="宋体"/>
              <a:cs typeface="宋体"/>
            </a:endParaRPr>
          </a:p>
        </p:txBody>
      </p:sp>
      <p:sp>
        <p:nvSpPr>
          <p:cNvPr id="48" name="object 48"/>
          <p:cNvSpPr txBox="1"/>
          <p:nvPr/>
        </p:nvSpPr>
        <p:spPr>
          <a:xfrm>
            <a:off x="7731632" y="2318567"/>
            <a:ext cx="434340"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宋体"/>
                <a:cs typeface="宋体"/>
              </a:rPr>
              <a:t>路层</a:t>
            </a:r>
            <a:endParaRPr sz="1600">
              <a:latin typeface="宋体"/>
              <a:cs typeface="宋体"/>
            </a:endParaRPr>
          </a:p>
        </p:txBody>
      </p:sp>
      <p:sp>
        <p:nvSpPr>
          <p:cNvPr id="49" name="object 49"/>
          <p:cNvSpPr txBox="1"/>
          <p:nvPr/>
        </p:nvSpPr>
        <p:spPr>
          <a:xfrm>
            <a:off x="5429503" y="2244145"/>
            <a:ext cx="228600" cy="228600"/>
          </a:xfrm>
          <a:prstGeom prst="rect">
            <a:avLst/>
          </a:prstGeom>
        </p:spPr>
        <p:txBody>
          <a:bodyPr vert="horz" wrap="square" lIns="0" tIns="0" rIns="0" bIns="0" rtlCol="0">
            <a:spAutoFit/>
          </a:bodyPr>
          <a:lstStyle/>
          <a:p>
            <a:pPr marL="12700">
              <a:lnSpc>
                <a:spcPct val="100000"/>
              </a:lnSpc>
            </a:pPr>
            <a:r>
              <a:rPr sz="1600" b="1" spc="-15" dirty="0">
                <a:solidFill>
                  <a:srgbClr val="FFFFFF"/>
                </a:solidFill>
                <a:latin typeface="宋体"/>
                <a:cs typeface="宋体"/>
              </a:rPr>
              <a:t>帧</a:t>
            </a:r>
            <a:endParaRPr sz="1600">
              <a:latin typeface="宋体"/>
              <a:cs typeface="宋体"/>
            </a:endParaRPr>
          </a:p>
        </p:txBody>
      </p:sp>
      <p:sp>
        <p:nvSpPr>
          <p:cNvPr id="50" name="object 50"/>
          <p:cNvSpPr/>
          <p:nvPr/>
        </p:nvSpPr>
        <p:spPr>
          <a:xfrm>
            <a:off x="6522084" y="1778507"/>
            <a:ext cx="295910" cy="278130"/>
          </a:xfrm>
          <a:custGeom>
            <a:avLst/>
            <a:gdLst/>
            <a:ahLst/>
            <a:cxnLst/>
            <a:rect l="l" t="t" r="r" b="b"/>
            <a:pathLst>
              <a:path w="295909" h="278130">
                <a:moveTo>
                  <a:pt x="221869" y="75056"/>
                </a:moveTo>
                <a:lnTo>
                  <a:pt x="74041" y="75056"/>
                </a:lnTo>
                <a:lnTo>
                  <a:pt x="74041" y="277621"/>
                </a:lnTo>
                <a:lnTo>
                  <a:pt x="221869" y="277621"/>
                </a:lnTo>
                <a:lnTo>
                  <a:pt x="221869" y="75056"/>
                </a:lnTo>
                <a:close/>
              </a:path>
              <a:path w="295909" h="278130">
                <a:moveTo>
                  <a:pt x="147955" y="0"/>
                </a:moveTo>
                <a:lnTo>
                  <a:pt x="0" y="75056"/>
                </a:lnTo>
                <a:lnTo>
                  <a:pt x="295910" y="75056"/>
                </a:lnTo>
                <a:lnTo>
                  <a:pt x="147955" y="0"/>
                </a:lnTo>
                <a:close/>
              </a:path>
            </a:pathLst>
          </a:custGeom>
          <a:solidFill>
            <a:srgbClr val="4D75E4"/>
          </a:solidFill>
        </p:spPr>
        <p:txBody>
          <a:bodyPr wrap="square" lIns="0" tIns="0" rIns="0" bIns="0" rtlCol="0"/>
          <a:lstStyle/>
          <a:p>
            <a:endParaRPr/>
          </a:p>
        </p:txBody>
      </p:sp>
      <p:sp>
        <p:nvSpPr>
          <p:cNvPr id="51" name="object 51"/>
          <p:cNvSpPr/>
          <p:nvPr/>
        </p:nvSpPr>
        <p:spPr>
          <a:xfrm>
            <a:off x="6522084" y="1778507"/>
            <a:ext cx="295910" cy="278130"/>
          </a:xfrm>
          <a:custGeom>
            <a:avLst/>
            <a:gdLst/>
            <a:ahLst/>
            <a:cxnLst/>
            <a:rect l="l" t="t" r="r" b="b"/>
            <a:pathLst>
              <a:path w="295909" h="278130">
                <a:moveTo>
                  <a:pt x="0" y="75056"/>
                </a:moveTo>
                <a:lnTo>
                  <a:pt x="74041" y="75056"/>
                </a:lnTo>
                <a:lnTo>
                  <a:pt x="74041" y="277621"/>
                </a:lnTo>
                <a:lnTo>
                  <a:pt x="221869" y="277621"/>
                </a:lnTo>
                <a:lnTo>
                  <a:pt x="221869" y="75056"/>
                </a:lnTo>
                <a:lnTo>
                  <a:pt x="295910" y="75056"/>
                </a:lnTo>
                <a:lnTo>
                  <a:pt x="147955" y="0"/>
                </a:lnTo>
                <a:lnTo>
                  <a:pt x="0" y="75056"/>
                </a:lnTo>
                <a:close/>
              </a:path>
            </a:pathLst>
          </a:custGeom>
          <a:ln w="9525">
            <a:solidFill>
              <a:srgbClr val="163793"/>
            </a:solidFill>
          </a:ln>
        </p:spPr>
        <p:txBody>
          <a:bodyPr wrap="square" lIns="0" tIns="0" rIns="0" bIns="0" rtlCol="0"/>
          <a:lstStyle/>
          <a:p>
            <a:endParaRPr/>
          </a:p>
        </p:txBody>
      </p:sp>
      <p:sp>
        <p:nvSpPr>
          <p:cNvPr id="52" name="object 52"/>
          <p:cNvSpPr/>
          <p:nvPr/>
        </p:nvSpPr>
        <p:spPr>
          <a:xfrm>
            <a:off x="6522084" y="2581529"/>
            <a:ext cx="295910" cy="278130"/>
          </a:xfrm>
          <a:custGeom>
            <a:avLst/>
            <a:gdLst/>
            <a:ahLst/>
            <a:cxnLst/>
            <a:rect l="l" t="t" r="r" b="b"/>
            <a:pathLst>
              <a:path w="295909" h="278130">
                <a:moveTo>
                  <a:pt x="221869" y="75057"/>
                </a:moveTo>
                <a:lnTo>
                  <a:pt x="74041" y="75057"/>
                </a:lnTo>
                <a:lnTo>
                  <a:pt x="74041" y="277622"/>
                </a:lnTo>
                <a:lnTo>
                  <a:pt x="221869" y="277622"/>
                </a:lnTo>
                <a:lnTo>
                  <a:pt x="221869" y="75057"/>
                </a:lnTo>
                <a:close/>
              </a:path>
              <a:path w="295909" h="278130">
                <a:moveTo>
                  <a:pt x="147955" y="0"/>
                </a:moveTo>
                <a:lnTo>
                  <a:pt x="0" y="75057"/>
                </a:lnTo>
                <a:lnTo>
                  <a:pt x="295910" y="75057"/>
                </a:lnTo>
                <a:lnTo>
                  <a:pt x="147955" y="0"/>
                </a:lnTo>
                <a:close/>
              </a:path>
            </a:pathLst>
          </a:custGeom>
          <a:solidFill>
            <a:srgbClr val="4D75E4"/>
          </a:solidFill>
        </p:spPr>
        <p:txBody>
          <a:bodyPr wrap="square" lIns="0" tIns="0" rIns="0" bIns="0" rtlCol="0"/>
          <a:lstStyle/>
          <a:p>
            <a:endParaRPr/>
          </a:p>
        </p:txBody>
      </p:sp>
      <p:sp>
        <p:nvSpPr>
          <p:cNvPr id="53" name="object 53"/>
          <p:cNvSpPr/>
          <p:nvPr/>
        </p:nvSpPr>
        <p:spPr>
          <a:xfrm>
            <a:off x="6522084" y="2581529"/>
            <a:ext cx="295910" cy="278130"/>
          </a:xfrm>
          <a:custGeom>
            <a:avLst/>
            <a:gdLst/>
            <a:ahLst/>
            <a:cxnLst/>
            <a:rect l="l" t="t" r="r" b="b"/>
            <a:pathLst>
              <a:path w="295909" h="278130">
                <a:moveTo>
                  <a:pt x="0" y="75057"/>
                </a:moveTo>
                <a:lnTo>
                  <a:pt x="74041" y="75057"/>
                </a:lnTo>
                <a:lnTo>
                  <a:pt x="74041" y="277622"/>
                </a:lnTo>
                <a:lnTo>
                  <a:pt x="221869" y="277622"/>
                </a:lnTo>
                <a:lnTo>
                  <a:pt x="221869" y="75057"/>
                </a:lnTo>
                <a:lnTo>
                  <a:pt x="295910" y="75057"/>
                </a:lnTo>
                <a:lnTo>
                  <a:pt x="147955" y="0"/>
                </a:lnTo>
                <a:lnTo>
                  <a:pt x="0" y="75057"/>
                </a:lnTo>
                <a:close/>
              </a:path>
            </a:pathLst>
          </a:custGeom>
          <a:ln w="9525">
            <a:solidFill>
              <a:srgbClr val="163793"/>
            </a:solidFill>
          </a:ln>
        </p:spPr>
        <p:txBody>
          <a:bodyPr wrap="square" lIns="0" tIns="0" rIns="0" bIns="0" rtlCol="0"/>
          <a:lstStyle/>
          <a:p>
            <a:endParaRPr/>
          </a:p>
        </p:txBody>
      </p:sp>
      <p:sp>
        <p:nvSpPr>
          <p:cNvPr id="54" name="object 54"/>
          <p:cNvSpPr txBox="1"/>
          <p:nvPr/>
        </p:nvSpPr>
        <p:spPr>
          <a:xfrm>
            <a:off x="6137528" y="1249354"/>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去往网络层</a:t>
            </a:r>
            <a:endParaRPr sz="1600">
              <a:latin typeface="宋体"/>
              <a:cs typeface="宋体"/>
            </a:endParaRPr>
          </a:p>
        </p:txBody>
      </p:sp>
      <p:sp>
        <p:nvSpPr>
          <p:cNvPr id="57" name="object 5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58" name="object 58"/>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4</a:t>
            </a:r>
            <a:endParaRPr sz="1400">
              <a:latin typeface="Arial"/>
              <a:cs typeface="Arial"/>
            </a:endParaRPr>
          </a:p>
        </p:txBody>
      </p:sp>
      <p:sp>
        <p:nvSpPr>
          <p:cNvPr id="59" name="object 59"/>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122</a:t>
            </a:fld>
            <a:endParaRPr dirty="0"/>
          </a:p>
        </p:txBody>
      </p:sp>
      <p:sp>
        <p:nvSpPr>
          <p:cNvPr id="55" name="object 55"/>
          <p:cNvSpPr txBox="1">
            <a:spLocks noGrp="1"/>
          </p:cNvSpPr>
          <p:nvPr>
            <p:ph type="title"/>
          </p:nvPr>
        </p:nvSpPr>
        <p:spPr>
          <a:prstGeom prst="rect">
            <a:avLst/>
          </a:prstGeom>
        </p:spPr>
        <p:txBody>
          <a:bodyPr vert="horz" wrap="square" lIns="0" tIns="0" rIns="0" bIns="0" rtlCol="0">
            <a:spAutoFit/>
          </a:bodyPr>
          <a:lstStyle/>
          <a:p>
            <a:pPr marL="12700">
              <a:lnSpc>
                <a:spcPts val="4205"/>
              </a:lnSpc>
            </a:pPr>
            <a:r>
              <a:rPr spc="-5" dirty="0"/>
              <a:t>数据链路层功能</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9112" y="1194561"/>
            <a:ext cx="8232775" cy="2244725"/>
          </a:xfrm>
          <a:custGeom>
            <a:avLst/>
            <a:gdLst/>
            <a:ahLst/>
            <a:cxnLst/>
            <a:rect l="l" t="t" r="r" b="b"/>
            <a:pathLst>
              <a:path w="8232775" h="2244725">
                <a:moveTo>
                  <a:pt x="0" y="2244725"/>
                </a:moveTo>
                <a:lnTo>
                  <a:pt x="8232775" y="2244725"/>
                </a:lnTo>
                <a:lnTo>
                  <a:pt x="8232775" y="0"/>
                </a:lnTo>
                <a:lnTo>
                  <a:pt x="0" y="0"/>
                </a:lnTo>
                <a:lnTo>
                  <a:pt x="0" y="2244725"/>
                </a:lnTo>
                <a:close/>
              </a:path>
            </a:pathLst>
          </a:custGeom>
          <a:solidFill>
            <a:srgbClr val="EAEAEA"/>
          </a:solidFill>
        </p:spPr>
        <p:txBody>
          <a:bodyPr wrap="square" lIns="0" tIns="0" rIns="0" bIns="0" rtlCol="0"/>
          <a:lstStyle/>
          <a:p>
            <a:endParaRPr/>
          </a:p>
        </p:txBody>
      </p:sp>
      <p:sp>
        <p:nvSpPr>
          <p:cNvPr id="3" name="object 3"/>
          <p:cNvSpPr/>
          <p:nvPr/>
        </p:nvSpPr>
        <p:spPr>
          <a:xfrm>
            <a:off x="1420749" y="1294574"/>
            <a:ext cx="795337" cy="76358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76312" y="2489961"/>
            <a:ext cx="7162800" cy="0"/>
          </a:xfrm>
          <a:custGeom>
            <a:avLst/>
            <a:gdLst/>
            <a:ahLst/>
            <a:cxnLst/>
            <a:rect l="l" t="t" r="r" b="b"/>
            <a:pathLst>
              <a:path w="7162800">
                <a:moveTo>
                  <a:pt x="0" y="0"/>
                </a:moveTo>
                <a:lnTo>
                  <a:pt x="7162736" y="0"/>
                </a:lnTo>
              </a:path>
            </a:pathLst>
          </a:custGeom>
          <a:ln w="38100">
            <a:solidFill>
              <a:srgbClr val="990000"/>
            </a:solidFill>
          </a:ln>
        </p:spPr>
        <p:txBody>
          <a:bodyPr wrap="square" lIns="0" tIns="0" rIns="0" bIns="0" rtlCol="0"/>
          <a:lstStyle/>
          <a:p>
            <a:endParaRPr/>
          </a:p>
        </p:txBody>
      </p:sp>
      <p:sp>
        <p:nvSpPr>
          <p:cNvPr id="5" name="object 5"/>
          <p:cNvSpPr/>
          <p:nvPr/>
        </p:nvSpPr>
        <p:spPr>
          <a:xfrm>
            <a:off x="2855848" y="1281874"/>
            <a:ext cx="795337" cy="76358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290948" y="1281874"/>
            <a:ext cx="795337" cy="76358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726048" y="1281874"/>
            <a:ext cx="795337" cy="76358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161148" y="1281874"/>
            <a:ext cx="795337" cy="76358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785873" y="2007361"/>
            <a:ext cx="635" cy="482600"/>
          </a:xfrm>
          <a:custGeom>
            <a:avLst/>
            <a:gdLst/>
            <a:ahLst/>
            <a:cxnLst/>
            <a:rect l="l" t="t" r="r" b="b"/>
            <a:pathLst>
              <a:path w="635" h="482600">
                <a:moveTo>
                  <a:pt x="0" y="0"/>
                </a:moveTo>
                <a:lnTo>
                  <a:pt x="126" y="482600"/>
                </a:lnTo>
              </a:path>
            </a:pathLst>
          </a:custGeom>
          <a:ln w="38100">
            <a:solidFill>
              <a:srgbClr val="990000"/>
            </a:solidFill>
          </a:ln>
        </p:spPr>
        <p:txBody>
          <a:bodyPr wrap="square" lIns="0" tIns="0" rIns="0" bIns="0" rtlCol="0"/>
          <a:lstStyle/>
          <a:p>
            <a:endParaRPr/>
          </a:p>
        </p:txBody>
      </p:sp>
      <p:sp>
        <p:nvSpPr>
          <p:cNvPr id="10" name="object 10"/>
          <p:cNvSpPr/>
          <p:nvPr/>
        </p:nvSpPr>
        <p:spPr>
          <a:xfrm>
            <a:off x="3208273" y="2007361"/>
            <a:ext cx="635" cy="482600"/>
          </a:xfrm>
          <a:custGeom>
            <a:avLst/>
            <a:gdLst/>
            <a:ahLst/>
            <a:cxnLst/>
            <a:rect l="l" t="t" r="r" b="b"/>
            <a:pathLst>
              <a:path w="635" h="482600">
                <a:moveTo>
                  <a:pt x="0" y="0"/>
                </a:moveTo>
                <a:lnTo>
                  <a:pt x="126" y="482600"/>
                </a:lnTo>
              </a:path>
            </a:pathLst>
          </a:custGeom>
          <a:ln w="38100">
            <a:solidFill>
              <a:srgbClr val="990000"/>
            </a:solidFill>
          </a:ln>
        </p:spPr>
        <p:txBody>
          <a:bodyPr wrap="square" lIns="0" tIns="0" rIns="0" bIns="0" rtlCol="0"/>
          <a:lstStyle/>
          <a:p>
            <a:endParaRPr/>
          </a:p>
        </p:txBody>
      </p:sp>
      <p:sp>
        <p:nvSpPr>
          <p:cNvPr id="11" name="object 11"/>
          <p:cNvSpPr/>
          <p:nvPr/>
        </p:nvSpPr>
        <p:spPr>
          <a:xfrm>
            <a:off x="4630673" y="2007361"/>
            <a:ext cx="635" cy="482600"/>
          </a:xfrm>
          <a:custGeom>
            <a:avLst/>
            <a:gdLst/>
            <a:ahLst/>
            <a:cxnLst/>
            <a:rect l="l" t="t" r="r" b="b"/>
            <a:pathLst>
              <a:path w="635" h="482600">
                <a:moveTo>
                  <a:pt x="0" y="0"/>
                </a:moveTo>
                <a:lnTo>
                  <a:pt x="126" y="482600"/>
                </a:lnTo>
              </a:path>
            </a:pathLst>
          </a:custGeom>
          <a:ln w="38100">
            <a:solidFill>
              <a:srgbClr val="990000"/>
            </a:solidFill>
          </a:ln>
        </p:spPr>
        <p:txBody>
          <a:bodyPr wrap="square" lIns="0" tIns="0" rIns="0" bIns="0" rtlCol="0"/>
          <a:lstStyle/>
          <a:p>
            <a:endParaRPr/>
          </a:p>
        </p:txBody>
      </p:sp>
      <p:sp>
        <p:nvSpPr>
          <p:cNvPr id="12" name="object 12"/>
          <p:cNvSpPr/>
          <p:nvPr/>
        </p:nvSpPr>
        <p:spPr>
          <a:xfrm>
            <a:off x="6053073" y="2007361"/>
            <a:ext cx="635" cy="482600"/>
          </a:xfrm>
          <a:custGeom>
            <a:avLst/>
            <a:gdLst/>
            <a:ahLst/>
            <a:cxnLst/>
            <a:rect l="l" t="t" r="r" b="b"/>
            <a:pathLst>
              <a:path w="635" h="482600">
                <a:moveTo>
                  <a:pt x="0" y="0"/>
                </a:moveTo>
                <a:lnTo>
                  <a:pt x="126" y="482600"/>
                </a:lnTo>
              </a:path>
            </a:pathLst>
          </a:custGeom>
          <a:ln w="38100">
            <a:solidFill>
              <a:srgbClr val="990000"/>
            </a:solidFill>
          </a:ln>
        </p:spPr>
        <p:txBody>
          <a:bodyPr wrap="square" lIns="0" tIns="0" rIns="0" bIns="0" rtlCol="0"/>
          <a:lstStyle/>
          <a:p>
            <a:endParaRPr/>
          </a:p>
        </p:txBody>
      </p:sp>
      <p:sp>
        <p:nvSpPr>
          <p:cNvPr id="13" name="object 13"/>
          <p:cNvSpPr/>
          <p:nvPr/>
        </p:nvSpPr>
        <p:spPr>
          <a:xfrm>
            <a:off x="7475473" y="2007361"/>
            <a:ext cx="635" cy="482600"/>
          </a:xfrm>
          <a:custGeom>
            <a:avLst/>
            <a:gdLst/>
            <a:ahLst/>
            <a:cxnLst/>
            <a:rect l="l" t="t" r="r" b="b"/>
            <a:pathLst>
              <a:path w="634" h="482600">
                <a:moveTo>
                  <a:pt x="0" y="0"/>
                </a:moveTo>
                <a:lnTo>
                  <a:pt x="126" y="482600"/>
                </a:lnTo>
              </a:path>
            </a:pathLst>
          </a:custGeom>
          <a:ln w="38100">
            <a:solidFill>
              <a:srgbClr val="990000"/>
            </a:solidFill>
          </a:ln>
        </p:spPr>
        <p:txBody>
          <a:bodyPr wrap="square" lIns="0" tIns="0" rIns="0" bIns="0" rtlCol="0"/>
          <a:lstStyle/>
          <a:p>
            <a:endParaRPr/>
          </a:p>
        </p:txBody>
      </p:sp>
      <p:sp>
        <p:nvSpPr>
          <p:cNvPr id="14" name="object 14"/>
          <p:cNvSpPr txBox="1"/>
          <p:nvPr/>
        </p:nvSpPr>
        <p:spPr>
          <a:xfrm>
            <a:off x="1444752" y="2070193"/>
            <a:ext cx="226060" cy="203200"/>
          </a:xfrm>
          <a:prstGeom prst="rect">
            <a:avLst/>
          </a:prstGeom>
        </p:spPr>
        <p:txBody>
          <a:bodyPr vert="horz" wrap="square" lIns="0" tIns="0" rIns="0" bIns="0" rtlCol="0">
            <a:spAutoFit/>
          </a:bodyPr>
          <a:lstStyle/>
          <a:p>
            <a:pPr>
              <a:lnSpc>
                <a:spcPts val="1905"/>
              </a:lnSpc>
            </a:pPr>
            <a:r>
              <a:rPr sz="1600" b="1" spc="-5" dirty="0">
                <a:solidFill>
                  <a:srgbClr val="163793"/>
                </a:solidFill>
                <a:latin typeface="Arial"/>
                <a:cs typeface="Arial"/>
              </a:rPr>
              <a:t>20</a:t>
            </a:r>
            <a:endParaRPr sz="1600">
              <a:latin typeface="Arial"/>
              <a:cs typeface="Arial"/>
            </a:endParaRPr>
          </a:p>
        </p:txBody>
      </p:sp>
      <p:sp>
        <p:nvSpPr>
          <p:cNvPr id="15" name="object 15"/>
          <p:cNvSpPr txBox="1"/>
          <p:nvPr/>
        </p:nvSpPr>
        <p:spPr>
          <a:xfrm>
            <a:off x="2929382" y="2052921"/>
            <a:ext cx="226060" cy="203200"/>
          </a:xfrm>
          <a:prstGeom prst="rect">
            <a:avLst/>
          </a:prstGeom>
        </p:spPr>
        <p:txBody>
          <a:bodyPr vert="horz" wrap="square" lIns="0" tIns="0" rIns="0" bIns="0" rtlCol="0">
            <a:spAutoFit/>
          </a:bodyPr>
          <a:lstStyle/>
          <a:p>
            <a:pPr>
              <a:lnSpc>
                <a:spcPts val="1905"/>
              </a:lnSpc>
            </a:pPr>
            <a:r>
              <a:rPr sz="1600" b="1" spc="-5" dirty="0">
                <a:solidFill>
                  <a:srgbClr val="163793"/>
                </a:solidFill>
                <a:latin typeface="Arial"/>
                <a:cs typeface="Arial"/>
              </a:rPr>
              <a:t>25</a:t>
            </a:r>
            <a:endParaRPr sz="1600">
              <a:latin typeface="Arial"/>
              <a:cs typeface="Arial"/>
            </a:endParaRPr>
          </a:p>
        </p:txBody>
      </p:sp>
      <p:sp>
        <p:nvSpPr>
          <p:cNvPr id="16" name="object 16"/>
          <p:cNvSpPr txBox="1"/>
          <p:nvPr/>
        </p:nvSpPr>
        <p:spPr>
          <a:xfrm>
            <a:off x="4372609" y="2049626"/>
            <a:ext cx="226060" cy="203200"/>
          </a:xfrm>
          <a:prstGeom prst="rect">
            <a:avLst/>
          </a:prstGeom>
        </p:spPr>
        <p:txBody>
          <a:bodyPr vert="horz" wrap="square" lIns="0" tIns="0" rIns="0" bIns="0" rtlCol="0">
            <a:spAutoFit/>
          </a:bodyPr>
          <a:lstStyle/>
          <a:p>
            <a:pPr>
              <a:lnSpc>
                <a:spcPts val="1905"/>
              </a:lnSpc>
            </a:pPr>
            <a:r>
              <a:rPr sz="1600" b="1" spc="-10" dirty="0">
                <a:solidFill>
                  <a:srgbClr val="163793"/>
                </a:solidFill>
                <a:latin typeface="Arial"/>
                <a:cs typeface="Arial"/>
              </a:rPr>
              <a:t>32</a:t>
            </a:r>
            <a:endParaRPr sz="1600">
              <a:latin typeface="Arial"/>
              <a:cs typeface="Arial"/>
            </a:endParaRPr>
          </a:p>
        </p:txBody>
      </p:sp>
      <p:sp>
        <p:nvSpPr>
          <p:cNvPr id="17" name="object 17"/>
          <p:cNvSpPr txBox="1"/>
          <p:nvPr/>
        </p:nvSpPr>
        <p:spPr>
          <a:xfrm>
            <a:off x="5777738" y="2070193"/>
            <a:ext cx="226060" cy="203200"/>
          </a:xfrm>
          <a:prstGeom prst="rect">
            <a:avLst/>
          </a:prstGeom>
        </p:spPr>
        <p:txBody>
          <a:bodyPr vert="horz" wrap="square" lIns="0" tIns="0" rIns="0" bIns="0" rtlCol="0">
            <a:spAutoFit/>
          </a:bodyPr>
          <a:lstStyle/>
          <a:p>
            <a:pPr>
              <a:lnSpc>
                <a:spcPts val="1905"/>
              </a:lnSpc>
            </a:pPr>
            <a:r>
              <a:rPr sz="1600" b="1" spc="-5" dirty="0">
                <a:solidFill>
                  <a:srgbClr val="163793"/>
                </a:solidFill>
                <a:latin typeface="Arial"/>
                <a:cs typeface="Arial"/>
              </a:rPr>
              <a:t>48</a:t>
            </a:r>
            <a:endParaRPr sz="1600">
              <a:latin typeface="Arial"/>
              <a:cs typeface="Arial"/>
            </a:endParaRPr>
          </a:p>
        </p:txBody>
      </p:sp>
      <p:sp>
        <p:nvSpPr>
          <p:cNvPr id="18" name="object 18"/>
          <p:cNvSpPr txBox="1"/>
          <p:nvPr/>
        </p:nvSpPr>
        <p:spPr>
          <a:xfrm>
            <a:off x="7208519" y="2038570"/>
            <a:ext cx="226060" cy="203200"/>
          </a:xfrm>
          <a:prstGeom prst="rect">
            <a:avLst/>
          </a:prstGeom>
        </p:spPr>
        <p:txBody>
          <a:bodyPr vert="horz" wrap="square" lIns="0" tIns="0" rIns="0" bIns="0" rtlCol="0">
            <a:spAutoFit/>
          </a:bodyPr>
          <a:lstStyle/>
          <a:p>
            <a:pPr>
              <a:lnSpc>
                <a:spcPts val="1905"/>
              </a:lnSpc>
            </a:pPr>
            <a:r>
              <a:rPr sz="1600" b="1" spc="-5" dirty="0">
                <a:solidFill>
                  <a:srgbClr val="163793"/>
                </a:solidFill>
                <a:latin typeface="Arial"/>
                <a:cs typeface="Arial"/>
              </a:rPr>
              <a:t>62</a:t>
            </a:r>
            <a:endParaRPr sz="1600">
              <a:latin typeface="Arial"/>
              <a:cs typeface="Arial"/>
            </a:endParaRPr>
          </a:p>
        </p:txBody>
      </p:sp>
      <p:sp>
        <p:nvSpPr>
          <p:cNvPr id="19" name="object 19"/>
          <p:cNvSpPr/>
          <p:nvPr/>
        </p:nvSpPr>
        <p:spPr>
          <a:xfrm>
            <a:off x="6299961" y="2112010"/>
            <a:ext cx="863600" cy="737235"/>
          </a:xfrm>
          <a:custGeom>
            <a:avLst/>
            <a:gdLst/>
            <a:ahLst/>
            <a:cxnLst/>
            <a:rect l="l" t="t" r="r" b="b"/>
            <a:pathLst>
              <a:path w="863600" h="737235">
                <a:moveTo>
                  <a:pt x="575056" y="0"/>
                </a:moveTo>
                <a:lnTo>
                  <a:pt x="641477" y="92963"/>
                </a:lnTo>
                <a:lnTo>
                  <a:pt x="0" y="551179"/>
                </a:lnTo>
                <a:lnTo>
                  <a:pt x="132841" y="737235"/>
                </a:lnTo>
                <a:lnTo>
                  <a:pt x="774445" y="279018"/>
                </a:lnTo>
                <a:lnTo>
                  <a:pt x="847904" y="279018"/>
                </a:lnTo>
                <a:lnTo>
                  <a:pt x="863345" y="75056"/>
                </a:lnTo>
                <a:lnTo>
                  <a:pt x="575056" y="0"/>
                </a:lnTo>
                <a:close/>
              </a:path>
              <a:path w="863600" h="737235">
                <a:moveTo>
                  <a:pt x="847904" y="279018"/>
                </a:moveTo>
                <a:lnTo>
                  <a:pt x="774445" y="279018"/>
                </a:lnTo>
                <a:lnTo>
                  <a:pt x="840866" y="371982"/>
                </a:lnTo>
                <a:lnTo>
                  <a:pt x="847904" y="279018"/>
                </a:lnTo>
                <a:close/>
              </a:path>
            </a:pathLst>
          </a:custGeom>
          <a:solidFill>
            <a:srgbClr val="4D75E4"/>
          </a:solidFill>
        </p:spPr>
        <p:txBody>
          <a:bodyPr wrap="square" lIns="0" tIns="0" rIns="0" bIns="0" rtlCol="0"/>
          <a:lstStyle/>
          <a:p>
            <a:endParaRPr/>
          </a:p>
        </p:txBody>
      </p:sp>
      <p:sp>
        <p:nvSpPr>
          <p:cNvPr id="20" name="object 20"/>
          <p:cNvSpPr/>
          <p:nvPr/>
        </p:nvSpPr>
        <p:spPr>
          <a:xfrm>
            <a:off x="6299961" y="2112010"/>
            <a:ext cx="863600" cy="737235"/>
          </a:xfrm>
          <a:custGeom>
            <a:avLst/>
            <a:gdLst/>
            <a:ahLst/>
            <a:cxnLst/>
            <a:rect l="l" t="t" r="r" b="b"/>
            <a:pathLst>
              <a:path w="863600" h="737235">
                <a:moveTo>
                  <a:pt x="840866" y="371982"/>
                </a:moveTo>
                <a:lnTo>
                  <a:pt x="774445" y="279018"/>
                </a:lnTo>
                <a:lnTo>
                  <a:pt x="132841" y="737235"/>
                </a:lnTo>
                <a:lnTo>
                  <a:pt x="0" y="551179"/>
                </a:lnTo>
                <a:lnTo>
                  <a:pt x="641477" y="92963"/>
                </a:lnTo>
                <a:lnTo>
                  <a:pt x="575056" y="0"/>
                </a:lnTo>
                <a:lnTo>
                  <a:pt x="863345" y="75056"/>
                </a:lnTo>
                <a:lnTo>
                  <a:pt x="840866" y="371982"/>
                </a:lnTo>
                <a:close/>
              </a:path>
            </a:pathLst>
          </a:custGeom>
          <a:ln w="9525">
            <a:solidFill>
              <a:srgbClr val="163793"/>
            </a:solidFill>
          </a:ln>
        </p:spPr>
        <p:txBody>
          <a:bodyPr wrap="square" lIns="0" tIns="0" rIns="0" bIns="0" rtlCol="0"/>
          <a:lstStyle/>
          <a:p>
            <a:endParaRPr/>
          </a:p>
        </p:txBody>
      </p:sp>
      <p:sp>
        <p:nvSpPr>
          <p:cNvPr id="21" name="object 21"/>
          <p:cNvSpPr/>
          <p:nvPr/>
        </p:nvSpPr>
        <p:spPr>
          <a:xfrm>
            <a:off x="5059426" y="2697924"/>
            <a:ext cx="1068705" cy="338455"/>
          </a:xfrm>
          <a:custGeom>
            <a:avLst/>
            <a:gdLst/>
            <a:ahLst/>
            <a:cxnLst/>
            <a:rect l="l" t="t" r="r" b="b"/>
            <a:pathLst>
              <a:path w="1068704" h="338455">
                <a:moveTo>
                  <a:pt x="0" y="338137"/>
                </a:moveTo>
                <a:lnTo>
                  <a:pt x="1068324" y="338137"/>
                </a:lnTo>
                <a:lnTo>
                  <a:pt x="1068324" y="0"/>
                </a:lnTo>
                <a:lnTo>
                  <a:pt x="0" y="0"/>
                </a:lnTo>
                <a:lnTo>
                  <a:pt x="0" y="338137"/>
                </a:lnTo>
                <a:close/>
              </a:path>
            </a:pathLst>
          </a:custGeom>
          <a:solidFill>
            <a:srgbClr val="FF9900"/>
          </a:solidFill>
        </p:spPr>
        <p:txBody>
          <a:bodyPr wrap="square" lIns="0" tIns="0" rIns="0" bIns="0" rtlCol="0"/>
          <a:lstStyle/>
          <a:p>
            <a:endParaRPr/>
          </a:p>
        </p:txBody>
      </p:sp>
      <p:sp>
        <p:nvSpPr>
          <p:cNvPr id="22" name="object 22"/>
          <p:cNvSpPr/>
          <p:nvPr/>
        </p:nvSpPr>
        <p:spPr>
          <a:xfrm>
            <a:off x="2930525" y="2697924"/>
            <a:ext cx="406400" cy="338455"/>
          </a:xfrm>
          <a:custGeom>
            <a:avLst/>
            <a:gdLst/>
            <a:ahLst/>
            <a:cxnLst/>
            <a:rect l="l" t="t" r="r" b="b"/>
            <a:pathLst>
              <a:path w="406400" h="338455">
                <a:moveTo>
                  <a:pt x="0" y="338137"/>
                </a:moveTo>
                <a:lnTo>
                  <a:pt x="406400" y="338137"/>
                </a:lnTo>
                <a:lnTo>
                  <a:pt x="406400" y="0"/>
                </a:lnTo>
                <a:lnTo>
                  <a:pt x="0" y="0"/>
                </a:lnTo>
                <a:lnTo>
                  <a:pt x="0" y="338137"/>
                </a:lnTo>
                <a:close/>
              </a:path>
            </a:pathLst>
          </a:custGeom>
          <a:solidFill>
            <a:srgbClr val="FF9900"/>
          </a:solidFill>
        </p:spPr>
        <p:txBody>
          <a:bodyPr wrap="square" lIns="0" tIns="0" rIns="0" bIns="0" rtlCol="0"/>
          <a:lstStyle/>
          <a:p>
            <a:endParaRPr/>
          </a:p>
        </p:txBody>
      </p:sp>
      <p:sp>
        <p:nvSpPr>
          <p:cNvPr id="23" name="object 23"/>
          <p:cNvSpPr/>
          <p:nvPr/>
        </p:nvSpPr>
        <p:spPr>
          <a:xfrm>
            <a:off x="2930525" y="2697924"/>
            <a:ext cx="3197225" cy="338455"/>
          </a:xfrm>
          <a:custGeom>
            <a:avLst/>
            <a:gdLst/>
            <a:ahLst/>
            <a:cxnLst/>
            <a:rect l="l" t="t" r="r" b="b"/>
            <a:pathLst>
              <a:path w="3197225" h="338455">
                <a:moveTo>
                  <a:pt x="0" y="338137"/>
                </a:moveTo>
                <a:lnTo>
                  <a:pt x="3197225" y="338137"/>
                </a:lnTo>
                <a:lnTo>
                  <a:pt x="3197225" y="0"/>
                </a:lnTo>
                <a:lnTo>
                  <a:pt x="0" y="0"/>
                </a:lnTo>
                <a:lnTo>
                  <a:pt x="0" y="338137"/>
                </a:lnTo>
                <a:close/>
              </a:path>
            </a:pathLst>
          </a:custGeom>
          <a:ln w="9525">
            <a:solidFill>
              <a:srgbClr val="163793"/>
            </a:solidFill>
          </a:ln>
        </p:spPr>
        <p:txBody>
          <a:bodyPr wrap="square" lIns="0" tIns="0" rIns="0" bIns="0" rtlCol="0"/>
          <a:lstStyle/>
          <a:p>
            <a:endParaRPr/>
          </a:p>
        </p:txBody>
      </p:sp>
      <p:sp>
        <p:nvSpPr>
          <p:cNvPr id="24" name="object 24"/>
          <p:cNvSpPr/>
          <p:nvPr/>
        </p:nvSpPr>
        <p:spPr>
          <a:xfrm>
            <a:off x="3336925" y="2699448"/>
            <a:ext cx="1722755" cy="338455"/>
          </a:xfrm>
          <a:custGeom>
            <a:avLst/>
            <a:gdLst/>
            <a:ahLst/>
            <a:cxnLst/>
            <a:rect l="l" t="t" r="r" b="b"/>
            <a:pathLst>
              <a:path w="1722754" h="338455">
                <a:moveTo>
                  <a:pt x="0" y="338137"/>
                </a:moveTo>
                <a:lnTo>
                  <a:pt x="1722501" y="338137"/>
                </a:lnTo>
                <a:lnTo>
                  <a:pt x="1722501" y="0"/>
                </a:lnTo>
                <a:lnTo>
                  <a:pt x="0" y="0"/>
                </a:lnTo>
                <a:lnTo>
                  <a:pt x="0" y="338137"/>
                </a:lnTo>
                <a:close/>
              </a:path>
            </a:pathLst>
          </a:custGeom>
          <a:solidFill>
            <a:srgbClr val="FFFFFF"/>
          </a:solidFill>
        </p:spPr>
        <p:txBody>
          <a:bodyPr wrap="square" lIns="0" tIns="0" rIns="0" bIns="0" rtlCol="0"/>
          <a:lstStyle/>
          <a:p>
            <a:endParaRPr/>
          </a:p>
        </p:txBody>
      </p:sp>
      <p:sp>
        <p:nvSpPr>
          <p:cNvPr id="25" name="object 25"/>
          <p:cNvSpPr/>
          <p:nvPr/>
        </p:nvSpPr>
        <p:spPr>
          <a:xfrm>
            <a:off x="3336925" y="2699448"/>
            <a:ext cx="1722755" cy="338455"/>
          </a:xfrm>
          <a:custGeom>
            <a:avLst/>
            <a:gdLst/>
            <a:ahLst/>
            <a:cxnLst/>
            <a:rect l="l" t="t" r="r" b="b"/>
            <a:pathLst>
              <a:path w="1722754" h="338455">
                <a:moveTo>
                  <a:pt x="0" y="338137"/>
                </a:moveTo>
                <a:lnTo>
                  <a:pt x="1722501" y="338137"/>
                </a:lnTo>
                <a:lnTo>
                  <a:pt x="1722501" y="0"/>
                </a:lnTo>
                <a:lnTo>
                  <a:pt x="0" y="0"/>
                </a:lnTo>
                <a:lnTo>
                  <a:pt x="0" y="338137"/>
                </a:lnTo>
                <a:close/>
              </a:path>
            </a:pathLst>
          </a:custGeom>
          <a:ln w="9525">
            <a:solidFill>
              <a:srgbClr val="163793"/>
            </a:solidFill>
          </a:ln>
        </p:spPr>
        <p:txBody>
          <a:bodyPr wrap="square" lIns="0" tIns="0" rIns="0" bIns="0" rtlCol="0"/>
          <a:lstStyle/>
          <a:p>
            <a:endParaRPr/>
          </a:p>
        </p:txBody>
      </p:sp>
      <p:sp>
        <p:nvSpPr>
          <p:cNvPr id="26" name="object 26"/>
          <p:cNvSpPr/>
          <p:nvPr/>
        </p:nvSpPr>
        <p:spPr>
          <a:xfrm>
            <a:off x="2554351" y="2969386"/>
            <a:ext cx="522605" cy="170180"/>
          </a:xfrm>
          <a:custGeom>
            <a:avLst/>
            <a:gdLst/>
            <a:ahLst/>
            <a:cxnLst/>
            <a:rect l="l" t="t" r="r" b="b"/>
            <a:pathLst>
              <a:path w="522605" h="170180">
                <a:moveTo>
                  <a:pt x="0" y="169799"/>
                </a:moveTo>
                <a:lnTo>
                  <a:pt x="522224" y="0"/>
                </a:lnTo>
              </a:path>
            </a:pathLst>
          </a:custGeom>
          <a:ln w="28575">
            <a:solidFill>
              <a:srgbClr val="163793"/>
            </a:solidFill>
          </a:ln>
        </p:spPr>
        <p:txBody>
          <a:bodyPr wrap="square" lIns="0" tIns="0" rIns="0" bIns="0" rtlCol="0"/>
          <a:lstStyle/>
          <a:p>
            <a:endParaRPr/>
          </a:p>
        </p:txBody>
      </p:sp>
      <p:sp>
        <p:nvSpPr>
          <p:cNvPr id="27" name="object 27"/>
          <p:cNvSpPr/>
          <p:nvPr/>
        </p:nvSpPr>
        <p:spPr>
          <a:xfrm>
            <a:off x="5294376" y="2969386"/>
            <a:ext cx="234950" cy="170180"/>
          </a:xfrm>
          <a:custGeom>
            <a:avLst/>
            <a:gdLst/>
            <a:ahLst/>
            <a:cxnLst/>
            <a:rect l="l" t="t" r="r" b="b"/>
            <a:pathLst>
              <a:path w="234950" h="170180">
                <a:moveTo>
                  <a:pt x="0" y="169799"/>
                </a:moveTo>
                <a:lnTo>
                  <a:pt x="234950" y="0"/>
                </a:lnTo>
              </a:path>
            </a:pathLst>
          </a:custGeom>
          <a:ln w="28575">
            <a:solidFill>
              <a:srgbClr val="163793"/>
            </a:solidFill>
          </a:ln>
        </p:spPr>
        <p:txBody>
          <a:bodyPr wrap="square" lIns="0" tIns="0" rIns="0" bIns="0" rtlCol="0"/>
          <a:lstStyle/>
          <a:p>
            <a:endParaRPr/>
          </a:p>
        </p:txBody>
      </p:sp>
      <p:sp>
        <p:nvSpPr>
          <p:cNvPr id="28" name="object 28"/>
          <p:cNvSpPr txBox="1"/>
          <p:nvPr/>
        </p:nvSpPr>
        <p:spPr>
          <a:xfrm>
            <a:off x="3952366" y="2769297"/>
            <a:ext cx="3377565" cy="591185"/>
          </a:xfrm>
          <a:prstGeom prst="rect">
            <a:avLst/>
          </a:prstGeom>
        </p:spPr>
        <p:txBody>
          <a:bodyPr vert="horz" wrap="square" lIns="0" tIns="0" rIns="0" bIns="0" rtlCol="0">
            <a:spAutoFit/>
          </a:bodyPr>
          <a:lstStyle/>
          <a:p>
            <a:pPr>
              <a:lnSpc>
                <a:spcPct val="100000"/>
              </a:lnSpc>
              <a:tabLst>
                <a:tab pos="1492885" algn="l"/>
                <a:tab pos="1889125" algn="l"/>
              </a:tabLst>
            </a:pPr>
            <a:r>
              <a:rPr sz="2700" b="1" baseline="1543" dirty="0">
                <a:solidFill>
                  <a:srgbClr val="163793"/>
                </a:solidFill>
                <a:latin typeface="Arial"/>
                <a:cs typeface="Arial"/>
              </a:rPr>
              <a:t>D</a:t>
            </a:r>
            <a:r>
              <a:rPr sz="2700" b="1" spc="-22" baseline="1543" dirty="0">
                <a:solidFill>
                  <a:srgbClr val="163793"/>
                </a:solidFill>
                <a:latin typeface="Arial"/>
                <a:cs typeface="Arial"/>
              </a:rPr>
              <a:t>a</a:t>
            </a:r>
            <a:r>
              <a:rPr sz="2700" b="1" baseline="1543" dirty="0">
                <a:solidFill>
                  <a:srgbClr val="163793"/>
                </a:solidFill>
                <a:latin typeface="Arial"/>
                <a:cs typeface="Arial"/>
              </a:rPr>
              <a:t>ta	</a:t>
            </a:r>
            <a:r>
              <a:rPr sz="1600" b="1" spc="-5" dirty="0">
                <a:solidFill>
                  <a:srgbClr val="163793"/>
                </a:solidFill>
                <a:latin typeface="Arial"/>
                <a:cs typeface="Arial"/>
              </a:rPr>
              <a:t>20</a:t>
            </a:r>
            <a:r>
              <a:rPr sz="1600" b="1" dirty="0">
                <a:solidFill>
                  <a:srgbClr val="163793"/>
                </a:solidFill>
                <a:latin typeface="Arial"/>
                <a:cs typeface="Arial"/>
              </a:rPr>
              <a:t>	</a:t>
            </a:r>
            <a:r>
              <a:rPr sz="1600" b="1" spc="-5" dirty="0">
                <a:solidFill>
                  <a:srgbClr val="163793"/>
                </a:solidFill>
                <a:latin typeface="Arial"/>
                <a:cs typeface="Arial"/>
              </a:rPr>
              <a:t>62</a:t>
            </a:r>
            <a:endParaRPr sz="1600">
              <a:latin typeface="Arial"/>
              <a:cs typeface="Arial"/>
            </a:endParaRPr>
          </a:p>
          <a:p>
            <a:pPr marL="354330">
              <a:lnSpc>
                <a:spcPts val="1825"/>
              </a:lnSpc>
              <a:spcBef>
                <a:spcPts val="975"/>
              </a:spcBef>
              <a:tabLst>
                <a:tab pos="2151380" algn="l"/>
              </a:tabLst>
            </a:pPr>
            <a:r>
              <a:rPr sz="2400" b="1" spc="-7" baseline="1736" dirty="0">
                <a:solidFill>
                  <a:srgbClr val="163793"/>
                </a:solidFill>
                <a:latin typeface="宋体"/>
                <a:cs typeface="宋体"/>
              </a:rPr>
              <a:t>源物理地</a:t>
            </a:r>
            <a:r>
              <a:rPr sz="2400" b="1" spc="-22" baseline="1736" dirty="0">
                <a:solidFill>
                  <a:srgbClr val="163793"/>
                </a:solidFill>
                <a:latin typeface="宋体"/>
                <a:cs typeface="宋体"/>
              </a:rPr>
              <a:t>址</a:t>
            </a:r>
            <a:r>
              <a:rPr sz="2400" b="1" baseline="1736" dirty="0">
                <a:solidFill>
                  <a:srgbClr val="163793"/>
                </a:solidFill>
                <a:latin typeface="宋体"/>
                <a:cs typeface="宋体"/>
              </a:rPr>
              <a:t>	</a:t>
            </a:r>
            <a:r>
              <a:rPr sz="1600" b="1" spc="-5" dirty="0">
                <a:solidFill>
                  <a:srgbClr val="163793"/>
                </a:solidFill>
                <a:latin typeface="宋体"/>
                <a:cs typeface="宋体"/>
              </a:rPr>
              <a:t>目的物理地址</a:t>
            </a:r>
            <a:endParaRPr sz="1600">
              <a:latin typeface="宋体"/>
              <a:cs typeface="宋体"/>
            </a:endParaRPr>
          </a:p>
        </p:txBody>
      </p:sp>
      <p:sp>
        <p:nvSpPr>
          <p:cNvPr id="29" name="object 29"/>
          <p:cNvSpPr txBox="1"/>
          <p:nvPr/>
        </p:nvSpPr>
        <p:spPr>
          <a:xfrm>
            <a:off x="3000120" y="2776574"/>
            <a:ext cx="270510" cy="203200"/>
          </a:xfrm>
          <a:prstGeom prst="rect">
            <a:avLst/>
          </a:prstGeom>
        </p:spPr>
        <p:txBody>
          <a:bodyPr vert="horz" wrap="square" lIns="0" tIns="0" rIns="0" bIns="0" rtlCol="0">
            <a:spAutoFit/>
          </a:bodyPr>
          <a:lstStyle/>
          <a:p>
            <a:pPr>
              <a:lnSpc>
                <a:spcPts val="1905"/>
              </a:lnSpc>
            </a:pPr>
            <a:r>
              <a:rPr sz="1600" b="1" spc="-10" dirty="0">
                <a:solidFill>
                  <a:srgbClr val="163793"/>
                </a:solidFill>
                <a:latin typeface="Arial"/>
                <a:cs typeface="Arial"/>
              </a:rPr>
              <a:t>DT</a:t>
            </a:r>
            <a:endParaRPr sz="1600">
              <a:latin typeface="Arial"/>
              <a:cs typeface="Arial"/>
            </a:endParaRPr>
          </a:p>
        </p:txBody>
      </p:sp>
      <p:sp>
        <p:nvSpPr>
          <p:cNvPr id="30" name="object 30"/>
          <p:cNvSpPr txBox="1"/>
          <p:nvPr/>
        </p:nvSpPr>
        <p:spPr>
          <a:xfrm>
            <a:off x="2028444" y="3141400"/>
            <a:ext cx="408940" cy="203200"/>
          </a:xfrm>
          <a:prstGeom prst="rect">
            <a:avLst/>
          </a:prstGeom>
        </p:spPr>
        <p:txBody>
          <a:bodyPr vert="horz" wrap="square" lIns="0" tIns="0" rIns="0" bIns="0" rtlCol="0">
            <a:spAutoFit/>
          </a:bodyPr>
          <a:lstStyle/>
          <a:p>
            <a:pPr>
              <a:lnSpc>
                <a:spcPts val="1825"/>
              </a:lnSpc>
            </a:pPr>
            <a:r>
              <a:rPr sz="1600" b="1" spc="-5" dirty="0">
                <a:solidFill>
                  <a:srgbClr val="163793"/>
                </a:solidFill>
                <a:latin typeface="宋体"/>
                <a:cs typeface="宋体"/>
              </a:rPr>
              <a:t>帧尾</a:t>
            </a:r>
            <a:endParaRPr sz="1600">
              <a:latin typeface="宋体"/>
              <a:cs typeface="宋体"/>
            </a:endParaRPr>
          </a:p>
        </p:txBody>
      </p:sp>
      <p:sp>
        <p:nvSpPr>
          <p:cNvPr id="31" name="object 31"/>
          <p:cNvSpPr/>
          <p:nvPr/>
        </p:nvSpPr>
        <p:spPr>
          <a:xfrm>
            <a:off x="6026150" y="2969386"/>
            <a:ext cx="208279" cy="182880"/>
          </a:xfrm>
          <a:custGeom>
            <a:avLst/>
            <a:gdLst/>
            <a:ahLst/>
            <a:cxnLst/>
            <a:rect l="l" t="t" r="r" b="b"/>
            <a:pathLst>
              <a:path w="208279" h="182880">
                <a:moveTo>
                  <a:pt x="208025" y="182499"/>
                </a:moveTo>
                <a:lnTo>
                  <a:pt x="0" y="0"/>
                </a:lnTo>
              </a:path>
            </a:pathLst>
          </a:custGeom>
          <a:ln w="28575">
            <a:solidFill>
              <a:srgbClr val="163793"/>
            </a:solidFill>
          </a:ln>
        </p:spPr>
        <p:txBody>
          <a:bodyPr wrap="square" lIns="0" tIns="0" rIns="0" bIns="0" rtlCol="0"/>
          <a:lstStyle/>
          <a:p>
            <a:endParaRPr/>
          </a:p>
        </p:txBody>
      </p:sp>
      <p:sp>
        <p:nvSpPr>
          <p:cNvPr id="32" name="object 32"/>
          <p:cNvSpPr/>
          <p:nvPr/>
        </p:nvSpPr>
        <p:spPr>
          <a:xfrm>
            <a:off x="2056129" y="2254504"/>
            <a:ext cx="653415" cy="641350"/>
          </a:xfrm>
          <a:custGeom>
            <a:avLst/>
            <a:gdLst/>
            <a:ahLst/>
            <a:cxnLst/>
            <a:rect l="l" t="t" r="r" b="b"/>
            <a:pathLst>
              <a:path w="653414" h="641350">
                <a:moveTo>
                  <a:pt x="155447" y="0"/>
                </a:moveTo>
                <a:lnTo>
                  <a:pt x="0" y="167640"/>
                </a:lnTo>
                <a:lnTo>
                  <a:pt x="419988" y="557022"/>
                </a:lnTo>
                <a:lnTo>
                  <a:pt x="342264" y="640842"/>
                </a:lnTo>
                <a:lnTo>
                  <a:pt x="637667" y="602996"/>
                </a:lnTo>
                <a:lnTo>
                  <a:pt x="648703" y="389382"/>
                </a:lnTo>
                <a:lnTo>
                  <a:pt x="575309" y="389382"/>
                </a:lnTo>
                <a:lnTo>
                  <a:pt x="155447" y="0"/>
                </a:lnTo>
                <a:close/>
              </a:path>
              <a:path w="653414" h="641350">
                <a:moveTo>
                  <a:pt x="653033" y="305562"/>
                </a:moveTo>
                <a:lnTo>
                  <a:pt x="575309" y="389382"/>
                </a:lnTo>
                <a:lnTo>
                  <a:pt x="648703" y="389382"/>
                </a:lnTo>
                <a:lnTo>
                  <a:pt x="653033" y="305562"/>
                </a:lnTo>
                <a:close/>
              </a:path>
            </a:pathLst>
          </a:custGeom>
          <a:solidFill>
            <a:srgbClr val="4D75E4"/>
          </a:solidFill>
        </p:spPr>
        <p:txBody>
          <a:bodyPr wrap="square" lIns="0" tIns="0" rIns="0" bIns="0" rtlCol="0"/>
          <a:lstStyle/>
          <a:p>
            <a:endParaRPr/>
          </a:p>
        </p:txBody>
      </p:sp>
      <p:sp>
        <p:nvSpPr>
          <p:cNvPr id="33" name="object 33"/>
          <p:cNvSpPr/>
          <p:nvPr/>
        </p:nvSpPr>
        <p:spPr>
          <a:xfrm>
            <a:off x="2056129" y="2254504"/>
            <a:ext cx="653415" cy="641350"/>
          </a:xfrm>
          <a:custGeom>
            <a:avLst/>
            <a:gdLst/>
            <a:ahLst/>
            <a:cxnLst/>
            <a:rect l="l" t="t" r="r" b="b"/>
            <a:pathLst>
              <a:path w="653414" h="641350">
                <a:moveTo>
                  <a:pt x="342264" y="640842"/>
                </a:moveTo>
                <a:lnTo>
                  <a:pt x="419988" y="557022"/>
                </a:lnTo>
                <a:lnTo>
                  <a:pt x="0" y="167640"/>
                </a:lnTo>
                <a:lnTo>
                  <a:pt x="155447" y="0"/>
                </a:lnTo>
                <a:lnTo>
                  <a:pt x="575309" y="389382"/>
                </a:lnTo>
                <a:lnTo>
                  <a:pt x="653033" y="305562"/>
                </a:lnTo>
                <a:lnTo>
                  <a:pt x="637667" y="602996"/>
                </a:lnTo>
                <a:lnTo>
                  <a:pt x="342264" y="640842"/>
                </a:lnTo>
                <a:close/>
              </a:path>
            </a:pathLst>
          </a:custGeom>
          <a:ln w="9524">
            <a:solidFill>
              <a:srgbClr val="163793"/>
            </a:solidFill>
          </a:ln>
        </p:spPr>
        <p:txBody>
          <a:bodyPr wrap="square" lIns="0" tIns="0" rIns="0" bIns="0" rtlCol="0"/>
          <a:lstStyle/>
          <a:p>
            <a:endParaRPr/>
          </a:p>
        </p:txBody>
      </p:sp>
      <p:sp>
        <p:nvSpPr>
          <p:cNvPr id="34" name="object 34"/>
          <p:cNvSpPr txBox="1">
            <a:spLocks noGrp="1"/>
          </p:cNvSpPr>
          <p:nvPr>
            <p:ph type="title"/>
          </p:nvPr>
        </p:nvSpPr>
        <p:spPr>
          <a:prstGeom prst="rect">
            <a:avLst/>
          </a:prstGeom>
        </p:spPr>
        <p:txBody>
          <a:bodyPr vert="horz" wrap="square" lIns="0" tIns="0" rIns="0" bIns="0" rtlCol="0">
            <a:spAutoFit/>
          </a:bodyPr>
          <a:lstStyle/>
          <a:p>
            <a:pPr marL="12700">
              <a:lnSpc>
                <a:spcPts val="4205"/>
              </a:lnSpc>
            </a:pPr>
            <a:r>
              <a:rPr spc="-5" dirty="0"/>
              <a:t>数据链路层功能</a:t>
            </a:r>
          </a:p>
        </p:txBody>
      </p:sp>
      <p:sp>
        <p:nvSpPr>
          <p:cNvPr id="37" name="object 3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38" name="object 38"/>
          <p:cNvSpPr txBox="1"/>
          <p:nvPr/>
        </p:nvSpPr>
        <p:spPr>
          <a:xfrm>
            <a:off x="8388857" y="6577979"/>
            <a:ext cx="150495" cy="203835"/>
          </a:xfrm>
          <a:prstGeom prst="rect">
            <a:avLst/>
          </a:prstGeom>
        </p:spPr>
        <p:txBody>
          <a:bodyPr vert="horz" wrap="square" lIns="0" tIns="0" rIns="0" bIns="0" rtlCol="0">
            <a:spAutoFit/>
          </a:bodyPr>
          <a:lstStyle/>
          <a:p>
            <a:pPr marL="25400">
              <a:lnSpc>
                <a:spcPct val="100000"/>
              </a:lnSpc>
            </a:pPr>
            <a:fld id="{81D60167-4931-47E6-BA6A-407CBD079E47}" type="slidenum">
              <a:rPr sz="1400" dirty="0">
                <a:solidFill>
                  <a:srgbClr val="163793"/>
                </a:solidFill>
                <a:latin typeface="Arial"/>
                <a:cs typeface="Arial"/>
              </a:rPr>
              <a:t>123</a:t>
            </a:fld>
            <a:endParaRPr sz="1400">
              <a:latin typeface="Arial"/>
              <a:cs typeface="Arial"/>
            </a:endParaRPr>
          </a:p>
        </p:txBody>
      </p:sp>
      <p:sp>
        <p:nvSpPr>
          <p:cNvPr id="35" name="object 35"/>
          <p:cNvSpPr txBox="1"/>
          <p:nvPr/>
        </p:nvSpPr>
        <p:spPr>
          <a:xfrm>
            <a:off x="574040" y="3580447"/>
            <a:ext cx="7886700" cy="2322195"/>
          </a:xfrm>
          <a:prstGeom prst="rect">
            <a:avLst/>
          </a:prstGeom>
        </p:spPr>
        <p:txBody>
          <a:bodyPr vert="horz" wrap="square" lIns="0" tIns="0" rIns="0" bIns="0" rtlCol="0">
            <a:spAutoFit/>
          </a:bodyPr>
          <a:lstStyle/>
          <a:p>
            <a:pPr marL="355600" indent="-342900">
              <a:lnSpc>
                <a:spcPct val="100000"/>
              </a:lnSpc>
              <a:buClr>
                <a:srgbClr val="6699FF"/>
              </a:buClr>
              <a:buFont typeface="Wingdings"/>
              <a:buChar char=""/>
              <a:tabLst>
                <a:tab pos="356235" algn="l"/>
              </a:tabLst>
            </a:pPr>
            <a:r>
              <a:rPr sz="2400" dirty="0">
                <a:solidFill>
                  <a:srgbClr val="FF0000"/>
                </a:solidFill>
                <a:latin typeface="宋体"/>
                <a:cs typeface="宋体"/>
              </a:rPr>
              <a:t>流量控制</a:t>
            </a:r>
            <a:r>
              <a:rPr sz="2400" spc="-5" dirty="0">
                <a:solidFill>
                  <a:srgbClr val="FF0000"/>
                </a:solidFill>
                <a:latin typeface="宋体"/>
                <a:cs typeface="宋体"/>
              </a:rPr>
              <a:t>（</a:t>
            </a:r>
            <a:r>
              <a:rPr sz="2400" dirty="0">
                <a:solidFill>
                  <a:srgbClr val="FF0000"/>
                </a:solidFill>
                <a:latin typeface="Arial"/>
                <a:cs typeface="Arial"/>
              </a:rPr>
              <a:t>Fl</a:t>
            </a:r>
            <a:r>
              <a:rPr sz="2400" spc="-10" dirty="0">
                <a:solidFill>
                  <a:srgbClr val="FF0000"/>
                </a:solidFill>
                <a:latin typeface="Arial"/>
                <a:cs typeface="Arial"/>
              </a:rPr>
              <a:t>o</a:t>
            </a:r>
            <a:r>
              <a:rPr sz="2400" dirty="0">
                <a:solidFill>
                  <a:srgbClr val="FF0000"/>
                </a:solidFill>
                <a:latin typeface="Arial"/>
                <a:cs typeface="Arial"/>
              </a:rPr>
              <a:t>w</a:t>
            </a:r>
            <a:r>
              <a:rPr sz="2400" spc="5" dirty="0">
                <a:solidFill>
                  <a:srgbClr val="FF0000"/>
                </a:solidFill>
                <a:latin typeface="Arial"/>
                <a:cs typeface="Arial"/>
              </a:rPr>
              <a:t> </a:t>
            </a:r>
            <a:r>
              <a:rPr sz="2400" dirty="0">
                <a:solidFill>
                  <a:srgbClr val="FF0000"/>
                </a:solidFill>
                <a:latin typeface="Arial"/>
                <a:cs typeface="Arial"/>
              </a:rPr>
              <a:t>control</a:t>
            </a:r>
            <a:r>
              <a:rPr sz="2400" dirty="0">
                <a:solidFill>
                  <a:srgbClr val="FF0000"/>
                </a:solidFill>
                <a:latin typeface="宋体"/>
                <a:cs typeface="宋体"/>
              </a:rPr>
              <a:t>）</a:t>
            </a:r>
            <a:endParaRPr sz="24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避免淹没接收端</a:t>
            </a:r>
            <a:endParaRPr sz="2000">
              <a:latin typeface="宋体"/>
              <a:cs typeface="宋体"/>
            </a:endParaRPr>
          </a:p>
          <a:p>
            <a:pPr marL="355600" indent="-342900">
              <a:lnSpc>
                <a:spcPct val="100000"/>
              </a:lnSpc>
              <a:spcBef>
                <a:spcPts val="570"/>
              </a:spcBef>
              <a:buClr>
                <a:srgbClr val="6699FF"/>
              </a:buClr>
              <a:buFont typeface="Wingdings"/>
              <a:buChar char=""/>
              <a:tabLst>
                <a:tab pos="356235" algn="l"/>
              </a:tabLst>
            </a:pPr>
            <a:r>
              <a:rPr sz="2400" dirty="0">
                <a:solidFill>
                  <a:srgbClr val="FF0000"/>
                </a:solidFill>
                <a:latin typeface="宋体"/>
                <a:cs typeface="宋体"/>
              </a:rPr>
              <a:t>差错控制</a:t>
            </a:r>
            <a:r>
              <a:rPr sz="2400" spc="-5" dirty="0">
                <a:solidFill>
                  <a:srgbClr val="FF0000"/>
                </a:solidFill>
                <a:latin typeface="宋体"/>
                <a:cs typeface="宋体"/>
              </a:rPr>
              <a:t>（</a:t>
            </a:r>
            <a:r>
              <a:rPr sz="2400" dirty="0">
                <a:solidFill>
                  <a:srgbClr val="FF0000"/>
                </a:solidFill>
                <a:latin typeface="Arial"/>
                <a:cs typeface="Arial"/>
              </a:rPr>
              <a:t>Error </a:t>
            </a:r>
            <a:r>
              <a:rPr sz="2400" spc="-10" dirty="0">
                <a:solidFill>
                  <a:srgbClr val="FF0000"/>
                </a:solidFill>
                <a:latin typeface="Arial"/>
                <a:cs typeface="Arial"/>
              </a:rPr>
              <a:t>c</a:t>
            </a:r>
            <a:r>
              <a:rPr sz="2400" dirty="0">
                <a:solidFill>
                  <a:srgbClr val="FF0000"/>
                </a:solidFill>
                <a:latin typeface="Arial"/>
                <a:cs typeface="Arial"/>
              </a:rPr>
              <a:t>ontrol</a:t>
            </a:r>
            <a:r>
              <a:rPr sz="2400" dirty="0">
                <a:solidFill>
                  <a:srgbClr val="FF0000"/>
                </a:solidFill>
                <a:latin typeface="宋体"/>
                <a:cs typeface="宋体"/>
              </a:rPr>
              <a:t>）</a:t>
            </a:r>
            <a:endParaRPr sz="2400">
              <a:latin typeface="宋体"/>
              <a:cs typeface="宋体"/>
            </a:endParaRPr>
          </a:p>
          <a:p>
            <a:pPr marL="469900">
              <a:lnSpc>
                <a:spcPct val="100000"/>
              </a:lnSpc>
              <a:spcBef>
                <a:spcPts val="484"/>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检测并重传损坏或丢失</a:t>
            </a:r>
            <a:r>
              <a:rPr sz="2000" spc="-10" dirty="0">
                <a:solidFill>
                  <a:srgbClr val="163793"/>
                </a:solidFill>
                <a:latin typeface="宋体"/>
                <a:cs typeface="宋体"/>
              </a:rPr>
              <a:t>帧</a:t>
            </a:r>
            <a:r>
              <a:rPr sz="2000" dirty="0">
                <a:solidFill>
                  <a:srgbClr val="163793"/>
                </a:solidFill>
                <a:latin typeface="宋体"/>
                <a:cs typeface="宋体"/>
              </a:rPr>
              <a:t>，并</a:t>
            </a:r>
            <a:r>
              <a:rPr sz="2000" spc="-10" dirty="0">
                <a:solidFill>
                  <a:srgbClr val="163793"/>
                </a:solidFill>
                <a:latin typeface="宋体"/>
                <a:cs typeface="宋体"/>
              </a:rPr>
              <a:t>避</a:t>
            </a:r>
            <a:r>
              <a:rPr sz="2000" dirty="0">
                <a:solidFill>
                  <a:srgbClr val="163793"/>
                </a:solidFill>
                <a:latin typeface="宋体"/>
                <a:cs typeface="宋体"/>
              </a:rPr>
              <a:t>免重</a:t>
            </a:r>
            <a:r>
              <a:rPr sz="2000" spc="-10" dirty="0">
                <a:solidFill>
                  <a:srgbClr val="163793"/>
                </a:solidFill>
                <a:latin typeface="宋体"/>
                <a:cs typeface="宋体"/>
              </a:rPr>
              <a:t>复</a:t>
            </a:r>
            <a:r>
              <a:rPr sz="2000" spc="5" dirty="0">
                <a:solidFill>
                  <a:srgbClr val="163793"/>
                </a:solidFill>
                <a:latin typeface="宋体"/>
                <a:cs typeface="宋体"/>
              </a:rPr>
              <a:t>帧</a:t>
            </a:r>
            <a:endParaRPr sz="2000">
              <a:latin typeface="宋体"/>
              <a:cs typeface="宋体"/>
            </a:endParaRPr>
          </a:p>
          <a:p>
            <a:pPr marL="355600" indent="-342900">
              <a:lnSpc>
                <a:spcPct val="100000"/>
              </a:lnSpc>
              <a:spcBef>
                <a:spcPts val="570"/>
              </a:spcBef>
              <a:buClr>
                <a:srgbClr val="6699FF"/>
              </a:buClr>
              <a:buFont typeface="Wingdings"/>
              <a:buChar char=""/>
              <a:tabLst>
                <a:tab pos="356235" algn="l"/>
              </a:tabLst>
            </a:pPr>
            <a:r>
              <a:rPr sz="2400" dirty="0">
                <a:solidFill>
                  <a:srgbClr val="FF0000"/>
                </a:solidFill>
                <a:latin typeface="宋体"/>
                <a:cs typeface="宋体"/>
              </a:rPr>
              <a:t>访</a:t>
            </a:r>
            <a:r>
              <a:rPr sz="2400" spc="-5" dirty="0">
                <a:solidFill>
                  <a:srgbClr val="FF0000"/>
                </a:solidFill>
                <a:latin typeface="宋体"/>
                <a:cs typeface="宋体"/>
              </a:rPr>
              <a:t>问</a:t>
            </a:r>
            <a:r>
              <a:rPr sz="2400" dirty="0">
                <a:solidFill>
                  <a:srgbClr val="FF0000"/>
                </a:solidFill>
                <a:latin typeface="Arial"/>
                <a:cs typeface="Arial"/>
              </a:rPr>
              <a:t>(</a:t>
            </a:r>
            <a:r>
              <a:rPr sz="2400" dirty="0">
                <a:solidFill>
                  <a:srgbClr val="FF0000"/>
                </a:solidFill>
                <a:latin typeface="宋体"/>
                <a:cs typeface="宋体"/>
              </a:rPr>
              <a:t>接入</a:t>
            </a:r>
            <a:r>
              <a:rPr sz="2400" dirty="0">
                <a:solidFill>
                  <a:srgbClr val="FF0000"/>
                </a:solidFill>
                <a:latin typeface="Arial"/>
                <a:cs typeface="Arial"/>
              </a:rPr>
              <a:t>)</a:t>
            </a:r>
            <a:r>
              <a:rPr sz="2400" dirty="0">
                <a:solidFill>
                  <a:srgbClr val="FF0000"/>
                </a:solidFill>
                <a:latin typeface="宋体"/>
                <a:cs typeface="宋体"/>
              </a:rPr>
              <a:t>控制（</a:t>
            </a:r>
            <a:r>
              <a:rPr sz="2400" dirty="0">
                <a:solidFill>
                  <a:srgbClr val="FF0000"/>
                </a:solidFill>
                <a:latin typeface="Arial"/>
                <a:cs typeface="Arial"/>
              </a:rPr>
              <a:t>Acc</a:t>
            </a:r>
            <a:r>
              <a:rPr sz="2400" spc="-10" dirty="0">
                <a:solidFill>
                  <a:srgbClr val="FF0000"/>
                </a:solidFill>
                <a:latin typeface="Arial"/>
                <a:cs typeface="Arial"/>
              </a:rPr>
              <a:t>e</a:t>
            </a:r>
            <a:r>
              <a:rPr sz="2400" dirty="0">
                <a:solidFill>
                  <a:srgbClr val="FF0000"/>
                </a:solidFill>
                <a:latin typeface="Arial"/>
                <a:cs typeface="Arial"/>
              </a:rPr>
              <a:t>ss</a:t>
            </a:r>
            <a:r>
              <a:rPr sz="2400" spc="-10" dirty="0">
                <a:solidFill>
                  <a:srgbClr val="FF0000"/>
                </a:solidFill>
                <a:latin typeface="Arial"/>
                <a:cs typeface="Arial"/>
              </a:rPr>
              <a:t> </a:t>
            </a:r>
            <a:r>
              <a:rPr sz="2400" dirty="0">
                <a:solidFill>
                  <a:srgbClr val="FF0000"/>
                </a:solidFill>
                <a:latin typeface="Arial"/>
                <a:cs typeface="Arial"/>
              </a:rPr>
              <a:t>contro</a:t>
            </a:r>
            <a:r>
              <a:rPr sz="2400" spc="-5" dirty="0">
                <a:solidFill>
                  <a:srgbClr val="FF0000"/>
                </a:solidFill>
                <a:latin typeface="Arial"/>
                <a:cs typeface="Arial"/>
              </a:rPr>
              <a:t>l</a:t>
            </a:r>
            <a:r>
              <a:rPr sz="2400" dirty="0">
                <a:solidFill>
                  <a:srgbClr val="FF0000"/>
                </a:solidFill>
                <a:latin typeface="宋体"/>
                <a:cs typeface="宋体"/>
              </a:rPr>
              <a:t>）</a:t>
            </a:r>
            <a:endParaRPr sz="24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在任一给定时刻决定哪</a:t>
            </a:r>
            <a:r>
              <a:rPr sz="2000" spc="-15" dirty="0">
                <a:solidFill>
                  <a:srgbClr val="163793"/>
                </a:solidFill>
                <a:latin typeface="宋体"/>
                <a:cs typeface="宋体"/>
              </a:rPr>
              <a:t>个</a:t>
            </a:r>
            <a:r>
              <a:rPr sz="2000" dirty="0">
                <a:solidFill>
                  <a:srgbClr val="163793"/>
                </a:solidFill>
                <a:latin typeface="宋体"/>
                <a:cs typeface="宋体"/>
              </a:rPr>
              <a:t>设备</a:t>
            </a:r>
            <a:r>
              <a:rPr sz="2000" spc="-15" dirty="0">
                <a:solidFill>
                  <a:srgbClr val="163793"/>
                </a:solidFill>
                <a:latin typeface="宋体"/>
                <a:cs typeface="宋体"/>
              </a:rPr>
              <a:t>拥</a:t>
            </a:r>
            <a:r>
              <a:rPr sz="2000" dirty="0">
                <a:solidFill>
                  <a:srgbClr val="163793"/>
                </a:solidFill>
                <a:latin typeface="宋体"/>
                <a:cs typeface="宋体"/>
              </a:rPr>
              <a:t>有链</a:t>
            </a:r>
            <a:r>
              <a:rPr sz="2000" spc="-15" dirty="0">
                <a:solidFill>
                  <a:srgbClr val="163793"/>
                </a:solidFill>
                <a:latin typeface="宋体"/>
                <a:cs typeface="宋体"/>
              </a:rPr>
              <a:t>路</a:t>
            </a:r>
            <a:r>
              <a:rPr sz="2000" dirty="0">
                <a:solidFill>
                  <a:srgbClr val="163793"/>
                </a:solidFill>
                <a:latin typeface="宋体"/>
                <a:cs typeface="宋体"/>
              </a:rPr>
              <a:t>（物</a:t>
            </a:r>
            <a:r>
              <a:rPr sz="2000" spc="-15" dirty="0">
                <a:solidFill>
                  <a:srgbClr val="163793"/>
                </a:solidFill>
                <a:latin typeface="宋体"/>
                <a:cs typeface="宋体"/>
              </a:rPr>
              <a:t>理</a:t>
            </a:r>
            <a:r>
              <a:rPr sz="2000" dirty="0">
                <a:solidFill>
                  <a:srgbClr val="163793"/>
                </a:solidFill>
                <a:latin typeface="宋体"/>
                <a:cs typeface="宋体"/>
              </a:rPr>
              <a:t>介质</a:t>
            </a:r>
            <a:r>
              <a:rPr sz="2000" spc="-15" dirty="0">
                <a:solidFill>
                  <a:srgbClr val="163793"/>
                </a:solidFill>
                <a:latin typeface="宋体"/>
                <a:cs typeface="宋体"/>
              </a:rPr>
              <a:t>）</a:t>
            </a:r>
            <a:r>
              <a:rPr sz="2000" dirty="0">
                <a:solidFill>
                  <a:srgbClr val="163793"/>
                </a:solidFill>
                <a:latin typeface="宋体"/>
                <a:cs typeface="宋体"/>
              </a:rPr>
              <a:t>控制</a:t>
            </a:r>
            <a:r>
              <a:rPr sz="2000" spc="-15" dirty="0">
                <a:solidFill>
                  <a:srgbClr val="163793"/>
                </a:solidFill>
                <a:latin typeface="宋体"/>
                <a:cs typeface="宋体"/>
              </a:rPr>
              <a:t>使</a:t>
            </a:r>
            <a:r>
              <a:rPr sz="2000" dirty="0">
                <a:solidFill>
                  <a:srgbClr val="163793"/>
                </a:solidFill>
                <a:latin typeface="宋体"/>
                <a:cs typeface="宋体"/>
              </a:rPr>
              <a:t>用权</a:t>
            </a:r>
            <a:endParaRPr sz="2000">
              <a:latin typeface="宋体"/>
              <a:cs typeface="宋体"/>
            </a:endParaRPr>
          </a:p>
        </p:txBody>
      </p:sp>
      <p:sp>
        <p:nvSpPr>
          <p:cNvPr id="39" name="灯片编号占位符 38">
            <a:extLst>
              <a:ext uri="{FF2B5EF4-FFF2-40B4-BE49-F238E27FC236}">
                <a16:creationId xmlns:a16="http://schemas.microsoft.com/office/drawing/2014/main" id="{C5897822-7FAB-4447-81F7-0FDA2EA71A54}"/>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123</a:t>
            </a:fld>
            <a:endParaRPr lang="en-US" altLang="zh-CN"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36688" y="2166175"/>
            <a:ext cx="3498850" cy="744855"/>
          </a:xfrm>
          <a:custGeom>
            <a:avLst/>
            <a:gdLst/>
            <a:ahLst/>
            <a:cxnLst/>
            <a:rect l="l" t="t" r="r" b="b"/>
            <a:pathLst>
              <a:path w="3498850" h="744855">
                <a:moveTo>
                  <a:pt x="0" y="744537"/>
                </a:moveTo>
                <a:lnTo>
                  <a:pt x="3498850" y="744537"/>
                </a:lnTo>
                <a:lnTo>
                  <a:pt x="3498850" y="0"/>
                </a:lnTo>
                <a:lnTo>
                  <a:pt x="0" y="0"/>
                </a:lnTo>
                <a:lnTo>
                  <a:pt x="0" y="744537"/>
                </a:lnTo>
                <a:close/>
              </a:path>
            </a:pathLst>
          </a:custGeom>
          <a:solidFill>
            <a:srgbClr val="92D050"/>
          </a:solidFill>
        </p:spPr>
        <p:txBody>
          <a:bodyPr wrap="square" lIns="0" tIns="0" rIns="0" bIns="0" rtlCol="0"/>
          <a:lstStyle/>
          <a:p>
            <a:endParaRPr/>
          </a:p>
        </p:txBody>
      </p:sp>
      <p:sp>
        <p:nvSpPr>
          <p:cNvPr id="3" name="object 3"/>
          <p:cNvSpPr/>
          <p:nvPr/>
        </p:nvSpPr>
        <p:spPr>
          <a:xfrm>
            <a:off x="2276475" y="3218624"/>
            <a:ext cx="1552575" cy="284480"/>
          </a:xfrm>
          <a:custGeom>
            <a:avLst/>
            <a:gdLst/>
            <a:ahLst/>
            <a:cxnLst/>
            <a:rect l="l" t="t" r="r" b="b"/>
            <a:pathLst>
              <a:path w="1552575" h="284479">
                <a:moveTo>
                  <a:pt x="0" y="284162"/>
                </a:moveTo>
                <a:lnTo>
                  <a:pt x="1552575" y="284162"/>
                </a:lnTo>
                <a:lnTo>
                  <a:pt x="1552575" y="0"/>
                </a:lnTo>
                <a:lnTo>
                  <a:pt x="0" y="0"/>
                </a:lnTo>
                <a:lnTo>
                  <a:pt x="0" y="284162"/>
                </a:lnTo>
                <a:close/>
              </a:path>
            </a:pathLst>
          </a:custGeom>
          <a:solidFill>
            <a:srgbClr val="29FFFF"/>
          </a:solidFill>
        </p:spPr>
        <p:txBody>
          <a:bodyPr wrap="square" lIns="0" tIns="0" rIns="0" bIns="0" rtlCol="0"/>
          <a:lstStyle/>
          <a:p>
            <a:endParaRPr/>
          </a:p>
        </p:txBody>
      </p:sp>
      <p:sp>
        <p:nvSpPr>
          <p:cNvPr id="4" name="object 4"/>
          <p:cNvSpPr/>
          <p:nvPr/>
        </p:nvSpPr>
        <p:spPr>
          <a:xfrm>
            <a:off x="2276475" y="3218624"/>
            <a:ext cx="1552575" cy="284480"/>
          </a:xfrm>
          <a:custGeom>
            <a:avLst/>
            <a:gdLst/>
            <a:ahLst/>
            <a:cxnLst/>
            <a:rect l="l" t="t" r="r" b="b"/>
            <a:pathLst>
              <a:path w="1552575" h="284479">
                <a:moveTo>
                  <a:pt x="0" y="284162"/>
                </a:moveTo>
                <a:lnTo>
                  <a:pt x="1552575" y="284162"/>
                </a:lnTo>
                <a:lnTo>
                  <a:pt x="1552575" y="0"/>
                </a:lnTo>
                <a:lnTo>
                  <a:pt x="0" y="0"/>
                </a:lnTo>
                <a:lnTo>
                  <a:pt x="0" y="284162"/>
                </a:lnTo>
                <a:close/>
              </a:path>
            </a:pathLst>
          </a:custGeom>
          <a:ln w="9525">
            <a:solidFill>
              <a:srgbClr val="163793"/>
            </a:solidFill>
          </a:ln>
        </p:spPr>
        <p:txBody>
          <a:bodyPr wrap="square" lIns="0" tIns="0" rIns="0" bIns="0" rtlCol="0"/>
          <a:lstStyle/>
          <a:p>
            <a:endParaRPr/>
          </a:p>
        </p:txBody>
      </p:sp>
      <p:sp>
        <p:nvSpPr>
          <p:cNvPr id="5" name="object 5"/>
          <p:cNvSpPr txBox="1"/>
          <p:nvPr/>
        </p:nvSpPr>
        <p:spPr>
          <a:xfrm>
            <a:off x="2799969" y="3276932"/>
            <a:ext cx="508000" cy="177800"/>
          </a:xfrm>
          <a:prstGeom prst="rect">
            <a:avLst/>
          </a:prstGeom>
        </p:spPr>
        <p:txBody>
          <a:bodyPr vert="horz" wrap="square" lIns="0" tIns="0" rIns="0" bIns="0" rtlCol="0">
            <a:spAutoFit/>
          </a:bodyPr>
          <a:lstStyle/>
          <a:p>
            <a:pPr marL="12700">
              <a:lnSpc>
                <a:spcPct val="100000"/>
              </a:lnSpc>
            </a:pPr>
            <a:r>
              <a:rPr sz="1200" b="1" spc="-5" dirty="0">
                <a:latin typeface="Arial"/>
                <a:cs typeface="Arial"/>
              </a:rPr>
              <a:t>N-</a:t>
            </a:r>
            <a:r>
              <a:rPr sz="1200" b="1" dirty="0">
                <a:latin typeface="Arial"/>
                <a:cs typeface="Arial"/>
              </a:rPr>
              <a:t>PDU</a:t>
            </a:r>
            <a:endParaRPr sz="1200">
              <a:latin typeface="Arial"/>
              <a:cs typeface="Arial"/>
            </a:endParaRPr>
          </a:p>
        </p:txBody>
      </p:sp>
      <p:sp>
        <p:nvSpPr>
          <p:cNvPr id="6" name="object 6"/>
          <p:cNvSpPr/>
          <p:nvPr/>
        </p:nvSpPr>
        <p:spPr>
          <a:xfrm>
            <a:off x="2284476" y="2380424"/>
            <a:ext cx="1227455" cy="284480"/>
          </a:xfrm>
          <a:custGeom>
            <a:avLst/>
            <a:gdLst/>
            <a:ahLst/>
            <a:cxnLst/>
            <a:rect l="l" t="t" r="r" b="b"/>
            <a:pathLst>
              <a:path w="1227454" h="284480">
                <a:moveTo>
                  <a:pt x="0" y="284162"/>
                </a:moveTo>
                <a:lnTo>
                  <a:pt x="1227074" y="284162"/>
                </a:lnTo>
                <a:lnTo>
                  <a:pt x="1227074" y="0"/>
                </a:lnTo>
                <a:lnTo>
                  <a:pt x="0" y="0"/>
                </a:lnTo>
                <a:lnTo>
                  <a:pt x="0" y="284162"/>
                </a:lnTo>
                <a:close/>
              </a:path>
            </a:pathLst>
          </a:custGeom>
          <a:solidFill>
            <a:srgbClr val="680000"/>
          </a:solidFill>
        </p:spPr>
        <p:txBody>
          <a:bodyPr wrap="square" lIns="0" tIns="0" rIns="0" bIns="0" rtlCol="0"/>
          <a:lstStyle/>
          <a:p>
            <a:endParaRPr/>
          </a:p>
        </p:txBody>
      </p:sp>
      <p:sp>
        <p:nvSpPr>
          <p:cNvPr id="7" name="object 7"/>
          <p:cNvSpPr/>
          <p:nvPr/>
        </p:nvSpPr>
        <p:spPr>
          <a:xfrm>
            <a:off x="2284476" y="2380424"/>
            <a:ext cx="1527175" cy="284480"/>
          </a:xfrm>
          <a:custGeom>
            <a:avLst/>
            <a:gdLst/>
            <a:ahLst/>
            <a:cxnLst/>
            <a:rect l="l" t="t" r="r" b="b"/>
            <a:pathLst>
              <a:path w="1527175" h="284480">
                <a:moveTo>
                  <a:pt x="0" y="284162"/>
                </a:moveTo>
                <a:lnTo>
                  <a:pt x="1527175" y="284162"/>
                </a:lnTo>
                <a:lnTo>
                  <a:pt x="1527175" y="0"/>
                </a:lnTo>
                <a:lnTo>
                  <a:pt x="0" y="0"/>
                </a:lnTo>
                <a:lnTo>
                  <a:pt x="0" y="284162"/>
                </a:lnTo>
                <a:close/>
              </a:path>
            </a:pathLst>
          </a:custGeom>
          <a:ln w="9525">
            <a:solidFill>
              <a:srgbClr val="163793"/>
            </a:solidFill>
          </a:ln>
        </p:spPr>
        <p:txBody>
          <a:bodyPr wrap="square" lIns="0" tIns="0" rIns="0" bIns="0" rtlCol="0"/>
          <a:lstStyle/>
          <a:p>
            <a:endParaRPr/>
          </a:p>
        </p:txBody>
      </p:sp>
      <p:sp>
        <p:nvSpPr>
          <p:cNvPr id="8" name="object 8"/>
          <p:cNvSpPr/>
          <p:nvPr/>
        </p:nvSpPr>
        <p:spPr>
          <a:xfrm>
            <a:off x="3511550" y="2380424"/>
            <a:ext cx="300355" cy="284480"/>
          </a:xfrm>
          <a:custGeom>
            <a:avLst/>
            <a:gdLst/>
            <a:ahLst/>
            <a:cxnLst/>
            <a:rect l="l" t="t" r="r" b="b"/>
            <a:pathLst>
              <a:path w="300354" h="284480">
                <a:moveTo>
                  <a:pt x="0" y="284162"/>
                </a:moveTo>
                <a:lnTo>
                  <a:pt x="300037" y="284162"/>
                </a:lnTo>
                <a:lnTo>
                  <a:pt x="300037" y="0"/>
                </a:lnTo>
                <a:lnTo>
                  <a:pt x="0" y="0"/>
                </a:lnTo>
                <a:lnTo>
                  <a:pt x="0" y="284162"/>
                </a:lnTo>
                <a:close/>
              </a:path>
            </a:pathLst>
          </a:custGeom>
          <a:solidFill>
            <a:srgbClr val="FFFFFF"/>
          </a:solidFill>
        </p:spPr>
        <p:txBody>
          <a:bodyPr wrap="square" lIns="0" tIns="0" rIns="0" bIns="0" rtlCol="0"/>
          <a:lstStyle/>
          <a:p>
            <a:endParaRPr/>
          </a:p>
        </p:txBody>
      </p:sp>
      <p:sp>
        <p:nvSpPr>
          <p:cNvPr id="9" name="object 9"/>
          <p:cNvSpPr/>
          <p:nvPr/>
        </p:nvSpPr>
        <p:spPr>
          <a:xfrm>
            <a:off x="3511550" y="2380424"/>
            <a:ext cx="300355" cy="284480"/>
          </a:xfrm>
          <a:custGeom>
            <a:avLst/>
            <a:gdLst/>
            <a:ahLst/>
            <a:cxnLst/>
            <a:rect l="l" t="t" r="r" b="b"/>
            <a:pathLst>
              <a:path w="300354" h="284480">
                <a:moveTo>
                  <a:pt x="0" y="284162"/>
                </a:moveTo>
                <a:lnTo>
                  <a:pt x="300037" y="284162"/>
                </a:lnTo>
                <a:lnTo>
                  <a:pt x="300037" y="0"/>
                </a:lnTo>
                <a:lnTo>
                  <a:pt x="0" y="0"/>
                </a:lnTo>
                <a:lnTo>
                  <a:pt x="0" y="284162"/>
                </a:lnTo>
                <a:close/>
              </a:path>
            </a:pathLst>
          </a:custGeom>
          <a:ln w="9525">
            <a:solidFill>
              <a:srgbClr val="163793"/>
            </a:solidFill>
          </a:ln>
        </p:spPr>
        <p:txBody>
          <a:bodyPr wrap="square" lIns="0" tIns="0" rIns="0" bIns="0" rtlCol="0"/>
          <a:lstStyle/>
          <a:p>
            <a:endParaRPr/>
          </a:p>
        </p:txBody>
      </p:sp>
      <p:sp>
        <p:nvSpPr>
          <p:cNvPr id="10" name="object 10"/>
          <p:cNvSpPr txBox="1"/>
          <p:nvPr/>
        </p:nvSpPr>
        <p:spPr>
          <a:xfrm>
            <a:off x="3538854" y="2438479"/>
            <a:ext cx="245110" cy="177800"/>
          </a:xfrm>
          <a:prstGeom prst="rect">
            <a:avLst/>
          </a:prstGeom>
        </p:spPr>
        <p:txBody>
          <a:bodyPr vert="horz" wrap="square" lIns="0" tIns="0" rIns="0" bIns="0" rtlCol="0">
            <a:spAutoFit/>
          </a:bodyPr>
          <a:lstStyle/>
          <a:p>
            <a:pPr marL="12700">
              <a:lnSpc>
                <a:spcPct val="100000"/>
              </a:lnSpc>
            </a:pPr>
            <a:r>
              <a:rPr sz="1200" b="1" spc="-5" dirty="0">
                <a:solidFill>
                  <a:srgbClr val="163793"/>
                </a:solidFill>
                <a:latin typeface="Arial"/>
                <a:cs typeface="Arial"/>
              </a:rPr>
              <a:t>NH</a:t>
            </a:r>
            <a:endParaRPr sz="1200">
              <a:latin typeface="Arial"/>
              <a:cs typeface="Arial"/>
            </a:endParaRPr>
          </a:p>
        </p:txBody>
      </p:sp>
      <p:sp>
        <p:nvSpPr>
          <p:cNvPr id="11" name="object 11"/>
          <p:cNvSpPr/>
          <p:nvPr/>
        </p:nvSpPr>
        <p:spPr>
          <a:xfrm>
            <a:off x="2273300" y="1620011"/>
            <a:ext cx="0" cy="1760855"/>
          </a:xfrm>
          <a:custGeom>
            <a:avLst/>
            <a:gdLst/>
            <a:ahLst/>
            <a:cxnLst/>
            <a:rect l="l" t="t" r="r" b="b"/>
            <a:pathLst>
              <a:path h="1760854">
                <a:moveTo>
                  <a:pt x="0" y="1760601"/>
                </a:moveTo>
                <a:lnTo>
                  <a:pt x="0" y="0"/>
                </a:lnTo>
              </a:path>
            </a:pathLst>
          </a:custGeom>
          <a:ln w="9525">
            <a:solidFill>
              <a:srgbClr val="163793"/>
            </a:solidFill>
            <a:prstDash val="dash"/>
          </a:ln>
        </p:spPr>
        <p:txBody>
          <a:bodyPr wrap="square" lIns="0" tIns="0" rIns="0" bIns="0" rtlCol="0"/>
          <a:lstStyle/>
          <a:p>
            <a:endParaRPr/>
          </a:p>
        </p:txBody>
      </p:sp>
      <p:sp>
        <p:nvSpPr>
          <p:cNvPr id="12" name="object 12"/>
          <p:cNvSpPr/>
          <p:nvPr/>
        </p:nvSpPr>
        <p:spPr>
          <a:xfrm>
            <a:off x="3825875" y="2388361"/>
            <a:ext cx="0" cy="1005205"/>
          </a:xfrm>
          <a:custGeom>
            <a:avLst/>
            <a:gdLst/>
            <a:ahLst/>
            <a:cxnLst/>
            <a:rect l="l" t="t" r="r" b="b"/>
            <a:pathLst>
              <a:path h="1005204">
                <a:moveTo>
                  <a:pt x="0" y="1004951"/>
                </a:moveTo>
                <a:lnTo>
                  <a:pt x="0" y="0"/>
                </a:lnTo>
              </a:path>
            </a:pathLst>
          </a:custGeom>
          <a:ln w="9525">
            <a:solidFill>
              <a:srgbClr val="163793"/>
            </a:solidFill>
            <a:prstDash val="dash"/>
          </a:ln>
        </p:spPr>
        <p:txBody>
          <a:bodyPr wrap="square" lIns="0" tIns="0" rIns="0" bIns="0" rtlCol="0"/>
          <a:lstStyle/>
          <a:p>
            <a:endParaRPr/>
          </a:p>
        </p:txBody>
      </p:sp>
      <p:sp>
        <p:nvSpPr>
          <p:cNvPr id="13" name="object 13"/>
          <p:cNvSpPr/>
          <p:nvPr/>
        </p:nvSpPr>
        <p:spPr>
          <a:xfrm>
            <a:off x="2268601" y="1529524"/>
            <a:ext cx="1249680" cy="284480"/>
          </a:xfrm>
          <a:custGeom>
            <a:avLst/>
            <a:gdLst/>
            <a:ahLst/>
            <a:cxnLst/>
            <a:rect l="l" t="t" r="r" b="b"/>
            <a:pathLst>
              <a:path w="1249679" h="284480">
                <a:moveTo>
                  <a:pt x="0" y="284162"/>
                </a:moveTo>
                <a:lnTo>
                  <a:pt x="1249362" y="284162"/>
                </a:lnTo>
                <a:lnTo>
                  <a:pt x="1249362" y="0"/>
                </a:lnTo>
                <a:lnTo>
                  <a:pt x="0" y="0"/>
                </a:lnTo>
                <a:lnTo>
                  <a:pt x="0" y="284162"/>
                </a:lnTo>
                <a:close/>
              </a:path>
            </a:pathLst>
          </a:custGeom>
          <a:solidFill>
            <a:srgbClr val="680000"/>
          </a:solidFill>
        </p:spPr>
        <p:txBody>
          <a:bodyPr wrap="square" lIns="0" tIns="0" rIns="0" bIns="0" rtlCol="0"/>
          <a:lstStyle/>
          <a:p>
            <a:endParaRPr/>
          </a:p>
        </p:txBody>
      </p:sp>
      <p:sp>
        <p:nvSpPr>
          <p:cNvPr id="14" name="object 14"/>
          <p:cNvSpPr/>
          <p:nvPr/>
        </p:nvSpPr>
        <p:spPr>
          <a:xfrm>
            <a:off x="2268601" y="1529524"/>
            <a:ext cx="1249680" cy="284480"/>
          </a:xfrm>
          <a:custGeom>
            <a:avLst/>
            <a:gdLst/>
            <a:ahLst/>
            <a:cxnLst/>
            <a:rect l="l" t="t" r="r" b="b"/>
            <a:pathLst>
              <a:path w="1249679" h="284480">
                <a:moveTo>
                  <a:pt x="0" y="284162"/>
                </a:moveTo>
                <a:lnTo>
                  <a:pt x="1249362" y="284162"/>
                </a:lnTo>
                <a:lnTo>
                  <a:pt x="1249362" y="0"/>
                </a:lnTo>
                <a:lnTo>
                  <a:pt x="0" y="0"/>
                </a:lnTo>
                <a:lnTo>
                  <a:pt x="0" y="284162"/>
                </a:lnTo>
                <a:close/>
              </a:path>
            </a:pathLst>
          </a:custGeom>
          <a:ln w="9525">
            <a:solidFill>
              <a:srgbClr val="163793"/>
            </a:solidFill>
          </a:ln>
        </p:spPr>
        <p:txBody>
          <a:bodyPr wrap="square" lIns="0" tIns="0" rIns="0" bIns="0" rtlCol="0"/>
          <a:lstStyle/>
          <a:p>
            <a:endParaRPr/>
          </a:p>
        </p:txBody>
      </p:sp>
      <p:sp>
        <p:nvSpPr>
          <p:cNvPr id="15" name="object 15"/>
          <p:cNvSpPr txBox="1"/>
          <p:nvPr/>
        </p:nvSpPr>
        <p:spPr>
          <a:xfrm>
            <a:off x="2629280" y="1576149"/>
            <a:ext cx="525780" cy="177800"/>
          </a:xfrm>
          <a:prstGeom prst="rect">
            <a:avLst/>
          </a:prstGeom>
        </p:spPr>
        <p:txBody>
          <a:bodyPr vert="horz" wrap="square" lIns="0" tIns="0" rIns="0" bIns="0" rtlCol="0">
            <a:spAutoFit/>
          </a:bodyPr>
          <a:lstStyle/>
          <a:p>
            <a:pPr marL="12700">
              <a:lnSpc>
                <a:spcPct val="100000"/>
              </a:lnSpc>
            </a:pPr>
            <a:r>
              <a:rPr sz="1200" b="1" spc="-65" dirty="0">
                <a:solidFill>
                  <a:srgbClr val="FFFFFF"/>
                </a:solidFill>
                <a:latin typeface="Arial"/>
                <a:cs typeface="Arial"/>
              </a:rPr>
              <a:t>T</a:t>
            </a:r>
            <a:r>
              <a:rPr sz="1200" b="1" dirty="0">
                <a:solidFill>
                  <a:srgbClr val="FFFFFF"/>
                </a:solidFill>
                <a:latin typeface="Arial"/>
                <a:cs typeface="Arial"/>
              </a:rPr>
              <a:t>-</a:t>
            </a:r>
            <a:r>
              <a:rPr sz="1200" b="1" spc="-5" dirty="0">
                <a:solidFill>
                  <a:srgbClr val="FFFFFF"/>
                </a:solidFill>
                <a:latin typeface="Arial"/>
                <a:cs typeface="Arial"/>
              </a:rPr>
              <a:t> </a:t>
            </a:r>
            <a:r>
              <a:rPr sz="1200" b="1" dirty="0">
                <a:solidFill>
                  <a:srgbClr val="FFFFFF"/>
                </a:solidFill>
                <a:latin typeface="Arial"/>
                <a:cs typeface="Arial"/>
              </a:rPr>
              <a:t>PDU</a:t>
            </a:r>
            <a:endParaRPr sz="1200">
              <a:latin typeface="Arial"/>
              <a:cs typeface="Arial"/>
            </a:endParaRPr>
          </a:p>
        </p:txBody>
      </p:sp>
      <p:sp>
        <p:nvSpPr>
          <p:cNvPr id="16" name="object 16"/>
          <p:cNvSpPr/>
          <p:nvPr/>
        </p:nvSpPr>
        <p:spPr>
          <a:xfrm>
            <a:off x="3513201" y="1645411"/>
            <a:ext cx="0" cy="900430"/>
          </a:xfrm>
          <a:custGeom>
            <a:avLst/>
            <a:gdLst/>
            <a:ahLst/>
            <a:cxnLst/>
            <a:rect l="l" t="t" r="r" b="b"/>
            <a:pathLst>
              <a:path h="900430">
                <a:moveTo>
                  <a:pt x="0" y="0"/>
                </a:moveTo>
                <a:lnTo>
                  <a:pt x="0" y="900176"/>
                </a:lnTo>
              </a:path>
            </a:pathLst>
          </a:custGeom>
          <a:ln w="9525">
            <a:solidFill>
              <a:srgbClr val="163793"/>
            </a:solidFill>
            <a:prstDash val="dash"/>
          </a:ln>
        </p:spPr>
        <p:txBody>
          <a:bodyPr wrap="square" lIns="0" tIns="0" rIns="0" bIns="0" rtlCol="0"/>
          <a:lstStyle/>
          <a:p>
            <a:endParaRPr/>
          </a:p>
        </p:txBody>
      </p:sp>
      <p:sp>
        <p:nvSpPr>
          <p:cNvPr id="17" name="object 17"/>
          <p:cNvSpPr txBox="1"/>
          <p:nvPr/>
        </p:nvSpPr>
        <p:spPr>
          <a:xfrm>
            <a:off x="1362583" y="2401498"/>
            <a:ext cx="638175"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网络层</a:t>
            </a:r>
            <a:endParaRPr sz="1600">
              <a:latin typeface="宋体"/>
              <a:cs typeface="宋体"/>
            </a:endParaRPr>
          </a:p>
        </p:txBody>
      </p:sp>
      <p:sp>
        <p:nvSpPr>
          <p:cNvPr id="18" name="object 18"/>
          <p:cNvSpPr txBox="1"/>
          <p:nvPr/>
        </p:nvSpPr>
        <p:spPr>
          <a:xfrm>
            <a:off x="4035678" y="2429811"/>
            <a:ext cx="434340"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分组</a:t>
            </a:r>
            <a:endParaRPr sz="1600">
              <a:latin typeface="宋体"/>
              <a:cs typeface="宋体"/>
            </a:endParaRPr>
          </a:p>
        </p:txBody>
      </p:sp>
      <p:sp>
        <p:nvSpPr>
          <p:cNvPr id="19" name="object 19"/>
          <p:cNvSpPr/>
          <p:nvPr/>
        </p:nvSpPr>
        <p:spPr>
          <a:xfrm>
            <a:off x="2722626" y="1894713"/>
            <a:ext cx="313055" cy="338455"/>
          </a:xfrm>
          <a:custGeom>
            <a:avLst/>
            <a:gdLst/>
            <a:ahLst/>
            <a:cxnLst/>
            <a:rect l="l" t="t" r="r" b="b"/>
            <a:pathLst>
              <a:path w="313055" h="338455">
                <a:moveTo>
                  <a:pt x="312674" y="253619"/>
                </a:moveTo>
                <a:lnTo>
                  <a:pt x="0" y="253619"/>
                </a:lnTo>
                <a:lnTo>
                  <a:pt x="156337" y="338074"/>
                </a:lnTo>
                <a:lnTo>
                  <a:pt x="312674" y="253619"/>
                </a:lnTo>
                <a:close/>
              </a:path>
              <a:path w="313055" h="338455">
                <a:moveTo>
                  <a:pt x="234569" y="0"/>
                </a:moveTo>
                <a:lnTo>
                  <a:pt x="78105" y="0"/>
                </a:lnTo>
                <a:lnTo>
                  <a:pt x="78105" y="253619"/>
                </a:lnTo>
                <a:lnTo>
                  <a:pt x="234569" y="253619"/>
                </a:lnTo>
                <a:lnTo>
                  <a:pt x="234569" y="0"/>
                </a:lnTo>
                <a:close/>
              </a:path>
            </a:pathLst>
          </a:custGeom>
          <a:solidFill>
            <a:srgbClr val="4D75E4"/>
          </a:solidFill>
        </p:spPr>
        <p:txBody>
          <a:bodyPr wrap="square" lIns="0" tIns="0" rIns="0" bIns="0" rtlCol="0"/>
          <a:lstStyle/>
          <a:p>
            <a:endParaRPr/>
          </a:p>
        </p:txBody>
      </p:sp>
      <p:sp>
        <p:nvSpPr>
          <p:cNvPr id="20" name="object 20"/>
          <p:cNvSpPr/>
          <p:nvPr/>
        </p:nvSpPr>
        <p:spPr>
          <a:xfrm>
            <a:off x="2722626" y="1894713"/>
            <a:ext cx="313055" cy="338455"/>
          </a:xfrm>
          <a:custGeom>
            <a:avLst/>
            <a:gdLst/>
            <a:ahLst/>
            <a:cxnLst/>
            <a:rect l="l" t="t" r="r" b="b"/>
            <a:pathLst>
              <a:path w="313055" h="338455">
                <a:moveTo>
                  <a:pt x="0" y="253619"/>
                </a:moveTo>
                <a:lnTo>
                  <a:pt x="78105" y="253619"/>
                </a:lnTo>
                <a:lnTo>
                  <a:pt x="78105" y="0"/>
                </a:lnTo>
                <a:lnTo>
                  <a:pt x="234569" y="0"/>
                </a:lnTo>
                <a:lnTo>
                  <a:pt x="234569" y="253619"/>
                </a:lnTo>
                <a:lnTo>
                  <a:pt x="312674" y="253619"/>
                </a:lnTo>
                <a:lnTo>
                  <a:pt x="156337" y="338074"/>
                </a:lnTo>
                <a:lnTo>
                  <a:pt x="0" y="253619"/>
                </a:lnTo>
                <a:close/>
              </a:path>
            </a:pathLst>
          </a:custGeom>
          <a:ln w="9525">
            <a:solidFill>
              <a:srgbClr val="163793"/>
            </a:solidFill>
          </a:ln>
        </p:spPr>
        <p:txBody>
          <a:bodyPr wrap="square" lIns="0" tIns="0" rIns="0" bIns="0" rtlCol="0"/>
          <a:lstStyle/>
          <a:p>
            <a:endParaRPr/>
          </a:p>
        </p:txBody>
      </p:sp>
      <p:sp>
        <p:nvSpPr>
          <p:cNvPr id="21" name="object 21"/>
          <p:cNvSpPr/>
          <p:nvPr/>
        </p:nvSpPr>
        <p:spPr>
          <a:xfrm>
            <a:off x="2938526" y="2834513"/>
            <a:ext cx="313055" cy="338455"/>
          </a:xfrm>
          <a:custGeom>
            <a:avLst/>
            <a:gdLst/>
            <a:ahLst/>
            <a:cxnLst/>
            <a:rect l="l" t="t" r="r" b="b"/>
            <a:pathLst>
              <a:path w="313054" h="338455">
                <a:moveTo>
                  <a:pt x="312674" y="253619"/>
                </a:moveTo>
                <a:lnTo>
                  <a:pt x="0" y="253619"/>
                </a:lnTo>
                <a:lnTo>
                  <a:pt x="156337" y="338074"/>
                </a:lnTo>
                <a:lnTo>
                  <a:pt x="312674" y="253619"/>
                </a:lnTo>
                <a:close/>
              </a:path>
              <a:path w="313054" h="338455">
                <a:moveTo>
                  <a:pt x="234569" y="0"/>
                </a:moveTo>
                <a:lnTo>
                  <a:pt x="78105" y="0"/>
                </a:lnTo>
                <a:lnTo>
                  <a:pt x="78105" y="253619"/>
                </a:lnTo>
                <a:lnTo>
                  <a:pt x="234569" y="253619"/>
                </a:lnTo>
                <a:lnTo>
                  <a:pt x="234569" y="0"/>
                </a:lnTo>
                <a:close/>
              </a:path>
            </a:pathLst>
          </a:custGeom>
          <a:solidFill>
            <a:srgbClr val="4D75E4"/>
          </a:solidFill>
        </p:spPr>
        <p:txBody>
          <a:bodyPr wrap="square" lIns="0" tIns="0" rIns="0" bIns="0" rtlCol="0"/>
          <a:lstStyle/>
          <a:p>
            <a:endParaRPr/>
          </a:p>
        </p:txBody>
      </p:sp>
      <p:sp>
        <p:nvSpPr>
          <p:cNvPr id="22" name="object 22"/>
          <p:cNvSpPr/>
          <p:nvPr/>
        </p:nvSpPr>
        <p:spPr>
          <a:xfrm>
            <a:off x="2938526" y="2834513"/>
            <a:ext cx="313055" cy="338455"/>
          </a:xfrm>
          <a:custGeom>
            <a:avLst/>
            <a:gdLst/>
            <a:ahLst/>
            <a:cxnLst/>
            <a:rect l="l" t="t" r="r" b="b"/>
            <a:pathLst>
              <a:path w="313054" h="338455">
                <a:moveTo>
                  <a:pt x="0" y="253619"/>
                </a:moveTo>
                <a:lnTo>
                  <a:pt x="78105" y="253619"/>
                </a:lnTo>
                <a:lnTo>
                  <a:pt x="78105" y="0"/>
                </a:lnTo>
                <a:lnTo>
                  <a:pt x="234569" y="0"/>
                </a:lnTo>
                <a:lnTo>
                  <a:pt x="234569" y="253619"/>
                </a:lnTo>
                <a:lnTo>
                  <a:pt x="312674" y="253619"/>
                </a:lnTo>
                <a:lnTo>
                  <a:pt x="156337" y="338074"/>
                </a:lnTo>
                <a:lnTo>
                  <a:pt x="0" y="253619"/>
                </a:lnTo>
                <a:close/>
              </a:path>
            </a:pathLst>
          </a:custGeom>
          <a:ln w="9525">
            <a:solidFill>
              <a:srgbClr val="163793"/>
            </a:solidFill>
          </a:ln>
        </p:spPr>
        <p:txBody>
          <a:bodyPr wrap="square" lIns="0" tIns="0" rIns="0" bIns="0" rtlCol="0"/>
          <a:lstStyle/>
          <a:p>
            <a:endParaRPr/>
          </a:p>
        </p:txBody>
      </p:sp>
      <p:sp>
        <p:nvSpPr>
          <p:cNvPr id="23" name="object 23"/>
          <p:cNvSpPr/>
          <p:nvPr/>
        </p:nvSpPr>
        <p:spPr>
          <a:xfrm>
            <a:off x="4961001" y="2174049"/>
            <a:ext cx="3498850" cy="744855"/>
          </a:xfrm>
          <a:custGeom>
            <a:avLst/>
            <a:gdLst/>
            <a:ahLst/>
            <a:cxnLst/>
            <a:rect l="l" t="t" r="r" b="b"/>
            <a:pathLst>
              <a:path w="3498850" h="744855">
                <a:moveTo>
                  <a:pt x="0" y="744537"/>
                </a:moveTo>
                <a:lnTo>
                  <a:pt x="3498850" y="744537"/>
                </a:lnTo>
                <a:lnTo>
                  <a:pt x="3498850" y="0"/>
                </a:lnTo>
                <a:lnTo>
                  <a:pt x="0" y="0"/>
                </a:lnTo>
                <a:lnTo>
                  <a:pt x="0" y="744537"/>
                </a:lnTo>
                <a:close/>
              </a:path>
            </a:pathLst>
          </a:custGeom>
          <a:solidFill>
            <a:srgbClr val="92D050"/>
          </a:solidFill>
        </p:spPr>
        <p:txBody>
          <a:bodyPr wrap="square" lIns="0" tIns="0" rIns="0" bIns="0" rtlCol="0"/>
          <a:lstStyle/>
          <a:p>
            <a:endParaRPr/>
          </a:p>
        </p:txBody>
      </p:sp>
      <p:sp>
        <p:nvSpPr>
          <p:cNvPr id="24" name="object 24"/>
          <p:cNvSpPr/>
          <p:nvPr/>
        </p:nvSpPr>
        <p:spPr>
          <a:xfrm>
            <a:off x="5796026" y="3226625"/>
            <a:ext cx="1552575" cy="284480"/>
          </a:xfrm>
          <a:custGeom>
            <a:avLst/>
            <a:gdLst/>
            <a:ahLst/>
            <a:cxnLst/>
            <a:rect l="l" t="t" r="r" b="b"/>
            <a:pathLst>
              <a:path w="1552575" h="284479">
                <a:moveTo>
                  <a:pt x="0" y="284162"/>
                </a:moveTo>
                <a:lnTo>
                  <a:pt x="1552575" y="284162"/>
                </a:lnTo>
                <a:lnTo>
                  <a:pt x="1552575" y="0"/>
                </a:lnTo>
                <a:lnTo>
                  <a:pt x="0" y="0"/>
                </a:lnTo>
                <a:lnTo>
                  <a:pt x="0" y="284162"/>
                </a:lnTo>
                <a:close/>
              </a:path>
            </a:pathLst>
          </a:custGeom>
          <a:solidFill>
            <a:srgbClr val="29FFFF"/>
          </a:solidFill>
        </p:spPr>
        <p:txBody>
          <a:bodyPr wrap="square" lIns="0" tIns="0" rIns="0" bIns="0" rtlCol="0"/>
          <a:lstStyle/>
          <a:p>
            <a:endParaRPr/>
          </a:p>
        </p:txBody>
      </p:sp>
      <p:sp>
        <p:nvSpPr>
          <p:cNvPr id="25" name="object 25"/>
          <p:cNvSpPr/>
          <p:nvPr/>
        </p:nvSpPr>
        <p:spPr>
          <a:xfrm>
            <a:off x="5796026" y="3226625"/>
            <a:ext cx="1552575" cy="284480"/>
          </a:xfrm>
          <a:custGeom>
            <a:avLst/>
            <a:gdLst/>
            <a:ahLst/>
            <a:cxnLst/>
            <a:rect l="l" t="t" r="r" b="b"/>
            <a:pathLst>
              <a:path w="1552575" h="284479">
                <a:moveTo>
                  <a:pt x="0" y="284162"/>
                </a:moveTo>
                <a:lnTo>
                  <a:pt x="1552575" y="284162"/>
                </a:lnTo>
                <a:lnTo>
                  <a:pt x="1552575" y="0"/>
                </a:lnTo>
                <a:lnTo>
                  <a:pt x="0" y="0"/>
                </a:lnTo>
                <a:lnTo>
                  <a:pt x="0" y="284162"/>
                </a:lnTo>
                <a:close/>
              </a:path>
            </a:pathLst>
          </a:custGeom>
          <a:ln w="9525">
            <a:solidFill>
              <a:srgbClr val="163793"/>
            </a:solidFill>
          </a:ln>
        </p:spPr>
        <p:txBody>
          <a:bodyPr wrap="square" lIns="0" tIns="0" rIns="0" bIns="0" rtlCol="0"/>
          <a:lstStyle/>
          <a:p>
            <a:endParaRPr/>
          </a:p>
        </p:txBody>
      </p:sp>
      <p:sp>
        <p:nvSpPr>
          <p:cNvPr id="26" name="object 26"/>
          <p:cNvSpPr/>
          <p:nvPr/>
        </p:nvSpPr>
        <p:spPr>
          <a:xfrm>
            <a:off x="5803900" y="2388425"/>
            <a:ext cx="1227455" cy="284480"/>
          </a:xfrm>
          <a:custGeom>
            <a:avLst/>
            <a:gdLst/>
            <a:ahLst/>
            <a:cxnLst/>
            <a:rect l="l" t="t" r="r" b="b"/>
            <a:pathLst>
              <a:path w="1227454" h="284480">
                <a:moveTo>
                  <a:pt x="0" y="284162"/>
                </a:moveTo>
                <a:lnTo>
                  <a:pt x="1227201" y="284162"/>
                </a:lnTo>
                <a:lnTo>
                  <a:pt x="1227201" y="0"/>
                </a:lnTo>
                <a:lnTo>
                  <a:pt x="0" y="0"/>
                </a:lnTo>
                <a:lnTo>
                  <a:pt x="0" y="284162"/>
                </a:lnTo>
                <a:close/>
              </a:path>
            </a:pathLst>
          </a:custGeom>
          <a:solidFill>
            <a:srgbClr val="680000"/>
          </a:solidFill>
        </p:spPr>
        <p:txBody>
          <a:bodyPr wrap="square" lIns="0" tIns="0" rIns="0" bIns="0" rtlCol="0"/>
          <a:lstStyle/>
          <a:p>
            <a:endParaRPr/>
          </a:p>
        </p:txBody>
      </p:sp>
      <p:sp>
        <p:nvSpPr>
          <p:cNvPr id="27" name="object 27"/>
          <p:cNvSpPr/>
          <p:nvPr/>
        </p:nvSpPr>
        <p:spPr>
          <a:xfrm>
            <a:off x="5803900" y="2388425"/>
            <a:ext cx="1527175" cy="284480"/>
          </a:xfrm>
          <a:custGeom>
            <a:avLst/>
            <a:gdLst/>
            <a:ahLst/>
            <a:cxnLst/>
            <a:rect l="l" t="t" r="r" b="b"/>
            <a:pathLst>
              <a:path w="1527175" h="284480">
                <a:moveTo>
                  <a:pt x="0" y="284162"/>
                </a:moveTo>
                <a:lnTo>
                  <a:pt x="1527175" y="284162"/>
                </a:lnTo>
                <a:lnTo>
                  <a:pt x="1527175" y="0"/>
                </a:lnTo>
                <a:lnTo>
                  <a:pt x="0" y="0"/>
                </a:lnTo>
                <a:lnTo>
                  <a:pt x="0" y="284162"/>
                </a:lnTo>
                <a:close/>
              </a:path>
            </a:pathLst>
          </a:custGeom>
          <a:ln w="9525">
            <a:solidFill>
              <a:srgbClr val="163793"/>
            </a:solidFill>
          </a:ln>
        </p:spPr>
        <p:txBody>
          <a:bodyPr wrap="square" lIns="0" tIns="0" rIns="0" bIns="0" rtlCol="0"/>
          <a:lstStyle/>
          <a:p>
            <a:endParaRPr/>
          </a:p>
        </p:txBody>
      </p:sp>
      <p:sp>
        <p:nvSpPr>
          <p:cNvPr id="28" name="object 28"/>
          <p:cNvSpPr/>
          <p:nvPr/>
        </p:nvSpPr>
        <p:spPr>
          <a:xfrm>
            <a:off x="7031101" y="2388425"/>
            <a:ext cx="300355" cy="284480"/>
          </a:xfrm>
          <a:custGeom>
            <a:avLst/>
            <a:gdLst/>
            <a:ahLst/>
            <a:cxnLst/>
            <a:rect l="l" t="t" r="r" b="b"/>
            <a:pathLst>
              <a:path w="300354" h="284480">
                <a:moveTo>
                  <a:pt x="0" y="284162"/>
                </a:moveTo>
                <a:lnTo>
                  <a:pt x="300037" y="284162"/>
                </a:lnTo>
                <a:lnTo>
                  <a:pt x="300037" y="0"/>
                </a:lnTo>
                <a:lnTo>
                  <a:pt x="0" y="0"/>
                </a:lnTo>
                <a:lnTo>
                  <a:pt x="0" y="284162"/>
                </a:lnTo>
                <a:close/>
              </a:path>
            </a:pathLst>
          </a:custGeom>
          <a:solidFill>
            <a:srgbClr val="FFFFFF"/>
          </a:solidFill>
        </p:spPr>
        <p:txBody>
          <a:bodyPr wrap="square" lIns="0" tIns="0" rIns="0" bIns="0" rtlCol="0"/>
          <a:lstStyle/>
          <a:p>
            <a:endParaRPr/>
          </a:p>
        </p:txBody>
      </p:sp>
      <p:sp>
        <p:nvSpPr>
          <p:cNvPr id="29" name="object 29"/>
          <p:cNvSpPr/>
          <p:nvPr/>
        </p:nvSpPr>
        <p:spPr>
          <a:xfrm>
            <a:off x="7031101" y="2388425"/>
            <a:ext cx="300355" cy="284480"/>
          </a:xfrm>
          <a:custGeom>
            <a:avLst/>
            <a:gdLst/>
            <a:ahLst/>
            <a:cxnLst/>
            <a:rect l="l" t="t" r="r" b="b"/>
            <a:pathLst>
              <a:path w="300354" h="284480">
                <a:moveTo>
                  <a:pt x="0" y="284162"/>
                </a:moveTo>
                <a:lnTo>
                  <a:pt x="300037" y="284162"/>
                </a:lnTo>
                <a:lnTo>
                  <a:pt x="300037" y="0"/>
                </a:lnTo>
                <a:lnTo>
                  <a:pt x="0" y="0"/>
                </a:lnTo>
                <a:lnTo>
                  <a:pt x="0" y="284162"/>
                </a:lnTo>
                <a:close/>
              </a:path>
            </a:pathLst>
          </a:custGeom>
          <a:ln w="9525">
            <a:solidFill>
              <a:srgbClr val="163793"/>
            </a:solidFill>
          </a:ln>
        </p:spPr>
        <p:txBody>
          <a:bodyPr wrap="square" lIns="0" tIns="0" rIns="0" bIns="0" rtlCol="0"/>
          <a:lstStyle/>
          <a:p>
            <a:endParaRPr/>
          </a:p>
        </p:txBody>
      </p:sp>
      <p:sp>
        <p:nvSpPr>
          <p:cNvPr id="30" name="object 30"/>
          <p:cNvSpPr/>
          <p:nvPr/>
        </p:nvSpPr>
        <p:spPr>
          <a:xfrm>
            <a:off x="5792851" y="1628013"/>
            <a:ext cx="0" cy="1760855"/>
          </a:xfrm>
          <a:custGeom>
            <a:avLst/>
            <a:gdLst/>
            <a:ahLst/>
            <a:cxnLst/>
            <a:rect l="l" t="t" r="r" b="b"/>
            <a:pathLst>
              <a:path h="1760854">
                <a:moveTo>
                  <a:pt x="0" y="1760474"/>
                </a:moveTo>
                <a:lnTo>
                  <a:pt x="0" y="0"/>
                </a:lnTo>
              </a:path>
            </a:pathLst>
          </a:custGeom>
          <a:ln w="9525">
            <a:solidFill>
              <a:srgbClr val="163793"/>
            </a:solidFill>
            <a:prstDash val="dash"/>
          </a:ln>
        </p:spPr>
        <p:txBody>
          <a:bodyPr wrap="square" lIns="0" tIns="0" rIns="0" bIns="0" rtlCol="0"/>
          <a:lstStyle/>
          <a:p>
            <a:endParaRPr/>
          </a:p>
        </p:txBody>
      </p:sp>
      <p:sp>
        <p:nvSpPr>
          <p:cNvPr id="31" name="object 31"/>
          <p:cNvSpPr/>
          <p:nvPr/>
        </p:nvSpPr>
        <p:spPr>
          <a:xfrm>
            <a:off x="7345426" y="2396363"/>
            <a:ext cx="0" cy="1005205"/>
          </a:xfrm>
          <a:custGeom>
            <a:avLst/>
            <a:gdLst/>
            <a:ahLst/>
            <a:cxnLst/>
            <a:rect l="l" t="t" r="r" b="b"/>
            <a:pathLst>
              <a:path h="1005204">
                <a:moveTo>
                  <a:pt x="0" y="1004824"/>
                </a:moveTo>
                <a:lnTo>
                  <a:pt x="0" y="0"/>
                </a:lnTo>
              </a:path>
            </a:pathLst>
          </a:custGeom>
          <a:ln w="9525">
            <a:solidFill>
              <a:srgbClr val="163793"/>
            </a:solidFill>
            <a:prstDash val="dash"/>
          </a:ln>
        </p:spPr>
        <p:txBody>
          <a:bodyPr wrap="square" lIns="0" tIns="0" rIns="0" bIns="0" rtlCol="0"/>
          <a:lstStyle/>
          <a:p>
            <a:endParaRPr/>
          </a:p>
        </p:txBody>
      </p:sp>
      <p:sp>
        <p:nvSpPr>
          <p:cNvPr id="32" name="object 32"/>
          <p:cNvSpPr/>
          <p:nvPr/>
        </p:nvSpPr>
        <p:spPr>
          <a:xfrm>
            <a:off x="5788025" y="1537525"/>
            <a:ext cx="1249680" cy="284480"/>
          </a:xfrm>
          <a:custGeom>
            <a:avLst/>
            <a:gdLst/>
            <a:ahLst/>
            <a:cxnLst/>
            <a:rect l="l" t="t" r="r" b="b"/>
            <a:pathLst>
              <a:path w="1249679" h="284480">
                <a:moveTo>
                  <a:pt x="0" y="284162"/>
                </a:moveTo>
                <a:lnTo>
                  <a:pt x="1249362" y="284162"/>
                </a:lnTo>
                <a:lnTo>
                  <a:pt x="1249362" y="0"/>
                </a:lnTo>
                <a:lnTo>
                  <a:pt x="0" y="0"/>
                </a:lnTo>
                <a:lnTo>
                  <a:pt x="0" y="284162"/>
                </a:lnTo>
                <a:close/>
              </a:path>
            </a:pathLst>
          </a:custGeom>
          <a:solidFill>
            <a:srgbClr val="680000"/>
          </a:solidFill>
        </p:spPr>
        <p:txBody>
          <a:bodyPr wrap="square" lIns="0" tIns="0" rIns="0" bIns="0" rtlCol="0"/>
          <a:lstStyle/>
          <a:p>
            <a:endParaRPr/>
          </a:p>
        </p:txBody>
      </p:sp>
      <p:sp>
        <p:nvSpPr>
          <p:cNvPr id="33" name="object 33"/>
          <p:cNvSpPr/>
          <p:nvPr/>
        </p:nvSpPr>
        <p:spPr>
          <a:xfrm>
            <a:off x="5788025" y="1537525"/>
            <a:ext cx="1249680" cy="284480"/>
          </a:xfrm>
          <a:custGeom>
            <a:avLst/>
            <a:gdLst/>
            <a:ahLst/>
            <a:cxnLst/>
            <a:rect l="l" t="t" r="r" b="b"/>
            <a:pathLst>
              <a:path w="1249679" h="284480">
                <a:moveTo>
                  <a:pt x="0" y="284162"/>
                </a:moveTo>
                <a:lnTo>
                  <a:pt x="1249362" y="284162"/>
                </a:lnTo>
                <a:lnTo>
                  <a:pt x="1249362" y="0"/>
                </a:lnTo>
                <a:lnTo>
                  <a:pt x="0" y="0"/>
                </a:lnTo>
                <a:lnTo>
                  <a:pt x="0" y="284162"/>
                </a:lnTo>
                <a:close/>
              </a:path>
            </a:pathLst>
          </a:custGeom>
          <a:ln w="9525">
            <a:solidFill>
              <a:srgbClr val="163793"/>
            </a:solidFill>
          </a:ln>
        </p:spPr>
        <p:txBody>
          <a:bodyPr wrap="square" lIns="0" tIns="0" rIns="0" bIns="0" rtlCol="0"/>
          <a:lstStyle/>
          <a:p>
            <a:endParaRPr/>
          </a:p>
        </p:txBody>
      </p:sp>
      <p:sp>
        <p:nvSpPr>
          <p:cNvPr id="34" name="object 34"/>
          <p:cNvSpPr/>
          <p:nvPr/>
        </p:nvSpPr>
        <p:spPr>
          <a:xfrm>
            <a:off x="7032625" y="1653413"/>
            <a:ext cx="0" cy="900430"/>
          </a:xfrm>
          <a:custGeom>
            <a:avLst/>
            <a:gdLst/>
            <a:ahLst/>
            <a:cxnLst/>
            <a:rect l="l" t="t" r="r" b="b"/>
            <a:pathLst>
              <a:path h="900430">
                <a:moveTo>
                  <a:pt x="0" y="0"/>
                </a:moveTo>
                <a:lnTo>
                  <a:pt x="0" y="900049"/>
                </a:lnTo>
              </a:path>
            </a:pathLst>
          </a:custGeom>
          <a:ln w="9525">
            <a:solidFill>
              <a:srgbClr val="163793"/>
            </a:solidFill>
            <a:prstDash val="dash"/>
          </a:ln>
        </p:spPr>
        <p:txBody>
          <a:bodyPr wrap="square" lIns="0" tIns="0" rIns="0" bIns="0" rtlCol="0"/>
          <a:lstStyle/>
          <a:p>
            <a:endParaRPr/>
          </a:p>
        </p:txBody>
      </p:sp>
      <p:sp>
        <p:nvSpPr>
          <p:cNvPr id="35" name="object 35"/>
          <p:cNvSpPr/>
          <p:nvPr/>
        </p:nvSpPr>
        <p:spPr>
          <a:xfrm>
            <a:off x="6242050" y="1902586"/>
            <a:ext cx="313055" cy="338455"/>
          </a:xfrm>
          <a:custGeom>
            <a:avLst/>
            <a:gdLst/>
            <a:ahLst/>
            <a:cxnLst/>
            <a:rect l="l" t="t" r="r" b="b"/>
            <a:pathLst>
              <a:path w="313054" h="338455">
                <a:moveTo>
                  <a:pt x="234569" y="84582"/>
                </a:moveTo>
                <a:lnTo>
                  <a:pt x="78232" y="84582"/>
                </a:lnTo>
                <a:lnTo>
                  <a:pt x="78232" y="338200"/>
                </a:lnTo>
                <a:lnTo>
                  <a:pt x="234569" y="338200"/>
                </a:lnTo>
                <a:lnTo>
                  <a:pt x="234569" y="84582"/>
                </a:lnTo>
                <a:close/>
              </a:path>
              <a:path w="313054" h="338455">
                <a:moveTo>
                  <a:pt x="156463" y="0"/>
                </a:moveTo>
                <a:lnTo>
                  <a:pt x="0" y="84582"/>
                </a:lnTo>
                <a:lnTo>
                  <a:pt x="312800" y="84582"/>
                </a:lnTo>
                <a:lnTo>
                  <a:pt x="156463" y="0"/>
                </a:lnTo>
                <a:close/>
              </a:path>
            </a:pathLst>
          </a:custGeom>
          <a:solidFill>
            <a:srgbClr val="4D75E4"/>
          </a:solidFill>
        </p:spPr>
        <p:txBody>
          <a:bodyPr wrap="square" lIns="0" tIns="0" rIns="0" bIns="0" rtlCol="0"/>
          <a:lstStyle/>
          <a:p>
            <a:endParaRPr/>
          </a:p>
        </p:txBody>
      </p:sp>
      <p:sp>
        <p:nvSpPr>
          <p:cNvPr id="36" name="object 36"/>
          <p:cNvSpPr txBox="1"/>
          <p:nvPr/>
        </p:nvSpPr>
        <p:spPr>
          <a:xfrm>
            <a:off x="574040" y="3547800"/>
            <a:ext cx="8084820" cy="2712085"/>
          </a:xfrm>
          <a:prstGeom prst="rect">
            <a:avLst/>
          </a:prstGeom>
        </p:spPr>
        <p:txBody>
          <a:bodyPr vert="horz" wrap="square" lIns="0" tIns="0" rIns="0" bIns="0" rtlCol="0">
            <a:spAutoFit/>
          </a:bodyPr>
          <a:lstStyle/>
          <a:p>
            <a:pPr marL="343535" algn="ctr">
              <a:lnSpc>
                <a:spcPct val="100000"/>
              </a:lnSpc>
              <a:tabLst>
                <a:tab pos="3825240" algn="l"/>
              </a:tabLst>
            </a:pPr>
            <a:r>
              <a:rPr sz="2400" b="1" spc="-7" baseline="1736" dirty="0">
                <a:solidFill>
                  <a:srgbClr val="163793"/>
                </a:solidFill>
                <a:latin typeface="宋体"/>
                <a:cs typeface="宋体"/>
              </a:rPr>
              <a:t>去往数据链路</a:t>
            </a:r>
            <a:r>
              <a:rPr sz="2400" b="1" spc="-22" baseline="1736" dirty="0">
                <a:solidFill>
                  <a:srgbClr val="163793"/>
                </a:solidFill>
                <a:latin typeface="宋体"/>
                <a:cs typeface="宋体"/>
              </a:rPr>
              <a:t>层</a:t>
            </a:r>
            <a:r>
              <a:rPr sz="2400" b="1" baseline="1736" dirty="0">
                <a:solidFill>
                  <a:srgbClr val="163793"/>
                </a:solidFill>
                <a:latin typeface="宋体"/>
                <a:cs typeface="宋体"/>
              </a:rPr>
              <a:t>	</a:t>
            </a:r>
            <a:r>
              <a:rPr sz="1600" b="1" spc="-5" dirty="0">
                <a:solidFill>
                  <a:srgbClr val="163793"/>
                </a:solidFill>
                <a:latin typeface="宋体"/>
                <a:cs typeface="宋体"/>
              </a:rPr>
              <a:t>来自数据链路层</a:t>
            </a:r>
            <a:endParaRPr sz="1600">
              <a:latin typeface="宋体"/>
              <a:cs typeface="宋体"/>
            </a:endParaRPr>
          </a:p>
          <a:p>
            <a:pPr>
              <a:lnSpc>
                <a:spcPct val="100000"/>
              </a:lnSpc>
              <a:spcBef>
                <a:spcPts val="35"/>
              </a:spcBef>
            </a:pPr>
            <a:endParaRPr sz="1900">
              <a:latin typeface="Times New Roman"/>
              <a:cs typeface="Times New Roman"/>
            </a:endParaRPr>
          </a:p>
          <a:p>
            <a:pPr marL="12700">
              <a:lnSpc>
                <a:spcPct val="100000"/>
              </a:lnSpc>
            </a:pPr>
            <a:r>
              <a:rPr sz="2800" spc="200" dirty="0">
                <a:solidFill>
                  <a:srgbClr val="6699FF"/>
                </a:solidFill>
                <a:latin typeface="Wingdings"/>
                <a:cs typeface="Wingdings"/>
              </a:rPr>
              <a:t></a:t>
            </a:r>
            <a:r>
              <a:rPr sz="2800" spc="-5" dirty="0">
                <a:solidFill>
                  <a:srgbClr val="163793"/>
                </a:solidFill>
                <a:latin typeface="宋体"/>
                <a:cs typeface="宋体"/>
              </a:rPr>
              <a:t>负</a:t>
            </a:r>
            <a:r>
              <a:rPr sz="2800" spc="-10" dirty="0">
                <a:solidFill>
                  <a:srgbClr val="163793"/>
                </a:solidFill>
                <a:latin typeface="宋体"/>
                <a:cs typeface="宋体"/>
              </a:rPr>
              <a:t>责</a:t>
            </a:r>
            <a:r>
              <a:rPr sz="2800" spc="-5" dirty="0">
                <a:solidFill>
                  <a:srgbClr val="FF0000"/>
                </a:solidFill>
                <a:latin typeface="宋体"/>
                <a:cs typeface="宋体"/>
              </a:rPr>
              <a:t>源主机到目的主</a:t>
            </a:r>
            <a:r>
              <a:rPr sz="2800" spc="-20" dirty="0">
                <a:solidFill>
                  <a:srgbClr val="FF0000"/>
                </a:solidFill>
                <a:latin typeface="宋体"/>
                <a:cs typeface="宋体"/>
              </a:rPr>
              <a:t>机</a:t>
            </a:r>
            <a:r>
              <a:rPr sz="2800" spc="-5" dirty="0">
                <a:solidFill>
                  <a:srgbClr val="163793"/>
                </a:solidFill>
                <a:latin typeface="宋体"/>
                <a:cs typeface="宋体"/>
              </a:rPr>
              <a:t>数据分组</a:t>
            </a:r>
            <a:r>
              <a:rPr sz="2800" spc="-15" dirty="0">
                <a:solidFill>
                  <a:srgbClr val="163793"/>
                </a:solidFill>
                <a:latin typeface="宋体"/>
                <a:cs typeface="宋体"/>
              </a:rPr>
              <a:t>（</a:t>
            </a:r>
            <a:r>
              <a:rPr sz="2800" dirty="0">
                <a:solidFill>
                  <a:srgbClr val="163793"/>
                </a:solidFill>
                <a:latin typeface="Arial"/>
                <a:cs typeface="Arial"/>
              </a:rPr>
              <a:t>packet</a:t>
            </a:r>
            <a:r>
              <a:rPr sz="2800" spc="-5" dirty="0">
                <a:solidFill>
                  <a:srgbClr val="163793"/>
                </a:solidFill>
                <a:latin typeface="宋体"/>
                <a:cs typeface="宋体"/>
              </a:rPr>
              <a:t>）</a:t>
            </a:r>
            <a:r>
              <a:rPr sz="2800" spc="0" dirty="0">
                <a:solidFill>
                  <a:srgbClr val="163793"/>
                </a:solidFill>
                <a:latin typeface="宋体"/>
                <a:cs typeface="宋体"/>
              </a:rPr>
              <a:t>交</a:t>
            </a:r>
            <a:r>
              <a:rPr sz="2800" spc="-5" dirty="0">
                <a:solidFill>
                  <a:srgbClr val="163793"/>
                </a:solidFill>
                <a:latin typeface="宋体"/>
                <a:cs typeface="宋体"/>
              </a:rPr>
              <a:t>付</a:t>
            </a:r>
            <a:endParaRPr sz="2800">
              <a:latin typeface="宋体"/>
              <a:cs typeface="宋体"/>
            </a:endParaRPr>
          </a:p>
          <a:p>
            <a:pPr marL="469900">
              <a:lnSpc>
                <a:spcPct val="100000"/>
              </a:lnSpc>
              <a:spcBef>
                <a:spcPts val="590"/>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宋体"/>
                <a:cs typeface="宋体"/>
              </a:rPr>
              <a:t>可能穿越多个网络</a:t>
            </a:r>
            <a:endParaRPr sz="2400">
              <a:latin typeface="宋体"/>
              <a:cs typeface="宋体"/>
            </a:endParaRPr>
          </a:p>
          <a:p>
            <a:pPr marL="12700">
              <a:lnSpc>
                <a:spcPct val="100000"/>
              </a:lnSpc>
              <a:spcBef>
                <a:spcPts val="655"/>
              </a:spcBef>
            </a:pPr>
            <a:r>
              <a:rPr sz="2800" spc="200" dirty="0">
                <a:solidFill>
                  <a:srgbClr val="6699FF"/>
                </a:solidFill>
                <a:latin typeface="Wingdings"/>
                <a:cs typeface="Wingdings"/>
              </a:rPr>
              <a:t></a:t>
            </a:r>
            <a:r>
              <a:rPr sz="2800" spc="-5" dirty="0">
                <a:solidFill>
                  <a:srgbClr val="FF0000"/>
                </a:solidFill>
                <a:latin typeface="宋体"/>
                <a:cs typeface="宋体"/>
              </a:rPr>
              <a:t>逻辑寻址</a:t>
            </a:r>
            <a:r>
              <a:rPr sz="2800" spc="-15" dirty="0">
                <a:solidFill>
                  <a:srgbClr val="FF0000"/>
                </a:solidFill>
                <a:latin typeface="宋体"/>
                <a:cs typeface="宋体"/>
              </a:rPr>
              <a:t>（</a:t>
            </a:r>
            <a:r>
              <a:rPr sz="2800" spc="-5" dirty="0">
                <a:solidFill>
                  <a:srgbClr val="FF0000"/>
                </a:solidFill>
                <a:latin typeface="Arial"/>
                <a:cs typeface="Arial"/>
              </a:rPr>
              <a:t>L</a:t>
            </a:r>
            <a:r>
              <a:rPr sz="2800" dirty="0">
                <a:solidFill>
                  <a:srgbClr val="FF0000"/>
                </a:solidFill>
                <a:latin typeface="Arial"/>
                <a:cs typeface="Arial"/>
              </a:rPr>
              <a:t>o</a:t>
            </a:r>
            <a:r>
              <a:rPr sz="2800" spc="-5" dirty="0">
                <a:solidFill>
                  <a:srgbClr val="FF0000"/>
                </a:solidFill>
                <a:latin typeface="Arial"/>
                <a:cs typeface="Arial"/>
              </a:rPr>
              <a:t>g</a:t>
            </a:r>
            <a:r>
              <a:rPr sz="2800" dirty="0">
                <a:solidFill>
                  <a:srgbClr val="FF0000"/>
                </a:solidFill>
                <a:latin typeface="Arial"/>
                <a:cs typeface="Arial"/>
              </a:rPr>
              <a:t>i</a:t>
            </a:r>
            <a:r>
              <a:rPr sz="2800" spc="-5" dirty="0">
                <a:solidFill>
                  <a:srgbClr val="FF0000"/>
                </a:solidFill>
                <a:latin typeface="Arial"/>
                <a:cs typeface="Arial"/>
              </a:rPr>
              <a:t>c</a:t>
            </a:r>
            <a:r>
              <a:rPr sz="2800" dirty="0">
                <a:solidFill>
                  <a:srgbClr val="FF0000"/>
                </a:solidFill>
                <a:latin typeface="Arial"/>
                <a:cs typeface="Arial"/>
              </a:rPr>
              <a:t>a</a:t>
            </a:r>
            <a:r>
              <a:rPr sz="2800" spc="-5" dirty="0">
                <a:solidFill>
                  <a:srgbClr val="FF0000"/>
                </a:solidFill>
                <a:latin typeface="Arial"/>
                <a:cs typeface="Arial"/>
              </a:rPr>
              <a:t>l</a:t>
            </a:r>
            <a:r>
              <a:rPr sz="2800" spc="40" dirty="0">
                <a:solidFill>
                  <a:srgbClr val="FF0000"/>
                </a:solidFill>
                <a:latin typeface="Arial"/>
                <a:cs typeface="Arial"/>
              </a:rPr>
              <a:t> </a:t>
            </a:r>
            <a:r>
              <a:rPr sz="2800" dirty="0">
                <a:solidFill>
                  <a:srgbClr val="FF0000"/>
                </a:solidFill>
                <a:latin typeface="Arial"/>
                <a:cs typeface="Arial"/>
              </a:rPr>
              <a:t>addressing</a:t>
            </a:r>
            <a:r>
              <a:rPr sz="2800" spc="-5" dirty="0">
                <a:solidFill>
                  <a:srgbClr val="FF0000"/>
                </a:solidFill>
                <a:latin typeface="宋体"/>
                <a:cs typeface="宋体"/>
              </a:rPr>
              <a:t>）</a:t>
            </a:r>
            <a:endParaRPr sz="2800">
              <a:latin typeface="宋体"/>
              <a:cs typeface="宋体"/>
            </a:endParaRPr>
          </a:p>
          <a:p>
            <a:pPr marL="469900">
              <a:lnSpc>
                <a:spcPts val="2825"/>
              </a:lnSpc>
              <a:spcBef>
                <a:spcPts val="700"/>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FF0000"/>
                </a:solidFill>
                <a:latin typeface="宋体"/>
                <a:cs typeface="宋体"/>
              </a:rPr>
              <a:t>全局唯一</a:t>
            </a:r>
            <a:r>
              <a:rPr sz="2400" dirty="0">
                <a:solidFill>
                  <a:srgbClr val="163793"/>
                </a:solidFill>
                <a:latin typeface="宋体"/>
                <a:cs typeface="宋体"/>
              </a:rPr>
              <a:t>逻辑地址，确保数据分组被送达目的主机，如</a:t>
            </a:r>
            <a:endParaRPr sz="2400">
              <a:latin typeface="宋体"/>
              <a:cs typeface="宋体"/>
            </a:endParaRPr>
          </a:p>
          <a:p>
            <a:pPr marL="756285">
              <a:lnSpc>
                <a:spcPts val="2825"/>
              </a:lnSpc>
            </a:pPr>
            <a:r>
              <a:rPr sz="2400" dirty="0">
                <a:solidFill>
                  <a:srgbClr val="163793"/>
                </a:solidFill>
                <a:latin typeface="Arial"/>
                <a:cs typeface="Arial"/>
              </a:rPr>
              <a:t>I</a:t>
            </a:r>
            <a:r>
              <a:rPr sz="2400" spc="-10" dirty="0">
                <a:solidFill>
                  <a:srgbClr val="163793"/>
                </a:solidFill>
                <a:latin typeface="Arial"/>
                <a:cs typeface="Arial"/>
              </a:rPr>
              <a:t>P</a:t>
            </a:r>
            <a:r>
              <a:rPr sz="2400" spc="-5" dirty="0">
                <a:solidFill>
                  <a:srgbClr val="163793"/>
                </a:solidFill>
                <a:latin typeface="宋体"/>
                <a:cs typeface="宋体"/>
              </a:rPr>
              <a:t>地址</a:t>
            </a:r>
            <a:endParaRPr sz="2400">
              <a:latin typeface="宋体"/>
              <a:cs typeface="宋体"/>
            </a:endParaRPr>
          </a:p>
        </p:txBody>
      </p:sp>
      <p:sp>
        <p:nvSpPr>
          <p:cNvPr id="37" name="object 37"/>
          <p:cNvSpPr txBox="1"/>
          <p:nvPr/>
        </p:nvSpPr>
        <p:spPr>
          <a:xfrm>
            <a:off x="2408301" y="1207317"/>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来自传输层</a:t>
            </a:r>
            <a:endParaRPr sz="1600">
              <a:latin typeface="宋体"/>
              <a:cs typeface="宋体"/>
            </a:endParaRPr>
          </a:p>
        </p:txBody>
      </p:sp>
      <p:sp>
        <p:nvSpPr>
          <p:cNvPr id="38" name="object 38"/>
          <p:cNvSpPr txBox="1"/>
          <p:nvPr/>
        </p:nvSpPr>
        <p:spPr>
          <a:xfrm>
            <a:off x="6319773" y="3284933"/>
            <a:ext cx="508000" cy="177800"/>
          </a:xfrm>
          <a:prstGeom prst="rect">
            <a:avLst/>
          </a:prstGeom>
        </p:spPr>
        <p:txBody>
          <a:bodyPr vert="horz" wrap="square" lIns="0" tIns="0" rIns="0" bIns="0" rtlCol="0">
            <a:spAutoFit/>
          </a:bodyPr>
          <a:lstStyle/>
          <a:p>
            <a:pPr marL="12700">
              <a:lnSpc>
                <a:spcPct val="100000"/>
              </a:lnSpc>
            </a:pPr>
            <a:r>
              <a:rPr sz="1200" b="1" dirty="0">
                <a:latin typeface="Arial"/>
                <a:cs typeface="Arial"/>
              </a:rPr>
              <a:t>N</a:t>
            </a:r>
            <a:r>
              <a:rPr sz="1200" b="1" spc="-5" dirty="0">
                <a:latin typeface="Arial"/>
                <a:cs typeface="Arial"/>
              </a:rPr>
              <a:t>-</a:t>
            </a:r>
            <a:r>
              <a:rPr sz="1200" b="1" dirty="0">
                <a:latin typeface="Arial"/>
                <a:cs typeface="Arial"/>
              </a:rPr>
              <a:t>PDU</a:t>
            </a:r>
            <a:endParaRPr sz="1200">
              <a:latin typeface="Arial"/>
              <a:cs typeface="Arial"/>
            </a:endParaRPr>
          </a:p>
        </p:txBody>
      </p:sp>
      <p:sp>
        <p:nvSpPr>
          <p:cNvPr id="39" name="object 39"/>
          <p:cNvSpPr txBox="1"/>
          <p:nvPr/>
        </p:nvSpPr>
        <p:spPr>
          <a:xfrm>
            <a:off x="7058914" y="2403022"/>
            <a:ext cx="1130935" cy="228600"/>
          </a:xfrm>
          <a:prstGeom prst="rect">
            <a:avLst/>
          </a:prstGeom>
        </p:spPr>
        <p:txBody>
          <a:bodyPr vert="horz" wrap="square" lIns="0" tIns="0" rIns="0" bIns="0" rtlCol="0">
            <a:spAutoFit/>
          </a:bodyPr>
          <a:lstStyle/>
          <a:p>
            <a:pPr marL="12700">
              <a:lnSpc>
                <a:spcPct val="100000"/>
              </a:lnSpc>
              <a:tabLst>
                <a:tab pos="504825" algn="l"/>
              </a:tabLst>
            </a:pPr>
            <a:r>
              <a:rPr sz="1800" b="1" spc="-7" baseline="2314" dirty="0">
                <a:solidFill>
                  <a:srgbClr val="163793"/>
                </a:solidFill>
                <a:latin typeface="Arial"/>
                <a:cs typeface="Arial"/>
              </a:rPr>
              <a:t>N</a:t>
            </a:r>
            <a:r>
              <a:rPr sz="1800" b="1" baseline="2314" dirty="0">
                <a:solidFill>
                  <a:srgbClr val="163793"/>
                </a:solidFill>
                <a:latin typeface="Arial"/>
                <a:cs typeface="Arial"/>
              </a:rPr>
              <a:t>H	</a:t>
            </a:r>
            <a:r>
              <a:rPr sz="1600" b="1" spc="-5" dirty="0">
                <a:latin typeface="宋体"/>
                <a:cs typeface="宋体"/>
              </a:rPr>
              <a:t>网络层</a:t>
            </a:r>
            <a:endParaRPr sz="1600">
              <a:latin typeface="宋体"/>
              <a:cs typeface="宋体"/>
            </a:endParaRPr>
          </a:p>
        </p:txBody>
      </p:sp>
      <p:sp>
        <p:nvSpPr>
          <p:cNvPr id="40" name="object 40"/>
          <p:cNvSpPr txBox="1"/>
          <p:nvPr/>
        </p:nvSpPr>
        <p:spPr>
          <a:xfrm>
            <a:off x="6149466" y="1584150"/>
            <a:ext cx="525780" cy="177800"/>
          </a:xfrm>
          <a:prstGeom prst="rect">
            <a:avLst/>
          </a:prstGeom>
        </p:spPr>
        <p:txBody>
          <a:bodyPr vert="horz" wrap="square" lIns="0" tIns="0" rIns="0" bIns="0" rtlCol="0">
            <a:spAutoFit/>
          </a:bodyPr>
          <a:lstStyle/>
          <a:p>
            <a:pPr marL="12700">
              <a:lnSpc>
                <a:spcPct val="100000"/>
              </a:lnSpc>
            </a:pPr>
            <a:r>
              <a:rPr sz="1200" b="1" spc="-65" dirty="0">
                <a:solidFill>
                  <a:srgbClr val="FFFFFF"/>
                </a:solidFill>
                <a:latin typeface="Arial"/>
                <a:cs typeface="Arial"/>
              </a:rPr>
              <a:t>T</a:t>
            </a:r>
            <a:r>
              <a:rPr sz="1200" b="1" dirty="0">
                <a:solidFill>
                  <a:srgbClr val="FFFFFF"/>
                </a:solidFill>
                <a:latin typeface="Arial"/>
                <a:cs typeface="Arial"/>
              </a:rPr>
              <a:t>-</a:t>
            </a:r>
            <a:r>
              <a:rPr sz="1200" b="1" spc="-5" dirty="0">
                <a:solidFill>
                  <a:srgbClr val="FFFFFF"/>
                </a:solidFill>
                <a:latin typeface="Arial"/>
                <a:cs typeface="Arial"/>
              </a:rPr>
              <a:t> </a:t>
            </a:r>
            <a:r>
              <a:rPr sz="1200" b="1" dirty="0">
                <a:solidFill>
                  <a:srgbClr val="FFFFFF"/>
                </a:solidFill>
                <a:latin typeface="Arial"/>
                <a:cs typeface="Arial"/>
              </a:rPr>
              <a:t>PDU</a:t>
            </a:r>
            <a:endParaRPr sz="1200">
              <a:latin typeface="Arial"/>
              <a:cs typeface="Arial"/>
            </a:endParaRPr>
          </a:p>
        </p:txBody>
      </p:sp>
      <p:sp>
        <p:nvSpPr>
          <p:cNvPr id="41" name="object 41"/>
          <p:cNvSpPr txBox="1"/>
          <p:nvPr/>
        </p:nvSpPr>
        <p:spPr>
          <a:xfrm>
            <a:off x="5174107" y="2437812"/>
            <a:ext cx="434340"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分组</a:t>
            </a:r>
            <a:endParaRPr sz="1600">
              <a:latin typeface="宋体"/>
              <a:cs typeface="宋体"/>
            </a:endParaRPr>
          </a:p>
        </p:txBody>
      </p:sp>
      <p:sp>
        <p:nvSpPr>
          <p:cNvPr id="42" name="object 42"/>
          <p:cNvSpPr/>
          <p:nvPr/>
        </p:nvSpPr>
        <p:spPr>
          <a:xfrm>
            <a:off x="6242050" y="1902586"/>
            <a:ext cx="313055" cy="338455"/>
          </a:xfrm>
          <a:custGeom>
            <a:avLst/>
            <a:gdLst/>
            <a:ahLst/>
            <a:cxnLst/>
            <a:rect l="l" t="t" r="r" b="b"/>
            <a:pathLst>
              <a:path w="313054" h="338455">
                <a:moveTo>
                  <a:pt x="312800" y="84582"/>
                </a:moveTo>
                <a:lnTo>
                  <a:pt x="234569" y="84582"/>
                </a:lnTo>
                <a:lnTo>
                  <a:pt x="234569" y="338200"/>
                </a:lnTo>
                <a:lnTo>
                  <a:pt x="78232" y="338200"/>
                </a:lnTo>
                <a:lnTo>
                  <a:pt x="78232" y="84582"/>
                </a:lnTo>
                <a:lnTo>
                  <a:pt x="0" y="84582"/>
                </a:lnTo>
                <a:lnTo>
                  <a:pt x="156463" y="0"/>
                </a:lnTo>
                <a:lnTo>
                  <a:pt x="312800" y="84582"/>
                </a:lnTo>
                <a:close/>
              </a:path>
            </a:pathLst>
          </a:custGeom>
          <a:ln w="9525">
            <a:solidFill>
              <a:srgbClr val="163793"/>
            </a:solidFill>
          </a:ln>
        </p:spPr>
        <p:txBody>
          <a:bodyPr wrap="square" lIns="0" tIns="0" rIns="0" bIns="0" rtlCol="0"/>
          <a:lstStyle/>
          <a:p>
            <a:endParaRPr/>
          </a:p>
        </p:txBody>
      </p:sp>
      <p:sp>
        <p:nvSpPr>
          <p:cNvPr id="43" name="object 43"/>
          <p:cNvSpPr/>
          <p:nvPr/>
        </p:nvSpPr>
        <p:spPr>
          <a:xfrm>
            <a:off x="6457950" y="2842386"/>
            <a:ext cx="313055" cy="338455"/>
          </a:xfrm>
          <a:custGeom>
            <a:avLst/>
            <a:gdLst/>
            <a:ahLst/>
            <a:cxnLst/>
            <a:rect l="l" t="t" r="r" b="b"/>
            <a:pathLst>
              <a:path w="313054" h="338455">
                <a:moveTo>
                  <a:pt x="234569" y="84582"/>
                </a:moveTo>
                <a:lnTo>
                  <a:pt x="78231" y="84582"/>
                </a:lnTo>
                <a:lnTo>
                  <a:pt x="78231" y="338200"/>
                </a:lnTo>
                <a:lnTo>
                  <a:pt x="234569" y="338200"/>
                </a:lnTo>
                <a:lnTo>
                  <a:pt x="234569" y="84582"/>
                </a:lnTo>
                <a:close/>
              </a:path>
              <a:path w="313054" h="338455">
                <a:moveTo>
                  <a:pt x="156464" y="0"/>
                </a:moveTo>
                <a:lnTo>
                  <a:pt x="0" y="84582"/>
                </a:lnTo>
                <a:lnTo>
                  <a:pt x="312800" y="84582"/>
                </a:lnTo>
                <a:lnTo>
                  <a:pt x="156464" y="0"/>
                </a:lnTo>
                <a:close/>
              </a:path>
            </a:pathLst>
          </a:custGeom>
          <a:solidFill>
            <a:srgbClr val="4D75E4"/>
          </a:solidFill>
        </p:spPr>
        <p:txBody>
          <a:bodyPr wrap="square" lIns="0" tIns="0" rIns="0" bIns="0" rtlCol="0"/>
          <a:lstStyle/>
          <a:p>
            <a:endParaRPr/>
          </a:p>
        </p:txBody>
      </p:sp>
      <p:sp>
        <p:nvSpPr>
          <p:cNvPr id="44" name="object 44"/>
          <p:cNvSpPr/>
          <p:nvPr/>
        </p:nvSpPr>
        <p:spPr>
          <a:xfrm>
            <a:off x="6457950" y="2842386"/>
            <a:ext cx="313055" cy="338455"/>
          </a:xfrm>
          <a:custGeom>
            <a:avLst/>
            <a:gdLst/>
            <a:ahLst/>
            <a:cxnLst/>
            <a:rect l="l" t="t" r="r" b="b"/>
            <a:pathLst>
              <a:path w="313054" h="338455">
                <a:moveTo>
                  <a:pt x="0" y="84582"/>
                </a:moveTo>
                <a:lnTo>
                  <a:pt x="78231" y="84582"/>
                </a:lnTo>
                <a:lnTo>
                  <a:pt x="78231" y="338200"/>
                </a:lnTo>
                <a:lnTo>
                  <a:pt x="234569" y="338200"/>
                </a:lnTo>
                <a:lnTo>
                  <a:pt x="234569" y="84582"/>
                </a:lnTo>
                <a:lnTo>
                  <a:pt x="312800" y="84582"/>
                </a:lnTo>
                <a:lnTo>
                  <a:pt x="156464" y="0"/>
                </a:lnTo>
                <a:lnTo>
                  <a:pt x="0" y="84582"/>
                </a:lnTo>
                <a:close/>
              </a:path>
            </a:pathLst>
          </a:custGeom>
          <a:ln w="9525">
            <a:solidFill>
              <a:srgbClr val="163793"/>
            </a:solidFill>
          </a:ln>
        </p:spPr>
        <p:txBody>
          <a:bodyPr wrap="square" lIns="0" tIns="0" rIns="0" bIns="0" rtlCol="0"/>
          <a:lstStyle/>
          <a:p>
            <a:endParaRPr/>
          </a:p>
        </p:txBody>
      </p:sp>
      <p:sp>
        <p:nvSpPr>
          <p:cNvPr id="45" name="object 45"/>
          <p:cNvSpPr txBox="1"/>
          <p:nvPr/>
        </p:nvSpPr>
        <p:spPr>
          <a:xfrm>
            <a:off x="5928105" y="1215191"/>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去往传输层</a:t>
            </a:r>
            <a:endParaRPr sz="1600">
              <a:latin typeface="宋体"/>
              <a:cs typeface="宋体"/>
            </a:endParaRPr>
          </a:p>
        </p:txBody>
      </p:sp>
      <p:sp>
        <p:nvSpPr>
          <p:cNvPr id="48" name="object 48"/>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49" name="object 49"/>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6</a:t>
            </a:r>
            <a:endParaRPr sz="1400">
              <a:latin typeface="Arial"/>
              <a:cs typeface="Arial"/>
            </a:endParaRPr>
          </a:p>
        </p:txBody>
      </p:sp>
      <p:sp>
        <p:nvSpPr>
          <p:cNvPr id="50" name="object 50"/>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124</a:t>
            </a:fld>
            <a:endParaRPr dirty="0"/>
          </a:p>
        </p:txBody>
      </p:sp>
      <p:sp>
        <p:nvSpPr>
          <p:cNvPr id="46" name="object 46"/>
          <p:cNvSpPr txBox="1">
            <a:spLocks noGrp="1"/>
          </p:cNvSpPr>
          <p:nvPr>
            <p:ph type="title"/>
          </p:nvPr>
        </p:nvSpPr>
        <p:spPr>
          <a:prstGeom prst="rect">
            <a:avLst/>
          </a:prstGeom>
        </p:spPr>
        <p:txBody>
          <a:bodyPr vert="horz" wrap="square" lIns="0" tIns="0" rIns="0" bIns="0" rtlCol="0">
            <a:spAutoFit/>
          </a:bodyPr>
          <a:lstStyle/>
          <a:p>
            <a:pPr marL="471170">
              <a:lnSpc>
                <a:spcPts val="4205"/>
              </a:lnSpc>
            </a:pPr>
            <a:r>
              <a:rPr spc="-5" dirty="0"/>
              <a:t>网</a:t>
            </a:r>
            <a:r>
              <a:rPr spc="-10" dirty="0"/>
              <a:t>络</a:t>
            </a:r>
            <a:r>
              <a:rPr spc="-5" dirty="0"/>
              <a:t>层功能</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3956" y="3281413"/>
            <a:ext cx="8310880" cy="2935605"/>
          </a:xfrm>
          <a:custGeom>
            <a:avLst/>
            <a:gdLst/>
            <a:ahLst/>
            <a:cxnLst/>
            <a:rect l="l" t="t" r="r" b="b"/>
            <a:pathLst>
              <a:path w="8310880" h="2935604">
                <a:moveTo>
                  <a:pt x="0" y="2935223"/>
                </a:moveTo>
                <a:lnTo>
                  <a:pt x="8310499" y="2935223"/>
                </a:lnTo>
                <a:lnTo>
                  <a:pt x="8310499" y="0"/>
                </a:lnTo>
                <a:lnTo>
                  <a:pt x="0" y="0"/>
                </a:lnTo>
                <a:lnTo>
                  <a:pt x="0" y="2935223"/>
                </a:lnTo>
                <a:close/>
              </a:path>
            </a:pathLst>
          </a:custGeom>
          <a:solidFill>
            <a:srgbClr val="EAEAEA"/>
          </a:solidFill>
        </p:spPr>
        <p:txBody>
          <a:bodyPr wrap="square" lIns="0" tIns="0" rIns="0" bIns="0" rtlCol="0"/>
          <a:lstStyle/>
          <a:p>
            <a:endParaRPr/>
          </a:p>
        </p:txBody>
      </p:sp>
      <p:sp>
        <p:nvSpPr>
          <p:cNvPr id="3" name="object 3"/>
          <p:cNvSpPr txBox="1"/>
          <p:nvPr/>
        </p:nvSpPr>
        <p:spPr>
          <a:xfrm>
            <a:off x="2549017" y="4409914"/>
            <a:ext cx="851535" cy="476884"/>
          </a:xfrm>
          <a:prstGeom prst="rect">
            <a:avLst/>
          </a:prstGeom>
        </p:spPr>
        <p:txBody>
          <a:bodyPr vert="horz" wrap="square" lIns="0" tIns="0" rIns="0" bIns="0" rtlCol="0">
            <a:spAutoFit/>
          </a:bodyPr>
          <a:lstStyle/>
          <a:p>
            <a:pPr>
              <a:lnSpc>
                <a:spcPct val="100000"/>
              </a:lnSpc>
            </a:pPr>
            <a:r>
              <a:rPr sz="1600" b="1" spc="-5" dirty="0">
                <a:solidFill>
                  <a:srgbClr val="FF0000"/>
                </a:solidFill>
                <a:latin typeface="Arial"/>
                <a:cs typeface="Arial"/>
              </a:rPr>
              <a:t>F</a:t>
            </a:r>
            <a:endParaRPr sz="1600">
              <a:latin typeface="Arial"/>
              <a:cs typeface="Arial"/>
            </a:endParaRPr>
          </a:p>
        </p:txBody>
      </p:sp>
      <p:sp>
        <p:nvSpPr>
          <p:cNvPr id="4" name="object 4"/>
          <p:cNvSpPr/>
          <p:nvPr/>
        </p:nvSpPr>
        <p:spPr>
          <a:xfrm>
            <a:off x="2625344" y="4454525"/>
            <a:ext cx="774700" cy="431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290442" y="4732273"/>
            <a:ext cx="835025" cy="279400"/>
          </a:xfrm>
          <a:custGeom>
            <a:avLst/>
            <a:gdLst/>
            <a:ahLst/>
            <a:cxnLst/>
            <a:rect l="l" t="t" r="r" b="b"/>
            <a:pathLst>
              <a:path w="835025" h="279400">
                <a:moveTo>
                  <a:pt x="0" y="0"/>
                </a:moveTo>
                <a:lnTo>
                  <a:pt x="835025" y="279400"/>
                </a:lnTo>
              </a:path>
            </a:pathLst>
          </a:custGeom>
          <a:ln w="38100">
            <a:solidFill>
              <a:srgbClr val="990000"/>
            </a:solidFill>
          </a:ln>
        </p:spPr>
        <p:txBody>
          <a:bodyPr wrap="square" lIns="0" tIns="0" rIns="0" bIns="0" rtlCol="0"/>
          <a:lstStyle/>
          <a:p>
            <a:endParaRPr/>
          </a:p>
        </p:txBody>
      </p:sp>
      <p:sp>
        <p:nvSpPr>
          <p:cNvPr id="6" name="object 6"/>
          <p:cNvSpPr/>
          <p:nvPr/>
        </p:nvSpPr>
        <p:spPr>
          <a:xfrm>
            <a:off x="4060444" y="4811648"/>
            <a:ext cx="979805" cy="979805"/>
          </a:xfrm>
          <a:custGeom>
            <a:avLst/>
            <a:gdLst/>
            <a:ahLst/>
            <a:cxnLst/>
            <a:rect l="l" t="t" r="r" b="b"/>
            <a:pathLst>
              <a:path w="979804" h="979804">
                <a:moveTo>
                  <a:pt x="0" y="489838"/>
                </a:moveTo>
                <a:lnTo>
                  <a:pt x="1623" y="449667"/>
                </a:lnTo>
                <a:lnTo>
                  <a:pt x="6408" y="410389"/>
                </a:lnTo>
                <a:lnTo>
                  <a:pt x="14229" y="372131"/>
                </a:lnTo>
                <a:lnTo>
                  <a:pt x="24961" y="335019"/>
                </a:lnTo>
                <a:lnTo>
                  <a:pt x="38477" y="299180"/>
                </a:lnTo>
                <a:lnTo>
                  <a:pt x="73358" y="231821"/>
                </a:lnTo>
                <a:lnTo>
                  <a:pt x="117865" y="171065"/>
                </a:lnTo>
                <a:lnTo>
                  <a:pt x="170992" y="117919"/>
                </a:lnTo>
                <a:lnTo>
                  <a:pt x="231730" y="73394"/>
                </a:lnTo>
                <a:lnTo>
                  <a:pt x="299073" y="38496"/>
                </a:lnTo>
                <a:lnTo>
                  <a:pt x="334906" y="24974"/>
                </a:lnTo>
                <a:lnTo>
                  <a:pt x="372012" y="14237"/>
                </a:lnTo>
                <a:lnTo>
                  <a:pt x="410266" y="6411"/>
                </a:lnTo>
                <a:lnTo>
                  <a:pt x="449541" y="1623"/>
                </a:lnTo>
                <a:lnTo>
                  <a:pt x="489711" y="0"/>
                </a:lnTo>
                <a:lnTo>
                  <a:pt x="529882" y="1623"/>
                </a:lnTo>
                <a:lnTo>
                  <a:pt x="569157" y="6411"/>
                </a:lnTo>
                <a:lnTo>
                  <a:pt x="607411" y="14237"/>
                </a:lnTo>
                <a:lnTo>
                  <a:pt x="644517" y="24974"/>
                </a:lnTo>
                <a:lnTo>
                  <a:pt x="680350" y="38496"/>
                </a:lnTo>
                <a:lnTo>
                  <a:pt x="747693" y="73394"/>
                </a:lnTo>
                <a:lnTo>
                  <a:pt x="808431" y="117919"/>
                </a:lnTo>
                <a:lnTo>
                  <a:pt x="861558" y="171065"/>
                </a:lnTo>
                <a:lnTo>
                  <a:pt x="906065" y="231821"/>
                </a:lnTo>
                <a:lnTo>
                  <a:pt x="940946" y="299180"/>
                </a:lnTo>
                <a:lnTo>
                  <a:pt x="954462" y="335019"/>
                </a:lnTo>
                <a:lnTo>
                  <a:pt x="965194" y="372131"/>
                </a:lnTo>
                <a:lnTo>
                  <a:pt x="973015" y="410389"/>
                </a:lnTo>
                <a:lnTo>
                  <a:pt x="977800" y="449667"/>
                </a:lnTo>
                <a:lnTo>
                  <a:pt x="979423" y="489838"/>
                </a:lnTo>
                <a:lnTo>
                  <a:pt x="977800" y="529992"/>
                </a:lnTo>
                <a:lnTo>
                  <a:pt x="973015" y="569253"/>
                </a:lnTo>
                <a:lnTo>
                  <a:pt x="965194" y="607496"/>
                </a:lnTo>
                <a:lnTo>
                  <a:pt x="954462" y="644594"/>
                </a:lnTo>
                <a:lnTo>
                  <a:pt x="940946" y="680422"/>
                </a:lnTo>
                <a:lnTo>
                  <a:pt x="906065" y="747760"/>
                </a:lnTo>
                <a:lnTo>
                  <a:pt x="861558" y="808501"/>
                </a:lnTo>
                <a:lnTo>
                  <a:pt x="808431" y="861635"/>
                </a:lnTo>
                <a:lnTo>
                  <a:pt x="747693" y="906153"/>
                </a:lnTo>
                <a:lnTo>
                  <a:pt x="680350" y="941045"/>
                </a:lnTo>
                <a:lnTo>
                  <a:pt x="644517" y="954566"/>
                </a:lnTo>
                <a:lnTo>
                  <a:pt x="607411" y="965302"/>
                </a:lnTo>
                <a:lnTo>
                  <a:pt x="569157" y="973127"/>
                </a:lnTo>
                <a:lnTo>
                  <a:pt x="529882" y="977914"/>
                </a:lnTo>
                <a:lnTo>
                  <a:pt x="489711" y="979538"/>
                </a:lnTo>
                <a:lnTo>
                  <a:pt x="449541" y="977914"/>
                </a:lnTo>
                <a:lnTo>
                  <a:pt x="410266" y="973127"/>
                </a:lnTo>
                <a:lnTo>
                  <a:pt x="372012" y="965302"/>
                </a:lnTo>
                <a:lnTo>
                  <a:pt x="334906" y="954566"/>
                </a:lnTo>
                <a:lnTo>
                  <a:pt x="299073" y="941045"/>
                </a:lnTo>
                <a:lnTo>
                  <a:pt x="231730" y="906153"/>
                </a:lnTo>
                <a:lnTo>
                  <a:pt x="170992" y="861635"/>
                </a:lnTo>
                <a:lnTo>
                  <a:pt x="117865" y="808501"/>
                </a:lnTo>
                <a:lnTo>
                  <a:pt x="73358" y="747760"/>
                </a:lnTo>
                <a:lnTo>
                  <a:pt x="38477" y="680422"/>
                </a:lnTo>
                <a:lnTo>
                  <a:pt x="24961" y="644594"/>
                </a:lnTo>
                <a:lnTo>
                  <a:pt x="14229" y="607496"/>
                </a:lnTo>
                <a:lnTo>
                  <a:pt x="6408" y="569253"/>
                </a:lnTo>
                <a:lnTo>
                  <a:pt x="1623" y="529992"/>
                </a:lnTo>
                <a:lnTo>
                  <a:pt x="0" y="489838"/>
                </a:lnTo>
                <a:close/>
              </a:path>
            </a:pathLst>
          </a:custGeom>
          <a:ln w="57150">
            <a:solidFill>
              <a:srgbClr val="163793"/>
            </a:solidFill>
          </a:ln>
        </p:spPr>
        <p:txBody>
          <a:bodyPr wrap="square" lIns="0" tIns="0" rIns="0" bIns="0" rtlCol="0"/>
          <a:lstStyle/>
          <a:p>
            <a:endParaRPr/>
          </a:p>
        </p:txBody>
      </p:sp>
      <p:sp>
        <p:nvSpPr>
          <p:cNvPr id="7" name="object 7"/>
          <p:cNvSpPr/>
          <p:nvPr/>
        </p:nvSpPr>
        <p:spPr>
          <a:xfrm>
            <a:off x="3039617" y="5587987"/>
            <a:ext cx="547687" cy="52546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473069" y="5602274"/>
            <a:ext cx="665480" cy="292100"/>
          </a:xfrm>
          <a:custGeom>
            <a:avLst/>
            <a:gdLst/>
            <a:ahLst/>
            <a:cxnLst/>
            <a:rect l="l" t="t" r="r" b="b"/>
            <a:pathLst>
              <a:path w="665479" h="292100">
                <a:moveTo>
                  <a:pt x="0" y="292099"/>
                </a:moveTo>
                <a:lnTo>
                  <a:pt x="665098" y="0"/>
                </a:lnTo>
              </a:path>
            </a:pathLst>
          </a:custGeom>
          <a:ln w="38100">
            <a:solidFill>
              <a:srgbClr val="990000"/>
            </a:solidFill>
          </a:ln>
        </p:spPr>
        <p:txBody>
          <a:bodyPr wrap="square" lIns="0" tIns="0" rIns="0" bIns="0" rtlCol="0"/>
          <a:lstStyle/>
          <a:p>
            <a:endParaRPr/>
          </a:p>
        </p:txBody>
      </p:sp>
      <p:sp>
        <p:nvSpPr>
          <p:cNvPr id="9" name="object 9"/>
          <p:cNvSpPr/>
          <p:nvPr/>
        </p:nvSpPr>
        <p:spPr>
          <a:xfrm>
            <a:off x="5295519" y="4241800"/>
            <a:ext cx="774700" cy="4318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4895469" y="4537075"/>
            <a:ext cx="730250" cy="444500"/>
          </a:xfrm>
          <a:custGeom>
            <a:avLst/>
            <a:gdLst/>
            <a:ahLst/>
            <a:cxnLst/>
            <a:rect l="l" t="t" r="r" b="b"/>
            <a:pathLst>
              <a:path w="730250" h="444500">
                <a:moveTo>
                  <a:pt x="0" y="444500"/>
                </a:moveTo>
                <a:lnTo>
                  <a:pt x="730250" y="0"/>
                </a:lnTo>
              </a:path>
            </a:pathLst>
          </a:custGeom>
          <a:ln w="38100">
            <a:solidFill>
              <a:srgbClr val="990000"/>
            </a:solidFill>
          </a:ln>
        </p:spPr>
        <p:txBody>
          <a:bodyPr wrap="square" lIns="0" tIns="0" rIns="0" bIns="0" rtlCol="0"/>
          <a:lstStyle/>
          <a:p>
            <a:endParaRPr/>
          </a:p>
        </p:txBody>
      </p:sp>
      <p:sp>
        <p:nvSpPr>
          <p:cNvPr id="11" name="object 11"/>
          <p:cNvSpPr txBox="1"/>
          <p:nvPr/>
        </p:nvSpPr>
        <p:spPr>
          <a:xfrm>
            <a:off x="2617089" y="4554193"/>
            <a:ext cx="1116330" cy="591185"/>
          </a:xfrm>
          <a:prstGeom prst="rect">
            <a:avLst/>
          </a:prstGeom>
        </p:spPr>
        <p:txBody>
          <a:bodyPr vert="horz" wrap="square" lIns="0" tIns="0" rIns="0" bIns="0" rtlCol="0">
            <a:spAutoFit/>
          </a:bodyPr>
          <a:lstStyle/>
          <a:p>
            <a:pPr marR="5080" algn="r">
              <a:lnSpc>
                <a:spcPct val="100000"/>
              </a:lnSpc>
            </a:pPr>
            <a:r>
              <a:rPr sz="1600" b="1" spc="-10" dirty="0">
                <a:solidFill>
                  <a:srgbClr val="009900"/>
                </a:solidFill>
                <a:latin typeface="Arial"/>
                <a:cs typeface="Arial"/>
              </a:rPr>
              <a:t>23</a:t>
            </a:r>
            <a:endParaRPr sz="1600">
              <a:latin typeface="Arial"/>
              <a:cs typeface="Arial"/>
            </a:endParaRPr>
          </a:p>
          <a:p>
            <a:pPr marL="12700">
              <a:lnSpc>
                <a:spcPct val="100000"/>
              </a:lnSpc>
              <a:spcBef>
                <a:spcPts val="695"/>
              </a:spcBef>
            </a:pPr>
            <a:r>
              <a:rPr sz="1800" b="1" dirty="0">
                <a:solidFill>
                  <a:srgbClr val="163793"/>
                </a:solidFill>
                <a:latin typeface="Arial"/>
                <a:cs typeface="Arial"/>
              </a:rPr>
              <a:t>Rout</a:t>
            </a:r>
            <a:r>
              <a:rPr sz="1800" b="1" spc="-10" dirty="0">
                <a:solidFill>
                  <a:srgbClr val="163793"/>
                </a:solidFill>
                <a:latin typeface="Arial"/>
                <a:cs typeface="Arial"/>
              </a:rPr>
              <a:t>e</a:t>
            </a:r>
            <a:r>
              <a:rPr sz="1800" b="1" dirty="0">
                <a:solidFill>
                  <a:srgbClr val="163793"/>
                </a:solidFill>
                <a:latin typeface="Arial"/>
                <a:cs typeface="Arial"/>
              </a:rPr>
              <a:t>r</a:t>
            </a:r>
            <a:r>
              <a:rPr sz="1800" b="1" spc="-340" dirty="0">
                <a:solidFill>
                  <a:srgbClr val="163793"/>
                </a:solidFill>
                <a:latin typeface="Arial"/>
                <a:cs typeface="Arial"/>
              </a:rPr>
              <a:t> </a:t>
            </a:r>
            <a:r>
              <a:rPr sz="2400" b="1" spc="-7" baseline="22569" dirty="0">
                <a:solidFill>
                  <a:srgbClr val="FF0000"/>
                </a:solidFill>
                <a:latin typeface="Arial"/>
                <a:cs typeface="Arial"/>
              </a:rPr>
              <a:t>L</a:t>
            </a:r>
            <a:endParaRPr sz="2400" baseline="22569">
              <a:latin typeface="Arial"/>
              <a:cs typeface="Arial"/>
            </a:endParaRPr>
          </a:p>
        </p:txBody>
      </p:sp>
      <p:sp>
        <p:nvSpPr>
          <p:cNvPr id="12" name="object 12"/>
          <p:cNvSpPr txBox="1"/>
          <p:nvPr/>
        </p:nvSpPr>
        <p:spPr>
          <a:xfrm>
            <a:off x="6048247" y="4473414"/>
            <a:ext cx="149860" cy="228600"/>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Arial"/>
                <a:cs typeface="Arial"/>
              </a:rPr>
              <a:t>T</a:t>
            </a:r>
            <a:endParaRPr sz="1600">
              <a:latin typeface="Arial"/>
              <a:cs typeface="Arial"/>
            </a:endParaRPr>
          </a:p>
        </p:txBody>
      </p:sp>
      <p:sp>
        <p:nvSpPr>
          <p:cNvPr id="13" name="object 13"/>
          <p:cNvSpPr txBox="1"/>
          <p:nvPr/>
        </p:nvSpPr>
        <p:spPr>
          <a:xfrm>
            <a:off x="4139946" y="5182084"/>
            <a:ext cx="793750" cy="280035"/>
          </a:xfrm>
          <a:prstGeom prst="rect">
            <a:avLst/>
          </a:prstGeom>
        </p:spPr>
        <p:txBody>
          <a:bodyPr vert="horz" wrap="square" lIns="0" tIns="0" rIns="0" bIns="0" rtlCol="0">
            <a:spAutoFit/>
          </a:bodyPr>
          <a:lstStyle/>
          <a:p>
            <a:pPr marL="12700">
              <a:lnSpc>
                <a:spcPts val="2380"/>
              </a:lnSpc>
            </a:pPr>
            <a:r>
              <a:rPr sz="2000" b="1" spc="0" dirty="0">
                <a:solidFill>
                  <a:srgbClr val="163793"/>
                </a:solidFill>
                <a:latin typeface="宋体"/>
                <a:cs typeface="宋体"/>
              </a:rPr>
              <a:t>环形网</a:t>
            </a:r>
            <a:endParaRPr sz="2000">
              <a:latin typeface="宋体"/>
              <a:cs typeface="宋体"/>
            </a:endParaRPr>
          </a:p>
        </p:txBody>
      </p:sp>
      <p:sp>
        <p:nvSpPr>
          <p:cNvPr id="14" name="object 14"/>
          <p:cNvSpPr txBox="1"/>
          <p:nvPr/>
        </p:nvSpPr>
        <p:spPr>
          <a:xfrm>
            <a:off x="5303646" y="4029002"/>
            <a:ext cx="762635" cy="254000"/>
          </a:xfrm>
          <a:prstGeom prst="rect">
            <a:avLst/>
          </a:prstGeom>
        </p:spPr>
        <p:txBody>
          <a:bodyPr vert="horz" wrap="square" lIns="0" tIns="0" rIns="0" bIns="0" rtlCol="0">
            <a:spAutoFit/>
          </a:bodyPr>
          <a:lstStyle/>
          <a:p>
            <a:pPr marL="12700">
              <a:lnSpc>
                <a:spcPct val="100000"/>
              </a:lnSpc>
            </a:pPr>
            <a:r>
              <a:rPr sz="1800" b="1" dirty="0">
                <a:solidFill>
                  <a:srgbClr val="163793"/>
                </a:solidFill>
                <a:latin typeface="Arial"/>
                <a:cs typeface="Arial"/>
              </a:rPr>
              <a:t>Router</a:t>
            </a:r>
            <a:endParaRPr sz="1800">
              <a:latin typeface="Arial"/>
              <a:cs typeface="Arial"/>
            </a:endParaRPr>
          </a:p>
        </p:txBody>
      </p:sp>
      <p:sp>
        <p:nvSpPr>
          <p:cNvPr id="15" name="object 15"/>
          <p:cNvSpPr txBox="1"/>
          <p:nvPr/>
        </p:nvSpPr>
        <p:spPr>
          <a:xfrm>
            <a:off x="2861817" y="5600844"/>
            <a:ext cx="172085" cy="228600"/>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Arial"/>
                <a:cs typeface="Arial"/>
              </a:rPr>
              <a:t>U</a:t>
            </a:r>
            <a:endParaRPr sz="1600">
              <a:latin typeface="Arial"/>
              <a:cs typeface="Arial"/>
            </a:endParaRPr>
          </a:p>
        </p:txBody>
      </p:sp>
      <p:sp>
        <p:nvSpPr>
          <p:cNvPr id="16" name="object 16"/>
          <p:cNvSpPr txBox="1"/>
          <p:nvPr/>
        </p:nvSpPr>
        <p:spPr>
          <a:xfrm>
            <a:off x="5076571" y="4435314"/>
            <a:ext cx="351155" cy="617220"/>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Arial"/>
                <a:cs typeface="Arial"/>
              </a:rPr>
              <a:t>X</a:t>
            </a:r>
            <a:endParaRPr sz="1600">
              <a:latin typeface="Arial"/>
              <a:cs typeface="Arial"/>
            </a:endParaRPr>
          </a:p>
          <a:p>
            <a:pPr marL="112395">
              <a:lnSpc>
                <a:spcPct val="100000"/>
              </a:lnSpc>
              <a:spcBef>
                <a:spcPts val="1140"/>
              </a:spcBef>
            </a:pPr>
            <a:r>
              <a:rPr sz="1600" b="1" spc="-5" dirty="0">
                <a:solidFill>
                  <a:srgbClr val="009900"/>
                </a:solidFill>
                <a:latin typeface="Arial"/>
                <a:cs typeface="Arial"/>
              </a:rPr>
              <a:t>09</a:t>
            </a:r>
            <a:endParaRPr sz="1600">
              <a:latin typeface="Arial"/>
              <a:cs typeface="Arial"/>
            </a:endParaRPr>
          </a:p>
        </p:txBody>
      </p:sp>
      <p:sp>
        <p:nvSpPr>
          <p:cNvPr id="17" name="object 17"/>
          <p:cNvSpPr txBox="1"/>
          <p:nvPr/>
        </p:nvSpPr>
        <p:spPr>
          <a:xfrm>
            <a:off x="2744216" y="4311235"/>
            <a:ext cx="251460" cy="228600"/>
          </a:xfrm>
          <a:prstGeom prst="rect">
            <a:avLst/>
          </a:prstGeom>
        </p:spPr>
        <p:txBody>
          <a:bodyPr vert="horz" wrap="square" lIns="0" tIns="0" rIns="0" bIns="0" rtlCol="0">
            <a:spAutoFit/>
          </a:bodyPr>
          <a:lstStyle/>
          <a:p>
            <a:pPr marL="12700">
              <a:lnSpc>
                <a:spcPct val="100000"/>
              </a:lnSpc>
            </a:pPr>
            <a:r>
              <a:rPr sz="1600" b="1" spc="-5" dirty="0">
                <a:solidFill>
                  <a:srgbClr val="009900"/>
                </a:solidFill>
                <a:latin typeface="Arial"/>
                <a:cs typeface="Arial"/>
              </a:rPr>
              <a:t>46</a:t>
            </a:r>
            <a:endParaRPr sz="1600">
              <a:latin typeface="Arial"/>
              <a:cs typeface="Arial"/>
            </a:endParaRPr>
          </a:p>
        </p:txBody>
      </p:sp>
      <p:sp>
        <p:nvSpPr>
          <p:cNvPr id="18" name="object 18"/>
          <p:cNvSpPr txBox="1"/>
          <p:nvPr/>
        </p:nvSpPr>
        <p:spPr>
          <a:xfrm>
            <a:off x="3568446" y="5486297"/>
            <a:ext cx="251460" cy="228600"/>
          </a:xfrm>
          <a:prstGeom prst="rect">
            <a:avLst/>
          </a:prstGeom>
        </p:spPr>
        <p:txBody>
          <a:bodyPr vert="horz" wrap="square" lIns="0" tIns="0" rIns="0" bIns="0" rtlCol="0">
            <a:spAutoFit/>
          </a:bodyPr>
          <a:lstStyle/>
          <a:p>
            <a:pPr marL="12700">
              <a:lnSpc>
                <a:spcPct val="100000"/>
              </a:lnSpc>
            </a:pPr>
            <a:r>
              <a:rPr sz="1600" b="1" spc="-10" dirty="0">
                <a:solidFill>
                  <a:srgbClr val="009900"/>
                </a:solidFill>
                <a:latin typeface="Arial"/>
                <a:cs typeface="Arial"/>
              </a:rPr>
              <a:t>61</a:t>
            </a:r>
            <a:endParaRPr sz="1600">
              <a:latin typeface="Arial"/>
              <a:cs typeface="Arial"/>
            </a:endParaRPr>
          </a:p>
        </p:txBody>
      </p:sp>
      <p:sp>
        <p:nvSpPr>
          <p:cNvPr id="19" name="object 19"/>
          <p:cNvSpPr txBox="1"/>
          <p:nvPr/>
        </p:nvSpPr>
        <p:spPr>
          <a:xfrm>
            <a:off x="5848350" y="4641689"/>
            <a:ext cx="251460" cy="228600"/>
          </a:xfrm>
          <a:prstGeom prst="rect">
            <a:avLst/>
          </a:prstGeom>
        </p:spPr>
        <p:txBody>
          <a:bodyPr vert="horz" wrap="square" lIns="0" tIns="0" rIns="0" bIns="0" rtlCol="0">
            <a:spAutoFit/>
          </a:bodyPr>
          <a:lstStyle/>
          <a:p>
            <a:pPr marL="12700">
              <a:lnSpc>
                <a:spcPct val="100000"/>
              </a:lnSpc>
            </a:pPr>
            <a:r>
              <a:rPr sz="1600" b="1" spc="-5" dirty="0">
                <a:solidFill>
                  <a:srgbClr val="009900"/>
                </a:solidFill>
                <a:latin typeface="Arial"/>
                <a:cs typeface="Arial"/>
              </a:rPr>
              <a:t>29</a:t>
            </a:r>
            <a:endParaRPr sz="1600">
              <a:latin typeface="Arial"/>
              <a:cs typeface="Arial"/>
            </a:endParaRPr>
          </a:p>
        </p:txBody>
      </p:sp>
      <p:sp>
        <p:nvSpPr>
          <p:cNvPr id="20" name="object 20"/>
          <p:cNvSpPr/>
          <p:nvPr/>
        </p:nvSpPr>
        <p:spPr>
          <a:xfrm>
            <a:off x="3030092" y="4198873"/>
            <a:ext cx="0" cy="313055"/>
          </a:xfrm>
          <a:custGeom>
            <a:avLst/>
            <a:gdLst/>
            <a:ahLst/>
            <a:cxnLst/>
            <a:rect l="l" t="t" r="r" b="b"/>
            <a:pathLst>
              <a:path h="313054">
                <a:moveTo>
                  <a:pt x="0" y="0"/>
                </a:moveTo>
                <a:lnTo>
                  <a:pt x="0" y="312800"/>
                </a:lnTo>
              </a:path>
            </a:pathLst>
          </a:custGeom>
          <a:ln w="38100">
            <a:solidFill>
              <a:srgbClr val="990000"/>
            </a:solidFill>
          </a:ln>
        </p:spPr>
        <p:txBody>
          <a:bodyPr wrap="square" lIns="0" tIns="0" rIns="0" bIns="0" rtlCol="0"/>
          <a:lstStyle/>
          <a:p>
            <a:endParaRPr/>
          </a:p>
        </p:txBody>
      </p:sp>
      <p:sp>
        <p:nvSpPr>
          <p:cNvPr id="21" name="object 21"/>
          <p:cNvSpPr/>
          <p:nvPr/>
        </p:nvSpPr>
        <p:spPr>
          <a:xfrm>
            <a:off x="1055306" y="3490912"/>
            <a:ext cx="547687" cy="525462"/>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785431" y="4198873"/>
            <a:ext cx="2530475" cy="0"/>
          </a:xfrm>
          <a:custGeom>
            <a:avLst/>
            <a:gdLst/>
            <a:ahLst/>
            <a:cxnLst/>
            <a:rect l="l" t="t" r="r" b="b"/>
            <a:pathLst>
              <a:path w="2530475">
                <a:moveTo>
                  <a:pt x="0" y="0"/>
                </a:moveTo>
                <a:lnTo>
                  <a:pt x="2530411" y="0"/>
                </a:lnTo>
              </a:path>
            </a:pathLst>
          </a:custGeom>
          <a:ln w="38100">
            <a:solidFill>
              <a:srgbClr val="990000"/>
            </a:solidFill>
          </a:ln>
        </p:spPr>
        <p:txBody>
          <a:bodyPr wrap="square" lIns="0" tIns="0" rIns="0" bIns="0" rtlCol="0"/>
          <a:lstStyle/>
          <a:p>
            <a:endParaRPr/>
          </a:p>
        </p:txBody>
      </p:sp>
      <p:sp>
        <p:nvSpPr>
          <p:cNvPr id="23" name="object 23"/>
          <p:cNvSpPr/>
          <p:nvPr/>
        </p:nvSpPr>
        <p:spPr>
          <a:xfrm>
            <a:off x="2236342" y="3503612"/>
            <a:ext cx="547687" cy="525462"/>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2471292" y="3989323"/>
            <a:ext cx="0" cy="195580"/>
          </a:xfrm>
          <a:custGeom>
            <a:avLst/>
            <a:gdLst/>
            <a:ahLst/>
            <a:cxnLst/>
            <a:rect l="l" t="t" r="r" b="b"/>
            <a:pathLst>
              <a:path h="195579">
                <a:moveTo>
                  <a:pt x="0" y="0"/>
                </a:moveTo>
                <a:lnTo>
                  <a:pt x="0" y="195325"/>
                </a:lnTo>
              </a:path>
            </a:pathLst>
          </a:custGeom>
          <a:ln w="38100">
            <a:solidFill>
              <a:srgbClr val="990000"/>
            </a:solidFill>
          </a:ln>
        </p:spPr>
        <p:txBody>
          <a:bodyPr wrap="square" lIns="0" tIns="0" rIns="0" bIns="0" rtlCol="0"/>
          <a:lstStyle/>
          <a:p>
            <a:endParaRPr/>
          </a:p>
        </p:txBody>
      </p:sp>
      <p:sp>
        <p:nvSpPr>
          <p:cNvPr id="25" name="object 25"/>
          <p:cNvSpPr/>
          <p:nvPr/>
        </p:nvSpPr>
        <p:spPr>
          <a:xfrm>
            <a:off x="1288669" y="3989323"/>
            <a:ext cx="0" cy="208279"/>
          </a:xfrm>
          <a:custGeom>
            <a:avLst/>
            <a:gdLst/>
            <a:ahLst/>
            <a:cxnLst/>
            <a:rect l="l" t="t" r="r" b="b"/>
            <a:pathLst>
              <a:path h="208279">
                <a:moveTo>
                  <a:pt x="0" y="208025"/>
                </a:moveTo>
                <a:lnTo>
                  <a:pt x="0" y="0"/>
                </a:lnTo>
              </a:path>
            </a:pathLst>
          </a:custGeom>
          <a:ln w="38100">
            <a:solidFill>
              <a:srgbClr val="990000"/>
            </a:solidFill>
          </a:ln>
        </p:spPr>
        <p:txBody>
          <a:bodyPr wrap="square" lIns="0" tIns="0" rIns="0" bIns="0" rtlCol="0"/>
          <a:lstStyle/>
          <a:p>
            <a:endParaRPr/>
          </a:p>
        </p:txBody>
      </p:sp>
      <p:sp>
        <p:nvSpPr>
          <p:cNvPr id="26" name="object 26"/>
          <p:cNvSpPr/>
          <p:nvPr/>
        </p:nvSpPr>
        <p:spPr>
          <a:xfrm>
            <a:off x="5770117" y="4629150"/>
            <a:ext cx="0" cy="220979"/>
          </a:xfrm>
          <a:custGeom>
            <a:avLst/>
            <a:gdLst/>
            <a:ahLst/>
            <a:cxnLst/>
            <a:rect l="l" t="t" r="r" b="b"/>
            <a:pathLst>
              <a:path h="220979">
                <a:moveTo>
                  <a:pt x="0" y="0"/>
                </a:moveTo>
                <a:lnTo>
                  <a:pt x="0" y="220599"/>
                </a:lnTo>
              </a:path>
            </a:pathLst>
          </a:custGeom>
          <a:ln w="38100">
            <a:solidFill>
              <a:srgbClr val="990000"/>
            </a:solidFill>
          </a:ln>
        </p:spPr>
        <p:txBody>
          <a:bodyPr wrap="square" lIns="0" tIns="0" rIns="0" bIns="0" rtlCol="0"/>
          <a:lstStyle/>
          <a:p>
            <a:endParaRPr/>
          </a:p>
        </p:txBody>
      </p:sp>
      <p:sp>
        <p:nvSpPr>
          <p:cNvPr id="27" name="object 27"/>
          <p:cNvSpPr/>
          <p:nvPr/>
        </p:nvSpPr>
        <p:spPr>
          <a:xfrm>
            <a:off x="5573267" y="4864100"/>
            <a:ext cx="2857500" cy="0"/>
          </a:xfrm>
          <a:custGeom>
            <a:avLst/>
            <a:gdLst/>
            <a:ahLst/>
            <a:cxnLst/>
            <a:rect l="l" t="t" r="r" b="b"/>
            <a:pathLst>
              <a:path w="2857500">
                <a:moveTo>
                  <a:pt x="0" y="0"/>
                </a:moveTo>
                <a:lnTo>
                  <a:pt x="2857500" y="0"/>
                </a:lnTo>
              </a:path>
            </a:pathLst>
          </a:custGeom>
          <a:ln w="38100">
            <a:solidFill>
              <a:srgbClr val="990000"/>
            </a:solidFill>
          </a:ln>
        </p:spPr>
        <p:txBody>
          <a:bodyPr wrap="square" lIns="0" tIns="0" rIns="0" bIns="0" rtlCol="0"/>
          <a:lstStyle/>
          <a:p>
            <a:endParaRPr/>
          </a:p>
        </p:txBody>
      </p:sp>
      <p:sp>
        <p:nvSpPr>
          <p:cNvPr id="28" name="object 28"/>
          <p:cNvSpPr/>
          <p:nvPr/>
        </p:nvSpPr>
        <p:spPr>
          <a:xfrm>
            <a:off x="6492494" y="5024437"/>
            <a:ext cx="547687" cy="525462"/>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7532243" y="4094162"/>
            <a:ext cx="547687" cy="525462"/>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6722618" y="4849748"/>
            <a:ext cx="0" cy="222250"/>
          </a:xfrm>
          <a:custGeom>
            <a:avLst/>
            <a:gdLst/>
            <a:ahLst/>
            <a:cxnLst/>
            <a:rect l="l" t="t" r="r" b="b"/>
            <a:pathLst>
              <a:path h="222250">
                <a:moveTo>
                  <a:pt x="0" y="0"/>
                </a:moveTo>
                <a:lnTo>
                  <a:pt x="0" y="222250"/>
                </a:lnTo>
              </a:path>
            </a:pathLst>
          </a:custGeom>
          <a:ln w="38100">
            <a:solidFill>
              <a:srgbClr val="990000"/>
            </a:solidFill>
          </a:ln>
        </p:spPr>
        <p:txBody>
          <a:bodyPr wrap="square" lIns="0" tIns="0" rIns="0" bIns="0" rtlCol="0"/>
          <a:lstStyle/>
          <a:p>
            <a:endParaRPr/>
          </a:p>
        </p:txBody>
      </p:sp>
      <p:sp>
        <p:nvSpPr>
          <p:cNvPr id="31" name="object 31"/>
          <p:cNvSpPr/>
          <p:nvPr/>
        </p:nvSpPr>
        <p:spPr>
          <a:xfrm>
            <a:off x="7830693" y="4589398"/>
            <a:ext cx="0" cy="260350"/>
          </a:xfrm>
          <a:custGeom>
            <a:avLst/>
            <a:gdLst/>
            <a:ahLst/>
            <a:cxnLst/>
            <a:rect l="l" t="t" r="r" b="b"/>
            <a:pathLst>
              <a:path h="260350">
                <a:moveTo>
                  <a:pt x="0" y="260350"/>
                </a:moveTo>
                <a:lnTo>
                  <a:pt x="0" y="0"/>
                </a:lnTo>
              </a:path>
            </a:pathLst>
          </a:custGeom>
          <a:ln w="38100">
            <a:solidFill>
              <a:srgbClr val="990000"/>
            </a:solidFill>
          </a:ln>
        </p:spPr>
        <p:txBody>
          <a:bodyPr wrap="square" lIns="0" tIns="0" rIns="0" bIns="0" rtlCol="0"/>
          <a:lstStyle/>
          <a:p>
            <a:endParaRPr/>
          </a:p>
        </p:txBody>
      </p:sp>
      <p:sp>
        <p:nvSpPr>
          <p:cNvPr id="32" name="object 32"/>
          <p:cNvSpPr/>
          <p:nvPr/>
        </p:nvSpPr>
        <p:spPr>
          <a:xfrm>
            <a:off x="1405000" y="4100576"/>
            <a:ext cx="227965" cy="236220"/>
          </a:xfrm>
          <a:custGeom>
            <a:avLst/>
            <a:gdLst/>
            <a:ahLst/>
            <a:cxnLst/>
            <a:rect l="l" t="t" r="r" b="b"/>
            <a:pathLst>
              <a:path w="227964" h="236220">
                <a:moveTo>
                  <a:pt x="128015" y="0"/>
                </a:moveTo>
                <a:lnTo>
                  <a:pt x="14224" y="29210"/>
                </a:lnTo>
                <a:lnTo>
                  <a:pt x="56896" y="195325"/>
                </a:lnTo>
                <a:lnTo>
                  <a:pt x="0" y="209931"/>
                </a:lnTo>
                <a:lnTo>
                  <a:pt x="128015" y="236093"/>
                </a:lnTo>
                <a:lnTo>
                  <a:pt x="210391" y="166116"/>
                </a:lnTo>
                <a:lnTo>
                  <a:pt x="170687" y="166116"/>
                </a:lnTo>
                <a:lnTo>
                  <a:pt x="128015" y="0"/>
                </a:lnTo>
                <a:close/>
              </a:path>
              <a:path w="227964" h="236220">
                <a:moveTo>
                  <a:pt x="227584" y="151511"/>
                </a:moveTo>
                <a:lnTo>
                  <a:pt x="170687" y="166116"/>
                </a:lnTo>
                <a:lnTo>
                  <a:pt x="210391" y="166116"/>
                </a:lnTo>
                <a:lnTo>
                  <a:pt x="227584" y="151511"/>
                </a:lnTo>
                <a:close/>
              </a:path>
            </a:pathLst>
          </a:custGeom>
          <a:solidFill>
            <a:srgbClr val="4D75E4"/>
          </a:solidFill>
        </p:spPr>
        <p:txBody>
          <a:bodyPr wrap="square" lIns="0" tIns="0" rIns="0" bIns="0" rtlCol="0"/>
          <a:lstStyle/>
          <a:p>
            <a:endParaRPr/>
          </a:p>
        </p:txBody>
      </p:sp>
      <p:sp>
        <p:nvSpPr>
          <p:cNvPr id="33" name="object 33"/>
          <p:cNvSpPr/>
          <p:nvPr/>
        </p:nvSpPr>
        <p:spPr>
          <a:xfrm>
            <a:off x="1405000" y="4100576"/>
            <a:ext cx="227965" cy="236220"/>
          </a:xfrm>
          <a:custGeom>
            <a:avLst/>
            <a:gdLst/>
            <a:ahLst/>
            <a:cxnLst/>
            <a:rect l="l" t="t" r="r" b="b"/>
            <a:pathLst>
              <a:path w="227964" h="236220">
                <a:moveTo>
                  <a:pt x="0" y="209931"/>
                </a:moveTo>
                <a:lnTo>
                  <a:pt x="56896" y="195325"/>
                </a:lnTo>
                <a:lnTo>
                  <a:pt x="14224" y="29210"/>
                </a:lnTo>
                <a:lnTo>
                  <a:pt x="128015" y="0"/>
                </a:lnTo>
                <a:lnTo>
                  <a:pt x="170687" y="166116"/>
                </a:lnTo>
                <a:lnTo>
                  <a:pt x="227584" y="151511"/>
                </a:lnTo>
                <a:lnTo>
                  <a:pt x="128015" y="236093"/>
                </a:lnTo>
                <a:lnTo>
                  <a:pt x="0" y="209931"/>
                </a:lnTo>
              </a:path>
            </a:pathLst>
          </a:custGeom>
          <a:ln w="9525">
            <a:solidFill>
              <a:srgbClr val="163793"/>
            </a:solidFill>
          </a:ln>
        </p:spPr>
        <p:txBody>
          <a:bodyPr wrap="square" lIns="0" tIns="0" rIns="0" bIns="0" rtlCol="0"/>
          <a:lstStyle/>
          <a:p>
            <a:endParaRPr/>
          </a:p>
        </p:txBody>
      </p:sp>
      <p:sp>
        <p:nvSpPr>
          <p:cNvPr id="34" name="object 34"/>
          <p:cNvSpPr/>
          <p:nvPr/>
        </p:nvSpPr>
        <p:spPr>
          <a:xfrm>
            <a:off x="3751453" y="4426965"/>
            <a:ext cx="246379" cy="245745"/>
          </a:xfrm>
          <a:custGeom>
            <a:avLst/>
            <a:gdLst/>
            <a:ahLst/>
            <a:cxnLst/>
            <a:rect l="l" t="t" r="r" b="b"/>
            <a:pathLst>
              <a:path w="246379" h="245745">
                <a:moveTo>
                  <a:pt x="76962" y="0"/>
                </a:moveTo>
                <a:lnTo>
                  <a:pt x="119125" y="40893"/>
                </a:lnTo>
                <a:lnTo>
                  <a:pt x="0" y="164083"/>
                </a:lnTo>
                <a:lnTo>
                  <a:pt x="84455" y="245744"/>
                </a:lnTo>
                <a:lnTo>
                  <a:pt x="203581" y="122554"/>
                </a:lnTo>
                <a:lnTo>
                  <a:pt x="231016" y="122554"/>
                </a:lnTo>
                <a:lnTo>
                  <a:pt x="201168" y="40639"/>
                </a:lnTo>
                <a:lnTo>
                  <a:pt x="76962" y="0"/>
                </a:lnTo>
                <a:close/>
              </a:path>
              <a:path w="246379" h="245745">
                <a:moveTo>
                  <a:pt x="231016" y="122554"/>
                </a:moveTo>
                <a:lnTo>
                  <a:pt x="203581" y="122554"/>
                </a:lnTo>
                <a:lnTo>
                  <a:pt x="245872" y="163321"/>
                </a:lnTo>
                <a:lnTo>
                  <a:pt x="231016" y="122554"/>
                </a:lnTo>
                <a:close/>
              </a:path>
            </a:pathLst>
          </a:custGeom>
          <a:solidFill>
            <a:srgbClr val="4D75E4"/>
          </a:solidFill>
        </p:spPr>
        <p:txBody>
          <a:bodyPr wrap="square" lIns="0" tIns="0" rIns="0" bIns="0" rtlCol="0"/>
          <a:lstStyle/>
          <a:p>
            <a:endParaRPr/>
          </a:p>
        </p:txBody>
      </p:sp>
      <p:sp>
        <p:nvSpPr>
          <p:cNvPr id="35" name="object 35"/>
          <p:cNvSpPr/>
          <p:nvPr/>
        </p:nvSpPr>
        <p:spPr>
          <a:xfrm>
            <a:off x="3751453" y="4426965"/>
            <a:ext cx="246379" cy="245745"/>
          </a:xfrm>
          <a:custGeom>
            <a:avLst/>
            <a:gdLst/>
            <a:ahLst/>
            <a:cxnLst/>
            <a:rect l="l" t="t" r="r" b="b"/>
            <a:pathLst>
              <a:path w="246379" h="245745">
                <a:moveTo>
                  <a:pt x="76962" y="0"/>
                </a:moveTo>
                <a:lnTo>
                  <a:pt x="119125" y="40893"/>
                </a:lnTo>
                <a:lnTo>
                  <a:pt x="0" y="164083"/>
                </a:lnTo>
                <a:lnTo>
                  <a:pt x="84455" y="245744"/>
                </a:lnTo>
                <a:lnTo>
                  <a:pt x="203581" y="122554"/>
                </a:lnTo>
                <a:lnTo>
                  <a:pt x="245872" y="163321"/>
                </a:lnTo>
                <a:lnTo>
                  <a:pt x="201168" y="40639"/>
                </a:lnTo>
                <a:lnTo>
                  <a:pt x="76962" y="0"/>
                </a:lnTo>
                <a:close/>
              </a:path>
            </a:pathLst>
          </a:custGeom>
          <a:ln w="9525">
            <a:solidFill>
              <a:srgbClr val="163793"/>
            </a:solidFill>
          </a:ln>
        </p:spPr>
        <p:txBody>
          <a:bodyPr wrap="square" lIns="0" tIns="0" rIns="0" bIns="0" rtlCol="0"/>
          <a:lstStyle/>
          <a:p>
            <a:endParaRPr/>
          </a:p>
        </p:txBody>
      </p:sp>
      <p:sp>
        <p:nvSpPr>
          <p:cNvPr id="36" name="object 36"/>
          <p:cNvSpPr/>
          <p:nvPr/>
        </p:nvSpPr>
        <p:spPr>
          <a:xfrm>
            <a:off x="4780153" y="4420361"/>
            <a:ext cx="246379" cy="245745"/>
          </a:xfrm>
          <a:custGeom>
            <a:avLst/>
            <a:gdLst/>
            <a:ahLst/>
            <a:cxnLst/>
            <a:rect l="l" t="t" r="r" b="b"/>
            <a:pathLst>
              <a:path w="246379" h="245745">
                <a:moveTo>
                  <a:pt x="84455" y="0"/>
                </a:moveTo>
                <a:lnTo>
                  <a:pt x="0" y="81661"/>
                </a:lnTo>
                <a:lnTo>
                  <a:pt x="119125" y="204977"/>
                </a:lnTo>
                <a:lnTo>
                  <a:pt x="76962" y="245744"/>
                </a:lnTo>
                <a:lnTo>
                  <a:pt x="201168" y="205231"/>
                </a:lnTo>
                <a:lnTo>
                  <a:pt x="230986" y="123317"/>
                </a:lnTo>
                <a:lnTo>
                  <a:pt x="203581" y="123317"/>
                </a:lnTo>
                <a:lnTo>
                  <a:pt x="84455" y="0"/>
                </a:lnTo>
                <a:close/>
              </a:path>
              <a:path w="246379" h="245745">
                <a:moveTo>
                  <a:pt x="245872" y="82423"/>
                </a:moveTo>
                <a:lnTo>
                  <a:pt x="203581" y="123317"/>
                </a:lnTo>
                <a:lnTo>
                  <a:pt x="230986" y="123317"/>
                </a:lnTo>
                <a:lnTo>
                  <a:pt x="245872" y="82423"/>
                </a:lnTo>
                <a:close/>
              </a:path>
            </a:pathLst>
          </a:custGeom>
          <a:solidFill>
            <a:srgbClr val="4D75E4"/>
          </a:solidFill>
        </p:spPr>
        <p:txBody>
          <a:bodyPr wrap="square" lIns="0" tIns="0" rIns="0" bIns="0" rtlCol="0"/>
          <a:lstStyle/>
          <a:p>
            <a:endParaRPr/>
          </a:p>
        </p:txBody>
      </p:sp>
      <p:sp>
        <p:nvSpPr>
          <p:cNvPr id="37" name="object 37"/>
          <p:cNvSpPr/>
          <p:nvPr/>
        </p:nvSpPr>
        <p:spPr>
          <a:xfrm>
            <a:off x="4780153" y="4420361"/>
            <a:ext cx="246379" cy="245745"/>
          </a:xfrm>
          <a:custGeom>
            <a:avLst/>
            <a:gdLst/>
            <a:ahLst/>
            <a:cxnLst/>
            <a:rect l="l" t="t" r="r" b="b"/>
            <a:pathLst>
              <a:path w="246379" h="245745">
                <a:moveTo>
                  <a:pt x="76962" y="245744"/>
                </a:moveTo>
                <a:lnTo>
                  <a:pt x="119125" y="204977"/>
                </a:lnTo>
                <a:lnTo>
                  <a:pt x="0" y="81661"/>
                </a:lnTo>
                <a:lnTo>
                  <a:pt x="84455" y="0"/>
                </a:lnTo>
                <a:lnTo>
                  <a:pt x="203581" y="123317"/>
                </a:lnTo>
                <a:lnTo>
                  <a:pt x="245872" y="82423"/>
                </a:lnTo>
                <a:lnTo>
                  <a:pt x="201168" y="205231"/>
                </a:lnTo>
                <a:lnTo>
                  <a:pt x="76962" y="245744"/>
                </a:lnTo>
                <a:close/>
              </a:path>
            </a:pathLst>
          </a:custGeom>
          <a:ln w="9525">
            <a:solidFill>
              <a:srgbClr val="163793"/>
            </a:solidFill>
          </a:ln>
        </p:spPr>
        <p:txBody>
          <a:bodyPr wrap="square" lIns="0" tIns="0" rIns="0" bIns="0" rtlCol="0"/>
          <a:lstStyle/>
          <a:p>
            <a:endParaRPr/>
          </a:p>
        </p:txBody>
      </p:sp>
      <p:sp>
        <p:nvSpPr>
          <p:cNvPr id="38" name="object 38"/>
          <p:cNvSpPr/>
          <p:nvPr/>
        </p:nvSpPr>
        <p:spPr>
          <a:xfrm>
            <a:off x="6081903" y="4109465"/>
            <a:ext cx="246379" cy="245745"/>
          </a:xfrm>
          <a:custGeom>
            <a:avLst/>
            <a:gdLst/>
            <a:ahLst/>
            <a:cxnLst/>
            <a:rect l="l" t="t" r="r" b="b"/>
            <a:pathLst>
              <a:path w="246379" h="245745">
                <a:moveTo>
                  <a:pt x="76962" y="0"/>
                </a:moveTo>
                <a:lnTo>
                  <a:pt x="119125" y="40893"/>
                </a:lnTo>
                <a:lnTo>
                  <a:pt x="0" y="164083"/>
                </a:lnTo>
                <a:lnTo>
                  <a:pt x="84455" y="245744"/>
                </a:lnTo>
                <a:lnTo>
                  <a:pt x="203581" y="122554"/>
                </a:lnTo>
                <a:lnTo>
                  <a:pt x="231016" y="122554"/>
                </a:lnTo>
                <a:lnTo>
                  <a:pt x="201168" y="40639"/>
                </a:lnTo>
                <a:lnTo>
                  <a:pt x="76962" y="0"/>
                </a:lnTo>
                <a:close/>
              </a:path>
              <a:path w="246379" h="245745">
                <a:moveTo>
                  <a:pt x="231016" y="122554"/>
                </a:moveTo>
                <a:lnTo>
                  <a:pt x="203581" y="122554"/>
                </a:lnTo>
                <a:lnTo>
                  <a:pt x="245872" y="163321"/>
                </a:lnTo>
                <a:lnTo>
                  <a:pt x="231016" y="122554"/>
                </a:lnTo>
                <a:close/>
              </a:path>
            </a:pathLst>
          </a:custGeom>
          <a:solidFill>
            <a:srgbClr val="4D75E4"/>
          </a:solidFill>
        </p:spPr>
        <p:txBody>
          <a:bodyPr wrap="square" lIns="0" tIns="0" rIns="0" bIns="0" rtlCol="0"/>
          <a:lstStyle/>
          <a:p>
            <a:endParaRPr/>
          </a:p>
        </p:txBody>
      </p:sp>
      <p:sp>
        <p:nvSpPr>
          <p:cNvPr id="39" name="object 39"/>
          <p:cNvSpPr/>
          <p:nvPr/>
        </p:nvSpPr>
        <p:spPr>
          <a:xfrm>
            <a:off x="6081903" y="4109465"/>
            <a:ext cx="246379" cy="245745"/>
          </a:xfrm>
          <a:custGeom>
            <a:avLst/>
            <a:gdLst/>
            <a:ahLst/>
            <a:cxnLst/>
            <a:rect l="l" t="t" r="r" b="b"/>
            <a:pathLst>
              <a:path w="246379" h="245745">
                <a:moveTo>
                  <a:pt x="76962" y="0"/>
                </a:moveTo>
                <a:lnTo>
                  <a:pt x="119125" y="40893"/>
                </a:lnTo>
                <a:lnTo>
                  <a:pt x="0" y="164083"/>
                </a:lnTo>
                <a:lnTo>
                  <a:pt x="84455" y="245744"/>
                </a:lnTo>
                <a:lnTo>
                  <a:pt x="203581" y="122554"/>
                </a:lnTo>
                <a:lnTo>
                  <a:pt x="245872" y="163321"/>
                </a:lnTo>
                <a:lnTo>
                  <a:pt x="201168" y="40639"/>
                </a:lnTo>
                <a:lnTo>
                  <a:pt x="76962" y="0"/>
                </a:lnTo>
                <a:close/>
              </a:path>
            </a:pathLst>
          </a:custGeom>
          <a:ln w="9525">
            <a:solidFill>
              <a:srgbClr val="163793"/>
            </a:solidFill>
          </a:ln>
        </p:spPr>
        <p:txBody>
          <a:bodyPr wrap="square" lIns="0" tIns="0" rIns="0" bIns="0" rtlCol="0"/>
          <a:lstStyle/>
          <a:p>
            <a:endParaRPr/>
          </a:p>
        </p:txBody>
      </p:sp>
      <p:sp>
        <p:nvSpPr>
          <p:cNvPr id="40" name="object 40"/>
          <p:cNvSpPr/>
          <p:nvPr/>
        </p:nvSpPr>
        <p:spPr>
          <a:xfrm>
            <a:off x="7301103" y="4109211"/>
            <a:ext cx="246379" cy="245745"/>
          </a:xfrm>
          <a:custGeom>
            <a:avLst/>
            <a:gdLst/>
            <a:ahLst/>
            <a:cxnLst/>
            <a:rect l="l" t="t" r="r" b="b"/>
            <a:pathLst>
              <a:path w="246379" h="245745">
                <a:moveTo>
                  <a:pt x="84454" y="0"/>
                </a:moveTo>
                <a:lnTo>
                  <a:pt x="0" y="81661"/>
                </a:lnTo>
                <a:lnTo>
                  <a:pt x="119125" y="204977"/>
                </a:lnTo>
                <a:lnTo>
                  <a:pt x="76962" y="245744"/>
                </a:lnTo>
                <a:lnTo>
                  <a:pt x="201168" y="205231"/>
                </a:lnTo>
                <a:lnTo>
                  <a:pt x="230986" y="123317"/>
                </a:lnTo>
                <a:lnTo>
                  <a:pt x="203580" y="123317"/>
                </a:lnTo>
                <a:lnTo>
                  <a:pt x="84454" y="0"/>
                </a:lnTo>
                <a:close/>
              </a:path>
              <a:path w="246379" h="245745">
                <a:moveTo>
                  <a:pt x="245872" y="82423"/>
                </a:moveTo>
                <a:lnTo>
                  <a:pt x="203580" y="123317"/>
                </a:lnTo>
                <a:lnTo>
                  <a:pt x="230986" y="123317"/>
                </a:lnTo>
                <a:lnTo>
                  <a:pt x="245872" y="82423"/>
                </a:lnTo>
                <a:close/>
              </a:path>
            </a:pathLst>
          </a:custGeom>
          <a:solidFill>
            <a:srgbClr val="4D75E4"/>
          </a:solidFill>
        </p:spPr>
        <p:txBody>
          <a:bodyPr wrap="square" lIns="0" tIns="0" rIns="0" bIns="0" rtlCol="0"/>
          <a:lstStyle/>
          <a:p>
            <a:endParaRPr/>
          </a:p>
        </p:txBody>
      </p:sp>
      <p:sp>
        <p:nvSpPr>
          <p:cNvPr id="41" name="object 41"/>
          <p:cNvSpPr txBox="1">
            <a:spLocks noGrp="1"/>
          </p:cNvSpPr>
          <p:nvPr>
            <p:ph type="body" idx="1"/>
          </p:nvPr>
        </p:nvSpPr>
        <p:spPr>
          <a:prstGeom prst="rect">
            <a:avLst/>
          </a:prstGeom>
        </p:spPr>
        <p:txBody>
          <a:bodyPr vert="horz" wrap="square" lIns="0" tIns="0" rIns="0" bIns="0" rtlCol="0">
            <a:spAutoFit/>
          </a:bodyPr>
          <a:lstStyle/>
          <a:p>
            <a:pPr marL="12700">
              <a:lnSpc>
                <a:spcPct val="100000"/>
              </a:lnSpc>
            </a:pPr>
            <a:r>
              <a:rPr b="0" spc="200" dirty="0">
                <a:solidFill>
                  <a:srgbClr val="6699FF"/>
                </a:solidFill>
                <a:latin typeface="Wingdings"/>
                <a:cs typeface="Wingdings"/>
              </a:rPr>
              <a:t></a:t>
            </a:r>
            <a:r>
              <a:rPr b="0" spc="-5" dirty="0">
                <a:latin typeface="宋体"/>
                <a:cs typeface="宋体"/>
              </a:rPr>
              <a:t>路由</a:t>
            </a:r>
            <a:r>
              <a:rPr b="0" spc="-15" dirty="0">
                <a:latin typeface="宋体"/>
                <a:cs typeface="宋体"/>
              </a:rPr>
              <a:t>（</a:t>
            </a:r>
            <a:r>
              <a:rPr spc="-5" dirty="0"/>
              <a:t>Ro</a:t>
            </a:r>
            <a:r>
              <a:rPr spc="-20" dirty="0"/>
              <a:t>u</a:t>
            </a:r>
            <a:r>
              <a:rPr spc="-5" dirty="0"/>
              <a:t>ting</a:t>
            </a:r>
            <a:r>
              <a:rPr b="0" spc="-5" dirty="0">
                <a:latin typeface="宋体"/>
                <a:cs typeface="宋体"/>
              </a:rPr>
              <a:t>）</a:t>
            </a:r>
          </a:p>
          <a:p>
            <a:pPr marL="469900">
              <a:lnSpc>
                <a:spcPct val="100000"/>
              </a:lnSpc>
              <a:spcBef>
                <a:spcPts val="590"/>
              </a:spcBef>
              <a:tabLst>
                <a:tab pos="756285" algn="l"/>
              </a:tabLst>
            </a:pPr>
            <a:r>
              <a:rPr sz="2400" b="0" dirty="0">
                <a:solidFill>
                  <a:srgbClr val="009999"/>
                </a:solidFill>
                <a:latin typeface="Wingdings"/>
                <a:cs typeface="Wingdings"/>
              </a:rPr>
              <a:t></a:t>
            </a:r>
            <a:r>
              <a:rPr sz="2400" b="0" dirty="0">
                <a:solidFill>
                  <a:srgbClr val="009999"/>
                </a:solidFill>
                <a:latin typeface="Times New Roman"/>
                <a:cs typeface="Times New Roman"/>
              </a:rPr>
              <a:t>	</a:t>
            </a:r>
            <a:r>
              <a:rPr sz="2400" b="0" dirty="0">
                <a:solidFill>
                  <a:srgbClr val="163793"/>
                </a:solidFill>
                <a:latin typeface="宋体"/>
                <a:cs typeface="宋体"/>
              </a:rPr>
              <a:t>路由器</a:t>
            </a:r>
            <a:r>
              <a:rPr sz="2400" b="0" dirty="0">
                <a:solidFill>
                  <a:srgbClr val="163793"/>
                </a:solidFill>
                <a:latin typeface="Arial"/>
                <a:cs typeface="Arial"/>
              </a:rPr>
              <a:t>(</a:t>
            </a:r>
            <a:r>
              <a:rPr sz="2400" b="0" dirty="0">
                <a:solidFill>
                  <a:srgbClr val="163793"/>
                </a:solidFill>
                <a:latin typeface="宋体"/>
                <a:cs typeface="宋体"/>
              </a:rPr>
              <a:t>或网关</a:t>
            </a:r>
            <a:r>
              <a:rPr sz="2400" b="0" dirty="0">
                <a:solidFill>
                  <a:srgbClr val="163793"/>
                </a:solidFill>
                <a:latin typeface="Arial"/>
                <a:cs typeface="Arial"/>
              </a:rPr>
              <a:t>)</a:t>
            </a:r>
            <a:r>
              <a:rPr sz="2400" b="0" dirty="0">
                <a:solidFill>
                  <a:srgbClr val="163793"/>
                </a:solidFill>
                <a:latin typeface="宋体"/>
                <a:cs typeface="宋体"/>
              </a:rPr>
              <a:t>互连网络，并路由分组至最终目的主机</a:t>
            </a:r>
            <a:endParaRPr sz="2400">
              <a:latin typeface="宋体"/>
              <a:cs typeface="宋体"/>
            </a:endParaRPr>
          </a:p>
          <a:p>
            <a:pPr marL="469900">
              <a:lnSpc>
                <a:spcPct val="100000"/>
              </a:lnSpc>
              <a:spcBef>
                <a:spcPts val="575"/>
              </a:spcBef>
              <a:tabLst>
                <a:tab pos="756285" algn="l"/>
              </a:tabLst>
            </a:pPr>
            <a:r>
              <a:rPr sz="2400" b="0" dirty="0">
                <a:solidFill>
                  <a:srgbClr val="009999"/>
                </a:solidFill>
                <a:latin typeface="Wingdings"/>
                <a:cs typeface="Wingdings"/>
              </a:rPr>
              <a:t></a:t>
            </a:r>
            <a:r>
              <a:rPr sz="2400" b="0" dirty="0">
                <a:solidFill>
                  <a:srgbClr val="009999"/>
                </a:solidFill>
                <a:latin typeface="Times New Roman"/>
                <a:cs typeface="Times New Roman"/>
              </a:rPr>
              <a:t>	</a:t>
            </a:r>
            <a:r>
              <a:rPr sz="2400" b="0" dirty="0">
                <a:solidFill>
                  <a:srgbClr val="163793"/>
                </a:solidFill>
                <a:latin typeface="宋体"/>
                <a:cs typeface="宋体"/>
              </a:rPr>
              <a:t>路径选择</a:t>
            </a:r>
            <a:endParaRPr sz="2400">
              <a:latin typeface="宋体"/>
              <a:cs typeface="宋体"/>
            </a:endParaRPr>
          </a:p>
          <a:p>
            <a:pPr marL="12700">
              <a:lnSpc>
                <a:spcPct val="100000"/>
              </a:lnSpc>
              <a:spcBef>
                <a:spcPts val="745"/>
              </a:spcBef>
            </a:pPr>
            <a:r>
              <a:rPr sz="3200" b="0" dirty="0">
                <a:solidFill>
                  <a:srgbClr val="6699FF"/>
                </a:solidFill>
                <a:latin typeface="Wingdings"/>
                <a:cs typeface="Wingdings"/>
              </a:rPr>
              <a:t></a:t>
            </a:r>
            <a:r>
              <a:rPr sz="3200" b="0" dirty="0">
                <a:latin typeface="宋体"/>
                <a:cs typeface="宋体"/>
              </a:rPr>
              <a:t>分组转发</a:t>
            </a:r>
            <a:endParaRPr sz="3200">
              <a:latin typeface="宋体"/>
              <a:cs typeface="宋体"/>
            </a:endParaRPr>
          </a:p>
          <a:p>
            <a:pPr marL="668020">
              <a:lnSpc>
                <a:spcPct val="100000"/>
              </a:lnSpc>
              <a:spcBef>
                <a:spcPts val="1455"/>
              </a:spcBef>
              <a:tabLst>
                <a:tab pos="1866264" algn="l"/>
              </a:tabLst>
            </a:pPr>
            <a:r>
              <a:rPr sz="2400" spc="-7" baseline="1736" dirty="0"/>
              <a:t>S	</a:t>
            </a:r>
            <a:r>
              <a:rPr sz="1600" spc="-5" dirty="0"/>
              <a:t>A</a:t>
            </a:r>
            <a:endParaRPr sz="1600"/>
          </a:p>
        </p:txBody>
      </p:sp>
      <p:sp>
        <p:nvSpPr>
          <p:cNvPr id="42" name="object 42"/>
          <p:cNvSpPr txBox="1"/>
          <p:nvPr/>
        </p:nvSpPr>
        <p:spPr>
          <a:xfrm>
            <a:off x="1524761" y="3927187"/>
            <a:ext cx="251460" cy="228600"/>
          </a:xfrm>
          <a:prstGeom prst="rect">
            <a:avLst/>
          </a:prstGeom>
        </p:spPr>
        <p:txBody>
          <a:bodyPr vert="horz" wrap="square" lIns="0" tIns="0" rIns="0" bIns="0" rtlCol="0">
            <a:spAutoFit/>
          </a:bodyPr>
          <a:lstStyle/>
          <a:p>
            <a:pPr marL="12700">
              <a:lnSpc>
                <a:spcPct val="100000"/>
              </a:lnSpc>
            </a:pPr>
            <a:r>
              <a:rPr sz="1600" b="1" spc="-5" dirty="0">
                <a:solidFill>
                  <a:srgbClr val="009900"/>
                </a:solidFill>
                <a:latin typeface="Arial"/>
                <a:cs typeface="Arial"/>
              </a:rPr>
              <a:t>02</a:t>
            </a:r>
            <a:endParaRPr sz="1600">
              <a:latin typeface="Arial"/>
              <a:cs typeface="Arial"/>
            </a:endParaRPr>
          </a:p>
        </p:txBody>
      </p:sp>
      <p:sp>
        <p:nvSpPr>
          <p:cNvPr id="43" name="object 43"/>
          <p:cNvSpPr txBox="1"/>
          <p:nvPr/>
        </p:nvSpPr>
        <p:spPr>
          <a:xfrm>
            <a:off x="2620517" y="3974685"/>
            <a:ext cx="251460" cy="228600"/>
          </a:xfrm>
          <a:prstGeom prst="rect">
            <a:avLst/>
          </a:prstGeom>
        </p:spPr>
        <p:txBody>
          <a:bodyPr vert="horz" wrap="square" lIns="0" tIns="0" rIns="0" bIns="0" rtlCol="0">
            <a:spAutoFit/>
          </a:bodyPr>
          <a:lstStyle/>
          <a:p>
            <a:pPr marL="12700">
              <a:lnSpc>
                <a:spcPct val="100000"/>
              </a:lnSpc>
            </a:pPr>
            <a:r>
              <a:rPr sz="1600" b="1" spc="-5" dirty="0">
                <a:solidFill>
                  <a:srgbClr val="009900"/>
                </a:solidFill>
                <a:latin typeface="Arial"/>
                <a:cs typeface="Arial"/>
              </a:rPr>
              <a:t>37</a:t>
            </a:r>
            <a:endParaRPr sz="1600">
              <a:latin typeface="Arial"/>
              <a:cs typeface="Arial"/>
            </a:endParaRPr>
          </a:p>
        </p:txBody>
      </p:sp>
      <p:sp>
        <p:nvSpPr>
          <p:cNvPr id="44" name="object 44"/>
          <p:cNvSpPr txBox="1"/>
          <p:nvPr/>
        </p:nvSpPr>
        <p:spPr>
          <a:xfrm>
            <a:off x="7022338" y="5130646"/>
            <a:ext cx="172085" cy="228600"/>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Arial"/>
                <a:cs typeface="Arial"/>
              </a:rPr>
              <a:t>K</a:t>
            </a:r>
            <a:endParaRPr sz="1600">
              <a:latin typeface="Arial"/>
              <a:cs typeface="Arial"/>
            </a:endParaRPr>
          </a:p>
        </p:txBody>
      </p:sp>
      <p:sp>
        <p:nvSpPr>
          <p:cNvPr id="45" name="object 45"/>
          <p:cNvSpPr txBox="1"/>
          <p:nvPr/>
        </p:nvSpPr>
        <p:spPr>
          <a:xfrm>
            <a:off x="7729855" y="3898485"/>
            <a:ext cx="172085" cy="228600"/>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Arial"/>
                <a:cs typeface="Arial"/>
              </a:rPr>
              <a:t>D</a:t>
            </a:r>
            <a:endParaRPr sz="1600">
              <a:latin typeface="Arial"/>
              <a:cs typeface="Arial"/>
            </a:endParaRPr>
          </a:p>
        </p:txBody>
      </p:sp>
      <p:sp>
        <p:nvSpPr>
          <p:cNvPr id="46" name="object 46"/>
          <p:cNvSpPr txBox="1"/>
          <p:nvPr/>
        </p:nvSpPr>
        <p:spPr>
          <a:xfrm>
            <a:off x="6973951" y="4913215"/>
            <a:ext cx="252095" cy="228600"/>
          </a:xfrm>
          <a:prstGeom prst="rect">
            <a:avLst/>
          </a:prstGeom>
        </p:spPr>
        <p:txBody>
          <a:bodyPr vert="horz" wrap="square" lIns="0" tIns="0" rIns="0" bIns="0" rtlCol="0">
            <a:spAutoFit/>
          </a:bodyPr>
          <a:lstStyle/>
          <a:p>
            <a:pPr marL="12700">
              <a:lnSpc>
                <a:spcPct val="100000"/>
              </a:lnSpc>
            </a:pPr>
            <a:r>
              <a:rPr sz="1600" b="1" spc="-5" dirty="0">
                <a:solidFill>
                  <a:srgbClr val="009900"/>
                </a:solidFill>
                <a:latin typeface="Arial"/>
                <a:cs typeface="Arial"/>
              </a:rPr>
              <a:t>78</a:t>
            </a:r>
            <a:endParaRPr sz="1600">
              <a:latin typeface="Arial"/>
              <a:cs typeface="Arial"/>
            </a:endParaRPr>
          </a:p>
        </p:txBody>
      </p:sp>
      <p:sp>
        <p:nvSpPr>
          <p:cNvPr id="47" name="object 47"/>
          <p:cNvSpPr txBox="1"/>
          <p:nvPr/>
        </p:nvSpPr>
        <p:spPr>
          <a:xfrm>
            <a:off x="7974330" y="4557488"/>
            <a:ext cx="251460" cy="228600"/>
          </a:xfrm>
          <a:prstGeom prst="rect">
            <a:avLst/>
          </a:prstGeom>
        </p:spPr>
        <p:txBody>
          <a:bodyPr vert="horz" wrap="square" lIns="0" tIns="0" rIns="0" bIns="0" rtlCol="0">
            <a:spAutoFit/>
          </a:bodyPr>
          <a:lstStyle/>
          <a:p>
            <a:pPr marL="12700">
              <a:lnSpc>
                <a:spcPct val="100000"/>
              </a:lnSpc>
            </a:pPr>
            <a:r>
              <a:rPr sz="1600" b="1" spc="-5" dirty="0">
                <a:solidFill>
                  <a:srgbClr val="009900"/>
                </a:solidFill>
                <a:latin typeface="Arial"/>
                <a:cs typeface="Arial"/>
              </a:rPr>
              <a:t>79</a:t>
            </a:r>
            <a:endParaRPr sz="1600">
              <a:latin typeface="Arial"/>
              <a:cs typeface="Arial"/>
            </a:endParaRPr>
          </a:p>
        </p:txBody>
      </p:sp>
      <p:sp>
        <p:nvSpPr>
          <p:cNvPr id="48" name="object 48"/>
          <p:cNvSpPr txBox="1"/>
          <p:nvPr/>
        </p:nvSpPr>
        <p:spPr>
          <a:xfrm>
            <a:off x="6632575" y="5606940"/>
            <a:ext cx="172085" cy="228600"/>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Arial"/>
                <a:cs typeface="Arial"/>
              </a:rPr>
              <a:t>C</a:t>
            </a:r>
            <a:endParaRPr sz="1600">
              <a:latin typeface="Arial"/>
              <a:cs typeface="Arial"/>
            </a:endParaRPr>
          </a:p>
        </p:txBody>
      </p:sp>
      <p:sp>
        <p:nvSpPr>
          <p:cNvPr id="52" name="object 52"/>
          <p:cNvSpPr/>
          <p:nvPr/>
        </p:nvSpPr>
        <p:spPr>
          <a:xfrm>
            <a:off x="7301103" y="4109211"/>
            <a:ext cx="246379" cy="245745"/>
          </a:xfrm>
          <a:custGeom>
            <a:avLst/>
            <a:gdLst/>
            <a:ahLst/>
            <a:cxnLst/>
            <a:rect l="l" t="t" r="r" b="b"/>
            <a:pathLst>
              <a:path w="246379" h="245745">
                <a:moveTo>
                  <a:pt x="76962" y="245744"/>
                </a:moveTo>
                <a:lnTo>
                  <a:pt x="119125" y="204977"/>
                </a:lnTo>
                <a:lnTo>
                  <a:pt x="0" y="81661"/>
                </a:lnTo>
                <a:lnTo>
                  <a:pt x="84454" y="0"/>
                </a:lnTo>
                <a:lnTo>
                  <a:pt x="203580" y="123317"/>
                </a:lnTo>
                <a:lnTo>
                  <a:pt x="245872" y="82423"/>
                </a:lnTo>
                <a:lnTo>
                  <a:pt x="201168" y="205231"/>
                </a:lnTo>
                <a:lnTo>
                  <a:pt x="76962" y="245744"/>
                </a:lnTo>
              </a:path>
            </a:pathLst>
          </a:custGeom>
          <a:ln w="9525">
            <a:solidFill>
              <a:srgbClr val="163793"/>
            </a:solidFill>
          </a:ln>
        </p:spPr>
        <p:txBody>
          <a:bodyPr wrap="square" lIns="0" tIns="0" rIns="0" bIns="0" rtlCol="0"/>
          <a:lstStyle/>
          <a:p>
            <a:endParaRPr/>
          </a:p>
        </p:txBody>
      </p:sp>
      <p:sp>
        <p:nvSpPr>
          <p:cNvPr id="53" name="object 53"/>
          <p:cNvSpPr/>
          <p:nvPr/>
        </p:nvSpPr>
        <p:spPr>
          <a:xfrm>
            <a:off x="2417826" y="4642992"/>
            <a:ext cx="229870" cy="234950"/>
          </a:xfrm>
          <a:custGeom>
            <a:avLst/>
            <a:gdLst/>
            <a:ahLst/>
            <a:cxnLst/>
            <a:rect l="l" t="t" r="r" b="b"/>
            <a:pathLst>
              <a:path w="229869" h="234950">
                <a:moveTo>
                  <a:pt x="174751" y="0"/>
                </a:moveTo>
                <a:lnTo>
                  <a:pt x="173736" y="58673"/>
                </a:lnTo>
                <a:lnTo>
                  <a:pt x="2221" y="58673"/>
                </a:lnTo>
                <a:lnTo>
                  <a:pt x="0" y="172846"/>
                </a:lnTo>
                <a:lnTo>
                  <a:pt x="171450" y="176148"/>
                </a:lnTo>
                <a:lnTo>
                  <a:pt x="170306" y="234822"/>
                </a:lnTo>
                <a:lnTo>
                  <a:pt x="229743" y="118490"/>
                </a:lnTo>
                <a:lnTo>
                  <a:pt x="201982" y="58673"/>
                </a:lnTo>
                <a:lnTo>
                  <a:pt x="173736" y="58673"/>
                </a:lnTo>
                <a:lnTo>
                  <a:pt x="2286" y="55371"/>
                </a:lnTo>
                <a:lnTo>
                  <a:pt x="200449" y="55371"/>
                </a:lnTo>
                <a:lnTo>
                  <a:pt x="174751" y="0"/>
                </a:lnTo>
                <a:close/>
              </a:path>
            </a:pathLst>
          </a:custGeom>
          <a:solidFill>
            <a:srgbClr val="4D75E4"/>
          </a:solidFill>
        </p:spPr>
        <p:txBody>
          <a:bodyPr wrap="square" lIns="0" tIns="0" rIns="0" bIns="0" rtlCol="0"/>
          <a:lstStyle/>
          <a:p>
            <a:endParaRPr/>
          </a:p>
        </p:txBody>
      </p:sp>
      <p:sp>
        <p:nvSpPr>
          <p:cNvPr id="54" name="object 54"/>
          <p:cNvSpPr/>
          <p:nvPr/>
        </p:nvSpPr>
        <p:spPr>
          <a:xfrm>
            <a:off x="2417826" y="4642992"/>
            <a:ext cx="229870" cy="234950"/>
          </a:xfrm>
          <a:custGeom>
            <a:avLst/>
            <a:gdLst/>
            <a:ahLst/>
            <a:cxnLst/>
            <a:rect l="l" t="t" r="r" b="b"/>
            <a:pathLst>
              <a:path w="229869" h="234950">
                <a:moveTo>
                  <a:pt x="170306" y="234822"/>
                </a:moveTo>
                <a:lnTo>
                  <a:pt x="171450" y="176148"/>
                </a:lnTo>
                <a:lnTo>
                  <a:pt x="0" y="172846"/>
                </a:lnTo>
                <a:lnTo>
                  <a:pt x="2286" y="55371"/>
                </a:lnTo>
                <a:lnTo>
                  <a:pt x="173736" y="58673"/>
                </a:lnTo>
                <a:lnTo>
                  <a:pt x="174751" y="0"/>
                </a:lnTo>
                <a:lnTo>
                  <a:pt x="229743" y="118490"/>
                </a:lnTo>
                <a:lnTo>
                  <a:pt x="170306" y="234822"/>
                </a:lnTo>
                <a:close/>
              </a:path>
            </a:pathLst>
          </a:custGeom>
          <a:ln w="9525">
            <a:solidFill>
              <a:srgbClr val="163793"/>
            </a:solidFill>
          </a:ln>
        </p:spPr>
        <p:txBody>
          <a:bodyPr wrap="square" lIns="0" tIns="0" rIns="0" bIns="0" rtlCol="0"/>
          <a:lstStyle/>
          <a:p>
            <a:endParaRPr/>
          </a:p>
        </p:txBody>
      </p:sp>
      <p:sp>
        <p:nvSpPr>
          <p:cNvPr id="55" name="object 55"/>
          <p:cNvSpPr txBox="1">
            <a:spLocks noGrp="1"/>
          </p:cNvSpPr>
          <p:nvPr>
            <p:ph type="title"/>
          </p:nvPr>
        </p:nvSpPr>
        <p:spPr>
          <a:prstGeom prst="rect">
            <a:avLst/>
          </a:prstGeom>
        </p:spPr>
        <p:txBody>
          <a:bodyPr vert="horz" wrap="square" lIns="0" tIns="0" rIns="0" bIns="0" rtlCol="0">
            <a:spAutoFit/>
          </a:bodyPr>
          <a:lstStyle/>
          <a:p>
            <a:pPr marL="471170">
              <a:lnSpc>
                <a:spcPts val="4205"/>
              </a:lnSpc>
            </a:pPr>
            <a:r>
              <a:rPr spc="-5" dirty="0"/>
              <a:t>网</a:t>
            </a:r>
            <a:r>
              <a:rPr spc="-10" dirty="0"/>
              <a:t>络</a:t>
            </a:r>
            <a:r>
              <a:rPr spc="-5" dirty="0"/>
              <a:t>层功能</a:t>
            </a:r>
          </a:p>
        </p:txBody>
      </p:sp>
      <p:sp>
        <p:nvSpPr>
          <p:cNvPr id="57" name="object 5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58" name="object 58"/>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7</a:t>
            </a:r>
            <a:endParaRPr sz="1400">
              <a:latin typeface="Arial"/>
              <a:cs typeface="Arial"/>
            </a:endParaRPr>
          </a:p>
        </p:txBody>
      </p:sp>
      <p:sp>
        <p:nvSpPr>
          <p:cNvPr id="59" name="object 59"/>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125</a:t>
            </a:fld>
            <a:endParaRPr dirty="0"/>
          </a:p>
        </p:txBody>
      </p:sp>
      <p:graphicFrame>
        <p:nvGraphicFramePr>
          <p:cNvPr id="49" name="object 49"/>
          <p:cNvGraphicFramePr>
            <a:graphicFrameLocks noGrp="1"/>
          </p:cNvGraphicFramePr>
          <p:nvPr/>
        </p:nvGraphicFramePr>
        <p:xfrm>
          <a:off x="702881" y="4456112"/>
          <a:ext cx="1630329" cy="222250"/>
        </p:xfrm>
        <a:graphic>
          <a:graphicData uri="http://schemas.openxmlformats.org/drawingml/2006/table">
            <a:tbl>
              <a:tblPr firstRow="1" bandRow="1">
                <a:tableStyleId>{2D5ABB26-0587-4C30-8999-92F81FD0307C}</a:tableStyleId>
              </a:tblPr>
              <a:tblGrid>
                <a:gridCol w="284162">
                  <a:extLst>
                    <a:ext uri="{9D8B030D-6E8A-4147-A177-3AD203B41FA5}">
                      <a16:colId xmlns:a16="http://schemas.microsoft.com/office/drawing/2014/main" val="20000"/>
                    </a:ext>
                  </a:extLst>
                </a:gridCol>
                <a:gridCol w="592105">
                  <a:extLst>
                    <a:ext uri="{9D8B030D-6E8A-4147-A177-3AD203B41FA5}">
                      <a16:colId xmlns:a16="http://schemas.microsoft.com/office/drawing/2014/main" val="20001"/>
                    </a:ext>
                  </a:extLst>
                </a:gridCol>
                <a:gridCol w="137287">
                  <a:extLst>
                    <a:ext uri="{9D8B030D-6E8A-4147-A177-3AD203B41FA5}">
                      <a16:colId xmlns:a16="http://schemas.microsoft.com/office/drawing/2014/main" val="20002"/>
                    </a:ext>
                  </a:extLst>
                </a:gridCol>
                <a:gridCol w="149225">
                  <a:extLst>
                    <a:ext uri="{9D8B030D-6E8A-4147-A177-3AD203B41FA5}">
                      <a16:colId xmlns:a16="http://schemas.microsoft.com/office/drawing/2014/main" val="20003"/>
                    </a:ext>
                  </a:extLst>
                </a:gridCol>
                <a:gridCol w="241300">
                  <a:extLst>
                    <a:ext uri="{9D8B030D-6E8A-4147-A177-3AD203B41FA5}">
                      <a16:colId xmlns:a16="http://schemas.microsoft.com/office/drawing/2014/main" val="20004"/>
                    </a:ext>
                  </a:extLst>
                </a:gridCol>
                <a:gridCol w="226250">
                  <a:extLst>
                    <a:ext uri="{9D8B030D-6E8A-4147-A177-3AD203B41FA5}">
                      <a16:colId xmlns:a16="http://schemas.microsoft.com/office/drawing/2014/main" val="20005"/>
                    </a:ext>
                  </a:extLst>
                </a:gridCol>
              </a:tblGrid>
              <a:tr h="222250">
                <a:tc>
                  <a:txBody>
                    <a:bodyPr/>
                    <a:lstStyle/>
                    <a:p>
                      <a:pPr marL="12700">
                        <a:lnSpc>
                          <a:spcPct val="100000"/>
                        </a:lnSpc>
                      </a:pPr>
                      <a:r>
                        <a:rPr sz="1400" b="1" spc="-10" dirty="0">
                          <a:solidFill>
                            <a:srgbClr val="163793"/>
                          </a:solidFill>
                          <a:latin typeface="Arial"/>
                          <a:cs typeface="Arial"/>
                        </a:rPr>
                        <a:t>DT</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CC00"/>
                    </a:solidFill>
                  </a:tcPr>
                </a:tc>
                <a:tc>
                  <a:txBody>
                    <a:bodyPr/>
                    <a:lstStyle/>
                    <a:p>
                      <a:pPr marL="95885">
                        <a:lnSpc>
                          <a:spcPct val="100000"/>
                        </a:lnSpc>
                      </a:pPr>
                      <a:r>
                        <a:rPr sz="1400" b="1" spc="-10" dirty="0">
                          <a:solidFill>
                            <a:srgbClr val="163793"/>
                          </a:solidFill>
                          <a:latin typeface="Arial"/>
                          <a:cs typeface="Arial"/>
                        </a:rPr>
                        <a:t>D</a:t>
                      </a:r>
                      <a:r>
                        <a:rPr sz="1400" b="1" dirty="0">
                          <a:solidFill>
                            <a:srgbClr val="163793"/>
                          </a:solidFill>
                          <a:latin typeface="Arial"/>
                          <a:cs typeface="Arial"/>
                        </a:rPr>
                        <a:t>ata</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FFFF"/>
                    </a:solidFill>
                  </a:tcPr>
                </a:tc>
                <a:tc>
                  <a:txBody>
                    <a:bodyPr/>
                    <a:lstStyle/>
                    <a:p>
                      <a:pPr marL="5715">
                        <a:lnSpc>
                          <a:spcPct val="100000"/>
                        </a:lnSpc>
                      </a:pPr>
                      <a:r>
                        <a:rPr sz="1400" b="1" dirty="0">
                          <a:solidFill>
                            <a:srgbClr val="163793"/>
                          </a:solidFill>
                          <a:latin typeface="Arial"/>
                          <a:cs typeface="Arial"/>
                        </a:rPr>
                        <a:t>S</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CCCC00"/>
                    </a:solidFill>
                  </a:tcPr>
                </a:tc>
                <a:tc>
                  <a:txBody>
                    <a:bodyPr/>
                    <a:lstStyle/>
                    <a:p>
                      <a:pPr marL="12700">
                        <a:lnSpc>
                          <a:spcPct val="100000"/>
                        </a:lnSpc>
                      </a:pPr>
                      <a:r>
                        <a:rPr sz="1400" b="1" dirty="0">
                          <a:solidFill>
                            <a:srgbClr val="163793"/>
                          </a:solidFill>
                          <a:latin typeface="Arial"/>
                          <a:cs typeface="Arial"/>
                        </a:rPr>
                        <a:t>D</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CCCC00"/>
                    </a:solidFill>
                  </a:tcPr>
                </a:tc>
                <a:tc>
                  <a:txBody>
                    <a:bodyPr/>
                    <a:lstStyle/>
                    <a:p>
                      <a:pPr marL="25400">
                        <a:lnSpc>
                          <a:spcPct val="100000"/>
                        </a:lnSpc>
                      </a:pPr>
                      <a:r>
                        <a:rPr sz="1400" b="1" spc="-5" dirty="0">
                          <a:solidFill>
                            <a:srgbClr val="163793"/>
                          </a:solidFill>
                          <a:latin typeface="Arial"/>
                          <a:cs typeface="Arial"/>
                        </a:rPr>
                        <a:t>02</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CC00"/>
                    </a:solidFill>
                  </a:tcPr>
                </a:tc>
                <a:tc>
                  <a:txBody>
                    <a:bodyPr/>
                    <a:lstStyle/>
                    <a:p>
                      <a:pPr marL="25400">
                        <a:lnSpc>
                          <a:spcPct val="100000"/>
                        </a:lnSpc>
                      </a:pPr>
                      <a:r>
                        <a:rPr sz="1400" b="1" spc="-5" dirty="0">
                          <a:solidFill>
                            <a:srgbClr val="163793"/>
                          </a:solidFill>
                          <a:latin typeface="Arial"/>
                          <a:cs typeface="Arial"/>
                        </a:rPr>
                        <a:t>46</a:t>
                      </a:r>
                      <a:endParaRPr sz="1400">
                        <a:latin typeface="Arial"/>
                        <a:cs typeface="Arial"/>
                      </a:endParaRPr>
                    </a:p>
                  </a:txBody>
                  <a:tcPr marL="0" marR="0" marT="0" marB="0">
                    <a:lnL w="9525">
                      <a:solidFill>
                        <a:srgbClr val="163793"/>
                      </a:solidFill>
                      <a:prstDash val="solid"/>
                    </a:lnL>
                    <a:lnR w="31686">
                      <a:solidFill>
                        <a:srgbClr val="163793"/>
                      </a:solidFill>
                      <a:prstDash val="solid"/>
                    </a:lnR>
                    <a:lnT w="9525">
                      <a:solidFill>
                        <a:srgbClr val="163793"/>
                      </a:solidFill>
                      <a:prstDash val="solid"/>
                    </a:lnT>
                    <a:lnB w="9525">
                      <a:solidFill>
                        <a:srgbClr val="163793"/>
                      </a:solidFill>
                      <a:prstDash val="solid"/>
                    </a:lnB>
                    <a:solidFill>
                      <a:srgbClr val="FFCC00"/>
                    </a:solidFill>
                  </a:tcPr>
                </a:tc>
                <a:extLst>
                  <a:ext uri="{0D108BD9-81ED-4DB2-BD59-A6C34878D82A}">
                    <a16:rowId xmlns:a16="http://schemas.microsoft.com/office/drawing/2014/main" val="10000"/>
                  </a:ext>
                </a:extLst>
              </a:tr>
            </a:tbl>
          </a:graphicData>
        </a:graphic>
      </p:graphicFrame>
      <p:graphicFrame>
        <p:nvGraphicFramePr>
          <p:cNvPr id="50" name="object 50"/>
          <p:cNvGraphicFramePr>
            <a:graphicFrameLocks noGrp="1"/>
          </p:cNvGraphicFramePr>
          <p:nvPr/>
        </p:nvGraphicFramePr>
        <p:xfrm>
          <a:off x="3496881" y="4125912"/>
          <a:ext cx="1630328" cy="222250"/>
        </p:xfrm>
        <a:graphic>
          <a:graphicData uri="http://schemas.openxmlformats.org/drawingml/2006/table">
            <a:tbl>
              <a:tblPr firstRow="1" bandRow="1">
                <a:tableStyleId>{2D5ABB26-0587-4C30-8999-92F81FD0307C}</a:tableStyleId>
              </a:tblPr>
              <a:tblGrid>
                <a:gridCol w="284098">
                  <a:extLst>
                    <a:ext uri="{9D8B030D-6E8A-4147-A177-3AD203B41FA5}">
                      <a16:colId xmlns:a16="http://schemas.microsoft.com/office/drawing/2014/main" val="20000"/>
                    </a:ext>
                  </a:extLst>
                </a:gridCol>
                <a:gridCol w="592137">
                  <a:extLst>
                    <a:ext uri="{9D8B030D-6E8A-4147-A177-3AD203B41FA5}">
                      <a16:colId xmlns:a16="http://schemas.microsoft.com/office/drawing/2014/main" val="20001"/>
                    </a:ext>
                  </a:extLst>
                </a:gridCol>
                <a:gridCol w="137318">
                  <a:extLst>
                    <a:ext uri="{9D8B030D-6E8A-4147-A177-3AD203B41FA5}">
                      <a16:colId xmlns:a16="http://schemas.microsoft.com/office/drawing/2014/main" val="20002"/>
                    </a:ext>
                  </a:extLst>
                </a:gridCol>
                <a:gridCol w="149225">
                  <a:extLst>
                    <a:ext uri="{9D8B030D-6E8A-4147-A177-3AD203B41FA5}">
                      <a16:colId xmlns:a16="http://schemas.microsoft.com/office/drawing/2014/main" val="20003"/>
                    </a:ext>
                  </a:extLst>
                </a:gridCol>
                <a:gridCol w="241300">
                  <a:extLst>
                    <a:ext uri="{9D8B030D-6E8A-4147-A177-3AD203B41FA5}">
                      <a16:colId xmlns:a16="http://schemas.microsoft.com/office/drawing/2014/main" val="20004"/>
                    </a:ext>
                  </a:extLst>
                </a:gridCol>
                <a:gridCol w="226250">
                  <a:extLst>
                    <a:ext uri="{9D8B030D-6E8A-4147-A177-3AD203B41FA5}">
                      <a16:colId xmlns:a16="http://schemas.microsoft.com/office/drawing/2014/main" val="20005"/>
                    </a:ext>
                  </a:extLst>
                </a:gridCol>
              </a:tblGrid>
              <a:tr h="222250">
                <a:tc>
                  <a:txBody>
                    <a:bodyPr/>
                    <a:lstStyle/>
                    <a:p>
                      <a:pPr marL="13335">
                        <a:lnSpc>
                          <a:spcPct val="100000"/>
                        </a:lnSpc>
                      </a:pPr>
                      <a:r>
                        <a:rPr sz="1400" b="1" spc="-10" dirty="0">
                          <a:solidFill>
                            <a:srgbClr val="163793"/>
                          </a:solidFill>
                          <a:latin typeface="Arial"/>
                          <a:cs typeface="Arial"/>
                        </a:rPr>
                        <a:t>DT</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CC00"/>
                    </a:solidFill>
                  </a:tcPr>
                </a:tc>
                <a:tc>
                  <a:txBody>
                    <a:bodyPr/>
                    <a:lstStyle/>
                    <a:p>
                      <a:pPr marL="96520">
                        <a:lnSpc>
                          <a:spcPct val="100000"/>
                        </a:lnSpc>
                      </a:pPr>
                      <a:r>
                        <a:rPr sz="1400" b="1" spc="-10" dirty="0">
                          <a:solidFill>
                            <a:srgbClr val="163793"/>
                          </a:solidFill>
                          <a:latin typeface="Arial"/>
                          <a:cs typeface="Arial"/>
                        </a:rPr>
                        <a:t>D</a:t>
                      </a:r>
                      <a:r>
                        <a:rPr sz="1400" b="1" dirty="0">
                          <a:solidFill>
                            <a:srgbClr val="163793"/>
                          </a:solidFill>
                          <a:latin typeface="Arial"/>
                          <a:cs typeface="Arial"/>
                        </a:rPr>
                        <a:t>ata</a:t>
                      </a:r>
                      <a:endParaRPr sz="1400">
                        <a:latin typeface="Arial"/>
                        <a:cs typeface="Arial"/>
                      </a:endParaRPr>
                    </a:p>
                  </a:txBody>
                  <a:tcPr marL="0" marR="0" marT="0" marB="0">
                    <a:lnL w="9525">
                      <a:solidFill>
                        <a:srgbClr val="163793"/>
                      </a:solidFill>
                      <a:prstDash val="solid"/>
                    </a:lnL>
                    <a:lnR w="19050">
                      <a:solidFill>
                        <a:srgbClr val="163793"/>
                      </a:solidFill>
                      <a:prstDash val="solid"/>
                    </a:lnR>
                    <a:lnT w="9525">
                      <a:solidFill>
                        <a:srgbClr val="163793"/>
                      </a:solidFill>
                      <a:prstDash val="solid"/>
                    </a:lnT>
                    <a:lnB w="9525">
                      <a:solidFill>
                        <a:srgbClr val="163793"/>
                      </a:solidFill>
                      <a:prstDash val="solid"/>
                    </a:lnB>
                    <a:solidFill>
                      <a:srgbClr val="FFFFFF"/>
                    </a:solidFill>
                  </a:tcPr>
                </a:tc>
                <a:tc>
                  <a:txBody>
                    <a:bodyPr/>
                    <a:lstStyle/>
                    <a:p>
                      <a:pPr marL="1905">
                        <a:lnSpc>
                          <a:spcPct val="100000"/>
                        </a:lnSpc>
                      </a:pPr>
                      <a:r>
                        <a:rPr sz="1400" b="1" dirty="0">
                          <a:solidFill>
                            <a:srgbClr val="163793"/>
                          </a:solidFill>
                          <a:latin typeface="Arial"/>
                          <a:cs typeface="Arial"/>
                        </a:rPr>
                        <a:t>S</a:t>
                      </a:r>
                      <a:endParaRPr sz="1400">
                        <a:latin typeface="Arial"/>
                        <a:cs typeface="Arial"/>
                      </a:endParaRPr>
                    </a:p>
                  </a:txBody>
                  <a:tcPr marL="0" marR="0" marT="0" marB="0">
                    <a:lnL w="19050">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CCCC00"/>
                    </a:solidFill>
                  </a:tcPr>
                </a:tc>
                <a:tc>
                  <a:txBody>
                    <a:bodyPr/>
                    <a:lstStyle/>
                    <a:p>
                      <a:pPr marL="13335">
                        <a:lnSpc>
                          <a:spcPct val="100000"/>
                        </a:lnSpc>
                      </a:pPr>
                      <a:r>
                        <a:rPr sz="1400" b="1" dirty="0">
                          <a:solidFill>
                            <a:srgbClr val="163793"/>
                          </a:solidFill>
                          <a:latin typeface="Arial"/>
                          <a:cs typeface="Arial"/>
                        </a:rPr>
                        <a:t>D</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CCCC00"/>
                    </a:solidFill>
                  </a:tcPr>
                </a:tc>
                <a:tc>
                  <a:txBody>
                    <a:bodyPr/>
                    <a:lstStyle/>
                    <a:p>
                      <a:pPr marL="25400">
                        <a:lnSpc>
                          <a:spcPct val="100000"/>
                        </a:lnSpc>
                      </a:pPr>
                      <a:r>
                        <a:rPr sz="1400" b="1" spc="-5" dirty="0">
                          <a:solidFill>
                            <a:srgbClr val="163793"/>
                          </a:solidFill>
                          <a:latin typeface="Arial"/>
                          <a:cs typeface="Arial"/>
                        </a:rPr>
                        <a:t>23</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CC00"/>
                    </a:solidFill>
                  </a:tcPr>
                </a:tc>
                <a:tc>
                  <a:txBody>
                    <a:bodyPr/>
                    <a:lstStyle/>
                    <a:p>
                      <a:pPr marL="25400">
                        <a:lnSpc>
                          <a:spcPct val="100000"/>
                        </a:lnSpc>
                      </a:pPr>
                      <a:r>
                        <a:rPr sz="1400" b="1" spc="-5" dirty="0">
                          <a:solidFill>
                            <a:srgbClr val="163793"/>
                          </a:solidFill>
                          <a:latin typeface="Arial"/>
                          <a:cs typeface="Arial"/>
                        </a:rPr>
                        <a:t>09</a:t>
                      </a:r>
                      <a:endParaRPr sz="1400">
                        <a:latin typeface="Arial"/>
                        <a:cs typeface="Arial"/>
                      </a:endParaRPr>
                    </a:p>
                  </a:txBody>
                  <a:tcPr marL="0" marR="0" marT="0" marB="0">
                    <a:lnL w="9525">
                      <a:solidFill>
                        <a:srgbClr val="163793"/>
                      </a:solidFill>
                      <a:prstDash val="solid"/>
                    </a:lnL>
                    <a:lnR w="31686">
                      <a:solidFill>
                        <a:srgbClr val="163793"/>
                      </a:solidFill>
                      <a:prstDash val="solid"/>
                    </a:lnR>
                    <a:lnT w="9525">
                      <a:solidFill>
                        <a:srgbClr val="163793"/>
                      </a:solidFill>
                      <a:prstDash val="solid"/>
                    </a:lnT>
                    <a:lnB w="9525">
                      <a:solidFill>
                        <a:srgbClr val="163793"/>
                      </a:solidFill>
                      <a:prstDash val="solid"/>
                    </a:lnB>
                    <a:solidFill>
                      <a:srgbClr val="FFCC00"/>
                    </a:solidFill>
                  </a:tcPr>
                </a:tc>
                <a:extLst>
                  <a:ext uri="{0D108BD9-81ED-4DB2-BD59-A6C34878D82A}">
                    <a16:rowId xmlns:a16="http://schemas.microsoft.com/office/drawing/2014/main" val="10000"/>
                  </a:ext>
                </a:extLst>
              </a:tr>
            </a:tbl>
          </a:graphicData>
        </a:graphic>
      </p:graphicFrame>
      <p:graphicFrame>
        <p:nvGraphicFramePr>
          <p:cNvPr id="51" name="object 51"/>
          <p:cNvGraphicFramePr>
            <a:graphicFrameLocks noGrp="1"/>
          </p:cNvGraphicFramePr>
          <p:nvPr/>
        </p:nvGraphicFramePr>
        <p:xfrm>
          <a:off x="5947981" y="3827462"/>
          <a:ext cx="1630328" cy="222250"/>
        </p:xfrm>
        <a:graphic>
          <a:graphicData uri="http://schemas.openxmlformats.org/drawingml/2006/table">
            <a:tbl>
              <a:tblPr firstRow="1" bandRow="1">
                <a:tableStyleId>{2D5ABB26-0587-4C30-8999-92F81FD0307C}</a:tableStyleId>
              </a:tblPr>
              <a:tblGrid>
                <a:gridCol w="284098">
                  <a:extLst>
                    <a:ext uri="{9D8B030D-6E8A-4147-A177-3AD203B41FA5}">
                      <a16:colId xmlns:a16="http://schemas.microsoft.com/office/drawing/2014/main" val="20000"/>
                    </a:ext>
                  </a:extLst>
                </a:gridCol>
                <a:gridCol w="592137">
                  <a:extLst>
                    <a:ext uri="{9D8B030D-6E8A-4147-A177-3AD203B41FA5}">
                      <a16:colId xmlns:a16="http://schemas.microsoft.com/office/drawing/2014/main" val="20001"/>
                    </a:ext>
                  </a:extLst>
                </a:gridCol>
                <a:gridCol w="137318">
                  <a:extLst>
                    <a:ext uri="{9D8B030D-6E8A-4147-A177-3AD203B41FA5}">
                      <a16:colId xmlns:a16="http://schemas.microsoft.com/office/drawing/2014/main" val="20002"/>
                    </a:ext>
                  </a:extLst>
                </a:gridCol>
                <a:gridCol w="149225">
                  <a:extLst>
                    <a:ext uri="{9D8B030D-6E8A-4147-A177-3AD203B41FA5}">
                      <a16:colId xmlns:a16="http://schemas.microsoft.com/office/drawing/2014/main" val="20003"/>
                    </a:ext>
                  </a:extLst>
                </a:gridCol>
                <a:gridCol w="241300">
                  <a:extLst>
                    <a:ext uri="{9D8B030D-6E8A-4147-A177-3AD203B41FA5}">
                      <a16:colId xmlns:a16="http://schemas.microsoft.com/office/drawing/2014/main" val="20004"/>
                    </a:ext>
                  </a:extLst>
                </a:gridCol>
                <a:gridCol w="226250">
                  <a:extLst>
                    <a:ext uri="{9D8B030D-6E8A-4147-A177-3AD203B41FA5}">
                      <a16:colId xmlns:a16="http://schemas.microsoft.com/office/drawing/2014/main" val="20005"/>
                    </a:ext>
                  </a:extLst>
                </a:gridCol>
              </a:tblGrid>
              <a:tr h="222250">
                <a:tc>
                  <a:txBody>
                    <a:bodyPr/>
                    <a:lstStyle/>
                    <a:p>
                      <a:pPr marL="13970">
                        <a:lnSpc>
                          <a:spcPct val="100000"/>
                        </a:lnSpc>
                      </a:pPr>
                      <a:r>
                        <a:rPr sz="1400" b="1" spc="-10" dirty="0">
                          <a:solidFill>
                            <a:srgbClr val="163793"/>
                          </a:solidFill>
                          <a:latin typeface="Arial"/>
                          <a:cs typeface="Arial"/>
                        </a:rPr>
                        <a:t>DT</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CC00"/>
                    </a:solidFill>
                  </a:tcPr>
                </a:tc>
                <a:tc>
                  <a:txBody>
                    <a:bodyPr/>
                    <a:lstStyle/>
                    <a:p>
                      <a:pPr marL="96520">
                        <a:lnSpc>
                          <a:spcPct val="100000"/>
                        </a:lnSpc>
                      </a:pPr>
                      <a:r>
                        <a:rPr sz="1400" b="1" spc="-10" dirty="0">
                          <a:solidFill>
                            <a:srgbClr val="163793"/>
                          </a:solidFill>
                          <a:latin typeface="Arial"/>
                          <a:cs typeface="Arial"/>
                        </a:rPr>
                        <a:t>D</a:t>
                      </a:r>
                      <a:r>
                        <a:rPr sz="1400" b="1" dirty="0">
                          <a:solidFill>
                            <a:srgbClr val="163793"/>
                          </a:solidFill>
                          <a:latin typeface="Arial"/>
                          <a:cs typeface="Arial"/>
                        </a:rPr>
                        <a:t>ata</a:t>
                      </a:r>
                      <a:endParaRPr sz="1400">
                        <a:latin typeface="Arial"/>
                        <a:cs typeface="Arial"/>
                      </a:endParaRPr>
                    </a:p>
                  </a:txBody>
                  <a:tcPr marL="0" marR="0" marT="0" marB="0">
                    <a:lnL w="9525">
                      <a:solidFill>
                        <a:srgbClr val="163793"/>
                      </a:solidFill>
                      <a:prstDash val="solid"/>
                    </a:lnL>
                    <a:lnR w="19050">
                      <a:solidFill>
                        <a:srgbClr val="163793"/>
                      </a:solidFill>
                      <a:prstDash val="solid"/>
                    </a:lnR>
                    <a:lnT w="9525">
                      <a:solidFill>
                        <a:srgbClr val="163793"/>
                      </a:solidFill>
                      <a:prstDash val="solid"/>
                    </a:lnT>
                    <a:lnB w="9525">
                      <a:solidFill>
                        <a:srgbClr val="163793"/>
                      </a:solidFill>
                      <a:prstDash val="solid"/>
                    </a:lnB>
                    <a:solidFill>
                      <a:srgbClr val="FFFFFF"/>
                    </a:solidFill>
                  </a:tcPr>
                </a:tc>
                <a:tc>
                  <a:txBody>
                    <a:bodyPr/>
                    <a:lstStyle/>
                    <a:p>
                      <a:pPr marL="1905">
                        <a:lnSpc>
                          <a:spcPct val="100000"/>
                        </a:lnSpc>
                      </a:pPr>
                      <a:r>
                        <a:rPr sz="1400" b="1" dirty="0">
                          <a:solidFill>
                            <a:srgbClr val="163793"/>
                          </a:solidFill>
                          <a:latin typeface="Arial"/>
                          <a:cs typeface="Arial"/>
                        </a:rPr>
                        <a:t>S</a:t>
                      </a:r>
                      <a:endParaRPr sz="1400">
                        <a:latin typeface="Arial"/>
                        <a:cs typeface="Arial"/>
                      </a:endParaRPr>
                    </a:p>
                  </a:txBody>
                  <a:tcPr marL="0" marR="0" marT="0" marB="0">
                    <a:lnL w="19050">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CCCC00"/>
                    </a:solidFill>
                  </a:tcPr>
                </a:tc>
                <a:tc>
                  <a:txBody>
                    <a:bodyPr/>
                    <a:lstStyle/>
                    <a:p>
                      <a:pPr marL="13970">
                        <a:lnSpc>
                          <a:spcPct val="100000"/>
                        </a:lnSpc>
                      </a:pPr>
                      <a:r>
                        <a:rPr sz="1400" b="1" dirty="0">
                          <a:solidFill>
                            <a:srgbClr val="163793"/>
                          </a:solidFill>
                          <a:latin typeface="Arial"/>
                          <a:cs typeface="Arial"/>
                        </a:rPr>
                        <a:t>D</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CCCC00"/>
                    </a:solidFill>
                  </a:tcPr>
                </a:tc>
                <a:tc>
                  <a:txBody>
                    <a:bodyPr/>
                    <a:lstStyle/>
                    <a:p>
                      <a:pPr marL="26034">
                        <a:lnSpc>
                          <a:spcPct val="100000"/>
                        </a:lnSpc>
                      </a:pPr>
                      <a:r>
                        <a:rPr sz="1400" b="1" spc="-5" dirty="0">
                          <a:solidFill>
                            <a:srgbClr val="163793"/>
                          </a:solidFill>
                          <a:latin typeface="Arial"/>
                          <a:cs typeface="Arial"/>
                        </a:rPr>
                        <a:t>29</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CC00"/>
                    </a:solidFill>
                  </a:tcPr>
                </a:tc>
                <a:tc>
                  <a:txBody>
                    <a:bodyPr/>
                    <a:lstStyle/>
                    <a:p>
                      <a:pPr marL="26034">
                        <a:lnSpc>
                          <a:spcPct val="100000"/>
                        </a:lnSpc>
                      </a:pPr>
                      <a:r>
                        <a:rPr sz="1400" b="1" spc="-5" dirty="0">
                          <a:solidFill>
                            <a:srgbClr val="163793"/>
                          </a:solidFill>
                          <a:latin typeface="Arial"/>
                          <a:cs typeface="Arial"/>
                        </a:rPr>
                        <a:t>79</a:t>
                      </a:r>
                      <a:endParaRPr sz="1400">
                        <a:latin typeface="Arial"/>
                        <a:cs typeface="Arial"/>
                      </a:endParaRPr>
                    </a:p>
                  </a:txBody>
                  <a:tcPr marL="0" marR="0" marT="0" marB="0">
                    <a:lnL w="9525">
                      <a:solidFill>
                        <a:srgbClr val="163793"/>
                      </a:solidFill>
                      <a:prstDash val="solid"/>
                    </a:lnL>
                    <a:lnR w="31686">
                      <a:solidFill>
                        <a:srgbClr val="163793"/>
                      </a:solidFill>
                      <a:prstDash val="solid"/>
                    </a:lnR>
                    <a:lnT w="9525">
                      <a:solidFill>
                        <a:srgbClr val="163793"/>
                      </a:solidFill>
                      <a:prstDash val="solid"/>
                    </a:lnT>
                    <a:lnB w="9525">
                      <a:solidFill>
                        <a:srgbClr val="163793"/>
                      </a:solidFill>
                      <a:prstDash val="solid"/>
                    </a:lnB>
                    <a:solidFill>
                      <a:srgbClr val="FFCC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6225" y="2100262"/>
            <a:ext cx="4151629" cy="862330"/>
          </a:xfrm>
          <a:custGeom>
            <a:avLst/>
            <a:gdLst/>
            <a:ahLst/>
            <a:cxnLst/>
            <a:rect l="l" t="t" r="r" b="b"/>
            <a:pathLst>
              <a:path w="4151629" h="862330">
                <a:moveTo>
                  <a:pt x="0" y="862012"/>
                </a:moveTo>
                <a:lnTo>
                  <a:pt x="4151376" y="862012"/>
                </a:lnTo>
                <a:lnTo>
                  <a:pt x="4151376" y="0"/>
                </a:lnTo>
                <a:lnTo>
                  <a:pt x="0" y="0"/>
                </a:lnTo>
                <a:lnTo>
                  <a:pt x="0" y="862012"/>
                </a:lnTo>
                <a:close/>
              </a:path>
            </a:pathLst>
          </a:custGeom>
          <a:solidFill>
            <a:srgbClr val="92D050"/>
          </a:solidFill>
        </p:spPr>
        <p:txBody>
          <a:bodyPr wrap="square" lIns="0" tIns="0" rIns="0" bIns="0" rtlCol="0"/>
          <a:lstStyle/>
          <a:p>
            <a:endParaRPr/>
          </a:p>
        </p:txBody>
      </p:sp>
      <p:sp>
        <p:nvSpPr>
          <p:cNvPr id="3" name="object 3"/>
          <p:cNvSpPr txBox="1"/>
          <p:nvPr/>
        </p:nvSpPr>
        <p:spPr>
          <a:xfrm>
            <a:off x="2516251" y="3152838"/>
            <a:ext cx="676275" cy="284480"/>
          </a:xfrm>
          <a:prstGeom prst="rect">
            <a:avLst/>
          </a:prstGeom>
          <a:solidFill>
            <a:srgbClr val="680000"/>
          </a:solidFill>
          <a:ln w="9525">
            <a:solidFill>
              <a:srgbClr val="163793"/>
            </a:solidFill>
          </a:ln>
        </p:spPr>
        <p:txBody>
          <a:bodyPr vert="horz" wrap="square" lIns="0" tIns="0" rIns="0" bIns="0" rtlCol="0">
            <a:spAutoFit/>
          </a:bodyPr>
          <a:lstStyle/>
          <a:p>
            <a:pPr marL="104139">
              <a:lnSpc>
                <a:spcPct val="100000"/>
              </a:lnSpc>
            </a:pPr>
            <a:r>
              <a:rPr sz="1200" b="1" spc="-65" dirty="0">
                <a:solidFill>
                  <a:srgbClr val="FFFFFF"/>
                </a:solidFill>
                <a:latin typeface="Arial"/>
                <a:cs typeface="Arial"/>
              </a:rPr>
              <a:t>T</a:t>
            </a:r>
            <a:r>
              <a:rPr sz="1200" b="1" spc="-5" dirty="0">
                <a:solidFill>
                  <a:srgbClr val="FFFFFF"/>
                </a:solidFill>
                <a:latin typeface="Arial"/>
                <a:cs typeface="Arial"/>
              </a:rPr>
              <a:t>-</a:t>
            </a:r>
            <a:r>
              <a:rPr sz="1200" b="1" dirty="0">
                <a:solidFill>
                  <a:srgbClr val="FFFFFF"/>
                </a:solidFill>
                <a:latin typeface="Arial"/>
                <a:cs typeface="Arial"/>
              </a:rPr>
              <a:t>PDU</a:t>
            </a:r>
            <a:endParaRPr sz="1200">
              <a:latin typeface="Arial"/>
              <a:cs typeface="Arial"/>
            </a:endParaRPr>
          </a:p>
        </p:txBody>
      </p:sp>
      <p:sp>
        <p:nvSpPr>
          <p:cNvPr id="4" name="object 4"/>
          <p:cNvSpPr/>
          <p:nvPr/>
        </p:nvSpPr>
        <p:spPr>
          <a:xfrm>
            <a:off x="1358900" y="2289238"/>
            <a:ext cx="417830" cy="284480"/>
          </a:xfrm>
          <a:custGeom>
            <a:avLst/>
            <a:gdLst/>
            <a:ahLst/>
            <a:cxnLst/>
            <a:rect l="l" t="t" r="r" b="b"/>
            <a:pathLst>
              <a:path w="417830" h="284480">
                <a:moveTo>
                  <a:pt x="0" y="284162"/>
                </a:moveTo>
                <a:lnTo>
                  <a:pt x="417512" y="284162"/>
                </a:lnTo>
                <a:lnTo>
                  <a:pt x="417512" y="0"/>
                </a:lnTo>
                <a:lnTo>
                  <a:pt x="0" y="0"/>
                </a:lnTo>
                <a:lnTo>
                  <a:pt x="0" y="284162"/>
                </a:lnTo>
                <a:close/>
              </a:path>
            </a:pathLst>
          </a:custGeom>
          <a:solidFill>
            <a:srgbClr val="FF9900"/>
          </a:solidFill>
        </p:spPr>
        <p:txBody>
          <a:bodyPr wrap="square" lIns="0" tIns="0" rIns="0" bIns="0" rtlCol="0"/>
          <a:lstStyle/>
          <a:p>
            <a:endParaRPr/>
          </a:p>
        </p:txBody>
      </p:sp>
      <p:sp>
        <p:nvSpPr>
          <p:cNvPr id="5" name="object 5"/>
          <p:cNvSpPr/>
          <p:nvPr/>
        </p:nvSpPr>
        <p:spPr>
          <a:xfrm>
            <a:off x="1358900" y="2289238"/>
            <a:ext cx="417830" cy="284480"/>
          </a:xfrm>
          <a:custGeom>
            <a:avLst/>
            <a:gdLst/>
            <a:ahLst/>
            <a:cxnLst/>
            <a:rect l="l" t="t" r="r" b="b"/>
            <a:pathLst>
              <a:path w="417830" h="284480">
                <a:moveTo>
                  <a:pt x="0" y="284162"/>
                </a:moveTo>
                <a:lnTo>
                  <a:pt x="417512" y="284162"/>
                </a:lnTo>
                <a:lnTo>
                  <a:pt x="417512" y="0"/>
                </a:lnTo>
                <a:lnTo>
                  <a:pt x="0" y="0"/>
                </a:lnTo>
                <a:lnTo>
                  <a:pt x="0" y="284162"/>
                </a:lnTo>
                <a:close/>
              </a:path>
            </a:pathLst>
          </a:custGeom>
          <a:ln w="9525">
            <a:solidFill>
              <a:srgbClr val="163793"/>
            </a:solidFill>
          </a:ln>
        </p:spPr>
        <p:txBody>
          <a:bodyPr wrap="square" lIns="0" tIns="0" rIns="0" bIns="0" rtlCol="0"/>
          <a:lstStyle/>
          <a:p>
            <a:endParaRPr/>
          </a:p>
        </p:txBody>
      </p:sp>
      <p:sp>
        <p:nvSpPr>
          <p:cNvPr id="6" name="object 6"/>
          <p:cNvSpPr/>
          <p:nvPr/>
        </p:nvSpPr>
        <p:spPr>
          <a:xfrm>
            <a:off x="2060575" y="1463738"/>
            <a:ext cx="1249680" cy="284480"/>
          </a:xfrm>
          <a:custGeom>
            <a:avLst/>
            <a:gdLst/>
            <a:ahLst/>
            <a:cxnLst/>
            <a:rect l="l" t="t" r="r" b="b"/>
            <a:pathLst>
              <a:path w="1249679" h="284480">
                <a:moveTo>
                  <a:pt x="0" y="284162"/>
                </a:moveTo>
                <a:lnTo>
                  <a:pt x="1249362" y="284162"/>
                </a:lnTo>
                <a:lnTo>
                  <a:pt x="1249362" y="0"/>
                </a:lnTo>
                <a:lnTo>
                  <a:pt x="0" y="0"/>
                </a:lnTo>
                <a:lnTo>
                  <a:pt x="0" y="284162"/>
                </a:lnTo>
                <a:close/>
              </a:path>
            </a:pathLst>
          </a:custGeom>
          <a:solidFill>
            <a:srgbClr val="FF9900"/>
          </a:solidFill>
        </p:spPr>
        <p:txBody>
          <a:bodyPr wrap="square" lIns="0" tIns="0" rIns="0" bIns="0" rtlCol="0"/>
          <a:lstStyle/>
          <a:p>
            <a:endParaRPr/>
          </a:p>
        </p:txBody>
      </p:sp>
      <p:sp>
        <p:nvSpPr>
          <p:cNvPr id="7" name="object 7"/>
          <p:cNvSpPr/>
          <p:nvPr/>
        </p:nvSpPr>
        <p:spPr>
          <a:xfrm>
            <a:off x="2060575" y="1463738"/>
            <a:ext cx="1249680" cy="284480"/>
          </a:xfrm>
          <a:custGeom>
            <a:avLst/>
            <a:gdLst/>
            <a:ahLst/>
            <a:cxnLst/>
            <a:rect l="l" t="t" r="r" b="b"/>
            <a:pathLst>
              <a:path w="1249679" h="284480">
                <a:moveTo>
                  <a:pt x="0" y="284162"/>
                </a:moveTo>
                <a:lnTo>
                  <a:pt x="1249362" y="284162"/>
                </a:lnTo>
                <a:lnTo>
                  <a:pt x="1249362" y="0"/>
                </a:lnTo>
                <a:lnTo>
                  <a:pt x="0" y="0"/>
                </a:lnTo>
                <a:lnTo>
                  <a:pt x="0" y="284162"/>
                </a:lnTo>
                <a:close/>
              </a:path>
            </a:pathLst>
          </a:custGeom>
          <a:ln w="9525">
            <a:solidFill>
              <a:srgbClr val="163793"/>
            </a:solidFill>
          </a:ln>
        </p:spPr>
        <p:txBody>
          <a:bodyPr wrap="square" lIns="0" tIns="0" rIns="0" bIns="0" rtlCol="0"/>
          <a:lstStyle/>
          <a:p>
            <a:endParaRPr/>
          </a:p>
        </p:txBody>
      </p:sp>
      <p:sp>
        <p:nvSpPr>
          <p:cNvPr id="8" name="object 8"/>
          <p:cNvSpPr txBox="1"/>
          <p:nvPr/>
        </p:nvSpPr>
        <p:spPr>
          <a:xfrm>
            <a:off x="2445257" y="1526238"/>
            <a:ext cx="542925"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S-</a:t>
            </a:r>
            <a:r>
              <a:rPr sz="1200" b="1" spc="-5" dirty="0">
                <a:solidFill>
                  <a:srgbClr val="163793"/>
                </a:solidFill>
                <a:latin typeface="Arial"/>
                <a:cs typeface="Arial"/>
              </a:rPr>
              <a:t> </a:t>
            </a:r>
            <a:r>
              <a:rPr sz="1200" b="1" dirty="0">
                <a:solidFill>
                  <a:srgbClr val="163793"/>
                </a:solidFill>
                <a:latin typeface="Arial"/>
                <a:cs typeface="Arial"/>
              </a:rPr>
              <a:t>PDU</a:t>
            </a:r>
            <a:endParaRPr sz="1200">
              <a:latin typeface="Arial"/>
              <a:cs typeface="Arial"/>
            </a:endParaRPr>
          </a:p>
        </p:txBody>
      </p:sp>
      <p:sp>
        <p:nvSpPr>
          <p:cNvPr id="9" name="object 9"/>
          <p:cNvSpPr txBox="1"/>
          <p:nvPr/>
        </p:nvSpPr>
        <p:spPr>
          <a:xfrm>
            <a:off x="383540" y="2303581"/>
            <a:ext cx="638175"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传输层</a:t>
            </a:r>
            <a:endParaRPr sz="1600">
              <a:latin typeface="宋体"/>
              <a:cs typeface="宋体"/>
            </a:endParaRPr>
          </a:p>
        </p:txBody>
      </p:sp>
      <p:sp>
        <p:nvSpPr>
          <p:cNvPr id="10" name="object 10"/>
          <p:cNvSpPr/>
          <p:nvPr/>
        </p:nvSpPr>
        <p:spPr>
          <a:xfrm>
            <a:off x="1839722" y="1799717"/>
            <a:ext cx="323850" cy="318770"/>
          </a:xfrm>
          <a:custGeom>
            <a:avLst/>
            <a:gdLst/>
            <a:ahLst/>
            <a:cxnLst/>
            <a:rect l="l" t="t" r="r" b="b"/>
            <a:pathLst>
              <a:path w="323850" h="318769">
                <a:moveTo>
                  <a:pt x="0" y="115950"/>
                </a:moveTo>
                <a:lnTo>
                  <a:pt x="24256" y="272669"/>
                </a:lnTo>
                <a:lnTo>
                  <a:pt x="176148" y="318262"/>
                </a:lnTo>
                <a:lnTo>
                  <a:pt x="132079" y="267716"/>
                </a:lnTo>
                <a:lnTo>
                  <a:pt x="248354" y="166497"/>
                </a:lnTo>
                <a:lnTo>
                  <a:pt x="43941" y="166497"/>
                </a:lnTo>
                <a:lnTo>
                  <a:pt x="0" y="115950"/>
                </a:lnTo>
                <a:close/>
              </a:path>
              <a:path w="323850" h="318769">
                <a:moveTo>
                  <a:pt x="235330" y="0"/>
                </a:moveTo>
                <a:lnTo>
                  <a:pt x="43941" y="166497"/>
                </a:lnTo>
                <a:lnTo>
                  <a:pt x="248354" y="166497"/>
                </a:lnTo>
                <a:lnTo>
                  <a:pt x="323341" y="101219"/>
                </a:lnTo>
                <a:lnTo>
                  <a:pt x="235330" y="0"/>
                </a:lnTo>
                <a:close/>
              </a:path>
            </a:pathLst>
          </a:custGeom>
          <a:solidFill>
            <a:srgbClr val="4D75E4"/>
          </a:solidFill>
        </p:spPr>
        <p:txBody>
          <a:bodyPr wrap="square" lIns="0" tIns="0" rIns="0" bIns="0" rtlCol="0"/>
          <a:lstStyle/>
          <a:p>
            <a:endParaRPr/>
          </a:p>
        </p:txBody>
      </p:sp>
      <p:sp>
        <p:nvSpPr>
          <p:cNvPr id="11" name="object 11"/>
          <p:cNvSpPr/>
          <p:nvPr/>
        </p:nvSpPr>
        <p:spPr>
          <a:xfrm>
            <a:off x="1839722" y="1799717"/>
            <a:ext cx="323850" cy="318770"/>
          </a:xfrm>
          <a:custGeom>
            <a:avLst/>
            <a:gdLst/>
            <a:ahLst/>
            <a:cxnLst/>
            <a:rect l="l" t="t" r="r" b="b"/>
            <a:pathLst>
              <a:path w="323850" h="318769">
                <a:moveTo>
                  <a:pt x="0" y="115950"/>
                </a:moveTo>
                <a:lnTo>
                  <a:pt x="43941" y="166497"/>
                </a:lnTo>
                <a:lnTo>
                  <a:pt x="235330" y="0"/>
                </a:lnTo>
                <a:lnTo>
                  <a:pt x="323341" y="101219"/>
                </a:lnTo>
                <a:lnTo>
                  <a:pt x="132079" y="267716"/>
                </a:lnTo>
                <a:lnTo>
                  <a:pt x="176148" y="318262"/>
                </a:lnTo>
                <a:lnTo>
                  <a:pt x="24256" y="272669"/>
                </a:lnTo>
                <a:lnTo>
                  <a:pt x="0" y="115950"/>
                </a:lnTo>
                <a:close/>
              </a:path>
            </a:pathLst>
          </a:custGeom>
          <a:ln w="9524">
            <a:solidFill>
              <a:srgbClr val="163793"/>
            </a:solidFill>
          </a:ln>
        </p:spPr>
        <p:txBody>
          <a:bodyPr wrap="square" lIns="0" tIns="0" rIns="0" bIns="0" rtlCol="0"/>
          <a:lstStyle/>
          <a:p>
            <a:endParaRPr/>
          </a:p>
        </p:txBody>
      </p:sp>
      <p:sp>
        <p:nvSpPr>
          <p:cNvPr id="12" name="object 12"/>
          <p:cNvSpPr/>
          <p:nvPr/>
        </p:nvSpPr>
        <p:spPr>
          <a:xfrm>
            <a:off x="2562225" y="1798701"/>
            <a:ext cx="313055" cy="338455"/>
          </a:xfrm>
          <a:custGeom>
            <a:avLst/>
            <a:gdLst/>
            <a:ahLst/>
            <a:cxnLst/>
            <a:rect l="l" t="t" r="r" b="b"/>
            <a:pathLst>
              <a:path w="313055" h="338455">
                <a:moveTo>
                  <a:pt x="312800" y="253491"/>
                </a:moveTo>
                <a:lnTo>
                  <a:pt x="0" y="253491"/>
                </a:lnTo>
                <a:lnTo>
                  <a:pt x="156337" y="338074"/>
                </a:lnTo>
                <a:lnTo>
                  <a:pt x="312800" y="253491"/>
                </a:lnTo>
                <a:close/>
              </a:path>
              <a:path w="313055" h="338455">
                <a:moveTo>
                  <a:pt x="234569" y="0"/>
                </a:moveTo>
                <a:lnTo>
                  <a:pt x="78231" y="0"/>
                </a:lnTo>
                <a:lnTo>
                  <a:pt x="78231" y="253491"/>
                </a:lnTo>
                <a:lnTo>
                  <a:pt x="234569" y="253491"/>
                </a:lnTo>
                <a:lnTo>
                  <a:pt x="234569" y="0"/>
                </a:lnTo>
                <a:close/>
              </a:path>
            </a:pathLst>
          </a:custGeom>
          <a:solidFill>
            <a:srgbClr val="4D75E4"/>
          </a:solidFill>
        </p:spPr>
        <p:txBody>
          <a:bodyPr wrap="square" lIns="0" tIns="0" rIns="0" bIns="0" rtlCol="0"/>
          <a:lstStyle/>
          <a:p>
            <a:endParaRPr/>
          </a:p>
        </p:txBody>
      </p:sp>
      <p:sp>
        <p:nvSpPr>
          <p:cNvPr id="13" name="object 13"/>
          <p:cNvSpPr/>
          <p:nvPr/>
        </p:nvSpPr>
        <p:spPr>
          <a:xfrm>
            <a:off x="2562225" y="1798701"/>
            <a:ext cx="313055" cy="338455"/>
          </a:xfrm>
          <a:custGeom>
            <a:avLst/>
            <a:gdLst/>
            <a:ahLst/>
            <a:cxnLst/>
            <a:rect l="l" t="t" r="r" b="b"/>
            <a:pathLst>
              <a:path w="313055" h="338455">
                <a:moveTo>
                  <a:pt x="0" y="253491"/>
                </a:moveTo>
                <a:lnTo>
                  <a:pt x="78231" y="253491"/>
                </a:lnTo>
                <a:lnTo>
                  <a:pt x="78231" y="0"/>
                </a:lnTo>
                <a:lnTo>
                  <a:pt x="234569" y="0"/>
                </a:lnTo>
                <a:lnTo>
                  <a:pt x="234569" y="253491"/>
                </a:lnTo>
                <a:lnTo>
                  <a:pt x="312800" y="253491"/>
                </a:lnTo>
                <a:lnTo>
                  <a:pt x="156337" y="338074"/>
                </a:lnTo>
                <a:lnTo>
                  <a:pt x="0" y="253491"/>
                </a:lnTo>
                <a:close/>
              </a:path>
            </a:pathLst>
          </a:custGeom>
          <a:ln w="9524">
            <a:solidFill>
              <a:srgbClr val="163793"/>
            </a:solidFill>
          </a:ln>
        </p:spPr>
        <p:txBody>
          <a:bodyPr wrap="square" lIns="0" tIns="0" rIns="0" bIns="0" rtlCol="0"/>
          <a:lstStyle/>
          <a:p>
            <a:endParaRPr/>
          </a:p>
        </p:txBody>
      </p:sp>
      <p:sp>
        <p:nvSpPr>
          <p:cNvPr id="14" name="object 14"/>
          <p:cNvSpPr txBox="1"/>
          <p:nvPr/>
        </p:nvSpPr>
        <p:spPr>
          <a:xfrm>
            <a:off x="2343657" y="4190039"/>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去往网络层</a:t>
            </a:r>
            <a:endParaRPr sz="1600">
              <a:latin typeface="宋体"/>
              <a:cs typeface="宋体"/>
            </a:endParaRPr>
          </a:p>
        </p:txBody>
      </p:sp>
      <p:sp>
        <p:nvSpPr>
          <p:cNvPr id="15" name="object 15"/>
          <p:cNvSpPr txBox="1"/>
          <p:nvPr/>
        </p:nvSpPr>
        <p:spPr>
          <a:xfrm>
            <a:off x="2200148" y="1141404"/>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来自会话层</a:t>
            </a:r>
            <a:endParaRPr sz="1600">
              <a:latin typeface="宋体"/>
              <a:cs typeface="宋体"/>
            </a:endParaRPr>
          </a:p>
        </p:txBody>
      </p:sp>
      <p:sp>
        <p:nvSpPr>
          <p:cNvPr id="16" name="object 16"/>
          <p:cNvSpPr/>
          <p:nvPr/>
        </p:nvSpPr>
        <p:spPr>
          <a:xfrm>
            <a:off x="2495550" y="2301938"/>
            <a:ext cx="417830" cy="284480"/>
          </a:xfrm>
          <a:custGeom>
            <a:avLst/>
            <a:gdLst/>
            <a:ahLst/>
            <a:cxnLst/>
            <a:rect l="l" t="t" r="r" b="b"/>
            <a:pathLst>
              <a:path w="417830" h="284480">
                <a:moveTo>
                  <a:pt x="0" y="284162"/>
                </a:moveTo>
                <a:lnTo>
                  <a:pt x="417512" y="284162"/>
                </a:lnTo>
                <a:lnTo>
                  <a:pt x="417512" y="0"/>
                </a:lnTo>
                <a:lnTo>
                  <a:pt x="0" y="0"/>
                </a:lnTo>
                <a:lnTo>
                  <a:pt x="0" y="284162"/>
                </a:lnTo>
                <a:close/>
              </a:path>
            </a:pathLst>
          </a:custGeom>
          <a:solidFill>
            <a:srgbClr val="FF9900"/>
          </a:solidFill>
        </p:spPr>
        <p:txBody>
          <a:bodyPr wrap="square" lIns="0" tIns="0" rIns="0" bIns="0" rtlCol="0"/>
          <a:lstStyle/>
          <a:p>
            <a:endParaRPr/>
          </a:p>
        </p:txBody>
      </p:sp>
      <p:sp>
        <p:nvSpPr>
          <p:cNvPr id="17" name="object 17"/>
          <p:cNvSpPr/>
          <p:nvPr/>
        </p:nvSpPr>
        <p:spPr>
          <a:xfrm>
            <a:off x="2495550" y="2301938"/>
            <a:ext cx="417830" cy="284480"/>
          </a:xfrm>
          <a:custGeom>
            <a:avLst/>
            <a:gdLst/>
            <a:ahLst/>
            <a:cxnLst/>
            <a:rect l="l" t="t" r="r" b="b"/>
            <a:pathLst>
              <a:path w="417830" h="284480">
                <a:moveTo>
                  <a:pt x="0" y="284162"/>
                </a:moveTo>
                <a:lnTo>
                  <a:pt x="417512" y="284162"/>
                </a:lnTo>
                <a:lnTo>
                  <a:pt x="417512" y="0"/>
                </a:lnTo>
                <a:lnTo>
                  <a:pt x="0" y="0"/>
                </a:lnTo>
                <a:lnTo>
                  <a:pt x="0" y="284162"/>
                </a:lnTo>
                <a:close/>
              </a:path>
            </a:pathLst>
          </a:custGeom>
          <a:ln w="9525">
            <a:solidFill>
              <a:srgbClr val="163793"/>
            </a:solidFill>
          </a:ln>
        </p:spPr>
        <p:txBody>
          <a:bodyPr wrap="square" lIns="0" tIns="0" rIns="0" bIns="0" rtlCol="0"/>
          <a:lstStyle/>
          <a:p>
            <a:endParaRPr/>
          </a:p>
        </p:txBody>
      </p:sp>
      <p:sp>
        <p:nvSpPr>
          <p:cNvPr id="18" name="object 18"/>
          <p:cNvSpPr/>
          <p:nvPr/>
        </p:nvSpPr>
        <p:spPr>
          <a:xfrm>
            <a:off x="3524250" y="2301938"/>
            <a:ext cx="417830" cy="284480"/>
          </a:xfrm>
          <a:custGeom>
            <a:avLst/>
            <a:gdLst/>
            <a:ahLst/>
            <a:cxnLst/>
            <a:rect l="l" t="t" r="r" b="b"/>
            <a:pathLst>
              <a:path w="417829" h="284480">
                <a:moveTo>
                  <a:pt x="0" y="284162"/>
                </a:moveTo>
                <a:lnTo>
                  <a:pt x="417512" y="284162"/>
                </a:lnTo>
                <a:lnTo>
                  <a:pt x="417512" y="0"/>
                </a:lnTo>
                <a:lnTo>
                  <a:pt x="0" y="0"/>
                </a:lnTo>
                <a:lnTo>
                  <a:pt x="0" y="284162"/>
                </a:lnTo>
                <a:close/>
              </a:path>
            </a:pathLst>
          </a:custGeom>
          <a:solidFill>
            <a:srgbClr val="FF9900"/>
          </a:solidFill>
        </p:spPr>
        <p:txBody>
          <a:bodyPr wrap="square" lIns="0" tIns="0" rIns="0" bIns="0" rtlCol="0"/>
          <a:lstStyle/>
          <a:p>
            <a:endParaRPr/>
          </a:p>
        </p:txBody>
      </p:sp>
      <p:sp>
        <p:nvSpPr>
          <p:cNvPr id="19" name="object 19"/>
          <p:cNvSpPr/>
          <p:nvPr/>
        </p:nvSpPr>
        <p:spPr>
          <a:xfrm>
            <a:off x="3524250" y="2301938"/>
            <a:ext cx="417830" cy="284480"/>
          </a:xfrm>
          <a:custGeom>
            <a:avLst/>
            <a:gdLst/>
            <a:ahLst/>
            <a:cxnLst/>
            <a:rect l="l" t="t" r="r" b="b"/>
            <a:pathLst>
              <a:path w="417829" h="284480">
                <a:moveTo>
                  <a:pt x="0" y="284162"/>
                </a:moveTo>
                <a:lnTo>
                  <a:pt x="417512" y="284162"/>
                </a:lnTo>
                <a:lnTo>
                  <a:pt x="417512" y="0"/>
                </a:lnTo>
                <a:lnTo>
                  <a:pt x="0" y="0"/>
                </a:lnTo>
                <a:lnTo>
                  <a:pt x="0" y="284162"/>
                </a:lnTo>
                <a:close/>
              </a:path>
            </a:pathLst>
          </a:custGeom>
          <a:ln w="9525">
            <a:solidFill>
              <a:srgbClr val="163793"/>
            </a:solidFill>
          </a:ln>
        </p:spPr>
        <p:txBody>
          <a:bodyPr wrap="square" lIns="0" tIns="0" rIns="0" bIns="0" rtlCol="0"/>
          <a:lstStyle/>
          <a:p>
            <a:endParaRPr/>
          </a:p>
        </p:txBody>
      </p:sp>
      <p:sp>
        <p:nvSpPr>
          <p:cNvPr id="20" name="object 20"/>
          <p:cNvSpPr/>
          <p:nvPr/>
        </p:nvSpPr>
        <p:spPr>
          <a:xfrm>
            <a:off x="1765300" y="1735201"/>
            <a:ext cx="703580" cy="561975"/>
          </a:xfrm>
          <a:custGeom>
            <a:avLst/>
            <a:gdLst/>
            <a:ahLst/>
            <a:cxnLst/>
            <a:rect l="l" t="t" r="r" b="b"/>
            <a:pathLst>
              <a:path w="703580" h="561975">
                <a:moveTo>
                  <a:pt x="703326" y="0"/>
                </a:moveTo>
                <a:lnTo>
                  <a:pt x="0" y="561975"/>
                </a:lnTo>
              </a:path>
            </a:pathLst>
          </a:custGeom>
          <a:ln w="9525">
            <a:solidFill>
              <a:srgbClr val="163793"/>
            </a:solidFill>
            <a:prstDash val="dash"/>
          </a:ln>
        </p:spPr>
        <p:txBody>
          <a:bodyPr wrap="square" lIns="0" tIns="0" rIns="0" bIns="0" rtlCol="0"/>
          <a:lstStyle/>
          <a:p>
            <a:endParaRPr/>
          </a:p>
        </p:txBody>
      </p:sp>
      <p:sp>
        <p:nvSpPr>
          <p:cNvPr id="21" name="object 21"/>
          <p:cNvSpPr/>
          <p:nvPr/>
        </p:nvSpPr>
        <p:spPr>
          <a:xfrm>
            <a:off x="2495550" y="1749425"/>
            <a:ext cx="0" cy="847725"/>
          </a:xfrm>
          <a:custGeom>
            <a:avLst/>
            <a:gdLst/>
            <a:ahLst/>
            <a:cxnLst/>
            <a:rect l="l" t="t" r="r" b="b"/>
            <a:pathLst>
              <a:path h="847725">
                <a:moveTo>
                  <a:pt x="0" y="0"/>
                </a:moveTo>
                <a:lnTo>
                  <a:pt x="0" y="847725"/>
                </a:lnTo>
              </a:path>
            </a:pathLst>
          </a:custGeom>
          <a:ln w="9525">
            <a:solidFill>
              <a:srgbClr val="163793"/>
            </a:solidFill>
            <a:prstDash val="dash"/>
          </a:ln>
        </p:spPr>
        <p:txBody>
          <a:bodyPr wrap="square" lIns="0" tIns="0" rIns="0" bIns="0" rtlCol="0"/>
          <a:lstStyle/>
          <a:p>
            <a:endParaRPr/>
          </a:p>
        </p:txBody>
      </p:sp>
      <p:sp>
        <p:nvSpPr>
          <p:cNvPr id="22" name="object 22"/>
          <p:cNvSpPr/>
          <p:nvPr/>
        </p:nvSpPr>
        <p:spPr>
          <a:xfrm>
            <a:off x="2914650" y="1749425"/>
            <a:ext cx="0" cy="847725"/>
          </a:xfrm>
          <a:custGeom>
            <a:avLst/>
            <a:gdLst/>
            <a:ahLst/>
            <a:cxnLst/>
            <a:rect l="l" t="t" r="r" b="b"/>
            <a:pathLst>
              <a:path h="847725">
                <a:moveTo>
                  <a:pt x="0" y="0"/>
                </a:moveTo>
                <a:lnTo>
                  <a:pt x="0" y="847725"/>
                </a:lnTo>
              </a:path>
            </a:pathLst>
          </a:custGeom>
          <a:ln w="9525">
            <a:solidFill>
              <a:srgbClr val="163793"/>
            </a:solidFill>
            <a:prstDash val="dash"/>
          </a:ln>
        </p:spPr>
        <p:txBody>
          <a:bodyPr wrap="square" lIns="0" tIns="0" rIns="0" bIns="0" rtlCol="0"/>
          <a:lstStyle/>
          <a:p>
            <a:endParaRPr/>
          </a:p>
        </p:txBody>
      </p:sp>
      <p:sp>
        <p:nvSpPr>
          <p:cNvPr id="23" name="object 23"/>
          <p:cNvSpPr/>
          <p:nvPr/>
        </p:nvSpPr>
        <p:spPr>
          <a:xfrm>
            <a:off x="2913126" y="1749425"/>
            <a:ext cx="625475" cy="548005"/>
          </a:xfrm>
          <a:custGeom>
            <a:avLst/>
            <a:gdLst/>
            <a:ahLst/>
            <a:cxnLst/>
            <a:rect l="l" t="t" r="r" b="b"/>
            <a:pathLst>
              <a:path w="625475" h="548005">
                <a:moveTo>
                  <a:pt x="0" y="0"/>
                </a:moveTo>
                <a:lnTo>
                  <a:pt x="625475" y="547751"/>
                </a:lnTo>
              </a:path>
            </a:pathLst>
          </a:custGeom>
          <a:ln w="9525">
            <a:solidFill>
              <a:srgbClr val="163793"/>
            </a:solidFill>
            <a:prstDash val="dash"/>
          </a:ln>
        </p:spPr>
        <p:txBody>
          <a:bodyPr wrap="square" lIns="0" tIns="0" rIns="0" bIns="0" rtlCol="0"/>
          <a:lstStyle/>
          <a:p>
            <a:endParaRPr/>
          </a:p>
        </p:txBody>
      </p:sp>
      <p:sp>
        <p:nvSpPr>
          <p:cNvPr id="24" name="object 24"/>
          <p:cNvSpPr/>
          <p:nvPr/>
        </p:nvSpPr>
        <p:spPr>
          <a:xfrm>
            <a:off x="1360550" y="1749425"/>
            <a:ext cx="704850" cy="535305"/>
          </a:xfrm>
          <a:custGeom>
            <a:avLst/>
            <a:gdLst/>
            <a:ahLst/>
            <a:cxnLst/>
            <a:rect l="l" t="t" r="r" b="b"/>
            <a:pathLst>
              <a:path w="704850" h="535305">
                <a:moveTo>
                  <a:pt x="0" y="535051"/>
                </a:moveTo>
                <a:lnTo>
                  <a:pt x="704850" y="0"/>
                </a:lnTo>
              </a:path>
            </a:pathLst>
          </a:custGeom>
          <a:ln w="9525">
            <a:solidFill>
              <a:srgbClr val="163793"/>
            </a:solidFill>
            <a:prstDash val="dash"/>
          </a:ln>
        </p:spPr>
        <p:txBody>
          <a:bodyPr wrap="square" lIns="0" tIns="0" rIns="0" bIns="0" rtlCol="0"/>
          <a:lstStyle/>
          <a:p>
            <a:endParaRPr/>
          </a:p>
        </p:txBody>
      </p:sp>
      <p:sp>
        <p:nvSpPr>
          <p:cNvPr id="25" name="object 25"/>
          <p:cNvSpPr/>
          <p:nvPr/>
        </p:nvSpPr>
        <p:spPr>
          <a:xfrm>
            <a:off x="3303651" y="1749425"/>
            <a:ext cx="640080" cy="548005"/>
          </a:xfrm>
          <a:custGeom>
            <a:avLst/>
            <a:gdLst/>
            <a:ahLst/>
            <a:cxnLst/>
            <a:rect l="l" t="t" r="r" b="b"/>
            <a:pathLst>
              <a:path w="640079" h="548005">
                <a:moveTo>
                  <a:pt x="0" y="0"/>
                </a:moveTo>
                <a:lnTo>
                  <a:pt x="639699" y="547751"/>
                </a:lnTo>
              </a:path>
            </a:pathLst>
          </a:custGeom>
          <a:ln w="9524">
            <a:solidFill>
              <a:srgbClr val="163793"/>
            </a:solidFill>
            <a:prstDash val="dash"/>
          </a:ln>
        </p:spPr>
        <p:txBody>
          <a:bodyPr wrap="square" lIns="0" tIns="0" rIns="0" bIns="0" rtlCol="0"/>
          <a:lstStyle/>
          <a:p>
            <a:endParaRPr/>
          </a:p>
        </p:txBody>
      </p:sp>
      <p:sp>
        <p:nvSpPr>
          <p:cNvPr id="26" name="object 26"/>
          <p:cNvSpPr/>
          <p:nvPr/>
        </p:nvSpPr>
        <p:spPr>
          <a:xfrm>
            <a:off x="1792351" y="2298763"/>
            <a:ext cx="262255" cy="281305"/>
          </a:xfrm>
          <a:custGeom>
            <a:avLst/>
            <a:gdLst/>
            <a:ahLst/>
            <a:cxnLst/>
            <a:rect l="l" t="t" r="r" b="b"/>
            <a:pathLst>
              <a:path w="262255" h="281305">
                <a:moveTo>
                  <a:pt x="0" y="280987"/>
                </a:moveTo>
                <a:lnTo>
                  <a:pt x="261937" y="280987"/>
                </a:lnTo>
                <a:lnTo>
                  <a:pt x="261937" y="0"/>
                </a:lnTo>
                <a:lnTo>
                  <a:pt x="0" y="0"/>
                </a:lnTo>
                <a:lnTo>
                  <a:pt x="0" y="280987"/>
                </a:lnTo>
                <a:close/>
              </a:path>
            </a:pathLst>
          </a:custGeom>
          <a:solidFill>
            <a:srgbClr val="FFFFFF"/>
          </a:solidFill>
        </p:spPr>
        <p:txBody>
          <a:bodyPr wrap="square" lIns="0" tIns="0" rIns="0" bIns="0" rtlCol="0"/>
          <a:lstStyle/>
          <a:p>
            <a:endParaRPr/>
          </a:p>
        </p:txBody>
      </p:sp>
      <p:sp>
        <p:nvSpPr>
          <p:cNvPr id="27" name="object 27"/>
          <p:cNvSpPr txBox="1"/>
          <p:nvPr/>
        </p:nvSpPr>
        <p:spPr>
          <a:xfrm>
            <a:off x="1779777" y="2346746"/>
            <a:ext cx="261620" cy="203835"/>
          </a:xfrm>
          <a:prstGeom prst="rect">
            <a:avLst/>
          </a:prstGeom>
        </p:spPr>
        <p:txBody>
          <a:bodyPr vert="horz" wrap="square" lIns="0" tIns="0" rIns="0" bIns="0" rtlCol="0">
            <a:spAutoFit/>
          </a:bodyPr>
          <a:lstStyle/>
          <a:p>
            <a:pPr marL="12700">
              <a:lnSpc>
                <a:spcPct val="100000"/>
              </a:lnSpc>
            </a:pPr>
            <a:r>
              <a:rPr sz="1400" b="1" spc="-10" dirty="0">
                <a:solidFill>
                  <a:srgbClr val="163793"/>
                </a:solidFill>
                <a:latin typeface="Arial"/>
                <a:cs typeface="Arial"/>
              </a:rPr>
              <a:t>TH</a:t>
            </a:r>
            <a:endParaRPr sz="1400">
              <a:latin typeface="Arial"/>
              <a:cs typeface="Arial"/>
            </a:endParaRPr>
          </a:p>
        </p:txBody>
      </p:sp>
      <p:sp>
        <p:nvSpPr>
          <p:cNvPr id="28" name="object 28"/>
          <p:cNvSpPr/>
          <p:nvPr/>
        </p:nvSpPr>
        <p:spPr>
          <a:xfrm>
            <a:off x="2935351" y="2308288"/>
            <a:ext cx="262255" cy="281305"/>
          </a:xfrm>
          <a:custGeom>
            <a:avLst/>
            <a:gdLst/>
            <a:ahLst/>
            <a:cxnLst/>
            <a:rect l="l" t="t" r="r" b="b"/>
            <a:pathLst>
              <a:path w="262255" h="281305">
                <a:moveTo>
                  <a:pt x="0" y="280987"/>
                </a:moveTo>
                <a:lnTo>
                  <a:pt x="261937" y="280987"/>
                </a:lnTo>
                <a:lnTo>
                  <a:pt x="261937" y="0"/>
                </a:lnTo>
                <a:lnTo>
                  <a:pt x="0" y="0"/>
                </a:lnTo>
                <a:lnTo>
                  <a:pt x="0" y="280987"/>
                </a:lnTo>
                <a:close/>
              </a:path>
            </a:pathLst>
          </a:custGeom>
          <a:solidFill>
            <a:srgbClr val="FFFFFF"/>
          </a:solidFill>
        </p:spPr>
        <p:txBody>
          <a:bodyPr wrap="square" lIns="0" tIns="0" rIns="0" bIns="0" rtlCol="0"/>
          <a:lstStyle/>
          <a:p>
            <a:endParaRPr/>
          </a:p>
        </p:txBody>
      </p:sp>
      <p:sp>
        <p:nvSpPr>
          <p:cNvPr id="29" name="object 29"/>
          <p:cNvSpPr txBox="1"/>
          <p:nvPr/>
        </p:nvSpPr>
        <p:spPr>
          <a:xfrm>
            <a:off x="2923158" y="2356144"/>
            <a:ext cx="261620" cy="203835"/>
          </a:xfrm>
          <a:prstGeom prst="rect">
            <a:avLst/>
          </a:prstGeom>
        </p:spPr>
        <p:txBody>
          <a:bodyPr vert="horz" wrap="square" lIns="0" tIns="0" rIns="0" bIns="0" rtlCol="0">
            <a:spAutoFit/>
          </a:bodyPr>
          <a:lstStyle/>
          <a:p>
            <a:pPr marL="12700">
              <a:lnSpc>
                <a:spcPct val="100000"/>
              </a:lnSpc>
            </a:pPr>
            <a:r>
              <a:rPr sz="1400" b="1" spc="-10" dirty="0">
                <a:solidFill>
                  <a:srgbClr val="163793"/>
                </a:solidFill>
                <a:latin typeface="Arial"/>
                <a:cs typeface="Arial"/>
              </a:rPr>
              <a:t>TH</a:t>
            </a:r>
            <a:endParaRPr sz="1400">
              <a:latin typeface="Arial"/>
              <a:cs typeface="Arial"/>
            </a:endParaRPr>
          </a:p>
        </p:txBody>
      </p:sp>
      <p:sp>
        <p:nvSpPr>
          <p:cNvPr id="30" name="object 30"/>
          <p:cNvSpPr/>
          <p:nvPr/>
        </p:nvSpPr>
        <p:spPr>
          <a:xfrm>
            <a:off x="3956050" y="2322512"/>
            <a:ext cx="262255" cy="281305"/>
          </a:xfrm>
          <a:custGeom>
            <a:avLst/>
            <a:gdLst/>
            <a:ahLst/>
            <a:cxnLst/>
            <a:rect l="l" t="t" r="r" b="b"/>
            <a:pathLst>
              <a:path w="262254" h="281305">
                <a:moveTo>
                  <a:pt x="0" y="280987"/>
                </a:moveTo>
                <a:lnTo>
                  <a:pt x="261937" y="280987"/>
                </a:lnTo>
                <a:lnTo>
                  <a:pt x="261937" y="0"/>
                </a:lnTo>
                <a:lnTo>
                  <a:pt x="0" y="0"/>
                </a:lnTo>
                <a:lnTo>
                  <a:pt x="0" y="280987"/>
                </a:lnTo>
                <a:close/>
              </a:path>
            </a:pathLst>
          </a:custGeom>
          <a:solidFill>
            <a:srgbClr val="FFFFFF"/>
          </a:solidFill>
        </p:spPr>
        <p:txBody>
          <a:bodyPr wrap="square" lIns="0" tIns="0" rIns="0" bIns="0" rtlCol="0"/>
          <a:lstStyle/>
          <a:p>
            <a:endParaRPr/>
          </a:p>
        </p:txBody>
      </p:sp>
      <p:sp>
        <p:nvSpPr>
          <p:cNvPr id="31" name="object 31"/>
          <p:cNvSpPr txBox="1"/>
          <p:nvPr/>
        </p:nvSpPr>
        <p:spPr>
          <a:xfrm>
            <a:off x="3943858" y="2370495"/>
            <a:ext cx="261620" cy="203835"/>
          </a:xfrm>
          <a:prstGeom prst="rect">
            <a:avLst/>
          </a:prstGeom>
        </p:spPr>
        <p:txBody>
          <a:bodyPr vert="horz" wrap="square" lIns="0" tIns="0" rIns="0" bIns="0" rtlCol="0">
            <a:spAutoFit/>
          </a:bodyPr>
          <a:lstStyle/>
          <a:p>
            <a:pPr marL="12700">
              <a:lnSpc>
                <a:spcPct val="100000"/>
              </a:lnSpc>
            </a:pPr>
            <a:r>
              <a:rPr sz="1400" b="1" spc="-10" dirty="0">
                <a:solidFill>
                  <a:srgbClr val="163793"/>
                </a:solidFill>
                <a:latin typeface="Arial"/>
                <a:cs typeface="Arial"/>
              </a:rPr>
              <a:t>TH</a:t>
            </a:r>
            <a:endParaRPr sz="1400">
              <a:latin typeface="Arial"/>
              <a:cs typeface="Arial"/>
            </a:endParaRPr>
          </a:p>
        </p:txBody>
      </p:sp>
      <p:sp>
        <p:nvSpPr>
          <p:cNvPr id="32" name="object 32"/>
          <p:cNvSpPr/>
          <p:nvPr/>
        </p:nvSpPr>
        <p:spPr>
          <a:xfrm>
            <a:off x="3191510" y="1790192"/>
            <a:ext cx="323850" cy="318770"/>
          </a:xfrm>
          <a:custGeom>
            <a:avLst/>
            <a:gdLst/>
            <a:ahLst/>
            <a:cxnLst/>
            <a:rect l="l" t="t" r="r" b="b"/>
            <a:pathLst>
              <a:path w="323850" h="318769">
                <a:moveTo>
                  <a:pt x="88137" y="0"/>
                </a:moveTo>
                <a:lnTo>
                  <a:pt x="0" y="101219"/>
                </a:lnTo>
                <a:lnTo>
                  <a:pt x="191388" y="267716"/>
                </a:lnTo>
                <a:lnTo>
                  <a:pt x="147319" y="318262"/>
                </a:lnTo>
                <a:lnTo>
                  <a:pt x="299085" y="272669"/>
                </a:lnTo>
                <a:lnTo>
                  <a:pt x="315604" y="166497"/>
                </a:lnTo>
                <a:lnTo>
                  <a:pt x="279400" y="166497"/>
                </a:lnTo>
                <a:lnTo>
                  <a:pt x="88137" y="0"/>
                </a:lnTo>
                <a:close/>
              </a:path>
              <a:path w="323850" h="318769">
                <a:moveTo>
                  <a:pt x="323468" y="115950"/>
                </a:moveTo>
                <a:lnTo>
                  <a:pt x="279400" y="166497"/>
                </a:lnTo>
                <a:lnTo>
                  <a:pt x="315604" y="166497"/>
                </a:lnTo>
                <a:lnTo>
                  <a:pt x="323468" y="115950"/>
                </a:lnTo>
                <a:close/>
              </a:path>
            </a:pathLst>
          </a:custGeom>
          <a:solidFill>
            <a:srgbClr val="4D75E4"/>
          </a:solidFill>
        </p:spPr>
        <p:txBody>
          <a:bodyPr wrap="square" lIns="0" tIns="0" rIns="0" bIns="0" rtlCol="0"/>
          <a:lstStyle/>
          <a:p>
            <a:endParaRPr/>
          </a:p>
        </p:txBody>
      </p:sp>
      <p:sp>
        <p:nvSpPr>
          <p:cNvPr id="33" name="object 33"/>
          <p:cNvSpPr/>
          <p:nvPr/>
        </p:nvSpPr>
        <p:spPr>
          <a:xfrm>
            <a:off x="3191510" y="1790192"/>
            <a:ext cx="323850" cy="318770"/>
          </a:xfrm>
          <a:custGeom>
            <a:avLst/>
            <a:gdLst/>
            <a:ahLst/>
            <a:cxnLst/>
            <a:rect l="l" t="t" r="r" b="b"/>
            <a:pathLst>
              <a:path w="323850" h="318769">
                <a:moveTo>
                  <a:pt x="323468" y="115950"/>
                </a:moveTo>
                <a:lnTo>
                  <a:pt x="279400" y="166497"/>
                </a:lnTo>
                <a:lnTo>
                  <a:pt x="88137" y="0"/>
                </a:lnTo>
                <a:lnTo>
                  <a:pt x="0" y="101219"/>
                </a:lnTo>
                <a:lnTo>
                  <a:pt x="191388" y="267716"/>
                </a:lnTo>
                <a:lnTo>
                  <a:pt x="147319" y="318262"/>
                </a:lnTo>
                <a:lnTo>
                  <a:pt x="299085" y="272669"/>
                </a:lnTo>
                <a:lnTo>
                  <a:pt x="323468" y="115950"/>
                </a:lnTo>
                <a:close/>
              </a:path>
            </a:pathLst>
          </a:custGeom>
          <a:ln w="9525">
            <a:solidFill>
              <a:srgbClr val="163793"/>
            </a:solidFill>
          </a:ln>
        </p:spPr>
        <p:txBody>
          <a:bodyPr wrap="square" lIns="0" tIns="0" rIns="0" bIns="0" rtlCol="0"/>
          <a:lstStyle/>
          <a:p>
            <a:endParaRPr/>
          </a:p>
        </p:txBody>
      </p:sp>
      <p:sp>
        <p:nvSpPr>
          <p:cNvPr id="34" name="object 34"/>
          <p:cNvSpPr txBox="1"/>
          <p:nvPr/>
        </p:nvSpPr>
        <p:spPr>
          <a:xfrm>
            <a:off x="2516251" y="3514788"/>
            <a:ext cx="676275" cy="284480"/>
          </a:xfrm>
          <a:prstGeom prst="rect">
            <a:avLst/>
          </a:prstGeom>
          <a:solidFill>
            <a:srgbClr val="680000"/>
          </a:solidFill>
          <a:ln w="9525">
            <a:solidFill>
              <a:srgbClr val="163793"/>
            </a:solidFill>
          </a:ln>
        </p:spPr>
        <p:txBody>
          <a:bodyPr vert="horz" wrap="square" lIns="0" tIns="0" rIns="0" bIns="0" rtlCol="0">
            <a:spAutoFit/>
          </a:bodyPr>
          <a:lstStyle/>
          <a:p>
            <a:pPr marL="104139">
              <a:lnSpc>
                <a:spcPct val="100000"/>
              </a:lnSpc>
            </a:pPr>
            <a:r>
              <a:rPr sz="1200" b="1" spc="-65" dirty="0">
                <a:solidFill>
                  <a:srgbClr val="FFFFFF"/>
                </a:solidFill>
                <a:latin typeface="Arial"/>
                <a:cs typeface="Arial"/>
              </a:rPr>
              <a:t>T</a:t>
            </a:r>
            <a:r>
              <a:rPr sz="1200" b="1" spc="-5" dirty="0">
                <a:solidFill>
                  <a:srgbClr val="FFFFFF"/>
                </a:solidFill>
                <a:latin typeface="Arial"/>
                <a:cs typeface="Arial"/>
              </a:rPr>
              <a:t>-</a:t>
            </a:r>
            <a:r>
              <a:rPr sz="1200" b="1" dirty="0">
                <a:solidFill>
                  <a:srgbClr val="FFFFFF"/>
                </a:solidFill>
                <a:latin typeface="Arial"/>
                <a:cs typeface="Arial"/>
              </a:rPr>
              <a:t>PDU</a:t>
            </a:r>
            <a:endParaRPr sz="1200">
              <a:latin typeface="Arial"/>
              <a:cs typeface="Arial"/>
            </a:endParaRPr>
          </a:p>
        </p:txBody>
      </p:sp>
      <p:sp>
        <p:nvSpPr>
          <p:cNvPr id="35" name="object 35"/>
          <p:cNvSpPr txBox="1"/>
          <p:nvPr/>
        </p:nvSpPr>
        <p:spPr>
          <a:xfrm>
            <a:off x="2516251" y="3868737"/>
            <a:ext cx="676275" cy="284480"/>
          </a:xfrm>
          <a:prstGeom prst="rect">
            <a:avLst/>
          </a:prstGeom>
          <a:solidFill>
            <a:srgbClr val="680000"/>
          </a:solidFill>
          <a:ln w="9525">
            <a:solidFill>
              <a:srgbClr val="163793"/>
            </a:solidFill>
          </a:ln>
        </p:spPr>
        <p:txBody>
          <a:bodyPr vert="horz" wrap="square" lIns="0" tIns="0" rIns="0" bIns="0" rtlCol="0">
            <a:spAutoFit/>
          </a:bodyPr>
          <a:lstStyle/>
          <a:p>
            <a:pPr marL="104139">
              <a:lnSpc>
                <a:spcPct val="100000"/>
              </a:lnSpc>
            </a:pPr>
            <a:r>
              <a:rPr sz="1200" b="1" spc="-65" dirty="0">
                <a:solidFill>
                  <a:srgbClr val="FFFFFF"/>
                </a:solidFill>
                <a:latin typeface="Arial"/>
                <a:cs typeface="Arial"/>
              </a:rPr>
              <a:t>T</a:t>
            </a:r>
            <a:r>
              <a:rPr sz="1200" b="1" spc="-5" dirty="0">
                <a:solidFill>
                  <a:srgbClr val="FFFFFF"/>
                </a:solidFill>
                <a:latin typeface="Arial"/>
                <a:cs typeface="Arial"/>
              </a:rPr>
              <a:t>-</a:t>
            </a:r>
            <a:r>
              <a:rPr sz="1200" b="1" dirty="0">
                <a:solidFill>
                  <a:srgbClr val="FFFFFF"/>
                </a:solidFill>
                <a:latin typeface="Arial"/>
                <a:cs typeface="Arial"/>
              </a:rPr>
              <a:t>PDU</a:t>
            </a:r>
            <a:endParaRPr sz="1200">
              <a:latin typeface="Arial"/>
              <a:cs typeface="Arial"/>
            </a:endParaRPr>
          </a:p>
        </p:txBody>
      </p:sp>
      <p:sp>
        <p:nvSpPr>
          <p:cNvPr id="36" name="object 36"/>
          <p:cNvSpPr/>
          <p:nvPr/>
        </p:nvSpPr>
        <p:spPr>
          <a:xfrm>
            <a:off x="1753235" y="2866517"/>
            <a:ext cx="323850" cy="318770"/>
          </a:xfrm>
          <a:custGeom>
            <a:avLst/>
            <a:gdLst/>
            <a:ahLst/>
            <a:cxnLst/>
            <a:rect l="l" t="t" r="r" b="b"/>
            <a:pathLst>
              <a:path w="323850" h="318769">
                <a:moveTo>
                  <a:pt x="88137" y="0"/>
                </a:moveTo>
                <a:lnTo>
                  <a:pt x="0" y="101219"/>
                </a:lnTo>
                <a:lnTo>
                  <a:pt x="191388" y="267716"/>
                </a:lnTo>
                <a:lnTo>
                  <a:pt x="147319" y="318262"/>
                </a:lnTo>
                <a:lnTo>
                  <a:pt x="299084" y="272669"/>
                </a:lnTo>
                <a:lnTo>
                  <a:pt x="315604" y="166497"/>
                </a:lnTo>
                <a:lnTo>
                  <a:pt x="279400" y="166497"/>
                </a:lnTo>
                <a:lnTo>
                  <a:pt x="88137" y="0"/>
                </a:lnTo>
                <a:close/>
              </a:path>
              <a:path w="323850" h="318769">
                <a:moveTo>
                  <a:pt x="323469" y="115950"/>
                </a:moveTo>
                <a:lnTo>
                  <a:pt x="279400" y="166497"/>
                </a:lnTo>
                <a:lnTo>
                  <a:pt x="315604" y="166497"/>
                </a:lnTo>
                <a:lnTo>
                  <a:pt x="323469" y="115950"/>
                </a:lnTo>
                <a:close/>
              </a:path>
            </a:pathLst>
          </a:custGeom>
          <a:solidFill>
            <a:srgbClr val="4D75E4"/>
          </a:solidFill>
        </p:spPr>
        <p:txBody>
          <a:bodyPr wrap="square" lIns="0" tIns="0" rIns="0" bIns="0" rtlCol="0"/>
          <a:lstStyle/>
          <a:p>
            <a:endParaRPr/>
          </a:p>
        </p:txBody>
      </p:sp>
      <p:sp>
        <p:nvSpPr>
          <p:cNvPr id="37" name="object 37"/>
          <p:cNvSpPr/>
          <p:nvPr/>
        </p:nvSpPr>
        <p:spPr>
          <a:xfrm>
            <a:off x="1753235" y="2866517"/>
            <a:ext cx="323850" cy="318770"/>
          </a:xfrm>
          <a:custGeom>
            <a:avLst/>
            <a:gdLst/>
            <a:ahLst/>
            <a:cxnLst/>
            <a:rect l="l" t="t" r="r" b="b"/>
            <a:pathLst>
              <a:path w="323850" h="318769">
                <a:moveTo>
                  <a:pt x="323469" y="115950"/>
                </a:moveTo>
                <a:lnTo>
                  <a:pt x="279400" y="166497"/>
                </a:lnTo>
                <a:lnTo>
                  <a:pt x="88137" y="0"/>
                </a:lnTo>
                <a:lnTo>
                  <a:pt x="0" y="101219"/>
                </a:lnTo>
                <a:lnTo>
                  <a:pt x="191388" y="267716"/>
                </a:lnTo>
                <a:lnTo>
                  <a:pt x="147319" y="318262"/>
                </a:lnTo>
                <a:lnTo>
                  <a:pt x="299084" y="272669"/>
                </a:lnTo>
                <a:lnTo>
                  <a:pt x="323469" y="115950"/>
                </a:lnTo>
                <a:close/>
              </a:path>
            </a:pathLst>
          </a:custGeom>
          <a:ln w="9525">
            <a:solidFill>
              <a:srgbClr val="163793"/>
            </a:solidFill>
          </a:ln>
        </p:spPr>
        <p:txBody>
          <a:bodyPr wrap="square" lIns="0" tIns="0" rIns="0" bIns="0" rtlCol="0"/>
          <a:lstStyle/>
          <a:p>
            <a:endParaRPr/>
          </a:p>
        </p:txBody>
      </p:sp>
      <p:sp>
        <p:nvSpPr>
          <p:cNvPr id="38" name="object 38"/>
          <p:cNvSpPr/>
          <p:nvPr/>
        </p:nvSpPr>
        <p:spPr>
          <a:xfrm>
            <a:off x="2609850" y="2808351"/>
            <a:ext cx="313055" cy="338455"/>
          </a:xfrm>
          <a:custGeom>
            <a:avLst/>
            <a:gdLst/>
            <a:ahLst/>
            <a:cxnLst/>
            <a:rect l="l" t="t" r="r" b="b"/>
            <a:pathLst>
              <a:path w="313055" h="338455">
                <a:moveTo>
                  <a:pt x="312800" y="253491"/>
                </a:moveTo>
                <a:lnTo>
                  <a:pt x="0" y="253491"/>
                </a:lnTo>
                <a:lnTo>
                  <a:pt x="156337" y="338074"/>
                </a:lnTo>
                <a:lnTo>
                  <a:pt x="312800" y="253491"/>
                </a:lnTo>
                <a:close/>
              </a:path>
              <a:path w="313055" h="338455">
                <a:moveTo>
                  <a:pt x="234569" y="0"/>
                </a:moveTo>
                <a:lnTo>
                  <a:pt x="78231" y="0"/>
                </a:lnTo>
                <a:lnTo>
                  <a:pt x="78231" y="253491"/>
                </a:lnTo>
                <a:lnTo>
                  <a:pt x="234569" y="253491"/>
                </a:lnTo>
                <a:lnTo>
                  <a:pt x="234569" y="0"/>
                </a:lnTo>
                <a:close/>
              </a:path>
            </a:pathLst>
          </a:custGeom>
          <a:solidFill>
            <a:srgbClr val="4D75E4"/>
          </a:solidFill>
        </p:spPr>
        <p:txBody>
          <a:bodyPr wrap="square" lIns="0" tIns="0" rIns="0" bIns="0" rtlCol="0"/>
          <a:lstStyle/>
          <a:p>
            <a:endParaRPr/>
          </a:p>
        </p:txBody>
      </p:sp>
      <p:sp>
        <p:nvSpPr>
          <p:cNvPr id="39" name="object 39"/>
          <p:cNvSpPr/>
          <p:nvPr/>
        </p:nvSpPr>
        <p:spPr>
          <a:xfrm>
            <a:off x="2609850" y="2808351"/>
            <a:ext cx="313055" cy="338455"/>
          </a:xfrm>
          <a:custGeom>
            <a:avLst/>
            <a:gdLst/>
            <a:ahLst/>
            <a:cxnLst/>
            <a:rect l="l" t="t" r="r" b="b"/>
            <a:pathLst>
              <a:path w="313055" h="338455">
                <a:moveTo>
                  <a:pt x="0" y="253491"/>
                </a:moveTo>
                <a:lnTo>
                  <a:pt x="78231" y="253491"/>
                </a:lnTo>
                <a:lnTo>
                  <a:pt x="78231" y="0"/>
                </a:lnTo>
                <a:lnTo>
                  <a:pt x="234569" y="0"/>
                </a:lnTo>
                <a:lnTo>
                  <a:pt x="234569" y="253491"/>
                </a:lnTo>
                <a:lnTo>
                  <a:pt x="312800" y="253491"/>
                </a:lnTo>
                <a:lnTo>
                  <a:pt x="156337" y="338074"/>
                </a:lnTo>
                <a:lnTo>
                  <a:pt x="0" y="253491"/>
                </a:lnTo>
                <a:close/>
              </a:path>
            </a:pathLst>
          </a:custGeom>
          <a:ln w="9524">
            <a:solidFill>
              <a:srgbClr val="163793"/>
            </a:solidFill>
          </a:ln>
        </p:spPr>
        <p:txBody>
          <a:bodyPr wrap="square" lIns="0" tIns="0" rIns="0" bIns="0" rtlCol="0"/>
          <a:lstStyle/>
          <a:p>
            <a:endParaRPr/>
          </a:p>
        </p:txBody>
      </p:sp>
      <p:sp>
        <p:nvSpPr>
          <p:cNvPr id="40" name="object 40"/>
          <p:cNvSpPr/>
          <p:nvPr/>
        </p:nvSpPr>
        <p:spPr>
          <a:xfrm>
            <a:off x="3458971" y="2828417"/>
            <a:ext cx="323850" cy="318770"/>
          </a:xfrm>
          <a:custGeom>
            <a:avLst/>
            <a:gdLst/>
            <a:ahLst/>
            <a:cxnLst/>
            <a:rect l="l" t="t" r="r" b="b"/>
            <a:pathLst>
              <a:path w="323850" h="318769">
                <a:moveTo>
                  <a:pt x="0" y="115950"/>
                </a:moveTo>
                <a:lnTo>
                  <a:pt x="24256" y="272669"/>
                </a:lnTo>
                <a:lnTo>
                  <a:pt x="176149" y="318262"/>
                </a:lnTo>
                <a:lnTo>
                  <a:pt x="132079" y="267716"/>
                </a:lnTo>
                <a:lnTo>
                  <a:pt x="248354" y="166497"/>
                </a:lnTo>
                <a:lnTo>
                  <a:pt x="43941" y="166497"/>
                </a:lnTo>
                <a:lnTo>
                  <a:pt x="0" y="115950"/>
                </a:lnTo>
                <a:close/>
              </a:path>
              <a:path w="323850" h="318769">
                <a:moveTo>
                  <a:pt x="235330" y="0"/>
                </a:moveTo>
                <a:lnTo>
                  <a:pt x="43941" y="166497"/>
                </a:lnTo>
                <a:lnTo>
                  <a:pt x="248354" y="166497"/>
                </a:lnTo>
                <a:lnTo>
                  <a:pt x="323341" y="101219"/>
                </a:lnTo>
                <a:lnTo>
                  <a:pt x="235330" y="0"/>
                </a:lnTo>
                <a:close/>
              </a:path>
            </a:pathLst>
          </a:custGeom>
          <a:solidFill>
            <a:srgbClr val="4D75E4"/>
          </a:solidFill>
        </p:spPr>
        <p:txBody>
          <a:bodyPr wrap="square" lIns="0" tIns="0" rIns="0" bIns="0" rtlCol="0"/>
          <a:lstStyle/>
          <a:p>
            <a:endParaRPr/>
          </a:p>
        </p:txBody>
      </p:sp>
      <p:sp>
        <p:nvSpPr>
          <p:cNvPr id="41" name="object 41"/>
          <p:cNvSpPr/>
          <p:nvPr/>
        </p:nvSpPr>
        <p:spPr>
          <a:xfrm>
            <a:off x="3458971" y="2828417"/>
            <a:ext cx="323850" cy="318770"/>
          </a:xfrm>
          <a:custGeom>
            <a:avLst/>
            <a:gdLst/>
            <a:ahLst/>
            <a:cxnLst/>
            <a:rect l="l" t="t" r="r" b="b"/>
            <a:pathLst>
              <a:path w="323850" h="318769">
                <a:moveTo>
                  <a:pt x="0" y="115950"/>
                </a:moveTo>
                <a:lnTo>
                  <a:pt x="43941" y="166497"/>
                </a:lnTo>
                <a:lnTo>
                  <a:pt x="235330" y="0"/>
                </a:lnTo>
                <a:lnTo>
                  <a:pt x="323341" y="101219"/>
                </a:lnTo>
                <a:lnTo>
                  <a:pt x="132079" y="267716"/>
                </a:lnTo>
                <a:lnTo>
                  <a:pt x="176149" y="318262"/>
                </a:lnTo>
                <a:lnTo>
                  <a:pt x="24256" y="272669"/>
                </a:lnTo>
                <a:lnTo>
                  <a:pt x="0" y="115950"/>
                </a:lnTo>
                <a:close/>
              </a:path>
            </a:pathLst>
          </a:custGeom>
          <a:ln w="9524">
            <a:solidFill>
              <a:srgbClr val="163793"/>
            </a:solidFill>
          </a:ln>
        </p:spPr>
        <p:txBody>
          <a:bodyPr wrap="square" lIns="0" tIns="0" rIns="0" bIns="0" rtlCol="0"/>
          <a:lstStyle/>
          <a:p>
            <a:endParaRPr/>
          </a:p>
        </p:txBody>
      </p:sp>
      <p:sp>
        <p:nvSpPr>
          <p:cNvPr id="42" name="object 42"/>
          <p:cNvSpPr/>
          <p:nvPr/>
        </p:nvSpPr>
        <p:spPr>
          <a:xfrm>
            <a:off x="4881626" y="2128837"/>
            <a:ext cx="4003675" cy="833755"/>
          </a:xfrm>
          <a:custGeom>
            <a:avLst/>
            <a:gdLst/>
            <a:ahLst/>
            <a:cxnLst/>
            <a:rect l="l" t="t" r="r" b="b"/>
            <a:pathLst>
              <a:path w="4003675" h="833755">
                <a:moveTo>
                  <a:pt x="0" y="833437"/>
                </a:moveTo>
                <a:lnTo>
                  <a:pt x="4003675" y="833437"/>
                </a:lnTo>
                <a:lnTo>
                  <a:pt x="4003675" y="0"/>
                </a:lnTo>
                <a:lnTo>
                  <a:pt x="0" y="0"/>
                </a:lnTo>
                <a:lnTo>
                  <a:pt x="0" y="833437"/>
                </a:lnTo>
                <a:close/>
              </a:path>
            </a:pathLst>
          </a:custGeom>
          <a:solidFill>
            <a:srgbClr val="92D050"/>
          </a:solidFill>
        </p:spPr>
        <p:txBody>
          <a:bodyPr wrap="square" lIns="0" tIns="0" rIns="0" bIns="0" rtlCol="0"/>
          <a:lstStyle/>
          <a:p>
            <a:endParaRPr/>
          </a:p>
        </p:txBody>
      </p:sp>
      <p:sp>
        <p:nvSpPr>
          <p:cNvPr id="43" name="object 43"/>
          <p:cNvSpPr txBox="1"/>
          <p:nvPr/>
        </p:nvSpPr>
        <p:spPr>
          <a:xfrm>
            <a:off x="6307201" y="3165538"/>
            <a:ext cx="676275" cy="284480"/>
          </a:xfrm>
          <a:prstGeom prst="rect">
            <a:avLst/>
          </a:prstGeom>
          <a:solidFill>
            <a:srgbClr val="680000"/>
          </a:solidFill>
          <a:ln w="9525">
            <a:solidFill>
              <a:srgbClr val="163793"/>
            </a:solidFill>
          </a:ln>
        </p:spPr>
        <p:txBody>
          <a:bodyPr vert="horz" wrap="square" lIns="0" tIns="0" rIns="0" bIns="0" rtlCol="0">
            <a:spAutoFit/>
          </a:bodyPr>
          <a:lstStyle/>
          <a:p>
            <a:pPr marL="104775">
              <a:lnSpc>
                <a:spcPct val="100000"/>
              </a:lnSpc>
            </a:pPr>
            <a:r>
              <a:rPr sz="1200" b="1" spc="-65" dirty="0">
                <a:solidFill>
                  <a:srgbClr val="FFFFFF"/>
                </a:solidFill>
                <a:latin typeface="Arial"/>
                <a:cs typeface="Arial"/>
              </a:rPr>
              <a:t>T</a:t>
            </a:r>
            <a:r>
              <a:rPr sz="1200" b="1" spc="-5" dirty="0">
                <a:solidFill>
                  <a:srgbClr val="FFFFFF"/>
                </a:solidFill>
                <a:latin typeface="Arial"/>
                <a:cs typeface="Arial"/>
              </a:rPr>
              <a:t>-</a:t>
            </a:r>
            <a:r>
              <a:rPr sz="1200" b="1" dirty="0">
                <a:solidFill>
                  <a:srgbClr val="FFFFFF"/>
                </a:solidFill>
                <a:latin typeface="Arial"/>
                <a:cs typeface="Arial"/>
              </a:rPr>
              <a:t>PDU</a:t>
            </a:r>
            <a:endParaRPr sz="1200">
              <a:latin typeface="Arial"/>
              <a:cs typeface="Arial"/>
            </a:endParaRPr>
          </a:p>
        </p:txBody>
      </p:sp>
      <p:sp>
        <p:nvSpPr>
          <p:cNvPr id="44" name="object 44"/>
          <p:cNvSpPr/>
          <p:nvPr/>
        </p:nvSpPr>
        <p:spPr>
          <a:xfrm>
            <a:off x="5149850" y="2317813"/>
            <a:ext cx="417830" cy="284480"/>
          </a:xfrm>
          <a:custGeom>
            <a:avLst/>
            <a:gdLst/>
            <a:ahLst/>
            <a:cxnLst/>
            <a:rect l="l" t="t" r="r" b="b"/>
            <a:pathLst>
              <a:path w="417829" h="284480">
                <a:moveTo>
                  <a:pt x="0" y="284162"/>
                </a:moveTo>
                <a:lnTo>
                  <a:pt x="417512" y="284162"/>
                </a:lnTo>
                <a:lnTo>
                  <a:pt x="417512" y="0"/>
                </a:lnTo>
                <a:lnTo>
                  <a:pt x="0" y="0"/>
                </a:lnTo>
                <a:lnTo>
                  <a:pt x="0" y="284162"/>
                </a:lnTo>
                <a:close/>
              </a:path>
            </a:pathLst>
          </a:custGeom>
          <a:solidFill>
            <a:srgbClr val="FF9900"/>
          </a:solidFill>
        </p:spPr>
        <p:txBody>
          <a:bodyPr wrap="square" lIns="0" tIns="0" rIns="0" bIns="0" rtlCol="0"/>
          <a:lstStyle/>
          <a:p>
            <a:endParaRPr/>
          </a:p>
        </p:txBody>
      </p:sp>
      <p:sp>
        <p:nvSpPr>
          <p:cNvPr id="45" name="object 45"/>
          <p:cNvSpPr/>
          <p:nvPr/>
        </p:nvSpPr>
        <p:spPr>
          <a:xfrm>
            <a:off x="5149850" y="2317813"/>
            <a:ext cx="417830" cy="284480"/>
          </a:xfrm>
          <a:custGeom>
            <a:avLst/>
            <a:gdLst/>
            <a:ahLst/>
            <a:cxnLst/>
            <a:rect l="l" t="t" r="r" b="b"/>
            <a:pathLst>
              <a:path w="417829" h="284480">
                <a:moveTo>
                  <a:pt x="0" y="284162"/>
                </a:moveTo>
                <a:lnTo>
                  <a:pt x="417512" y="284162"/>
                </a:lnTo>
                <a:lnTo>
                  <a:pt x="417512" y="0"/>
                </a:lnTo>
                <a:lnTo>
                  <a:pt x="0" y="0"/>
                </a:lnTo>
                <a:lnTo>
                  <a:pt x="0" y="284162"/>
                </a:lnTo>
                <a:close/>
              </a:path>
            </a:pathLst>
          </a:custGeom>
          <a:ln w="9525">
            <a:solidFill>
              <a:srgbClr val="163793"/>
            </a:solidFill>
          </a:ln>
        </p:spPr>
        <p:txBody>
          <a:bodyPr wrap="square" lIns="0" tIns="0" rIns="0" bIns="0" rtlCol="0"/>
          <a:lstStyle/>
          <a:p>
            <a:endParaRPr/>
          </a:p>
        </p:txBody>
      </p:sp>
      <p:sp>
        <p:nvSpPr>
          <p:cNvPr id="46" name="object 46"/>
          <p:cNvSpPr/>
          <p:nvPr/>
        </p:nvSpPr>
        <p:spPr>
          <a:xfrm>
            <a:off x="5851525" y="1492313"/>
            <a:ext cx="1249680" cy="284480"/>
          </a:xfrm>
          <a:custGeom>
            <a:avLst/>
            <a:gdLst/>
            <a:ahLst/>
            <a:cxnLst/>
            <a:rect l="l" t="t" r="r" b="b"/>
            <a:pathLst>
              <a:path w="1249679" h="284480">
                <a:moveTo>
                  <a:pt x="0" y="284162"/>
                </a:moveTo>
                <a:lnTo>
                  <a:pt x="1249362" y="284162"/>
                </a:lnTo>
                <a:lnTo>
                  <a:pt x="1249362" y="0"/>
                </a:lnTo>
                <a:lnTo>
                  <a:pt x="0" y="0"/>
                </a:lnTo>
                <a:lnTo>
                  <a:pt x="0" y="284162"/>
                </a:lnTo>
                <a:close/>
              </a:path>
            </a:pathLst>
          </a:custGeom>
          <a:solidFill>
            <a:srgbClr val="FF9900"/>
          </a:solidFill>
        </p:spPr>
        <p:txBody>
          <a:bodyPr wrap="square" lIns="0" tIns="0" rIns="0" bIns="0" rtlCol="0"/>
          <a:lstStyle/>
          <a:p>
            <a:endParaRPr/>
          </a:p>
        </p:txBody>
      </p:sp>
      <p:sp>
        <p:nvSpPr>
          <p:cNvPr id="47" name="object 47"/>
          <p:cNvSpPr/>
          <p:nvPr/>
        </p:nvSpPr>
        <p:spPr>
          <a:xfrm>
            <a:off x="5851525" y="1492313"/>
            <a:ext cx="1249680" cy="284480"/>
          </a:xfrm>
          <a:custGeom>
            <a:avLst/>
            <a:gdLst/>
            <a:ahLst/>
            <a:cxnLst/>
            <a:rect l="l" t="t" r="r" b="b"/>
            <a:pathLst>
              <a:path w="1249679" h="284480">
                <a:moveTo>
                  <a:pt x="0" y="284162"/>
                </a:moveTo>
                <a:lnTo>
                  <a:pt x="1249362" y="284162"/>
                </a:lnTo>
                <a:lnTo>
                  <a:pt x="1249362" y="0"/>
                </a:lnTo>
                <a:lnTo>
                  <a:pt x="0" y="0"/>
                </a:lnTo>
                <a:lnTo>
                  <a:pt x="0" y="284162"/>
                </a:lnTo>
                <a:close/>
              </a:path>
            </a:pathLst>
          </a:custGeom>
          <a:ln w="9525">
            <a:solidFill>
              <a:srgbClr val="163793"/>
            </a:solidFill>
          </a:ln>
        </p:spPr>
        <p:txBody>
          <a:bodyPr wrap="square" lIns="0" tIns="0" rIns="0" bIns="0" rtlCol="0"/>
          <a:lstStyle/>
          <a:p>
            <a:endParaRPr/>
          </a:p>
        </p:txBody>
      </p:sp>
      <p:sp>
        <p:nvSpPr>
          <p:cNvPr id="48" name="object 48"/>
          <p:cNvSpPr txBox="1"/>
          <p:nvPr/>
        </p:nvSpPr>
        <p:spPr>
          <a:xfrm>
            <a:off x="6236589" y="1554813"/>
            <a:ext cx="542925"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S-</a:t>
            </a:r>
            <a:r>
              <a:rPr sz="1200" b="1" spc="-5" dirty="0">
                <a:solidFill>
                  <a:srgbClr val="163793"/>
                </a:solidFill>
                <a:latin typeface="Arial"/>
                <a:cs typeface="Arial"/>
              </a:rPr>
              <a:t> </a:t>
            </a:r>
            <a:r>
              <a:rPr sz="1200" b="1" dirty="0">
                <a:solidFill>
                  <a:srgbClr val="163793"/>
                </a:solidFill>
                <a:latin typeface="Arial"/>
                <a:cs typeface="Arial"/>
              </a:rPr>
              <a:t>PDU</a:t>
            </a:r>
            <a:endParaRPr sz="1200">
              <a:latin typeface="Arial"/>
              <a:cs typeface="Arial"/>
            </a:endParaRPr>
          </a:p>
        </p:txBody>
      </p:sp>
      <p:sp>
        <p:nvSpPr>
          <p:cNvPr id="49" name="object 49"/>
          <p:cNvSpPr txBox="1"/>
          <p:nvPr/>
        </p:nvSpPr>
        <p:spPr>
          <a:xfrm>
            <a:off x="8168385" y="2352984"/>
            <a:ext cx="638175"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传输层</a:t>
            </a:r>
            <a:endParaRPr sz="1600">
              <a:latin typeface="宋体"/>
              <a:cs typeface="宋体"/>
            </a:endParaRPr>
          </a:p>
        </p:txBody>
      </p:sp>
      <p:sp>
        <p:nvSpPr>
          <p:cNvPr id="50" name="object 50"/>
          <p:cNvSpPr/>
          <p:nvPr/>
        </p:nvSpPr>
        <p:spPr>
          <a:xfrm>
            <a:off x="5610859" y="1833245"/>
            <a:ext cx="323850" cy="318770"/>
          </a:xfrm>
          <a:custGeom>
            <a:avLst/>
            <a:gdLst/>
            <a:ahLst/>
            <a:cxnLst/>
            <a:rect l="l" t="t" r="r" b="b"/>
            <a:pathLst>
              <a:path w="323850" h="318769">
                <a:moveTo>
                  <a:pt x="147319" y="0"/>
                </a:moveTo>
                <a:lnTo>
                  <a:pt x="191388" y="50545"/>
                </a:lnTo>
                <a:lnTo>
                  <a:pt x="0" y="217042"/>
                </a:lnTo>
                <a:lnTo>
                  <a:pt x="88137" y="318262"/>
                </a:lnTo>
                <a:lnTo>
                  <a:pt x="279400" y="151764"/>
                </a:lnTo>
                <a:lnTo>
                  <a:pt x="315584" y="151764"/>
                </a:lnTo>
                <a:lnTo>
                  <a:pt x="299085" y="45719"/>
                </a:lnTo>
                <a:lnTo>
                  <a:pt x="147319" y="0"/>
                </a:lnTo>
                <a:close/>
              </a:path>
              <a:path w="323850" h="318769">
                <a:moveTo>
                  <a:pt x="315584" y="151764"/>
                </a:moveTo>
                <a:lnTo>
                  <a:pt x="279400" y="151764"/>
                </a:lnTo>
                <a:lnTo>
                  <a:pt x="323468" y="202437"/>
                </a:lnTo>
                <a:lnTo>
                  <a:pt x="315584" y="151764"/>
                </a:lnTo>
                <a:close/>
              </a:path>
            </a:pathLst>
          </a:custGeom>
          <a:solidFill>
            <a:srgbClr val="4D75E4"/>
          </a:solidFill>
        </p:spPr>
        <p:txBody>
          <a:bodyPr wrap="square" lIns="0" tIns="0" rIns="0" bIns="0" rtlCol="0"/>
          <a:lstStyle/>
          <a:p>
            <a:endParaRPr/>
          </a:p>
        </p:txBody>
      </p:sp>
      <p:sp>
        <p:nvSpPr>
          <p:cNvPr id="51" name="object 51"/>
          <p:cNvSpPr/>
          <p:nvPr/>
        </p:nvSpPr>
        <p:spPr>
          <a:xfrm>
            <a:off x="5610859" y="1833245"/>
            <a:ext cx="323850" cy="318770"/>
          </a:xfrm>
          <a:custGeom>
            <a:avLst/>
            <a:gdLst/>
            <a:ahLst/>
            <a:cxnLst/>
            <a:rect l="l" t="t" r="r" b="b"/>
            <a:pathLst>
              <a:path w="323850" h="318769">
                <a:moveTo>
                  <a:pt x="323468" y="202437"/>
                </a:moveTo>
                <a:lnTo>
                  <a:pt x="279400" y="151764"/>
                </a:lnTo>
                <a:lnTo>
                  <a:pt x="88137" y="318262"/>
                </a:lnTo>
                <a:lnTo>
                  <a:pt x="0" y="217042"/>
                </a:lnTo>
                <a:lnTo>
                  <a:pt x="191388" y="50545"/>
                </a:lnTo>
                <a:lnTo>
                  <a:pt x="147319" y="0"/>
                </a:lnTo>
                <a:lnTo>
                  <a:pt x="299085" y="45719"/>
                </a:lnTo>
                <a:lnTo>
                  <a:pt x="323468" y="202437"/>
                </a:lnTo>
                <a:close/>
              </a:path>
            </a:pathLst>
          </a:custGeom>
          <a:ln w="9525">
            <a:solidFill>
              <a:srgbClr val="163793"/>
            </a:solidFill>
          </a:ln>
        </p:spPr>
        <p:txBody>
          <a:bodyPr wrap="square" lIns="0" tIns="0" rIns="0" bIns="0" rtlCol="0"/>
          <a:lstStyle/>
          <a:p>
            <a:endParaRPr/>
          </a:p>
        </p:txBody>
      </p:sp>
      <p:sp>
        <p:nvSpPr>
          <p:cNvPr id="52" name="object 52"/>
          <p:cNvSpPr/>
          <p:nvPr/>
        </p:nvSpPr>
        <p:spPr>
          <a:xfrm>
            <a:off x="6353175" y="1827148"/>
            <a:ext cx="313055" cy="338455"/>
          </a:xfrm>
          <a:custGeom>
            <a:avLst/>
            <a:gdLst/>
            <a:ahLst/>
            <a:cxnLst/>
            <a:rect l="l" t="t" r="r" b="b"/>
            <a:pathLst>
              <a:path w="313054" h="338455">
                <a:moveTo>
                  <a:pt x="234569" y="84581"/>
                </a:moveTo>
                <a:lnTo>
                  <a:pt x="78232" y="84581"/>
                </a:lnTo>
                <a:lnTo>
                  <a:pt x="78232" y="338200"/>
                </a:lnTo>
                <a:lnTo>
                  <a:pt x="234569" y="338200"/>
                </a:lnTo>
                <a:lnTo>
                  <a:pt x="234569" y="84581"/>
                </a:lnTo>
                <a:close/>
              </a:path>
              <a:path w="313054" h="338455">
                <a:moveTo>
                  <a:pt x="156336" y="0"/>
                </a:moveTo>
                <a:lnTo>
                  <a:pt x="0" y="84581"/>
                </a:lnTo>
                <a:lnTo>
                  <a:pt x="312800" y="84581"/>
                </a:lnTo>
                <a:lnTo>
                  <a:pt x="156336" y="0"/>
                </a:lnTo>
                <a:close/>
              </a:path>
            </a:pathLst>
          </a:custGeom>
          <a:solidFill>
            <a:srgbClr val="4D75E4"/>
          </a:solidFill>
        </p:spPr>
        <p:txBody>
          <a:bodyPr wrap="square" lIns="0" tIns="0" rIns="0" bIns="0" rtlCol="0"/>
          <a:lstStyle/>
          <a:p>
            <a:endParaRPr/>
          </a:p>
        </p:txBody>
      </p:sp>
      <p:sp>
        <p:nvSpPr>
          <p:cNvPr id="53" name="object 53"/>
          <p:cNvSpPr/>
          <p:nvPr/>
        </p:nvSpPr>
        <p:spPr>
          <a:xfrm>
            <a:off x="6353175" y="1827148"/>
            <a:ext cx="313055" cy="338455"/>
          </a:xfrm>
          <a:custGeom>
            <a:avLst/>
            <a:gdLst/>
            <a:ahLst/>
            <a:cxnLst/>
            <a:rect l="l" t="t" r="r" b="b"/>
            <a:pathLst>
              <a:path w="313054" h="338455">
                <a:moveTo>
                  <a:pt x="0" y="84581"/>
                </a:moveTo>
                <a:lnTo>
                  <a:pt x="78232" y="84581"/>
                </a:lnTo>
                <a:lnTo>
                  <a:pt x="78232" y="338200"/>
                </a:lnTo>
                <a:lnTo>
                  <a:pt x="234569" y="338200"/>
                </a:lnTo>
                <a:lnTo>
                  <a:pt x="234569" y="84581"/>
                </a:lnTo>
                <a:lnTo>
                  <a:pt x="312800" y="84581"/>
                </a:lnTo>
                <a:lnTo>
                  <a:pt x="156336" y="0"/>
                </a:lnTo>
                <a:lnTo>
                  <a:pt x="0" y="84581"/>
                </a:lnTo>
                <a:close/>
              </a:path>
            </a:pathLst>
          </a:custGeom>
          <a:ln w="9525">
            <a:solidFill>
              <a:srgbClr val="163793"/>
            </a:solidFill>
          </a:ln>
        </p:spPr>
        <p:txBody>
          <a:bodyPr wrap="square" lIns="0" tIns="0" rIns="0" bIns="0" rtlCol="0"/>
          <a:lstStyle/>
          <a:p>
            <a:endParaRPr/>
          </a:p>
        </p:txBody>
      </p:sp>
      <p:sp>
        <p:nvSpPr>
          <p:cNvPr id="54" name="object 54"/>
          <p:cNvSpPr txBox="1"/>
          <p:nvPr/>
        </p:nvSpPr>
        <p:spPr>
          <a:xfrm>
            <a:off x="6127496" y="4190039"/>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来自网络层</a:t>
            </a:r>
            <a:endParaRPr sz="1600">
              <a:latin typeface="宋体"/>
              <a:cs typeface="宋体"/>
            </a:endParaRPr>
          </a:p>
        </p:txBody>
      </p:sp>
      <p:sp>
        <p:nvSpPr>
          <p:cNvPr id="55" name="object 55"/>
          <p:cNvSpPr txBox="1"/>
          <p:nvPr/>
        </p:nvSpPr>
        <p:spPr>
          <a:xfrm>
            <a:off x="5991859" y="1170106"/>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去往会话层</a:t>
            </a:r>
            <a:endParaRPr sz="1600">
              <a:latin typeface="宋体"/>
              <a:cs typeface="宋体"/>
            </a:endParaRPr>
          </a:p>
        </p:txBody>
      </p:sp>
      <p:sp>
        <p:nvSpPr>
          <p:cNvPr id="56" name="object 56"/>
          <p:cNvSpPr/>
          <p:nvPr/>
        </p:nvSpPr>
        <p:spPr>
          <a:xfrm>
            <a:off x="6286500" y="2330513"/>
            <a:ext cx="417830" cy="284480"/>
          </a:xfrm>
          <a:custGeom>
            <a:avLst/>
            <a:gdLst/>
            <a:ahLst/>
            <a:cxnLst/>
            <a:rect l="l" t="t" r="r" b="b"/>
            <a:pathLst>
              <a:path w="417829" h="284480">
                <a:moveTo>
                  <a:pt x="0" y="284162"/>
                </a:moveTo>
                <a:lnTo>
                  <a:pt x="417512" y="284162"/>
                </a:lnTo>
                <a:lnTo>
                  <a:pt x="417512" y="0"/>
                </a:lnTo>
                <a:lnTo>
                  <a:pt x="0" y="0"/>
                </a:lnTo>
                <a:lnTo>
                  <a:pt x="0" y="284162"/>
                </a:lnTo>
                <a:close/>
              </a:path>
            </a:pathLst>
          </a:custGeom>
          <a:solidFill>
            <a:srgbClr val="FF9900"/>
          </a:solidFill>
        </p:spPr>
        <p:txBody>
          <a:bodyPr wrap="square" lIns="0" tIns="0" rIns="0" bIns="0" rtlCol="0"/>
          <a:lstStyle/>
          <a:p>
            <a:endParaRPr/>
          </a:p>
        </p:txBody>
      </p:sp>
      <p:sp>
        <p:nvSpPr>
          <p:cNvPr id="57" name="object 57"/>
          <p:cNvSpPr/>
          <p:nvPr/>
        </p:nvSpPr>
        <p:spPr>
          <a:xfrm>
            <a:off x="6286500" y="2330513"/>
            <a:ext cx="417830" cy="284480"/>
          </a:xfrm>
          <a:custGeom>
            <a:avLst/>
            <a:gdLst/>
            <a:ahLst/>
            <a:cxnLst/>
            <a:rect l="l" t="t" r="r" b="b"/>
            <a:pathLst>
              <a:path w="417829" h="284480">
                <a:moveTo>
                  <a:pt x="0" y="284162"/>
                </a:moveTo>
                <a:lnTo>
                  <a:pt x="417512" y="284162"/>
                </a:lnTo>
                <a:lnTo>
                  <a:pt x="417512" y="0"/>
                </a:lnTo>
                <a:lnTo>
                  <a:pt x="0" y="0"/>
                </a:lnTo>
                <a:lnTo>
                  <a:pt x="0" y="284162"/>
                </a:lnTo>
                <a:close/>
              </a:path>
            </a:pathLst>
          </a:custGeom>
          <a:ln w="9525">
            <a:solidFill>
              <a:srgbClr val="163793"/>
            </a:solidFill>
          </a:ln>
        </p:spPr>
        <p:txBody>
          <a:bodyPr wrap="square" lIns="0" tIns="0" rIns="0" bIns="0" rtlCol="0"/>
          <a:lstStyle/>
          <a:p>
            <a:endParaRPr/>
          </a:p>
        </p:txBody>
      </p:sp>
      <p:sp>
        <p:nvSpPr>
          <p:cNvPr id="58" name="object 58"/>
          <p:cNvSpPr/>
          <p:nvPr/>
        </p:nvSpPr>
        <p:spPr>
          <a:xfrm>
            <a:off x="7315200" y="2330513"/>
            <a:ext cx="417830" cy="284480"/>
          </a:xfrm>
          <a:custGeom>
            <a:avLst/>
            <a:gdLst/>
            <a:ahLst/>
            <a:cxnLst/>
            <a:rect l="l" t="t" r="r" b="b"/>
            <a:pathLst>
              <a:path w="417829" h="284480">
                <a:moveTo>
                  <a:pt x="0" y="284162"/>
                </a:moveTo>
                <a:lnTo>
                  <a:pt x="417512" y="284162"/>
                </a:lnTo>
                <a:lnTo>
                  <a:pt x="417512" y="0"/>
                </a:lnTo>
                <a:lnTo>
                  <a:pt x="0" y="0"/>
                </a:lnTo>
                <a:lnTo>
                  <a:pt x="0" y="284162"/>
                </a:lnTo>
                <a:close/>
              </a:path>
            </a:pathLst>
          </a:custGeom>
          <a:solidFill>
            <a:srgbClr val="FF9900"/>
          </a:solidFill>
        </p:spPr>
        <p:txBody>
          <a:bodyPr wrap="square" lIns="0" tIns="0" rIns="0" bIns="0" rtlCol="0"/>
          <a:lstStyle/>
          <a:p>
            <a:endParaRPr/>
          </a:p>
        </p:txBody>
      </p:sp>
      <p:sp>
        <p:nvSpPr>
          <p:cNvPr id="59" name="object 59"/>
          <p:cNvSpPr/>
          <p:nvPr/>
        </p:nvSpPr>
        <p:spPr>
          <a:xfrm>
            <a:off x="7315200" y="2330513"/>
            <a:ext cx="417830" cy="284480"/>
          </a:xfrm>
          <a:custGeom>
            <a:avLst/>
            <a:gdLst/>
            <a:ahLst/>
            <a:cxnLst/>
            <a:rect l="l" t="t" r="r" b="b"/>
            <a:pathLst>
              <a:path w="417829" h="284480">
                <a:moveTo>
                  <a:pt x="0" y="284162"/>
                </a:moveTo>
                <a:lnTo>
                  <a:pt x="417512" y="284162"/>
                </a:lnTo>
                <a:lnTo>
                  <a:pt x="417512" y="0"/>
                </a:lnTo>
                <a:lnTo>
                  <a:pt x="0" y="0"/>
                </a:lnTo>
                <a:lnTo>
                  <a:pt x="0" y="284162"/>
                </a:lnTo>
                <a:close/>
              </a:path>
            </a:pathLst>
          </a:custGeom>
          <a:ln w="9525">
            <a:solidFill>
              <a:srgbClr val="163793"/>
            </a:solidFill>
          </a:ln>
        </p:spPr>
        <p:txBody>
          <a:bodyPr wrap="square" lIns="0" tIns="0" rIns="0" bIns="0" rtlCol="0"/>
          <a:lstStyle/>
          <a:p>
            <a:endParaRPr/>
          </a:p>
        </p:txBody>
      </p:sp>
      <p:sp>
        <p:nvSpPr>
          <p:cNvPr id="60" name="object 60"/>
          <p:cNvSpPr/>
          <p:nvPr/>
        </p:nvSpPr>
        <p:spPr>
          <a:xfrm>
            <a:off x="5556250" y="1763776"/>
            <a:ext cx="703580" cy="561975"/>
          </a:xfrm>
          <a:custGeom>
            <a:avLst/>
            <a:gdLst/>
            <a:ahLst/>
            <a:cxnLst/>
            <a:rect l="l" t="t" r="r" b="b"/>
            <a:pathLst>
              <a:path w="703579" h="561975">
                <a:moveTo>
                  <a:pt x="703326" y="0"/>
                </a:moveTo>
                <a:lnTo>
                  <a:pt x="0" y="561975"/>
                </a:lnTo>
              </a:path>
            </a:pathLst>
          </a:custGeom>
          <a:ln w="9525">
            <a:solidFill>
              <a:srgbClr val="163793"/>
            </a:solidFill>
            <a:prstDash val="dash"/>
          </a:ln>
        </p:spPr>
        <p:txBody>
          <a:bodyPr wrap="square" lIns="0" tIns="0" rIns="0" bIns="0" rtlCol="0"/>
          <a:lstStyle/>
          <a:p>
            <a:endParaRPr/>
          </a:p>
        </p:txBody>
      </p:sp>
      <p:sp>
        <p:nvSpPr>
          <p:cNvPr id="61" name="object 61"/>
          <p:cNvSpPr/>
          <p:nvPr/>
        </p:nvSpPr>
        <p:spPr>
          <a:xfrm>
            <a:off x="6286500" y="1778000"/>
            <a:ext cx="0" cy="847725"/>
          </a:xfrm>
          <a:custGeom>
            <a:avLst/>
            <a:gdLst/>
            <a:ahLst/>
            <a:cxnLst/>
            <a:rect l="l" t="t" r="r" b="b"/>
            <a:pathLst>
              <a:path h="847725">
                <a:moveTo>
                  <a:pt x="0" y="0"/>
                </a:moveTo>
                <a:lnTo>
                  <a:pt x="0" y="847725"/>
                </a:lnTo>
              </a:path>
            </a:pathLst>
          </a:custGeom>
          <a:ln w="9525">
            <a:solidFill>
              <a:srgbClr val="163793"/>
            </a:solidFill>
            <a:prstDash val="dash"/>
          </a:ln>
        </p:spPr>
        <p:txBody>
          <a:bodyPr wrap="square" lIns="0" tIns="0" rIns="0" bIns="0" rtlCol="0"/>
          <a:lstStyle/>
          <a:p>
            <a:endParaRPr/>
          </a:p>
        </p:txBody>
      </p:sp>
      <p:sp>
        <p:nvSpPr>
          <p:cNvPr id="62" name="object 62"/>
          <p:cNvSpPr/>
          <p:nvPr/>
        </p:nvSpPr>
        <p:spPr>
          <a:xfrm>
            <a:off x="6705600" y="1778000"/>
            <a:ext cx="0" cy="847725"/>
          </a:xfrm>
          <a:custGeom>
            <a:avLst/>
            <a:gdLst/>
            <a:ahLst/>
            <a:cxnLst/>
            <a:rect l="l" t="t" r="r" b="b"/>
            <a:pathLst>
              <a:path h="847725">
                <a:moveTo>
                  <a:pt x="0" y="0"/>
                </a:moveTo>
                <a:lnTo>
                  <a:pt x="0" y="847725"/>
                </a:lnTo>
              </a:path>
            </a:pathLst>
          </a:custGeom>
          <a:ln w="9525">
            <a:solidFill>
              <a:srgbClr val="163793"/>
            </a:solidFill>
            <a:prstDash val="dash"/>
          </a:ln>
        </p:spPr>
        <p:txBody>
          <a:bodyPr wrap="square" lIns="0" tIns="0" rIns="0" bIns="0" rtlCol="0"/>
          <a:lstStyle/>
          <a:p>
            <a:endParaRPr/>
          </a:p>
        </p:txBody>
      </p:sp>
      <p:sp>
        <p:nvSpPr>
          <p:cNvPr id="63" name="object 63"/>
          <p:cNvSpPr/>
          <p:nvPr/>
        </p:nvSpPr>
        <p:spPr>
          <a:xfrm>
            <a:off x="6704076" y="1778000"/>
            <a:ext cx="625475" cy="548005"/>
          </a:xfrm>
          <a:custGeom>
            <a:avLst/>
            <a:gdLst/>
            <a:ahLst/>
            <a:cxnLst/>
            <a:rect l="l" t="t" r="r" b="b"/>
            <a:pathLst>
              <a:path w="625475" h="548005">
                <a:moveTo>
                  <a:pt x="0" y="0"/>
                </a:moveTo>
                <a:lnTo>
                  <a:pt x="625475" y="547751"/>
                </a:lnTo>
              </a:path>
            </a:pathLst>
          </a:custGeom>
          <a:ln w="9525">
            <a:solidFill>
              <a:srgbClr val="163793"/>
            </a:solidFill>
            <a:prstDash val="dash"/>
          </a:ln>
        </p:spPr>
        <p:txBody>
          <a:bodyPr wrap="square" lIns="0" tIns="0" rIns="0" bIns="0" rtlCol="0"/>
          <a:lstStyle/>
          <a:p>
            <a:endParaRPr/>
          </a:p>
        </p:txBody>
      </p:sp>
      <p:sp>
        <p:nvSpPr>
          <p:cNvPr id="64" name="object 64"/>
          <p:cNvSpPr/>
          <p:nvPr/>
        </p:nvSpPr>
        <p:spPr>
          <a:xfrm>
            <a:off x="5151501" y="1778000"/>
            <a:ext cx="704850" cy="535305"/>
          </a:xfrm>
          <a:custGeom>
            <a:avLst/>
            <a:gdLst/>
            <a:ahLst/>
            <a:cxnLst/>
            <a:rect l="l" t="t" r="r" b="b"/>
            <a:pathLst>
              <a:path w="704850" h="535305">
                <a:moveTo>
                  <a:pt x="0" y="535051"/>
                </a:moveTo>
                <a:lnTo>
                  <a:pt x="704850" y="0"/>
                </a:lnTo>
              </a:path>
            </a:pathLst>
          </a:custGeom>
          <a:ln w="9525">
            <a:solidFill>
              <a:srgbClr val="163793"/>
            </a:solidFill>
            <a:prstDash val="dash"/>
          </a:ln>
        </p:spPr>
        <p:txBody>
          <a:bodyPr wrap="square" lIns="0" tIns="0" rIns="0" bIns="0" rtlCol="0"/>
          <a:lstStyle/>
          <a:p>
            <a:endParaRPr/>
          </a:p>
        </p:txBody>
      </p:sp>
      <p:sp>
        <p:nvSpPr>
          <p:cNvPr id="65" name="object 65"/>
          <p:cNvSpPr/>
          <p:nvPr/>
        </p:nvSpPr>
        <p:spPr>
          <a:xfrm>
            <a:off x="7094601" y="1778000"/>
            <a:ext cx="640080" cy="548005"/>
          </a:xfrm>
          <a:custGeom>
            <a:avLst/>
            <a:gdLst/>
            <a:ahLst/>
            <a:cxnLst/>
            <a:rect l="l" t="t" r="r" b="b"/>
            <a:pathLst>
              <a:path w="640079" h="548005">
                <a:moveTo>
                  <a:pt x="0" y="0"/>
                </a:moveTo>
                <a:lnTo>
                  <a:pt x="639699" y="547751"/>
                </a:lnTo>
              </a:path>
            </a:pathLst>
          </a:custGeom>
          <a:ln w="9524">
            <a:solidFill>
              <a:srgbClr val="163793"/>
            </a:solidFill>
            <a:prstDash val="dash"/>
          </a:ln>
        </p:spPr>
        <p:txBody>
          <a:bodyPr wrap="square" lIns="0" tIns="0" rIns="0" bIns="0" rtlCol="0"/>
          <a:lstStyle/>
          <a:p>
            <a:endParaRPr/>
          </a:p>
        </p:txBody>
      </p:sp>
      <p:sp>
        <p:nvSpPr>
          <p:cNvPr id="66" name="object 66"/>
          <p:cNvSpPr/>
          <p:nvPr/>
        </p:nvSpPr>
        <p:spPr>
          <a:xfrm>
            <a:off x="5575300" y="2327338"/>
            <a:ext cx="262255" cy="281305"/>
          </a:xfrm>
          <a:custGeom>
            <a:avLst/>
            <a:gdLst/>
            <a:ahLst/>
            <a:cxnLst/>
            <a:rect l="l" t="t" r="r" b="b"/>
            <a:pathLst>
              <a:path w="262254" h="281305">
                <a:moveTo>
                  <a:pt x="0" y="280987"/>
                </a:moveTo>
                <a:lnTo>
                  <a:pt x="261937" y="280987"/>
                </a:lnTo>
                <a:lnTo>
                  <a:pt x="261937" y="0"/>
                </a:lnTo>
                <a:lnTo>
                  <a:pt x="0" y="0"/>
                </a:lnTo>
                <a:lnTo>
                  <a:pt x="0" y="280987"/>
                </a:lnTo>
                <a:close/>
              </a:path>
            </a:pathLst>
          </a:custGeom>
          <a:solidFill>
            <a:srgbClr val="FFFFFF"/>
          </a:solidFill>
        </p:spPr>
        <p:txBody>
          <a:bodyPr wrap="square" lIns="0" tIns="0" rIns="0" bIns="0" rtlCol="0"/>
          <a:lstStyle/>
          <a:p>
            <a:endParaRPr/>
          </a:p>
        </p:txBody>
      </p:sp>
      <p:sp>
        <p:nvSpPr>
          <p:cNvPr id="67" name="object 67"/>
          <p:cNvSpPr txBox="1"/>
          <p:nvPr/>
        </p:nvSpPr>
        <p:spPr>
          <a:xfrm>
            <a:off x="5563615" y="2375448"/>
            <a:ext cx="261620" cy="203835"/>
          </a:xfrm>
          <a:prstGeom prst="rect">
            <a:avLst/>
          </a:prstGeom>
        </p:spPr>
        <p:txBody>
          <a:bodyPr vert="horz" wrap="square" lIns="0" tIns="0" rIns="0" bIns="0" rtlCol="0">
            <a:spAutoFit/>
          </a:bodyPr>
          <a:lstStyle/>
          <a:p>
            <a:pPr marL="12700">
              <a:lnSpc>
                <a:spcPct val="100000"/>
              </a:lnSpc>
            </a:pPr>
            <a:r>
              <a:rPr sz="1400" b="1" spc="-10" dirty="0">
                <a:solidFill>
                  <a:srgbClr val="163793"/>
                </a:solidFill>
                <a:latin typeface="Arial"/>
                <a:cs typeface="Arial"/>
              </a:rPr>
              <a:t>TH</a:t>
            </a:r>
            <a:endParaRPr sz="1400">
              <a:latin typeface="Arial"/>
              <a:cs typeface="Arial"/>
            </a:endParaRPr>
          </a:p>
        </p:txBody>
      </p:sp>
      <p:sp>
        <p:nvSpPr>
          <p:cNvPr id="68" name="object 68"/>
          <p:cNvSpPr/>
          <p:nvPr/>
        </p:nvSpPr>
        <p:spPr>
          <a:xfrm>
            <a:off x="6710426" y="2344737"/>
            <a:ext cx="262255" cy="281305"/>
          </a:xfrm>
          <a:custGeom>
            <a:avLst/>
            <a:gdLst/>
            <a:ahLst/>
            <a:cxnLst/>
            <a:rect l="l" t="t" r="r" b="b"/>
            <a:pathLst>
              <a:path w="262254" h="281305">
                <a:moveTo>
                  <a:pt x="0" y="280987"/>
                </a:moveTo>
                <a:lnTo>
                  <a:pt x="261937" y="280987"/>
                </a:lnTo>
                <a:lnTo>
                  <a:pt x="261937" y="0"/>
                </a:lnTo>
                <a:lnTo>
                  <a:pt x="0" y="0"/>
                </a:lnTo>
                <a:lnTo>
                  <a:pt x="0" y="280987"/>
                </a:lnTo>
                <a:close/>
              </a:path>
            </a:pathLst>
          </a:custGeom>
          <a:solidFill>
            <a:srgbClr val="FFFFFF"/>
          </a:solidFill>
        </p:spPr>
        <p:txBody>
          <a:bodyPr wrap="square" lIns="0" tIns="0" rIns="0" bIns="0" rtlCol="0"/>
          <a:lstStyle/>
          <a:p>
            <a:endParaRPr/>
          </a:p>
        </p:txBody>
      </p:sp>
      <p:sp>
        <p:nvSpPr>
          <p:cNvPr id="69" name="object 69"/>
          <p:cNvSpPr txBox="1"/>
          <p:nvPr/>
        </p:nvSpPr>
        <p:spPr>
          <a:xfrm>
            <a:off x="6698742" y="2392720"/>
            <a:ext cx="261620" cy="203835"/>
          </a:xfrm>
          <a:prstGeom prst="rect">
            <a:avLst/>
          </a:prstGeom>
        </p:spPr>
        <p:txBody>
          <a:bodyPr vert="horz" wrap="square" lIns="0" tIns="0" rIns="0" bIns="0" rtlCol="0">
            <a:spAutoFit/>
          </a:bodyPr>
          <a:lstStyle/>
          <a:p>
            <a:pPr marL="12700">
              <a:lnSpc>
                <a:spcPct val="100000"/>
              </a:lnSpc>
            </a:pPr>
            <a:r>
              <a:rPr sz="1400" b="1" spc="-10" dirty="0">
                <a:solidFill>
                  <a:srgbClr val="163793"/>
                </a:solidFill>
                <a:latin typeface="Arial"/>
                <a:cs typeface="Arial"/>
              </a:rPr>
              <a:t>TH</a:t>
            </a:r>
            <a:endParaRPr sz="1400">
              <a:latin typeface="Arial"/>
              <a:cs typeface="Arial"/>
            </a:endParaRPr>
          </a:p>
        </p:txBody>
      </p:sp>
      <p:sp>
        <p:nvSpPr>
          <p:cNvPr id="70" name="object 70"/>
          <p:cNvSpPr/>
          <p:nvPr/>
        </p:nvSpPr>
        <p:spPr>
          <a:xfrm>
            <a:off x="7739126" y="2343213"/>
            <a:ext cx="262255" cy="281305"/>
          </a:xfrm>
          <a:custGeom>
            <a:avLst/>
            <a:gdLst/>
            <a:ahLst/>
            <a:cxnLst/>
            <a:rect l="l" t="t" r="r" b="b"/>
            <a:pathLst>
              <a:path w="262254" h="281305">
                <a:moveTo>
                  <a:pt x="0" y="280987"/>
                </a:moveTo>
                <a:lnTo>
                  <a:pt x="261937" y="280987"/>
                </a:lnTo>
                <a:lnTo>
                  <a:pt x="261937" y="0"/>
                </a:lnTo>
                <a:lnTo>
                  <a:pt x="0" y="0"/>
                </a:lnTo>
                <a:lnTo>
                  <a:pt x="0" y="280987"/>
                </a:lnTo>
                <a:close/>
              </a:path>
            </a:pathLst>
          </a:custGeom>
          <a:solidFill>
            <a:srgbClr val="FFFFFF"/>
          </a:solidFill>
        </p:spPr>
        <p:txBody>
          <a:bodyPr wrap="square" lIns="0" tIns="0" rIns="0" bIns="0" rtlCol="0"/>
          <a:lstStyle/>
          <a:p>
            <a:endParaRPr/>
          </a:p>
        </p:txBody>
      </p:sp>
      <p:sp>
        <p:nvSpPr>
          <p:cNvPr id="71" name="object 71"/>
          <p:cNvSpPr txBox="1"/>
          <p:nvPr/>
        </p:nvSpPr>
        <p:spPr>
          <a:xfrm>
            <a:off x="7727695" y="2391196"/>
            <a:ext cx="261620" cy="203835"/>
          </a:xfrm>
          <a:prstGeom prst="rect">
            <a:avLst/>
          </a:prstGeom>
        </p:spPr>
        <p:txBody>
          <a:bodyPr vert="horz" wrap="square" lIns="0" tIns="0" rIns="0" bIns="0" rtlCol="0">
            <a:spAutoFit/>
          </a:bodyPr>
          <a:lstStyle/>
          <a:p>
            <a:pPr marL="12700">
              <a:lnSpc>
                <a:spcPct val="100000"/>
              </a:lnSpc>
            </a:pPr>
            <a:r>
              <a:rPr sz="1400" b="1" spc="-10" dirty="0">
                <a:solidFill>
                  <a:srgbClr val="163793"/>
                </a:solidFill>
                <a:latin typeface="Arial"/>
                <a:cs typeface="Arial"/>
              </a:rPr>
              <a:t>TH</a:t>
            </a:r>
            <a:endParaRPr sz="1400">
              <a:latin typeface="Arial"/>
              <a:cs typeface="Arial"/>
            </a:endParaRPr>
          </a:p>
        </p:txBody>
      </p:sp>
      <p:sp>
        <p:nvSpPr>
          <p:cNvPr id="72" name="object 72"/>
          <p:cNvSpPr/>
          <p:nvPr/>
        </p:nvSpPr>
        <p:spPr>
          <a:xfrm>
            <a:off x="7002271" y="1823720"/>
            <a:ext cx="323850" cy="318770"/>
          </a:xfrm>
          <a:custGeom>
            <a:avLst/>
            <a:gdLst/>
            <a:ahLst/>
            <a:cxnLst/>
            <a:rect l="l" t="t" r="r" b="b"/>
            <a:pathLst>
              <a:path w="323850" h="318769">
                <a:moveTo>
                  <a:pt x="248354" y="151764"/>
                </a:moveTo>
                <a:lnTo>
                  <a:pt x="43942" y="151764"/>
                </a:lnTo>
                <a:lnTo>
                  <a:pt x="235330" y="318262"/>
                </a:lnTo>
                <a:lnTo>
                  <a:pt x="323342" y="217042"/>
                </a:lnTo>
                <a:lnTo>
                  <a:pt x="248354" y="151764"/>
                </a:lnTo>
                <a:close/>
              </a:path>
              <a:path w="323850" h="318769">
                <a:moveTo>
                  <a:pt x="176149" y="0"/>
                </a:moveTo>
                <a:lnTo>
                  <a:pt x="24256" y="45719"/>
                </a:lnTo>
                <a:lnTo>
                  <a:pt x="0" y="202437"/>
                </a:lnTo>
                <a:lnTo>
                  <a:pt x="43942" y="151764"/>
                </a:lnTo>
                <a:lnTo>
                  <a:pt x="248354" y="151764"/>
                </a:lnTo>
                <a:lnTo>
                  <a:pt x="132079" y="50545"/>
                </a:lnTo>
                <a:lnTo>
                  <a:pt x="176149" y="0"/>
                </a:lnTo>
                <a:close/>
              </a:path>
            </a:pathLst>
          </a:custGeom>
          <a:solidFill>
            <a:srgbClr val="4D75E4"/>
          </a:solidFill>
        </p:spPr>
        <p:txBody>
          <a:bodyPr wrap="square" lIns="0" tIns="0" rIns="0" bIns="0" rtlCol="0"/>
          <a:lstStyle/>
          <a:p>
            <a:endParaRPr/>
          </a:p>
        </p:txBody>
      </p:sp>
      <p:sp>
        <p:nvSpPr>
          <p:cNvPr id="73" name="object 73"/>
          <p:cNvSpPr/>
          <p:nvPr/>
        </p:nvSpPr>
        <p:spPr>
          <a:xfrm>
            <a:off x="7002271" y="1823720"/>
            <a:ext cx="323850" cy="318770"/>
          </a:xfrm>
          <a:custGeom>
            <a:avLst/>
            <a:gdLst/>
            <a:ahLst/>
            <a:cxnLst/>
            <a:rect l="l" t="t" r="r" b="b"/>
            <a:pathLst>
              <a:path w="323850" h="318769">
                <a:moveTo>
                  <a:pt x="0" y="202437"/>
                </a:moveTo>
                <a:lnTo>
                  <a:pt x="43942" y="151764"/>
                </a:lnTo>
                <a:lnTo>
                  <a:pt x="235330" y="318262"/>
                </a:lnTo>
                <a:lnTo>
                  <a:pt x="323342" y="217042"/>
                </a:lnTo>
                <a:lnTo>
                  <a:pt x="132079" y="50545"/>
                </a:lnTo>
                <a:lnTo>
                  <a:pt x="176149" y="0"/>
                </a:lnTo>
                <a:lnTo>
                  <a:pt x="24256" y="45719"/>
                </a:lnTo>
                <a:lnTo>
                  <a:pt x="0" y="202437"/>
                </a:lnTo>
                <a:close/>
              </a:path>
            </a:pathLst>
          </a:custGeom>
          <a:ln w="9525">
            <a:solidFill>
              <a:srgbClr val="163793"/>
            </a:solidFill>
          </a:ln>
        </p:spPr>
        <p:txBody>
          <a:bodyPr wrap="square" lIns="0" tIns="0" rIns="0" bIns="0" rtlCol="0"/>
          <a:lstStyle/>
          <a:p>
            <a:endParaRPr/>
          </a:p>
        </p:txBody>
      </p:sp>
      <p:sp>
        <p:nvSpPr>
          <p:cNvPr id="74" name="object 74"/>
          <p:cNvSpPr txBox="1"/>
          <p:nvPr/>
        </p:nvSpPr>
        <p:spPr>
          <a:xfrm>
            <a:off x="6307201" y="3527488"/>
            <a:ext cx="676275" cy="284480"/>
          </a:xfrm>
          <a:prstGeom prst="rect">
            <a:avLst/>
          </a:prstGeom>
          <a:solidFill>
            <a:srgbClr val="680000"/>
          </a:solidFill>
          <a:ln w="9525">
            <a:solidFill>
              <a:srgbClr val="163793"/>
            </a:solidFill>
          </a:ln>
        </p:spPr>
        <p:txBody>
          <a:bodyPr vert="horz" wrap="square" lIns="0" tIns="0" rIns="0" bIns="0" rtlCol="0">
            <a:spAutoFit/>
          </a:bodyPr>
          <a:lstStyle/>
          <a:p>
            <a:pPr marL="104775">
              <a:lnSpc>
                <a:spcPct val="100000"/>
              </a:lnSpc>
            </a:pPr>
            <a:r>
              <a:rPr sz="1200" b="1" spc="-65" dirty="0">
                <a:solidFill>
                  <a:srgbClr val="FFFFFF"/>
                </a:solidFill>
                <a:latin typeface="Arial"/>
                <a:cs typeface="Arial"/>
              </a:rPr>
              <a:t>T</a:t>
            </a:r>
            <a:r>
              <a:rPr sz="1200" b="1" spc="-5" dirty="0">
                <a:solidFill>
                  <a:srgbClr val="FFFFFF"/>
                </a:solidFill>
                <a:latin typeface="Arial"/>
                <a:cs typeface="Arial"/>
              </a:rPr>
              <a:t>-</a:t>
            </a:r>
            <a:r>
              <a:rPr sz="1200" b="1" dirty="0">
                <a:solidFill>
                  <a:srgbClr val="FFFFFF"/>
                </a:solidFill>
                <a:latin typeface="Arial"/>
                <a:cs typeface="Arial"/>
              </a:rPr>
              <a:t>PDU</a:t>
            </a:r>
            <a:endParaRPr sz="1200">
              <a:latin typeface="Arial"/>
              <a:cs typeface="Arial"/>
            </a:endParaRPr>
          </a:p>
        </p:txBody>
      </p:sp>
      <p:sp>
        <p:nvSpPr>
          <p:cNvPr id="75" name="object 75"/>
          <p:cNvSpPr txBox="1"/>
          <p:nvPr/>
        </p:nvSpPr>
        <p:spPr>
          <a:xfrm>
            <a:off x="6307201" y="3889438"/>
            <a:ext cx="676275" cy="284480"/>
          </a:xfrm>
          <a:prstGeom prst="rect">
            <a:avLst/>
          </a:prstGeom>
          <a:solidFill>
            <a:srgbClr val="680000"/>
          </a:solidFill>
          <a:ln w="9525">
            <a:solidFill>
              <a:srgbClr val="163793"/>
            </a:solidFill>
          </a:ln>
        </p:spPr>
        <p:txBody>
          <a:bodyPr vert="horz" wrap="square" lIns="0" tIns="0" rIns="0" bIns="0" rtlCol="0">
            <a:spAutoFit/>
          </a:bodyPr>
          <a:lstStyle/>
          <a:p>
            <a:pPr marL="104775">
              <a:lnSpc>
                <a:spcPct val="100000"/>
              </a:lnSpc>
            </a:pPr>
            <a:r>
              <a:rPr sz="1200" b="1" spc="-65" dirty="0">
                <a:solidFill>
                  <a:srgbClr val="FFFFFF"/>
                </a:solidFill>
                <a:latin typeface="Arial"/>
                <a:cs typeface="Arial"/>
              </a:rPr>
              <a:t>T</a:t>
            </a:r>
            <a:r>
              <a:rPr sz="1200" b="1" spc="-5" dirty="0">
                <a:solidFill>
                  <a:srgbClr val="FFFFFF"/>
                </a:solidFill>
                <a:latin typeface="Arial"/>
                <a:cs typeface="Arial"/>
              </a:rPr>
              <a:t>-</a:t>
            </a:r>
            <a:r>
              <a:rPr sz="1200" b="1" dirty="0">
                <a:solidFill>
                  <a:srgbClr val="FFFFFF"/>
                </a:solidFill>
                <a:latin typeface="Arial"/>
                <a:cs typeface="Arial"/>
              </a:rPr>
              <a:t>PDU</a:t>
            </a:r>
            <a:endParaRPr sz="1200">
              <a:latin typeface="Arial"/>
              <a:cs typeface="Arial"/>
            </a:endParaRPr>
          </a:p>
        </p:txBody>
      </p:sp>
      <p:sp>
        <p:nvSpPr>
          <p:cNvPr id="76" name="object 76"/>
          <p:cNvSpPr/>
          <p:nvPr/>
        </p:nvSpPr>
        <p:spPr>
          <a:xfrm>
            <a:off x="5563996" y="2884170"/>
            <a:ext cx="323850" cy="318770"/>
          </a:xfrm>
          <a:custGeom>
            <a:avLst/>
            <a:gdLst/>
            <a:ahLst/>
            <a:cxnLst/>
            <a:rect l="l" t="t" r="r" b="b"/>
            <a:pathLst>
              <a:path w="323850" h="318769">
                <a:moveTo>
                  <a:pt x="248354" y="151764"/>
                </a:moveTo>
                <a:lnTo>
                  <a:pt x="43941" y="151764"/>
                </a:lnTo>
                <a:lnTo>
                  <a:pt x="235330" y="318262"/>
                </a:lnTo>
                <a:lnTo>
                  <a:pt x="323341" y="217042"/>
                </a:lnTo>
                <a:lnTo>
                  <a:pt x="248354" y="151764"/>
                </a:lnTo>
                <a:close/>
              </a:path>
              <a:path w="323850" h="318769">
                <a:moveTo>
                  <a:pt x="176149" y="0"/>
                </a:moveTo>
                <a:lnTo>
                  <a:pt x="24256" y="45719"/>
                </a:lnTo>
                <a:lnTo>
                  <a:pt x="0" y="202437"/>
                </a:lnTo>
                <a:lnTo>
                  <a:pt x="43941" y="151764"/>
                </a:lnTo>
                <a:lnTo>
                  <a:pt x="248354" y="151764"/>
                </a:lnTo>
                <a:lnTo>
                  <a:pt x="132079" y="50545"/>
                </a:lnTo>
                <a:lnTo>
                  <a:pt x="176149" y="0"/>
                </a:lnTo>
                <a:close/>
              </a:path>
            </a:pathLst>
          </a:custGeom>
          <a:solidFill>
            <a:srgbClr val="4D75E4"/>
          </a:solidFill>
        </p:spPr>
        <p:txBody>
          <a:bodyPr wrap="square" lIns="0" tIns="0" rIns="0" bIns="0" rtlCol="0"/>
          <a:lstStyle/>
          <a:p>
            <a:endParaRPr/>
          </a:p>
        </p:txBody>
      </p:sp>
      <p:sp>
        <p:nvSpPr>
          <p:cNvPr id="77" name="object 77"/>
          <p:cNvSpPr/>
          <p:nvPr/>
        </p:nvSpPr>
        <p:spPr>
          <a:xfrm>
            <a:off x="5563996" y="2884170"/>
            <a:ext cx="323850" cy="318770"/>
          </a:xfrm>
          <a:custGeom>
            <a:avLst/>
            <a:gdLst/>
            <a:ahLst/>
            <a:cxnLst/>
            <a:rect l="l" t="t" r="r" b="b"/>
            <a:pathLst>
              <a:path w="323850" h="318769">
                <a:moveTo>
                  <a:pt x="0" y="202437"/>
                </a:moveTo>
                <a:lnTo>
                  <a:pt x="43941" y="151764"/>
                </a:lnTo>
                <a:lnTo>
                  <a:pt x="235330" y="318262"/>
                </a:lnTo>
                <a:lnTo>
                  <a:pt x="323341" y="217042"/>
                </a:lnTo>
                <a:lnTo>
                  <a:pt x="132079" y="50545"/>
                </a:lnTo>
                <a:lnTo>
                  <a:pt x="176149" y="0"/>
                </a:lnTo>
                <a:lnTo>
                  <a:pt x="24256" y="45719"/>
                </a:lnTo>
                <a:lnTo>
                  <a:pt x="0" y="202437"/>
                </a:lnTo>
                <a:close/>
              </a:path>
            </a:pathLst>
          </a:custGeom>
          <a:ln w="9524">
            <a:solidFill>
              <a:srgbClr val="163793"/>
            </a:solidFill>
          </a:ln>
        </p:spPr>
        <p:txBody>
          <a:bodyPr wrap="square" lIns="0" tIns="0" rIns="0" bIns="0" rtlCol="0"/>
          <a:lstStyle/>
          <a:p>
            <a:endParaRPr/>
          </a:p>
        </p:txBody>
      </p:sp>
      <p:sp>
        <p:nvSpPr>
          <p:cNvPr id="78" name="object 78"/>
          <p:cNvSpPr/>
          <p:nvPr/>
        </p:nvSpPr>
        <p:spPr>
          <a:xfrm>
            <a:off x="6400800" y="2821051"/>
            <a:ext cx="313055" cy="338455"/>
          </a:xfrm>
          <a:custGeom>
            <a:avLst/>
            <a:gdLst/>
            <a:ahLst/>
            <a:cxnLst/>
            <a:rect l="l" t="t" r="r" b="b"/>
            <a:pathLst>
              <a:path w="313054" h="338455">
                <a:moveTo>
                  <a:pt x="234569" y="84454"/>
                </a:moveTo>
                <a:lnTo>
                  <a:pt x="78232" y="84454"/>
                </a:lnTo>
                <a:lnTo>
                  <a:pt x="78232" y="338074"/>
                </a:lnTo>
                <a:lnTo>
                  <a:pt x="234569" y="338074"/>
                </a:lnTo>
                <a:lnTo>
                  <a:pt x="234569" y="84454"/>
                </a:lnTo>
                <a:close/>
              </a:path>
              <a:path w="313054" h="338455">
                <a:moveTo>
                  <a:pt x="156336" y="0"/>
                </a:moveTo>
                <a:lnTo>
                  <a:pt x="0" y="84454"/>
                </a:lnTo>
                <a:lnTo>
                  <a:pt x="312800" y="84454"/>
                </a:lnTo>
                <a:lnTo>
                  <a:pt x="156336" y="0"/>
                </a:lnTo>
                <a:close/>
              </a:path>
            </a:pathLst>
          </a:custGeom>
          <a:solidFill>
            <a:srgbClr val="4D75E4"/>
          </a:solidFill>
        </p:spPr>
        <p:txBody>
          <a:bodyPr wrap="square" lIns="0" tIns="0" rIns="0" bIns="0" rtlCol="0"/>
          <a:lstStyle/>
          <a:p>
            <a:endParaRPr/>
          </a:p>
        </p:txBody>
      </p:sp>
      <p:sp>
        <p:nvSpPr>
          <p:cNvPr id="79" name="object 79"/>
          <p:cNvSpPr/>
          <p:nvPr/>
        </p:nvSpPr>
        <p:spPr>
          <a:xfrm>
            <a:off x="6400800" y="2821051"/>
            <a:ext cx="313055" cy="338455"/>
          </a:xfrm>
          <a:custGeom>
            <a:avLst/>
            <a:gdLst/>
            <a:ahLst/>
            <a:cxnLst/>
            <a:rect l="l" t="t" r="r" b="b"/>
            <a:pathLst>
              <a:path w="313054" h="338455">
                <a:moveTo>
                  <a:pt x="0" y="84454"/>
                </a:moveTo>
                <a:lnTo>
                  <a:pt x="78232" y="84454"/>
                </a:lnTo>
                <a:lnTo>
                  <a:pt x="78232" y="338074"/>
                </a:lnTo>
                <a:lnTo>
                  <a:pt x="234569" y="338074"/>
                </a:lnTo>
                <a:lnTo>
                  <a:pt x="234569" y="84454"/>
                </a:lnTo>
                <a:lnTo>
                  <a:pt x="312800" y="84454"/>
                </a:lnTo>
                <a:lnTo>
                  <a:pt x="156336" y="0"/>
                </a:lnTo>
                <a:lnTo>
                  <a:pt x="0" y="84454"/>
                </a:lnTo>
                <a:close/>
              </a:path>
            </a:pathLst>
          </a:custGeom>
          <a:ln w="9524">
            <a:solidFill>
              <a:srgbClr val="163793"/>
            </a:solidFill>
          </a:ln>
        </p:spPr>
        <p:txBody>
          <a:bodyPr wrap="square" lIns="0" tIns="0" rIns="0" bIns="0" rtlCol="0"/>
          <a:lstStyle/>
          <a:p>
            <a:endParaRPr/>
          </a:p>
        </p:txBody>
      </p:sp>
      <p:sp>
        <p:nvSpPr>
          <p:cNvPr id="80" name="object 80"/>
          <p:cNvSpPr/>
          <p:nvPr/>
        </p:nvSpPr>
        <p:spPr>
          <a:xfrm>
            <a:off x="7230109" y="2922270"/>
            <a:ext cx="323850" cy="318770"/>
          </a:xfrm>
          <a:custGeom>
            <a:avLst/>
            <a:gdLst/>
            <a:ahLst/>
            <a:cxnLst/>
            <a:rect l="l" t="t" r="r" b="b"/>
            <a:pathLst>
              <a:path w="323850" h="318769">
                <a:moveTo>
                  <a:pt x="147320" y="0"/>
                </a:moveTo>
                <a:lnTo>
                  <a:pt x="191389" y="50545"/>
                </a:lnTo>
                <a:lnTo>
                  <a:pt x="0" y="217042"/>
                </a:lnTo>
                <a:lnTo>
                  <a:pt x="88138" y="318262"/>
                </a:lnTo>
                <a:lnTo>
                  <a:pt x="279400" y="151764"/>
                </a:lnTo>
                <a:lnTo>
                  <a:pt x="315584" y="151764"/>
                </a:lnTo>
                <a:lnTo>
                  <a:pt x="299085" y="45719"/>
                </a:lnTo>
                <a:lnTo>
                  <a:pt x="147320" y="0"/>
                </a:lnTo>
                <a:close/>
              </a:path>
              <a:path w="323850" h="318769">
                <a:moveTo>
                  <a:pt x="315584" y="151764"/>
                </a:moveTo>
                <a:lnTo>
                  <a:pt x="279400" y="151764"/>
                </a:lnTo>
                <a:lnTo>
                  <a:pt x="323469" y="202437"/>
                </a:lnTo>
                <a:lnTo>
                  <a:pt x="315584" y="151764"/>
                </a:lnTo>
                <a:close/>
              </a:path>
            </a:pathLst>
          </a:custGeom>
          <a:solidFill>
            <a:srgbClr val="4D75E4"/>
          </a:solidFill>
        </p:spPr>
        <p:txBody>
          <a:bodyPr wrap="square" lIns="0" tIns="0" rIns="0" bIns="0" rtlCol="0"/>
          <a:lstStyle/>
          <a:p>
            <a:endParaRPr/>
          </a:p>
        </p:txBody>
      </p:sp>
      <p:sp>
        <p:nvSpPr>
          <p:cNvPr id="81" name="object 81"/>
          <p:cNvSpPr/>
          <p:nvPr/>
        </p:nvSpPr>
        <p:spPr>
          <a:xfrm>
            <a:off x="7230109" y="2922270"/>
            <a:ext cx="323850" cy="318770"/>
          </a:xfrm>
          <a:custGeom>
            <a:avLst/>
            <a:gdLst/>
            <a:ahLst/>
            <a:cxnLst/>
            <a:rect l="l" t="t" r="r" b="b"/>
            <a:pathLst>
              <a:path w="323850" h="318769">
                <a:moveTo>
                  <a:pt x="323469" y="202437"/>
                </a:moveTo>
                <a:lnTo>
                  <a:pt x="279400" y="151764"/>
                </a:lnTo>
                <a:lnTo>
                  <a:pt x="88138" y="318262"/>
                </a:lnTo>
                <a:lnTo>
                  <a:pt x="0" y="217042"/>
                </a:lnTo>
                <a:lnTo>
                  <a:pt x="191389" y="50545"/>
                </a:lnTo>
                <a:lnTo>
                  <a:pt x="147320" y="0"/>
                </a:lnTo>
                <a:lnTo>
                  <a:pt x="299085" y="45719"/>
                </a:lnTo>
                <a:lnTo>
                  <a:pt x="323469" y="202437"/>
                </a:lnTo>
                <a:close/>
              </a:path>
            </a:pathLst>
          </a:custGeom>
          <a:ln w="9525">
            <a:solidFill>
              <a:srgbClr val="163793"/>
            </a:solidFill>
          </a:ln>
        </p:spPr>
        <p:txBody>
          <a:bodyPr wrap="square" lIns="0" tIns="0" rIns="0" bIns="0" rtlCol="0"/>
          <a:lstStyle/>
          <a:p>
            <a:endParaRPr/>
          </a:p>
        </p:txBody>
      </p:sp>
      <p:sp>
        <p:nvSpPr>
          <p:cNvPr id="82" name="object 82"/>
          <p:cNvSpPr txBox="1"/>
          <p:nvPr/>
        </p:nvSpPr>
        <p:spPr>
          <a:xfrm>
            <a:off x="3227323" y="2631281"/>
            <a:ext cx="1193165" cy="185420"/>
          </a:xfrm>
          <a:prstGeom prst="rect">
            <a:avLst/>
          </a:prstGeom>
        </p:spPr>
        <p:txBody>
          <a:bodyPr vert="horz" wrap="square" lIns="0" tIns="0" rIns="0" bIns="0" rtlCol="0">
            <a:spAutoFit/>
          </a:bodyPr>
          <a:lstStyle/>
          <a:p>
            <a:pPr marL="12700">
              <a:lnSpc>
                <a:spcPct val="100000"/>
              </a:lnSpc>
            </a:pPr>
            <a:r>
              <a:rPr sz="1200" b="1" spc="-5" dirty="0">
                <a:latin typeface="宋体"/>
                <a:cs typeface="宋体"/>
              </a:rPr>
              <a:t>段（</a:t>
            </a:r>
            <a:r>
              <a:rPr sz="1200" b="1" spc="-10" dirty="0">
                <a:latin typeface="Arial"/>
                <a:cs typeface="Arial"/>
              </a:rPr>
              <a:t>s</a:t>
            </a:r>
            <a:r>
              <a:rPr sz="1200" b="1" dirty="0">
                <a:latin typeface="Arial"/>
                <a:cs typeface="Arial"/>
              </a:rPr>
              <a:t>egmen</a:t>
            </a:r>
            <a:r>
              <a:rPr sz="1200" b="1" spc="-5" dirty="0">
                <a:latin typeface="Arial"/>
                <a:cs typeface="Arial"/>
              </a:rPr>
              <a:t>ts</a:t>
            </a:r>
            <a:r>
              <a:rPr sz="1200" b="1" spc="-5" dirty="0">
                <a:latin typeface="宋体"/>
                <a:cs typeface="宋体"/>
              </a:rPr>
              <a:t>）</a:t>
            </a:r>
            <a:endParaRPr sz="1200">
              <a:latin typeface="宋体"/>
              <a:cs typeface="宋体"/>
            </a:endParaRPr>
          </a:p>
        </p:txBody>
      </p:sp>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88" name="object 88"/>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3</a:t>
            </a:r>
            <a:endParaRPr sz="1400">
              <a:latin typeface="Arial"/>
              <a:cs typeface="Arial"/>
            </a:endParaRPr>
          </a:p>
        </p:txBody>
      </p:sp>
      <p:sp>
        <p:nvSpPr>
          <p:cNvPr id="89" name="object 89"/>
          <p:cNvSpPr txBox="1"/>
          <p:nvPr/>
        </p:nvSpPr>
        <p:spPr>
          <a:xfrm>
            <a:off x="8754364" y="6629277"/>
            <a:ext cx="140335" cy="203835"/>
          </a:xfrm>
          <a:prstGeom prst="rect">
            <a:avLst/>
          </a:prstGeom>
        </p:spPr>
        <p:txBody>
          <a:bodyPr vert="horz" wrap="square" lIns="0" tIns="0" rIns="0" bIns="0" rtlCol="0">
            <a:spAutoFit/>
          </a:bodyPr>
          <a:lstStyle/>
          <a:p>
            <a:pPr marL="25400">
              <a:lnSpc>
                <a:spcPct val="100000"/>
              </a:lnSpc>
            </a:pPr>
            <a:fld id="{81D60167-4931-47E6-BA6A-407CBD079E47}" type="slidenum">
              <a:rPr sz="1400" b="1" dirty="0">
                <a:solidFill>
                  <a:srgbClr val="FFFF00"/>
                </a:solidFill>
                <a:latin typeface="Times New Roman"/>
                <a:cs typeface="Times New Roman"/>
              </a:rPr>
              <a:t>126</a:t>
            </a:fld>
            <a:endParaRPr sz="1400">
              <a:latin typeface="Times New Roman"/>
              <a:cs typeface="Times New Roman"/>
            </a:endParaRPr>
          </a:p>
        </p:txBody>
      </p:sp>
      <p:sp>
        <p:nvSpPr>
          <p:cNvPr id="83" name="object 83"/>
          <p:cNvSpPr txBox="1"/>
          <p:nvPr/>
        </p:nvSpPr>
        <p:spPr>
          <a:xfrm>
            <a:off x="4961001" y="2645505"/>
            <a:ext cx="1198245" cy="185420"/>
          </a:xfrm>
          <a:prstGeom prst="rect">
            <a:avLst/>
          </a:prstGeom>
        </p:spPr>
        <p:txBody>
          <a:bodyPr vert="horz" wrap="square" lIns="0" tIns="0" rIns="0" bIns="0" rtlCol="0">
            <a:spAutoFit/>
          </a:bodyPr>
          <a:lstStyle/>
          <a:p>
            <a:pPr marL="12700">
              <a:lnSpc>
                <a:spcPct val="100000"/>
              </a:lnSpc>
            </a:pPr>
            <a:r>
              <a:rPr sz="1200" b="1" spc="0" dirty="0">
                <a:latin typeface="宋体"/>
                <a:cs typeface="宋体"/>
              </a:rPr>
              <a:t>段（</a:t>
            </a:r>
            <a:r>
              <a:rPr sz="1200" b="1" dirty="0">
                <a:latin typeface="Arial"/>
                <a:cs typeface="Arial"/>
              </a:rPr>
              <a:t>s</a:t>
            </a:r>
            <a:r>
              <a:rPr sz="1200" b="1" spc="-10" dirty="0">
                <a:latin typeface="Arial"/>
                <a:cs typeface="Arial"/>
              </a:rPr>
              <a:t>e</a:t>
            </a:r>
            <a:r>
              <a:rPr sz="1200" b="1" dirty="0">
                <a:latin typeface="Arial"/>
                <a:cs typeface="Arial"/>
              </a:rPr>
              <a:t>gm</a:t>
            </a:r>
            <a:r>
              <a:rPr sz="1200" b="1" spc="5" dirty="0">
                <a:latin typeface="Arial"/>
                <a:cs typeface="Arial"/>
              </a:rPr>
              <a:t>e</a:t>
            </a:r>
            <a:r>
              <a:rPr sz="1200" b="1" dirty="0">
                <a:latin typeface="Arial"/>
                <a:cs typeface="Arial"/>
              </a:rPr>
              <a:t>n</a:t>
            </a:r>
            <a:r>
              <a:rPr sz="1200" b="1" spc="-5" dirty="0">
                <a:latin typeface="Arial"/>
                <a:cs typeface="Arial"/>
              </a:rPr>
              <a:t>t</a:t>
            </a:r>
            <a:r>
              <a:rPr sz="1200" b="1" dirty="0">
                <a:latin typeface="Arial"/>
                <a:cs typeface="Arial"/>
              </a:rPr>
              <a:t>s</a:t>
            </a:r>
            <a:r>
              <a:rPr sz="1200" b="1" spc="-5" dirty="0">
                <a:latin typeface="宋体"/>
                <a:cs typeface="宋体"/>
              </a:rPr>
              <a:t>）</a:t>
            </a:r>
            <a:endParaRPr sz="1200">
              <a:latin typeface="宋体"/>
              <a:cs typeface="宋体"/>
            </a:endParaRPr>
          </a:p>
        </p:txBody>
      </p:sp>
      <p:sp>
        <p:nvSpPr>
          <p:cNvPr id="84" name="object 84"/>
          <p:cNvSpPr txBox="1"/>
          <p:nvPr/>
        </p:nvSpPr>
        <p:spPr>
          <a:xfrm>
            <a:off x="654507" y="5162192"/>
            <a:ext cx="7884795" cy="381000"/>
          </a:xfrm>
          <a:prstGeom prst="rect">
            <a:avLst/>
          </a:prstGeom>
        </p:spPr>
        <p:txBody>
          <a:bodyPr vert="horz" wrap="square" lIns="0" tIns="0" rIns="0" bIns="0" rtlCol="0">
            <a:spAutoFit/>
          </a:bodyPr>
          <a:lstStyle/>
          <a:p>
            <a:pPr marL="12700">
              <a:lnSpc>
                <a:spcPts val="3295"/>
              </a:lnSpc>
            </a:pPr>
            <a:r>
              <a:rPr sz="2800" b="1" spc="-10" dirty="0">
                <a:solidFill>
                  <a:srgbClr val="0000CC"/>
                </a:solidFill>
                <a:latin typeface="宋体"/>
                <a:cs typeface="宋体"/>
              </a:rPr>
              <a:t>负责</a:t>
            </a:r>
            <a:r>
              <a:rPr sz="2800" b="1" spc="-10" dirty="0">
                <a:solidFill>
                  <a:srgbClr val="FF0000"/>
                </a:solidFill>
                <a:latin typeface="宋体"/>
                <a:cs typeface="宋体"/>
              </a:rPr>
              <a:t>源</a:t>
            </a:r>
            <a:r>
              <a:rPr sz="2800" b="1" dirty="0">
                <a:solidFill>
                  <a:srgbClr val="FF0000"/>
                </a:solidFill>
                <a:latin typeface="宋体"/>
                <a:cs typeface="宋体"/>
              </a:rPr>
              <a:t>-</a:t>
            </a:r>
            <a:r>
              <a:rPr sz="2800" b="1" spc="-10" dirty="0">
                <a:solidFill>
                  <a:srgbClr val="FF0000"/>
                </a:solidFill>
                <a:latin typeface="宋体"/>
                <a:cs typeface="宋体"/>
              </a:rPr>
              <a:t>目的（端</a:t>
            </a:r>
            <a:r>
              <a:rPr sz="2800" b="1" dirty="0">
                <a:solidFill>
                  <a:srgbClr val="FF0000"/>
                </a:solidFill>
                <a:latin typeface="宋体"/>
                <a:cs typeface="宋体"/>
              </a:rPr>
              <a:t>-</a:t>
            </a:r>
            <a:r>
              <a:rPr sz="2800" b="1" spc="-10" dirty="0">
                <a:solidFill>
                  <a:srgbClr val="FF0000"/>
                </a:solidFill>
                <a:latin typeface="宋体"/>
                <a:cs typeface="宋体"/>
              </a:rPr>
              <a:t>端</a:t>
            </a:r>
            <a:r>
              <a:rPr sz="2800" b="1" spc="-20" dirty="0">
                <a:solidFill>
                  <a:srgbClr val="FF0000"/>
                </a:solidFill>
                <a:latin typeface="宋体"/>
                <a:cs typeface="宋体"/>
              </a:rPr>
              <a:t>）</a:t>
            </a:r>
            <a:r>
              <a:rPr sz="2800" b="1" spc="50" dirty="0">
                <a:solidFill>
                  <a:srgbClr val="FF0000"/>
                </a:solidFill>
                <a:latin typeface="宋体"/>
                <a:cs typeface="宋体"/>
              </a:rPr>
              <a:t> </a:t>
            </a:r>
            <a:r>
              <a:rPr sz="2800" b="1" spc="-10" dirty="0">
                <a:solidFill>
                  <a:srgbClr val="FF0000"/>
                </a:solidFill>
                <a:latin typeface="宋体"/>
                <a:cs typeface="宋体"/>
              </a:rPr>
              <a:t>（进程间</a:t>
            </a:r>
            <a:r>
              <a:rPr sz="2800" b="1" spc="-20" dirty="0">
                <a:solidFill>
                  <a:srgbClr val="FF0000"/>
                </a:solidFill>
                <a:latin typeface="宋体"/>
                <a:cs typeface="宋体"/>
              </a:rPr>
              <a:t>）</a:t>
            </a:r>
            <a:r>
              <a:rPr sz="2800" b="1" spc="30" dirty="0">
                <a:solidFill>
                  <a:srgbClr val="FF0000"/>
                </a:solidFill>
                <a:latin typeface="宋体"/>
                <a:cs typeface="宋体"/>
              </a:rPr>
              <a:t> </a:t>
            </a:r>
            <a:r>
              <a:rPr sz="2800" b="1" spc="-10" dirty="0">
                <a:solidFill>
                  <a:srgbClr val="FF0000"/>
                </a:solidFill>
                <a:latin typeface="宋体"/>
                <a:cs typeface="宋体"/>
              </a:rPr>
              <a:t>完整报文</a:t>
            </a:r>
            <a:r>
              <a:rPr sz="2800" b="1" spc="-10" dirty="0">
                <a:solidFill>
                  <a:srgbClr val="0000CC"/>
                </a:solidFill>
                <a:latin typeface="宋体"/>
                <a:cs typeface="宋体"/>
              </a:rPr>
              <a:t>传输</a:t>
            </a:r>
            <a:endParaRPr sz="2800">
              <a:latin typeface="宋体"/>
              <a:cs typeface="宋体"/>
            </a:endParaRPr>
          </a:p>
        </p:txBody>
      </p:sp>
      <p:sp>
        <p:nvSpPr>
          <p:cNvPr id="85" name="object 85"/>
          <p:cNvSpPr txBox="1">
            <a:spLocks noGrp="1"/>
          </p:cNvSpPr>
          <p:nvPr>
            <p:ph type="title"/>
          </p:nvPr>
        </p:nvSpPr>
        <p:spPr>
          <a:prstGeom prst="rect">
            <a:avLst/>
          </a:prstGeom>
        </p:spPr>
        <p:txBody>
          <a:bodyPr vert="horz" wrap="square" lIns="0" tIns="57650" rIns="0" bIns="0" rtlCol="0">
            <a:spAutoFit/>
          </a:bodyPr>
          <a:lstStyle/>
          <a:p>
            <a:pPr marL="822325">
              <a:lnSpc>
                <a:spcPts val="4205"/>
              </a:lnSpc>
            </a:pPr>
            <a:r>
              <a:rPr spc="-5" dirty="0"/>
              <a:t>传输层功能</a:t>
            </a:r>
          </a:p>
        </p:txBody>
      </p:sp>
      <p:sp>
        <p:nvSpPr>
          <p:cNvPr id="90" name="灯片编号占位符 89">
            <a:extLst>
              <a:ext uri="{FF2B5EF4-FFF2-40B4-BE49-F238E27FC236}">
                <a16:creationId xmlns:a16="http://schemas.microsoft.com/office/drawing/2014/main" id="{12AE9E23-B8BE-406A-931A-CDF449438F16}"/>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126</a:t>
            </a:fld>
            <a:endParaRPr lang="en-US" altLang="zh-CN"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6841" y="1163296"/>
            <a:ext cx="5113655" cy="987425"/>
          </a:xfrm>
          <a:prstGeom prst="rect">
            <a:avLst/>
          </a:prstGeom>
        </p:spPr>
        <p:txBody>
          <a:bodyPr vert="horz" wrap="square" lIns="0" tIns="0" rIns="0" bIns="0" rtlCol="0">
            <a:spAutoFit/>
          </a:bodyPr>
          <a:lstStyle/>
          <a:p>
            <a:pPr marL="12700">
              <a:lnSpc>
                <a:spcPct val="100000"/>
              </a:lnSpc>
            </a:pPr>
            <a:r>
              <a:rPr sz="2000" dirty="0">
                <a:solidFill>
                  <a:srgbClr val="6699FF"/>
                </a:solidFill>
                <a:latin typeface="Wingdings"/>
                <a:cs typeface="Wingdings"/>
              </a:rPr>
              <a:t></a:t>
            </a:r>
            <a:r>
              <a:rPr sz="2000" dirty="0">
                <a:solidFill>
                  <a:srgbClr val="6699FF"/>
                </a:solidFill>
                <a:latin typeface="Times New Roman"/>
                <a:cs typeface="Times New Roman"/>
              </a:rPr>
              <a:t> </a:t>
            </a:r>
            <a:r>
              <a:rPr sz="2000" spc="-90" dirty="0">
                <a:solidFill>
                  <a:srgbClr val="6699FF"/>
                </a:solidFill>
                <a:latin typeface="Times New Roman"/>
                <a:cs typeface="Times New Roman"/>
              </a:rPr>
              <a:t> </a:t>
            </a:r>
            <a:r>
              <a:rPr sz="2000" dirty="0">
                <a:solidFill>
                  <a:srgbClr val="FF0000"/>
                </a:solidFill>
                <a:latin typeface="宋体"/>
                <a:cs typeface="宋体"/>
              </a:rPr>
              <a:t>分段与重组</a:t>
            </a:r>
            <a:endParaRPr sz="2000">
              <a:latin typeface="宋体"/>
              <a:cs typeface="宋体"/>
            </a:endParaRPr>
          </a:p>
          <a:p>
            <a:pPr marL="355600" indent="-342900">
              <a:lnSpc>
                <a:spcPct val="100000"/>
              </a:lnSpc>
              <a:spcBef>
                <a:spcPts val="480"/>
              </a:spcBef>
              <a:buClr>
                <a:srgbClr val="6699FF"/>
              </a:buClr>
              <a:buFont typeface="Wingdings"/>
              <a:buChar char=""/>
              <a:tabLst>
                <a:tab pos="355600" algn="l"/>
              </a:tabLst>
            </a:pPr>
            <a:r>
              <a:rPr sz="2000" spc="-5" dirty="0">
                <a:solidFill>
                  <a:srgbClr val="FF0000"/>
                </a:solidFill>
                <a:latin typeface="Arial"/>
                <a:cs typeface="Arial"/>
              </a:rPr>
              <a:t>SAP</a:t>
            </a:r>
            <a:r>
              <a:rPr sz="2000" dirty="0">
                <a:solidFill>
                  <a:srgbClr val="FF0000"/>
                </a:solidFill>
                <a:latin typeface="宋体"/>
                <a:cs typeface="宋体"/>
              </a:rPr>
              <a:t>寻址</a:t>
            </a:r>
            <a:endParaRPr sz="2000">
              <a:latin typeface="宋体"/>
              <a:cs typeface="宋体"/>
            </a:endParaRPr>
          </a:p>
          <a:p>
            <a:pPr marL="469900">
              <a:lnSpc>
                <a:spcPct val="100000"/>
              </a:lnSpc>
              <a:spcBef>
                <a:spcPts val="425"/>
              </a:spcBef>
              <a:tabLst>
                <a:tab pos="756285" algn="l"/>
              </a:tabLst>
            </a:pPr>
            <a:r>
              <a:rPr sz="1800" dirty="0">
                <a:solidFill>
                  <a:srgbClr val="009999"/>
                </a:solidFill>
                <a:latin typeface="Wingdings"/>
                <a:cs typeface="Wingdings"/>
              </a:rPr>
              <a:t></a:t>
            </a:r>
            <a:r>
              <a:rPr sz="1800" dirty="0">
                <a:solidFill>
                  <a:srgbClr val="009999"/>
                </a:solidFill>
                <a:latin typeface="Times New Roman"/>
                <a:cs typeface="Times New Roman"/>
              </a:rPr>
              <a:t>	</a:t>
            </a:r>
            <a:r>
              <a:rPr sz="1800" dirty="0">
                <a:solidFill>
                  <a:srgbClr val="163793"/>
                </a:solidFill>
                <a:latin typeface="宋体"/>
                <a:cs typeface="宋体"/>
              </a:rPr>
              <a:t>确保将完整报文提交给正</a:t>
            </a:r>
            <a:r>
              <a:rPr sz="1800" spc="5" dirty="0">
                <a:solidFill>
                  <a:srgbClr val="163793"/>
                </a:solidFill>
                <a:latin typeface="宋体"/>
                <a:cs typeface="宋体"/>
              </a:rPr>
              <a:t>确</a:t>
            </a:r>
            <a:r>
              <a:rPr sz="1800" dirty="0">
                <a:solidFill>
                  <a:srgbClr val="FF0000"/>
                </a:solidFill>
                <a:latin typeface="宋体"/>
                <a:cs typeface="宋体"/>
              </a:rPr>
              <a:t>进程</a:t>
            </a:r>
            <a:r>
              <a:rPr sz="1800" dirty="0">
                <a:solidFill>
                  <a:srgbClr val="163793"/>
                </a:solidFill>
                <a:latin typeface="宋体"/>
                <a:cs typeface="宋体"/>
              </a:rPr>
              <a:t>，如端口号</a:t>
            </a:r>
            <a:endParaRPr sz="1800">
              <a:latin typeface="宋体"/>
              <a:cs typeface="宋体"/>
            </a:endParaRPr>
          </a:p>
        </p:txBody>
      </p:sp>
      <p:sp>
        <p:nvSpPr>
          <p:cNvPr id="3" name="object 3"/>
          <p:cNvSpPr/>
          <p:nvPr/>
        </p:nvSpPr>
        <p:spPr>
          <a:xfrm>
            <a:off x="973683" y="2209800"/>
            <a:ext cx="7093584" cy="3170555"/>
          </a:xfrm>
          <a:custGeom>
            <a:avLst/>
            <a:gdLst/>
            <a:ahLst/>
            <a:cxnLst/>
            <a:rect l="l" t="t" r="r" b="b"/>
            <a:pathLst>
              <a:path w="7093584" h="3170554">
                <a:moveTo>
                  <a:pt x="0" y="3170555"/>
                </a:moveTo>
                <a:lnTo>
                  <a:pt x="7093584" y="3170555"/>
                </a:lnTo>
                <a:lnTo>
                  <a:pt x="7093584" y="0"/>
                </a:lnTo>
                <a:lnTo>
                  <a:pt x="0" y="0"/>
                </a:lnTo>
                <a:lnTo>
                  <a:pt x="0" y="3170555"/>
                </a:lnTo>
                <a:close/>
              </a:path>
            </a:pathLst>
          </a:custGeom>
          <a:solidFill>
            <a:srgbClr val="EAEAEA"/>
          </a:solidFill>
        </p:spPr>
        <p:txBody>
          <a:bodyPr wrap="square" lIns="0" tIns="0" rIns="0" bIns="0" rtlCol="0"/>
          <a:lstStyle/>
          <a:p>
            <a:endParaRPr/>
          </a:p>
        </p:txBody>
      </p:sp>
      <p:sp>
        <p:nvSpPr>
          <p:cNvPr id="4" name="object 4"/>
          <p:cNvSpPr/>
          <p:nvPr/>
        </p:nvSpPr>
        <p:spPr>
          <a:xfrm>
            <a:off x="1620519" y="2209749"/>
            <a:ext cx="525386" cy="4714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12966" y="2209749"/>
            <a:ext cx="525386" cy="47147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86841" y="5032722"/>
            <a:ext cx="4493895" cy="1435735"/>
          </a:xfrm>
          <a:prstGeom prst="rect">
            <a:avLst/>
          </a:prstGeom>
        </p:spPr>
        <p:txBody>
          <a:bodyPr vert="horz" wrap="square" lIns="0" tIns="0" rIns="0" bIns="0" rtlCol="0">
            <a:spAutoFit/>
          </a:bodyPr>
          <a:lstStyle/>
          <a:p>
            <a:pPr marR="5080" algn="r">
              <a:lnSpc>
                <a:spcPct val="100000"/>
              </a:lnSpc>
            </a:pPr>
            <a:r>
              <a:rPr sz="1600" b="1" spc="-5" dirty="0">
                <a:solidFill>
                  <a:srgbClr val="163793"/>
                </a:solidFill>
                <a:latin typeface="Arial"/>
                <a:cs typeface="Arial"/>
              </a:rPr>
              <a:t>In</a:t>
            </a:r>
            <a:r>
              <a:rPr sz="1600" b="1" spc="-15" dirty="0">
                <a:solidFill>
                  <a:srgbClr val="163793"/>
                </a:solidFill>
                <a:latin typeface="Arial"/>
                <a:cs typeface="Arial"/>
              </a:rPr>
              <a:t>t</a:t>
            </a:r>
            <a:r>
              <a:rPr sz="1600" b="1" spc="-5" dirty="0">
                <a:solidFill>
                  <a:srgbClr val="163793"/>
                </a:solidFill>
                <a:latin typeface="Arial"/>
                <a:cs typeface="Arial"/>
              </a:rPr>
              <a:t>ernet</a:t>
            </a:r>
            <a:endParaRPr sz="1600">
              <a:latin typeface="Arial"/>
              <a:cs typeface="Arial"/>
            </a:endParaRPr>
          </a:p>
          <a:p>
            <a:pPr marL="12700">
              <a:lnSpc>
                <a:spcPct val="100000"/>
              </a:lnSpc>
              <a:spcBef>
                <a:spcPts val="1345"/>
              </a:spcBef>
            </a:pPr>
            <a:r>
              <a:rPr sz="2000" dirty="0">
                <a:solidFill>
                  <a:srgbClr val="6699FF"/>
                </a:solidFill>
                <a:latin typeface="Wingdings"/>
                <a:cs typeface="Wingdings"/>
              </a:rPr>
              <a:t></a:t>
            </a:r>
            <a:r>
              <a:rPr sz="2000" dirty="0">
                <a:solidFill>
                  <a:srgbClr val="6699FF"/>
                </a:solidFill>
                <a:latin typeface="Times New Roman"/>
                <a:cs typeface="Times New Roman"/>
              </a:rPr>
              <a:t> </a:t>
            </a:r>
            <a:r>
              <a:rPr sz="2000" spc="-90" dirty="0">
                <a:solidFill>
                  <a:srgbClr val="6699FF"/>
                </a:solidFill>
                <a:latin typeface="Times New Roman"/>
                <a:cs typeface="Times New Roman"/>
              </a:rPr>
              <a:t> </a:t>
            </a:r>
            <a:r>
              <a:rPr sz="2000" dirty="0">
                <a:solidFill>
                  <a:srgbClr val="FF0000"/>
                </a:solidFill>
                <a:latin typeface="宋体"/>
                <a:cs typeface="宋体"/>
              </a:rPr>
              <a:t>连接控制</a:t>
            </a:r>
            <a:endParaRPr sz="2000">
              <a:latin typeface="宋体"/>
              <a:cs typeface="宋体"/>
            </a:endParaRPr>
          </a:p>
          <a:p>
            <a:pPr marL="12700">
              <a:lnSpc>
                <a:spcPct val="100000"/>
              </a:lnSpc>
              <a:spcBef>
                <a:spcPts val="480"/>
              </a:spcBef>
            </a:pPr>
            <a:r>
              <a:rPr sz="2000" spc="5" dirty="0">
                <a:solidFill>
                  <a:srgbClr val="6699FF"/>
                </a:solidFill>
                <a:latin typeface="Wingdings"/>
                <a:cs typeface="Wingdings"/>
              </a:rPr>
              <a:t></a:t>
            </a:r>
            <a:r>
              <a:rPr sz="2000" spc="5" dirty="0">
                <a:solidFill>
                  <a:srgbClr val="6699FF"/>
                </a:solidFill>
                <a:latin typeface="Times New Roman"/>
                <a:cs typeface="Times New Roman"/>
              </a:rPr>
              <a:t> </a:t>
            </a:r>
            <a:r>
              <a:rPr sz="2000" spc="-90" dirty="0">
                <a:solidFill>
                  <a:srgbClr val="6699FF"/>
                </a:solidFill>
                <a:latin typeface="Times New Roman"/>
                <a:cs typeface="Times New Roman"/>
              </a:rPr>
              <a:t> </a:t>
            </a:r>
            <a:r>
              <a:rPr sz="2000" dirty="0">
                <a:solidFill>
                  <a:srgbClr val="FF0000"/>
                </a:solidFill>
                <a:latin typeface="宋体"/>
                <a:cs typeface="宋体"/>
              </a:rPr>
              <a:t>流量控制</a:t>
            </a:r>
            <a:endParaRPr sz="2000">
              <a:latin typeface="宋体"/>
              <a:cs typeface="宋体"/>
            </a:endParaRPr>
          </a:p>
          <a:p>
            <a:pPr marL="12700">
              <a:lnSpc>
                <a:spcPct val="100000"/>
              </a:lnSpc>
              <a:spcBef>
                <a:spcPts val="480"/>
              </a:spcBef>
            </a:pPr>
            <a:r>
              <a:rPr sz="2000" dirty="0">
                <a:solidFill>
                  <a:srgbClr val="6699FF"/>
                </a:solidFill>
                <a:latin typeface="Wingdings"/>
                <a:cs typeface="Wingdings"/>
              </a:rPr>
              <a:t></a:t>
            </a:r>
            <a:r>
              <a:rPr sz="2000" dirty="0">
                <a:solidFill>
                  <a:srgbClr val="6699FF"/>
                </a:solidFill>
                <a:latin typeface="Times New Roman"/>
                <a:cs typeface="Times New Roman"/>
              </a:rPr>
              <a:t> </a:t>
            </a:r>
            <a:r>
              <a:rPr sz="2000" spc="-90" dirty="0">
                <a:solidFill>
                  <a:srgbClr val="6699FF"/>
                </a:solidFill>
                <a:latin typeface="Times New Roman"/>
                <a:cs typeface="Times New Roman"/>
              </a:rPr>
              <a:t> </a:t>
            </a:r>
            <a:r>
              <a:rPr sz="2000" dirty="0">
                <a:solidFill>
                  <a:srgbClr val="FF0000"/>
                </a:solidFill>
                <a:latin typeface="宋体"/>
                <a:cs typeface="宋体"/>
              </a:rPr>
              <a:t>差错控制</a:t>
            </a:r>
            <a:endParaRPr sz="2000">
              <a:latin typeface="宋体"/>
              <a:cs typeface="宋体"/>
            </a:endParaRPr>
          </a:p>
        </p:txBody>
      </p:sp>
      <p:sp>
        <p:nvSpPr>
          <p:cNvPr id="7" name="object 7"/>
          <p:cNvSpPr txBox="1"/>
          <p:nvPr/>
        </p:nvSpPr>
        <p:spPr>
          <a:xfrm>
            <a:off x="2146173" y="2330275"/>
            <a:ext cx="127635" cy="177800"/>
          </a:xfrm>
          <a:prstGeom prst="rect">
            <a:avLst/>
          </a:prstGeom>
        </p:spPr>
        <p:txBody>
          <a:bodyPr vert="horz" wrap="square" lIns="0" tIns="0" rIns="0" bIns="0" rtlCol="0">
            <a:spAutoFit/>
          </a:bodyPr>
          <a:lstStyle/>
          <a:p>
            <a:pPr marL="12700">
              <a:lnSpc>
                <a:spcPct val="100000"/>
              </a:lnSpc>
            </a:pPr>
            <a:r>
              <a:rPr sz="1200" b="1" dirty="0">
                <a:solidFill>
                  <a:srgbClr val="FF0000"/>
                </a:solidFill>
                <a:latin typeface="Arial"/>
                <a:cs typeface="Arial"/>
              </a:rPr>
              <a:t>S</a:t>
            </a:r>
            <a:endParaRPr sz="1200">
              <a:latin typeface="Arial"/>
              <a:cs typeface="Arial"/>
            </a:endParaRPr>
          </a:p>
        </p:txBody>
      </p:sp>
      <p:sp>
        <p:nvSpPr>
          <p:cNvPr id="8" name="object 8"/>
          <p:cNvSpPr txBox="1"/>
          <p:nvPr/>
        </p:nvSpPr>
        <p:spPr>
          <a:xfrm>
            <a:off x="6734936" y="2330275"/>
            <a:ext cx="135890" cy="177800"/>
          </a:xfrm>
          <a:prstGeom prst="rect">
            <a:avLst/>
          </a:prstGeom>
        </p:spPr>
        <p:txBody>
          <a:bodyPr vert="horz" wrap="square" lIns="0" tIns="0" rIns="0" bIns="0" rtlCol="0">
            <a:spAutoFit/>
          </a:bodyPr>
          <a:lstStyle/>
          <a:p>
            <a:pPr marL="12700">
              <a:lnSpc>
                <a:spcPct val="100000"/>
              </a:lnSpc>
            </a:pPr>
            <a:r>
              <a:rPr sz="1200" b="1" dirty="0">
                <a:solidFill>
                  <a:srgbClr val="FF0000"/>
                </a:solidFill>
                <a:latin typeface="Arial"/>
                <a:cs typeface="Arial"/>
              </a:rPr>
              <a:t>D</a:t>
            </a:r>
            <a:endParaRPr sz="1200">
              <a:latin typeface="Arial"/>
              <a:cs typeface="Arial"/>
            </a:endParaRPr>
          </a:p>
        </p:txBody>
      </p:sp>
      <p:sp>
        <p:nvSpPr>
          <p:cNvPr id="9" name="object 9"/>
          <p:cNvSpPr txBox="1"/>
          <p:nvPr/>
        </p:nvSpPr>
        <p:spPr>
          <a:xfrm>
            <a:off x="1223937" y="2714142"/>
            <a:ext cx="1209040" cy="192405"/>
          </a:xfrm>
          <a:prstGeom prst="rect">
            <a:avLst/>
          </a:prstGeom>
          <a:solidFill>
            <a:srgbClr val="FF9900"/>
          </a:solidFill>
          <a:ln w="9525">
            <a:solidFill>
              <a:srgbClr val="163793"/>
            </a:solidFill>
          </a:ln>
        </p:spPr>
        <p:txBody>
          <a:bodyPr vert="horz" wrap="square" lIns="0" tIns="0" rIns="0" bIns="0" rtlCol="0">
            <a:spAutoFit/>
          </a:bodyPr>
          <a:lstStyle/>
          <a:p>
            <a:pPr marL="362585">
              <a:lnSpc>
                <a:spcPct val="100000"/>
              </a:lnSpc>
            </a:pPr>
            <a:r>
              <a:rPr sz="1200" b="1" dirty="0">
                <a:solidFill>
                  <a:srgbClr val="163793"/>
                </a:solidFill>
                <a:latin typeface="Arial"/>
                <a:cs typeface="Arial"/>
              </a:rPr>
              <a:t>S</a:t>
            </a:r>
            <a:r>
              <a:rPr sz="1200" b="1" spc="-5" dirty="0">
                <a:solidFill>
                  <a:srgbClr val="163793"/>
                </a:solidFill>
                <a:latin typeface="Arial"/>
                <a:cs typeface="Arial"/>
              </a:rPr>
              <a:t>-</a:t>
            </a:r>
            <a:r>
              <a:rPr sz="1200" b="1" dirty="0">
                <a:solidFill>
                  <a:srgbClr val="163793"/>
                </a:solidFill>
                <a:latin typeface="Arial"/>
                <a:cs typeface="Arial"/>
              </a:rPr>
              <a:t>PDU</a:t>
            </a:r>
            <a:endParaRPr sz="1200">
              <a:latin typeface="Arial"/>
              <a:cs typeface="Arial"/>
            </a:endParaRPr>
          </a:p>
        </p:txBody>
      </p:sp>
      <p:sp>
        <p:nvSpPr>
          <p:cNvPr id="10" name="object 10"/>
          <p:cNvSpPr/>
          <p:nvPr/>
        </p:nvSpPr>
        <p:spPr>
          <a:xfrm>
            <a:off x="2157602" y="3579367"/>
            <a:ext cx="228600" cy="164465"/>
          </a:xfrm>
          <a:custGeom>
            <a:avLst/>
            <a:gdLst/>
            <a:ahLst/>
            <a:cxnLst/>
            <a:rect l="l" t="t" r="r" b="b"/>
            <a:pathLst>
              <a:path w="228600" h="164464">
                <a:moveTo>
                  <a:pt x="228346" y="123444"/>
                </a:moveTo>
                <a:lnTo>
                  <a:pt x="0" y="123444"/>
                </a:lnTo>
                <a:lnTo>
                  <a:pt x="114173" y="164465"/>
                </a:lnTo>
                <a:lnTo>
                  <a:pt x="228346" y="123444"/>
                </a:lnTo>
                <a:close/>
              </a:path>
              <a:path w="228600" h="164464">
                <a:moveTo>
                  <a:pt x="171196" y="0"/>
                </a:moveTo>
                <a:lnTo>
                  <a:pt x="57023" y="0"/>
                </a:lnTo>
                <a:lnTo>
                  <a:pt x="57023" y="123444"/>
                </a:lnTo>
                <a:lnTo>
                  <a:pt x="171196" y="123444"/>
                </a:lnTo>
                <a:lnTo>
                  <a:pt x="171196" y="0"/>
                </a:lnTo>
                <a:close/>
              </a:path>
            </a:pathLst>
          </a:custGeom>
          <a:solidFill>
            <a:srgbClr val="4D75E4"/>
          </a:solidFill>
        </p:spPr>
        <p:txBody>
          <a:bodyPr wrap="square" lIns="0" tIns="0" rIns="0" bIns="0" rtlCol="0"/>
          <a:lstStyle/>
          <a:p>
            <a:endParaRPr/>
          </a:p>
        </p:txBody>
      </p:sp>
      <p:sp>
        <p:nvSpPr>
          <p:cNvPr id="11" name="object 11"/>
          <p:cNvSpPr/>
          <p:nvPr/>
        </p:nvSpPr>
        <p:spPr>
          <a:xfrm>
            <a:off x="2157602" y="3579367"/>
            <a:ext cx="228600" cy="164465"/>
          </a:xfrm>
          <a:custGeom>
            <a:avLst/>
            <a:gdLst/>
            <a:ahLst/>
            <a:cxnLst/>
            <a:rect l="l" t="t" r="r" b="b"/>
            <a:pathLst>
              <a:path w="228600" h="164464">
                <a:moveTo>
                  <a:pt x="0" y="123444"/>
                </a:moveTo>
                <a:lnTo>
                  <a:pt x="57023" y="123444"/>
                </a:lnTo>
                <a:lnTo>
                  <a:pt x="57023" y="0"/>
                </a:lnTo>
                <a:lnTo>
                  <a:pt x="171196" y="0"/>
                </a:lnTo>
                <a:lnTo>
                  <a:pt x="171196" y="123444"/>
                </a:lnTo>
                <a:lnTo>
                  <a:pt x="228346" y="123444"/>
                </a:lnTo>
                <a:lnTo>
                  <a:pt x="114173" y="164465"/>
                </a:lnTo>
                <a:lnTo>
                  <a:pt x="0" y="123444"/>
                </a:lnTo>
                <a:close/>
              </a:path>
            </a:pathLst>
          </a:custGeom>
          <a:ln w="9525">
            <a:solidFill>
              <a:srgbClr val="163793"/>
            </a:solidFill>
          </a:ln>
        </p:spPr>
        <p:txBody>
          <a:bodyPr wrap="square" lIns="0" tIns="0" rIns="0" bIns="0" rtlCol="0"/>
          <a:lstStyle/>
          <a:p>
            <a:endParaRPr/>
          </a:p>
        </p:txBody>
      </p:sp>
      <p:sp>
        <p:nvSpPr>
          <p:cNvPr id="13" name="object 13"/>
          <p:cNvSpPr txBox="1"/>
          <p:nvPr/>
        </p:nvSpPr>
        <p:spPr>
          <a:xfrm>
            <a:off x="3667125" y="3825485"/>
            <a:ext cx="450850" cy="165735"/>
          </a:xfrm>
          <a:prstGeom prst="rect">
            <a:avLst/>
          </a:prstGeom>
        </p:spPr>
        <p:txBody>
          <a:bodyPr vert="horz" wrap="square" lIns="0" tIns="0" rIns="0" bIns="0" rtlCol="0">
            <a:spAutoFit/>
          </a:bodyPr>
          <a:lstStyle/>
          <a:p>
            <a:pPr marL="12700">
              <a:lnSpc>
                <a:spcPct val="100000"/>
              </a:lnSpc>
            </a:pPr>
            <a:r>
              <a:rPr sz="1100" b="1" spc="10" dirty="0">
                <a:solidFill>
                  <a:srgbClr val="163793"/>
                </a:solidFill>
                <a:latin typeface="思源黑体 CN Bold"/>
                <a:cs typeface="思源黑体 CN Bold"/>
              </a:rPr>
              <a:t>网络层</a:t>
            </a:r>
            <a:endParaRPr sz="1100">
              <a:latin typeface="思源黑体 CN Bold"/>
              <a:cs typeface="思源黑体 CN Bold"/>
            </a:endParaRPr>
          </a:p>
        </p:txBody>
      </p:sp>
      <p:sp>
        <p:nvSpPr>
          <p:cNvPr id="15" name="object 15"/>
          <p:cNvSpPr/>
          <p:nvPr/>
        </p:nvSpPr>
        <p:spPr>
          <a:xfrm>
            <a:off x="2432811" y="4212590"/>
            <a:ext cx="228600" cy="164465"/>
          </a:xfrm>
          <a:custGeom>
            <a:avLst/>
            <a:gdLst/>
            <a:ahLst/>
            <a:cxnLst/>
            <a:rect l="l" t="t" r="r" b="b"/>
            <a:pathLst>
              <a:path w="228600" h="164464">
                <a:moveTo>
                  <a:pt x="228219" y="123317"/>
                </a:moveTo>
                <a:lnTo>
                  <a:pt x="0" y="123317"/>
                </a:lnTo>
                <a:lnTo>
                  <a:pt x="114045" y="164465"/>
                </a:lnTo>
                <a:lnTo>
                  <a:pt x="228219" y="123317"/>
                </a:lnTo>
                <a:close/>
              </a:path>
              <a:path w="228600" h="164464">
                <a:moveTo>
                  <a:pt x="171195" y="0"/>
                </a:moveTo>
                <a:lnTo>
                  <a:pt x="57023" y="0"/>
                </a:lnTo>
                <a:lnTo>
                  <a:pt x="57023" y="123317"/>
                </a:lnTo>
                <a:lnTo>
                  <a:pt x="171195" y="123317"/>
                </a:lnTo>
                <a:lnTo>
                  <a:pt x="171195" y="0"/>
                </a:lnTo>
                <a:close/>
              </a:path>
            </a:pathLst>
          </a:custGeom>
          <a:solidFill>
            <a:srgbClr val="4D75E4"/>
          </a:solidFill>
        </p:spPr>
        <p:txBody>
          <a:bodyPr wrap="square" lIns="0" tIns="0" rIns="0" bIns="0" rtlCol="0"/>
          <a:lstStyle/>
          <a:p>
            <a:endParaRPr/>
          </a:p>
        </p:txBody>
      </p:sp>
      <p:sp>
        <p:nvSpPr>
          <p:cNvPr id="16" name="object 16"/>
          <p:cNvSpPr/>
          <p:nvPr/>
        </p:nvSpPr>
        <p:spPr>
          <a:xfrm>
            <a:off x="2432811" y="4212590"/>
            <a:ext cx="228600" cy="164465"/>
          </a:xfrm>
          <a:custGeom>
            <a:avLst/>
            <a:gdLst/>
            <a:ahLst/>
            <a:cxnLst/>
            <a:rect l="l" t="t" r="r" b="b"/>
            <a:pathLst>
              <a:path w="228600" h="164464">
                <a:moveTo>
                  <a:pt x="0" y="123317"/>
                </a:moveTo>
                <a:lnTo>
                  <a:pt x="57023" y="123317"/>
                </a:lnTo>
                <a:lnTo>
                  <a:pt x="57023" y="0"/>
                </a:lnTo>
                <a:lnTo>
                  <a:pt x="171195" y="0"/>
                </a:lnTo>
                <a:lnTo>
                  <a:pt x="171195" y="123317"/>
                </a:lnTo>
                <a:lnTo>
                  <a:pt x="228219" y="123317"/>
                </a:lnTo>
                <a:lnTo>
                  <a:pt x="114045" y="164465"/>
                </a:lnTo>
                <a:lnTo>
                  <a:pt x="0" y="123317"/>
                </a:lnTo>
                <a:close/>
              </a:path>
            </a:pathLst>
          </a:custGeom>
          <a:ln w="9525">
            <a:solidFill>
              <a:srgbClr val="163793"/>
            </a:solidFill>
          </a:ln>
        </p:spPr>
        <p:txBody>
          <a:bodyPr wrap="square" lIns="0" tIns="0" rIns="0" bIns="0" rtlCol="0"/>
          <a:lstStyle/>
          <a:p>
            <a:endParaRPr/>
          </a:p>
        </p:txBody>
      </p:sp>
      <p:sp>
        <p:nvSpPr>
          <p:cNvPr id="17" name="object 17"/>
          <p:cNvSpPr txBox="1"/>
          <p:nvPr/>
        </p:nvSpPr>
        <p:spPr>
          <a:xfrm>
            <a:off x="4290821" y="4475091"/>
            <a:ext cx="450850" cy="165735"/>
          </a:xfrm>
          <a:prstGeom prst="rect">
            <a:avLst/>
          </a:prstGeom>
        </p:spPr>
        <p:txBody>
          <a:bodyPr vert="horz" wrap="square" lIns="0" tIns="0" rIns="0" bIns="0" rtlCol="0">
            <a:spAutoFit/>
          </a:bodyPr>
          <a:lstStyle/>
          <a:p>
            <a:pPr marL="12700">
              <a:lnSpc>
                <a:spcPct val="100000"/>
              </a:lnSpc>
            </a:pPr>
            <a:r>
              <a:rPr sz="1100" b="1" spc="10" dirty="0">
                <a:solidFill>
                  <a:srgbClr val="163793"/>
                </a:solidFill>
                <a:latin typeface="思源黑体 CN Bold"/>
                <a:cs typeface="思源黑体 CN Bold"/>
              </a:rPr>
              <a:t>链路层</a:t>
            </a:r>
            <a:endParaRPr sz="1100">
              <a:latin typeface="思源黑体 CN Bold"/>
              <a:cs typeface="思源黑体 CN Bold"/>
            </a:endParaRPr>
          </a:p>
        </p:txBody>
      </p:sp>
      <p:sp>
        <p:nvSpPr>
          <p:cNvPr id="19" name="object 19"/>
          <p:cNvSpPr/>
          <p:nvPr/>
        </p:nvSpPr>
        <p:spPr>
          <a:xfrm>
            <a:off x="6445630" y="4278376"/>
            <a:ext cx="228600" cy="164465"/>
          </a:xfrm>
          <a:custGeom>
            <a:avLst/>
            <a:gdLst/>
            <a:ahLst/>
            <a:cxnLst/>
            <a:rect l="l" t="t" r="r" b="b"/>
            <a:pathLst>
              <a:path w="228600" h="164464">
                <a:moveTo>
                  <a:pt x="171196" y="41148"/>
                </a:moveTo>
                <a:lnTo>
                  <a:pt x="57023" y="41148"/>
                </a:lnTo>
                <a:lnTo>
                  <a:pt x="57023" y="164465"/>
                </a:lnTo>
                <a:lnTo>
                  <a:pt x="171196" y="164465"/>
                </a:lnTo>
                <a:lnTo>
                  <a:pt x="171196" y="41148"/>
                </a:lnTo>
                <a:close/>
              </a:path>
              <a:path w="228600" h="164464">
                <a:moveTo>
                  <a:pt x="114173" y="0"/>
                </a:moveTo>
                <a:lnTo>
                  <a:pt x="0" y="41148"/>
                </a:lnTo>
                <a:lnTo>
                  <a:pt x="228219" y="41148"/>
                </a:lnTo>
                <a:lnTo>
                  <a:pt x="114173" y="0"/>
                </a:lnTo>
                <a:close/>
              </a:path>
            </a:pathLst>
          </a:custGeom>
          <a:solidFill>
            <a:srgbClr val="4D75E4"/>
          </a:solidFill>
        </p:spPr>
        <p:txBody>
          <a:bodyPr wrap="square" lIns="0" tIns="0" rIns="0" bIns="0" rtlCol="0"/>
          <a:lstStyle/>
          <a:p>
            <a:endParaRPr/>
          </a:p>
        </p:txBody>
      </p:sp>
      <p:sp>
        <p:nvSpPr>
          <p:cNvPr id="20" name="object 20"/>
          <p:cNvSpPr/>
          <p:nvPr/>
        </p:nvSpPr>
        <p:spPr>
          <a:xfrm>
            <a:off x="6445630" y="4278376"/>
            <a:ext cx="228600" cy="164465"/>
          </a:xfrm>
          <a:custGeom>
            <a:avLst/>
            <a:gdLst/>
            <a:ahLst/>
            <a:cxnLst/>
            <a:rect l="l" t="t" r="r" b="b"/>
            <a:pathLst>
              <a:path w="228600" h="164464">
                <a:moveTo>
                  <a:pt x="228219" y="41148"/>
                </a:moveTo>
                <a:lnTo>
                  <a:pt x="171196" y="41148"/>
                </a:lnTo>
                <a:lnTo>
                  <a:pt x="171196" y="164465"/>
                </a:lnTo>
                <a:lnTo>
                  <a:pt x="57023" y="164465"/>
                </a:lnTo>
                <a:lnTo>
                  <a:pt x="57023" y="41148"/>
                </a:lnTo>
                <a:lnTo>
                  <a:pt x="0" y="41148"/>
                </a:lnTo>
                <a:lnTo>
                  <a:pt x="114173" y="0"/>
                </a:lnTo>
                <a:lnTo>
                  <a:pt x="228219" y="41148"/>
                </a:lnTo>
                <a:close/>
              </a:path>
            </a:pathLst>
          </a:custGeom>
          <a:ln w="9525">
            <a:solidFill>
              <a:srgbClr val="163793"/>
            </a:solidFill>
          </a:ln>
        </p:spPr>
        <p:txBody>
          <a:bodyPr wrap="square" lIns="0" tIns="0" rIns="0" bIns="0" rtlCol="0"/>
          <a:lstStyle/>
          <a:p>
            <a:endParaRPr/>
          </a:p>
        </p:txBody>
      </p:sp>
      <p:sp>
        <p:nvSpPr>
          <p:cNvPr id="21" name="object 21"/>
          <p:cNvSpPr txBox="1"/>
          <p:nvPr/>
        </p:nvSpPr>
        <p:spPr>
          <a:xfrm>
            <a:off x="5318252" y="3874635"/>
            <a:ext cx="450850" cy="165735"/>
          </a:xfrm>
          <a:prstGeom prst="rect">
            <a:avLst/>
          </a:prstGeom>
        </p:spPr>
        <p:txBody>
          <a:bodyPr vert="horz" wrap="square" lIns="0" tIns="0" rIns="0" bIns="0" rtlCol="0">
            <a:spAutoFit/>
          </a:bodyPr>
          <a:lstStyle/>
          <a:p>
            <a:pPr marL="12700">
              <a:lnSpc>
                <a:spcPct val="100000"/>
              </a:lnSpc>
            </a:pPr>
            <a:r>
              <a:rPr sz="1100" b="1" spc="10" dirty="0">
                <a:solidFill>
                  <a:srgbClr val="163793"/>
                </a:solidFill>
                <a:latin typeface="思源黑体 CN Bold"/>
                <a:cs typeface="思源黑体 CN Bold"/>
              </a:rPr>
              <a:t>网络层</a:t>
            </a:r>
            <a:endParaRPr sz="1100">
              <a:latin typeface="思源黑体 CN Bold"/>
              <a:cs typeface="思源黑体 CN Bold"/>
            </a:endParaRPr>
          </a:p>
        </p:txBody>
      </p:sp>
      <p:sp>
        <p:nvSpPr>
          <p:cNvPr id="23" name="object 23"/>
          <p:cNvSpPr txBox="1"/>
          <p:nvPr/>
        </p:nvSpPr>
        <p:spPr>
          <a:xfrm>
            <a:off x="5046090" y="4491473"/>
            <a:ext cx="450850" cy="165735"/>
          </a:xfrm>
          <a:prstGeom prst="rect">
            <a:avLst/>
          </a:prstGeom>
        </p:spPr>
        <p:txBody>
          <a:bodyPr vert="horz" wrap="square" lIns="0" tIns="0" rIns="0" bIns="0" rtlCol="0">
            <a:spAutoFit/>
          </a:bodyPr>
          <a:lstStyle/>
          <a:p>
            <a:pPr marL="12700">
              <a:lnSpc>
                <a:spcPct val="100000"/>
              </a:lnSpc>
            </a:pPr>
            <a:r>
              <a:rPr sz="1100" b="1" spc="10" dirty="0">
                <a:solidFill>
                  <a:srgbClr val="163793"/>
                </a:solidFill>
                <a:latin typeface="思源黑体 CN Bold"/>
                <a:cs typeface="思源黑体 CN Bold"/>
              </a:rPr>
              <a:t>链路层</a:t>
            </a:r>
            <a:endParaRPr sz="1100">
              <a:latin typeface="思源黑体 CN Bold"/>
              <a:cs typeface="思源黑体 CN Bold"/>
            </a:endParaRPr>
          </a:p>
        </p:txBody>
      </p:sp>
      <p:sp>
        <p:nvSpPr>
          <p:cNvPr id="24" name="object 24"/>
          <p:cNvSpPr/>
          <p:nvPr/>
        </p:nvSpPr>
        <p:spPr>
          <a:xfrm>
            <a:off x="3338703" y="4878704"/>
            <a:ext cx="2537714" cy="501650"/>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3279013" y="4876038"/>
            <a:ext cx="294005" cy="306705"/>
          </a:xfrm>
          <a:custGeom>
            <a:avLst/>
            <a:gdLst/>
            <a:ahLst/>
            <a:cxnLst/>
            <a:rect l="l" t="t" r="r" b="b"/>
            <a:pathLst>
              <a:path w="294004" h="306704">
                <a:moveTo>
                  <a:pt x="91312" y="0"/>
                </a:moveTo>
                <a:lnTo>
                  <a:pt x="0" y="131825"/>
                </a:lnTo>
                <a:lnTo>
                  <a:pt x="157099" y="240537"/>
                </a:lnTo>
                <a:lnTo>
                  <a:pt x="111506" y="306450"/>
                </a:lnTo>
                <a:lnTo>
                  <a:pt x="255015" y="210819"/>
                </a:lnTo>
                <a:lnTo>
                  <a:pt x="278721" y="108585"/>
                </a:lnTo>
                <a:lnTo>
                  <a:pt x="248412" y="108585"/>
                </a:lnTo>
                <a:lnTo>
                  <a:pt x="91312" y="0"/>
                </a:lnTo>
                <a:close/>
              </a:path>
              <a:path w="294004" h="306704">
                <a:moveTo>
                  <a:pt x="294004" y="42672"/>
                </a:moveTo>
                <a:lnTo>
                  <a:pt x="248412" y="108585"/>
                </a:lnTo>
                <a:lnTo>
                  <a:pt x="278721" y="108585"/>
                </a:lnTo>
                <a:lnTo>
                  <a:pt x="294004" y="42672"/>
                </a:lnTo>
                <a:close/>
              </a:path>
            </a:pathLst>
          </a:custGeom>
          <a:solidFill>
            <a:srgbClr val="4D75E4"/>
          </a:solidFill>
        </p:spPr>
        <p:txBody>
          <a:bodyPr wrap="square" lIns="0" tIns="0" rIns="0" bIns="0" rtlCol="0"/>
          <a:lstStyle/>
          <a:p>
            <a:endParaRPr/>
          </a:p>
        </p:txBody>
      </p:sp>
      <p:sp>
        <p:nvSpPr>
          <p:cNvPr id="26" name="object 26"/>
          <p:cNvSpPr/>
          <p:nvPr/>
        </p:nvSpPr>
        <p:spPr>
          <a:xfrm>
            <a:off x="3279013" y="4876038"/>
            <a:ext cx="294005" cy="306705"/>
          </a:xfrm>
          <a:custGeom>
            <a:avLst/>
            <a:gdLst/>
            <a:ahLst/>
            <a:cxnLst/>
            <a:rect l="l" t="t" r="r" b="b"/>
            <a:pathLst>
              <a:path w="294004" h="306704">
                <a:moveTo>
                  <a:pt x="111506" y="306450"/>
                </a:moveTo>
                <a:lnTo>
                  <a:pt x="157099" y="240537"/>
                </a:lnTo>
                <a:lnTo>
                  <a:pt x="0" y="131825"/>
                </a:lnTo>
                <a:lnTo>
                  <a:pt x="91312" y="0"/>
                </a:lnTo>
                <a:lnTo>
                  <a:pt x="248412" y="108585"/>
                </a:lnTo>
                <a:lnTo>
                  <a:pt x="294004" y="42672"/>
                </a:lnTo>
                <a:lnTo>
                  <a:pt x="255015" y="210819"/>
                </a:lnTo>
                <a:lnTo>
                  <a:pt x="111506" y="306450"/>
                </a:lnTo>
                <a:close/>
              </a:path>
            </a:pathLst>
          </a:custGeom>
          <a:ln w="9525">
            <a:solidFill>
              <a:srgbClr val="163793"/>
            </a:solidFill>
          </a:ln>
        </p:spPr>
        <p:txBody>
          <a:bodyPr wrap="square" lIns="0" tIns="0" rIns="0" bIns="0" rtlCol="0"/>
          <a:lstStyle/>
          <a:p>
            <a:endParaRPr/>
          </a:p>
        </p:txBody>
      </p:sp>
      <p:sp>
        <p:nvSpPr>
          <p:cNvPr id="27" name="object 27"/>
          <p:cNvSpPr/>
          <p:nvPr/>
        </p:nvSpPr>
        <p:spPr>
          <a:xfrm>
            <a:off x="5693790" y="4912105"/>
            <a:ext cx="294005" cy="306705"/>
          </a:xfrm>
          <a:custGeom>
            <a:avLst/>
            <a:gdLst/>
            <a:ahLst/>
            <a:cxnLst/>
            <a:rect l="l" t="t" r="r" b="b"/>
            <a:pathLst>
              <a:path w="294004" h="306704">
                <a:moveTo>
                  <a:pt x="111379" y="0"/>
                </a:moveTo>
                <a:lnTo>
                  <a:pt x="157099" y="65913"/>
                </a:lnTo>
                <a:lnTo>
                  <a:pt x="0" y="174625"/>
                </a:lnTo>
                <a:lnTo>
                  <a:pt x="91186" y="306451"/>
                </a:lnTo>
                <a:lnTo>
                  <a:pt x="248285" y="197739"/>
                </a:lnTo>
                <a:lnTo>
                  <a:pt x="278632" y="197739"/>
                </a:lnTo>
                <a:lnTo>
                  <a:pt x="255016" y="95631"/>
                </a:lnTo>
                <a:lnTo>
                  <a:pt x="111379" y="0"/>
                </a:lnTo>
                <a:close/>
              </a:path>
              <a:path w="294004" h="306704">
                <a:moveTo>
                  <a:pt x="278632" y="197739"/>
                </a:moveTo>
                <a:lnTo>
                  <a:pt x="248285" y="197739"/>
                </a:lnTo>
                <a:lnTo>
                  <a:pt x="293878" y="263652"/>
                </a:lnTo>
                <a:lnTo>
                  <a:pt x="278632" y="197739"/>
                </a:lnTo>
                <a:close/>
              </a:path>
            </a:pathLst>
          </a:custGeom>
          <a:solidFill>
            <a:srgbClr val="4D75E4"/>
          </a:solidFill>
        </p:spPr>
        <p:txBody>
          <a:bodyPr wrap="square" lIns="0" tIns="0" rIns="0" bIns="0" rtlCol="0"/>
          <a:lstStyle/>
          <a:p>
            <a:endParaRPr/>
          </a:p>
        </p:txBody>
      </p:sp>
      <p:sp>
        <p:nvSpPr>
          <p:cNvPr id="28" name="object 28"/>
          <p:cNvSpPr/>
          <p:nvPr/>
        </p:nvSpPr>
        <p:spPr>
          <a:xfrm>
            <a:off x="5693790" y="4912105"/>
            <a:ext cx="294005" cy="306705"/>
          </a:xfrm>
          <a:custGeom>
            <a:avLst/>
            <a:gdLst/>
            <a:ahLst/>
            <a:cxnLst/>
            <a:rect l="l" t="t" r="r" b="b"/>
            <a:pathLst>
              <a:path w="294004" h="306704">
                <a:moveTo>
                  <a:pt x="111379" y="0"/>
                </a:moveTo>
                <a:lnTo>
                  <a:pt x="157099" y="65913"/>
                </a:lnTo>
                <a:lnTo>
                  <a:pt x="0" y="174625"/>
                </a:lnTo>
                <a:lnTo>
                  <a:pt x="91186" y="306451"/>
                </a:lnTo>
                <a:lnTo>
                  <a:pt x="248285" y="197739"/>
                </a:lnTo>
                <a:lnTo>
                  <a:pt x="293878" y="263652"/>
                </a:lnTo>
                <a:lnTo>
                  <a:pt x="255016" y="95631"/>
                </a:lnTo>
                <a:lnTo>
                  <a:pt x="111379" y="0"/>
                </a:lnTo>
                <a:close/>
              </a:path>
            </a:pathLst>
          </a:custGeom>
          <a:ln w="9524">
            <a:solidFill>
              <a:srgbClr val="163793"/>
            </a:solidFill>
          </a:ln>
        </p:spPr>
        <p:txBody>
          <a:bodyPr wrap="square" lIns="0" tIns="0" rIns="0" bIns="0" rtlCol="0"/>
          <a:lstStyle/>
          <a:p>
            <a:endParaRPr/>
          </a:p>
        </p:txBody>
      </p:sp>
      <p:sp>
        <p:nvSpPr>
          <p:cNvPr id="29" name="object 29"/>
          <p:cNvSpPr txBox="1">
            <a:spLocks noGrp="1"/>
          </p:cNvSpPr>
          <p:nvPr>
            <p:ph type="title"/>
          </p:nvPr>
        </p:nvSpPr>
        <p:spPr>
          <a:prstGeom prst="rect">
            <a:avLst/>
          </a:prstGeom>
        </p:spPr>
        <p:txBody>
          <a:bodyPr vert="horz" wrap="square" lIns="0" tIns="57650" rIns="0" bIns="0" rtlCol="0">
            <a:spAutoFit/>
          </a:bodyPr>
          <a:lstStyle/>
          <a:p>
            <a:pPr marL="822325">
              <a:lnSpc>
                <a:spcPts val="4205"/>
              </a:lnSpc>
            </a:pPr>
            <a:r>
              <a:rPr spc="-5" dirty="0"/>
              <a:t>传输层功能</a:t>
            </a:r>
          </a:p>
        </p:txBody>
      </p:sp>
      <p:sp>
        <p:nvSpPr>
          <p:cNvPr id="30" name="object 30"/>
          <p:cNvSpPr txBox="1"/>
          <p:nvPr/>
        </p:nvSpPr>
        <p:spPr>
          <a:xfrm>
            <a:off x="3036823" y="3311898"/>
            <a:ext cx="450850" cy="165735"/>
          </a:xfrm>
          <a:prstGeom prst="rect">
            <a:avLst/>
          </a:prstGeom>
        </p:spPr>
        <p:txBody>
          <a:bodyPr vert="horz" wrap="square" lIns="0" tIns="0" rIns="0" bIns="0" rtlCol="0">
            <a:spAutoFit/>
          </a:bodyPr>
          <a:lstStyle/>
          <a:p>
            <a:pPr marL="12700">
              <a:lnSpc>
                <a:spcPct val="100000"/>
              </a:lnSpc>
            </a:pPr>
            <a:r>
              <a:rPr sz="1100" b="1" spc="10" dirty="0">
                <a:solidFill>
                  <a:srgbClr val="163793"/>
                </a:solidFill>
                <a:latin typeface="思源黑体 CN Bold"/>
                <a:cs typeface="思源黑体 CN Bold"/>
              </a:rPr>
              <a:t>传输层</a:t>
            </a:r>
            <a:endParaRPr sz="1100">
              <a:latin typeface="思源黑体 CN Bold"/>
              <a:cs typeface="思源黑体 CN Bold"/>
            </a:endParaRPr>
          </a:p>
        </p:txBody>
      </p:sp>
      <p:sp>
        <p:nvSpPr>
          <p:cNvPr id="33" name="object 33"/>
          <p:cNvSpPr/>
          <p:nvPr/>
        </p:nvSpPr>
        <p:spPr>
          <a:xfrm>
            <a:off x="1746376" y="2924810"/>
            <a:ext cx="228600" cy="164465"/>
          </a:xfrm>
          <a:custGeom>
            <a:avLst/>
            <a:gdLst/>
            <a:ahLst/>
            <a:cxnLst/>
            <a:rect l="l" t="t" r="r" b="b"/>
            <a:pathLst>
              <a:path w="228600" h="164464">
                <a:moveTo>
                  <a:pt x="228346" y="123443"/>
                </a:moveTo>
                <a:lnTo>
                  <a:pt x="0" y="123443"/>
                </a:lnTo>
                <a:lnTo>
                  <a:pt x="114173" y="164464"/>
                </a:lnTo>
                <a:lnTo>
                  <a:pt x="228346" y="123443"/>
                </a:lnTo>
                <a:close/>
              </a:path>
              <a:path w="228600" h="164464">
                <a:moveTo>
                  <a:pt x="171196" y="0"/>
                </a:moveTo>
                <a:lnTo>
                  <a:pt x="57023" y="0"/>
                </a:lnTo>
                <a:lnTo>
                  <a:pt x="57023" y="123443"/>
                </a:lnTo>
                <a:lnTo>
                  <a:pt x="171196" y="123443"/>
                </a:lnTo>
                <a:lnTo>
                  <a:pt x="171196" y="0"/>
                </a:lnTo>
                <a:close/>
              </a:path>
            </a:pathLst>
          </a:custGeom>
          <a:solidFill>
            <a:srgbClr val="4D75E4"/>
          </a:solidFill>
        </p:spPr>
        <p:txBody>
          <a:bodyPr wrap="square" lIns="0" tIns="0" rIns="0" bIns="0" rtlCol="0"/>
          <a:lstStyle/>
          <a:p>
            <a:endParaRPr/>
          </a:p>
        </p:txBody>
      </p:sp>
      <p:sp>
        <p:nvSpPr>
          <p:cNvPr id="34" name="object 34"/>
          <p:cNvSpPr/>
          <p:nvPr/>
        </p:nvSpPr>
        <p:spPr>
          <a:xfrm>
            <a:off x="1746376" y="2924810"/>
            <a:ext cx="228600" cy="164465"/>
          </a:xfrm>
          <a:custGeom>
            <a:avLst/>
            <a:gdLst/>
            <a:ahLst/>
            <a:cxnLst/>
            <a:rect l="l" t="t" r="r" b="b"/>
            <a:pathLst>
              <a:path w="228600" h="164464">
                <a:moveTo>
                  <a:pt x="0" y="123443"/>
                </a:moveTo>
                <a:lnTo>
                  <a:pt x="57023" y="123443"/>
                </a:lnTo>
                <a:lnTo>
                  <a:pt x="57023" y="0"/>
                </a:lnTo>
                <a:lnTo>
                  <a:pt x="171196" y="0"/>
                </a:lnTo>
                <a:lnTo>
                  <a:pt x="171196" y="123443"/>
                </a:lnTo>
                <a:lnTo>
                  <a:pt x="228346" y="123443"/>
                </a:lnTo>
                <a:lnTo>
                  <a:pt x="114173" y="164464"/>
                </a:lnTo>
                <a:lnTo>
                  <a:pt x="0" y="123443"/>
                </a:lnTo>
                <a:close/>
              </a:path>
            </a:pathLst>
          </a:custGeom>
          <a:ln w="9525">
            <a:solidFill>
              <a:srgbClr val="163793"/>
            </a:solidFill>
          </a:ln>
        </p:spPr>
        <p:txBody>
          <a:bodyPr wrap="square" lIns="0" tIns="0" rIns="0" bIns="0" rtlCol="0"/>
          <a:lstStyle/>
          <a:p>
            <a:endParaRPr/>
          </a:p>
        </p:txBody>
      </p:sp>
      <p:sp>
        <p:nvSpPr>
          <p:cNvPr id="35" name="object 35"/>
          <p:cNvSpPr/>
          <p:nvPr/>
        </p:nvSpPr>
        <p:spPr>
          <a:xfrm>
            <a:off x="6401689" y="3604133"/>
            <a:ext cx="228600" cy="164465"/>
          </a:xfrm>
          <a:custGeom>
            <a:avLst/>
            <a:gdLst/>
            <a:ahLst/>
            <a:cxnLst/>
            <a:rect l="l" t="t" r="r" b="b"/>
            <a:pathLst>
              <a:path w="228600" h="164464">
                <a:moveTo>
                  <a:pt x="171195" y="41020"/>
                </a:moveTo>
                <a:lnTo>
                  <a:pt x="57150" y="41020"/>
                </a:lnTo>
                <a:lnTo>
                  <a:pt x="57150" y="164464"/>
                </a:lnTo>
                <a:lnTo>
                  <a:pt x="171195" y="164464"/>
                </a:lnTo>
                <a:lnTo>
                  <a:pt x="171195" y="41020"/>
                </a:lnTo>
                <a:close/>
              </a:path>
              <a:path w="228600" h="164464">
                <a:moveTo>
                  <a:pt x="114172" y="0"/>
                </a:moveTo>
                <a:lnTo>
                  <a:pt x="0" y="41020"/>
                </a:lnTo>
                <a:lnTo>
                  <a:pt x="228345" y="41020"/>
                </a:lnTo>
                <a:lnTo>
                  <a:pt x="114172" y="0"/>
                </a:lnTo>
                <a:close/>
              </a:path>
            </a:pathLst>
          </a:custGeom>
          <a:solidFill>
            <a:srgbClr val="4D75E4"/>
          </a:solidFill>
        </p:spPr>
        <p:txBody>
          <a:bodyPr wrap="square" lIns="0" tIns="0" rIns="0" bIns="0" rtlCol="0"/>
          <a:lstStyle/>
          <a:p>
            <a:endParaRPr/>
          </a:p>
        </p:txBody>
      </p:sp>
      <p:sp>
        <p:nvSpPr>
          <p:cNvPr id="36" name="object 36"/>
          <p:cNvSpPr/>
          <p:nvPr/>
        </p:nvSpPr>
        <p:spPr>
          <a:xfrm>
            <a:off x="6401689" y="3604133"/>
            <a:ext cx="228600" cy="164465"/>
          </a:xfrm>
          <a:custGeom>
            <a:avLst/>
            <a:gdLst/>
            <a:ahLst/>
            <a:cxnLst/>
            <a:rect l="l" t="t" r="r" b="b"/>
            <a:pathLst>
              <a:path w="228600" h="164464">
                <a:moveTo>
                  <a:pt x="0" y="41020"/>
                </a:moveTo>
                <a:lnTo>
                  <a:pt x="57150" y="41020"/>
                </a:lnTo>
                <a:lnTo>
                  <a:pt x="57150" y="164464"/>
                </a:lnTo>
                <a:lnTo>
                  <a:pt x="171195" y="164464"/>
                </a:lnTo>
                <a:lnTo>
                  <a:pt x="171195" y="41020"/>
                </a:lnTo>
                <a:lnTo>
                  <a:pt x="228345" y="41020"/>
                </a:lnTo>
                <a:lnTo>
                  <a:pt x="114172" y="0"/>
                </a:lnTo>
                <a:lnTo>
                  <a:pt x="0" y="41020"/>
                </a:lnTo>
                <a:close/>
              </a:path>
            </a:pathLst>
          </a:custGeom>
          <a:ln w="9525">
            <a:solidFill>
              <a:srgbClr val="163793"/>
            </a:solidFill>
          </a:ln>
        </p:spPr>
        <p:txBody>
          <a:bodyPr wrap="square" lIns="0" tIns="0" rIns="0" bIns="0" rtlCol="0"/>
          <a:lstStyle/>
          <a:p>
            <a:endParaRPr/>
          </a:p>
        </p:txBody>
      </p:sp>
      <p:sp>
        <p:nvSpPr>
          <p:cNvPr id="37" name="object 37"/>
          <p:cNvSpPr txBox="1"/>
          <p:nvPr/>
        </p:nvSpPr>
        <p:spPr>
          <a:xfrm>
            <a:off x="5211826" y="3311898"/>
            <a:ext cx="450850" cy="165735"/>
          </a:xfrm>
          <a:prstGeom prst="rect">
            <a:avLst/>
          </a:prstGeom>
        </p:spPr>
        <p:txBody>
          <a:bodyPr vert="horz" wrap="square" lIns="0" tIns="0" rIns="0" bIns="0" rtlCol="0">
            <a:spAutoFit/>
          </a:bodyPr>
          <a:lstStyle/>
          <a:p>
            <a:pPr marL="12700">
              <a:lnSpc>
                <a:spcPct val="100000"/>
              </a:lnSpc>
            </a:pPr>
            <a:r>
              <a:rPr sz="1100" b="1" spc="10" dirty="0">
                <a:solidFill>
                  <a:srgbClr val="163793"/>
                </a:solidFill>
                <a:latin typeface="思源黑体 CN Bold"/>
                <a:cs typeface="思源黑体 CN Bold"/>
              </a:rPr>
              <a:t>传输层</a:t>
            </a:r>
            <a:endParaRPr sz="1100">
              <a:latin typeface="思源黑体 CN Bold"/>
              <a:cs typeface="思源黑体 CN Bold"/>
            </a:endParaRPr>
          </a:p>
        </p:txBody>
      </p:sp>
      <p:sp>
        <p:nvSpPr>
          <p:cNvPr id="40" name="object 40"/>
          <p:cNvSpPr txBox="1"/>
          <p:nvPr/>
        </p:nvSpPr>
        <p:spPr>
          <a:xfrm>
            <a:off x="5898260" y="2714142"/>
            <a:ext cx="1209040" cy="192405"/>
          </a:xfrm>
          <a:prstGeom prst="rect">
            <a:avLst/>
          </a:prstGeom>
          <a:solidFill>
            <a:srgbClr val="FF9900"/>
          </a:solidFill>
          <a:ln w="9525">
            <a:solidFill>
              <a:srgbClr val="163793"/>
            </a:solidFill>
          </a:ln>
        </p:spPr>
        <p:txBody>
          <a:bodyPr vert="horz" wrap="square" lIns="0" tIns="0" rIns="0" bIns="0" rtlCol="0">
            <a:spAutoFit/>
          </a:bodyPr>
          <a:lstStyle/>
          <a:p>
            <a:pPr marL="363220">
              <a:lnSpc>
                <a:spcPct val="100000"/>
              </a:lnSpc>
            </a:pPr>
            <a:r>
              <a:rPr sz="1200" b="1" spc="5" dirty="0">
                <a:solidFill>
                  <a:srgbClr val="163793"/>
                </a:solidFill>
                <a:latin typeface="Arial"/>
                <a:cs typeface="Arial"/>
              </a:rPr>
              <a:t>S</a:t>
            </a:r>
            <a:r>
              <a:rPr sz="1200" b="1" spc="-5" dirty="0">
                <a:solidFill>
                  <a:srgbClr val="163793"/>
                </a:solidFill>
                <a:latin typeface="Arial"/>
                <a:cs typeface="Arial"/>
              </a:rPr>
              <a:t>-</a:t>
            </a:r>
            <a:r>
              <a:rPr sz="1200" b="1" dirty="0">
                <a:solidFill>
                  <a:srgbClr val="163793"/>
                </a:solidFill>
                <a:latin typeface="Arial"/>
                <a:cs typeface="Arial"/>
              </a:rPr>
              <a:t>PDU</a:t>
            </a:r>
            <a:endParaRPr sz="1200">
              <a:latin typeface="Arial"/>
              <a:cs typeface="Arial"/>
            </a:endParaRPr>
          </a:p>
        </p:txBody>
      </p:sp>
      <p:sp>
        <p:nvSpPr>
          <p:cNvPr id="41" name="object 41"/>
          <p:cNvSpPr/>
          <p:nvPr/>
        </p:nvSpPr>
        <p:spPr>
          <a:xfrm>
            <a:off x="6389242" y="2924810"/>
            <a:ext cx="228600" cy="165100"/>
          </a:xfrm>
          <a:custGeom>
            <a:avLst/>
            <a:gdLst/>
            <a:ahLst/>
            <a:cxnLst/>
            <a:rect l="l" t="t" r="r" b="b"/>
            <a:pathLst>
              <a:path w="228600" h="165100">
                <a:moveTo>
                  <a:pt x="171323" y="41148"/>
                </a:moveTo>
                <a:lnTo>
                  <a:pt x="57150" y="41148"/>
                </a:lnTo>
                <a:lnTo>
                  <a:pt x="57150" y="164591"/>
                </a:lnTo>
                <a:lnTo>
                  <a:pt x="171323" y="164591"/>
                </a:lnTo>
                <a:lnTo>
                  <a:pt x="171323" y="41148"/>
                </a:lnTo>
                <a:close/>
              </a:path>
              <a:path w="228600" h="165100">
                <a:moveTo>
                  <a:pt x="114173" y="0"/>
                </a:moveTo>
                <a:lnTo>
                  <a:pt x="0" y="41148"/>
                </a:lnTo>
                <a:lnTo>
                  <a:pt x="228346" y="41148"/>
                </a:lnTo>
                <a:lnTo>
                  <a:pt x="114173" y="0"/>
                </a:lnTo>
                <a:close/>
              </a:path>
            </a:pathLst>
          </a:custGeom>
          <a:solidFill>
            <a:srgbClr val="4D75E4"/>
          </a:solidFill>
        </p:spPr>
        <p:txBody>
          <a:bodyPr wrap="square" lIns="0" tIns="0" rIns="0" bIns="0" rtlCol="0"/>
          <a:lstStyle/>
          <a:p>
            <a:endParaRPr/>
          </a:p>
        </p:txBody>
      </p:sp>
      <p:sp>
        <p:nvSpPr>
          <p:cNvPr id="42" name="object 42"/>
          <p:cNvSpPr/>
          <p:nvPr/>
        </p:nvSpPr>
        <p:spPr>
          <a:xfrm>
            <a:off x="6389242" y="2924810"/>
            <a:ext cx="228600" cy="165100"/>
          </a:xfrm>
          <a:custGeom>
            <a:avLst/>
            <a:gdLst/>
            <a:ahLst/>
            <a:cxnLst/>
            <a:rect l="l" t="t" r="r" b="b"/>
            <a:pathLst>
              <a:path w="228600" h="165100">
                <a:moveTo>
                  <a:pt x="0" y="41148"/>
                </a:moveTo>
                <a:lnTo>
                  <a:pt x="57150" y="41148"/>
                </a:lnTo>
                <a:lnTo>
                  <a:pt x="57150" y="164591"/>
                </a:lnTo>
                <a:lnTo>
                  <a:pt x="171323" y="164591"/>
                </a:lnTo>
                <a:lnTo>
                  <a:pt x="171323" y="41148"/>
                </a:lnTo>
                <a:lnTo>
                  <a:pt x="228346" y="41148"/>
                </a:lnTo>
                <a:lnTo>
                  <a:pt x="114173" y="0"/>
                </a:lnTo>
                <a:lnTo>
                  <a:pt x="0" y="41148"/>
                </a:lnTo>
                <a:close/>
              </a:path>
            </a:pathLst>
          </a:custGeom>
          <a:ln w="9525">
            <a:solidFill>
              <a:srgbClr val="163793"/>
            </a:solidFill>
          </a:ln>
        </p:spPr>
        <p:txBody>
          <a:bodyPr wrap="square" lIns="0" tIns="0" rIns="0" bIns="0" rtlCol="0"/>
          <a:lstStyle/>
          <a:p>
            <a:endParaRPr/>
          </a:p>
        </p:txBody>
      </p:sp>
      <p:sp>
        <p:nvSpPr>
          <p:cNvPr id="44" name="object 44"/>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45" name="object 45"/>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4</a:t>
            </a:r>
            <a:endParaRPr sz="1400">
              <a:latin typeface="Arial"/>
              <a:cs typeface="Arial"/>
            </a:endParaRPr>
          </a:p>
        </p:txBody>
      </p:sp>
      <p:sp>
        <p:nvSpPr>
          <p:cNvPr id="46" name="object 46"/>
          <p:cNvSpPr txBox="1"/>
          <p:nvPr/>
        </p:nvSpPr>
        <p:spPr>
          <a:xfrm>
            <a:off x="8754364" y="6629277"/>
            <a:ext cx="140335" cy="203835"/>
          </a:xfrm>
          <a:prstGeom prst="rect">
            <a:avLst/>
          </a:prstGeom>
        </p:spPr>
        <p:txBody>
          <a:bodyPr vert="horz" wrap="square" lIns="0" tIns="0" rIns="0" bIns="0" rtlCol="0">
            <a:spAutoFit/>
          </a:bodyPr>
          <a:lstStyle/>
          <a:p>
            <a:pPr marL="25400">
              <a:lnSpc>
                <a:spcPct val="100000"/>
              </a:lnSpc>
            </a:pPr>
            <a:fld id="{81D60167-4931-47E6-BA6A-407CBD079E47}" type="slidenum">
              <a:rPr sz="1400" b="1" dirty="0">
                <a:solidFill>
                  <a:srgbClr val="FFFF00"/>
                </a:solidFill>
                <a:latin typeface="Times New Roman"/>
                <a:cs typeface="Times New Roman"/>
              </a:rPr>
              <a:t>127</a:t>
            </a:fld>
            <a:endParaRPr sz="1400">
              <a:latin typeface="Times New Roman"/>
              <a:cs typeface="Times New Roman"/>
            </a:endParaRPr>
          </a:p>
        </p:txBody>
      </p:sp>
      <p:graphicFrame>
        <p:nvGraphicFramePr>
          <p:cNvPr id="12" name="object 12"/>
          <p:cNvGraphicFramePr>
            <a:graphicFrameLocks noGrp="1"/>
          </p:cNvGraphicFramePr>
          <p:nvPr/>
        </p:nvGraphicFramePr>
        <p:xfrm>
          <a:off x="1781111" y="3761066"/>
          <a:ext cx="1769349" cy="422122"/>
        </p:xfrm>
        <a:graphic>
          <a:graphicData uri="http://schemas.openxmlformats.org/drawingml/2006/table">
            <a:tbl>
              <a:tblPr firstRow="1" bandRow="1">
                <a:tableStyleId>{2D5ABB26-0587-4C30-8999-92F81FD0307C}</a:tableStyleId>
              </a:tblPr>
              <a:tblGrid>
                <a:gridCol w="272288">
                  <a:extLst>
                    <a:ext uri="{9D8B030D-6E8A-4147-A177-3AD203B41FA5}">
                      <a16:colId xmlns:a16="http://schemas.microsoft.com/office/drawing/2014/main" val="20000"/>
                    </a:ext>
                  </a:extLst>
                </a:gridCol>
                <a:gridCol w="330682">
                  <a:extLst>
                    <a:ext uri="{9D8B030D-6E8A-4147-A177-3AD203B41FA5}">
                      <a16:colId xmlns:a16="http://schemas.microsoft.com/office/drawing/2014/main" val="20001"/>
                    </a:ext>
                  </a:extLst>
                </a:gridCol>
                <a:gridCol w="245500">
                  <a:extLst>
                    <a:ext uri="{9D8B030D-6E8A-4147-A177-3AD203B41FA5}">
                      <a16:colId xmlns:a16="http://schemas.microsoft.com/office/drawing/2014/main" val="20002"/>
                    </a:ext>
                  </a:extLst>
                </a:gridCol>
                <a:gridCol w="222069">
                  <a:extLst>
                    <a:ext uri="{9D8B030D-6E8A-4147-A177-3AD203B41FA5}">
                      <a16:colId xmlns:a16="http://schemas.microsoft.com/office/drawing/2014/main" val="20003"/>
                    </a:ext>
                  </a:extLst>
                </a:gridCol>
                <a:gridCol w="226853">
                  <a:extLst>
                    <a:ext uri="{9D8B030D-6E8A-4147-A177-3AD203B41FA5}">
                      <a16:colId xmlns:a16="http://schemas.microsoft.com/office/drawing/2014/main" val="20004"/>
                    </a:ext>
                  </a:extLst>
                </a:gridCol>
                <a:gridCol w="225009">
                  <a:extLst>
                    <a:ext uri="{9D8B030D-6E8A-4147-A177-3AD203B41FA5}">
                      <a16:colId xmlns:a16="http://schemas.microsoft.com/office/drawing/2014/main" val="20005"/>
                    </a:ext>
                  </a:extLst>
                </a:gridCol>
                <a:gridCol w="246948">
                  <a:extLst>
                    <a:ext uri="{9D8B030D-6E8A-4147-A177-3AD203B41FA5}">
                      <a16:colId xmlns:a16="http://schemas.microsoft.com/office/drawing/2014/main" val="20006"/>
                    </a:ext>
                  </a:extLst>
                </a:gridCol>
              </a:tblGrid>
              <a:tr h="211061">
                <a:tc gridSpan="2">
                  <a:txBody>
                    <a:bodyPr/>
                    <a:lstStyle/>
                    <a:p>
                      <a:pPr marL="62865">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1</a:t>
                      </a:r>
                      <a:endParaRPr sz="1200">
                        <a:latin typeface="Arial"/>
                        <a:cs typeface="Arial"/>
                      </a:endParaRPr>
                    </a:p>
                  </a:txBody>
                  <a:tcPr marL="0" marR="0" marT="0" marB="0">
                    <a:lnL w="9524">
                      <a:solidFill>
                        <a:srgbClr val="163793"/>
                      </a:solidFill>
                      <a:prstDash val="solid"/>
                    </a:lnL>
                    <a:lnR w="9525">
                      <a:solidFill>
                        <a:srgbClr val="163793"/>
                      </a:solidFill>
                      <a:prstDash val="solid"/>
                    </a:lnR>
                    <a:lnT w="9524">
                      <a:solidFill>
                        <a:srgbClr val="163793"/>
                      </a:solidFill>
                      <a:prstDash val="solid"/>
                    </a:lnT>
                    <a:lnB w="9524">
                      <a:solidFill>
                        <a:srgbClr val="163793"/>
                      </a:solidFill>
                      <a:prstDash val="solid"/>
                    </a:lnB>
                    <a:solidFill>
                      <a:srgbClr val="FF9900"/>
                    </a:solidFill>
                  </a:tcPr>
                </a:tc>
                <a:tc hMerge="1">
                  <a:txBody>
                    <a:bodyPr/>
                    <a:lstStyle/>
                    <a:p>
                      <a:endParaRPr/>
                    </a:p>
                  </a:txBody>
                  <a:tcPr marL="0" marR="0" marT="0" marB="0"/>
                </a:tc>
                <a:tc>
                  <a:txBody>
                    <a:bodyPr/>
                    <a:lstStyle/>
                    <a:p>
                      <a:pPr marL="67945">
                        <a:lnSpc>
                          <a:spcPct val="100000"/>
                        </a:lnSpc>
                      </a:pPr>
                      <a:r>
                        <a:rPr sz="1200" b="1" dirty="0">
                          <a:solidFill>
                            <a:srgbClr val="FFFFFF"/>
                          </a:solidFill>
                          <a:latin typeface="Arial"/>
                          <a:cs typeface="Arial"/>
                        </a:rPr>
                        <a:t>x</a:t>
                      </a:r>
                      <a:endParaRPr sz="1200">
                        <a:latin typeface="Arial"/>
                        <a:cs typeface="Arial"/>
                      </a:endParaRPr>
                    </a:p>
                  </a:txBody>
                  <a:tcPr marL="0" marR="0" marT="0" marB="0">
                    <a:lnL w="9525">
                      <a:solidFill>
                        <a:srgbClr val="163793"/>
                      </a:solidFill>
                      <a:prstDash val="solid"/>
                    </a:lnL>
                    <a:lnT w="9525">
                      <a:solidFill>
                        <a:srgbClr val="163793"/>
                      </a:solidFill>
                      <a:prstDash val="solid"/>
                    </a:lnT>
                    <a:lnB w="47904">
                      <a:solidFill>
                        <a:srgbClr val="163793"/>
                      </a:solidFill>
                      <a:prstDash val="solid"/>
                    </a:lnB>
                    <a:solidFill>
                      <a:srgbClr val="680000"/>
                    </a:solidFill>
                  </a:tcPr>
                </a:tc>
                <a:tc>
                  <a:txBody>
                    <a:bodyPr/>
                    <a:lstStyle/>
                    <a:p>
                      <a:pPr marL="53340">
                        <a:lnSpc>
                          <a:spcPct val="100000"/>
                        </a:lnSpc>
                      </a:pPr>
                      <a:r>
                        <a:rPr sz="1200" b="1" dirty="0">
                          <a:solidFill>
                            <a:srgbClr val="FFFFFF"/>
                          </a:solidFill>
                          <a:latin typeface="Arial"/>
                          <a:cs typeface="Arial"/>
                        </a:rPr>
                        <a:t>y</a:t>
                      </a:r>
                      <a:endParaRPr sz="1200">
                        <a:latin typeface="Arial"/>
                        <a:cs typeface="Arial"/>
                      </a:endParaRPr>
                    </a:p>
                  </a:txBody>
                  <a:tcPr marL="0" marR="0" marT="0" marB="0">
                    <a:lnR w="9525">
                      <a:solidFill>
                        <a:srgbClr val="163793"/>
                      </a:solidFill>
                      <a:prstDash val="solid"/>
                    </a:lnR>
                    <a:lnT w="9525">
                      <a:solidFill>
                        <a:srgbClr val="163793"/>
                      </a:solidFill>
                      <a:prstDash val="solid"/>
                    </a:lnT>
                    <a:lnB w="47904">
                      <a:solidFill>
                        <a:srgbClr val="163793"/>
                      </a:solidFill>
                      <a:prstDash val="solid"/>
                    </a:lnB>
                    <a:solidFill>
                      <a:srgbClr val="680000"/>
                    </a:solidFill>
                  </a:tcPr>
                </a:tc>
                <a:tc>
                  <a:txBody>
                    <a:bodyPr/>
                    <a:lstStyle/>
                    <a:p>
                      <a:pPr marL="43815">
                        <a:lnSpc>
                          <a:spcPct val="100000"/>
                        </a:lnSpc>
                      </a:pPr>
                      <a:r>
                        <a:rPr sz="1200" b="1" dirty="0">
                          <a:solidFill>
                            <a:srgbClr val="FFFFFF"/>
                          </a:solidFill>
                          <a:latin typeface="Arial"/>
                          <a:cs typeface="Arial"/>
                        </a:rPr>
                        <a:t>S</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47904">
                      <a:solidFill>
                        <a:srgbClr val="163793"/>
                      </a:solidFill>
                      <a:prstDash val="solid"/>
                    </a:lnB>
                    <a:solidFill>
                      <a:srgbClr val="00AFEF"/>
                    </a:solidFill>
                  </a:tcPr>
                </a:tc>
                <a:tc>
                  <a:txBody>
                    <a:bodyPr/>
                    <a:lstStyle/>
                    <a:p>
                      <a:pPr marL="41275">
                        <a:lnSpc>
                          <a:spcPct val="100000"/>
                        </a:lnSpc>
                      </a:pPr>
                      <a:r>
                        <a:rPr sz="1200" b="1" dirty="0">
                          <a:solidFill>
                            <a:srgbClr val="FFFFFF"/>
                          </a:solidFill>
                          <a:latin typeface="Arial"/>
                          <a:cs typeface="Arial"/>
                        </a:rPr>
                        <a:t>D</a:t>
                      </a:r>
                      <a:endParaRPr sz="1200">
                        <a:latin typeface="Arial"/>
                        <a:cs typeface="Arial"/>
                      </a:endParaRPr>
                    </a:p>
                  </a:txBody>
                  <a:tcPr marL="0" marR="0" marT="0" marB="0">
                    <a:lnL w="9525">
                      <a:solidFill>
                        <a:srgbClr val="163793"/>
                      </a:solidFill>
                      <a:prstDash val="solid"/>
                    </a:lnL>
                    <a:lnT w="9525">
                      <a:solidFill>
                        <a:srgbClr val="163793"/>
                      </a:solidFill>
                      <a:prstDash val="solid"/>
                    </a:lnT>
                    <a:lnB w="47904">
                      <a:solidFill>
                        <a:srgbClr val="163793"/>
                      </a:solidFill>
                      <a:prstDash val="solid"/>
                    </a:lnB>
                    <a:solidFill>
                      <a:srgbClr val="00AFEF"/>
                    </a:solidFill>
                  </a:tcPr>
                </a:tc>
                <a:tc>
                  <a:txBody>
                    <a:bodyPr/>
                    <a:lstStyle/>
                    <a:p>
                      <a:endParaRPr sz="1200">
                        <a:latin typeface="Arial"/>
                        <a:cs typeface="Arial"/>
                      </a:endParaRPr>
                    </a:p>
                  </a:txBody>
                  <a:tcPr marL="0" marR="0" marT="0" marB="0">
                    <a:lnB w="9525">
                      <a:solidFill>
                        <a:srgbClr val="163793"/>
                      </a:solidFill>
                      <a:prstDash val="solid"/>
                    </a:lnB>
                    <a:solidFill>
                      <a:srgbClr val="EAEAEA"/>
                    </a:solidFill>
                  </a:tcPr>
                </a:tc>
                <a:extLst>
                  <a:ext uri="{0D108BD9-81ED-4DB2-BD59-A6C34878D82A}">
                    <a16:rowId xmlns:a16="http://schemas.microsoft.com/office/drawing/2014/main" val="10000"/>
                  </a:ext>
                </a:extLst>
              </a:tr>
              <a:tr h="211061">
                <a:tc>
                  <a:txBody>
                    <a:bodyPr/>
                    <a:lstStyle/>
                    <a:p>
                      <a:endParaRPr sz="1200">
                        <a:latin typeface="Arial"/>
                        <a:cs typeface="Arial"/>
                      </a:endParaRPr>
                    </a:p>
                  </a:txBody>
                  <a:tcPr marL="0" marR="0" marT="0" marB="0">
                    <a:lnR w="9524">
                      <a:solidFill>
                        <a:srgbClr val="163793"/>
                      </a:solidFill>
                      <a:prstDash val="solid"/>
                    </a:lnR>
                    <a:lnT w="9524">
                      <a:solidFill>
                        <a:srgbClr val="163793"/>
                      </a:solidFill>
                      <a:prstDash val="solid"/>
                    </a:lnT>
                    <a:solidFill>
                      <a:srgbClr val="EAEAEA"/>
                    </a:solidFill>
                  </a:tcPr>
                </a:tc>
                <a:tc gridSpan="2">
                  <a:txBody>
                    <a:bodyPr/>
                    <a:lstStyle/>
                    <a:p>
                      <a:pPr marL="62865">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2</a:t>
                      </a:r>
                      <a:endParaRPr sz="1200">
                        <a:latin typeface="Arial"/>
                        <a:cs typeface="Arial"/>
                      </a:endParaRPr>
                    </a:p>
                  </a:txBody>
                  <a:tcPr marL="0" marR="0" marT="0" marB="0">
                    <a:lnL w="9524">
                      <a:solidFill>
                        <a:srgbClr val="163793"/>
                      </a:solidFill>
                      <a:prstDash val="solid"/>
                    </a:lnL>
                    <a:lnT w="47904">
                      <a:solidFill>
                        <a:srgbClr val="163793"/>
                      </a:solidFill>
                      <a:prstDash val="solid"/>
                    </a:lnT>
                    <a:lnB w="9524">
                      <a:solidFill>
                        <a:srgbClr val="163793"/>
                      </a:solidFill>
                      <a:prstDash val="solid"/>
                    </a:lnB>
                    <a:solidFill>
                      <a:srgbClr val="FF9900"/>
                    </a:solidFill>
                  </a:tcPr>
                </a:tc>
                <a:tc hMerge="1">
                  <a:txBody>
                    <a:bodyPr/>
                    <a:lstStyle/>
                    <a:p>
                      <a:endParaRPr/>
                    </a:p>
                  </a:txBody>
                  <a:tcPr marL="0" marR="0" marT="0" marB="0"/>
                </a:tc>
                <a:tc>
                  <a:txBody>
                    <a:bodyPr/>
                    <a:lstStyle/>
                    <a:p>
                      <a:pPr marL="100330">
                        <a:lnSpc>
                          <a:spcPct val="100000"/>
                        </a:lnSpc>
                      </a:pPr>
                      <a:r>
                        <a:rPr sz="1200" b="1" dirty="0">
                          <a:solidFill>
                            <a:srgbClr val="FFFFFF"/>
                          </a:solidFill>
                          <a:latin typeface="Arial"/>
                          <a:cs typeface="Arial"/>
                        </a:rPr>
                        <a:t>x</a:t>
                      </a:r>
                      <a:endParaRPr sz="1200">
                        <a:latin typeface="Arial"/>
                        <a:cs typeface="Arial"/>
                      </a:endParaRPr>
                    </a:p>
                  </a:txBody>
                  <a:tcPr marL="0" marR="0" marT="0" marB="0">
                    <a:lnR w="9525">
                      <a:solidFill>
                        <a:srgbClr val="163793"/>
                      </a:solidFill>
                      <a:prstDash val="solid"/>
                    </a:lnR>
                    <a:lnT w="47904">
                      <a:solidFill>
                        <a:srgbClr val="163793"/>
                      </a:solidFill>
                      <a:prstDash val="solid"/>
                    </a:lnT>
                    <a:lnB w="9525">
                      <a:solidFill>
                        <a:srgbClr val="163793"/>
                      </a:solidFill>
                      <a:prstDash val="solid"/>
                    </a:lnB>
                    <a:solidFill>
                      <a:srgbClr val="680000"/>
                    </a:solidFill>
                  </a:tcPr>
                </a:tc>
                <a:tc>
                  <a:txBody>
                    <a:bodyPr/>
                    <a:lstStyle/>
                    <a:p>
                      <a:pPr marL="99060">
                        <a:lnSpc>
                          <a:spcPct val="100000"/>
                        </a:lnSpc>
                      </a:pPr>
                      <a:r>
                        <a:rPr sz="1200" b="1" dirty="0">
                          <a:solidFill>
                            <a:srgbClr val="FFFFFF"/>
                          </a:solidFill>
                          <a:latin typeface="Arial"/>
                          <a:cs typeface="Arial"/>
                        </a:rPr>
                        <a:t>y</a:t>
                      </a:r>
                      <a:endParaRPr sz="1200">
                        <a:latin typeface="Arial"/>
                        <a:cs typeface="Arial"/>
                      </a:endParaRPr>
                    </a:p>
                  </a:txBody>
                  <a:tcPr marL="0" marR="0" marT="0" marB="0">
                    <a:lnL w="9525">
                      <a:solidFill>
                        <a:srgbClr val="163793"/>
                      </a:solidFill>
                      <a:prstDash val="solid"/>
                    </a:lnL>
                    <a:lnR w="9525">
                      <a:solidFill>
                        <a:srgbClr val="163793"/>
                      </a:solidFill>
                      <a:prstDash val="solid"/>
                    </a:lnR>
                    <a:lnT w="47904">
                      <a:solidFill>
                        <a:srgbClr val="163793"/>
                      </a:solidFill>
                      <a:prstDash val="solid"/>
                    </a:lnT>
                    <a:lnB w="9525">
                      <a:solidFill>
                        <a:srgbClr val="163793"/>
                      </a:solidFill>
                      <a:prstDash val="solid"/>
                    </a:lnB>
                    <a:solidFill>
                      <a:srgbClr val="680000"/>
                    </a:solidFill>
                  </a:tcPr>
                </a:tc>
                <a:tc>
                  <a:txBody>
                    <a:bodyPr/>
                    <a:lstStyle/>
                    <a:p>
                      <a:pPr marL="89535">
                        <a:lnSpc>
                          <a:spcPct val="100000"/>
                        </a:lnSpc>
                      </a:pPr>
                      <a:r>
                        <a:rPr sz="1200" b="1" dirty="0">
                          <a:solidFill>
                            <a:srgbClr val="FFFFFF"/>
                          </a:solidFill>
                          <a:latin typeface="Arial"/>
                          <a:cs typeface="Arial"/>
                        </a:rPr>
                        <a:t>S</a:t>
                      </a:r>
                      <a:endParaRPr sz="1200">
                        <a:latin typeface="Arial"/>
                        <a:cs typeface="Arial"/>
                      </a:endParaRPr>
                    </a:p>
                  </a:txBody>
                  <a:tcPr marL="0" marR="0" marT="0" marB="0">
                    <a:lnL w="9525">
                      <a:solidFill>
                        <a:srgbClr val="163793"/>
                      </a:solidFill>
                      <a:prstDash val="solid"/>
                    </a:lnL>
                    <a:lnR w="9525">
                      <a:solidFill>
                        <a:srgbClr val="163793"/>
                      </a:solidFill>
                      <a:prstDash val="solid"/>
                    </a:lnR>
                    <a:lnT w="47904">
                      <a:solidFill>
                        <a:srgbClr val="163793"/>
                      </a:solidFill>
                      <a:prstDash val="solid"/>
                    </a:lnT>
                    <a:lnB w="9525">
                      <a:solidFill>
                        <a:srgbClr val="163793"/>
                      </a:solidFill>
                      <a:prstDash val="solid"/>
                    </a:lnB>
                    <a:solidFill>
                      <a:srgbClr val="00AFEF"/>
                    </a:solidFill>
                  </a:tcPr>
                </a:tc>
                <a:tc>
                  <a:txBody>
                    <a:bodyPr/>
                    <a:lstStyle/>
                    <a:p>
                      <a:pPr marL="88265">
                        <a:lnSpc>
                          <a:spcPct val="100000"/>
                        </a:lnSpc>
                      </a:pPr>
                      <a:r>
                        <a:rPr sz="1200" b="1" dirty="0">
                          <a:solidFill>
                            <a:srgbClr val="FFFFFF"/>
                          </a:solidFill>
                          <a:latin typeface="Arial"/>
                          <a:cs typeface="Arial"/>
                        </a:rPr>
                        <a:t>D</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00AFEF"/>
                    </a:solidFill>
                  </a:tcPr>
                </a:tc>
                <a:extLst>
                  <a:ext uri="{0D108BD9-81ED-4DB2-BD59-A6C34878D82A}">
                    <a16:rowId xmlns:a16="http://schemas.microsoft.com/office/drawing/2014/main" val="10001"/>
                  </a:ext>
                </a:extLst>
              </a:tr>
            </a:tbl>
          </a:graphicData>
        </a:graphic>
      </p:graphicFrame>
      <p:graphicFrame>
        <p:nvGraphicFramePr>
          <p:cNvPr id="14" name="object 14"/>
          <p:cNvGraphicFramePr>
            <a:graphicFrameLocks noGrp="1"/>
          </p:cNvGraphicFramePr>
          <p:nvPr/>
        </p:nvGraphicFramePr>
        <p:xfrm>
          <a:off x="1868995" y="4410671"/>
          <a:ext cx="2392714" cy="422122"/>
        </p:xfrm>
        <a:graphic>
          <a:graphicData uri="http://schemas.openxmlformats.org/drawingml/2006/table">
            <a:tbl>
              <a:tblPr firstRow="1" bandRow="1">
                <a:tableStyleId>{2D5ABB26-0587-4C30-8999-92F81FD0307C}</a:tableStyleId>
              </a:tblPr>
              <a:tblGrid>
                <a:gridCol w="294131">
                  <a:extLst>
                    <a:ext uri="{9D8B030D-6E8A-4147-A177-3AD203B41FA5}">
                      <a16:colId xmlns:a16="http://schemas.microsoft.com/office/drawing/2014/main" val="20000"/>
                    </a:ext>
                  </a:extLst>
                </a:gridCol>
                <a:gridCol w="287547">
                  <a:extLst>
                    <a:ext uri="{9D8B030D-6E8A-4147-A177-3AD203B41FA5}">
                      <a16:colId xmlns:a16="http://schemas.microsoft.com/office/drawing/2014/main" val="20001"/>
                    </a:ext>
                  </a:extLst>
                </a:gridCol>
                <a:gridCol w="337331">
                  <a:extLst>
                    <a:ext uri="{9D8B030D-6E8A-4147-A177-3AD203B41FA5}">
                      <a16:colId xmlns:a16="http://schemas.microsoft.com/office/drawing/2014/main" val="20002"/>
                    </a:ext>
                  </a:extLst>
                </a:gridCol>
                <a:gridCol w="245500">
                  <a:extLst>
                    <a:ext uri="{9D8B030D-6E8A-4147-A177-3AD203B41FA5}">
                      <a16:colId xmlns:a16="http://schemas.microsoft.com/office/drawing/2014/main" val="20003"/>
                    </a:ext>
                  </a:extLst>
                </a:gridCol>
                <a:gridCol w="222100">
                  <a:extLst>
                    <a:ext uri="{9D8B030D-6E8A-4147-A177-3AD203B41FA5}">
                      <a16:colId xmlns:a16="http://schemas.microsoft.com/office/drawing/2014/main" val="20004"/>
                    </a:ext>
                  </a:extLst>
                </a:gridCol>
                <a:gridCol w="226822">
                  <a:extLst>
                    <a:ext uri="{9D8B030D-6E8A-4147-A177-3AD203B41FA5}">
                      <a16:colId xmlns:a16="http://schemas.microsoft.com/office/drawing/2014/main" val="20005"/>
                    </a:ext>
                  </a:extLst>
                </a:gridCol>
                <a:gridCol w="226123">
                  <a:extLst>
                    <a:ext uri="{9D8B030D-6E8A-4147-A177-3AD203B41FA5}">
                      <a16:colId xmlns:a16="http://schemas.microsoft.com/office/drawing/2014/main" val="20006"/>
                    </a:ext>
                  </a:extLst>
                </a:gridCol>
                <a:gridCol w="263448">
                  <a:extLst>
                    <a:ext uri="{9D8B030D-6E8A-4147-A177-3AD203B41FA5}">
                      <a16:colId xmlns:a16="http://schemas.microsoft.com/office/drawing/2014/main" val="20007"/>
                    </a:ext>
                  </a:extLst>
                </a:gridCol>
                <a:gridCol w="289712">
                  <a:extLst>
                    <a:ext uri="{9D8B030D-6E8A-4147-A177-3AD203B41FA5}">
                      <a16:colId xmlns:a16="http://schemas.microsoft.com/office/drawing/2014/main" val="20008"/>
                    </a:ext>
                  </a:extLst>
                </a:gridCol>
              </a:tblGrid>
              <a:tr h="211061">
                <a:tc>
                  <a:txBody>
                    <a:bodyPr/>
                    <a:lstStyle/>
                    <a:p>
                      <a:pPr marL="54610">
                        <a:lnSpc>
                          <a:spcPct val="100000"/>
                        </a:lnSpc>
                      </a:pPr>
                      <a:r>
                        <a:rPr sz="1200" b="1" spc="-5" dirty="0">
                          <a:solidFill>
                            <a:srgbClr val="FFFFFF"/>
                          </a:solidFill>
                          <a:latin typeface="Arial"/>
                          <a:cs typeface="Arial"/>
                        </a:rPr>
                        <a:t>DT</a:t>
                      </a:r>
                      <a:endParaRPr sz="1200">
                        <a:latin typeface="Arial"/>
                        <a:cs typeface="Arial"/>
                      </a:endParaRPr>
                    </a:p>
                  </a:txBody>
                  <a:tcPr marL="0" marR="0" marT="0" marB="0">
                    <a:lnL w="9525">
                      <a:solidFill>
                        <a:srgbClr val="163793"/>
                      </a:solidFill>
                      <a:prstDash val="solid"/>
                    </a:lnL>
                    <a:lnR w="22694">
                      <a:solidFill>
                        <a:srgbClr val="163793"/>
                      </a:solidFill>
                      <a:prstDash val="solid"/>
                    </a:lnR>
                    <a:lnT w="9525">
                      <a:solidFill>
                        <a:srgbClr val="163793"/>
                      </a:solidFill>
                      <a:prstDash val="solid"/>
                    </a:lnT>
                    <a:lnB w="9525">
                      <a:solidFill>
                        <a:srgbClr val="163793"/>
                      </a:solidFill>
                      <a:prstDash val="solid"/>
                    </a:lnB>
                    <a:solidFill>
                      <a:srgbClr val="467373"/>
                    </a:solidFill>
                  </a:tcPr>
                </a:tc>
                <a:tc gridSpan="2">
                  <a:txBody>
                    <a:bodyPr/>
                    <a:lstStyle/>
                    <a:p>
                      <a:pPr marL="78105">
                        <a:lnSpc>
                          <a:spcPct val="100000"/>
                        </a:lnSpc>
                      </a:pPr>
                      <a:r>
                        <a:rPr sz="1200" b="1" dirty="0">
                          <a:solidFill>
                            <a:srgbClr val="163793"/>
                          </a:solidFill>
                          <a:latin typeface="Arial"/>
                          <a:cs typeface="Arial"/>
                        </a:rPr>
                        <a:t>Dat</a:t>
                      </a:r>
                      <a:r>
                        <a:rPr sz="1200" b="1" spc="5" dirty="0">
                          <a:solidFill>
                            <a:srgbClr val="163793"/>
                          </a:solidFill>
                          <a:latin typeface="Arial"/>
                          <a:cs typeface="Arial"/>
                        </a:rPr>
                        <a:t>a</a:t>
                      </a:r>
                      <a:r>
                        <a:rPr sz="1200" b="1" spc="-5" dirty="0">
                          <a:solidFill>
                            <a:srgbClr val="163793"/>
                          </a:solidFill>
                          <a:latin typeface="Arial"/>
                          <a:cs typeface="Arial"/>
                        </a:rPr>
                        <a:t>-</a:t>
                      </a:r>
                      <a:r>
                        <a:rPr sz="1200" b="1" dirty="0">
                          <a:solidFill>
                            <a:srgbClr val="163793"/>
                          </a:solidFill>
                          <a:latin typeface="Arial"/>
                          <a:cs typeface="Arial"/>
                        </a:rPr>
                        <a:t>1</a:t>
                      </a:r>
                      <a:endParaRPr sz="1200">
                        <a:latin typeface="Arial"/>
                        <a:cs typeface="Arial"/>
                      </a:endParaRPr>
                    </a:p>
                  </a:txBody>
                  <a:tcPr marL="0" marR="0" marT="0" marB="0">
                    <a:lnL w="22694">
                      <a:solidFill>
                        <a:srgbClr val="163793"/>
                      </a:solidFill>
                      <a:prstDash val="solid"/>
                    </a:lnL>
                    <a:lnR w="9525">
                      <a:solidFill>
                        <a:srgbClr val="163793"/>
                      </a:solidFill>
                      <a:prstDash val="solid"/>
                    </a:lnR>
                    <a:lnT w="9524">
                      <a:solidFill>
                        <a:srgbClr val="163793"/>
                      </a:solidFill>
                      <a:prstDash val="solid"/>
                    </a:lnT>
                    <a:lnB w="47904">
                      <a:solidFill>
                        <a:srgbClr val="163793"/>
                      </a:solidFill>
                      <a:prstDash val="solid"/>
                    </a:lnB>
                    <a:solidFill>
                      <a:srgbClr val="FF9900"/>
                    </a:solidFill>
                  </a:tcPr>
                </a:tc>
                <a:tc hMerge="1">
                  <a:txBody>
                    <a:bodyPr/>
                    <a:lstStyle/>
                    <a:p>
                      <a:endParaRPr/>
                    </a:p>
                  </a:txBody>
                  <a:tcPr marL="0" marR="0" marT="0" marB="0"/>
                </a:tc>
                <a:tc>
                  <a:txBody>
                    <a:bodyPr/>
                    <a:lstStyle/>
                    <a:p>
                      <a:pPr marL="68580">
                        <a:lnSpc>
                          <a:spcPct val="100000"/>
                        </a:lnSpc>
                      </a:pPr>
                      <a:r>
                        <a:rPr sz="1200" b="1" dirty="0">
                          <a:solidFill>
                            <a:srgbClr val="FFFFFF"/>
                          </a:solidFill>
                          <a:latin typeface="Arial"/>
                          <a:cs typeface="Arial"/>
                        </a:rPr>
                        <a:t>x</a:t>
                      </a:r>
                      <a:endParaRPr sz="1200">
                        <a:latin typeface="Arial"/>
                        <a:cs typeface="Arial"/>
                      </a:endParaRPr>
                    </a:p>
                  </a:txBody>
                  <a:tcPr marL="0" marR="0" marT="0" marB="0">
                    <a:lnL w="9525">
                      <a:solidFill>
                        <a:srgbClr val="163793"/>
                      </a:solidFill>
                      <a:prstDash val="solid"/>
                    </a:lnL>
                    <a:lnT w="9525">
                      <a:solidFill>
                        <a:srgbClr val="163793"/>
                      </a:solidFill>
                      <a:prstDash val="solid"/>
                    </a:lnT>
                    <a:lnB w="47904">
                      <a:solidFill>
                        <a:srgbClr val="163793"/>
                      </a:solidFill>
                      <a:prstDash val="solid"/>
                    </a:lnB>
                    <a:solidFill>
                      <a:srgbClr val="680000"/>
                    </a:solidFill>
                  </a:tcPr>
                </a:tc>
                <a:tc>
                  <a:txBody>
                    <a:bodyPr/>
                    <a:lstStyle/>
                    <a:p>
                      <a:pPr marL="53340">
                        <a:lnSpc>
                          <a:spcPct val="100000"/>
                        </a:lnSpc>
                      </a:pPr>
                      <a:r>
                        <a:rPr sz="1200" b="1" dirty="0">
                          <a:solidFill>
                            <a:srgbClr val="FFFFFF"/>
                          </a:solidFill>
                          <a:latin typeface="Arial"/>
                          <a:cs typeface="Arial"/>
                        </a:rPr>
                        <a:t>y</a:t>
                      </a:r>
                      <a:endParaRPr sz="1200">
                        <a:latin typeface="Arial"/>
                        <a:cs typeface="Arial"/>
                      </a:endParaRPr>
                    </a:p>
                  </a:txBody>
                  <a:tcPr marL="0" marR="0" marT="0" marB="0">
                    <a:lnR w="9525">
                      <a:solidFill>
                        <a:srgbClr val="163793"/>
                      </a:solidFill>
                      <a:prstDash val="solid"/>
                    </a:lnR>
                    <a:lnT w="9525">
                      <a:solidFill>
                        <a:srgbClr val="163793"/>
                      </a:solidFill>
                      <a:prstDash val="solid"/>
                    </a:lnT>
                    <a:lnB w="47904">
                      <a:solidFill>
                        <a:srgbClr val="163793"/>
                      </a:solidFill>
                      <a:prstDash val="solid"/>
                    </a:lnB>
                    <a:solidFill>
                      <a:srgbClr val="680000"/>
                    </a:solidFill>
                  </a:tcPr>
                </a:tc>
                <a:tc>
                  <a:txBody>
                    <a:bodyPr/>
                    <a:lstStyle/>
                    <a:p>
                      <a:pPr marL="43815">
                        <a:lnSpc>
                          <a:spcPct val="100000"/>
                        </a:lnSpc>
                      </a:pPr>
                      <a:r>
                        <a:rPr sz="1200" b="1" dirty="0">
                          <a:solidFill>
                            <a:srgbClr val="FFFFFF"/>
                          </a:solidFill>
                          <a:latin typeface="Arial"/>
                          <a:cs typeface="Arial"/>
                        </a:rPr>
                        <a:t>S</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47904">
                      <a:solidFill>
                        <a:srgbClr val="163793"/>
                      </a:solidFill>
                      <a:prstDash val="solid"/>
                    </a:lnB>
                    <a:solidFill>
                      <a:srgbClr val="00AFEF"/>
                    </a:solidFill>
                  </a:tcPr>
                </a:tc>
                <a:tc>
                  <a:txBody>
                    <a:bodyPr/>
                    <a:lstStyle/>
                    <a:p>
                      <a:pPr marL="41275">
                        <a:lnSpc>
                          <a:spcPct val="100000"/>
                        </a:lnSpc>
                      </a:pPr>
                      <a:r>
                        <a:rPr sz="1200" b="1" dirty="0">
                          <a:solidFill>
                            <a:srgbClr val="FFFFFF"/>
                          </a:solidFill>
                          <a:latin typeface="Arial"/>
                          <a:cs typeface="Arial"/>
                        </a:rPr>
                        <a:t>D</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47904">
                      <a:solidFill>
                        <a:srgbClr val="163793"/>
                      </a:solidFill>
                      <a:prstDash val="solid"/>
                    </a:lnB>
                    <a:solidFill>
                      <a:srgbClr val="00AFEF"/>
                    </a:solidFill>
                  </a:tcPr>
                </a:tc>
                <a:tc>
                  <a:txBody>
                    <a:bodyPr/>
                    <a:lstStyle/>
                    <a:p>
                      <a:pPr marL="24130">
                        <a:lnSpc>
                          <a:spcPct val="100000"/>
                        </a:lnSpc>
                      </a:pPr>
                      <a:r>
                        <a:rPr sz="1200" b="1" spc="-5" dirty="0">
                          <a:solidFill>
                            <a:srgbClr val="FFFFFF"/>
                          </a:solidFill>
                          <a:latin typeface="Arial"/>
                          <a:cs typeface="Arial"/>
                        </a:rPr>
                        <a:t>DH</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47904">
                      <a:solidFill>
                        <a:srgbClr val="163793"/>
                      </a:solidFill>
                      <a:prstDash val="solid"/>
                    </a:lnB>
                    <a:solidFill>
                      <a:srgbClr val="467373"/>
                    </a:solidFill>
                  </a:tcPr>
                </a:tc>
                <a:tc>
                  <a:txBody>
                    <a:bodyPr/>
                    <a:lstStyle/>
                    <a:p>
                      <a:endParaRPr sz="1200">
                        <a:latin typeface="Arial"/>
                        <a:cs typeface="Arial"/>
                      </a:endParaRPr>
                    </a:p>
                  </a:txBody>
                  <a:tcPr marL="0" marR="0" marT="0" marB="0">
                    <a:lnL w="9525">
                      <a:solidFill>
                        <a:srgbClr val="163793"/>
                      </a:solidFill>
                      <a:prstDash val="solid"/>
                    </a:lnL>
                    <a:lnB w="9525">
                      <a:solidFill>
                        <a:srgbClr val="163793"/>
                      </a:solidFill>
                      <a:prstDash val="solid"/>
                    </a:lnB>
                    <a:solidFill>
                      <a:srgbClr val="EAEAEA"/>
                    </a:solidFill>
                  </a:tcPr>
                </a:tc>
                <a:extLst>
                  <a:ext uri="{0D108BD9-81ED-4DB2-BD59-A6C34878D82A}">
                    <a16:rowId xmlns:a16="http://schemas.microsoft.com/office/drawing/2014/main" val="10000"/>
                  </a:ext>
                </a:extLst>
              </a:tr>
              <a:tr h="211061">
                <a:tc>
                  <a:txBody>
                    <a:bodyPr/>
                    <a:lstStyle/>
                    <a:p>
                      <a:endParaRPr sz="1200">
                        <a:latin typeface="Arial"/>
                        <a:cs typeface="Arial"/>
                      </a:endParaRPr>
                    </a:p>
                  </a:txBody>
                  <a:tcPr marL="0" marR="0" marT="0" marB="0">
                    <a:lnR w="9525">
                      <a:solidFill>
                        <a:srgbClr val="163793"/>
                      </a:solidFill>
                      <a:prstDash val="solid"/>
                    </a:lnR>
                    <a:lnT w="9525">
                      <a:solidFill>
                        <a:srgbClr val="163793"/>
                      </a:solidFill>
                      <a:prstDash val="solid"/>
                    </a:lnT>
                    <a:solidFill>
                      <a:srgbClr val="EAEAEA"/>
                    </a:solidFill>
                  </a:tcPr>
                </a:tc>
                <a:tc>
                  <a:txBody>
                    <a:bodyPr/>
                    <a:lstStyle/>
                    <a:p>
                      <a:pPr marL="32384">
                        <a:lnSpc>
                          <a:spcPct val="100000"/>
                        </a:lnSpc>
                      </a:pPr>
                      <a:r>
                        <a:rPr sz="1200" b="1" spc="-5" dirty="0">
                          <a:solidFill>
                            <a:srgbClr val="FFFFFF"/>
                          </a:solidFill>
                          <a:latin typeface="Arial"/>
                          <a:cs typeface="Arial"/>
                        </a:rPr>
                        <a:t>DT</a:t>
                      </a:r>
                      <a:endParaRPr sz="1200">
                        <a:latin typeface="Arial"/>
                        <a:cs typeface="Arial"/>
                      </a:endParaRPr>
                    </a:p>
                  </a:txBody>
                  <a:tcPr marL="0" marR="0" marT="0" marB="0">
                    <a:lnL w="9525">
                      <a:solidFill>
                        <a:srgbClr val="163793"/>
                      </a:solidFill>
                      <a:prstDash val="solid"/>
                    </a:lnL>
                    <a:lnR w="22694">
                      <a:solidFill>
                        <a:srgbClr val="163793"/>
                      </a:solidFill>
                      <a:prstDash val="solid"/>
                    </a:lnR>
                    <a:lnT w="47904">
                      <a:solidFill>
                        <a:srgbClr val="163793"/>
                      </a:solidFill>
                      <a:prstDash val="solid"/>
                    </a:lnT>
                    <a:lnB w="9525">
                      <a:solidFill>
                        <a:srgbClr val="163793"/>
                      </a:solidFill>
                      <a:prstDash val="solid"/>
                    </a:lnB>
                    <a:solidFill>
                      <a:srgbClr val="467373"/>
                    </a:solidFill>
                  </a:tcPr>
                </a:tc>
                <a:tc gridSpan="2">
                  <a:txBody>
                    <a:bodyPr/>
                    <a:lstStyle/>
                    <a:p>
                      <a:pPr marL="62865">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2</a:t>
                      </a:r>
                      <a:endParaRPr sz="1200">
                        <a:latin typeface="Arial"/>
                        <a:cs typeface="Arial"/>
                      </a:endParaRPr>
                    </a:p>
                  </a:txBody>
                  <a:tcPr marL="0" marR="0" marT="0" marB="0">
                    <a:lnL w="22694">
                      <a:solidFill>
                        <a:srgbClr val="163793"/>
                      </a:solidFill>
                      <a:prstDash val="solid"/>
                    </a:lnL>
                    <a:lnT w="47904">
                      <a:solidFill>
                        <a:srgbClr val="163793"/>
                      </a:solidFill>
                      <a:prstDash val="solid"/>
                    </a:lnT>
                    <a:lnB w="9524">
                      <a:solidFill>
                        <a:srgbClr val="163793"/>
                      </a:solidFill>
                      <a:prstDash val="solid"/>
                    </a:lnB>
                    <a:solidFill>
                      <a:srgbClr val="FF9900"/>
                    </a:solidFill>
                  </a:tcPr>
                </a:tc>
                <a:tc hMerge="1">
                  <a:txBody>
                    <a:bodyPr/>
                    <a:lstStyle/>
                    <a:p>
                      <a:endParaRPr/>
                    </a:p>
                  </a:txBody>
                  <a:tcPr marL="0" marR="0" marT="0" marB="0"/>
                </a:tc>
                <a:tc>
                  <a:txBody>
                    <a:bodyPr/>
                    <a:lstStyle/>
                    <a:p>
                      <a:pPr marL="99695">
                        <a:lnSpc>
                          <a:spcPct val="100000"/>
                        </a:lnSpc>
                      </a:pPr>
                      <a:r>
                        <a:rPr sz="1200" b="1" dirty="0">
                          <a:solidFill>
                            <a:srgbClr val="FFFFFF"/>
                          </a:solidFill>
                          <a:latin typeface="Arial"/>
                          <a:cs typeface="Arial"/>
                        </a:rPr>
                        <a:t>x</a:t>
                      </a:r>
                      <a:endParaRPr sz="1200">
                        <a:latin typeface="Arial"/>
                        <a:cs typeface="Arial"/>
                      </a:endParaRPr>
                    </a:p>
                  </a:txBody>
                  <a:tcPr marL="0" marR="0" marT="0" marB="0">
                    <a:lnR w="9525">
                      <a:solidFill>
                        <a:srgbClr val="163793"/>
                      </a:solidFill>
                      <a:prstDash val="solid"/>
                    </a:lnR>
                    <a:lnT w="47904">
                      <a:solidFill>
                        <a:srgbClr val="163793"/>
                      </a:solidFill>
                      <a:prstDash val="solid"/>
                    </a:lnT>
                    <a:lnB w="9525">
                      <a:solidFill>
                        <a:srgbClr val="163793"/>
                      </a:solidFill>
                      <a:prstDash val="solid"/>
                    </a:lnB>
                    <a:solidFill>
                      <a:srgbClr val="680000"/>
                    </a:solidFill>
                  </a:tcPr>
                </a:tc>
                <a:tc>
                  <a:txBody>
                    <a:bodyPr/>
                    <a:lstStyle/>
                    <a:p>
                      <a:pPr marL="98425">
                        <a:lnSpc>
                          <a:spcPct val="100000"/>
                        </a:lnSpc>
                      </a:pPr>
                      <a:r>
                        <a:rPr sz="1200" b="1" dirty="0">
                          <a:solidFill>
                            <a:srgbClr val="FFFFFF"/>
                          </a:solidFill>
                          <a:latin typeface="Arial"/>
                          <a:cs typeface="Arial"/>
                        </a:rPr>
                        <a:t>y</a:t>
                      </a:r>
                      <a:endParaRPr sz="1200">
                        <a:latin typeface="Arial"/>
                        <a:cs typeface="Arial"/>
                      </a:endParaRPr>
                    </a:p>
                  </a:txBody>
                  <a:tcPr marL="0" marR="0" marT="0" marB="0">
                    <a:lnL w="9525">
                      <a:solidFill>
                        <a:srgbClr val="163793"/>
                      </a:solidFill>
                      <a:prstDash val="solid"/>
                    </a:lnL>
                    <a:lnR w="9525">
                      <a:solidFill>
                        <a:srgbClr val="163793"/>
                      </a:solidFill>
                      <a:prstDash val="solid"/>
                    </a:lnR>
                    <a:lnT w="47904">
                      <a:solidFill>
                        <a:srgbClr val="163793"/>
                      </a:solidFill>
                      <a:prstDash val="solid"/>
                    </a:lnT>
                    <a:lnB w="9525">
                      <a:solidFill>
                        <a:srgbClr val="163793"/>
                      </a:solidFill>
                      <a:prstDash val="solid"/>
                    </a:lnB>
                    <a:solidFill>
                      <a:srgbClr val="680000"/>
                    </a:solidFill>
                  </a:tcPr>
                </a:tc>
                <a:tc>
                  <a:txBody>
                    <a:bodyPr/>
                    <a:lstStyle/>
                    <a:p>
                      <a:pPr marL="89535">
                        <a:lnSpc>
                          <a:spcPct val="100000"/>
                        </a:lnSpc>
                      </a:pPr>
                      <a:r>
                        <a:rPr sz="1200" b="1" dirty="0">
                          <a:solidFill>
                            <a:srgbClr val="FFFFFF"/>
                          </a:solidFill>
                          <a:latin typeface="Arial"/>
                          <a:cs typeface="Arial"/>
                        </a:rPr>
                        <a:t>S</a:t>
                      </a:r>
                      <a:endParaRPr sz="1200">
                        <a:latin typeface="Arial"/>
                        <a:cs typeface="Arial"/>
                      </a:endParaRPr>
                    </a:p>
                  </a:txBody>
                  <a:tcPr marL="0" marR="0" marT="0" marB="0">
                    <a:lnL w="9525">
                      <a:solidFill>
                        <a:srgbClr val="163793"/>
                      </a:solidFill>
                      <a:prstDash val="solid"/>
                    </a:lnL>
                    <a:lnR w="9525">
                      <a:solidFill>
                        <a:srgbClr val="163793"/>
                      </a:solidFill>
                      <a:prstDash val="solid"/>
                    </a:lnR>
                    <a:lnT w="47904">
                      <a:solidFill>
                        <a:srgbClr val="163793"/>
                      </a:solidFill>
                      <a:prstDash val="solid"/>
                    </a:lnT>
                    <a:lnB w="9525">
                      <a:solidFill>
                        <a:srgbClr val="163793"/>
                      </a:solidFill>
                      <a:prstDash val="solid"/>
                    </a:lnB>
                    <a:solidFill>
                      <a:srgbClr val="00AFEF"/>
                    </a:solidFill>
                  </a:tcPr>
                </a:tc>
                <a:tc>
                  <a:txBody>
                    <a:bodyPr/>
                    <a:lstStyle/>
                    <a:p>
                      <a:pPr marL="86995">
                        <a:lnSpc>
                          <a:spcPct val="100000"/>
                        </a:lnSpc>
                      </a:pPr>
                      <a:r>
                        <a:rPr sz="1200" b="1" dirty="0">
                          <a:solidFill>
                            <a:srgbClr val="FFFFFF"/>
                          </a:solidFill>
                          <a:latin typeface="Arial"/>
                          <a:cs typeface="Arial"/>
                        </a:rPr>
                        <a:t>D</a:t>
                      </a:r>
                      <a:endParaRPr sz="1200">
                        <a:latin typeface="Arial"/>
                        <a:cs typeface="Arial"/>
                      </a:endParaRPr>
                    </a:p>
                  </a:txBody>
                  <a:tcPr marL="0" marR="0" marT="0" marB="0">
                    <a:lnL w="9525">
                      <a:solidFill>
                        <a:srgbClr val="163793"/>
                      </a:solidFill>
                      <a:prstDash val="solid"/>
                    </a:lnL>
                    <a:lnR w="9525">
                      <a:solidFill>
                        <a:srgbClr val="163793"/>
                      </a:solidFill>
                      <a:prstDash val="solid"/>
                    </a:lnR>
                    <a:lnT w="47904">
                      <a:solidFill>
                        <a:srgbClr val="163793"/>
                      </a:solidFill>
                      <a:prstDash val="solid"/>
                    </a:lnT>
                    <a:lnB w="9525">
                      <a:solidFill>
                        <a:srgbClr val="163793"/>
                      </a:solidFill>
                      <a:prstDash val="solid"/>
                    </a:lnB>
                    <a:solidFill>
                      <a:srgbClr val="00AFEF"/>
                    </a:solidFill>
                  </a:tcPr>
                </a:tc>
                <a:tc>
                  <a:txBody>
                    <a:bodyPr/>
                    <a:lstStyle/>
                    <a:p>
                      <a:pPr marL="32384">
                        <a:lnSpc>
                          <a:spcPct val="100000"/>
                        </a:lnSpc>
                      </a:pPr>
                      <a:r>
                        <a:rPr sz="1200" b="1" spc="-5" dirty="0">
                          <a:solidFill>
                            <a:srgbClr val="FFFFFF"/>
                          </a:solidFill>
                          <a:latin typeface="Arial"/>
                          <a:cs typeface="Arial"/>
                        </a:rPr>
                        <a:t>DH</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467373"/>
                    </a:solidFill>
                  </a:tcPr>
                </a:tc>
                <a:extLst>
                  <a:ext uri="{0D108BD9-81ED-4DB2-BD59-A6C34878D82A}">
                    <a16:rowId xmlns:a16="http://schemas.microsoft.com/office/drawing/2014/main" val="10001"/>
                  </a:ext>
                </a:extLst>
              </a:tr>
            </a:tbl>
          </a:graphicData>
        </a:graphic>
      </p:graphicFrame>
      <p:graphicFrame>
        <p:nvGraphicFramePr>
          <p:cNvPr id="18" name="object 18"/>
          <p:cNvGraphicFramePr>
            <a:graphicFrameLocks noGrp="1"/>
          </p:cNvGraphicFramePr>
          <p:nvPr/>
        </p:nvGraphicFramePr>
        <p:xfrm>
          <a:off x="5820346" y="3810343"/>
          <a:ext cx="1699116" cy="422122"/>
        </p:xfrm>
        <a:graphic>
          <a:graphicData uri="http://schemas.openxmlformats.org/drawingml/2006/table">
            <a:tbl>
              <a:tblPr firstRow="1" bandRow="1">
                <a:tableStyleId>{2D5ABB26-0587-4C30-8999-92F81FD0307C}</a:tableStyleId>
              </a:tblPr>
              <a:tblGrid>
                <a:gridCol w="201929">
                  <a:extLst>
                    <a:ext uri="{9D8B030D-6E8A-4147-A177-3AD203B41FA5}">
                      <a16:colId xmlns:a16="http://schemas.microsoft.com/office/drawing/2014/main" val="20000"/>
                    </a:ext>
                  </a:extLst>
                </a:gridCol>
                <a:gridCol w="401040">
                  <a:extLst>
                    <a:ext uri="{9D8B030D-6E8A-4147-A177-3AD203B41FA5}">
                      <a16:colId xmlns:a16="http://schemas.microsoft.com/office/drawing/2014/main" val="20001"/>
                    </a:ext>
                  </a:extLst>
                </a:gridCol>
                <a:gridCol w="212153">
                  <a:extLst>
                    <a:ext uri="{9D8B030D-6E8A-4147-A177-3AD203B41FA5}">
                      <a16:colId xmlns:a16="http://schemas.microsoft.com/office/drawing/2014/main" val="20002"/>
                    </a:ext>
                  </a:extLst>
                </a:gridCol>
                <a:gridCol w="221761">
                  <a:extLst>
                    <a:ext uri="{9D8B030D-6E8A-4147-A177-3AD203B41FA5}">
                      <a16:colId xmlns:a16="http://schemas.microsoft.com/office/drawing/2014/main" val="20003"/>
                    </a:ext>
                  </a:extLst>
                </a:gridCol>
                <a:gridCol w="225297">
                  <a:extLst>
                    <a:ext uri="{9D8B030D-6E8A-4147-A177-3AD203B41FA5}">
                      <a16:colId xmlns:a16="http://schemas.microsoft.com/office/drawing/2014/main" val="20004"/>
                    </a:ext>
                  </a:extLst>
                </a:gridCol>
                <a:gridCol w="221735">
                  <a:extLst>
                    <a:ext uri="{9D8B030D-6E8A-4147-A177-3AD203B41FA5}">
                      <a16:colId xmlns:a16="http://schemas.microsoft.com/office/drawing/2014/main" val="20005"/>
                    </a:ext>
                  </a:extLst>
                </a:gridCol>
                <a:gridCol w="215201">
                  <a:extLst>
                    <a:ext uri="{9D8B030D-6E8A-4147-A177-3AD203B41FA5}">
                      <a16:colId xmlns:a16="http://schemas.microsoft.com/office/drawing/2014/main" val="20006"/>
                    </a:ext>
                  </a:extLst>
                </a:gridCol>
              </a:tblGrid>
              <a:tr h="211061">
                <a:tc>
                  <a:txBody>
                    <a:bodyPr/>
                    <a:lstStyle/>
                    <a:p>
                      <a:endParaRPr sz="1100">
                        <a:latin typeface="思源黑体 CN Bold"/>
                        <a:cs typeface="思源黑体 CN Bold"/>
                      </a:endParaRPr>
                    </a:p>
                  </a:txBody>
                  <a:tcPr marL="0" marR="0" marT="0" marB="0">
                    <a:lnR w="9524">
                      <a:solidFill>
                        <a:srgbClr val="163793"/>
                      </a:solidFill>
                      <a:prstDash val="solid"/>
                    </a:lnR>
                    <a:lnB w="9524">
                      <a:solidFill>
                        <a:srgbClr val="163793"/>
                      </a:solidFill>
                      <a:prstDash val="solid"/>
                    </a:lnB>
                    <a:solidFill>
                      <a:srgbClr val="EAEAEA"/>
                    </a:solidFill>
                  </a:tcPr>
                </a:tc>
                <a:tc gridSpan="2">
                  <a:txBody>
                    <a:bodyPr/>
                    <a:lstStyle/>
                    <a:p>
                      <a:pPr marL="63500">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1</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47904">
                      <a:solidFill>
                        <a:srgbClr val="163793"/>
                      </a:solidFill>
                      <a:prstDash val="solid"/>
                    </a:lnB>
                    <a:solidFill>
                      <a:srgbClr val="FF9900"/>
                    </a:solidFill>
                  </a:tcPr>
                </a:tc>
                <a:tc hMerge="1">
                  <a:txBody>
                    <a:bodyPr/>
                    <a:lstStyle/>
                    <a:p>
                      <a:endParaRPr/>
                    </a:p>
                  </a:txBody>
                  <a:tcPr marL="0" marR="0" marT="0" marB="0"/>
                </a:tc>
                <a:tc>
                  <a:txBody>
                    <a:bodyPr/>
                    <a:lstStyle/>
                    <a:p>
                      <a:pPr marL="59055">
                        <a:lnSpc>
                          <a:spcPct val="100000"/>
                        </a:lnSpc>
                      </a:pPr>
                      <a:r>
                        <a:rPr sz="1200" b="1" dirty="0">
                          <a:solidFill>
                            <a:srgbClr val="FFFFFF"/>
                          </a:solidFill>
                          <a:latin typeface="Arial"/>
                          <a:cs typeface="Arial"/>
                        </a:rPr>
                        <a:t>x</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47904">
                      <a:solidFill>
                        <a:srgbClr val="163793"/>
                      </a:solidFill>
                      <a:prstDash val="solid"/>
                    </a:lnB>
                    <a:solidFill>
                      <a:srgbClr val="680000"/>
                    </a:solidFill>
                  </a:tcPr>
                </a:tc>
                <a:tc>
                  <a:txBody>
                    <a:bodyPr/>
                    <a:lstStyle/>
                    <a:p>
                      <a:pPr marL="62865">
                        <a:lnSpc>
                          <a:spcPct val="100000"/>
                        </a:lnSpc>
                      </a:pPr>
                      <a:r>
                        <a:rPr sz="1200" b="1" dirty="0">
                          <a:solidFill>
                            <a:srgbClr val="FFFFFF"/>
                          </a:solidFill>
                          <a:latin typeface="Arial"/>
                          <a:cs typeface="Arial"/>
                        </a:rPr>
                        <a:t>y</a:t>
                      </a:r>
                      <a:endParaRPr sz="1200">
                        <a:latin typeface="Arial"/>
                        <a:cs typeface="Arial"/>
                      </a:endParaRPr>
                    </a:p>
                  </a:txBody>
                  <a:tcPr marL="0" marR="0" marT="0" marB="0">
                    <a:lnL w="9524">
                      <a:solidFill>
                        <a:srgbClr val="163793"/>
                      </a:solidFill>
                      <a:prstDash val="solid"/>
                    </a:lnL>
                    <a:lnR w="22745">
                      <a:solidFill>
                        <a:srgbClr val="163793"/>
                      </a:solidFill>
                      <a:prstDash val="solid"/>
                    </a:lnR>
                    <a:lnT w="9524">
                      <a:solidFill>
                        <a:srgbClr val="163793"/>
                      </a:solidFill>
                      <a:prstDash val="solid"/>
                    </a:lnT>
                    <a:lnB w="47904">
                      <a:solidFill>
                        <a:srgbClr val="163793"/>
                      </a:solidFill>
                      <a:prstDash val="solid"/>
                    </a:lnB>
                    <a:solidFill>
                      <a:srgbClr val="680000"/>
                    </a:solidFill>
                  </a:tcPr>
                </a:tc>
                <a:tc>
                  <a:txBody>
                    <a:bodyPr/>
                    <a:lstStyle/>
                    <a:p>
                      <a:pPr marL="48260">
                        <a:lnSpc>
                          <a:spcPct val="100000"/>
                        </a:lnSpc>
                      </a:pPr>
                      <a:r>
                        <a:rPr sz="1200" b="1" dirty="0">
                          <a:solidFill>
                            <a:srgbClr val="FFFFFF"/>
                          </a:solidFill>
                          <a:latin typeface="Arial"/>
                          <a:cs typeface="Arial"/>
                        </a:rPr>
                        <a:t>S</a:t>
                      </a:r>
                      <a:endParaRPr sz="1200">
                        <a:latin typeface="Arial"/>
                        <a:cs typeface="Arial"/>
                      </a:endParaRPr>
                    </a:p>
                  </a:txBody>
                  <a:tcPr marL="0" marR="0" marT="0" marB="0">
                    <a:lnL w="22745">
                      <a:solidFill>
                        <a:srgbClr val="163793"/>
                      </a:solidFill>
                      <a:prstDash val="solid"/>
                    </a:lnL>
                    <a:lnR w="22745">
                      <a:solidFill>
                        <a:srgbClr val="163793"/>
                      </a:solidFill>
                      <a:prstDash val="solid"/>
                    </a:lnR>
                    <a:lnT w="9524">
                      <a:solidFill>
                        <a:srgbClr val="163793"/>
                      </a:solidFill>
                      <a:prstDash val="solid"/>
                    </a:lnT>
                    <a:lnB w="47904">
                      <a:solidFill>
                        <a:srgbClr val="163793"/>
                      </a:solidFill>
                      <a:prstDash val="solid"/>
                    </a:lnB>
                    <a:solidFill>
                      <a:srgbClr val="00AFEF"/>
                    </a:solidFill>
                  </a:tcPr>
                </a:tc>
                <a:tc>
                  <a:txBody>
                    <a:bodyPr/>
                    <a:lstStyle/>
                    <a:p>
                      <a:pPr marL="50800">
                        <a:lnSpc>
                          <a:spcPct val="100000"/>
                        </a:lnSpc>
                      </a:pPr>
                      <a:r>
                        <a:rPr sz="1200" b="1" dirty="0">
                          <a:solidFill>
                            <a:srgbClr val="FFFFFF"/>
                          </a:solidFill>
                          <a:latin typeface="Arial"/>
                          <a:cs typeface="Arial"/>
                        </a:rPr>
                        <a:t>D</a:t>
                      </a:r>
                      <a:endParaRPr sz="1200">
                        <a:latin typeface="Arial"/>
                        <a:cs typeface="Arial"/>
                      </a:endParaRPr>
                    </a:p>
                  </a:txBody>
                  <a:tcPr marL="0" marR="0" marT="0" marB="0">
                    <a:lnL w="22745">
                      <a:solidFill>
                        <a:srgbClr val="163793"/>
                      </a:solidFill>
                      <a:prstDash val="solid"/>
                    </a:lnL>
                    <a:lnR w="9524">
                      <a:solidFill>
                        <a:srgbClr val="163793"/>
                      </a:solidFill>
                      <a:prstDash val="solid"/>
                    </a:lnR>
                    <a:lnT w="9524">
                      <a:solidFill>
                        <a:srgbClr val="163793"/>
                      </a:solidFill>
                      <a:prstDash val="solid"/>
                    </a:lnT>
                    <a:lnB w="9524">
                      <a:solidFill>
                        <a:srgbClr val="163793"/>
                      </a:solidFill>
                      <a:prstDash val="solid"/>
                    </a:lnB>
                    <a:solidFill>
                      <a:srgbClr val="00AFEF"/>
                    </a:solidFill>
                  </a:tcPr>
                </a:tc>
                <a:extLst>
                  <a:ext uri="{0D108BD9-81ED-4DB2-BD59-A6C34878D82A}">
                    <a16:rowId xmlns:a16="http://schemas.microsoft.com/office/drawing/2014/main" val="10000"/>
                  </a:ext>
                </a:extLst>
              </a:tr>
              <a:tr h="211061">
                <a:tc gridSpan="2">
                  <a:txBody>
                    <a:bodyPr/>
                    <a:lstStyle/>
                    <a:p>
                      <a:pPr marL="63500">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2</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9524">
                      <a:solidFill>
                        <a:srgbClr val="163793"/>
                      </a:solidFill>
                      <a:prstDash val="solid"/>
                    </a:lnB>
                    <a:solidFill>
                      <a:srgbClr val="FF9900"/>
                    </a:solidFill>
                  </a:tcPr>
                </a:tc>
                <a:tc hMerge="1">
                  <a:txBody>
                    <a:bodyPr/>
                    <a:lstStyle/>
                    <a:p>
                      <a:endParaRPr/>
                    </a:p>
                  </a:txBody>
                  <a:tcPr marL="0" marR="0" marT="0" marB="0"/>
                </a:tc>
                <a:tc>
                  <a:txBody>
                    <a:bodyPr/>
                    <a:lstStyle/>
                    <a:p>
                      <a:pPr marL="69215">
                        <a:lnSpc>
                          <a:spcPct val="100000"/>
                        </a:lnSpc>
                      </a:pPr>
                      <a:r>
                        <a:rPr sz="1200" b="1" dirty="0">
                          <a:solidFill>
                            <a:srgbClr val="FFFFFF"/>
                          </a:solidFill>
                          <a:latin typeface="Arial"/>
                          <a:cs typeface="Arial"/>
                        </a:rPr>
                        <a:t>x</a:t>
                      </a:r>
                      <a:endParaRPr sz="1200">
                        <a:latin typeface="Arial"/>
                        <a:cs typeface="Arial"/>
                      </a:endParaRPr>
                    </a:p>
                  </a:txBody>
                  <a:tcPr marL="0" marR="0" marT="0" marB="0">
                    <a:lnL w="9524">
                      <a:solidFill>
                        <a:srgbClr val="163793"/>
                      </a:solidFill>
                      <a:prstDash val="solid"/>
                    </a:lnL>
                    <a:lnR w="9524">
                      <a:solidFill>
                        <a:srgbClr val="163793"/>
                      </a:solidFill>
                      <a:prstDash val="solid"/>
                    </a:lnR>
                    <a:lnT w="47904">
                      <a:solidFill>
                        <a:srgbClr val="163793"/>
                      </a:solidFill>
                      <a:prstDash val="solid"/>
                    </a:lnT>
                    <a:lnB w="9524">
                      <a:solidFill>
                        <a:srgbClr val="163793"/>
                      </a:solidFill>
                      <a:prstDash val="solid"/>
                    </a:lnB>
                    <a:solidFill>
                      <a:srgbClr val="680000"/>
                    </a:solidFill>
                  </a:tcPr>
                </a:tc>
                <a:tc>
                  <a:txBody>
                    <a:bodyPr/>
                    <a:lstStyle/>
                    <a:p>
                      <a:pPr marL="82550">
                        <a:lnSpc>
                          <a:spcPct val="100000"/>
                        </a:lnSpc>
                      </a:pPr>
                      <a:r>
                        <a:rPr sz="1200" b="1" dirty="0">
                          <a:solidFill>
                            <a:srgbClr val="FFFFFF"/>
                          </a:solidFill>
                          <a:latin typeface="Arial"/>
                          <a:cs typeface="Arial"/>
                        </a:rPr>
                        <a:t>y</a:t>
                      </a:r>
                      <a:endParaRPr sz="1200">
                        <a:latin typeface="Arial"/>
                        <a:cs typeface="Arial"/>
                      </a:endParaRPr>
                    </a:p>
                  </a:txBody>
                  <a:tcPr marL="0" marR="0" marT="0" marB="0">
                    <a:lnL w="9524">
                      <a:solidFill>
                        <a:srgbClr val="163793"/>
                      </a:solidFill>
                      <a:prstDash val="solid"/>
                    </a:lnL>
                    <a:lnR w="22745">
                      <a:solidFill>
                        <a:srgbClr val="163793"/>
                      </a:solidFill>
                      <a:prstDash val="solid"/>
                    </a:lnR>
                    <a:lnT w="47904">
                      <a:solidFill>
                        <a:srgbClr val="163793"/>
                      </a:solidFill>
                      <a:prstDash val="solid"/>
                    </a:lnT>
                    <a:lnB w="9524">
                      <a:solidFill>
                        <a:srgbClr val="163793"/>
                      </a:solidFill>
                      <a:prstDash val="solid"/>
                    </a:lnB>
                    <a:solidFill>
                      <a:srgbClr val="680000"/>
                    </a:solidFill>
                  </a:tcPr>
                </a:tc>
                <a:tc>
                  <a:txBody>
                    <a:bodyPr/>
                    <a:lstStyle/>
                    <a:p>
                      <a:pPr marL="71755">
                        <a:lnSpc>
                          <a:spcPct val="100000"/>
                        </a:lnSpc>
                      </a:pPr>
                      <a:r>
                        <a:rPr sz="1200" b="1" dirty="0">
                          <a:solidFill>
                            <a:srgbClr val="FFFFFF"/>
                          </a:solidFill>
                          <a:latin typeface="Arial"/>
                          <a:cs typeface="Arial"/>
                        </a:rPr>
                        <a:t>S</a:t>
                      </a:r>
                      <a:endParaRPr sz="1200">
                        <a:latin typeface="Arial"/>
                        <a:cs typeface="Arial"/>
                      </a:endParaRPr>
                    </a:p>
                  </a:txBody>
                  <a:tcPr marL="0" marR="0" marT="0" marB="0">
                    <a:lnL w="22745">
                      <a:solidFill>
                        <a:srgbClr val="163793"/>
                      </a:solidFill>
                      <a:prstDash val="solid"/>
                    </a:lnL>
                    <a:lnR w="22618">
                      <a:solidFill>
                        <a:srgbClr val="163793"/>
                      </a:solidFill>
                      <a:prstDash val="solid"/>
                    </a:lnR>
                    <a:lnT w="47904">
                      <a:solidFill>
                        <a:srgbClr val="163793"/>
                      </a:solidFill>
                      <a:prstDash val="solid"/>
                    </a:lnT>
                    <a:lnB w="9524">
                      <a:solidFill>
                        <a:srgbClr val="163793"/>
                      </a:solidFill>
                      <a:prstDash val="solid"/>
                    </a:lnB>
                    <a:solidFill>
                      <a:srgbClr val="00AFEF"/>
                    </a:solidFill>
                  </a:tcPr>
                </a:tc>
                <a:tc>
                  <a:txBody>
                    <a:bodyPr/>
                    <a:lstStyle/>
                    <a:p>
                      <a:pPr marL="70485">
                        <a:lnSpc>
                          <a:spcPct val="100000"/>
                        </a:lnSpc>
                      </a:pPr>
                      <a:r>
                        <a:rPr sz="1200" b="1" dirty="0">
                          <a:solidFill>
                            <a:srgbClr val="FFFFFF"/>
                          </a:solidFill>
                          <a:latin typeface="Arial"/>
                          <a:cs typeface="Arial"/>
                        </a:rPr>
                        <a:t>D</a:t>
                      </a:r>
                      <a:endParaRPr sz="1200">
                        <a:latin typeface="Arial"/>
                        <a:cs typeface="Arial"/>
                      </a:endParaRPr>
                    </a:p>
                  </a:txBody>
                  <a:tcPr marL="0" marR="0" marT="0" marB="0">
                    <a:lnL w="22618">
                      <a:solidFill>
                        <a:srgbClr val="163793"/>
                      </a:solidFill>
                      <a:prstDash val="solid"/>
                    </a:lnL>
                    <a:lnR w="9524">
                      <a:solidFill>
                        <a:srgbClr val="163793"/>
                      </a:solidFill>
                      <a:prstDash val="solid"/>
                    </a:lnR>
                    <a:lnT w="47904">
                      <a:solidFill>
                        <a:srgbClr val="163793"/>
                      </a:solidFill>
                      <a:prstDash val="solid"/>
                    </a:lnT>
                    <a:lnB w="9524">
                      <a:solidFill>
                        <a:srgbClr val="163793"/>
                      </a:solidFill>
                      <a:prstDash val="solid"/>
                    </a:lnB>
                    <a:solidFill>
                      <a:srgbClr val="00AFEF"/>
                    </a:solidFill>
                  </a:tcPr>
                </a:tc>
                <a:tc>
                  <a:txBody>
                    <a:bodyPr/>
                    <a:lstStyle/>
                    <a:p>
                      <a:endParaRPr sz="1200">
                        <a:latin typeface="Arial"/>
                        <a:cs typeface="Arial"/>
                      </a:endParaRPr>
                    </a:p>
                  </a:txBody>
                  <a:tcPr marL="0" marR="0" marT="0" marB="0">
                    <a:lnL w="9524">
                      <a:solidFill>
                        <a:srgbClr val="163793"/>
                      </a:solidFill>
                      <a:prstDash val="solid"/>
                    </a:lnL>
                    <a:lnT w="9524">
                      <a:solidFill>
                        <a:srgbClr val="163793"/>
                      </a:solidFill>
                      <a:prstDash val="solid"/>
                    </a:lnT>
                    <a:solidFill>
                      <a:srgbClr val="EAEAEA"/>
                    </a:solidFill>
                  </a:tcPr>
                </a:tc>
                <a:extLst>
                  <a:ext uri="{0D108BD9-81ED-4DB2-BD59-A6C34878D82A}">
                    <a16:rowId xmlns:a16="http://schemas.microsoft.com/office/drawing/2014/main" val="10001"/>
                  </a:ext>
                </a:extLst>
              </a:tr>
            </a:tbl>
          </a:graphicData>
        </a:graphic>
      </p:graphicFrame>
      <p:graphicFrame>
        <p:nvGraphicFramePr>
          <p:cNvPr id="22" name="object 22"/>
          <p:cNvGraphicFramePr>
            <a:graphicFrameLocks noGrp="1"/>
          </p:cNvGraphicFramePr>
          <p:nvPr/>
        </p:nvGraphicFramePr>
        <p:xfrm>
          <a:off x="5469064" y="4460075"/>
          <a:ext cx="2304957" cy="422122"/>
        </p:xfrm>
        <a:graphic>
          <a:graphicData uri="http://schemas.openxmlformats.org/drawingml/2006/table">
            <a:tbl>
              <a:tblPr firstRow="1" bandRow="1">
                <a:tableStyleId>{2D5ABB26-0587-4C30-8999-92F81FD0307C}</a:tableStyleId>
              </a:tblPr>
              <a:tblGrid>
                <a:gridCol w="184403">
                  <a:extLst>
                    <a:ext uri="{9D8B030D-6E8A-4147-A177-3AD203B41FA5}">
                      <a16:colId xmlns:a16="http://schemas.microsoft.com/office/drawing/2014/main" val="20000"/>
                    </a:ext>
                  </a:extLst>
                </a:gridCol>
                <a:gridCol w="125114">
                  <a:extLst>
                    <a:ext uri="{9D8B030D-6E8A-4147-A177-3AD203B41FA5}">
                      <a16:colId xmlns:a16="http://schemas.microsoft.com/office/drawing/2014/main" val="20001"/>
                    </a:ext>
                  </a:extLst>
                </a:gridCol>
                <a:gridCol w="184404">
                  <a:extLst>
                    <a:ext uri="{9D8B030D-6E8A-4147-A177-3AD203B41FA5}">
                      <a16:colId xmlns:a16="http://schemas.microsoft.com/office/drawing/2014/main" val="20002"/>
                    </a:ext>
                  </a:extLst>
                </a:gridCol>
                <a:gridCol w="425151">
                  <a:extLst>
                    <a:ext uri="{9D8B030D-6E8A-4147-A177-3AD203B41FA5}">
                      <a16:colId xmlns:a16="http://schemas.microsoft.com/office/drawing/2014/main" val="20003"/>
                    </a:ext>
                  </a:extLst>
                </a:gridCol>
                <a:gridCol w="199764">
                  <a:extLst>
                    <a:ext uri="{9D8B030D-6E8A-4147-A177-3AD203B41FA5}">
                      <a16:colId xmlns:a16="http://schemas.microsoft.com/office/drawing/2014/main" val="20004"/>
                    </a:ext>
                  </a:extLst>
                </a:gridCol>
                <a:gridCol w="218840">
                  <a:extLst>
                    <a:ext uri="{9D8B030D-6E8A-4147-A177-3AD203B41FA5}">
                      <a16:colId xmlns:a16="http://schemas.microsoft.com/office/drawing/2014/main" val="20005"/>
                    </a:ext>
                  </a:extLst>
                </a:gridCol>
                <a:gridCol w="225298">
                  <a:extLst>
                    <a:ext uri="{9D8B030D-6E8A-4147-A177-3AD203B41FA5}">
                      <a16:colId xmlns:a16="http://schemas.microsoft.com/office/drawing/2014/main" val="20006"/>
                    </a:ext>
                  </a:extLst>
                </a:gridCol>
                <a:gridCol w="228346">
                  <a:extLst>
                    <a:ext uri="{9D8B030D-6E8A-4147-A177-3AD203B41FA5}">
                      <a16:colId xmlns:a16="http://schemas.microsoft.com/office/drawing/2014/main" val="20007"/>
                    </a:ext>
                  </a:extLst>
                </a:gridCol>
                <a:gridCol w="208540">
                  <a:extLst>
                    <a:ext uri="{9D8B030D-6E8A-4147-A177-3AD203B41FA5}">
                      <a16:colId xmlns:a16="http://schemas.microsoft.com/office/drawing/2014/main" val="20008"/>
                    </a:ext>
                  </a:extLst>
                </a:gridCol>
                <a:gridCol w="120694">
                  <a:extLst>
                    <a:ext uri="{9D8B030D-6E8A-4147-A177-3AD203B41FA5}">
                      <a16:colId xmlns:a16="http://schemas.microsoft.com/office/drawing/2014/main" val="20009"/>
                    </a:ext>
                  </a:extLst>
                </a:gridCol>
                <a:gridCol w="184403">
                  <a:extLst>
                    <a:ext uri="{9D8B030D-6E8A-4147-A177-3AD203B41FA5}">
                      <a16:colId xmlns:a16="http://schemas.microsoft.com/office/drawing/2014/main" val="20010"/>
                    </a:ext>
                  </a:extLst>
                </a:gridCol>
              </a:tblGrid>
              <a:tr h="211061">
                <a:tc>
                  <a:txBody>
                    <a:bodyPr/>
                    <a:lstStyle/>
                    <a:p>
                      <a:endParaRPr sz="1100">
                        <a:latin typeface="思源黑体 CN Bold"/>
                        <a:cs typeface="思源黑体 CN Bold"/>
                      </a:endParaRPr>
                    </a:p>
                  </a:txBody>
                  <a:tcPr marL="0" marR="0" marT="0" marB="0">
                    <a:lnR w="9525">
                      <a:solidFill>
                        <a:srgbClr val="163793"/>
                      </a:solidFill>
                      <a:prstDash val="solid"/>
                    </a:lnR>
                    <a:lnB w="9525">
                      <a:solidFill>
                        <a:srgbClr val="163793"/>
                      </a:solidFill>
                      <a:prstDash val="solid"/>
                    </a:lnB>
                    <a:solidFill>
                      <a:srgbClr val="EAEAEA"/>
                    </a:solidFill>
                  </a:tcPr>
                </a:tc>
                <a:tc gridSpan="2">
                  <a:txBody>
                    <a:bodyPr/>
                    <a:lstStyle/>
                    <a:p>
                      <a:pPr marL="55244">
                        <a:lnSpc>
                          <a:spcPct val="100000"/>
                        </a:lnSpc>
                      </a:pPr>
                      <a:r>
                        <a:rPr sz="1200" b="1" spc="-5" dirty="0">
                          <a:solidFill>
                            <a:srgbClr val="FFFFFF"/>
                          </a:solidFill>
                          <a:latin typeface="Arial"/>
                          <a:cs typeface="Arial"/>
                        </a:rPr>
                        <a:t>DT</a:t>
                      </a:r>
                      <a:endParaRPr sz="1200">
                        <a:latin typeface="Arial"/>
                        <a:cs typeface="Arial"/>
                      </a:endParaRPr>
                    </a:p>
                  </a:txBody>
                  <a:tcPr marL="0" marR="0" marT="0" marB="0">
                    <a:lnL w="9525">
                      <a:solidFill>
                        <a:srgbClr val="163793"/>
                      </a:solidFill>
                      <a:prstDash val="solid"/>
                    </a:lnL>
                    <a:lnR w="22694">
                      <a:solidFill>
                        <a:srgbClr val="163793"/>
                      </a:solidFill>
                      <a:prstDash val="solid"/>
                    </a:lnR>
                    <a:lnT w="9525">
                      <a:solidFill>
                        <a:srgbClr val="163793"/>
                      </a:solidFill>
                      <a:prstDash val="solid"/>
                    </a:lnT>
                    <a:lnB w="47904">
                      <a:solidFill>
                        <a:srgbClr val="163793"/>
                      </a:solidFill>
                      <a:prstDash val="solid"/>
                    </a:lnB>
                    <a:solidFill>
                      <a:srgbClr val="467373"/>
                    </a:solidFill>
                  </a:tcPr>
                </a:tc>
                <a:tc hMerge="1">
                  <a:txBody>
                    <a:bodyPr/>
                    <a:lstStyle/>
                    <a:p>
                      <a:endParaRPr/>
                    </a:p>
                  </a:txBody>
                  <a:tcPr marL="0" marR="0" marT="0" marB="0"/>
                </a:tc>
                <a:tc gridSpan="2">
                  <a:txBody>
                    <a:bodyPr/>
                    <a:lstStyle/>
                    <a:p>
                      <a:pPr marL="63500">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1</a:t>
                      </a:r>
                      <a:endParaRPr sz="1200">
                        <a:latin typeface="Arial"/>
                        <a:cs typeface="Arial"/>
                      </a:endParaRPr>
                    </a:p>
                  </a:txBody>
                  <a:tcPr marL="0" marR="0" marT="0" marB="0">
                    <a:lnL w="22694">
                      <a:solidFill>
                        <a:srgbClr val="163793"/>
                      </a:solidFill>
                      <a:prstDash val="solid"/>
                    </a:lnL>
                    <a:lnR w="9524">
                      <a:solidFill>
                        <a:srgbClr val="163793"/>
                      </a:solidFill>
                      <a:prstDash val="solid"/>
                    </a:lnR>
                    <a:lnT w="9525">
                      <a:solidFill>
                        <a:srgbClr val="163793"/>
                      </a:solidFill>
                      <a:prstDash val="solid"/>
                    </a:lnT>
                    <a:lnB w="47904">
                      <a:solidFill>
                        <a:srgbClr val="163793"/>
                      </a:solidFill>
                      <a:prstDash val="solid"/>
                    </a:lnB>
                    <a:solidFill>
                      <a:srgbClr val="FF9900"/>
                    </a:solidFill>
                  </a:tcPr>
                </a:tc>
                <a:tc hMerge="1">
                  <a:txBody>
                    <a:bodyPr/>
                    <a:lstStyle/>
                    <a:p>
                      <a:endParaRPr/>
                    </a:p>
                  </a:txBody>
                  <a:tcPr marL="0" marR="0" marT="0" marB="0"/>
                </a:tc>
                <a:tc>
                  <a:txBody>
                    <a:bodyPr/>
                    <a:lstStyle/>
                    <a:p>
                      <a:pPr marL="53340">
                        <a:lnSpc>
                          <a:spcPct val="100000"/>
                        </a:lnSpc>
                      </a:pPr>
                      <a:r>
                        <a:rPr sz="1200" b="1" dirty="0">
                          <a:solidFill>
                            <a:srgbClr val="FFFFFF"/>
                          </a:solidFill>
                          <a:latin typeface="Arial"/>
                          <a:cs typeface="Arial"/>
                        </a:rPr>
                        <a:t>x</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47904">
                      <a:solidFill>
                        <a:srgbClr val="163793"/>
                      </a:solidFill>
                      <a:prstDash val="solid"/>
                    </a:lnB>
                    <a:solidFill>
                      <a:srgbClr val="680000"/>
                    </a:solidFill>
                  </a:tcPr>
                </a:tc>
                <a:tc>
                  <a:txBody>
                    <a:bodyPr/>
                    <a:lstStyle/>
                    <a:p>
                      <a:pPr marL="60325">
                        <a:lnSpc>
                          <a:spcPct val="100000"/>
                        </a:lnSpc>
                      </a:pPr>
                      <a:r>
                        <a:rPr sz="1200" b="1" dirty="0">
                          <a:solidFill>
                            <a:srgbClr val="FFFFFF"/>
                          </a:solidFill>
                          <a:latin typeface="Arial"/>
                          <a:cs typeface="Arial"/>
                        </a:rPr>
                        <a:t>y</a:t>
                      </a:r>
                      <a:endParaRPr sz="1200">
                        <a:latin typeface="Arial"/>
                        <a:cs typeface="Arial"/>
                      </a:endParaRPr>
                    </a:p>
                  </a:txBody>
                  <a:tcPr marL="0" marR="0" marT="0" marB="0">
                    <a:lnL w="9524">
                      <a:solidFill>
                        <a:srgbClr val="163793"/>
                      </a:solidFill>
                      <a:prstDash val="solid"/>
                    </a:lnL>
                    <a:lnR w="22745">
                      <a:solidFill>
                        <a:srgbClr val="163793"/>
                      </a:solidFill>
                      <a:prstDash val="solid"/>
                    </a:lnR>
                    <a:lnT w="9524">
                      <a:solidFill>
                        <a:srgbClr val="163793"/>
                      </a:solidFill>
                      <a:prstDash val="solid"/>
                    </a:lnT>
                    <a:lnB w="47904">
                      <a:solidFill>
                        <a:srgbClr val="163793"/>
                      </a:solidFill>
                      <a:prstDash val="solid"/>
                    </a:lnB>
                    <a:solidFill>
                      <a:srgbClr val="680000"/>
                    </a:solidFill>
                  </a:tcPr>
                </a:tc>
                <a:tc>
                  <a:txBody>
                    <a:bodyPr/>
                    <a:lstStyle/>
                    <a:p>
                      <a:pPr marL="45720">
                        <a:lnSpc>
                          <a:spcPct val="100000"/>
                        </a:lnSpc>
                      </a:pPr>
                      <a:r>
                        <a:rPr sz="1200" b="1" dirty="0">
                          <a:solidFill>
                            <a:srgbClr val="FFFFFF"/>
                          </a:solidFill>
                          <a:latin typeface="Arial"/>
                          <a:cs typeface="Arial"/>
                        </a:rPr>
                        <a:t>S</a:t>
                      </a:r>
                      <a:endParaRPr sz="1200">
                        <a:latin typeface="Arial"/>
                        <a:cs typeface="Arial"/>
                      </a:endParaRPr>
                    </a:p>
                  </a:txBody>
                  <a:tcPr marL="0" marR="0" marT="0" marB="0">
                    <a:lnL w="22745">
                      <a:solidFill>
                        <a:srgbClr val="163793"/>
                      </a:solidFill>
                      <a:prstDash val="solid"/>
                    </a:lnL>
                    <a:lnR w="22745">
                      <a:solidFill>
                        <a:srgbClr val="163793"/>
                      </a:solidFill>
                      <a:prstDash val="solid"/>
                    </a:lnR>
                    <a:lnT w="9524">
                      <a:solidFill>
                        <a:srgbClr val="163793"/>
                      </a:solidFill>
                      <a:prstDash val="solid"/>
                    </a:lnT>
                    <a:lnB w="47904">
                      <a:solidFill>
                        <a:srgbClr val="163793"/>
                      </a:solidFill>
                      <a:prstDash val="solid"/>
                    </a:lnB>
                    <a:solidFill>
                      <a:srgbClr val="00AFEF"/>
                    </a:solidFill>
                  </a:tcPr>
                </a:tc>
                <a:tc>
                  <a:txBody>
                    <a:bodyPr/>
                    <a:lstStyle/>
                    <a:p>
                      <a:pPr marL="41910">
                        <a:lnSpc>
                          <a:spcPct val="100000"/>
                        </a:lnSpc>
                      </a:pPr>
                      <a:r>
                        <a:rPr sz="1200" b="1" dirty="0">
                          <a:solidFill>
                            <a:srgbClr val="FFFFFF"/>
                          </a:solidFill>
                          <a:latin typeface="Arial"/>
                          <a:cs typeface="Arial"/>
                        </a:rPr>
                        <a:t>D</a:t>
                      </a:r>
                      <a:endParaRPr sz="1200">
                        <a:latin typeface="Arial"/>
                        <a:cs typeface="Arial"/>
                      </a:endParaRPr>
                    </a:p>
                  </a:txBody>
                  <a:tcPr marL="0" marR="0" marT="0" marB="0">
                    <a:lnL w="22745">
                      <a:solidFill>
                        <a:srgbClr val="163793"/>
                      </a:solidFill>
                      <a:prstDash val="solid"/>
                    </a:lnL>
                    <a:lnR w="9525">
                      <a:solidFill>
                        <a:srgbClr val="163793"/>
                      </a:solidFill>
                      <a:prstDash val="solid"/>
                    </a:lnR>
                    <a:lnT w="9524">
                      <a:solidFill>
                        <a:srgbClr val="163793"/>
                      </a:solidFill>
                      <a:prstDash val="solid"/>
                    </a:lnT>
                    <a:lnB w="47904">
                      <a:solidFill>
                        <a:srgbClr val="163793"/>
                      </a:solidFill>
                      <a:prstDash val="solid"/>
                    </a:lnB>
                    <a:solidFill>
                      <a:srgbClr val="00AFEF"/>
                    </a:solidFill>
                  </a:tcPr>
                </a:tc>
                <a:tc gridSpan="2">
                  <a:txBody>
                    <a:bodyPr/>
                    <a:lstStyle/>
                    <a:p>
                      <a:pPr marL="48260">
                        <a:lnSpc>
                          <a:spcPct val="100000"/>
                        </a:lnSpc>
                      </a:pPr>
                      <a:r>
                        <a:rPr sz="1200" b="1" spc="-5" dirty="0">
                          <a:solidFill>
                            <a:srgbClr val="FFFFFF"/>
                          </a:solidFill>
                          <a:latin typeface="Arial"/>
                          <a:cs typeface="Arial"/>
                        </a:rPr>
                        <a:t>DH</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467373"/>
                    </a:solidFill>
                  </a:tcPr>
                </a:tc>
                <a:tc hMerge="1">
                  <a:txBody>
                    <a:bodyPr/>
                    <a:lstStyle/>
                    <a:p>
                      <a:endParaRPr/>
                    </a:p>
                  </a:txBody>
                  <a:tcPr marL="0" marR="0" marT="0" marB="0"/>
                </a:tc>
                <a:extLst>
                  <a:ext uri="{0D108BD9-81ED-4DB2-BD59-A6C34878D82A}">
                    <a16:rowId xmlns:a16="http://schemas.microsoft.com/office/drawing/2014/main" val="10000"/>
                  </a:ext>
                </a:extLst>
              </a:tr>
              <a:tr h="211061">
                <a:tc gridSpan="2">
                  <a:txBody>
                    <a:bodyPr/>
                    <a:lstStyle/>
                    <a:p>
                      <a:pPr marL="55244">
                        <a:lnSpc>
                          <a:spcPct val="100000"/>
                        </a:lnSpc>
                      </a:pPr>
                      <a:r>
                        <a:rPr sz="1200" b="1" spc="-5" dirty="0">
                          <a:solidFill>
                            <a:srgbClr val="FFFFFF"/>
                          </a:solidFill>
                          <a:latin typeface="Arial"/>
                          <a:cs typeface="Arial"/>
                        </a:rPr>
                        <a:t>DT</a:t>
                      </a:r>
                      <a:endParaRPr sz="1200">
                        <a:latin typeface="Arial"/>
                        <a:cs typeface="Arial"/>
                      </a:endParaRPr>
                    </a:p>
                  </a:txBody>
                  <a:tcPr marL="0" marR="0" marT="0" marB="0">
                    <a:lnL w="9525">
                      <a:solidFill>
                        <a:srgbClr val="163793"/>
                      </a:solidFill>
                      <a:prstDash val="solid"/>
                    </a:lnL>
                    <a:lnR w="22694">
                      <a:solidFill>
                        <a:srgbClr val="163793"/>
                      </a:solidFill>
                      <a:prstDash val="solid"/>
                    </a:lnR>
                    <a:lnT w="9525">
                      <a:solidFill>
                        <a:srgbClr val="163793"/>
                      </a:solidFill>
                      <a:prstDash val="solid"/>
                    </a:lnT>
                    <a:lnB w="9525">
                      <a:solidFill>
                        <a:srgbClr val="163793"/>
                      </a:solidFill>
                      <a:prstDash val="solid"/>
                    </a:lnB>
                    <a:solidFill>
                      <a:srgbClr val="467373"/>
                    </a:solidFill>
                  </a:tcPr>
                </a:tc>
                <a:tc hMerge="1">
                  <a:txBody>
                    <a:bodyPr/>
                    <a:lstStyle/>
                    <a:p>
                      <a:endParaRPr/>
                    </a:p>
                  </a:txBody>
                  <a:tcPr marL="0" marR="0" marT="0" marB="0"/>
                </a:tc>
                <a:tc gridSpan="2">
                  <a:txBody>
                    <a:bodyPr/>
                    <a:lstStyle/>
                    <a:p>
                      <a:pPr marL="63500">
                        <a:lnSpc>
                          <a:spcPct val="100000"/>
                        </a:lnSpc>
                      </a:pPr>
                      <a:r>
                        <a:rPr sz="1200" b="1" spc="-5" dirty="0">
                          <a:solidFill>
                            <a:srgbClr val="163793"/>
                          </a:solidFill>
                          <a:latin typeface="Arial"/>
                          <a:cs typeface="Arial"/>
                        </a:rPr>
                        <a:t>D</a:t>
                      </a:r>
                      <a:r>
                        <a:rPr sz="1200" b="1" dirty="0">
                          <a:solidFill>
                            <a:srgbClr val="163793"/>
                          </a:solidFill>
                          <a:latin typeface="Arial"/>
                          <a:cs typeface="Arial"/>
                        </a:rPr>
                        <a:t>ata</a:t>
                      </a:r>
                      <a:r>
                        <a:rPr sz="1200" b="1" spc="-5" dirty="0">
                          <a:solidFill>
                            <a:srgbClr val="163793"/>
                          </a:solidFill>
                          <a:latin typeface="Arial"/>
                          <a:cs typeface="Arial"/>
                        </a:rPr>
                        <a:t>-</a:t>
                      </a:r>
                      <a:r>
                        <a:rPr sz="1200" b="1" dirty="0">
                          <a:solidFill>
                            <a:srgbClr val="163793"/>
                          </a:solidFill>
                          <a:latin typeface="Arial"/>
                          <a:cs typeface="Arial"/>
                        </a:rPr>
                        <a:t>2</a:t>
                      </a:r>
                      <a:endParaRPr sz="1200">
                        <a:latin typeface="Arial"/>
                        <a:cs typeface="Arial"/>
                      </a:endParaRPr>
                    </a:p>
                  </a:txBody>
                  <a:tcPr marL="0" marR="0" marT="0" marB="0">
                    <a:lnL w="22694">
                      <a:solidFill>
                        <a:srgbClr val="163793"/>
                      </a:solidFill>
                      <a:prstDash val="solid"/>
                    </a:lnL>
                    <a:lnR w="9524">
                      <a:solidFill>
                        <a:srgbClr val="163793"/>
                      </a:solidFill>
                      <a:prstDash val="solid"/>
                    </a:lnR>
                    <a:lnT w="47904">
                      <a:solidFill>
                        <a:srgbClr val="163793"/>
                      </a:solidFill>
                      <a:prstDash val="solid"/>
                    </a:lnT>
                    <a:lnB w="9524">
                      <a:solidFill>
                        <a:srgbClr val="163793"/>
                      </a:solidFill>
                      <a:prstDash val="solid"/>
                    </a:lnB>
                    <a:solidFill>
                      <a:srgbClr val="FF9900"/>
                    </a:solidFill>
                  </a:tcPr>
                </a:tc>
                <a:tc hMerge="1">
                  <a:txBody>
                    <a:bodyPr/>
                    <a:lstStyle/>
                    <a:p>
                      <a:endParaRPr/>
                    </a:p>
                  </a:txBody>
                  <a:tcPr marL="0" marR="0" marT="0" marB="0"/>
                </a:tc>
                <a:tc>
                  <a:txBody>
                    <a:bodyPr/>
                    <a:lstStyle/>
                    <a:p>
                      <a:pPr marL="69215">
                        <a:lnSpc>
                          <a:spcPct val="100000"/>
                        </a:lnSpc>
                      </a:pPr>
                      <a:r>
                        <a:rPr sz="1200" b="1" dirty="0">
                          <a:solidFill>
                            <a:srgbClr val="FFFFFF"/>
                          </a:solidFill>
                          <a:latin typeface="Arial"/>
                          <a:cs typeface="Arial"/>
                        </a:rPr>
                        <a:t>x</a:t>
                      </a:r>
                      <a:endParaRPr sz="1200">
                        <a:latin typeface="Arial"/>
                        <a:cs typeface="Arial"/>
                      </a:endParaRPr>
                    </a:p>
                  </a:txBody>
                  <a:tcPr marL="0" marR="0" marT="0" marB="0">
                    <a:lnL w="9524">
                      <a:solidFill>
                        <a:srgbClr val="163793"/>
                      </a:solidFill>
                      <a:prstDash val="solid"/>
                    </a:lnL>
                    <a:lnR w="9524">
                      <a:solidFill>
                        <a:srgbClr val="163793"/>
                      </a:solidFill>
                      <a:prstDash val="solid"/>
                    </a:lnR>
                    <a:lnT w="47904">
                      <a:solidFill>
                        <a:srgbClr val="163793"/>
                      </a:solidFill>
                      <a:prstDash val="solid"/>
                    </a:lnT>
                    <a:lnB w="9524">
                      <a:solidFill>
                        <a:srgbClr val="163793"/>
                      </a:solidFill>
                      <a:prstDash val="solid"/>
                    </a:lnB>
                    <a:solidFill>
                      <a:srgbClr val="680000"/>
                    </a:solidFill>
                  </a:tcPr>
                </a:tc>
                <a:tc>
                  <a:txBody>
                    <a:bodyPr/>
                    <a:lstStyle/>
                    <a:p>
                      <a:pPr marL="94615">
                        <a:lnSpc>
                          <a:spcPct val="100000"/>
                        </a:lnSpc>
                      </a:pPr>
                      <a:r>
                        <a:rPr sz="1200" b="1" dirty="0">
                          <a:solidFill>
                            <a:srgbClr val="FFFFFF"/>
                          </a:solidFill>
                          <a:latin typeface="Arial"/>
                          <a:cs typeface="Arial"/>
                        </a:rPr>
                        <a:t>y</a:t>
                      </a:r>
                      <a:endParaRPr sz="1200">
                        <a:latin typeface="Arial"/>
                        <a:cs typeface="Arial"/>
                      </a:endParaRPr>
                    </a:p>
                  </a:txBody>
                  <a:tcPr marL="0" marR="0" marT="0" marB="0">
                    <a:lnL w="9524">
                      <a:solidFill>
                        <a:srgbClr val="163793"/>
                      </a:solidFill>
                      <a:prstDash val="solid"/>
                    </a:lnL>
                    <a:lnR w="22618">
                      <a:solidFill>
                        <a:srgbClr val="163793"/>
                      </a:solidFill>
                      <a:prstDash val="solid"/>
                    </a:lnR>
                    <a:lnT w="47904">
                      <a:solidFill>
                        <a:srgbClr val="163793"/>
                      </a:solidFill>
                      <a:prstDash val="solid"/>
                    </a:lnT>
                    <a:lnB w="9524">
                      <a:solidFill>
                        <a:srgbClr val="163793"/>
                      </a:solidFill>
                      <a:prstDash val="solid"/>
                    </a:lnB>
                    <a:solidFill>
                      <a:srgbClr val="680000"/>
                    </a:solidFill>
                  </a:tcPr>
                </a:tc>
                <a:tc>
                  <a:txBody>
                    <a:bodyPr/>
                    <a:lstStyle/>
                    <a:p>
                      <a:pPr marL="86995">
                        <a:lnSpc>
                          <a:spcPct val="100000"/>
                        </a:lnSpc>
                      </a:pPr>
                      <a:r>
                        <a:rPr sz="1200" b="1" dirty="0">
                          <a:solidFill>
                            <a:srgbClr val="FFFFFF"/>
                          </a:solidFill>
                          <a:latin typeface="Arial"/>
                          <a:cs typeface="Arial"/>
                        </a:rPr>
                        <a:t>S</a:t>
                      </a:r>
                      <a:endParaRPr sz="1200">
                        <a:latin typeface="Arial"/>
                        <a:cs typeface="Arial"/>
                      </a:endParaRPr>
                    </a:p>
                  </a:txBody>
                  <a:tcPr marL="0" marR="0" marT="0" marB="0">
                    <a:lnL w="22618">
                      <a:solidFill>
                        <a:srgbClr val="163793"/>
                      </a:solidFill>
                      <a:prstDash val="solid"/>
                    </a:lnL>
                    <a:lnR w="22745">
                      <a:solidFill>
                        <a:srgbClr val="163793"/>
                      </a:solidFill>
                      <a:prstDash val="solid"/>
                    </a:lnR>
                    <a:lnT w="47904">
                      <a:solidFill>
                        <a:srgbClr val="163793"/>
                      </a:solidFill>
                      <a:prstDash val="solid"/>
                    </a:lnT>
                    <a:lnB w="9524">
                      <a:solidFill>
                        <a:srgbClr val="163793"/>
                      </a:solidFill>
                      <a:prstDash val="solid"/>
                    </a:lnB>
                    <a:solidFill>
                      <a:srgbClr val="00AFEF"/>
                    </a:solidFill>
                  </a:tcPr>
                </a:tc>
                <a:tc>
                  <a:txBody>
                    <a:bodyPr/>
                    <a:lstStyle/>
                    <a:p>
                      <a:pPr marL="85725">
                        <a:lnSpc>
                          <a:spcPct val="100000"/>
                        </a:lnSpc>
                      </a:pPr>
                      <a:r>
                        <a:rPr sz="1200" b="1" dirty="0">
                          <a:solidFill>
                            <a:srgbClr val="FFFFFF"/>
                          </a:solidFill>
                          <a:latin typeface="Arial"/>
                          <a:cs typeface="Arial"/>
                        </a:rPr>
                        <a:t>D</a:t>
                      </a:r>
                      <a:endParaRPr sz="1200">
                        <a:latin typeface="Arial"/>
                        <a:cs typeface="Arial"/>
                      </a:endParaRPr>
                    </a:p>
                  </a:txBody>
                  <a:tcPr marL="0" marR="0" marT="0" marB="0">
                    <a:lnL w="22745">
                      <a:solidFill>
                        <a:srgbClr val="163793"/>
                      </a:solidFill>
                      <a:prstDash val="solid"/>
                    </a:lnL>
                    <a:lnR w="9525">
                      <a:solidFill>
                        <a:srgbClr val="163793"/>
                      </a:solidFill>
                      <a:prstDash val="solid"/>
                    </a:lnR>
                    <a:lnT w="47904">
                      <a:solidFill>
                        <a:srgbClr val="163793"/>
                      </a:solidFill>
                      <a:prstDash val="solid"/>
                    </a:lnT>
                    <a:lnB w="9524">
                      <a:solidFill>
                        <a:srgbClr val="163793"/>
                      </a:solidFill>
                      <a:prstDash val="solid"/>
                    </a:lnB>
                    <a:solidFill>
                      <a:srgbClr val="00AFEF"/>
                    </a:solidFill>
                  </a:tcPr>
                </a:tc>
                <a:tc gridSpan="2">
                  <a:txBody>
                    <a:bodyPr/>
                    <a:lstStyle/>
                    <a:p>
                      <a:pPr marL="72390">
                        <a:lnSpc>
                          <a:spcPct val="100000"/>
                        </a:lnSpc>
                      </a:pPr>
                      <a:r>
                        <a:rPr sz="1200" b="1" spc="-5" dirty="0">
                          <a:solidFill>
                            <a:srgbClr val="FFFFFF"/>
                          </a:solidFill>
                          <a:latin typeface="Arial"/>
                          <a:cs typeface="Arial"/>
                        </a:rPr>
                        <a:t>DH</a:t>
                      </a:r>
                      <a:endParaRPr sz="1200">
                        <a:latin typeface="Arial"/>
                        <a:cs typeface="Arial"/>
                      </a:endParaRPr>
                    </a:p>
                  </a:txBody>
                  <a:tcPr marL="0" marR="0" marT="0" marB="0">
                    <a:lnL w="9525">
                      <a:solidFill>
                        <a:srgbClr val="163793"/>
                      </a:solidFill>
                      <a:prstDash val="solid"/>
                    </a:lnL>
                    <a:lnR w="9525">
                      <a:solidFill>
                        <a:srgbClr val="163793"/>
                      </a:solidFill>
                      <a:prstDash val="solid"/>
                    </a:lnR>
                    <a:lnT w="47904">
                      <a:solidFill>
                        <a:srgbClr val="163793"/>
                      </a:solidFill>
                      <a:prstDash val="solid"/>
                    </a:lnT>
                    <a:lnB w="9525">
                      <a:solidFill>
                        <a:srgbClr val="163793"/>
                      </a:solidFill>
                      <a:prstDash val="solid"/>
                    </a:lnB>
                    <a:solidFill>
                      <a:srgbClr val="467373"/>
                    </a:solidFill>
                  </a:tcPr>
                </a:tc>
                <a:tc hMerge="1">
                  <a:txBody>
                    <a:bodyPr/>
                    <a:lstStyle/>
                    <a:p>
                      <a:endParaRPr/>
                    </a:p>
                  </a:txBody>
                  <a:tcPr marL="0" marR="0" marT="0" marB="0"/>
                </a:tc>
                <a:tc>
                  <a:txBody>
                    <a:bodyPr/>
                    <a:lstStyle/>
                    <a:p>
                      <a:endParaRPr sz="1200">
                        <a:latin typeface="Arial"/>
                        <a:cs typeface="Arial"/>
                      </a:endParaRPr>
                    </a:p>
                  </a:txBody>
                  <a:tcPr marL="0" marR="0" marT="0" marB="0">
                    <a:lnL w="9525">
                      <a:solidFill>
                        <a:srgbClr val="163793"/>
                      </a:solidFill>
                      <a:prstDash val="solid"/>
                    </a:lnL>
                    <a:lnT w="9525">
                      <a:solidFill>
                        <a:srgbClr val="163793"/>
                      </a:solidFill>
                      <a:prstDash val="solid"/>
                    </a:lnT>
                    <a:solidFill>
                      <a:srgbClr val="EAEAEA"/>
                    </a:solidFill>
                  </a:tcPr>
                </a:tc>
                <a:extLst>
                  <a:ext uri="{0D108BD9-81ED-4DB2-BD59-A6C34878D82A}">
                    <a16:rowId xmlns:a16="http://schemas.microsoft.com/office/drawing/2014/main" val="10001"/>
                  </a:ext>
                </a:extLst>
              </a:tr>
            </a:tbl>
          </a:graphicData>
        </a:graphic>
      </p:graphicFrame>
      <p:graphicFrame>
        <p:nvGraphicFramePr>
          <p:cNvPr id="31" name="object 31"/>
          <p:cNvGraphicFramePr>
            <a:graphicFrameLocks noGrp="1"/>
          </p:cNvGraphicFramePr>
          <p:nvPr/>
        </p:nvGraphicFramePr>
        <p:xfrm>
          <a:off x="1498790" y="3122002"/>
          <a:ext cx="1040497" cy="191871"/>
        </p:xfrm>
        <a:graphic>
          <a:graphicData uri="http://schemas.openxmlformats.org/drawingml/2006/table">
            <a:tbl>
              <a:tblPr firstRow="1" bandRow="1">
                <a:tableStyleId>{2D5ABB26-0587-4C30-8999-92F81FD0307C}</a:tableStyleId>
              </a:tblPr>
              <a:tblGrid>
                <a:gridCol w="602907">
                  <a:extLst>
                    <a:ext uri="{9D8B030D-6E8A-4147-A177-3AD203B41FA5}">
                      <a16:colId xmlns:a16="http://schemas.microsoft.com/office/drawing/2014/main" val="20000"/>
                    </a:ext>
                  </a:extLst>
                </a:gridCol>
                <a:gridCol w="218776">
                  <a:extLst>
                    <a:ext uri="{9D8B030D-6E8A-4147-A177-3AD203B41FA5}">
                      <a16:colId xmlns:a16="http://schemas.microsoft.com/office/drawing/2014/main" val="20001"/>
                    </a:ext>
                  </a:extLst>
                </a:gridCol>
                <a:gridCol w="218814">
                  <a:extLst>
                    <a:ext uri="{9D8B030D-6E8A-4147-A177-3AD203B41FA5}">
                      <a16:colId xmlns:a16="http://schemas.microsoft.com/office/drawing/2014/main" val="20002"/>
                    </a:ext>
                  </a:extLst>
                </a:gridCol>
              </a:tblGrid>
              <a:tr h="191871">
                <a:tc>
                  <a:txBody>
                    <a:bodyPr/>
                    <a:lstStyle/>
                    <a:p>
                      <a:pPr marL="62865">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1</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9900"/>
                    </a:solidFill>
                  </a:tcPr>
                </a:tc>
                <a:tc>
                  <a:txBody>
                    <a:bodyPr/>
                    <a:lstStyle/>
                    <a:p>
                      <a:pPr marL="68580">
                        <a:lnSpc>
                          <a:spcPct val="100000"/>
                        </a:lnSpc>
                      </a:pPr>
                      <a:r>
                        <a:rPr sz="1200" b="1" dirty="0">
                          <a:solidFill>
                            <a:srgbClr val="FFFFFF"/>
                          </a:solidFill>
                          <a:latin typeface="Arial"/>
                          <a:cs typeface="Arial"/>
                        </a:rPr>
                        <a:t>x</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680000"/>
                    </a:solidFill>
                  </a:tcPr>
                </a:tc>
                <a:tc>
                  <a:txBody>
                    <a:bodyPr/>
                    <a:lstStyle/>
                    <a:p>
                      <a:pPr marL="74930">
                        <a:lnSpc>
                          <a:spcPct val="100000"/>
                        </a:lnSpc>
                      </a:pPr>
                      <a:r>
                        <a:rPr sz="1200" b="1" dirty="0">
                          <a:solidFill>
                            <a:srgbClr val="FFFFFF"/>
                          </a:solidFill>
                          <a:latin typeface="Arial"/>
                          <a:cs typeface="Arial"/>
                        </a:rPr>
                        <a:t>y</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680000"/>
                    </a:solidFill>
                  </a:tcPr>
                </a:tc>
                <a:extLst>
                  <a:ext uri="{0D108BD9-81ED-4DB2-BD59-A6C34878D82A}">
                    <a16:rowId xmlns:a16="http://schemas.microsoft.com/office/drawing/2014/main" val="10000"/>
                  </a:ext>
                </a:extLst>
              </a:tr>
            </a:tbl>
          </a:graphicData>
        </a:graphic>
      </p:graphicFrame>
      <p:graphicFrame>
        <p:nvGraphicFramePr>
          <p:cNvPr id="32" name="object 32"/>
          <p:cNvGraphicFramePr>
            <a:graphicFrameLocks noGrp="1"/>
          </p:cNvGraphicFramePr>
          <p:nvPr/>
        </p:nvGraphicFramePr>
        <p:xfrm>
          <a:off x="1770951" y="3352253"/>
          <a:ext cx="1040497" cy="191871"/>
        </p:xfrm>
        <a:graphic>
          <a:graphicData uri="http://schemas.openxmlformats.org/drawingml/2006/table">
            <a:tbl>
              <a:tblPr firstRow="1" bandRow="1">
                <a:tableStyleId>{2D5ABB26-0587-4C30-8999-92F81FD0307C}</a:tableStyleId>
              </a:tblPr>
              <a:tblGrid>
                <a:gridCol w="602970">
                  <a:extLst>
                    <a:ext uri="{9D8B030D-6E8A-4147-A177-3AD203B41FA5}">
                      <a16:colId xmlns:a16="http://schemas.microsoft.com/office/drawing/2014/main" val="20000"/>
                    </a:ext>
                  </a:extLst>
                </a:gridCol>
                <a:gridCol w="218776">
                  <a:extLst>
                    <a:ext uri="{9D8B030D-6E8A-4147-A177-3AD203B41FA5}">
                      <a16:colId xmlns:a16="http://schemas.microsoft.com/office/drawing/2014/main" val="20001"/>
                    </a:ext>
                  </a:extLst>
                </a:gridCol>
                <a:gridCol w="218751">
                  <a:extLst>
                    <a:ext uri="{9D8B030D-6E8A-4147-A177-3AD203B41FA5}">
                      <a16:colId xmlns:a16="http://schemas.microsoft.com/office/drawing/2014/main" val="20002"/>
                    </a:ext>
                  </a:extLst>
                </a:gridCol>
              </a:tblGrid>
              <a:tr h="191871">
                <a:tc>
                  <a:txBody>
                    <a:bodyPr/>
                    <a:lstStyle/>
                    <a:p>
                      <a:pPr marL="62865">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2</a:t>
                      </a:r>
                      <a:endParaRPr sz="1200">
                        <a:latin typeface="Arial"/>
                        <a:cs typeface="Arial"/>
                      </a:endParaRPr>
                    </a:p>
                  </a:txBody>
                  <a:tcPr marL="0" marR="0" marT="0" marB="0">
                    <a:lnL w="9524">
                      <a:solidFill>
                        <a:srgbClr val="163793"/>
                      </a:solidFill>
                      <a:prstDash val="solid"/>
                    </a:lnL>
                    <a:lnR w="9525">
                      <a:solidFill>
                        <a:srgbClr val="163793"/>
                      </a:solidFill>
                      <a:prstDash val="solid"/>
                    </a:lnR>
                    <a:lnT w="9524">
                      <a:solidFill>
                        <a:srgbClr val="163793"/>
                      </a:solidFill>
                      <a:prstDash val="solid"/>
                    </a:lnT>
                    <a:lnB w="9524">
                      <a:solidFill>
                        <a:srgbClr val="163793"/>
                      </a:solidFill>
                      <a:prstDash val="solid"/>
                    </a:lnB>
                    <a:solidFill>
                      <a:srgbClr val="FF9900"/>
                    </a:solidFill>
                  </a:tcPr>
                </a:tc>
                <a:tc>
                  <a:txBody>
                    <a:bodyPr/>
                    <a:lstStyle/>
                    <a:p>
                      <a:pPr marL="68580">
                        <a:lnSpc>
                          <a:spcPct val="100000"/>
                        </a:lnSpc>
                      </a:pPr>
                      <a:r>
                        <a:rPr sz="1200" b="1" dirty="0">
                          <a:solidFill>
                            <a:srgbClr val="FFFFFF"/>
                          </a:solidFill>
                          <a:latin typeface="Arial"/>
                          <a:cs typeface="Arial"/>
                        </a:rPr>
                        <a:t>x</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680000"/>
                    </a:solidFill>
                  </a:tcPr>
                </a:tc>
                <a:tc>
                  <a:txBody>
                    <a:bodyPr/>
                    <a:lstStyle/>
                    <a:p>
                      <a:pPr marL="74930">
                        <a:lnSpc>
                          <a:spcPct val="100000"/>
                        </a:lnSpc>
                      </a:pPr>
                      <a:r>
                        <a:rPr sz="1200" b="1" dirty="0">
                          <a:solidFill>
                            <a:srgbClr val="FFFFFF"/>
                          </a:solidFill>
                          <a:latin typeface="Arial"/>
                          <a:cs typeface="Arial"/>
                        </a:rPr>
                        <a:t>y</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680000"/>
                    </a:solidFill>
                  </a:tcPr>
                </a:tc>
                <a:extLst>
                  <a:ext uri="{0D108BD9-81ED-4DB2-BD59-A6C34878D82A}">
                    <a16:rowId xmlns:a16="http://schemas.microsoft.com/office/drawing/2014/main" val="10000"/>
                  </a:ext>
                </a:extLst>
              </a:tr>
            </a:tbl>
          </a:graphicData>
        </a:graphic>
      </p:graphicFrame>
      <p:graphicFrame>
        <p:nvGraphicFramePr>
          <p:cNvPr id="38" name="object 38"/>
          <p:cNvGraphicFramePr>
            <a:graphicFrameLocks noGrp="1"/>
          </p:cNvGraphicFramePr>
          <p:nvPr/>
        </p:nvGraphicFramePr>
        <p:xfrm>
          <a:off x="5880163" y="3122002"/>
          <a:ext cx="1040497" cy="191871"/>
        </p:xfrm>
        <a:graphic>
          <a:graphicData uri="http://schemas.openxmlformats.org/drawingml/2006/table">
            <a:tbl>
              <a:tblPr firstRow="1" bandRow="1">
                <a:tableStyleId>{2D5ABB26-0587-4C30-8999-92F81FD0307C}</a:tableStyleId>
              </a:tblPr>
              <a:tblGrid>
                <a:gridCol w="602970">
                  <a:extLst>
                    <a:ext uri="{9D8B030D-6E8A-4147-A177-3AD203B41FA5}">
                      <a16:colId xmlns:a16="http://schemas.microsoft.com/office/drawing/2014/main" val="20000"/>
                    </a:ext>
                  </a:extLst>
                </a:gridCol>
                <a:gridCol w="218776">
                  <a:extLst>
                    <a:ext uri="{9D8B030D-6E8A-4147-A177-3AD203B41FA5}">
                      <a16:colId xmlns:a16="http://schemas.microsoft.com/office/drawing/2014/main" val="20001"/>
                    </a:ext>
                  </a:extLst>
                </a:gridCol>
                <a:gridCol w="218751">
                  <a:extLst>
                    <a:ext uri="{9D8B030D-6E8A-4147-A177-3AD203B41FA5}">
                      <a16:colId xmlns:a16="http://schemas.microsoft.com/office/drawing/2014/main" val="20002"/>
                    </a:ext>
                  </a:extLst>
                </a:gridCol>
              </a:tblGrid>
              <a:tr h="191871">
                <a:tc>
                  <a:txBody>
                    <a:bodyPr/>
                    <a:lstStyle/>
                    <a:p>
                      <a:pPr marL="63500">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1</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9524">
                      <a:solidFill>
                        <a:srgbClr val="163793"/>
                      </a:solidFill>
                      <a:prstDash val="solid"/>
                    </a:lnB>
                    <a:solidFill>
                      <a:srgbClr val="FF9900"/>
                    </a:solidFill>
                  </a:tcPr>
                </a:tc>
                <a:tc>
                  <a:txBody>
                    <a:bodyPr/>
                    <a:lstStyle/>
                    <a:p>
                      <a:pPr marL="69215">
                        <a:lnSpc>
                          <a:spcPct val="100000"/>
                        </a:lnSpc>
                      </a:pPr>
                      <a:r>
                        <a:rPr sz="1200" b="1" dirty="0">
                          <a:solidFill>
                            <a:srgbClr val="FFFFFF"/>
                          </a:solidFill>
                          <a:latin typeface="Arial"/>
                          <a:cs typeface="Arial"/>
                        </a:rPr>
                        <a:t>x</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9524">
                      <a:solidFill>
                        <a:srgbClr val="163793"/>
                      </a:solidFill>
                      <a:prstDash val="solid"/>
                    </a:lnB>
                    <a:solidFill>
                      <a:srgbClr val="680000"/>
                    </a:solidFill>
                  </a:tcPr>
                </a:tc>
                <a:tc>
                  <a:txBody>
                    <a:bodyPr/>
                    <a:lstStyle/>
                    <a:p>
                      <a:pPr marL="76200">
                        <a:lnSpc>
                          <a:spcPct val="100000"/>
                        </a:lnSpc>
                      </a:pPr>
                      <a:r>
                        <a:rPr sz="1200" b="1" dirty="0">
                          <a:solidFill>
                            <a:srgbClr val="FFFFFF"/>
                          </a:solidFill>
                          <a:latin typeface="Arial"/>
                          <a:cs typeface="Arial"/>
                        </a:rPr>
                        <a:t>y</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9524">
                      <a:solidFill>
                        <a:srgbClr val="163793"/>
                      </a:solidFill>
                      <a:prstDash val="solid"/>
                    </a:lnB>
                    <a:solidFill>
                      <a:srgbClr val="680000"/>
                    </a:solidFill>
                  </a:tcPr>
                </a:tc>
                <a:extLst>
                  <a:ext uri="{0D108BD9-81ED-4DB2-BD59-A6C34878D82A}">
                    <a16:rowId xmlns:a16="http://schemas.microsoft.com/office/drawing/2014/main" val="10000"/>
                  </a:ext>
                </a:extLst>
              </a:tr>
            </a:tbl>
          </a:graphicData>
        </a:graphic>
      </p:graphicFrame>
      <p:graphicFrame>
        <p:nvGraphicFramePr>
          <p:cNvPr id="39" name="object 39"/>
          <p:cNvGraphicFramePr>
            <a:graphicFrameLocks noGrp="1"/>
          </p:cNvGraphicFramePr>
          <p:nvPr/>
        </p:nvGraphicFramePr>
        <p:xfrm>
          <a:off x="6152451" y="3352253"/>
          <a:ext cx="1040497" cy="191871"/>
        </p:xfrm>
        <a:graphic>
          <a:graphicData uri="http://schemas.openxmlformats.org/drawingml/2006/table">
            <a:tbl>
              <a:tblPr firstRow="1" bandRow="1">
                <a:tableStyleId>{2D5ABB26-0587-4C30-8999-92F81FD0307C}</a:tableStyleId>
              </a:tblPr>
              <a:tblGrid>
                <a:gridCol w="602907">
                  <a:extLst>
                    <a:ext uri="{9D8B030D-6E8A-4147-A177-3AD203B41FA5}">
                      <a16:colId xmlns:a16="http://schemas.microsoft.com/office/drawing/2014/main" val="20000"/>
                    </a:ext>
                  </a:extLst>
                </a:gridCol>
                <a:gridCol w="218776">
                  <a:extLst>
                    <a:ext uri="{9D8B030D-6E8A-4147-A177-3AD203B41FA5}">
                      <a16:colId xmlns:a16="http://schemas.microsoft.com/office/drawing/2014/main" val="20001"/>
                    </a:ext>
                  </a:extLst>
                </a:gridCol>
                <a:gridCol w="218814">
                  <a:extLst>
                    <a:ext uri="{9D8B030D-6E8A-4147-A177-3AD203B41FA5}">
                      <a16:colId xmlns:a16="http://schemas.microsoft.com/office/drawing/2014/main" val="20002"/>
                    </a:ext>
                  </a:extLst>
                </a:gridCol>
              </a:tblGrid>
              <a:tr h="191871">
                <a:tc>
                  <a:txBody>
                    <a:bodyPr/>
                    <a:lstStyle/>
                    <a:p>
                      <a:pPr marL="63500">
                        <a:lnSpc>
                          <a:spcPct val="100000"/>
                        </a:lnSpc>
                      </a:pPr>
                      <a:r>
                        <a:rPr sz="1200" b="1" dirty="0">
                          <a:solidFill>
                            <a:srgbClr val="163793"/>
                          </a:solidFill>
                          <a:latin typeface="Arial"/>
                          <a:cs typeface="Arial"/>
                        </a:rPr>
                        <a:t>Data</a:t>
                      </a:r>
                      <a:r>
                        <a:rPr sz="1200" b="1" spc="-5" dirty="0">
                          <a:solidFill>
                            <a:srgbClr val="163793"/>
                          </a:solidFill>
                          <a:latin typeface="Arial"/>
                          <a:cs typeface="Arial"/>
                        </a:rPr>
                        <a:t>-</a:t>
                      </a:r>
                      <a:r>
                        <a:rPr sz="1200" b="1" dirty="0">
                          <a:solidFill>
                            <a:srgbClr val="163793"/>
                          </a:solidFill>
                          <a:latin typeface="Arial"/>
                          <a:cs typeface="Arial"/>
                        </a:rPr>
                        <a:t>2</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9524">
                      <a:solidFill>
                        <a:srgbClr val="163793"/>
                      </a:solidFill>
                      <a:prstDash val="solid"/>
                    </a:lnB>
                    <a:solidFill>
                      <a:srgbClr val="FF9900"/>
                    </a:solidFill>
                  </a:tcPr>
                </a:tc>
                <a:tc>
                  <a:txBody>
                    <a:bodyPr/>
                    <a:lstStyle/>
                    <a:p>
                      <a:pPr marL="69215">
                        <a:lnSpc>
                          <a:spcPct val="100000"/>
                        </a:lnSpc>
                      </a:pPr>
                      <a:r>
                        <a:rPr sz="1200" b="1" dirty="0">
                          <a:solidFill>
                            <a:srgbClr val="FFFFFF"/>
                          </a:solidFill>
                          <a:latin typeface="Arial"/>
                          <a:cs typeface="Arial"/>
                        </a:rPr>
                        <a:t>x</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9524">
                      <a:solidFill>
                        <a:srgbClr val="163793"/>
                      </a:solidFill>
                      <a:prstDash val="solid"/>
                    </a:lnB>
                    <a:solidFill>
                      <a:srgbClr val="680000"/>
                    </a:solidFill>
                  </a:tcPr>
                </a:tc>
                <a:tc>
                  <a:txBody>
                    <a:bodyPr/>
                    <a:lstStyle/>
                    <a:p>
                      <a:pPr marL="75565">
                        <a:lnSpc>
                          <a:spcPct val="100000"/>
                        </a:lnSpc>
                      </a:pPr>
                      <a:r>
                        <a:rPr sz="1200" b="1" dirty="0">
                          <a:solidFill>
                            <a:srgbClr val="FFFFFF"/>
                          </a:solidFill>
                          <a:latin typeface="Arial"/>
                          <a:cs typeface="Arial"/>
                        </a:rPr>
                        <a:t>y</a:t>
                      </a:r>
                      <a:endParaRPr sz="1200">
                        <a:latin typeface="Arial"/>
                        <a:cs typeface="Arial"/>
                      </a:endParaRPr>
                    </a:p>
                  </a:txBody>
                  <a:tcPr marL="0" marR="0" marT="0" marB="0">
                    <a:lnL w="9524">
                      <a:solidFill>
                        <a:srgbClr val="163793"/>
                      </a:solidFill>
                      <a:prstDash val="solid"/>
                    </a:lnL>
                    <a:lnR w="9524">
                      <a:solidFill>
                        <a:srgbClr val="163793"/>
                      </a:solidFill>
                      <a:prstDash val="solid"/>
                    </a:lnR>
                    <a:lnT w="9524">
                      <a:solidFill>
                        <a:srgbClr val="163793"/>
                      </a:solidFill>
                      <a:prstDash val="solid"/>
                    </a:lnT>
                    <a:lnB w="9524">
                      <a:solidFill>
                        <a:srgbClr val="163793"/>
                      </a:solidFill>
                      <a:prstDash val="solid"/>
                    </a:lnB>
                    <a:solidFill>
                      <a:srgbClr val="680000"/>
                    </a:solidFill>
                  </a:tcPr>
                </a:tc>
                <a:extLst>
                  <a:ext uri="{0D108BD9-81ED-4DB2-BD59-A6C34878D82A}">
                    <a16:rowId xmlns:a16="http://schemas.microsoft.com/office/drawing/2014/main" val="10000"/>
                  </a:ext>
                </a:extLst>
              </a:tr>
            </a:tbl>
          </a:graphicData>
        </a:graphic>
      </p:graphicFrame>
      <p:sp>
        <p:nvSpPr>
          <p:cNvPr id="47" name="灯片编号占位符 46">
            <a:extLst>
              <a:ext uri="{FF2B5EF4-FFF2-40B4-BE49-F238E27FC236}">
                <a16:creationId xmlns:a16="http://schemas.microsoft.com/office/drawing/2014/main" id="{BC04D14C-DCDE-4FF7-A613-28A78C2D50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127</a:t>
            </a:fld>
            <a:endParaRPr lang="en-US" altLang="zh-CN"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8000" y="2273236"/>
            <a:ext cx="3929379" cy="744855"/>
          </a:xfrm>
          <a:custGeom>
            <a:avLst/>
            <a:gdLst/>
            <a:ahLst/>
            <a:cxnLst/>
            <a:rect l="l" t="t" r="r" b="b"/>
            <a:pathLst>
              <a:path w="3929379" h="744855">
                <a:moveTo>
                  <a:pt x="0" y="744537"/>
                </a:moveTo>
                <a:lnTo>
                  <a:pt x="3929379" y="744537"/>
                </a:lnTo>
                <a:lnTo>
                  <a:pt x="3929379" y="0"/>
                </a:lnTo>
                <a:lnTo>
                  <a:pt x="0" y="0"/>
                </a:lnTo>
                <a:lnTo>
                  <a:pt x="0" y="744537"/>
                </a:lnTo>
                <a:close/>
              </a:path>
            </a:pathLst>
          </a:custGeom>
          <a:solidFill>
            <a:srgbClr val="BDCDF6"/>
          </a:solidFill>
        </p:spPr>
        <p:txBody>
          <a:bodyPr wrap="square" lIns="0" tIns="0" rIns="0" bIns="0" rtlCol="0"/>
          <a:lstStyle/>
          <a:p>
            <a:endParaRPr/>
          </a:p>
        </p:txBody>
      </p:sp>
      <p:sp>
        <p:nvSpPr>
          <p:cNvPr id="3" name="object 3"/>
          <p:cNvSpPr/>
          <p:nvPr/>
        </p:nvSpPr>
        <p:spPr>
          <a:xfrm>
            <a:off x="1548130" y="3314763"/>
            <a:ext cx="2466975" cy="284480"/>
          </a:xfrm>
          <a:custGeom>
            <a:avLst/>
            <a:gdLst/>
            <a:ahLst/>
            <a:cxnLst/>
            <a:rect l="l" t="t" r="r" b="b"/>
            <a:pathLst>
              <a:path w="2466975" h="284479">
                <a:moveTo>
                  <a:pt x="0" y="284162"/>
                </a:moveTo>
                <a:lnTo>
                  <a:pt x="2466974" y="284162"/>
                </a:lnTo>
                <a:lnTo>
                  <a:pt x="2466974" y="0"/>
                </a:lnTo>
                <a:lnTo>
                  <a:pt x="0" y="0"/>
                </a:lnTo>
                <a:lnTo>
                  <a:pt x="0" y="284162"/>
                </a:lnTo>
                <a:close/>
              </a:path>
            </a:pathLst>
          </a:custGeom>
          <a:solidFill>
            <a:srgbClr val="FF9933"/>
          </a:solidFill>
        </p:spPr>
        <p:txBody>
          <a:bodyPr wrap="square" lIns="0" tIns="0" rIns="0" bIns="0" rtlCol="0"/>
          <a:lstStyle/>
          <a:p>
            <a:endParaRPr/>
          </a:p>
        </p:txBody>
      </p:sp>
      <p:sp>
        <p:nvSpPr>
          <p:cNvPr id="4" name="object 4"/>
          <p:cNvSpPr/>
          <p:nvPr/>
        </p:nvSpPr>
        <p:spPr>
          <a:xfrm>
            <a:off x="1548130" y="3314763"/>
            <a:ext cx="2466975" cy="284480"/>
          </a:xfrm>
          <a:custGeom>
            <a:avLst/>
            <a:gdLst/>
            <a:ahLst/>
            <a:cxnLst/>
            <a:rect l="l" t="t" r="r" b="b"/>
            <a:pathLst>
              <a:path w="2466975" h="284479">
                <a:moveTo>
                  <a:pt x="0" y="284162"/>
                </a:moveTo>
                <a:lnTo>
                  <a:pt x="2466974" y="284162"/>
                </a:lnTo>
                <a:lnTo>
                  <a:pt x="2466974" y="0"/>
                </a:lnTo>
                <a:lnTo>
                  <a:pt x="0" y="0"/>
                </a:lnTo>
                <a:lnTo>
                  <a:pt x="0" y="284162"/>
                </a:lnTo>
                <a:close/>
              </a:path>
            </a:pathLst>
          </a:custGeom>
          <a:ln w="9525">
            <a:solidFill>
              <a:srgbClr val="163793"/>
            </a:solidFill>
          </a:ln>
        </p:spPr>
        <p:txBody>
          <a:bodyPr wrap="square" lIns="0" tIns="0" rIns="0" bIns="0" rtlCol="0"/>
          <a:lstStyle/>
          <a:p>
            <a:endParaRPr/>
          </a:p>
        </p:txBody>
      </p:sp>
      <p:sp>
        <p:nvSpPr>
          <p:cNvPr id="5" name="object 5"/>
          <p:cNvSpPr txBox="1"/>
          <p:nvPr/>
        </p:nvSpPr>
        <p:spPr>
          <a:xfrm>
            <a:off x="2531745" y="3372944"/>
            <a:ext cx="500380" cy="177800"/>
          </a:xfrm>
          <a:prstGeom prst="rect">
            <a:avLst/>
          </a:prstGeom>
        </p:spPr>
        <p:txBody>
          <a:bodyPr vert="horz" wrap="square" lIns="0" tIns="0" rIns="0" bIns="0" rtlCol="0">
            <a:spAutoFit/>
          </a:bodyPr>
          <a:lstStyle/>
          <a:p>
            <a:pPr marL="12700">
              <a:lnSpc>
                <a:spcPct val="100000"/>
              </a:lnSpc>
            </a:pPr>
            <a:r>
              <a:rPr sz="1200" b="1" dirty="0">
                <a:solidFill>
                  <a:srgbClr val="0D215F"/>
                </a:solidFill>
                <a:latin typeface="Arial"/>
                <a:cs typeface="Arial"/>
              </a:rPr>
              <a:t>S</a:t>
            </a:r>
            <a:r>
              <a:rPr sz="1200" b="1" spc="-5" dirty="0">
                <a:solidFill>
                  <a:srgbClr val="0D215F"/>
                </a:solidFill>
                <a:latin typeface="Arial"/>
                <a:cs typeface="Arial"/>
              </a:rPr>
              <a:t>-</a:t>
            </a:r>
            <a:r>
              <a:rPr sz="1200" b="1" dirty="0">
                <a:solidFill>
                  <a:srgbClr val="0D215F"/>
                </a:solidFill>
                <a:latin typeface="Arial"/>
                <a:cs typeface="Arial"/>
              </a:rPr>
              <a:t>PDU</a:t>
            </a:r>
            <a:endParaRPr sz="1200">
              <a:latin typeface="Arial"/>
              <a:cs typeface="Arial"/>
            </a:endParaRPr>
          </a:p>
        </p:txBody>
      </p:sp>
      <p:sp>
        <p:nvSpPr>
          <p:cNvPr id="6" name="object 6"/>
          <p:cNvSpPr/>
          <p:nvPr/>
        </p:nvSpPr>
        <p:spPr>
          <a:xfrm>
            <a:off x="4032503" y="2773045"/>
            <a:ext cx="0" cy="857885"/>
          </a:xfrm>
          <a:custGeom>
            <a:avLst/>
            <a:gdLst/>
            <a:ahLst/>
            <a:cxnLst/>
            <a:rect l="l" t="t" r="r" b="b"/>
            <a:pathLst>
              <a:path h="857885">
                <a:moveTo>
                  <a:pt x="0" y="0"/>
                </a:moveTo>
                <a:lnTo>
                  <a:pt x="0" y="857630"/>
                </a:lnTo>
              </a:path>
            </a:pathLst>
          </a:custGeom>
          <a:ln w="9525">
            <a:solidFill>
              <a:srgbClr val="163793"/>
            </a:solidFill>
            <a:prstDash val="dash"/>
          </a:ln>
        </p:spPr>
        <p:txBody>
          <a:bodyPr wrap="square" lIns="0" tIns="0" rIns="0" bIns="0" rtlCol="0"/>
          <a:lstStyle/>
          <a:p>
            <a:endParaRPr/>
          </a:p>
        </p:txBody>
      </p:sp>
      <p:sp>
        <p:nvSpPr>
          <p:cNvPr id="7" name="object 7"/>
          <p:cNvSpPr txBox="1"/>
          <p:nvPr/>
        </p:nvSpPr>
        <p:spPr>
          <a:xfrm>
            <a:off x="1844929" y="1636712"/>
            <a:ext cx="1770380" cy="284480"/>
          </a:xfrm>
          <a:prstGeom prst="rect">
            <a:avLst/>
          </a:prstGeom>
          <a:solidFill>
            <a:srgbClr val="00AF50"/>
          </a:solidFill>
          <a:ln w="9525">
            <a:solidFill>
              <a:srgbClr val="00AF50"/>
            </a:solidFill>
          </a:ln>
        </p:spPr>
        <p:txBody>
          <a:bodyPr vert="horz" wrap="square" lIns="0" tIns="0" rIns="0" bIns="0" rtlCol="0">
            <a:spAutoFit/>
          </a:bodyPr>
          <a:lstStyle/>
          <a:p>
            <a:pPr marL="58419" algn="ctr">
              <a:lnSpc>
                <a:spcPct val="100000"/>
              </a:lnSpc>
            </a:pPr>
            <a:r>
              <a:rPr sz="1200" b="1" dirty="0">
                <a:solidFill>
                  <a:srgbClr val="FFFFFF"/>
                </a:solidFill>
                <a:latin typeface="Arial"/>
                <a:cs typeface="Arial"/>
              </a:rPr>
              <a:t>P-</a:t>
            </a:r>
            <a:r>
              <a:rPr sz="1200" b="1" spc="-5" dirty="0">
                <a:solidFill>
                  <a:srgbClr val="FFFFFF"/>
                </a:solidFill>
                <a:latin typeface="Arial"/>
                <a:cs typeface="Arial"/>
              </a:rPr>
              <a:t> </a:t>
            </a:r>
            <a:r>
              <a:rPr sz="1200" b="1" dirty="0">
                <a:solidFill>
                  <a:srgbClr val="FFFFFF"/>
                </a:solidFill>
                <a:latin typeface="Arial"/>
                <a:cs typeface="Arial"/>
              </a:rPr>
              <a:t>PDU</a:t>
            </a:r>
            <a:endParaRPr sz="1200">
              <a:latin typeface="Arial"/>
              <a:cs typeface="Arial"/>
            </a:endParaRPr>
          </a:p>
        </p:txBody>
      </p:sp>
      <p:sp>
        <p:nvSpPr>
          <p:cNvPr id="8" name="object 8"/>
          <p:cNvSpPr/>
          <p:nvPr/>
        </p:nvSpPr>
        <p:spPr>
          <a:xfrm>
            <a:off x="2524379" y="2001901"/>
            <a:ext cx="313055" cy="338455"/>
          </a:xfrm>
          <a:custGeom>
            <a:avLst/>
            <a:gdLst/>
            <a:ahLst/>
            <a:cxnLst/>
            <a:rect l="l" t="t" r="r" b="b"/>
            <a:pathLst>
              <a:path w="313055" h="338455">
                <a:moveTo>
                  <a:pt x="312800" y="253491"/>
                </a:moveTo>
                <a:lnTo>
                  <a:pt x="0" y="253491"/>
                </a:lnTo>
                <a:lnTo>
                  <a:pt x="156463" y="338074"/>
                </a:lnTo>
                <a:lnTo>
                  <a:pt x="312800" y="253491"/>
                </a:lnTo>
                <a:close/>
              </a:path>
              <a:path w="313055" h="338455">
                <a:moveTo>
                  <a:pt x="234569" y="0"/>
                </a:moveTo>
                <a:lnTo>
                  <a:pt x="78231" y="0"/>
                </a:lnTo>
                <a:lnTo>
                  <a:pt x="78231" y="253491"/>
                </a:lnTo>
                <a:lnTo>
                  <a:pt x="234569" y="253491"/>
                </a:lnTo>
                <a:lnTo>
                  <a:pt x="234569" y="0"/>
                </a:lnTo>
                <a:close/>
              </a:path>
            </a:pathLst>
          </a:custGeom>
          <a:solidFill>
            <a:srgbClr val="990000"/>
          </a:solidFill>
        </p:spPr>
        <p:txBody>
          <a:bodyPr wrap="square" lIns="0" tIns="0" rIns="0" bIns="0" rtlCol="0"/>
          <a:lstStyle/>
          <a:p>
            <a:endParaRPr/>
          </a:p>
        </p:txBody>
      </p:sp>
      <p:sp>
        <p:nvSpPr>
          <p:cNvPr id="9" name="object 9"/>
          <p:cNvSpPr/>
          <p:nvPr/>
        </p:nvSpPr>
        <p:spPr>
          <a:xfrm>
            <a:off x="2524379" y="2001901"/>
            <a:ext cx="313055" cy="338455"/>
          </a:xfrm>
          <a:custGeom>
            <a:avLst/>
            <a:gdLst/>
            <a:ahLst/>
            <a:cxnLst/>
            <a:rect l="l" t="t" r="r" b="b"/>
            <a:pathLst>
              <a:path w="313055" h="338455">
                <a:moveTo>
                  <a:pt x="0" y="253491"/>
                </a:moveTo>
                <a:lnTo>
                  <a:pt x="78231" y="253491"/>
                </a:lnTo>
                <a:lnTo>
                  <a:pt x="78231" y="0"/>
                </a:lnTo>
                <a:lnTo>
                  <a:pt x="234569" y="0"/>
                </a:lnTo>
                <a:lnTo>
                  <a:pt x="234569" y="253491"/>
                </a:lnTo>
                <a:lnTo>
                  <a:pt x="312800" y="253491"/>
                </a:lnTo>
                <a:lnTo>
                  <a:pt x="156463" y="338074"/>
                </a:lnTo>
                <a:lnTo>
                  <a:pt x="0" y="253491"/>
                </a:lnTo>
                <a:close/>
              </a:path>
            </a:pathLst>
          </a:custGeom>
          <a:ln w="9524">
            <a:solidFill>
              <a:srgbClr val="163793"/>
            </a:solidFill>
          </a:ln>
        </p:spPr>
        <p:txBody>
          <a:bodyPr wrap="square" lIns="0" tIns="0" rIns="0" bIns="0" rtlCol="0"/>
          <a:lstStyle/>
          <a:p>
            <a:endParaRPr/>
          </a:p>
        </p:txBody>
      </p:sp>
      <p:sp>
        <p:nvSpPr>
          <p:cNvPr id="10" name="object 10"/>
          <p:cNvSpPr/>
          <p:nvPr/>
        </p:nvSpPr>
        <p:spPr>
          <a:xfrm>
            <a:off x="2549779" y="2941573"/>
            <a:ext cx="313055" cy="338455"/>
          </a:xfrm>
          <a:custGeom>
            <a:avLst/>
            <a:gdLst/>
            <a:ahLst/>
            <a:cxnLst/>
            <a:rect l="l" t="t" r="r" b="b"/>
            <a:pathLst>
              <a:path w="313055" h="338454">
                <a:moveTo>
                  <a:pt x="312800" y="253618"/>
                </a:moveTo>
                <a:lnTo>
                  <a:pt x="0" y="253618"/>
                </a:lnTo>
                <a:lnTo>
                  <a:pt x="156463" y="338200"/>
                </a:lnTo>
                <a:lnTo>
                  <a:pt x="312800" y="253618"/>
                </a:lnTo>
                <a:close/>
              </a:path>
              <a:path w="313055" h="338454">
                <a:moveTo>
                  <a:pt x="234569" y="0"/>
                </a:moveTo>
                <a:lnTo>
                  <a:pt x="78231" y="0"/>
                </a:lnTo>
                <a:lnTo>
                  <a:pt x="78231" y="253618"/>
                </a:lnTo>
                <a:lnTo>
                  <a:pt x="234569" y="253618"/>
                </a:lnTo>
                <a:lnTo>
                  <a:pt x="234569" y="0"/>
                </a:lnTo>
                <a:close/>
              </a:path>
            </a:pathLst>
          </a:custGeom>
          <a:solidFill>
            <a:srgbClr val="990000"/>
          </a:solidFill>
        </p:spPr>
        <p:txBody>
          <a:bodyPr wrap="square" lIns="0" tIns="0" rIns="0" bIns="0" rtlCol="0"/>
          <a:lstStyle/>
          <a:p>
            <a:endParaRPr/>
          </a:p>
        </p:txBody>
      </p:sp>
      <p:sp>
        <p:nvSpPr>
          <p:cNvPr id="11" name="object 11"/>
          <p:cNvSpPr/>
          <p:nvPr/>
        </p:nvSpPr>
        <p:spPr>
          <a:xfrm>
            <a:off x="2549779" y="2941573"/>
            <a:ext cx="313055" cy="338455"/>
          </a:xfrm>
          <a:custGeom>
            <a:avLst/>
            <a:gdLst/>
            <a:ahLst/>
            <a:cxnLst/>
            <a:rect l="l" t="t" r="r" b="b"/>
            <a:pathLst>
              <a:path w="313055" h="338454">
                <a:moveTo>
                  <a:pt x="0" y="253618"/>
                </a:moveTo>
                <a:lnTo>
                  <a:pt x="78231" y="253618"/>
                </a:lnTo>
                <a:lnTo>
                  <a:pt x="78231" y="0"/>
                </a:lnTo>
                <a:lnTo>
                  <a:pt x="234569" y="0"/>
                </a:lnTo>
                <a:lnTo>
                  <a:pt x="234569" y="253618"/>
                </a:lnTo>
                <a:lnTo>
                  <a:pt x="312800" y="253618"/>
                </a:lnTo>
                <a:lnTo>
                  <a:pt x="156463" y="338200"/>
                </a:lnTo>
                <a:lnTo>
                  <a:pt x="0" y="253618"/>
                </a:lnTo>
                <a:close/>
              </a:path>
            </a:pathLst>
          </a:custGeom>
          <a:ln w="9525">
            <a:solidFill>
              <a:srgbClr val="163793"/>
            </a:solidFill>
          </a:ln>
        </p:spPr>
        <p:txBody>
          <a:bodyPr wrap="square" lIns="0" tIns="0" rIns="0" bIns="0" rtlCol="0"/>
          <a:lstStyle/>
          <a:p>
            <a:endParaRPr/>
          </a:p>
        </p:txBody>
      </p:sp>
      <p:sp>
        <p:nvSpPr>
          <p:cNvPr id="12" name="object 12"/>
          <p:cNvSpPr/>
          <p:nvPr/>
        </p:nvSpPr>
        <p:spPr>
          <a:xfrm>
            <a:off x="3613467" y="2493898"/>
            <a:ext cx="135255" cy="273050"/>
          </a:xfrm>
          <a:custGeom>
            <a:avLst/>
            <a:gdLst/>
            <a:ahLst/>
            <a:cxnLst/>
            <a:rect l="l" t="t" r="r" b="b"/>
            <a:pathLst>
              <a:path w="135254" h="273050">
                <a:moveTo>
                  <a:pt x="0" y="273050"/>
                </a:moveTo>
                <a:lnTo>
                  <a:pt x="134937" y="273050"/>
                </a:lnTo>
                <a:lnTo>
                  <a:pt x="134937" y="0"/>
                </a:lnTo>
                <a:lnTo>
                  <a:pt x="0" y="0"/>
                </a:lnTo>
                <a:lnTo>
                  <a:pt x="0" y="273050"/>
                </a:lnTo>
                <a:close/>
              </a:path>
            </a:pathLst>
          </a:custGeom>
          <a:solidFill>
            <a:srgbClr val="163793"/>
          </a:solidFill>
        </p:spPr>
        <p:txBody>
          <a:bodyPr wrap="square" lIns="0" tIns="0" rIns="0" bIns="0" rtlCol="0"/>
          <a:lstStyle/>
          <a:p>
            <a:endParaRPr/>
          </a:p>
        </p:txBody>
      </p:sp>
      <p:sp>
        <p:nvSpPr>
          <p:cNvPr id="13" name="object 13"/>
          <p:cNvSpPr/>
          <p:nvPr/>
        </p:nvSpPr>
        <p:spPr>
          <a:xfrm>
            <a:off x="2860992" y="2493898"/>
            <a:ext cx="157480" cy="273050"/>
          </a:xfrm>
          <a:custGeom>
            <a:avLst/>
            <a:gdLst/>
            <a:ahLst/>
            <a:cxnLst/>
            <a:rect l="l" t="t" r="r" b="b"/>
            <a:pathLst>
              <a:path w="157480" h="273050">
                <a:moveTo>
                  <a:pt x="0" y="273050"/>
                </a:moveTo>
                <a:lnTo>
                  <a:pt x="157162" y="273050"/>
                </a:lnTo>
                <a:lnTo>
                  <a:pt x="157162" y="0"/>
                </a:lnTo>
                <a:lnTo>
                  <a:pt x="0" y="0"/>
                </a:lnTo>
                <a:lnTo>
                  <a:pt x="0" y="273050"/>
                </a:lnTo>
                <a:close/>
              </a:path>
            </a:pathLst>
          </a:custGeom>
          <a:solidFill>
            <a:srgbClr val="163793"/>
          </a:solidFill>
        </p:spPr>
        <p:txBody>
          <a:bodyPr wrap="square" lIns="0" tIns="0" rIns="0" bIns="0" rtlCol="0"/>
          <a:lstStyle/>
          <a:p>
            <a:endParaRPr/>
          </a:p>
        </p:txBody>
      </p:sp>
      <p:sp>
        <p:nvSpPr>
          <p:cNvPr id="14" name="object 14"/>
          <p:cNvSpPr/>
          <p:nvPr/>
        </p:nvSpPr>
        <p:spPr>
          <a:xfrm>
            <a:off x="2133917" y="2493898"/>
            <a:ext cx="132080" cy="273050"/>
          </a:xfrm>
          <a:custGeom>
            <a:avLst/>
            <a:gdLst/>
            <a:ahLst/>
            <a:cxnLst/>
            <a:rect l="l" t="t" r="r" b="b"/>
            <a:pathLst>
              <a:path w="132080" h="273050">
                <a:moveTo>
                  <a:pt x="0" y="273050"/>
                </a:moveTo>
                <a:lnTo>
                  <a:pt x="131762" y="273050"/>
                </a:lnTo>
                <a:lnTo>
                  <a:pt x="131762" y="0"/>
                </a:lnTo>
                <a:lnTo>
                  <a:pt x="0" y="0"/>
                </a:lnTo>
                <a:lnTo>
                  <a:pt x="0" y="273050"/>
                </a:lnTo>
                <a:close/>
              </a:path>
            </a:pathLst>
          </a:custGeom>
          <a:solidFill>
            <a:srgbClr val="163793"/>
          </a:solidFill>
        </p:spPr>
        <p:txBody>
          <a:bodyPr wrap="square" lIns="0" tIns="0" rIns="0" bIns="0" rtlCol="0"/>
          <a:lstStyle/>
          <a:p>
            <a:endParaRPr/>
          </a:p>
        </p:txBody>
      </p:sp>
      <p:sp>
        <p:nvSpPr>
          <p:cNvPr id="15" name="object 15"/>
          <p:cNvSpPr/>
          <p:nvPr/>
        </p:nvSpPr>
        <p:spPr>
          <a:xfrm>
            <a:off x="1538605" y="2493898"/>
            <a:ext cx="2466975" cy="273050"/>
          </a:xfrm>
          <a:custGeom>
            <a:avLst/>
            <a:gdLst/>
            <a:ahLst/>
            <a:cxnLst/>
            <a:rect l="l" t="t" r="r" b="b"/>
            <a:pathLst>
              <a:path w="2466975" h="273050">
                <a:moveTo>
                  <a:pt x="0" y="273050"/>
                </a:moveTo>
                <a:lnTo>
                  <a:pt x="2466974" y="273050"/>
                </a:lnTo>
                <a:lnTo>
                  <a:pt x="2466974" y="0"/>
                </a:lnTo>
                <a:lnTo>
                  <a:pt x="0" y="0"/>
                </a:lnTo>
                <a:lnTo>
                  <a:pt x="0" y="273050"/>
                </a:lnTo>
                <a:close/>
              </a:path>
            </a:pathLst>
          </a:custGeom>
          <a:ln w="9525">
            <a:solidFill>
              <a:srgbClr val="163793"/>
            </a:solidFill>
          </a:ln>
        </p:spPr>
        <p:txBody>
          <a:bodyPr wrap="square" lIns="0" tIns="0" rIns="0" bIns="0" rtlCol="0"/>
          <a:lstStyle/>
          <a:p>
            <a:endParaRPr/>
          </a:p>
        </p:txBody>
      </p:sp>
      <p:sp>
        <p:nvSpPr>
          <p:cNvPr id="16" name="object 16"/>
          <p:cNvSpPr/>
          <p:nvPr/>
        </p:nvSpPr>
        <p:spPr>
          <a:xfrm>
            <a:off x="3748404" y="2488882"/>
            <a:ext cx="300355" cy="284480"/>
          </a:xfrm>
          <a:custGeom>
            <a:avLst/>
            <a:gdLst/>
            <a:ahLst/>
            <a:cxnLst/>
            <a:rect l="l" t="t" r="r" b="b"/>
            <a:pathLst>
              <a:path w="300354" h="284480">
                <a:moveTo>
                  <a:pt x="0" y="284162"/>
                </a:moveTo>
                <a:lnTo>
                  <a:pt x="300037" y="284162"/>
                </a:lnTo>
                <a:lnTo>
                  <a:pt x="300037" y="0"/>
                </a:lnTo>
                <a:lnTo>
                  <a:pt x="0" y="0"/>
                </a:lnTo>
                <a:lnTo>
                  <a:pt x="0" y="284162"/>
                </a:lnTo>
                <a:close/>
              </a:path>
            </a:pathLst>
          </a:custGeom>
          <a:solidFill>
            <a:srgbClr val="FFFFFF"/>
          </a:solidFill>
        </p:spPr>
        <p:txBody>
          <a:bodyPr wrap="square" lIns="0" tIns="0" rIns="0" bIns="0" rtlCol="0"/>
          <a:lstStyle/>
          <a:p>
            <a:endParaRPr/>
          </a:p>
        </p:txBody>
      </p:sp>
      <p:sp>
        <p:nvSpPr>
          <p:cNvPr id="17" name="object 17"/>
          <p:cNvSpPr/>
          <p:nvPr/>
        </p:nvSpPr>
        <p:spPr>
          <a:xfrm>
            <a:off x="3748404" y="2488882"/>
            <a:ext cx="300355" cy="284480"/>
          </a:xfrm>
          <a:custGeom>
            <a:avLst/>
            <a:gdLst/>
            <a:ahLst/>
            <a:cxnLst/>
            <a:rect l="l" t="t" r="r" b="b"/>
            <a:pathLst>
              <a:path w="300354" h="284480">
                <a:moveTo>
                  <a:pt x="0" y="284162"/>
                </a:moveTo>
                <a:lnTo>
                  <a:pt x="300037" y="284162"/>
                </a:lnTo>
                <a:lnTo>
                  <a:pt x="300037" y="0"/>
                </a:lnTo>
                <a:lnTo>
                  <a:pt x="0" y="0"/>
                </a:lnTo>
                <a:lnTo>
                  <a:pt x="0" y="284162"/>
                </a:lnTo>
                <a:close/>
              </a:path>
            </a:pathLst>
          </a:custGeom>
          <a:ln w="9525">
            <a:solidFill>
              <a:srgbClr val="163793"/>
            </a:solidFill>
          </a:ln>
        </p:spPr>
        <p:txBody>
          <a:bodyPr wrap="square" lIns="0" tIns="0" rIns="0" bIns="0" rtlCol="0"/>
          <a:lstStyle/>
          <a:p>
            <a:endParaRPr/>
          </a:p>
        </p:txBody>
      </p:sp>
      <p:sp>
        <p:nvSpPr>
          <p:cNvPr id="18" name="object 18"/>
          <p:cNvSpPr/>
          <p:nvPr/>
        </p:nvSpPr>
        <p:spPr>
          <a:xfrm>
            <a:off x="1538605" y="2495486"/>
            <a:ext cx="595630" cy="284480"/>
          </a:xfrm>
          <a:custGeom>
            <a:avLst/>
            <a:gdLst/>
            <a:ahLst/>
            <a:cxnLst/>
            <a:rect l="l" t="t" r="r" b="b"/>
            <a:pathLst>
              <a:path w="595630" h="284480">
                <a:moveTo>
                  <a:pt x="0" y="284162"/>
                </a:moveTo>
                <a:lnTo>
                  <a:pt x="595312" y="284162"/>
                </a:lnTo>
                <a:lnTo>
                  <a:pt x="595312" y="0"/>
                </a:lnTo>
                <a:lnTo>
                  <a:pt x="0" y="0"/>
                </a:lnTo>
                <a:lnTo>
                  <a:pt x="0" y="284162"/>
                </a:lnTo>
                <a:close/>
              </a:path>
            </a:pathLst>
          </a:custGeom>
          <a:solidFill>
            <a:srgbClr val="00AF50"/>
          </a:solidFill>
        </p:spPr>
        <p:txBody>
          <a:bodyPr wrap="square" lIns="0" tIns="0" rIns="0" bIns="0" rtlCol="0"/>
          <a:lstStyle/>
          <a:p>
            <a:endParaRPr/>
          </a:p>
        </p:txBody>
      </p:sp>
      <p:sp>
        <p:nvSpPr>
          <p:cNvPr id="19" name="object 19"/>
          <p:cNvSpPr/>
          <p:nvPr/>
        </p:nvSpPr>
        <p:spPr>
          <a:xfrm>
            <a:off x="1538605" y="2495486"/>
            <a:ext cx="595630" cy="284480"/>
          </a:xfrm>
          <a:custGeom>
            <a:avLst/>
            <a:gdLst/>
            <a:ahLst/>
            <a:cxnLst/>
            <a:rect l="l" t="t" r="r" b="b"/>
            <a:pathLst>
              <a:path w="595630" h="284480">
                <a:moveTo>
                  <a:pt x="0" y="284162"/>
                </a:moveTo>
                <a:lnTo>
                  <a:pt x="595312" y="284162"/>
                </a:lnTo>
                <a:lnTo>
                  <a:pt x="595312" y="0"/>
                </a:lnTo>
                <a:lnTo>
                  <a:pt x="0" y="0"/>
                </a:lnTo>
                <a:lnTo>
                  <a:pt x="0" y="284162"/>
                </a:lnTo>
                <a:close/>
              </a:path>
            </a:pathLst>
          </a:custGeom>
          <a:ln w="9525">
            <a:solidFill>
              <a:srgbClr val="00AF50"/>
            </a:solidFill>
          </a:ln>
        </p:spPr>
        <p:txBody>
          <a:bodyPr wrap="square" lIns="0" tIns="0" rIns="0" bIns="0" rtlCol="0"/>
          <a:lstStyle/>
          <a:p>
            <a:endParaRPr/>
          </a:p>
        </p:txBody>
      </p:sp>
      <p:sp>
        <p:nvSpPr>
          <p:cNvPr id="20" name="object 20"/>
          <p:cNvSpPr/>
          <p:nvPr/>
        </p:nvSpPr>
        <p:spPr>
          <a:xfrm>
            <a:off x="2265679" y="2493962"/>
            <a:ext cx="595630" cy="284480"/>
          </a:xfrm>
          <a:custGeom>
            <a:avLst/>
            <a:gdLst/>
            <a:ahLst/>
            <a:cxnLst/>
            <a:rect l="l" t="t" r="r" b="b"/>
            <a:pathLst>
              <a:path w="595630" h="284480">
                <a:moveTo>
                  <a:pt x="0" y="284162"/>
                </a:moveTo>
                <a:lnTo>
                  <a:pt x="595312" y="284162"/>
                </a:lnTo>
                <a:lnTo>
                  <a:pt x="595312" y="0"/>
                </a:lnTo>
                <a:lnTo>
                  <a:pt x="0" y="0"/>
                </a:lnTo>
                <a:lnTo>
                  <a:pt x="0" y="284162"/>
                </a:lnTo>
                <a:close/>
              </a:path>
            </a:pathLst>
          </a:custGeom>
          <a:solidFill>
            <a:srgbClr val="00AF50"/>
          </a:solidFill>
        </p:spPr>
        <p:txBody>
          <a:bodyPr wrap="square" lIns="0" tIns="0" rIns="0" bIns="0" rtlCol="0"/>
          <a:lstStyle/>
          <a:p>
            <a:endParaRPr/>
          </a:p>
        </p:txBody>
      </p:sp>
      <p:sp>
        <p:nvSpPr>
          <p:cNvPr id="21" name="object 21"/>
          <p:cNvSpPr/>
          <p:nvPr/>
        </p:nvSpPr>
        <p:spPr>
          <a:xfrm>
            <a:off x="2265679" y="2493962"/>
            <a:ext cx="595630" cy="284480"/>
          </a:xfrm>
          <a:custGeom>
            <a:avLst/>
            <a:gdLst/>
            <a:ahLst/>
            <a:cxnLst/>
            <a:rect l="l" t="t" r="r" b="b"/>
            <a:pathLst>
              <a:path w="595630" h="284480">
                <a:moveTo>
                  <a:pt x="0" y="284162"/>
                </a:moveTo>
                <a:lnTo>
                  <a:pt x="595312" y="284162"/>
                </a:lnTo>
                <a:lnTo>
                  <a:pt x="595312" y="0"/>
                </a:lnTo>
                <a:lnTo>
                  <a:pt x="0" y="0"/>
                </a:lnTo>
                <a:lnTo>
                  <a:pt x="0" y="284162"/>
                </a:lnTo>
                <a:close/>
              </a:path>
            </a:pathLst>
          </a:custGeom>
          <a:ln w="9525">
            <a:solidFill>
              <a:srgbClr val="00AF50"/>
            </a:solidFill>
          </a:ln>
        </p:spPr>
        <p:txBody>
          <a:bodyPr wrap="square" lIns="0" tIns="0" rIns="0" bIns="0" rtlCol="0"/>
          <a:lstStyle/>
          <a:p>
            <a:endParaRPr/>
          </a:p>
        </p:txBody>
      </p:sp>
      <p:sp>
        <p:nvSpPr>
          <p:cNvPr id="22" name="object 22"/>
          <p:cNvSpPr/>
          <p:nvPr/>
        </p:nvSpPr>
        <p:spPr>
          <a:xfrm>
            <a:off x="3018154" y="2493962"/>
            <a:ext cx="595630" cy="284480"/>
          </a:xfrm>
          <a:custGeom>
            <a:avLst/>
            <a:gdLst/>
            <a:ahLst/>
            <a:cxnLst/>
            <a:rect l="l" t="t" r="r" b="b"/>
            <a:pathLst>
              <a:path w="595629" h="284480">
                <a:moveTo>
                  <a:pt x="0" y="284162"/>
                </a:moveTo>
                <a:lnTo>
                  <a:pt x="595312" y="284162"/>
                </a:lnTo>
                <a:lnTo>
                  <a:pt x="595312" y="0"/>
                </a:lnTo>
                <a:lnTo>
                  <a:pt x="0" y="0"/>
                </a:lnTo>
                <a:lnTo>
                  <a:pt x="0" y="284162"/>
                </a:lnTo>
                <a:close/>
              </a:path>
            </a:pathLst>
          </a:custGeom>
          <a:solidFill>
            <a:srgbClr val="00AF50"/>
          </a:solidFill>
        </p:spPr>
        <p:txBody>
          <a:bodyPr wrap="square" lIns="0" tIns="0" rIns="0" bIns="0" rtlCol="0"/>
          <a:lstStyle/>
          <a:p>
            <a:endParaRPr/>
          </a:p>
        </p:txBody>
      </p:sp>
      <p:sp>
        <p:nvSpPr>
          <p:cNvPr id="23" name="object 23"/>
          <p:cNvSpPr/>
          <p:nvPr/>
        </p:nvSpPr>
        <p:spPr>
          <a:xfrm>
            <a:off x="3018154" y="2493962"/>
            <a:ext cx="595630" cy="284480"/>
          </a:xfrm>
          <a:custGeom>
            <a:avLst/>
            <a:gdLst/>
            <a:ahLst/>
            <a:cxnLst/>
            <a:rect l="l" t="t" r="r" b="b"/>
            <a:pathLst>
              <a:path w="595629" h="284480">
                <a:moveTo>
                  <a:pt x="0" y="284162"/>
                </a:moveTo>
                <a:lnTo>
                  <a:pt x="595312" y="284162"/>
                </a:lnTo>
                <a:lnTo>
                  <a:pt x="595312" y="0"/>
                </a:lnTo>
                <a:lnTo>
                  <a:pt x="0" y="0"/>
                </a:lnTo>
                <a:lnTo>
                  <a:pt x="0" y="284162"/>
                </a:lnTo>
                <a:close/>
              </a:path>
            </a:pathLst>
          </a:custGeom>
          <a:ln w="9525">
            <a:solidFill>
              <a:srgbClr val="00AF50"/>
            </a:solidFill>
          </a:ln>
        </p:spPr>
        <p:txBody>
          <a:bodyPr wrap="square" lIns="0" tIns="0" rIns="0" bIns="0" rtlCol="0"/>
          <a:lstStyle/>
          <a:p>
            <a:endParaRPr/>
          </a:p>
        </p:txBody>
      </p:sp>
      <p:sp>
        <p:nvSpPr>
          <p:cNvPr id="24" name="object 24"/>
          <p:cNvSpPr/>
          <p:nvPr/>
        </p:nvSpPr>
        <p:spPr>
          <a:xfrm>
            <a:off x="1540128" y="1935098"/>
            <a:ext cx="300355" cy="560705"/>
          </a:xfrm>
          <a:custGeom>
            <a:avLst/>
            <a:gdLst/>
            <a:ahLst/>
            <a:cxnLst/>
            <a:rect l="l" t="t" r="r" b="b"/>
            <a:pathLst>
              <a:path w="300355" h="560705">
                <a:moveTo>
                  <a:pt x="0" y="560451"/>
                </a:moveTo>
                <a:lnTo>
                  <a:pt x="300101" y="0"/>
                </a:lnTo>
              </a:path>
            </a:pathLst>
          </a:custGeom>
          <a:ln w="9525">
            <a:solidFill>
              <a:srgbClr val="163793"/>
            </a:solidFill>
            <a:prstDash val="dash"/>
          </a:ln>
        </p:spPr>
        <p:txBody>
          <a:bodyPr wrap="square" lIns="0" tIns="0" rIns="0" bIns="0" rtlCol="0"/>
          <a:lstStyle/>
          <a:p>
            <a:endParaRPr/>
          </a:p>
        </p:txBody>
      </p:sp>
      <p:sp>
        <p:nvSpPr>
          <p:cNvPr id="25" name="object 25"/>
          <p:cNvSpPr/>
          <p:nvPr/>
        </p:nvSpPr>
        <p:spPr>
          <a:xfrm>
            <a:off x="2270379" y="1922526"/>
            <a:ext cx="155575" cy="573405"/>
          </a:xfrm>
          <a:custGeom>
            <a:avLst/>
            <a:gdLst/>
            <a:ahLst/>
            <a:cxnLst/>
            <a:rect l="l" t="t" r="r" b="b"/>
            <a:pathLst>
              <a:path w="155575" h="573405">
                <a:moveTo>
                  <a:pt x="155575" y="0"/>
                </a:moveTo>
                <a:lnTo>
                  <a:pt x="0" y="573024"/>
                </a:lnTo>
              </a:path>
            </a:pathLst>
          </a:custGeom>
          <a:ln w="9525">
            <a:solidFill>
              <a:srgbClr val="163793"/>
            </a:solidFill>
            <a:prstDash val="dash"/>
          </a:ln>
        </p:spPr>
        <p:txBody>
          <a:bodyPr wrap="square" lIns="0" tIns="0" rIns="0" bIns="0" rtlCol="0"/>
          <a:lstStyle/>
          <a:p>
            <a:endParaRPr/>
          </a:p>
        </p:txBody>
      </p:sp>
      <p:sp>
        <p:nvSpPr>
          <p:cNvPr id="26" name="object 26"/>
          <p:cNvSpPr/>
          <p:nvPr/>
        </p:nvSpPr>
        <p:spPr>
          <a:xfrm>
            <a:off x="3013329" y="1908175"/>
            <a:ext cx="40005" cy="587375"/>
          </a:xfrm>
          <a:custGeom>
            <a:avLst/>
            <a:gdLst/>
            <a:ahLst/>
            <a:cxnLst/>
            <a:rect l="l" t="t" r="r" b="b"/>
            <a:pathLst>
              <a:path w="40005" h="587375">
                <a:moveTo>
                  <a:pt x="39750" y="0"/>
                </a:moveTo>
                <a:lnTo>
                  <a:pt x="0" y="587375"/>
                </a:lnTo>
              </a:path>
            </a:pathLst>
          </a:custGeom>
          <a:ln w="9525">
            <a:solidFill>
              <a:srgbClr val="163793"/>
            </a:solidFill>
            <a:prstDash val="dash"/>
          </a:ln>
        </p:spPr>
        <p:txBody>
          <a:bodyPr wrap="square" lIns="0" tIns="0" rIns="0" bIns="0" rtlCol="0"/>
          <a:lstStyle/>
          <a:p>
            <a:endParaRPr/>
          </a:p>
        </p:txBody>
      </p:sp>
      <p:sp>
        <p:nvSpPr>
          <p:cNvPr id="27" name="object 27"/>
          <p:cNvSpPr/>
          <p:nvPr/>
        </p:nvSpPr>
        <p:spPr>
          <a:xfrm>
            <a:off x="3600703" y="1935226"/>
            <a:ext cx="12700" cy="560705"/>
          </a:xfrm>
          <a:custGeom>
            <a:avLst/>
            <a:gdLst/>
            <a:ahLst/>
            <a:cxnLst/>
            <a:rect l="l" t="t" r="r" b="b"/>
            <a:pathLst>
              <a:path w="12700" h="560705">
                <a:moveTo>
                  <a:pt x="12700" y="0"/>
                </a:moveTo>
                <a:lnTo>
                  <a:pt x="0" y="560324"/>
                </a:lnTo>
              </a:path>
            </a:pathLst>
          </a:custGeom>
          <a:ln w="9525">
            <a:solidFill>
              <a:srgbClr val="163793"/>
            </a:solidFill>
            <a:prstDash val="dash"/>
          </a:ln>
        </p:spPr>
        <p:txBody>
          <a:bodyPr wrap="square" lIns="0" tIns="0" rIns="0" bIns="0" rtlCol="0"/>
          <a:lstStyle/>
          <a:p>
            <a:endParaRPr/>
          </a:p>
        </p:txBody>
      </p:sp>
      <p:sp>
        <p:nvSpPr>
          <p:cNvPr id="28" name="object 28"/>
          <p:cNvSpPr/>
          <p:nvPr/>
        </p:nvSpPr>
        <p:spPr>
          <a:xfrm>
            <a:off x="2125979" y="1922526"/>
            <a:ext cx="300355" cy="573405"/>
          </a:xfrm>
          <a:custGeom>
            <a:avLst/>
            <a:gdLst/>
            <a:ahLst/>
            <a:cxnLst/>
            <a:rect l="l" t="t" r="r" b="b"/>
            <a:pathLst>
              <a:path w="300355" h="573405">
                <a:moveTo>
                  <a:pt x="299974" y="0"/>
                </a:moveTo>
                <a:lnTo>
                  <a:pt x="0" y="573024"/>
                </a:lnTo>
              </a:path>
            </a:pathLst>
          </a:custGeom>
          <a:ln w="9525">
            <a:solidFill>
              <a:srgbClr val="163793"/>
            </a:solidFill>
            <a:prstDash val="dash"/>
          </a:ln>
        </p:spPr>
        <p:txBody>
          <a:bodyPr wrap="square" lIns="0" tIns="0" rIns="0" bIns="0" rtlCol="0"/>
          <a:lstStyle/>
          <a:p>
            <a:endParaRPr/>
          </a:p>
        </p:txBody>
      </p:sp>
      <p:sp>
        <p:nvSpPr>
          <p:cNvPr id="29" name="object 29"/>
          <p:cNvSpPr/>
          <p:nvPr/>
        </p:nvSpPr>
        <p:spPr>
          <a:xfrm>
            <a:off x="2870454" y="1935226"/>
            <a:ext cx="170180" cy="560705"/>
          </a:xfrm>
          <a:custGeom>
            <a:avLst/>
            <a:gdLst/>
            <a:ahLst/>
            <a:cxnLst/>
            <a:rect l="l" t="t" r="r" b="b"/>
            <a:pathLst>
              <a:path w="170180" h="560705">
                <a:moveTo>
                  <a:pt x="169925" y="0"/>
                </a:moveTo>
                <a:lnTo>
                  <a:pt x="0" y="560324"/>
                </a:lnTo>
              </a:path>
            </a:pathLst>
          </a:custGeom>
          <a:ln w="9525">
            <a:solidFill>
              <a:srgbClr val="163793"/>
            </a:solidFill>
            <a:prstDash val="dash"/>
          </a:ln>
        </p:spPr>
        <p:txBody>
          <a:bodyPr wrap="square" lIns="0" tIns="0" rIns="0" bIns="0" rtlCol="0"/>
          <a:lstStyle/>
          <a:p>
            <a:endParaRPr/>
          </a:p>
        </p:txBody>
      </p:sp>
      <p:sp>
        <p:nvSpPr>
          <p:cNvPr id="30" name="object 30"/>
          <p:cNvSpPr/>
          <p:nvPr/>
        </p:nvSpPr>
        <p:spPr>
          <a:xfrm>
            <a:off x="1540128" y="2508250"/>
            <a:ext cx="0" cy="1122680"/>
          </a:xfrm>
          <a:custGeom>
            <a:avLst/>
            <a:gdLst/>
            <a:ahLst/>
            <a:cxnLst/>
            <a:rect l="l" t="t" r="r" b="b"/>
            <a:pathLst>
              <a:path h="1122679">
                <a:moveTo>
                  <a:pt x="0" y="0"/>
                </a:moveTo>
                <a:lnTo>
                  <a:pt x="0" y="1122299"/>
                </a:lnTo>
              </a:path>
            </a:pathLst>
          </a:custGeom>
          <a:ln w="9525">
            <a:solidFill>
              <a:srgbClr val="163793"/>
            </a:solidFill>
            <a:prstDash val="dash"/>
          </a:ln>
        </p:spPr>
        <p:txBody>
          <a:bodyPr wrap="square" lIns="0" tIns="0" rIns="0" bIns="0" rtlCol="0"/>
          <a:lstStyle/>
          <a:p>
            <a:endParaRPr/>
          </a:p>
        </p:txBody>
      </p:sp>
      <p:sp>
        <p:nvSpPr>
          <p:cNvPr id="31" name="object 31"/>
          <p:cNvSpPr/>
          <p:nvPr/>
        </p:nvSpPr>
        <p:spPr>
          <a:xfrm>
            <a:off x="2152904" y="2743200"/>
            <a:ext cx="38100" cy="144780"/>
          </a:xfrm>
          <a:custGeom>
            <a:avLst/>
            <a:gdLst/>
            <a:ahLst/>
            <a:cxnLst/>
            <a:rect l="l" t="t" r="r" b="b"/>
            <a:pathLst>
              <a:path w="38100" h="144780">
                <a:moveTo>
                  <a:pt x="0" y="144525"/>
                </a:moveTo>
                <a:lnTo>
                  <a:pt x="38100" y="0"/>
                </a:lnTo>
              </a:path>
            </a:pathLst>
          </a:custGeom>
          <a:ln w="9525">
            <a:solidFill>
              <a:srgbClr val="163793"/>
            </a:solidFill>
          </a:ln>
        </p:spPr>
        <p:txBody>
          <a:bodyPr wrap="square" lIns="0" tIns="0" rIns="0" bIns="0" rtlCol="0"/>
          <a:lstStyle/>
          <a:p>
            <a:endParaRPr/>
          </a:p>
        </p:txBody>
      </p:sp>
      <p:sp>
        <p:nvSpPr>
          <p:cNvPr id="32" name="object 32"/>
          <p:cNvSpPr/>
          <p:nvPr/>
        </p:nvSpPr>
        <p:spPr>
          <a:xfrm>
            <a:off x="2935604" y="2743200"/>
            <a:ext cx="0" cy="117475"/>
          </a:xfrm>
          <a:custGeom>
            <a:avLst/>
            <a:gdLst/>
            <a:ahLst/>
            <a:cxnLst/>
            <a:rect l="l" t="t" r="r" b="b"/>
            <a:pathLst>
              <a:path h="117475">
                <a:moveTo>
                  <a:pt x="0" y="117475"/>
                </a:moveTo>
                <a:lnTo>
                  <a:pt x="0" y="0"/>
                </a:lnTo>
              </a:path>
            </a:pathLst>
          </a:custGeom>
          <a:ln w="9525">
            <a:solidFill>
              <a:srgbClr val="163793"/>
            </a:solidFill>
          </a:ln>
        </p:spPr>
        <p:txBody>
          <a:bodyPr wrap="square" lIns="0" tIns="0" rIns="0" bIns="0" rtlCol="0"/>
          <a:lstStyle/>
          <a:p>
            <a:endParaRPr/>
          </a:p>
        </p:txBody>
      </p:sp>
      <p:sp>
        <p:nvSpPr>
          <p:cNvPr id="33" name="object 33"/>
          <p:cNvSpPr/>
          <p:nvPr/>
        </p:nvSpPr>
        <p:spPr>
          <a:xfrm>
            <a:off x="3705478" y="2730500"/>
            <a:ext cx="0" cy="157480"/>
          </a:xfrm>
          <a:custGeom>
            <a:avLst/>
            <a:gdLst/>
            <a:ahLst/>
            <a:cxnLst/>
            <a:rect l="l" t="t" r="r" b="b"/>
            <a:pathLst>
              <a:path h="157480">
                <a:moveTo>
                  <a:pt x="0" y="157225"/>
                </a:moveTo>
                <a:lnTo>
                  <a:pt x="0" y="0"/>
                </a:lnTo>
              </a:path>
            </a:pathLst>
          </a:custGeom>
          <a:ln w="9525">
            <a:solidFill>
              <a:srgbClr val="163793"/>
            </a:solidFill>
          </a:ln>
        </p:spPr>
        <p:txBody>
          <a:bodyPr wrap="square" lIns="0" tIns="0" rIns="0" bIns="0" rtlCol="0"/>
          <a:lstStyle/>
          <a:p>
            <a:endParaRPr/>
          </a:p>
        </p:txBody>
      </p:sp>
      <p:sp>
        <p:nvSpPr>
          <p:cNvPr id="34" name="object 34"/>
          <p:cNvSpPr/>
          <p:nvPr/>
        </p:nvSpPr>
        <p:spPr>
          <a:xfrm>
            <a:off x="4750053" y="2263965"/>
            <a:ext cx="3756025" cy="744855"/>
          </a:xfrm>
          <a:custGeom>
            <a:avLst/>
            <a:gdLst/>
            <a:ahLst/>
            <a:cxnLst/>
            <a:rect l="l" t="t" r="r" b="b"/>
            <a:pathLst>
              <a:path w="3756025" h="744855">
                <a:moveTo>
                  <a:pt x="0" y="744537"/>
                </a:moveTo>
                <a:lnTo>
                  <a:pt x="3756025" y="744537"/>
                </a:lnTo>
                <a:lnTo>
                  <a:pt x="3756025" y="0"/>
                </a:lnTo>
                <a:lnTo>
                  <a:pt x="0" y="0"/>
                </a:lnTo>
                <a:lnTo>
                  <a:pt x="0" y="744537"/>
                </a:lnTo>
                <a:close/>
              </a:path>
            </a:pathLst>
          </a:custGeom>
          <a:solidFill>
            <a:srgbClr val="BDCDF6"/>
          </a:solidFill>
        </p:spPr>
        <p:txBody>
          <a:bodyPr wrap="square" lIns="0" tIns="0" rIns="0" bIns="0" rtlCol="0"/>
          <a:lstStyle/>
          <a:p>
            <a:endParaRPr/>
          </a:p>
        </p:txBody>
      </p:sp>
      <p:sp>
        <p:nvSpPr>
          <p:cNvPr id="35" name="object 35"/>
          <p:cNvSpPr/>
          <p:nvPr/>
        </p:nvSpPr>
        <p:spPr>
          <a:xfrm>
            <a:off x="4881117" y="3305365"/>
            <a:ext cx="2466975" cy="284480"/>
          </a:xfrm>
          <a:custGeom>
            <a:avLst/>
            <a:gdLst/>
            <a:ahLst/>
            <a:cxnLst/>
            <a:rect l="l" t="t" r="r" b="b"/>
            <a:pathLst>
              <a:path w="2466975" h="284479">
                <a:moveTo>
                  <a:pt x="0" y="284162"/>
                </a:moveTo>
                <a:lnTo>
                  <a:pt x="2466974" y="284162"/>
                </a:lnTo>
                <a:lnTo>
                  <a:pt x="2466974" y="0"/>
                </a:lnTo>
                <a:lnTo>
                  <a:pt x="0" y="0"/>
                </a:lnTo>
                <a:lnTo>
                  <a:pt x="0" y="284162"/>
                </a:lnTo>
                <a:close/>
              </a:path>
            </a:pathLst>
          </a:custGeom>
          <a:solidFill>
            <a:srgbClr val="FF9933"/>
          </a:solidFill>
        </p:spPr>
        <p:txBody>
          <a:bodyPr wrap="square" lIns="0" tIns="0" rIns="0" bIns="0" rtlCol="0"/>
          <a:lstStyle/>
          <a:p>
            <a:endParaRPr/>
          </a:p>
        </p:txBody>
      </p:sp>
      <p:sp>
        <p:nvSpPr>
          <p:cNvPr id="36" name="object 36"/>
          <p:cNvSpPr/>
          <p:nvPr/>
        </p:nvSpPr>
        <p:spPr>
          <a:xfrm>
            <a:off x="4881117" y="3305365"/>
            <a:ext cx="2466975" cy="284480"/>
          </a:xfrm>
          <a:custGeom>
            <a:avLst/>
            <a:gdLst/>
            <a:ahLst/>
            <a:cxnLst/>
            <a:rect l="l" t="t" r="r" b="b"/>
            <a:pathLst>
              <a:path w="2466975" h="284479">
                <a:moveTo>
                  <a:pt x="0" y="284162"/>
                </a:moveTo>
                <a:lnTo>
                  <a:pt x="2466974" y="284162"/>
                </a:lnTo>
                <a:lnTo>
                  <a:pt x="2466974" y="0"/>
                </a:lnTo>
                <a:lnTo>
                  <a:pt x="0" y="0"/>
                </a:lnTo>
                <a:lnTo>
                  <a:pt x="0" y="284162"/>
                </a:lnTo>
                <a:close/>
              </a:path>
            </a:pathLst>
          </a:custGeom>
          <a:ln w="9525">
            <a:solidFill>
              <a:srgbClr val="163793"/>
            </a:solidFill>
          </a:ln>
        </p:spPr>
        <p:txBody>
          <a:bodyPr wrap="square" lIns="0" tIns="0" rIns="0" bIns="0" rtlCol="0"/>
          <a:lstStyle/>
          <a:p>
            <a:endParaRPr/>
          </a:p>
        </p:txBody>
      </p:sp>
      <p:sp>
        <p:nvSpPr>
          <p:cNvPr id="37" name="object 37"/>
          <p:cNvSpPr/>
          <p:nvPr/>
        </p:nvSpPr>
        <p:spPr>
          <a:xfrm>
            <a:off x="7365618" y="2767076"/>
            <a:ext cx="0" cy="854710"/>
          </a:xfrm>
          <a:custGeom>
            <a:avLst/>
            <a:gdLst/>
            <a:ahLst/>
            <a:cxnLst/>
            <a:rect l="l" t="t" r="r" b="b"/>
            <a:pathLst>
              <a:path h="854710">
                <a:moveTo>
                  <a:pt x="0" y="0"/>
                </a:moveTo>
                <a:lnTo>
                  <a:pt x="0" y="854201"/>
                </a:lnTo>
              </a:path>
            </a:pathLst>
          </a:custGeom>
          <a:ln w="9525">
            <a:solidFill>
              <a:srgbClr val="163793"/>
            </a:solidFill>
            <a:prstDash val="dash"/>
          </a:ln>
        </p:spPr>
        <p:txBody>
          <a:bodyPr wrap="square" lIns="0" tIns="0" rIns="0" bIns="0" rtlCol="0"/>
          <a:lstStyle/>
          <a:p>
            <a:endParaRPr/>
          </a:p>
        </p:txBody>
      </p:sp>
      <p:sp>
        <p:nvSpPr>
          <p:cNvPr id="38" name="object 38"/>
          <p:cNvSpPr/>
          <p:nvPr/>
        </p:nvSpPr>
        <p:spPr>
          <a:xfrm>
            <a:off x="5857494" y="1992502"/>
            <a:ext cx="313055" cy="338455"/>
          </a:xfrm>
          <a:custGeom>
            <a:avLst/>
            <a:gdLst/>
            <a:ahLst/>
            <a:cxnLst/>
            <a:rect l="l" t="t" r="r" b="b"/>
            <a:pathLst>
              <a:path w="313054" h="338455">
                <a:moveTo>
                  <a:pt x="234441" y="84455"/>
                </a:moveTo>
                <a:lnTo>
                  <a:pt x="78104" y="84455"/>
                </a:lnTo>
                <a:lnTo>
                  <a:pt x="78104" y="338074"/>
                </a:lnTo>
                <a:lnTo>
                  <a:pt x="234441" y="338074"/>
                </a:lnTo>
                <a:lnTo>
                  <a:pt x="234441" y="84455"/>
                </a:lnTo>
                <a:close/>
              </a:path>
              <a:path w="313054" h="338455">
                <a:moveTo>
                  <a:pt x="156336" y="0"/>
                </a:moveTo>
                <a:lnTo>
                  <a:pt x="0" y="84455"/>
                </a:lnTo>
                <a:lnTo>
                  <a:pt x="312673" y="84455"/>
                </a:lnTo>
                <a:lnTo>
                  <a:pt x="156336" y="0"/>
                </a:lnTo>
                <a:close/>
              </a:path>
            </a:pathLst>
          </a:custGeom>
          <a:solidFill>
            <a:srgbClr val="990000"/>
          </a:solidFill>
        </p:spPr>
        <p:txBody>
          <a:bodyPr wrap="square" lIns="0" tIns="0" rIns="0" bIns="0" rtlCol="0"/>
          <a:lstStyle/>
          <a:p>
            <a:endParaRPr/>
          </a:p>
        </p:txBody>
      </p:sp>
      <p:sp>
        <p:nvSpPr>
          <p:cNvPr id="39" name="object 39"/>
          <p:cNvSpPr/>
          <p:nvPr/>
        </p:nvSpPr>
        <p:spPr>
          <a:xfrm>
            <a:off x="5857494" y="1992502"/>
            <a:ext cx="313055" cy="338455"/>
          </a:xfrm>
          <a:custGeom>
            <a:avLst/>
            <a:gdLst/>
            <a:ahLst/>
            <a:cxnLst/>
            <a:rect l="l" t="t" r="r" b="b"/>
            <a:pathLst>
              <a:path w="313054" h="338455">
                <a:moveTo>
                  <a:pt x="0" y="84455"/>
                </a:moveTo>
                <a:lnTo>
                  <a:pt x="78104" y="84455"/>
                </a:lnTo>
                <a:lnTo>
                  <a:pt x="78104" y="338074"/>
                </a:lnTo>
                <a:lnTo>
                  <a:pt x="234441" y="338074"/>
                </a:lnTo>
                <a:lnTo>
                  <a:pt x="234441" y="84455"/>
                </a:lnTo>
                <a:lnTo>
                  <a:pt x="312673" y="84455"/>
                </a:lnTo>
                <a:lnTo>
                  <a:pt x="156336" y="0"/>
                </a:lnTo>
                <a:lnTo>
                  <a:pt x="0" y="84455"/>
                </a:lnTo>
                <a:close/>
              </a:path>
            </a:pathLst>
          </a:custGeom>
          <a:ln w="9525">
            <a:solidFill>
              <a:srgbClr val="163793"/>
            </a:solidFill>
          </a:ln>
        </p:spPr>
        <p:txBody>
          <a:bodyPr wrap="square" lIns="0" tIns="0" rIns="0" bIns="0" rtlCol="0"/>
          <a:lstStyle/>
          <a:p>
            <a:endParaRPr/>
          </a:p>
        </p:txBody>
      </p:sp>
      <p:sp>
        <p:nvSpPr>
          <p:cNvPr id="40" name="object 40"/>
          <p:cNvSpPr/>
          <p:nvPr/>
        </p:nvSpPr>
        <p:spPr>
          <a:xfrm>
            <a:off x="5882894" y="2932302"/>
            <a:ext cx="313055" cy="338455"/>
          </a:xfrm>
          <a:custGeom>
            <a:avLst/>
            <a:gdLst/>
            <a:ahLst/>
            <a:cxnLst/>
            <a:rect l="l" t="t" r="r" b="b"/>
            <a:pathLst>
              <a:path w="313054" h="338454">
                <a:moveTo>
                  <a:pt x="234441" y="84455"/>
                </a:moveTo>
                <a:lnTo>
                  <a:pt x="78104" y="84455"/>
                </a:lnTo>
                <a:lnTo>
                  <a:pt x="78104" y="338074"/>
                </a:lnTo>
                <a:lnTo>
                  <a:pt x="234441" y="338074"/>
                </a:lnTo>
                <a:lnTo>
                  <a:pt x="234441" y="84455"/>
                </a:lnTo>
                <a:close/>
              </a:path>
              <a:path w="313054" h="338454">
                <a:moveTo>
                  <a:pt x="156336" y="0"/>
                </a:moveTo>
                <a:lnTo>
                  <a:pt x="0" y="84455"/>
                </a:lnTo>
                <a:lnTo>
                  <a:pt x="312673" y="84455"/>
                </a:lnTo>
                <a:lnTo>
                  <a:pt x="156336" y="0"/>
                </a:lnTo>
                <a:close/>
              </a:path>
            </a:pathLst>
          </a:custGeom>
          <a:solidFill>
            <a:srgbClr val="990000"/>
          </a:solidFill>
        </p:spPr>
        <p:txBody>
          <a:bodyPr wrap="square" lIns="0" tIns="0" rIns="0" bIns="0" rtlCol="0"/>
          <a:lstStyle/>
          <a:p>
            <a:endParaRPr/>
          </a:p>
        </p:txBody>
      </p:sp>
      <p:sp>
        <p:nvSpPr>
          <p:cNvPr id="41" name="object 41"/>
          <p:cNvSpPr/>
          <p:nvPr/>
        </p:nvSpPr>
        <p:spPr>
          <a:xfrm>
            <a:off x="5882894" y="2932302"/>
            <a:ext cx="313055" cy="338455"/>
          </a:xfrm>
          <a:custGeom>
            <a:avLst/>
            <a:gdLst/>
            <a:ahLst/>
            <a:cxnLst/>
            <a:rect l="l" t="t" r="r" b="b"/>
            <a:pathLst>
              <a:path w="313054" h="338454">
                <a:moveTo>
                  <a:pt x="0" y="84455"/>
                </a:moveTo>
                <a:lnTo>
                  <a:pt x="78104" y="84455"/>
                </a:lnTo>
                <a:lnTo>
                  <a:pt x="78104" y="338074"/>
                </a:lnTo>
                <a:lnTo>
                  <a:pt x="234441" y="338074"/>
                </a:lnTo>
                <a:lnTo>
                  <a:pt x="234441" y="84455"/>
                </a:lnTo>
                <a:lnTo>
                  <a:pt x="312673" y="84455"/>
                </a:lnTo>
                <a:lnTo>
                  <a:pt x="156336" y="0"/>
                </a:lnTo>
                <a:lnTo>
                  <a:pt x="0" y="84455"/>
                </a:lnTo>
                <a:close/>
              </a:path>
            </a:pathLst>
          </a:custGeom>
          <a:ln w="9525">
            <a:solidFill>
              <a:srgbClr val="163793"/>
            </a:solidFill>
          </a:ln>
        </p:spPr>
        <p:txBody>
          <a:bodyPr wrap="square" lIns="0" tIns="0" rIns="0" bIns="0" rtlCol="0"/>
          <a:lstStyle/>
          <a:p>
            <a:endParaRPr/>
          </a:p>
        </p:txBody>
      </p:sp>
      <p:sp>
        <p:nvSpPr>
          <p:cNvPr id="42" name="object 42"/>
          <p:cNvSpPr/>
          <p:nvPr/>
        </p:nvSpPr>
        <p:spPr>
          <a:xfrm>
            <a:off x="6946455" y="2486215"/>
            <a:ext cx="135255" cy="281305"/>
          </a:xfrm>
          <a:custGeom>
            <a:avLst/>
            <a:gdLst/>
            <a:ahLst/>
            <a:cxnLst/>
            <a:rect l="l" t="t" r="r" b="b"/>
            <a:pathLst>
              <a:path w="135254" h="281305">
                <a:moveTo>
                  <a:pt x="0" y="280860"/>
                </a:moveTo>
                <a:lnTo>
                  <a:pt x="134937" y="280860"/>
                </a:lnTo>
                <a:lnTo>
                  <a:pt x="134937" y="0"/>
                </a:lnTo>
                <a:lnTo>
                  <a:pt x="0" y="0"/>
                </a:lnTo>
                <a:lnTo>
                  <a:pt x="0" y="280860"/>
                </a:lnTo>
                <a:close/>
              </a:path>
            </a:pathLst>
          </a:custGeom>
          <a:solidFill>
            <a:srgbClr val="163793"/>
          </a:solidFill>
        </p:spPr>
        <p:txBody>
          <a:bodyPr wrap="square" lIns="0" tIns="0" rIns="0" bIns="0" rtlCol="0"/>
          <a:lstStyle/>
          <a:p>
            <a:endParaRPr/>
          </a:p>
        </p:txBody>
      </p:sp>
      <p:sp>
        <p:nvSpPr>
          <p:cNvPr id="43" name="object 43"/>
          <p:cNvSpPr/>
          <p:nvPr/>
        </p:nvSpPr>
        <p:spPr>
          <a:xfrm>
            <a:off x="6193980" y="2486215"/>
            <a:ext cx="157480" cy="281305"/>
          </a:xfrm>
          <a:custGeom>
            <a:avLst/>
            <a:gdLst/>
            <a:ahLst/>
            <a:cxnLst/>
            <a:rect l="l" t="t" r="r" b="b"/>
            <a:pathLst>
              <a:path w="157479" h="281305">
                <a:moveTo>
                  <a:pt x="0" y="280860"/>
                </a:moveTo>
                <a:lnTo>
                  <a:pt x="157162" y="280860"/>
                </a:lnTo>
                <a:lnTo>
                  <a:pt x="157162" y="0"/>
                </a:lnTo>
                <a:lnTo>
                  <a:pt x="0" y="0"/>
                </a:lnTo>
                <a:lnTo>
                  <a:pt x="0" y="280860"/>
                </a:lnTo>
                <a:close/>
              </a:path>
            </a:pathLst>
          </a:custGeom>
          <a:solidFill>
            <a:srgbClr val="163793"/>
          </a:solidFill>
        </p:spPr>
        <p:txBody>
          <a:bodyPr wrap="square" lIns="0" tIns="0" rIns="0" bIns="0" rtlCol="0"/>
          <a:lstStyle/>
          <a:p>
            <a:endParaRPr/>
          </a:p>
        </p:txBody>
      </p:sp>
      <p:sp>
        <p:nvSpPr>
          <p:cNvPr id="44" name="object 44"/>
          <p:cNvSpPr/>
          <p:nvPr/>
        </p:nvSpPr>
        <p:spPr>
          <a:xfrm>
            <a:off x="5466905" y="2486215"/>
            <a:ext cx="132080" cy="281305"/>
          </a:xfrm>
          <a:custGeom>
            <a:avLst/>
            <a:gdLst/>
            <a:ahLst/>
            <a:cxnLst/>
            <a:rect l="l" t="t" r="r" b="b"/>
            <a:pathLst>
              <a:path w="132079" h="281305">
                <a:moveTo>
                  <a:pt x="0" y="280860"/>
                </a:moveTo>
                <a:lnTo>
                  <a:pt x="131762" y="280860"/>
                </a:lnTo>
                <a:lnTo>
                  <a:pt x="131762" y="0"/>
                </a:lnTo>
                <a:lnTo>
                  <a:pt x="0" y="0"/>
                </a:lnTo>
                <a:lnTo>
                  <a:pt x="0" y="280860"/>
                </a:lnTo>
                <a:close/>
              </a:path>
            </a:pathLst>
          </a:custGeom>
          <a:solidFill>
            <a:srgbClr val="163793"/>
          </a:solidFill>
        </p:spPr>
        <p:txBody>
          <a:bodyPr wrap="square" lIns="0" tIns="0" rIns="0" bIns="0" rtlCol="0"/>
          <a:lstStyle/>
          <a:p>
            <a:endParaRPr/>
          </a:p>
        </p:txBody>
      </p:sp>
      <p:sp>
        <p:nvSpPr>
          <p:cNvPr id="45" name="object 45"/>
          <p:cNvSpPr/>
          <p:nvPr/>
        </p:nvSpPr>
        <p:spPr>
          <a:xfrm>
            <a:off x="4871592" y="2486215"/>
            <a:ext cx="2466975" cy="281305"/>
          </a:xfrm>
          <a:custGeom>
            <a:avLst/>
            <a:gdLst/>
            <a:ahLst/>
            <a:cxnLst/>
            <a:rect l="l" t="t" r="r" b="b"/>
            <a:pathLst>
              <a:path w="2466975" h="281305">
                <a:moveTo>
                  <a:pt x="0" y="280860"/>
                </a:moveTo>
                <a:lnTo>
                  <a:pt x="2466974" y="280860"/>
                </a:lnTo>
                <a:lnTo>
                  <a:pt x="2466974" y="0"/>
                </a:lnTo>
                <a:lnTo>
                  <a:pt x="0" y="0"/>
                </a:lnTo>
                <a:lnTo>
                  <a:pt x="0" y="280860"/>
                </a:lnTo>
                <a:close/>
              </a:path>
            </a:pathLst>
          </a:custGeom>
          <a:ln w="9525">
            <a:solidFill>
              <a:srgbClr val="163793"/>
            </a:solidFill>
          </a:ln>
        </p:spPr>
        <p:txBody>
          <a:bodyPr wrap="square" lIns="0" tIns="0" rIns="0" bIns="0" rtlCol="0"/>
          <a:lstStyle/>
          <a:p>
            <a:endParaRPr/>
          </a:p>
        </p:txBody>
      </p:sp>
      <p:sp>
        <p:nvSpPr>
          <p:cNvPr id="46" name="object 46"/>
          <p:cNvSpPr/>
          <p:nvPr/>
        </p:nvSpPr>
        <p:spPr>
          <a:xfrm>
            <a:off x="7081393" y="2482913"/>
            <a:ext cx="300355" cy="284480"/>
          </a:xfrm>
          <a:custGeom>
            <a:avLst/>
            <a:gdLst/>
            <a:ahLst/>
            <a:cxnLst/>
            <a:rect l="l" t="t" r="r" b="b"/>
            <a:pathLst>
              <a:path w="300354" h="284480">
                <a:moveTo>
                  <a:pt x="0" y="284162"/>
                </a:moveTo>
                <a:lnTo>
                  <a:pt x="300037" y="284162"/>
                </a:lnTo>
                <a:lnTo>
                  <a:pt x="300037" y="0"/>
                </a:lnTo>
                <a:lnTo>
                  <a:pt x="0" y="0"/>
                </a:lnTo>
                <a:lnTo>
                  <a:pt x="0" y="284162"/>
                </a:lnTo>
                <a:close/>
              </a:path>
            </a:pathLst>
          </a:custGeom>
          <a:solidFill>
            <a:srgbClr val="FFFFFF"/>
          </a:solidFill>
        </p:spPr>
        <p:txBody>
          <a:bodyPr wrap="square" lIns="0" tIns="0" rIns="0" bIns="0" rtlCol="0"/>
          <a:lstStyle/>
          <a:p>
            <a:endParaRPr/>
          </a:p>
        </p:txBody>
      </p:sp>
      <p:sp>
        <p:nvSpPr>
          <p:cNvPr id="47" name="object 47"/>
          <p:cNvSpPr/>
          <p:nvPr/>
        </p:nvSpPr>
        <p:spPr>
          <a:xfrm>
            <a:off x="7081393" y="2482913"/>
            <a:ext cx="300355" cy="284480"/>
          </a:xfrm>
          <a:custGeom>
            <a:avLst/>
            <a:gdLst/>
            <a:ahLst/>
            <a:cxnLst/>
            <a:rect l="l" t="t" r="r" b="b"/>
            <a:pathLst>
              <a:path w="300354" h="284480">
                <a:moveTo>
                  <a:pt x="0" y="284162"/>
                </a:moveTo>
                <a:lnTo>
                  <a:pt x="300037" y="284162"/>
                </a:lnTo>
                <a:lnTo>
                  <a:pt x="300037" y="0"/>
                </a:lnTo>
                <a:lnTo>
                  <a:pt x="0" y="0"/>
                </a:lnTo>
                <a:lnTo>
                  <a:pt x="0" y="284162"/>
                </a:lnTo>
                <a:close/>
              </a:path>
            </a:pathLst>
          </a:custGeom>
          <a:ln w="9525">
            <a:solidFill>
              <a:srgbClr val="163793"/>
            </a:solidFill>
          </a:ln>
        </p:spPr>
        <p:txBody>
          <a:bodyPr wrap="square" lIns="0" tIns="0" rIns="0" bIns="0" rtlCol="0"/>
          <a:lstStyle/>
          <a:p>
            <a:endParaRPr/>
          </a:p>
        </p:txBody>
      </p:sp>
      <p:sp>
        <p:nvSpPr>
          <p:cNvPr id="48" name="object 48"/>
          <p:cNvSpPr/>
          <p:nvPr/>
        </p:nvSpPr>
        <p:spPr>
          <a:xfrm>
            <a:off x="4871592" y="2486215"/>
            <a:ext cx="595630" cy="284480"/>
          </a:xfrm>
          <a:custGeom>
            <a:avLst/>
            <a:gdLst/>
            <a:ahLst/>
            <a:cxnLst/>
            <a:rect l="l" t="t" r="r" b="b"/>
            <a:pathLst>
              <a:path w="595629" h="284480">
                <a:moveTo>
                  <a:pt x="0" y="284162"/>
                </a:moveTo>
                <a:lnTo>
                  <a:pt x="595312" y="284162"/>
                </a:lnTo>
                <a:lnTo>
                  <a:pt x="595312" y="0"/>
                </a:lnTo>
                <a:lnTo>
                  <a:pt x="0" y="0"/>
                </a:lnTo>
                <a:lnTo>
                  <a:pt x="0" y="284162"/>
                </a:lnTo>
                <a:close/>
              </a:path>
            </a:pathLst>
          </a:custGeom>
          <a:solidFill>
            <a:srgbClr val="00AF50"/>
          </a:solidFill>
        </p:spPr>
        <p:txBody>
          <a:bodyPr wrap="square" lIns="0" tIns="0" rIns="0" bIns="0" rtlCol="0"/>
          <a:lstStyle/>
          <a:p>
            <a:endParaRPr/>
          </a:p>
        </p:txBody>
      </p:sp>
      <p:sp>
        <p:nvSpPr>
          <p:cNvPr id="49" name="object 49"/>
          <p:cNvSpPr/>
          <p:nvPr/>
        </p:nvSpPr>
        <p:spPr>
          <a:xfrm>
            <a:off x="4871592" y="2486215"/>
            <a:ext cx="595630" cy="284480"/>
          </a:xfrm>
          <a:custGeom>
            <a:avLst/>
            <a:gdLst/>
            <a:ahLst/>
            <a:cxnLst/>
            <a:rect l="l" t="t" r="r" b="b"/>
            <a:pathLst>
              <a:path w="595629" h="284480">
                <a:moveTo>
                  <a:pt x="0" y="284162"/>
                </a:moveTo>
                <a:lnTo>
                  <a:pt x="595312" y="284162"/>
                </a:lnTo>
                <a:lnTo>
                  <a:pt x="595312" y="0"/>
                </a:lnTo>
                <a:lnTo>
                  <a:pt x="0" y="0"/>
                </a:lnTo>
                <a:lnTo>
                  <a:pt x="0" y="284162"/>
                </a:lnTo>
                <a:close/>
              </a:path>
            </a:pathLst>
          </a:custGeom>
          <a:ln w="9525">
            <a:solidFill>
              <a:srgbClr val="00AF50"/>
            </a:solidFill>
          </a:ln>
        </p:spPr>
        <p:txBody>
          <a:bodyPr wrap="square" lIns="0" tIns="0" rIns="0" bIns="0" rtlCol="0"/>
          <a:lstStyle/>
          <a:p>
            <a:endParaRPr/>
          </a:p>
        </p:txBody>
      </p:sp>
      <p:sp>
        <p:nvSpPr>
          <p:cNvPr id="50" name="object 50"/>
          <p:cNvSpPr/>
          <p:nvPr/>
        </p:nvSpPr>
        <p:spPr>
          <a:xfrm>
            <a:off x="5598667" y="2482024"/>
            <a:ext cx="595630" cy="284480"/>
          </a:xfrm>
          <a:custGeom>
            <a:avLst/>
            <a:gdLst/>
            <a:ahLst/>
            <a:cxnLst/>
            <a:rect l="l" t="t" r="r" b="b"/>
            <a:pathLst>
              <a:path w="595629" h="284480">
                <a:moveTo>
                  <a:pt x="0" y="284162"/>
                </a:moveTo>
                <a:lnTo>
                  <a:pt x="595312" y="284162"/>
                </a:lnTo>
                <a:lnTo>
                  <a:pt x="595312" y="0"/>
                </a:lnTo>
                <a:lnTo>
                  <a:pt x="0" y="0"/>
                </a:lnTo>
                <a:lnTo>
                  <a:pt x="0" y="284162"/>
                </a:lnTo>
                <a:close/>
              </a:path>
            </a:pathLst>
          </a:custGeom>
          <a:solidFill>
            <a:srgbClr val="00AF50"/>
          </a:solidFill>
        </p:spPr>
        <p:txBody>
          <a:bodyPr wrap="square" lIns="0" tIns="0" rIns="0" bIns="0" rtlCol="0"/>
          <a:lstStyle/>
          <a:p>
            <a:endParaRPr/>
          </a:p>
        </p:txBody>
      </p:sp>
      <p:sp>
        <p:nvSpPr>
          <p:cNvPr id="51" name="object 51"/>
          <p:cNvSpPr/>
          <p:nvPr/>
        </p:nvSpPr>
        <p:spPr>
          <a:xfrm>
            <a:off x="5598667" y="2482024"/>
            <a:ext cx="595630" cy="284480"/>
          </a:xfrm>
          <a:custGeom>
            <a:avLst/>
            <a:gdLst/>
            <a:ahLst/>
            <a:cxnLst/>
            <a:rect l="l" t="t" r="r" b="b"/>
            <a:pathLst>
              <a:path w="595629" h="284480">
                <a:moveTo>
                  <a:pt x="0" y="284162"/>
                </a:moveTo>
                <a:lnTo>
                  <a:pt x="595312" y="284162"/>
                </a:lnTo>
                <a:lnTo>
                  <a:pt x="595312" y="0"/>
                </a:lnTo>
                <a:lnTo>
                  <a:pt x="0" y="0"/>
                </a:lnTo>
                <a:lnTo>
                  <a:pt x="0" y="284162"/>
                </a:lnTo>
                <a:close/>
              </a:path>
            </a:pathLst>
          </a:custGeom>
          <a:ln w="9525">
            <a:solidFill>
              <a:srgbClr val="00AF50"/>
            </a:solidFill>
          </a:ln>
        </p:spPr>
        <p:txBody>
          <a:bodyPr wrap="square" lIns="0" tIns="0" rIns="0" bIns="0" rtlCol="0"/>
          <a:lstStyle/>
          <a:p>
            <a:endParaRPr/>
          </a:p>
        </p:txBody>
      </p:sp>
      <p:sp>
        <p:nvSpPr>
          <p:cNvPr id="52" name="object 52"/>
          <p:cNvSpPr/>
          <p:nvPr/>
        </p:nvSpPr>
        <p:spPr>
          <a:xfrm>
            <a:off x="6351142" y="2482024"/>
            <a:ext cx="595630" cy="284480"/>
          </a:xfrm>
          <a:custGeom>
            <a:avLst/>
            <a:gdLst/>
            <a:ahLst/>
            <a:cxnLst/>
            <a:rect l="l" t="t" r="r" b="b"/>
            <a:pathLst>
              <a:path w="595629" h="284480">
                <a:moveTo>
                  <a:pt x="0" y="284162"/>
                </a:moveTo>
                <a:lnTo>
                  <a:pt x="595312" y="284162"/>
                </a:lnTo>
                <a:lnTo>
                  <a:pt x="595312" y="0"/>
                </a:lnTo>
                <a:lnTo>
                  <a:pt x="0" y="0"/>
                </a:lnTo>
                <a:lnTo>
                  <a:pt x="0" y="284162"/>
                </a:lnTo>
                <a:close/>
              </a:path>
            </a:pathLst>
          </a:custGeom>
          <a:solidFill>
            <a:srgbClr val="00AF50"/>
          </a:solidFill>
        </p:spPr>
        <p:txBody>
          <a:bodyPr wrap="square" lIns="0" tIns="0" rIns="0" bIns="0" rtlCol="0"/>
          <a:lstStyle/>
          <a:p>
            <a:endParaRPr/>
          </a:p>
        </p:txBody>
      </p:sp>
      <p:sp>
        <p:nvSpPr>
          <p:cNvPr id="53" name="object 53"/>
          <p:cNvSpPr/>
          <p:nvPr/>
        </p:nvSpPr>
        <p:spPr>
          <a:xfrm>
            <a:off x="6351142" y="2482024"/>
            <a:ext cx="595630" cy="284480"/>
          </a:xfrm>
          <a:custGeom>
            <a:avLst/>
            <a:gdLst/>
            <a:ahLst/>
            <a:cxnLst/>
            <a:rect l="l" t="t" r="r" b="b"/>
            <a:pathLst>
              <a:path w="595629" h="284480">
                <a:moveTo>
                  <a:pt x="0" y="284162"/>
                </a:moveTo>
                <a:lnTo>
                  <a:pt x="595312" y="284162"/>
                </a:lnTo>
                <a:lnTo>
                  <a:pt x="595312" y="0"/>
                </a:lnTo>
                <a:lnTo>
                  <a:pt x="0" y="0"/>
                </a:lnTo>
                <a:lnTo>
                  <a:pt x="0" y="284162"/>
                </a:lnTo>
                <a:close/>
              </a:path>
            </a:pathLst>
          </a:custGeom>
          <a:ln w="9525">
            <a:solidFill>
              <a:srgbClr val="00AF50"/>
            </a:solidFill>
          </a:ln>
        </p:spPr>
        <p:txBody>
          <a:bodyPr wrap="square" lIns="0" tIns="0" rIns="0" bIns="0" rtlCol="0"/>
          <a:lstStyle/>
          <a:p>
            <a:endParaRPr/>
          </a:p>
        </p:txBody>
      </p:sp>
      <p:sp>
        <p:nvSpPr>
          <p:cNvPr id="54" name="object 54"/>
          <p:cNvSpPr/>
          <p:nvPr/>
        </p:nvSpPr>
        <p:spPr>
          <a:xfrm>
            <a:off x="4873244" y="1925827"/>
            <a:ext cx="300355" cy="560705"/>
          </a:xfrm>
          <a:custGeom>
            <a:avLst/>
            <a:gdLst/>
            <a:ahLst/>
            <a:cxnLst/>
            <a:rect l="l" t="t" r="r" b="b"/>
            <a:pathLst>
              <a:path w="300354" h="560705">
                <a:moveTo>
                  <a:pt x="0" y="560324"/>
                </a:moveTo>
                <a:lnTo>
                  <a:pt x="299973" y="0"/>
                </a:lnTo>
              </a:path>
            </a:pathLst>
          </a:custGeom>
          <a:ln w="9525">
            <a:solidFill>
              <a:srgbClr val="163793"/>
            </a:solidFill>
            <a:prstDash val="dash"/>
          </a:ln>
        </p:spPr>
        <p:txBody>
          <a:bodyPr wrap="square" lIns="0" tIns="0" rIns="0" bIns="0" rtlCol="0"/>
          <a:lstStyle/>
          <a:p>
            <a:endParaRPr/>
          </a:p>
        </p:txBody>
      </p:sp>
      <p:sp>
        <p:nvSpPr>
          <p:cNvPr id="55" name="object 55"/>
          <p:cNvSpPr/>
          <p:nvPr/>
        </p:nvSpPr>
        <p:spPr>
          <a:xfrm>
            <a:off x="5603494" y="1913127"/>
            <a:ext cx="155575" cy="573405"/>
          </a:xfrm>
          <a:custGeom>
            <a:avLst/>
            <a:gdLst/>
            <a:ahLst/>
            <a:cxnLst/>
            <a:rect l="l" t="t" r="r" b="b"/>
            <a:pathLst>
              <a:path w="155575" h="573405">
                <a:moveTo>
                  <a:pt x="155575" y="0"/>
                </a:moveTo>
                <a:lnTo>
                  <a:pt x="0" y="573024"/>
                </a:lnTo>
              </a:path>
            </a:pathLst>
          </a:custGeom>
          <a:ln w="9525">
            <a:solidFill>
              <a:srgbClr val="163793"/>
            </a:solidFill>
            <a:prstDash val="dash"/>
          </a:ln>
        </p:spPr>
        <p:txBody>
          <a:bodyPr wrap="square" lIns="0" tIns="0" rIns="0" bIns="0" rtlCol="0"/>
          <a:lstStyle/>
          <a:p>
            <a:endParaRPr/>
          </a:p>
        </p:txBody>
      </p:sp>
      <p:sp>
        <p:nvSpPr>
          <p:cNvPr id="56" name="object 56"/>
          <p:cNvSpPr/>
          <p:nvPr/>
        </p:nvSpPr>
        <p:spPr>
          <a:xfrm>
            <a:off x="6346444" y="1898776"/>
            <a:ext cx="40005" cy="587375"/>
          </a:xfrm>
          <a:custGeom>
            <a:avLst/>
            <a:gdLst/>
            <a:ahLst/>
            <a:cxnLst/>
            <a:rect l="l" t="t" r="r" b="b"/>
            <a:pathLst>
              <a:path w="40004" h="587375">
                <a:moveTo>
                  <a:pt x="39623" y="0"/>
                </a:moveTo>
                <a:lnTo>
                  <a:pt x="0" y="587375"/>
                </a:lnTo>
              </a:path>
            </a:pathLst>
          </a:custGeom>
          <a:ln w="9524">
            <a:solidFill>
              <a:srgbClr val="163793"/>
            </a:solidFill>
            <a:prstDash val="dash"/>
          </a:ln>
        </p:spPr>
        <p:txBody>
          <a:bodyPr wrap="square" lIns="0" tIns="0" rIns="0" bIns="0" rtlCol="0"/>
          <a:lstStyle/>
          <a:p>
            <a:endParaRPr/>
          </a:p>
        </p:txBody>
      </p:sp>
      <p:sp>
        <p:nvSpPr>
          <p:cNvPr id="57" name="object 57"/>
          <p:cNvSpPr/>
          <p:nvPr/>
        </p:nvSpPr>
        <p:spPr>
          <a:xfrm>
            <a:off x="6933818" y="1925827"/>
            <a:ext cx="12700" cy="560705"/>
          </a:xfrm>
          <a:custGeom>
            <a:avLst/>
            <a:gdLst/>
            <a:ahLst/>
            <a:cxnLst/>
            <a:rect l="l" t="t" r="r" b="b"/>
            <a:pathLst>
              <a:path w="12700" h="560705">
                <a:moveTo>
                  <a:pt x="12700" y="0"/>
                </a:moveTo>
                <a:lnTo>
                  <a:pt x="0" y="560324"/>
                </a:lnTo>
              </a:path>
            </a:pathLst>
          </a:custGeom>
          <a:ln w="9525">
            <a:solidFill>
              <a:srgbClr val="163793"/>
            </a:solidFill>
            <a:prstDash val="dash"/>
          </a:ln>
        </p:spPr>
        <p:txBody>
          <a:bodyPr wrap="square" lIns="0" tIns="0" rIns="0" bIns="0" rtlCol="0"/>
          <a:lstStyle/>
          <a:p>
            <a:endParaRPr/>
          </a:p>
        </p:txBody>
      </p:sp>
      <p:sp>
        <p:nvSpPr>
          <p:cNvPr id="58" name="object 58"/>
          <p:cNvSpPr/>
          <p:nvPr/>
        </p:nvSpPr>
        <p:spPr>
          <a:xfrm>
            <a:off x="5458967" y="1913127"/>
            <a:ext cx="300355" cy="573405"/>
          </a:xfrm>
          <a:custGeom>
            <a:avLst/>
            <a:gdLst/>
            <a:ahLst/>
            <a:cxnLst/>
            <a:rect l="l" t="t" r="r" b="b"/>
            <a:pathLst>
              <a:path w="300354" h="573405">
                <a:moveTo>
                  <a:pt x="300101" y="0"/>
                </a:moveTo>
                <a:lnTo>
                  <a:pt x="0" y="573024"/>
                </a:lnTo>
              </a:path>
            </a:pathLst>
          </a:custGeom>
          <a:ln w="9524">
            <a:solidFill>
              <a:srgbClr val="163793"/>
            </a:solidFill>
            <a:prstDash val="dash"/>
          </a:ln>
        </p:spPr>
        <p:txBody>
          <a:bodyPr wrap="square" lIns="0" tIns="0" rIns="0" bIns="0" rtlCol="0"/>
          <a:lstStyle/>
          <a:p>
            <a:endParaRPr/>
          </a:p>
        </p:txBody>
      </p:sp>
      <p:sp>
        <p:nvSpPr>
          <p:cNvPr id="59" name="object 59"/>
          <p:cNvSpPr/>
          <p:nvPr/>
        </p:nvSpPr>
        <p:spPr>
          <a:xfrm>
            <a:off x="6203569" y="1925827"/>
            <a:ext cx="170180" cy="560705"/>
          </a:xfrm>
          <a:custGeom>
            <a:avLst/>
            <a:gdLst/>
            <a:ahLst/>
            <a:cxnLst/>
            <a:rect l="l" t="t" r="r" b="b"/>
            <a:pathLst>
              <a:path w="170179" h="560705">
                <a:moveTo>
                  <a:pt x="169798" y="0"/>
                </a:moveTo>
                <a:lnTo>
                  <a:pt x="0" y="560324"/>
                </a:lnTo>
              </a:path>
            </a:pathLst>
          </a:custGeom>
          <a:ln w="9525">
            <a:solidFill>
              <a:srgbClr val="163793"/>
            </a:solidFill>
            <a:prstDash val="dash"/>
          </a:ln>
        </p:spPr>
        <p:txBody>
          <a:bodyPr wrap="square" lIns="0" tIns="0" rIns="0" bIns="0" rtlCol="0"/>
          <a:lstStyle/>
          <a:p>
            <a:endParaRPr/>
          </a:p>
        </p:txBody>
      </p:sp>
      <p:sp>
        <p:nvSpPr>
          <p:cNvPr id="60" name="object 60"/>
          <p:cNvSpPr/>
          <p:nvPr/>
        </p:nvSpPr>
        <p:spPr>
          <a:xfrm>
            <a:off x="4873244" y="2498851"/>
            <a:ext cx="0" cy="1122680"/>
          </a:xfrm>
          <a:custGeom>
            <a:avLst/>
            <a:gdLst/>
            <a:ahLst/>
            <a:cxnLst/>
            <a:rect l="l" t="t" r="r" b="b"/>
            <a:pathLst>
              <a:path h="1122679">
                <a:moveTo>
                  <a:pt x="0" y="0"/>
                </a:moveTo>
                <a:lnTo>
                  <a:pt x="0" y="1122426"/>
                </a:lnTo>
              </a:path>
            </a:pathLst>
          </a:custGeom>
          <a:ln w="9525">
            <a:solidFill>
              <a:srgbClr val="163793"/>
            </a:solidFill>
            <a:prstDash val="dash"/>
          </a:ln>
        </p:spPr>
        <p:txBody>
          <a:bodyPr wrap="square" lIns="0" tIns="0" rIns="0" bIns="0" rtlCol="0"/>
          <a:lstStyle/>
          <a:p>
            <a:endParaRPr/>
          </a:p>
        </p:txBody>
      </p:sp>
      <p:sp>
        <p:nvSpPr>
          <p:cNvPr id="61" name="object 61"/>
          <p:cNvSpPr/>
          <p:nvPr/>
        </p:nvSpPr>
        <p:spPr>
          <a:xfrm>
            <a:off x="5486019" y="2733801"/>
            <a:ext cx="38100" cy="144780"/>
          </a:xfrm>
          <a:custGeom>
            <a:avLst/>
            <a:gdLst/>
            <a:ahLst/>
            <a:cxnLst/>
            <a:rect l="l" t="t" r="r" b="b"/>
            <a:pathLst>
              <a:path w="38100" h="144780">
                <a:moveTo>
                  <a:pt x="0" y="144525"/>
                </a:moveTo>
                <a:lnTo>
                  <a:pt x="38100" y="0"/>
                </a:lnTo>
              </a:path>
            </a:pathLst>
          </a:custGeom>
          <a:ln w="9525">
            <a:solidFill>
              <a:srgbClr val="163793"/>
            </a:solidFill>
          </a:ln>
        </p:spPr>
        <p:txBody>
          <a:bodyPr wrap="square" lIns="0" tIns="0" rIns="0" bIns="0" rtlCol="0"/>
          <a:lstStyle/>
          <a:p>
            <a:endParaRPr/>
          </a:p>
        </p:txBody>
      </p:sp>
      <p:sp>
        <p:nvSpPr>
          <p:cNvPr id="62" name="object 62"/>
          <p:cNvSpPr/>
          <p:nvPr/>
        </p:nvSpPr>
        <p:spPr>
          <a:xfrm>
            <a:off x="6268592" y="2733801"/>
            <a:ext cx="0" cy="117475"/>
          </a:xfrm>
          <a:custGeom>
            <a:avLst/>
            <a:gdLst/>
            <a:ahLst/>
            <a:cxnLst/>
            <a:rect l="l" t="t" r="r" b="b"/>
            <a:pathLst>
              <a:path h="117475">
                <a:moveTo>
                  <a:pt x="0" y="117475"/>
                </a:moveTo>
                <a:lnTo>
                  <a:pt x="0" y="0"/>
                </a:lnTo>
              </a:path>
            </a:pathLst>
          </a:custGeom>
          <a:ln w="9525">
            <a:solidFill>
              <a:srgbClr val="163793"/>
            </a:solidFill>
          </a:ln>
        </p:spPr>
        <p:txBody>
          <a:bodyPr wrap="square" lIns="0" tIns="0" rIns="0" bIns="0" rtlCol="0"/>
          <a:lstStyle/>
          <a:p>
            <a:endParaRPr/>
          </a:p>
        </p:txBody>
      </p:sp>
      <p:sp>
        <p:nvSpPr>
          <p:cNvPr id="63" name="object 63"/>
          <p:cNvSpPr/>
          <p:nvPr/>
        </p:nvSpPr>
        <p:spPr>
          <a:xfrm>
            <a:off x="7038593" y="2721101"/>
            <a:ext cx="0" cy="157480"/>
          </a:xfrm>
          <a:custGeom>
            <a:avLst/>
            <a:gdLst/>
            <a:ahLst/>
            <a:cxnLst/>
            <a:rect l="l" t="t" r="r" b="b"/>
            <a:pathLst>
              <a:path h="157480">
                <a:moveTo>
                  <a:pt x="0" y="157225"/>
                </a:moveTo>
                <a:lnTo>
                  <a:pt x="0" y="0"/>
                </a:lnTo>
              </a:path>
            </a:pathLst>
          </a:custGeom>
          <a:ln w="9525">
            <a:solidFill>
              <a:srgbClr val="163793"/>
            </a:solidFill>
          </a:ln>
        </p:spPr>
        <p:txBody>
          <a:bodyPr wrap="square" lIns="0" tIns="0" rIns="0" bIns="0" rtlCol="0"/>
          <a:lstStyle/>
          <a:p>
            <a:endParaRPr/>
          </a:p>
        </p:txBody>
      </p:sp>
      <p:sp>
        <p:nvSpPr>
          <p:cNvPr id="64" name="object 64"/>
          <p:cNvSpPr txBox="1"/>
          <p:nvPr/>
        </p:nvSpPr>
        <p:spPr>
          <a:xfrm>
            <a:off x="586841" y="3645717"/>
            <a:ext cx="6003925" cy="2265680"/>
          </a:xfrm>
          <a:prstGeom prst="rect">
            <a:avLst/>
          </a:prstGeom>
        </p:spPr>
        <p:txBody>
          <a:bodyPr vert="horz" wrap="square" lIns="0" tIns="0" rIns="0" bIns="0" rtlCol="0">
            <a:spAutoFit/>
          </a:bodyPr>
          <a:lstStyle/>
          <a:p>
            <a:pPr marL="1637030">
              <a:lnSpc>
                <a:spcPct val="100000"/>
              </a:lnSpc>
              <a:tabLst>
                <a:tab pos="4970780" algn="l"/>
              </a:tabLst>
            </a:pPr>
            <a:r>
              <a:rPr sz="1600" b="1" spc="-5" dirty="0">
                <a:solidFill>
                  <a:srgbClr val="163793"/>
                </a:solidFill>
                <a:latin typeface="宋体"/>
                <a:cs typeface="宋体"/>
              </a:rPr>
              <a:t>去往传输</a:t>
            </a:r>
            <a:r>
              <a:rPr sz="1600" b="1" spc="-15" dirty="0">
                <a:solidFill>
                  <a:srgbClr val="163793"/>
                </a:solidFill>
                <a:latin typeface="宋体"/>
                <a:cs typeface="宋体"/>
              </a:rPr>
              <a:t>层</a:t>
            </a:r>
            <a:r>
              <a:rPr sz="1600" b="1" dirty="0">
                <a:solidFill>
                  <a:srgbClr val="163793"/>
                </a:solidFill>
                <a:latin typeface="宋体"/>
                <a:cs typeface="宋体"/>
              </a:rPr>
              <a:t>	</a:t>
            </a:r>
            <a:r>
              <a:rPr sz="2400" b="1" spc="-7" baseline="1736" dirty="0">
                <a:solidFill>
                  <a:srgbClr val="163793"/>
                </a:solidFill>
                <a:latin typeface="宋体"/>
                <a:cs typeface="宋体"/>
              </a:rPr>
              <a:t>来自传输</a:t>
            </a:r>
            <a:r>
              <a:rPr sz="2400" b="1" spc="-22" baseline="1736" dirty="0">
                <a:solidFill>
                  <a:srgbClr val="163793"/>
                </a:solidFill>
                <a:latin typeface="宋体"/>
                <a:cs typeface="宋体"/>
              </a:rPr>
              <a:t>层</a:t>
            </a:r>
            <a:endParaRPr sz="2400" baseline="1736">
              <a:latin typeface="宋体"/>
              <a:cs typeface="宋体"/>
            </a:endParaRPr>
          </a:p>
          <a:p>
            <a:pPr>
              <a:lnSpc>
                <a:spcPct val="100000"/>
              </a:lnSpc>
              <a:spcBef>
                <a:spcPts val="19"/>
              </a:spcBef>
            </a:pPr>
            <a:endParaRPr sz="1350">
              <a:latin typeface="Times New Roman"/>
              <a:cs typeface="Times New Roman"/>
            </a:endParaRPr>
          </a:p>
          <a:p>
            <a:pPr marL="12700">
              <a:lnSpc>
                <a:spcPct val="100000"/>
              </a:lnSpc>
            </a:pPr>
            <a:r>
              <a:rPr sz="2800" spc="200" dirty="0">
                <a:solidFill>
                  <a:srgbClr val="6699FF"/>
                </a:solidFill>
                <a:latin typeface="Wingdings"/>
                <a:cs typeface="Wingdings"/>
              </a:rPr>
              <a:t></a:t>
            </a:r>
            <a:r>
              <a:rPr sz="2800" spc="-5" dirty="0">
                <a:solidFill>
                  <a:srgbClr val="FF0000"/>
                </a:solidFill>
                <a:latin typeface="宋体"/>
                <a:cs typeface="宋体"/>
              </a:rPr>
              <a:t>对话控制</a:t>
            </a:r>
            <a:r>
              <a:rPr sz="2800" spc="-5" dirty="0">
                <a:solidFill>
                  <a:srgbClr val="163793"/>
                </a:solidFill>
                <a:latin typeface="宋体"/>
                <a:cs typeface="宋体"/>
              </a:rPr>
              <a:t>（</a:t>
            </a:r>
            <a:r>
              <a:rPr sz="2800" spc="-5" dirty="0">
                <a:solidFill>
                  <a:srgbClr val="FF0000"/>
                </a:solidFill>
                <a:latin typeface="Arial"/>
                <a:cs typeface="Arial"/>
              </a:rPr>
              <a:t>d</a:t>
            </a:r>
            <a:r>
              <a:rPr sz="2800" dirty="0">
                <a:solidFill>
                  <a:srgbClr val="FF0000"/>
                </a:solidFill>
                <a:latin typeface="Arial"/>
                <a:cs typeface="Arial"/>
              </a:rPr>
              <a:t>i</a:t>
            </a:r>
            <a:r>
              <a:rPr sz="2800" spc="-5" dirty="0">
                <a:solidFill>
                  <a:srgbClr val="FF0000"/>
                </a:solidFill>
                <a:latin typeface="Arial"/>
                <a:cs typeface="Arial"/>
              </a:rPr>
              <a:t>a</a:t>
            </a:r>
            <a:r>
              <a:rPr sz="2800" dirty="0">
                <a:solidFill>
                  <a:srgbClr val="FF0000"/>
                </a:solidFill>
                <a:latin typeface="Arial"/>
                <a:cs typeface="Arial"/>
              </a:rPr>
              <a:t>l</a:t>
            </a:r>
            <a:r>
              <a:rPr sz="2800" spc="-5" dirty="0">
                <a:solidFill>
                  <a:srgbClr val="FF0000"/>
                </a:solidFill>
                <a:latin typeface="Arial"/>
                <a:cs typeface="Arial"/>
              </a:rPr>
              <a:t>og</a:t>
            </a:r>
            <a:r>
              <a:rPr sz="2800" spc="45" dirty="0">
                <a:solidFill>
                  <a:srgbClr val="FF0000"/>
                </a:solidFill>
                <a:latin typeface="Arial"/>
                <a:cs typeface="Arial"/>
              </a:rPr>
              <a:t> </a:t>
            </a:r>
            <a:r>
              <a:rPr sz="2800" spc="-5" dirty="0">
                <a:solidFill>
                  <a:srgbClr val="FF0000"/>
                </a:solidFill>
                <a:latin typeface="Arial"/>
                <a:cs typeface="Arial"/>
              </a:rPr>
              <a:t>c</a:t>
            </a:r>
            <a:r>
              <a:rPr sz="2800" dirty="0">
                <a:solidFill>
                  <a:srgbClr val="FF0000"/>
                </a:solidFill>
                <a:latin typeface="Arial"/>
                <a:cs typeface="Arial"/>
              </a:rPr>
              <a:t>o</a:t>
            </a:r>
            <a:r>
              <a:rPr sz="2800" spc="-5" dirty="0">
                <a:solidFill>
                  <a:srgbClr val="FF0000"/>
                </a:solidFill>
                <a:latin typeface="Arial"/>
                <a:cs typeface="Arial"/>
              </a:rPr>
              <a:t>nt</a:t>
            </a:r>
            <a:r>
              <a:rPr sz="2800" spc="0" dirty="0">
                <a:solidFill>
                  <a:srgbClr val="FF0000"/>
                </a:solidFill>
                <a:latin typeface="Arial"/>
                <a:cs typeface="Arial"/>
              </a:rPr>
              <a:t>r</a:t>
            </a:r>
            <a:r>
              <a:rPr sz="2800" spc="-5" dirty="0">
                <a:solidFill>
                  <a:srgbClr val="FF0000"/>
                </a:solidFill>
                <a:latin typeface="Arial"/>
                <a:cs typeface="Arial"/>
              </a:rPr>
              <a:t>o</a:t>
            </a:r>
            <a:r>
              <a:rPr sz="2800" dirty="0">
                <a:solidFill>
                  <a:srgbClr val="FF0000"/>
                </a:solidFill>
                <a:latin typeface="Arial"/>
                <a:cs typeface="Arial"/>
              </a:rPr>
              <a:t>l</a:t>
            </a:r>
            <a:r>
              <a:rPr sz="2800" spc="-5" dirty="0">
                <a:solidFill>
                  <a:srgbClr val="FF0000"/>
                </a:solidFill>
                <a:latin typeface="Arial"/>
                <a:cs typeface="Arial"/>
              </a:rPr>
              <a:t>li</a:t>
            </a:r>
            <a:r>
              <a:rPr sz="2800" dirty="0">
                <a:solidFill>
                  <a:srgbClr val="FF0000"/>
                </a:solidFill>
                <a:latin typeface="Arial"/>
                <a:cs typeface="Arial"/>
              </a:rPr>
              <a:t>n</a:t>
            </a:r>
            <a:r>
              <a:rPr sz="2800" spc="5" dirty="0">
                <a:solidFill>
                  <a:srgbClr val="FF0000"/>
                </a:solidFill>
                <a:latin typeface="Arial"/>
                <a:cs typeface="Arial"/>
              </a:rPr>
              <a:t>g</a:t>
            </a:r>
            <a:r>
              <a:rPr sz="2800" spc="-5" dirty="0">
                <a:solidFill>
                  <a:srgbClr val="163793"/>
                </a:solidFill>
                <a:latin typeface="宋体"/>
                <a:cs typeface="宋体"/>
              </a:rPr>
              <a:t>）</a:t>
            </a:r>
            <a:endParaRPr sz="2800">
              <a:latin typeface="宋体"/>
              <a:cs typeface="宋体"/>
            </a:endParaRPr>
          </a:p>
          <a:p>
            <a:pPr marL="469900">
              <a:lnSpc>
                <a:spcPct val="100000"/>
              </a:lnSpc>
              <a:spcBef>
                <a:spcPts val="590"/>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spc="-5" dirty="0">
                <a:solidFill>
                  <a:srgbClr val="163793"/>
                </a:solidFill>
                <a:latin typeface="宋体"/>
                <a:cs typeface="宋体"/>
              </a:rPr>
              <a:t>建立、维护</a:t>
            </a:r>
            <a:endParaRPr sz="2400">
              <a:latin typeface="宋体"/>
              <a:cs typeface="宋体"/>
            </a:endParaRPr>
          </a:p>
          <a:p>
            <a:pPr marL="12700">
              <a:lnSpc>
                <a:spcPct val="100000"/>
              </a:lnSpc>
              <a:spcBef>
                <a:spcPts val="655"/>
              </a:spcBef>
            </a:pPr>
            <a:r>
              <a:rPr sz="2800" spc="200" dirty="0">
                <a:solidFill>
                  <a:srgbClr val="6699FF"/>
                </a:solidFill>
                <a:latin typeface="Wingdings"/>
                <a:cs typeface="Wingdings"/>
              </a:rPr>
              <a:t></a:t>
            </a:r>
            <a:r>
              <a:rPr sz="2800" spc="-5" dirty="0">
                <a:solidFill>
                  <a:srgbClr val="FF0000"/>
                </a:solidFill>
                <a:latin typeface="宋体"/>
                <a:cs typeface="宋体"/>
              </a:rPr>
              <a:t>同步</a:t>
            </a:r>
            <a:r>
              <a:rPr sz="2800" spc="-5" dirty="0">
                <a:solidFill>
                  <a:srgbClr val="FF0000"/>
                </a:solidFill>
                <a:latin typeface="Arial"/>
                <a:cs typeface="Arial"/>
              </a:rPr>
              <a:t>(</a:t>
            </a:r>
            <a:r>
              <a:rPr sz="2800" dirty="0">
                <a:solidFill>
                  <a:srgbClr val="FF0000"/>
                </a:solidFill>
                <a:latin typeface="Arial"/>
                <a:cs typeface="Arial"/>
              </a:rPr>
              <a:t>s</a:t>
            </a:r>
            <a:r>
              <a:rPr sz="2800" spc="-5" dirty="0">
                <a:solidFill>
                  <a:srgbClr val="FF0000"/>
                </a:solidFill>
                <a:latin typeface="Arial"/>
                <a:cs typeface="Arial"/>
              </a:rPr>
              <a:t>y</a:t>
            </a:r>
            <a:r>
              <a:rPr sz="2800" dirty="0">
                <a:solidFill>
                  <a:srgbClr val="FF0000"/>
                </a:solidFill>
                <a:latin typeface="Arial"/>
                <a:cs typeface="Arial"/>
              </a:rPr>
              <a:t>n</a:t>
            </a:r>
            <a:r>
              <a:rPr sz="2800" spc="-5" dirty="0">
                <a:solidFill>
                  <a:srgbClr val="FF0000"/>
                </a:solidFill>
                <a:latin typeface="Arial"/>
                <a:cs typeface="Arial"/>
              </a:rPr>
              <a:t>c</a:t>
            </a:r>
            <a:r>
              <a:rPr sz="2800" dirty="0">
                <a:solidFill>
                  <a:srgbClr val="FF0000"/>
                </a:solidFill>
                <a:latin typeface="Arial"/>
                <a:cs typeface="Arial"/>
              </a:rPr>
              <a:t>h</a:t>
            </a:r>
            <a:r>
              <a:rPr sz="2800" spc="-5" dirty="0">
                <a:solidFill>
                  <a:srgbClr val="FF0000"/>
                </a:solidFill>
                <a:latin typeface="Arial"/>
                <a:cs typeface="Arial"/>
              </a:rPr>
              <a:t>r</a:t>
            </a:r>
            <a:r>
              <a:rPr sz="2800" dirty="0">
                <a:solidFill>
                  <a:srgbClr val="FF0000"/>
                </a:solidFill>
                <a:latin typeface="Arial"/>
                <a:cs typeface="Arial"/>
              </a:rPr>
              <a:t>o</a:t>
            </a:r>
            <a:r>
              <a:rPr sz="2800" spc="-5" dirty="0">
                <a:solidFill>
                  <a:srgbClr val="FF0000"/>
                </a:solidFill>
                <a:latin typeface="Arial"/>
                <a:cs typeface="Arial"/>
              </a:rPr>
              <a:t>n</a:t>
            </a:r>
            <a:r>
              <a:rPr sz="2800" dirty="0">
                <a:solidFill>
                  <a:srgbClr val="FF0000"/>
                </a:solidFill>
                <a:latin typeface="Arial"/>
                <a:cs typeface="Arial"/>
              </a:rPr>
              <a:t>i</a:t>
            </a:r>
            <a:r>
              <a:rPr sz="2800" spc="-5" dirty="0">
                <a:solidFill>
                  <a:srgbClr val="FF0000"/>
                </a:solidFill>
                <a:latin typeface="Arial"/>
                <a:cs typeface="Arial"/>
              </a:rPr>
              <a:t>z</a:t>
            </a:r>
            <a:r>
              <a:rPr sz="2800" dirty="0">
                <a:solidFill>
                  <a:srgbClr val="FF0000"/>
                </a:solidFill>
                <a:latin typeface="Arial"/>
                <a:cs typeface="Arial"/>
              </a:rPr>
              <a:t>a</a:t>
            </a:r>
            <a:r>
              <a:rPr sz="2800" spc="-5" dirty="0">
                <a:solidFill>
                  <a:srgbClr val="FF0000"/>
                </a:solidFill>
                <a:latin typeface="Arial"/>
                <a:cs typeface="Arial"/>
              </a:rPr>
              <a:t>ti</a:t>
            </a:r>
            <a:r>
              <a:rPr sz="2800" dirty="0">
                <a:solidFill>
                  <a:srgbClr val="FF0000"/>
                </a:solidFill>
                <a:latin typeface="Arial"/>
                <a:cs typeface="Arial"/>
              </a:rPr>
              <a:t>o</a:t>
            </a:r>
            <a:r>
              <a:rPr sz="2800" spc="-5" dirty="0">
                <a:solidFill>
                  <a:srgbClr val="FF0000"/>
                </a:solidFill>
                <a:latin typeface="Arial"/>
                <a:cs typeface="Arial"/>
              </a:rPr>
              <a:t>n)</a:t>
            </a:r>
            <a:endParaRPr sz="2800">
              <a:latin typeface="Arial"/>
              <a:cs typeface="Arial"/>
            </a:endParaRPr>
          </a:p>
          <a:p>
            <a:pPr marL="469900">
              <a:lnSpc>
                <a:spcPct val="100000"/>
              </a:lnSpc>
              <a:spcBef>
                <a:spcPts val="590"/>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宋体"/>
                <a:cs typeface="宋体"/>
              </a:rPr>
              <a:t>在数据流中插入“同步点”</a:t>
            </a:r>
            <a:endParaRPr sz="2400">
              <a:latin typeface="宋体"/>
              <a:cs typeface="宋体"/>
            </a:endParaRPr>
          </a:p>
        </p:txBody>
      </p:sp>
      <p:sp>
        <p:nvSpPr>
          <p:cNvPr id="80" name="object 80"/>
          <p:cNvSpPr txBox="1"/>
          <p:nvPr/>
        </p:nvSpPr>
        <p:spPr>
          <a:xfrm>
            <a:off x="586841" y="6022330"/>
            <a:ext cx="4349115" cy="772160"/>
          </a:xfrm>
          <a:prstGeom prst="rect">
            <a:avLst/>
          </a:prstGeom>
        </p:spPr>
        <p:txBody>
          <a:bodyPr vert="horz" wrap="square" lIns="0" tIns="0" rIns="0" bIns="0" rtlCol="0">
            <a:spAutoFit/>
          </a:bodyPr>
          <a:lstStyle/>
          <a:p>
            <a:pPr marL="12700">
              <a:lnSpc>
                <a:spcPct val="100000"/>
              </a:lnSpc>
            </a:pPr>
            <a:r>
              <a:rPr sz="2800" spc="200" dirty="0">
                <a:solidFill>
                  <a:srgbClr val="6699FF"/>
                </a:solidFill>
                <a:latin typeface="Wingdings"/>
                <a:cs typeface="Wingdings"/>
              </a:rPr>
              <a:t></a:t>
            </a:r>
            <a:r>
              <a:rPr sz="2800" spc="-10" dirty="0">
                <a:solidFill>
                  <a:srgbClr val="163793"/>
                </a:solidFill>
                <a:latin typeface="宋体"/>
                <a:cs typeface="宋体"/>
              </a:rPr>
              <a:t>最“</a:t>
            </a:r>
            <a:r>
              <a:rPr sz="2800" spc="-10" dirty="0">
                <a:solidFill>
                  <a:srgbClr val="FF0000"/>
                </a:solidFill>
                <a:latin typeface="宋体"/>
                <a:cs typeface="宋体"/>
              </a:rPr>
              <a:t>薄</a:t>
            </a:r>
            <a:r>
              <a:rPr sz="2800" spc="-10" dirty="0">
                <a:solidFill>
                  <a:srgbClr val="163793"/>
                </a:solidFill>
                <a:latin typeface="宋体"/>
                <a:cs typeface="宋体"/>
              </a:rPr>
              <a:t>”的一层</a:t>
            </a:r>
            <a:endParaRPr sz="2800">
              <a:latin typeface="宋体"/>
              <a:cs typeface="宋体"/>
            </a:endParaRPr>
          </a:p>
          <a:p>
            <a:pPr marL="1906270">
              <a:lnSpc>
                <a:spcPts val="2155"/>
              </a:lnSpc>
              <a:spcBef>
                <a:spcPts val="860"/>
              </a:spcBef>
            </a:pPr>
            <a:r>
              <a:rPr sz="1800" b="1" dirty="0">
                <a:solidFill>
                  <a:srgbClr val="88A2EC"/>
                </a:solidFill>
                <a:latin typeface="宋体"/>
                <a:cs typeface="宋体"/>
              </a:rPr>
              <a:t>计算机网</a:t>
            </a:r>
            <a:r>
              <a:rPr sz="1800" b="1" spc="-5" dirty="0">
                <a:solidFill>
                  <a:srgbClr val="88A2EC"/>
                </a:solidFill>
                <a:latin typeface="宋体"/>
                <a:cs typeface="宋体"/>
              </a:rPr>
              <a:t>络</a:t>
            </a:r>
            <a:r>
              <a:rPr sz="1800" b="1" spc="-395" dirty="0">
                <a:solidFill>
                  <a:srgbClr val="88A2EC"/>
                </a:solidFill>
                <a:latin typeface="宋体"/>
                <a:cs typeface="宋体"/>
              </a:rPr>
              <a:t> </a:t>
            </a:r>
            <a:r>
              <a:rPr sz="1800" b="1" spc="-5" dirty="0">
                <a:solidFill>
                  <a:srgbClr val="7D9AED"/>
                </a:solidFill>
                <a:latin typeface="宋体"/>
                <a:cs typeface="宋体"/>
              </a:rPr>
              <a:t>之</a:t>
            </a:r>
            <a:r>
              <a:rPr sz="1800" b="1" spc="-395" dirty="0">
                <a:solidFill>
                  <a:srgbClr val="7D9AED"/>
                </a:solidFill>
                <a:latin typeface="宋体"/>
                <a:cs typeface="宋体"/>
              </a:rPr>
              <a:t> </a:t>
            </a:r>
            <a:r>
              <a:rPr sz="1800" b="1" dirty="0">
                <a:solidFill>
                  <a:srgbClr val="88A2EC"/>
                </a:solidFill>
                <a:latin typeface="宋体"/>
                <a:cs typeface="宋体"/>
              </a:rPr>
              <a:t>网尽其用</a:t>
            </a:r>
            <a:endParaRPr sz="1800">
              <a:latin typeface="宋体"/>
              <a:cs typeface="宋体"/>
            </a:endParaRPr>
          </a:p>
        </p:txBody>
      </p:sp>
      <p:sp>
        <p:nvSpPr>
          <p:cNvPr id="81" name="object 81"/>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82" name="object 82"/>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5</a:t>
            </a:r>
            <a:endParaRPr sz="1400">
              <a:latin typeface="Arial"/>
              <a:cs typeface="Arial"/>
            </a:endParaRPr>
          </a:p>
        </p:txBody>
      </p:sp>
      <p:sp>
        <p:nvSpPr>
          <p:cNvPr id="65" name="object 65"/>
          <p:cNvSpPr txBox="1"/>
          <p:nvPr/>
        </p:nvSpPr>
        <p:spPr>
          <a:xfrm>
            <a:off x="2287904" y="1314505"/>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来自表示层</a:t>
            </a:r>
            <a:endParaRPr sz="1600">
              <a:latin typeface="宋体"/>
              <a:cs typeface="宋体"/>
            </a:endParaRPr>
          </a:p>
        </p:txBody>
      </p:sp>
      <p:sp>
        <p:nvSpPr>
          <p:cNvPr id="66" name="object 66"/>
          <p:cNvSpPr txBox="1"/>
          <p:nvPr/>
        </p:nvSpPr>
        <p:spPr>
          <a:xfrm>
            <a:off x="3779901" y="2546936"/>
            <a:ext cx="238125"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SH</a:t>
            </a:r>
            <a:endParaRPr sz="1200">
              <a:latin typeface="Arial"/>
              <a:cs typeface="Arial"/>
            </a:endParaRPr>
          </a:p>
        </p:txBody>
      </p:sp>
      <p:sp>
        <p:nvSpPr>
          <p:cNvPr id="67" name="object 67"/>
          <p:cNvSpPr txBox="1"/>
          <p:nvPr/>
        </p:nvSpPr>
        <p:spPr>
          <a:xfrm>
            <a:off x="586841" y="2509321"/>
            <a:ext cx="638175"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会话层</a:t>
            </a:r>
            <a:endParaRPr sz="1600">
              <a:latin typeface="宋体"/>
              <a:cs typeface="宋体"/>
            </a:endParaRPr>
          </a:p>
        </p:txBody>
      </p:sp>
      <p:sp>
        <p:nvSpPr>
          <p:cNvPr id="68" name="object 68"/>
          <p:cNvSpPr txBox="1"/>
          <p:nvPr/>
        </p:nvSpPr>
        <p:spPr>
          <a:xfrm>
            <a:off x="2018538" y="2818932"/>
            <a:ext cx="326390" cy="203835"/>
          </a:xfrm>
          <a:prstGeom prst="rect">
            <a:avLst/>
          </a:prstGeom>
        </p:spPr>
        <p:txBody>
          <a:bodyPr vert="horz" wrap="square" lIns="0" tIns="0" rIns="0" bIns="0" rtlCol="0">
            <a:spAutoFit/>
          </a:bodyPr>
          <a:lstStyle/>
          <a:p>
            <a:pPr marL="12700">
              <a:lnSpc>
                <a:spcPct val="100000"/>
              </a:lnSpc>
            </a:pPr>
            <a:r>
              <a:rPr sz="1400" b="1" dirty="0">
                <a:solidFill>
                  <a:srgbClr val="163793"/>
                </a:solidFill>
                <a:latin typeface="Arial"/>
                <a:cs typeface="Arial"/>
              </a:rPr>
              <a:t>s</a:t>
            </a:r>
            <a:r>
              <a:rPr sz="1400" b="1" spc="-50" dirty="0">
                <a:solidFill>
                  <a:srgbClr val="163793"/>
                </a:solidFill>
                <a:latin typeface="Arial"/>
                <a:cs typeface="Arial"/>
              </a:rPr>
              <a:t>y</a:t>
            </a:r>
            <a:r>
              <a:rPr sz="1400" b="1" dirty="0">
                <a:solidFill>
                  <a:srgbClr val="163793"/>
                </a:solidFill>
                <a:latin typeface="Arial"/>
                <a:cs typeface="Arial"/>
              </a:rPr>
              <a:t>n</a:t>
            </a:r>
            <a:endParaRPr sz="1400">
              <a:latin typeface="Arial"/>
              <a:cs typeface="Arial"/>
            </a:endParaRPr>
          </a:p>
        </p:txBody>
      </p:sp>
      <p:sp>
        <p:nvSpPr>
          <p:cNvPr id="69" name="object 69"/>
          <p:cNvSpPr txBox="1"/>
          <p:nvPr/>
        </p:nvSpPr>
        <p:spPr>
          <a:xfrm>
            <a:off x="2820416" y="2817408"/>
            <a:ext cx="326390" cy="203835"/>
          </a:xfrm>
          <a:prstGeom prst="rect">
            <a:avLst/>
          </a:prstGeom>
        </p:spPr>
        <p:txBody>
          <a:bodyPr vert="horz" wrap="square" lIns="0" tIns="0" rIns="0" bIns="0" rtlCol="0">
            <a:spAutoFit/>
          </a:bodyPr>
          <a:lstStyle/>
          <a:p>
            <a:pPr marL="12700">
              <a:lnSpc>
                <a:spcPct val="100000"/>
              </a:lnSpc>
            </a:pPr>
            <a:r>
              <a:rPr sz="1400" b="1" dirty="0">
                <a:solidFill>
                  <a:srgbClr val="163793"/>
                </a:solidFill>
                <a:latin typeface="Arial"/>
                <a:cs typeface="Arial"/>
              </a:rPr>
              <a:t>s</a:t>
            </a:r>
            <a:r>
              <a:rPr sz="1400" b="1" spc="-50" dirty="0">
                <a:solidFill>
                  <a:srgbClr val="163793"/>
                </a:solidFill>
                <a:latin typeface="Arial"/>
                <a:cs typeface="Arial"/>
              </a:rPr>
              <a:t>y</a:t>
            </a:r>
            <a:r>
              <a:rPr sz="1400" b="1" dirty="0">
                <a:solidFill>
                  <a:srgbClr val="163793"/>
                </a:solidFill>
                <a:latin typeface="Arial"/>
                <a:cs typeface="Arial"/>
              </a:rPr>
              <a:t>n</a:t>
            </a:r>
            <a:endParaRPr sz="1400">
              <a:latin typeface="Arial"/>
              <a:cs typeface="Arial"/>
            </a:endParaRPr>
          </a:p>
        </p:txBody>
      </p:sp>
      <p:sp>
        <p:nvSpPr>
          <p:cNvPr id="70" name="object 70"/>
          <p:cNvSpPr txBox="1"/>
          <p:nvPr/>
        </p:nvSpPr>
        <p:spPr>
          <a:xfrm>
            <a:off x="3596766" y="2828337"/>
            <a:ext cx="327025" cy="204470"/>
          </a:xfrm>
          <a:prstGeom prst="rect">
            <a:avLst/>
          </a:prstGeom>
        </p:spPr>
        <p:txBody>
          <a:bodyPr vert="horz" wrap="square" lIns="0" tIns="0" rIns="0" bIns="0" rtlCol="0">
            <a:spAutoFit/>
          </a:bodyPr>
          <a:lstStyle/>
          <a:p>
            <a:pPr marL="12700">
              <a:lnSpc>
                <a:spcPct val="100000"/>
              </a:lnSpc>
            </a:pPr>
            <a:r>
              <a:rPr sz="1400" b="1" dirty="0">
                <a:solidFill>
                  <a:srgbClr val="163793"/>
                </a:solidFill>
                <a:latin typeface="Arial"/>
                <a:cs typeface="Arial"/>
              </a:rPr>
              <a:t>s</a:t>
            </a:r>
            <a:r>
              <a:rPr sz="1400" b="1" spc="-55" dirty="0">
                <a:solidFill>
                  <a:srgbClr val="163793"/>
                </a:solidFill>
                <a:latin typeface="Arial"/>
                <a:cs typeface="Arial"/>
              </a:rPr>
              <a:t>y</a:t>
            </a:r>
            <a:r>
              <a:rPr sz="1400" b="1" dirty="0">
                <a:solidFill>
                  <a:srgbClr val="163793"/>
                </a:solidFill>
                <a:latin typeface="Arial"/>
                <a:cs typeface="Arial"/>
              </a:rPr>
              <a:t>n</a:t>
            </a:r>
            <a:endParaRPr sz="1400">
              <a:latin typeface="Arial"/>
              <a:cs typeface="Arial"/>
            </a:endParaRPr>
          </a:p>
        </p:txBody>
      </p:sp>
      <p:sp>
        <p:nvSpPr>
          <p:cNvPr id="71" name="object 71"/>
          <p:cNvSpPr txBox="1"/>
          <p:nvPr/>
        </p:nvSpPr>
        <p:spPr>
          <a:xfrm>
            <a:off x="5865367" y="3363547"/>
            <a:ext cx="500380" cy="177800"/>
          </a:xfrm>
          <a:prstGeom prst="rect">
            <a:avLst/>
          </a:prstGeom>
        </p:spPr>
        <p:txBody>
          <a:bodyPr vert="horz" wrap="square" lIns="0" tIns="0" rIns="0" bIns="0" rtlCol="0">
            <a:spAutoFit/>
          </a:bodyPr>
          <a:lstStyle/>
          <a:p>
            <a:pPr marL="12700">
              <a:lnSpc>
                <a:spcPct val="100000"/>
              </a:lnSpc>
            </a:pPr>
            <a:r>
              <a:rPr sz="1200" b="1" dirty="0">
                <a:solidFill>
                  <a:srgbClr val="0D215F"/>
                </a:solidFill>
                <a:latin typeface="Arial"/>
                <a:cs typeface="Arial"/>
              </a:rPr>
              <a:t>S</a:t>
            </a:r>
            <a:r>
              <a:rPr sz="1200" b="1" spc="-5" dirty="0">
                <a:solidFill>
                  <a:srgbClr val="0D215F"/>
                </a:solidFill>
                <a:latin typeface="Arial"/>
                <a:cs typeface="Arial"/>
              </a:rPr>
              <a:t>-</a:t>
            </a:r>
            <a:r>
              <a:rPr sz="1200" b="1" dirty="0">
                <a:solidFill>
                  <a:srgbClr val="0D215F"/>
                </a:solidFill>
                <a:latin typeface="Arial"/>
                <a:cs typeface="Arial"/>
              </a:rPr>
              <a:t>PDU</a:t>
            </a:r>
            <a:endParaRPr sz="1200">
              <a:latin typeface="Arial"/>
              <a:cs typeface="Arial"/>
            </a:endParaRPr>
          </a:p>
        </p:txBody>
      </p:sp>
      <p:sp>
        <p:nvSpPr>
          <p:cNvPr id="72" name="object 72"/>
          <p:cNvSpPr txBox="1"/>
          <p:nvPr/>
        </p:nvSpPr>
        <p:spPr>
          <a:xfrm>
            <a:off x="5178044" y="1627314"/>
            <a:ext cx="1770380" cy="284480"/>
          </a:xfrm>
          <a:prstGeom prst="rect">
            <a:avLst/>
          </a:prstGeom>
          <a:solidFill>
            <a:srgbClr val="00AF50"/>
          </a:solidFill>
          <a:ln w="9525">
            <a:solidFill>
              <a:srgbClr val="00AF50"/>
            </a:solidFill>
          </a:ln>
        </p:spPr>
        <p:txBody>
          <a:bodyPr vert="horz" wrap="square" lIns="0" tIns="0" rIns="0" bIns="0" rtlCol="0">
            <a:spAutoFit/>
          </a:bodyPr>
          <a:lstStyle/>
          <a:p>
            <a:pPr marL="59690" algn="ctr">
              <a:lnSpc>
                <a:spcPct val="100000"/>
              </a:lnSpc>
            </a:pPr>
            <a:r>
              <a:rPr sz="1200" b="1" dirty="0">
                <a:solidFill>
                  <a:srgbClr val="FFFFFF"/>
                </a:solidFill>
                <a:latin typeface="Arial"/>
                <a:cs typeface="Arial"/>
              </a:rPr>
              <a:t>P-</a:t>
            </a:r>
            <a:r>
              <a:rPr sz="1200" b="1" spc="-5" dirty="0">
                <a:solidFill>
                  <a:srgbClr val="FFFFFF"/>
                </a:solidFill>
                <a:latin typeface="Arial"/>
                <a:cs typeface="Arial"/>
              </a:rPr>
              <a:t> </a:t>
            </a:r>
            <a:r>
              <a:rPr sz="1200" b="1" dirty="0">
                <a:solidFill>
                  <a:srgbClr val="FFFFFF"/>
                </a:solidFill>
                <a:latin typeface="Arial"/>
                <a:cs typeface="Arial"/>
              </a:rPr>
              <a:t>PDU</a:t>
            </a:r>
            <a:endParaRPr sz="1200">
              <a:latin typeface="Arial"/>
              <a:cs typeface="Arial"/>
            </a:endParaRPr>
          </a:p>
        </p:txBody>
      </p:sp>
      <p:sp>
        <p:nvSpPr>
          <p:cNvPr id="73" name="object 73"/>
          <p:cNvSpPr txBox="1"/>
          <p:nvPr/>
        </p:nvSpPr>
        <p:spPr>
          <a:xfrm>
            <a:off x="5621528" y="1305107"/>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去往表示层</a:t>
            </a:r>
            <a:endParaRPr sz="1600">
              <a:latin typeface="宋体"/>
              <a:cs typeface="宋体"/>
            </a:endParaRPr>
          </a:p>
        </p:txBody>
      </p:sp>
      <p:sp>
        <p:nvSpPr>
          <p:cNvPr id="74" name="object 74"/>
          <p:cNvSpPr txBox="1"/>
          <p:nvPr/>
        </p:nvSpPr>
        <p:spPr>
          <a:xfrm>
            <a:off x="7114158" y="2540841"/>
            <a:ext cx="238125" cy="177800"/>
          </a:xfrm>
          <a:prstGeom prst="rect">
            <a:avLst/>
          </a:prstGeom>
        </p:spPr>
        <p:txBody>
          <a:bodyPr vert="horz" wrap="square" lIns="0" tIns="0" rIns="0" bIns="0" rtlCol="0">
            <a:spAutoFit/>
          </a:bodyPr>
          <a:lstStyle/>
          <a:p>
            <a:pPr marL="12700">
              <a:lnSpc>
                <a:spcPct val="100000"/>
              </a:lnSpc>
            </a:pPr>
            <a:r>
              <a:rPr sz="1200" b="1" dirty="0">
                <a:solidFill>
                  <a:srgbClr val="163793"/>
                </a:solidFill>
                <a:latin typeface="Arial"/>
                <a:cs typeface="Arial"/>
              </a:rPr>
              <a:t>SH</a:t>
            </a:r>
            <a:endParaRPr sz="1200">
              <a:latin typeface="Arial"/>
              <a:cs typeface="Arial"/>
            </a:endParaRPr>
          </a:p>
        </p:txBody>
      </p:sp>
      <p:sp>
        <p:nvSpPr>
          <p:cNvPr id="75" name="object 75"/>
          <p:cNvSpPr txBox="1"/>
          <p:nvPr/>
        </p:nvSpPr>
        <p:spPr>
          <a:xfrm>
            <a:off x="7789291" y="2499288"/>
            <a:ext cx="638175"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会话层</a:t>
            </a:r>
            <a:endParaRPr sz="1600">
              <a:latin typeface="宋体"/>
              <a:cs typeface="宋体"/>
            </a:endParaRPr>
          </a:p>
        </p:txBody>
      </p:sp>
      <p:sp>
        <p:nvSpPr>
          <p:cNvPr id="76" name="object 76"/>
          <p:cNvSpPr txBox="1"/>
          <p:nvPr/>
        </p:nvSpPr>
        <p:spPr>
          <a:xfrm>
            <a:off x="5352034" y="2809407"/>
            <a:ext cx="326390" cy="203835"/>
          </a:xfrm>
          <a:prstGeom prst="rect">
            <a:avLst/>
          </a:prstGeom>
        </p:spPr>
        <p:txBody>
          <a:bodyPr vert="horz" wrap="square" lIns="0" tIns="0" rIns="0" bIns="0" rtlCol="0">
            <a:spAutoFit/>
          </a:bodyPr>
          <a:lstStyle/>
          <a:p>
            <a:pPr marL="12700">
              <a:lnSpc>
                <a:spcPct val="100000"/>
              </a:lnSpc>
            </a:pPr>
            <a:r>
              <a:rPr sz="1400" b="1" dirty="0">
                <a:solidFill>
                  <a:srgbClr val="163793"/>
                </a:solidFill>
                <a:latin typeface="Arial"/>
                <a:cs typeface="Arial"/>
              </a:rPr>
              <a:t>s</a:t>
            </a:r>
            <a:r>
              <a:rPr sz="1400" b="1" spc="-50" dirty="0">
                <a:solidFill>
                  <a:srgbClr val="163793"/>
                </a:solidFill>
                <a:latin typeface="Arial"/>
                <a:cs typeface="Arial"/>
              </a:rPr>
              <a:t>y</a:t>
            </a:r>
            <a:r>
              <a:rPr sz="1400" b="1" dirty="0">
                <a:solidFill>
                  <a:srgbClr val="163793"/>
                </a:solidFill>
                <a:latin typeface="Arial"/>
                <a:cs typeface="Arial"/>
              </a:rPr>
              <a:t>n</a:t>
            </a:r>
            <a:endParaRPr sz="1400">
              <a:latin typeface="Arial"/>
              <a:cs typeface="Arial"/>
            </a:endParaRPr>
          </a:p>
        </p:txBody>
      </p:sp>
      <p:sp>
        <p:nvSpPr>
          <p:cNvPr id="77" name="object 77"/>
          <p:cNvSpPr txBox="1"/>
          <p:nvPr/>
        </p:nvSpPr>
        <p:spPr>
          <a:xfrm>
            <a:off x="6153658" y="2807883"/>
            <a:ext cx="326390" cy="203835"/>
          </a:xfrm>
          <a:prstGeom prst="rect">
            <a:avLst/>
          </a:prstGeom>
        </p:spPr>
        <p:txBody>
          <a:bodyPr vert="horz" wrap="square" lIns="0" tIns="0" rIns="0" bIns="0" rtlCol="0">
            <a:spAutoFit/>
          </a:bodyPr>
          <a:lstStyle/>
          <a:p>
            <a:pPr marL="12700">
              <a:lnSpc>
                <a:spcPct val="100000"/>
              </a:lnSpc>
            </a:pPr>
            <a:r>
              <a:rPr sz="1400" b="1" dirty="0">
                <a:solidFill>
                  <a:srgbClr val="163793"/>
                </a:solidFill>
                <a:latin typeface="Arial"/>
                <a:cs typeface="Arial"/>
              </a:rPr>
              <a:t>s</a:t>
            </a:r>
            <a:r>
              <a:rPr sz="1400" b="1" spc="-50" dirty="0">
                <a:solidFill>
                  <a:srgbClr val="163793"/>
                </a:solidFill>
                <a:latin typeface="Arial"/>
                <a:cs typeface="Arial"/>
              </a:rPr>
              <a:t>y</a:t>
            </a:r>
            <a:r>
              <a:rPr sz="1400" b="1" dirty="0">
                <a:solidFill>
                  <a:srgbClr val="163793"/>
                </a:solidFill>
                <a:latin typeface="Arial"/>
                <a:cs typeface="Arial"/>
              </a:rPr>
              <a:t>n</a:t>
            </a:r>
            <a:endParaRPr sz="1400">
              <a:latin typeface="Arial"/>
              <a:cs typeface="Arial"/>
            </a:endParaRPr>
          </a:p>
        </p:txBody>
      </p:sp>
      <p:sp>
        <p:nvSpPr>
          <p:cNvPr id="78" name="object 78"/>
          <p:cNvSpPr txBox="1"/>
          <p:nvPr/>
        </p:nvSpPr>
        <p:spPr>
          <a:xfrm>
            <a:off x="6930390" y="2819186"/>
            <a:ext cx="326390" cy="203835"/>
          </a:xfrm>
          <a:prstGeom prst="rect">
            <a:avLst/>
          </a:prstGeom>
        </p:spPr>
        <p:txBody>
          <a:bodyPr vert="horz" wrap="square" lIns="0" tIns="0" rIns="0" bIns="0" rtlCol="0">
            <a:spAutoFit/>
          </a:bodyPr>
          <a:lstStyle/>
          <a:p>
            <a:pPr marL="12700">
              <a:lnSpc>
                <a:spcPct val="100000"/>
              </a:lnSpc>
            </a:pPr>
            <a:r>
              <a:rPr sz="1400" b="1" dirty="0">
                <a:solidFill>
                  <a:srgbClr val="163793"/>
                </a:solidFill>
                <a:latin typeface="Arial"/>
                <a:cs typeface="Arial"/>
              </a:rPr>
              <a:t>s</a:t>
            </a:r>
            <a:r>
              <a:rPr sz="1400" b="1" spc="-50" dirty="0">
                <a:solidFill>
                  <a:srgbClr val="163793"/>
                </a:solidFill>
                <a:latin typeface="Arial"/>
                <a:cs typeface="Arial"/>
              </a:rPr>
              <a:t>y</a:t>
            </a:r>
            <a:r>
              <a:rPr sz="1400" b="1" dirty="0">
                <a:solidFill>
                  <a:srgbClr val="163793"/>
                </a:solidFill>
                <a:latin typeface="Arial"/>
                <a:cs typeface="Arial"/>
              </a:rPr>
              <a:t>n</a:t>
            </a:r>
            <a:endParaRPr sz="1400">
              <a:latin typeface="Arial"/>
              <a:cs typeface="Arial"/>
            </a:endParaRPr>
          </a:p>
        </p:txBody>
      </p:sp>
      <p:sp>
        <p:nvSpPr>
          <p:cNvPr id="79" name="object 79"/>
          <p:cNvSpPr txBox="1">
            <a:spLocks noGrp="1"/>
          </p:cNvSpPr>
          <p:nvPr>
            <p:ph type="title"/>
          </p:nvPr>
        </p:nvSpPr>
        <p:spPr>
          <a:prstGeom prst="rect">
            <a:avLst/>
          </a:prstGeom>
        </p:spPr>
        <p:txBody>
          <a:bodyPr vert="horz" wrap="square" lIns="0" tIns="57650" rIns="0" bIns="0" rtlCol="0">
            <a:spAutoFit/>
          </a:bodyPr>
          <a:lstStyle/>
          <a:p>
            <a:pPr marL="822325">
              <a:lnSpc>
                <a:spcPts val="4205"/>
              </a:lnSpc>
            </a:pPr>
            <a:r>
              <a:rPr spc="-5" dirty="0"/>
              <a:t>会话层功能</a:t>
            </a:r>
          </a:p>
        </p:txBody>
      </p:sp>
      <p:sp>
        <p:nvSpPr>
          <p:cNvPr id="83" name="灯片编号占位符 82">
            <a:extLst>
              <a:ext uri="{FF2B5EF4-FFF2-40B4-BE49-F238E27FC236}">
                <a16:creationId xmlns:a16="http://schemas.microsoft.com/office/drawing/2014/main" id="{781B1E01-C31E-4746-A922-9E3DE27029CA}"/>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128</a:t>
            </a:fld>
            <a:endParaRPr lang="en-US" altLang="zh-CN"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54300" y="1884298"/>
            <a:ext cx="313055" cy="281305"/>
          </a:xfrm>
          <a:custGeom>
            <a:avLst/>
            <a:gdLst/>
            <a:ahLst/>
            <a:cxnLst/>
            <a:rect l="l" t="t" r="r" b="b"/>
            <a:pathLst>
              <a:path w="313055" h="281305">
                <a:moveTo>
                  <a:pt x="312800" y="210820"/>
                </a:moveTo>
                <a:lnTo>
                  <a:pt x="0" y="210820"/>
                </a:lnTo>
                <a:lnTo>
                  <a:pt x="156337" y="281050"/>
                </a:lnTo>
                <a:lnTo>
                  <a:pt x="312800" y="210820"/>
                </a:lnTo>
                <a:close/>
              </a:path>
              <a:path w="313055" h="281305">
                <a:moveTo>
                  <a:pt x="234569" y="0"/>
                </a:moveTo>
                <a:lnTo>
                  <a:pt x="78231" y="0"/>
                </a:lnTo>
                <a:lnTo>
                  <a:pt x="78231" y="210820"/>
                </a:lnTo>
                <a:lnTo>
                  <a:pt x="234569" y="210820"/>
                </a:lnTo>
                <a:lnTo>
                  <a:pt x="234569" y="0"/>
                </a:lnTo>
                <a:close/>
              </a:path>
            </a:pathLst>
          </a:custGeom>
          <a:solidFill>
            <a:srgbClr val="88A2EC"/>
          </a:solidFill>
        </p:spPr>
        <p:txBody>
          <a:bodyPr wrap="square" lIns="0" tIns="0" rIns="0" bIns="0" rtlCol="0"/>
          <a:lstStyle/>
          <a:p>
            <a:endParaRPr/>
          </a:p>
        </p:txBody>
      </p:sp>
      <p:sp>
        <p:nvSpPr>
          <p:cNvPr id="3" name="object 3"/>
          <p:cNvSpPr/>
          <p:nvPr/>
        </p:nvSpPr>
        <p:spPr>
          <a:xfrm>
            <a:off x="2654300" y="1884298"/>
            <a:ext cx="313055" cy="281305"/>
          </a:xfrm>
          <a:custGeom>
            <a:avLst/>
            <a:gdLst/>
            <a:ahLst/>
            <a:cxnLst/>
            <a:rect l="l" t="t" r="r" b="b"/>
            <a:pathLst>
              <a:path w="313055" h="281305">
                <a:moveTo>
                  <a:pt x="0" y="210820"/>
                </a:moveTo>
                <a:lnTo>
                  <a:pt x="78231" y="210820"/>
                </a:lnTo>
                <a:lnTo>
                  <a:pt x="78231" y="0"/>
                </a:lnTo>
                <a:lnTo>
                  <a:pt x="234569" y="0"/>
                </a:lnTo>
                <a:lnTo>
                  <a:pt x="234569" y="210820"/>
                </a:lnTo>
                <a:lnTo>
                  <a:pt x="312800" y="210820"/>
                </a:lnTo>
                <a:lnTo>
                  <a:pt x="156337" y="281050"/>
                </a:lnTo>
                <a:lnTo>
                  <a:pt x="0" y="210820"/>
                </a:lnTo>
                <a:close/>
              </a:path>
            </a:pathLst>
          </a:custGeom>
          <a:ln w="9525">
            <a:solidFill>
              <a:srgbClr val="163793"/>
            </a:solidFill>
          </a:ln>
        </p:spPr>
        <p:txBody>
          <a:bodyPr wrap="square" lIns="0" tIns="0" rIns="0" bIns="0" rtlCol="0"/>
          <a:lstStyle/>
          <a:p>
            <a:endParaRPr/>
          </a:p>
        </p:txBody>
      </p:sp>
      <p:sp>
        <p:nvSpPr>
          <p:cNvPr id="4" name="object 4"/>
          <p:cNvSpPr/>
          <p:nvPr/>
        </p:nvSpPr>
        <p:spPr>
          <a:xfrm>
            <a:off x="2670175" y="2982848"/>
            <a:ext cx="313055" cy="262255"/>
          </a:xfrm>
          <a:custGeom>
            <a:avLst/>
            <a:gdLst/>
            <a:ahLst/>
            <a:cxnLst/>
            <a:rect l="l" t="t" r="r" b="b"/>
            <a:pathLst>
              <a:path w="313055" h="262255">
                <a:moveTo>
                  <a:pt x="312800" y="196468"/>
                </a:moveTo>
                <a:lnTo>
                  <a:pt x="0" y="196468"/>
                </a:lnTo>
                <a:lnTo>
                  <a:pt x="156337" y="262000"/>
                </a:lnTo>
                <a:lnTo>
                  <a:pt x="312800" y="196468"/>
                </a:lnTo>
                <a:close/>
              </a:path>
              <a:path w="313055" h="262255">
                <a:moveTo>
                  <a:pt x="234569" y="0"/>
                </a:moveTo>
                <a:lnTo>
                  <a:pt x="78231" y="0"/>
                </a:lnTo>
                <a:lnTo>
                  <a:pt x="78231" y="196468"/>
                </a:lnTo>
                <a:lnTo>
                  <a:pt x="234569" y="196468"/>
                </a:lnTo>
                <a:lnTo>
                  <a:pt x="234569" y="0"/>
                </a:lnTo>
                <a:close/>
              </a:path>
            </a:pathLst>
          </a:custGeom>
          <a:solidFill>
            <a:srgbClr val="88A2EC"/>
          </a:solidFill>
        </p:spPr>
        <p:txBody>
          <a:bodyPr wrap="square" lIns="0" tIns="0" rIns="0" bIns="0" rtlCol="0"/>
          <a:lstStyle/>
          <a:p>
            <a:endParaRPr/>
          </a:p>
        </p:txBody>
      </p:sp>
      <p:sp>
        <p:nvSpPr>
          <p:cNvPr id="5" name="object 5"/>
          <p:cNvSpPr/>
          <p:nvPr/>
        </p:nvSpPr>
        <p:spPr>
          <a:xfrm>
            <a:off x="2670175" y="2982848"/>
            <a:ext cx="313055" cy="262255"/>
          </a:xfrm>
          <a:custGeom>
            <a:avLst/>
            <a:gdLst/>
            <a:ahLst/>
            <a:cxnLst/>
            <a:rect l="l" t="t" r="r" b="b"/>
            <a:pathLst>
              <a:path w="313055" h="262255">
                <a:moveTo>
                  <a:pt x="0" y="196468"/>
                </a:moveTo>
                <a:lnTo>
                  <a:pt x="78231" y="196468"/>
                </a:lnTo>
                <a:lnTo>
                  <a:pt x="78231" y="0"/>
                </a:lnTo>
                <a:lnTo>
                  <a:pt x="234569" y="0"/>
                </a:lnTo>
                <a:lnTo>
                  <a:pt x="234569" y="196468"/>
                </a:lnTo>
                <a:lnTo>
                  <a:pt x="312800" y="196468"/>
                </a:lnTo>
                <a:lnTo>
                  <a:pt x="156337" y="262000"/>
                </a:lnTo>
                <a:lnTo>
                  <a:pt x="0" y="196468"/>
                </a:lnTo>
                <a:close/>
              </a:path>
            </a:pathLst>
          </a:custGeom>
          <a:ln w="9525">
            <a:solidFill>
              <a:srgbClr val="163793"/>
            </a:solidFill>
          </a:ln>
        </p:spPr>
        <p:txBody>
          <a:bodyPr wrap="square" lIns="0" tIns="0" rIns="0" bIns="0" rtlCol="0"/>
          <a:lstStyle/>
          <a:p>
            <a:endParaRPr/>
          </a:p>
        </p:txBody>
      </p:sp>
      <p:sp>
        <p:nvSpPr>
          <p:cNvPr id="6" name="object 6"/>
          <p:cNvSpPr txBox="1"/>
          <p:nvPr/>
        </p:nvSpPr>
        <p:spPr>
          <a:xfrm>
            <a:off x="383540" y="3585011"/>
            <a:ext cx="8103870" cy="2363470"/>
          </a:xfrm>
          <a:prstGeom prst="rect">
            <a:avLst/>
          </a:prstGeom>
        </p:spPr>
        <p:txBody>
          <a:bodyPr vert="horz" wrap="square" lIns="0" tIns="0" rIns="0" bIns="0" rtlCol="0">
            <a:spAutoFit/>
          </a:bodyPr>
          <a:lstStyle/>
          <a:p>
            <a:pPr marL="1789430">
              <a:lnSpc>
                <a:spcPct val="100000"/>
              </a:lnSpc>
              <a:tabLst>
                <a:tab pos="6047740" algn="l"/>
              </a:tabLst>
            </a:pPr>
            <a:r>
              <a:rPr sz="1600" b="1" spc="-5" dirty="0">
                <a:solidFill>
                  <a:srgbClr val="163793"/>
                </a:solidFill>
                <a:latin typeface="宋体"/>
                <a:cs typeface="宋体"/>
              </a:rPr>
              <a:t>去往会话</a:t>
            </a:r>
            <a:r>
              <a:rPr sz="1600" b="1" spc="-15" dirty="0">
                <a:solidFill>
                  <a:srgbClr val="163793"/>
                </a:solidFill>
                <a:latin typeface="宋体"/>
                <a:cs typeface="宋体"/>
              </a:rPr>
              <a:t>层</a:t>
            </a:r>
            <a:r>
              <a:rPr sz="1600" b="1" dirty="0">
                <a:solidFill>
                  <a:srgbClr val="163793"/>
                </a:solidFill>
                <a:latin typeface="宋体"/>
                <a:cs typeface="宋体"/>
              </a:rPr>
              <a:t>	</a:t>
            </a:r>
            <a:r>
              <a:rPr sz="2400" b="1" spc="-7" baseline="3472" dirty="0">
                <a:solidFill>
                  <a:srgbClr val="163793"/>
                </a:solidFill>
                <a:latin typeface="宋体"/>
                <a:cs typeface="宋体"/>
              </a:rPr>
              <a:t>来自会话层</a:t>
            </a:r>
            <a:endParaRPr sz="2400" baseline="3472">
              <a:latin typeface="宋体"/>
              <a:cs typeface="宋体"/>
            </a:endParaRPr>
          </a:p>
          <a:p>
            <a:pPr>
              <a:lnSpc>
                <a:spcPct val="100000"/>
              </a:lnSpc>
              <a:spcBef>
                <a:spcPts val="54"/>
              </a:spcBef>
            </a:pPr>
            <a:endParaRPr sz="1600">
              <a:latin typeface="Times New Roman"/>
              <a:cs typeface="Times New Roman"/>
            </a:endParaRPr>
          </a:p>
          <a:p>
            <a:pPr marL="12700">
              <a:lnSpc>
                <a:spcPct val="100000"/>
              </a:lnSpc>
            </a:pPr>
            <a:r>
              <a:rPr sz="2000" b="1" spc="0" dirty="0">
                <a:solidFill>
                  <a:srgbClr val="163793"/>
                </a:solidFill>
                <a:latin typeface="宋体"/>
                <a:cs typeface="宋体"/>
              </a:rPr>
              <a:t>处理两个系统间交换信息</a:t>
            </a:r>
            <a:r>
              <a:rPr sz="2000" b="1" spc="5" dirty="0">
                <a:solidFill>
                  <a:srgbClr val="163793"/>
                </a:solidFill>
                <a:latin typeface="宋体"/>
                <a:cs typeface="宋体"/>
              </a:rPr>
              <a:t>的</a:t>
            </a:r>
            <a:r>
              <a:rPr sz="2000" b="1" spc="-5" dirty="0">
                <a:solidFill>
                  <a:srgbClr val="FF0000"/>
                </a:solidFill>
                <a:latin typeface="宋体"/>
                <a:cs typeface="宋体"/>
              </a:rPr>
              <a:t>语</a:t>
            </a:r>
            <a:r>
              <a:rPr sz="2000" b="1" spc="0" dirty="0">
                <a:solidFill>
                  <a:srgbClr val="FF0000"/>
                </a:solidFill>
                <a:latin typeface="宋体"/>
                <a:cs typeface="宋体"/>
              </a:rPr>
              <a:t>法与</a:t>
            </a:r>
            <a:r>
              <a:rPr sz="2000" b="1" spc="-5" dirty="0">
                <a:solidFill>
                  <a:srgbClr val="FF0000"/>
                </a:solidFill>
                <a:latin typeface="宋体"/>
                <a:cs typeface="宋体"/>
              </a:rPr>
              <a:t>语</a:t>
            </a:r>
            <a:r>
              <a:rPr sz="2000" b="1" spc="0" dirty="0">
                <a:solidFill>
                  <a:srgbClr val="FF0000"/>
                </a:solidFill>
                <a:latin typeface="宋体"/>
                <a:cs typeface="宋体"/>
              </a:rPr>
              <a:t>义</a:t>
            </a:r>
            <a:r>
              <a:rPr sz="2000" b="1" spc="10" dirty="0">
                <a:solidFill>
                  <a:srgbClr val="FF0000"/>
                </a:solidFill>
                <a:latin typeface="宋体"/>
                <a:cs typeface="宋体"/>
              </a:rPr>
              <a:t>（</a:t>
            </a:r>
            <a:r>
              <a:rPr sz="2000" b="1" spc="-10" dirty="0">
                <a:solidFill>
                  <a:srgbClr val="FF0000"/>
                </a:solidFill>
                <a:latin typeface="Arial"/>
                <a:cs typeface="Arial"/>
              </a:rPr>
              <a:t>s</a:t>
            </a:r>
            <a:r>
              <a:rPr sz="2000" b="1" spc="-35" dirty="0">
                <a:solidFill>
                  <a:srgbClr val="FF0000"/>
                </a:solidFill>
                <a:latin typeface="Arial"/>
                <a:cs typeface="Arial"/>
              </a:rPr>
              <a:t>y</a:t>
            </a:r>
            <a:r>
              <a:rPr sz="2000" b="1" dirty="0">
                <a:solidFill>
                  <a:srgbClr val="FF0000"/>
                </a:solidFill>
                <a:latin typeface="Arial"/>
                <a:cs typeface="Arial"/>
              </a:rPr>
              <a:t>ntax</a:t>
            </a:r>
            <a:r>
              <a:rPr sz="2000" b="1" spc="-10" dirty="0">
                <a:solidFill>
                  <a:srgbClr val="FF0000"/>
                </a:solidFill>
                <a:latin typeface="Arial"/>
                <a:cs typeface="Arial"/>
              </a:rPr>
              <a:t> </a:t>
            </a:r>
            <a:r>
              <a:rPr sz="2000" b="1" dirty="0">
                <a:solidFill>
                  <a:srgbClr val="FF0000"/>
                </a:solidFill>
                <a:latin typeface="Arial"/>
                <a:cs typeface="Arial"/>
              </a:rPr>
              <a:t>and</a:t>
            </a:r>
            <a:r>
              <a:rPr sz="2000" b="1" spc="-15" dirty="0">
                <a:solidFill>
                  <a:srgbClr val="FF0000"/>
                </a:solidFill>
                <a:latin typeface="Arial"/>
                <a:cs typeface="Arial"/>
              </a:rPr>
              <a:t> </a:t>
            </a:r>
            <a:r>
              <a:rPr sz="2000" b="1" dirty="0">
                <a:solidFill>
                  <a:srgbClr val="FF0000"/>
                </a:solidFill>
                <a:latin typeface="Arial"/>
                <a:cs typeface="Arial"/>
              </a:rPr>
              <a:t>semantics</a:t>
            </a:r>
            <a:r>
              <a:rPr sz="2000" b="1" spc="-25" dirty="0">
                <a:solidFill>
                  <a:srgbClr val="FF0000"/>
                </a:solidFill>
                <a:latin typeface="Arial"/>
                <a:cs typeface="Arial"/>
              </a:rPr>
              <a:t> </a:t>
            </a:r>
            <a:r>
              <a:rPr sz="2000" b="1" spc="0" dirty="0">
                <a:solidFill>
                  <a:srgbClr val="FF0000"/>
                </a:solidFill>
                <a:latin typeface="宋体"/>
                <a:cs typeface="宋体"/>
              </a:rPr>
              <a:t>）</a:t>
            </a:r>
            <a:r>
              <a:rPr sz="2000" b="1" spc="0" dirty="0">
                <a:solidFill>
                  <a:srgbClr val="163793"/>
                </a:solidFill>
                <a:latin typeface="宋体"/>
                <a:cs typeface="宋体"/>
              </a:rPr>
              <a:t>问题</a:t>
            </a:r>
            <a:endParaRPr sz="2000">
              <a:latin typeface="宋体"/>
              <a:cs typeface="宋体"/>
            </a:endParaRPr>
          </a:p>
          <a:p>
            <a:pPr marL="95250">
              <a:lnSpc>
                <a:spcPct val="100000"/>
              </a:lnSpc>
              <a:spcBef>
                <a:spcPts val="1520"/>
              </a:spcBef>
            </a:pPr>
            <a:r>
              <a:rPr sz="2800" spc="200" dirty="0">
                <a:solidFill>
                  <a:srgbClr val="6699FF"/>
                </a:solidFill>
                <a:latin typeface="Wingdings"/>
                <a:cs typeface="Wingdings"/>
              </a:rPr>
              <a:t></a:t>
            </a:r>
            <a:r>
              <a:rPr sz="2800" spc="-10" dirty="0">
                <a:solidFill>
                  <a:srgbClr val="FF0000"/>
                </a:solidFill>
                <a:latin typeface="宋体"/>
                <a:cs typeface="宋体"/>
              </a:rPr>
              <a:t>数据表</a:t>
            </a:r>
            <a:r>
              <a:rPr sz="2800" spc="-5" dirty="0">
                <a:solidFill>
                  <a:srgbClr val="FF0000"/>
                </a:solidFill>
                <a:latin typeface="宋体"/>
                <a:cs typeface="宋体"/>
              </a:rPr>
              <a:t>示</a:t>
            </a:r>
            <a:r>
              <a:rPr sz="2800" spc="-10" dirty="0">
                <a:solidFill>
                  <a:srgbClr val="FF0000"/>
                </a:solidFill>
                <a:latin typeface="宋体"/>
                <a:cs typeface="宋体"/>
              </a:rPr>
              <a:t>转化</a:t>
            </a:r>
            <a:endParaRPr sz="2800">
              <a:latin typeface="宋体"/>
              <a:cs typeface="宋体"/>
            </a:endParaRPr>
          </a:p>
          <a:p>
            <a:pPr marL="552450">
              <a:lnSpc>
                <a:spcPct val="100000"/>
              </a:lnSpc>
              <a:spcBef>
                <a:spcPts val="590"/>
              </a:spcBef>
              <a:tabLst>
                <a:tab pos="83883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宋体"/>
                <a:cs typeface="宋体"/>
              </a:rPr>
              <a:t>转换为主机独立的编码</a:t>
            </a:r>
            <a:endParaRPr sz="2400">
              <a:latin typeface="宋体"/>
              <a:cs typeface="宋体"/>
            </a:endParaRPr>
          </a:p>
          <a:p>
            <a:pPr marL="95250">
              <a:lnSpc>
                <a:spcPct val="100000"/>
              </a:lnSpc>
              <a:spcBef>
                <a:spcPts val="655"/>
              </a:spcBef>
            </a:pPr>
            <a:r>
              <a:rPr sz="2800" spc="200" dirty="0">
                <a:solidFill>
                  <a:srgbClr val="6699FF"/>
                </a:solidFill>
                <a:latin typeface="Wingdings"/>
                <a:cs typeface="Wingdings"/>
              </a:rPr>
              <a:t></a:t>
            </a:r>
            <a:r>
              <a:rPr sz="2800" spc="-5" dirty="0">
                <a:solidFill>
                  <a:srgbClr val="FF0000"/>
                </a:solidFill>
                <a:latin typeface="宋体"/>
                <a:cs typeface="宋体"/>
              </a:rPr>
              <a:t>加密</a:t>
            </a:r>
            <a:r>
              <a:rPr sz="2800" spc="-5" dirty="0">
                <a:solidFill>
                  <a:srgbClr val="FF0000"/>
                </a:solidFill>
                <a:latin typeface="Arial"/>
                <a:cs typeface="Arial"/>
              </a:rPr>
              <a:t>/</a:t>
            </a:r>
            <a:r>
              <a:rPr sz="2800" spc="-5" dirty="0">
                <a:solidFill>
                  <a:srgbClr val="FF0000"/>
                </a:solidFill>
                <a:latin typeface="宋体"/>
                <a:cs typeface="宋体"/>
              </a:rPr>
              <a:t>解密</a:t>
            </a:r>
            <a:endParaRPr sz="2800">
              <a:latin typeface="宋体"/>
              <a:cs typeface="宋体"/>
            </a:endParaRPr>
          </a:p>
        </p:txBody>
      </p:sp>
      <p:sp>
        <p:nvSpPr>
          <p:cNvPr id="7" name="object 7"/>
          <p:cNvSpPr txBox="1"/>
          <p:nvPr/>
        </p:nvSpPr>
        <p:spPr>
          <a:xfrm>
            <a:off x="2263520" y="1254180"/>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来自应用层</a:t>
            </a:r>
            <a:endParaRPr sz="1600">
              <a:latin typeface="宋体"/>
              <a:cs typeface="宋体"/>
            </a:endParaRPr>
          </a:p>
        </p:txBody>
      </p:sp>
      <p:sp>
        <p:nvSpPr>
          <p:cNvPr id="8" name="object 8"/>
          <p:cNvSpPr/>
          <p:nvPr/>
        </p:nvSpPr>
        <p:spPr>
          <a:xfrm>
            <a:off x="6654800" y="1874773"/>
            <a:ext cx="313055" cy="281305"/>
          </a:xfrm>
          <a:custGeom>
            <a:avLst/>
            <a:gdLst/>
            <a:ahLst/>
            <a:cxnLst/>
            <a:rect l="l" t="t" r="r" b="b"/>
            <a:pathLst>
              <a:path w="313054" h="281305">
                <a:moveTo>
                  <a:pt x="234569" y="70230"/>
                </a:moveTo>
                <a:lnTo>
                  <a:pt x="78231" y="70230"/>
                </a:lnTo>
                <a:lnTo>
                  <a:pt x="78231" y="281050"/>
                </a:lnTo>
                <a:lnTo>
                  <a:pt x="234569" y="281050"/>
                </a:lnTo>
                <a:lnTo>
                  <a:pt x="234569" y="70230"/>
                </a:lnTo>
                <a:close/>
              </a:path>
              <a:path w="313054" h="281305">
                <a:moveTo>
                  <a:pt x="156336" y="0"/>
                </a:moveTo>
                <a:lnTo>
                  <a:pt x="0" y="70230"/>
                </a:lnTo>
                <a:lnTo>
                  <a:pt x="312800" y="70230"/>
                </a:lnTo>
                <a:lnTo>
                  <a:pt x="156336" y="0"/>
                </a:lnTo>
                <a:close/>
              </a:path>
            </a:pathLst>
          </a:custGeom>
          <a:solidFill>
            <a:srgbClr val="88A2EC"/>
          </a:solidFill>
        </p:spPr>
        <p:txBody>
          <a:bodyPr wrap="square" lIns="0" tIns="0" rIns="0" bIns="0" rtlCol="0"/>
          <a:lstStyle/>
          <a:p>
            <a:endParaRPr/>
          </a:p>
        </p:txBody>
      </p:sp>
      <p:sp>
        <p:nvSpPr>
          <p:cNvPr id="9" name="object 9"/>
          <p:cNvSpPr/>
          <p:nvPr/>
        </p:nvSpPr>
        <p:spPr>
          <a:xfrm>
            <a:off x="6654800" y="1874773"/>
            <a:ext cx="313055" cy="281305"/>
          </a:xfrm>
          <a:custGeom>
            <a:avLst/>
            <a:gdLst/>
            <a:ahLst/>
            <a:cxnLst/>
            <a:rect l="l" t="t" r="r" b="b"/>
            <a:pathLst>
              <a:path w="313054" h="281305">
                <a:moveTo>
                  <a:pt x="0" y="70230"/>
                </a:moveTo>
                <a:lnTo>
                  <a:pt x="78231" y="70230"/>
                </a:lnTo>
                <a:lnTo>
                  <a:pt x="78231" y="281050"/>
                </a:lnTo>
                <a:lnTo>
                  <a:pt x="234569" y="281050"/>
                </a:lnTo>
                <a:lnTo>
                  <a:pt x="234569" y="70230"/>
                </a:lnTo>
                <a:lnTo>
                  <a:pt x="312800" y="70230"/>
                </a:lnTo>
                <a:lnTo>
                  <a:pt x="156336" y="0"/>
                </a:lnTo>
                <a:lnTo>
                  <a:pt x="0" y="70230"/>
                </a:lnTo>
                <a:close/>
              </a:path>
            </a:pathLst>
          </a:custGeom>
          <a:ln w="9525">
            <a:solidFill>
              <a:srgbClr val="163793"/>
            </a:solidFill>
          </a:ln>
        </p:spPr>
        <p:txBody>
          <a:bodyPr wrap="square" lIns="0" tIns="0" rIns="0" bIns="0" rtlCol="0"/>
          <a:lstStyle/>
          <a:p>
            <a:endParaRPr/>
          </a:p>
        </p:txBody>
      </p:sp>
      <p:sp>
        <p:nvSpPr>
          <p:cNvPr id="10" name="object 10"/>
          <p:cNvSpPr/>
          <p:nvPr/>
        </p:nvSpPr>
        <p:spPr>
          <a:xfrm>
            <a:off x="6670675" y="2973323"/>
            <a:ext cx="313055" cy="262255"/>
          </a:xfrm>
          <a:custGeom>
            <a:avLst/>
            <a:gdLst/>
            <a:ahLst/>
            <a:cxnLst/>
            <a:rect l="l" t="t" r="r" b="b"/>
            <a:pathLst>
              <a:path w="313054" h="262255">
                <a:moveTo>
                  <a:pt x="234569" y="65531"/>
                </a:moveTo>
                <a:lnTo>
                  <a:pt x="78231" y="65531"/>
                </a:lnTo>
                <a:lnTo>
                  <a:pt x="78231" y="262000"/>
                </a:lnTo>
                <a:lnTo>
                  <a:pt x="234569" y="262000"/>
                </a:lnTo>
                <a:lnTo>
                  <a:pt x="234569" y="65531"/>
                </a:lnTo>
                <a:close/>
              </a:path>
              <a:path w="313054" h="262255">
                <a:moveTo>
                  <a:pt x="156336" y="0"/>
                </a:moveTo>
                <a:lnTo>
                  <a:pt x="0" y="65531"/>
                </a:lnTo>
                <a:lnTo>
                  <a:pt x="312800" y="65531"/>
                </a:lnTo>
                <a:lnTo>
                  <a:pt x="156336" y="0"/>
                </a:lnTo>
                <a:close/>
              </a:path>
            </a:pathLst>
          </a:custGeom>
          <a:solidFill>
            <a:srgbClr val="88A2EC"/>
          </a:solidFill>
        </p:spPr>
        <p:txBody>
          <a:bodyPr wrap="square" lIns="0" tIns="0" rIns="0" bIns="0" rtlCol="0"/>
          <a:lstStyle/>
          <a:p>
            <a:endParaRPr/>
          </a:p>
        </p:txBody>
      </p:sp>
      <p:sp>
        <p:nvSpPr>
          <p:cNvPr id="11" name="object 11"/>
          <p:cNvSpPr/>
          <p:nvPr/>
        </p:nvSpPr>
        <p:spPr>
          <a:xfrm>
            <a:off x="6670675" y="2973323"/>
            <a:ext cx="313055" cy="262255"/>
          </a:xfrm>
          <a:custGeom>
            <a:avLst/>
            <a:gdLst/>
            <a:ahLst/>
            <a:cxnLst/>
            <a:rect l="l" t="t" r="r" b="b"/>
            <a:pathLst>
              <a:path w="313054" h="262255">
                <a:moveTo>
                  <a:pt x="0" y="65531"/>
                </a:moveTo>
                <a:lnTo>
                  <a:pt x="78231" y="65531"/>
                </a:lnTo>
                <a:lnTo>
                  <a:pt x="78231" y="262000"/>
                </a:lnTo>
                <a:lnTo>
                  <a:pt x="234569" y="262000"/>
                </a:lnTo>
                <a:lnTo>
                  <a:pt x="234569" y="65531"/>
                </a:lnTo>
                <a:lnTo>
                  <a:pt x="312800" y="65531"/>
                </a:lnTo>
                <a:lnTo>
                  <a:pt x="156336" y="0"/>
                </a:lnTo>
                <a:lnTo>
                  <a:pt x="0" y="65531"/>
                </a:lnTo>
                <a:close/>
              </a:path>
            </a:pathLst>
          </a:custGeom>
          <a:ln w="9525">
            <a:solidFill>
              <a:srgbClr val="163793"/>
            </a:solidFill>
          </a:ln>
        </p:spPr>
        <p:txBody>
          <a:bodyPr wrap="square" lIns="0" tIns="0" rIns="0" bIns="0" rtlCol="0"/>
          <a:lstStyle/>
          <a:p>
            <a:endParaRPr/>
          </a:p>
        </p:txBody>
      </p:sp>
      <p:sp>
        <p:nvSpPr>
          <p:cNvPr id="16" name="object 16"/>
          <p:cNvSpPr txBox="1"/>
          <p:nvPr/>
        </p:nvSpPr>
        <p:spPr>
          <a:xfrm>
            <a:off x="466140" y="6062216"/>
            <a:ext cx="4469765" cy="732155"/>
          </a:xfrm>
          <a:prstGeom prst="rect">
            <a:avLst/>
          </a:prstGeom>
        </p:spPr>
        <p:txBody>
          <a:bodyPr vert="horz" wrap="square" lIns="0" tIns="0" rIns="0" bIns="0" rtlCol="0">
            <a:spAutoFit/>
          </a:bodyPr>
          <a:lstStyle/>
          <a:p>
            <a:pPr marL="12700">
              <a:lnSpc>
                <a:spcPct val="100000"/>
              </a:lnSpc>
            </a:pPr>
            <a:r>
              <a:rPr sz="2800" spc="200" dirty="0">
                <a:solidFill>
                  <a:srgbClr val="6699FF"/>
                </a:solidFill>
                <a:latin typeface="Wingdings"/>
                <a:cs typeface="Wingdings"/>
              </a:rPr>
              <a:t></a:t>
            </a:r>
            <a:r>
              <a:rPr sz="2800" spc="-5" dirty="0">
                <a:solidFill>
                  <a:srgbClr val="FF0000"/>
                </a:solidFill>
                <a:latin typeface="宋体"/>
                <a:cs typeface="宋体"/>
              </a:rPr>
              <a:t>压缩</a:t>
            </a:r>
            <a:r>
              <a:rPr sz="2800" spc="-5" dirty="0">
                <a:solidFill>
                  <a:srgbClr val="FF0000"/>
                </a:solidFill>
                <a:latin typeface="Arial"/>
                <a:cs typeface="Arial"/>
              </a:rPr>
              <a:t>/</a:t>
            </a:r>
            <a:r>
              <a:rPr sz="2800" spc="-5" dirty="0">
                <a:solidFill>
                  <a:srgbClr val="FF0000"/>
                </a:solidFill>
                <a:latin typeface="宋体"/>
                <a:cs typeface="宋体"/>
              </a:rPr>
              <a:t>解压缩</a:t>
            </a:r>
            <a:endParaRPr sz="2800">
              <a:latin typeface="宋体"/>
              <a:cs typeface="宋体"/>
            </a:endParaRPr>
          </a:p>
          <a:p>
            <a:pPr marL="2026920">
              <a:lnSpc>
                <a:spcPts val="2155"/>
              </a:lnSpc>
              <a:spcBef>
                <a:spcPts val="545"/>
              </a:spcBef>
            </a:pPr>
            <a:r>
              <a:rPr sz="1800" b="1" dirty="0">
                <a:solidFill>
                  <a:srgbClr val="88A2EC"/>
                </a:solidFill>
                <a:latin typeface="宋体"/>
                <a:cs typeface="宋体"/>
              </a:rPr>
              <a:t>计算机网</a:t>
            </a:r>
            <a:r>
              <a:rPr sz="1800" b="1" spc="-5" dirty="0">
                <a:solidFill>
                  <a:srgbClr val="88A2EC"/>
                </a:solidFill>
                <a:latin typeface="宋体"/>
                <a:cs typeface="宋体"/>
              </a:rPr>
              <a:t>络</a:t>
            </a:r>
            <a:r>
              <a:rPr sz="1800" b="1" spc="-395" dirty="0">
                <a:solidFill>
                  <a:srgbClr val="88A2EC"/>
                </a:solidFill>
                <a:latin typeface="宋体"/>
                <a:cs typeface="宋体"/>
              </a:rPr>
              <a:t> </a:t>
            </a:r>
            <a:r>
              <a:rPr sz="1800" b="1" spc="-5" dirty="0">
                <a:solidFill>
                  <a:srgbClr val="7D9AED"/>
                </a:solidFill>
                <a:latin typeface="宋体"/>
                <a:cs typeface="宋体"/>
              </a:rPr>
              <a:t>之</a:t>
            </a:r>
            <a:r>
              <a:rPr sz="1800" b="1" spc="-395" dirty="0">
                <a:solidFill>
                  <a:srgbClr val="7D9AED"/>
                </a:solidFill>
                <a:latin typeface="宋体"/>
                <a:cs typeface="宋体"/>
              </a:rPr>
              <a:t> </a:t>
            </a:r>
            <a:r>
              <a:rPr sz="1800" b="1" dirty="0">
                <a:solidFill>
                  <a:srgbClr val="88A2EC"/>
                </a:solidFill>
                <a:latin typeface="宋体"/>
                <a:cs typeface="宋体"/>
              </a:rPr>
              <a:t>网尽其用</a:t>
            </a:r>
            <a:endParaRPr sz="1800">
              <a:latin typeface="宋体"/>
              <a:cs typeface="宋体"/>
            </a:endParaRPr>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8" name="object 18"/>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6</a:t>
            </a:r>
            <a:endParaRPr sz="1400">
              <a:latin typeface="Arial"/>
              <a:cs typeface="Arial"/>
            </a:endParaRPr>
          </a:p>
        </p:txBody>
      </p:sp>
      <p:sp>
        <p:nvSpPr>
          <p:cNvPr id="14" name="object 14"/>
          <p:cNvSpPr txBox="1"/>
          <p:nvPr/>
        </p:nvSpPr>
        <p:spPr>
          <a:xfrm>
            <a:off x="6264909" y="1244401"/>
            <a:ext cx="104648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去往应用层</a:t>
            </a:r>
            <a:endParaRPr sz="1600">
              <a:latin typeface="宋体"/>
              <a:cs typeface="宋体"/>
            </a:endParaRPr>
          </a:p>
        </p:txBody>
      </p:sp>
      <p:sp>
        <p:nvSpPr>
          <p:cNvPr id="15" name="object 15"/>
          <p:cNvSpPr txBox="1">
            <a:spLocks noGrp="1"/>
          </p:cNvSpPr>
          <p:nvPr>
            <p:ph type="title"/>
          </p:nvPr>
        </p:nvSpPr>
        <p:spPr>
          <a:prstGeom prst="rect">
            <a:avLst/>
          </a:prstGeom>
        </p:spPr>
        <p:txBody>
          <a:bodyPr vert="horz" wrap="square" lIns="0" tIns="57650" rIns="0" bIns="0" rtlCol="0">
            <a:spAutoFit/>
          </a:bodyPr>
          <a:lstStyle/>
          <a:p>
            <a:pPr marL="822325">
              <a:lnSpc>
                <a:spcPts val="4205"/>
              </a:lnSpc>
            </a:pPr>
            <a:r>
              <a:rPr spc="-5" dirty="0"/>
              <a:t>表示层功能</a:t>
            </a:r>
          </a:p>
        </p:txBody>
      </p:sp>
      <p:graphicFrame>
        <p:nvGraphicFramePr>
          <p:cNvPr id="12" name="object 12"/>
          <p:cNvGraphicFramePr>
            <a:graphicFrameLocks noGrp="1"/>
          </p:cNvGraphicFramePr>
          <p:nvPr/>
        </p:nvGraphicFramePr>
        <p:xfrm>
          <a:off x="887412" y="1571625"/>
          <a:ext cx="3289298" cy="2004018"/>
        </p:xfrm>
        <a:graphic>
          <a:graphicData uri="http://schemas.openxmlformats.org/drawingml/2006/table">
            <a:tbl>
              <a:tblPr firstRow="1" bandRow="1">
                <a:tableStyleId>{2D5ABB26-0587-4C30-8999-92F81FD0307C}</a:tableStyleId>
              </a:tblPr>
              <a:tblGrid>
                <a:gridCol w="1022413">
                  <a:extLst>
                    <a:ext uri="{9D8B030D-6E8A-4147-A177-3AD203B41FA5}">
                      <a16:colId xmlns:a16="http://schemas.microsoft.com/office/drawing/2014/main" val="20000"/>
                    </a:ext>
                  </a:extLst>
                </a:gridCol>
                <a:gridCol w="1782699">
                  <a:extLst>
                    <a:ext uri="{9D8B030D-6E8A-4147-A177-3AD203B41FA5}">
                      <a16:colId xmlns:a16="http://schemas.microsoft.com/office/drawing/2014/main" val="20001"/>
                    </a:ext>
                  </a:extLst>
                </a:gridCol>
                <a:gridCol w="312800">
                  <a:extLst>
                    <a:ext uri="{9D8B030D-6E8A-4147-A177-3AD203B41FA5}">
                      <a16:colId xmlns:a16="http://schemas.microsoft.com/office/drawing/2014/main" val="20002"/>
                    </a:ext>
                  </a:extLst>
                </a:gridCol>
                <a:gridCol w="171386">
                  <a:extLst>
                    <a:ext uri="{9D8B030D-6E8A-4147-A177-3AD203B41FA5}">
                      <a16:colId xmlns:a16="http://schemas.microsoft.com/office/drawing/2014/main" val="20003"/>
                    </a:ext>
                  </a:extLst>
                </a:gridCol>
              </a:tblGrid>
              <a:tr h="284162">
                <a:tc rowSpan="2">
                  <a:txBody>
                    <a:bodyPr/>
                    <a:lstStyle/>
                    <a:p>
                      <a:endParaRPr sz="1600">
                        <a:latin typeface="宋体"/>
                        <a:cs typeface="宋体"/>
                      </a:endParaRPr>
                    </a:p>
                  </a:txBody>
                  <a:tcPr marL="0" marR="0" marT="0" marB="0">
                    <a:lnR w="9525">
                      <a:solidFill>
                        <a:srgbClr val="163793"/>
                      </a:solidFill>
                      <a:prstDash val="solid"/>
                    </a:lnR>
                  </a:tcPr>
                </a:tc>
                <a:tc>
                  <a:txBody>
                    <a:bodyPr/>
                    <a:lstStyle/>
                    <a:p>
                      <a:pPr marL="659130">
                        <a:lnSpc>
                          <a:spcPct val="100000"/>
                        </a:lnSpc>
                      </a:pPr>
                      <a:r>
                        <a:rPr sz="1200" b="1" spc="-40" dirty="0">
                          <a:solidFill>
                            <a:srgbClr val="FFFFFF"/>
                          </a:solidFill>
                          <a:latin typeface="Arial"/>
                          <a:cs typeface="Arial"/>
                        </a:rPr>
                        <a:t>A</a:t>
                      </a:r>
                      <a:r>
                        <a:rPr sz="1200" b="1" dirty="0">
                          <a:solidFill>
                            <a:srgbClr val="FFFFFF"/>
                          </a:solidFill>
                          <a:latin typeface="Arial"/>
                          <a:cs typeface="Arial"/>
                        </a:rPr>
                        <a:t>-</a:t>
                      </a:r>
                      <a:r>
                        <a:rPr sz="1200" b="1" spc="30" dirty="0">
                          <a:solidFill>
                            <a:srgbClr val="FFFFFF"/>
                          </a:solidFill>
                          <a:latin typeface="Arial"/>
                          <a:cs typeface="Arial"/>
                        </a:rPr>
                        <a:t> </a:t>
                      </a:r>
                      <a:r>
                        <a:rPr sz="1200" b="1" dirty="0">
                          <a:solidFill>
                            <a:srgbClr val="FFFFFF"/>
                          </a:solidFill>
                          <a:latin typeface="Arial"/>
                          <a:cs typeface="Arial"/>
                        </a:rPr>
                        <a:t>PDU</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0000"/>
                    </a:solidFill>
                  </a:tcPr>
                </a:tc>
                <a:tc rowSpan="2" gridSpan="2">
                  <a:txBody>
                    <a:bodyPr/>
                    <a:lstStyle/>
                    <a:p>
                      <a:endParaRPr sz="1200">
                        <a:latin typeface="Arial"/>
                        <a:cs typeface="Arial"/>
                      </a:endParaRPr>
                    </a:p>
                  </a:txBody>
                  <a:tcPr marL="0" marR="0" marT="0" marB="0">
                    <a:lnL w="9525">
                      <a:solidFill>
                        <a:srgbClr val="163793"/>
                      </a:solidFill>
                      <a:prstDash val="solid"/>
                    </a:lnL>
                  </a:tcPr>
                </a:tc>
                <a:tc rowSpan="2" hMerge="1">
                  <a:txBody>
                    <a:bodyPr/>
                    <a:lstStyle/>
                    <a:p>
                      <a:endParaRPr/>
                    </a:p>
                  </a:txBody>
                  <a:tcPr marL="0" marR="0" marT="0" marB="0"/>
                </a:tc>
                <a:extLst>
                  <a:ext uri="{0D108BD9-81ED-4DB2-BD59-A6C34878D82A}">
                    <a16:rowId xmlns:a16="http://schemas.microsoft.com/office/drawing/2014/main" val="10000"/>
                  </a:ext>
                </a:extLst>
              </a:tr>
              <a:tr h="340880">
                <a:tc vMerge="1">
                  <a:txBody>
                    <a:bodyPr/>
                    <a:lstStyle/>
                    <a:p>
                      <a:endParaRPr/>
                    </a:p>
                  </a:txBody>
                  <a:tcPr marL="0" marR="0" marT="0" marB="0">
                    <a:lnR w="9525">
                      <a:solidFill>
                        <a:srgbClr val="163793"/>
                      </a:solidFill>
                      <a:prstDash val="solid"/>
                    </a:lnR>
                  </a:tcPr>
                </a:tc>
                <a:tc>
                  <a:txBody>
                    <a:bodyPr/>
                    <a:lstStyle/>
                    <a:p>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tcPr>
                </a:tc>
                <a:tc gridSpan="2" vMerge="1">
                  <a:txBody>
                    <a:bodyPr/>
                    <a:lstStyle/>
                    <a:p>
                      <a:endParaRPr/>
                    </a:p>
                  </a:txBody>
                  <a:tcPr marL="0" marR="0" marT="0" marB="0">
                    <a:lnL w="9525">
                      <a:solidFill>
                        <a:srgbClr val="163793"/>
                      </a:solidFill>
                      <a:prstDash val="solid"/>
                    </a:lnL>
                  </a:tcPr>
                </a:tc>
                <a:tc hMerge="1" vMerge="1">
                  <a:txBody>
                    <a:bodyPr/>
                    <a:lstStyle/>
                    <a:p>
                      <a:endParaRPr/>
                    </a:p>
                  </a:txBody>
                  <a:tcPr marL="0" marR="0" marT="0" marB="0"/>
                </a:tc>
                <a:extLst>
                  <a:ext uri="{0D108BD9-81ED-4DB2-BD59-A6C34878D82A}">
                    <a16:rowId xmlns:a16="http://schemas.microsoft.com/office/drawing/2014/main" val="10001"/>
                  </a:ext>
                </a:extLst>
              </a:tr>
              <a:tr h="213080">
                <a:tc rowSpan="3">
                  <a:txBody>
                    <a:bodyPr/>
                    <a:lstStyle/>
                    <a:p>
                      <a:pPr marL="91440">
                        <a:lnSpc>
                          <a:spcPct val="100000"/>
                        </a:lnSpc>
                      </a:pPr>
                      <a:r>
                        <a:rPr sz="1600" b="1" spc="10" dirty="0">
                          <a:solidFill>
                            <a:srgbClr val="FFFFFF"/>
                          </a:solidFill>
                          <a:latin typeface="宋体"/>
                          <a:cs typeface="宋体"/>
                        </a:rPr>
                        <a:t>表示层</a:t>
                      </a:r>
                      <a:endParaRPr sz="1600">
                        <a:latin typeface="宋体"/>
                        <a:cs typeface="宋体"/>
                      </a:endParaRPr>
                    </a:p>
                  </a:txBody>
                  <a:tcPr marL="0" marR="0" marT="0" marB="0">
                    <a:lnR w="9525">
                      <a:solidFill>
                        <a:srgbClr val="163793"/>
                      </a:solidFill>
                      <a:prstDash val="solid"/>
                    </a:lnR>
                    <a:solidFill>
                      <a:srgbClr val="0000FF"/>
                    </a:solidFill>
                  </a:tcPr>
                </a:tc>
                <a:tc>
                  <a:txBody>
                    <a:bodyPr/>
                    <a:lstStyle/>
                    <a:p>
                      <a:endParaRPr sz="1600">
                        <a:latin typeface="宋体"/>
                        <a:cs typeface="宋体"/>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solidFill>
                      <a:srgbClr val="0000FF"/>
                    </a:solidFill>
                  </a:tcPr>
                </a:tc>
                <a:tc gridSpan="2">
                  <a:txBody>
                    <a:bodyPr/>
                    <a:lstStyle/>
                    <a:p>
                      <a:endParaRPr sz="1600">
                        <a:latin typeface="宋体"/>
                        <a:cs typeface="宋体"/>
                      </a:endParaRPr>
                    </a:p>
                  </a:txBody>
                  <a:tcPr marL="0" marR="0" marT="0" marB="0">
                    <a:lnL w="9525">
                      <a:solidFill>
                        <a:srgbClr val="163793"/>
                      </a:solidFill>
                      <a:prstDash val="solid"/>
                    </a:lnL>
                    <a:solidFill>
                      <a:srgbClr val="0000FF"/>
                    </a:solidFill>
                  </a:tcPr>
                </a:tc>
                <a:tc hMerge="1">
                  <a:txBody>
                    <a:bodyPr/>
                    <a:lstStyle/>
                    <a:p>
                      <a:endParaRPr/>
                    </a:p>
                  </a:txBody>
                  <a:tcPr marL="0" marR="0" marT="0" marB="0"/>
                </a:tc>
                <a:extLst>
                  <a:ext uri="{0D108BD9-81ED-4DB2-BD59-A6C34878D82A}">
                    <a16:rowId xmlns:a16="http://schemas.microsoft.com/office/drawing/2014/main" val="10002"/>
                  </a:ext>
                </a:extLst>
              </a:tr>
              <a:tr h="276999">
                <a:tc vMerge="1">
                  <a:txBody>
                    <a:bodyPr/>
                    <a:lstStyle/>
                    <a:p>
                      <a:endParaRPr/>
                    </a:p>
                  </a:txBody>
                  <a:tcPr marL="0" marR="0" marT="0" marB="0">
                    <a:lnR w="9525">
                      <a:solidFill>
                        <a:srgbClr val="163793"/>
                      </a:solidFill>
                      <a:prstDash val="solid"/>
                    </a:lnR>
                    <a:solidFill>
                      <a:srgbClr val="0000FF"/>
                    </a:solidFill>
                  </a:tcPr>
                </a:tc>
                <a:tc>
                  <a:txBody>
                    <a:bodyPr/>
                    <a:lstStyle/>
                    <a:p>
                      <a:pPr marL="121920">
                        <a:lnSpc>
                          <a:spcPct val="100000"/>
                        </a:lnSpc>
                      </a:pPr>
                      <a:r>
                        <a:rPr sz="1200" b="1" spc="10" dirty="0">
                          <a:solidFill>
                            <a:srgbClr val="FFFFFF"/>
                          </a:solidFill>
                          <a:latin typeface="宋体"/>
                          <a:cs typeface="宋体"/>
                        </a:rPr>
                        <a:t>编码、</a:t>
                      </a:r>
                      <a:r>
                        <a:rPr sz="1200" b="1" dirty="0">
                          <a:solidFill>
                            <a:srgbClr val="FFFFFF"/>
                          </a:solidFill>
                          <a:latin typeface="宋体"/>
                          <a:cs typeface="宋体"/>
                        </a:rPr>
                        <a:t>加密、压缩数据</a:t>
                      </a:r>
                      <a:endParaRPr sz="1200">
                        <a:latin typeface="宋体"/>
                        <a:cs typeface="宋体"/>
                      </a:endParaRPr>
                    </a:p>
                  </a:txBody>
                  <a:tcPr marL="0" marR="0" marT="0" marB="0">
                    <a:lnL w="20574">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0000"/>
                    </a:solidFill>
                  </a:tcPr>
                </a:tc>
                <a:tc>
                  <a:txBody>
                    <a:bodyPr/>
                    <a:lstStyle/>
                    <a:p>
                      <a:pPr marL="61594">
                        <a:lnSpc>
                          <a:spcPct val="100000"/>
                        </a:lnSpc>
                      </a:pPr>
                      <a:r>
                        <a:rPr sz="1200" b="1" dirty="0">
                          <a:solidFill>
                            <a:srgbClr val="163793"/>
                          </a:solidFill>
                          <a:latin typeface="Arial"/>
                          <a:cs typeface="Arial"/>
                        </a:rPr>
                        <a:t>PH</a:t>
                      </a:r>
                      <a:endParaRPr sz="1200">
                        <a:latin typeface="Arial"/>
                        <a:cs typeface="Arial"/>
                      </a:endParaRPr>
                    </a:p>
                  </a:txBody>
                  <a:tcPr marL="0" marR="0" marT="0" marB="0">
                    <a:lnL w="9525">
                      <a:solidFill>
                        <a:srgbClr val="163793"/>
                      </a:solidFill>
                      <a:prstDash val="solid"/>
                    </a:lnL>
                    <a:solidFill>
                      <a:srgbClr val="FFFFFF"/>
                    </a:solidFill>
                  </a:tcPr>
                </a:tc>
                <a:tc rowSpan="2">
                  <a:txBody>
                    <a:bodyPr/>
                    <a:lstStyle/>
                    <a:p>
                      <a:endParaRPr sz="1200">
                        <a:latin typeface="Arial"/>
                        <a:cs typeface="Arial"/>
                      </a:endParaRPr>
                    </a:p>
                  </a:txBody>
                  <a:tcPr marL="0" marR="0" marT="0" marB="0">
                    <a:solidFill>
                      <a:srgbClr val="0000FF"/>
                    </a:solidFill>
                  </a:tcPr>
                </a:tc>
                <a:extLst>
                  <a:ext uri="{0D108BD9-81ED-4DB2-BD59-A6C34878D82A}">
                    <a16:rowId xmlns:a16="http://schemas.microsoft.com/office/drawing/2014/main" val="10003"/>
                  </a:ext>
                </a:extLst>
              </a:tr>
              <a:tr h="256412">
                <a:tc vMerge="1">
                  <a:txBody>
                    <a:bodyPr/>
                    <a:lstStyle/>
                    <a:p>
                      <a:endParaRPr/>
                    </a:p>
                  </a:txBody>
                  <a:tcPr marL="0" marR="0" marT="0" marB="0">
                    <a:lnR w="9525">
                      <a:solidFill>
                        <a:srgbClr val="163793"/>
                      </a:solidFill>
                      <a:prstDash val="solid"/>
                    </a:lnR>
                    <a:solidFill>
                      <a:srgbClr val="0000FF"/>
                    </a:solidFill>
                  </a:tcPr>
                </a:tc>
                <a:tc gridSpan="2">
                  <a:txBody>
                    <a:bodyPr/>
                    <a:lstStyle/>
                    <a:p>
                      <a:endParaRPr sz="1200">
                        <a:latin typeface="Arial"/>
                        <a:cs typeface="Arial"/>
                      </a:endParaRPr>
                    </a:p>
                  </a:txBody>
                  <a:tcPr marL="0" marR="0" marT="0" marB="0">
                    <a:lnL w="9525">
                      <a:solidFill>
                        <a:srgbClr val="163793"/>
                      </a:solidFill>
                      <a:prstDash val="solid"/>
                    </a:lnL>
                    <a:lnR w="9525">
                      <a:solidFill>
                        <a:srgbClr val="163793"/>
                      </a:solidFill>
                      <a:prstDash val="solid"/>
                    </a:lnR>
                    <a:lnT w="9525" cap="flat" cmpd="sng" algn="ctr">
                      <a:solidFill>
                        <a:srgbClr val="163793"/>
                      </a:solidFill>
                      <a:prstDash val="solid"/>
                      <a:round/>
                      <a:headEnd type="none" w="med" len="med"/>
                      <a:tailEnd type="none" w="med" len="med"/>
                    </a:lnT>
                    <a:solidFill>
                      <a:srgbClr val="0000FF"/>
                    </a:solidFill>
                  </a:tcPr>
                </a:tc>
                <a:tc hMerge="1">
                  <a:txBody>
                    <a:bodyPr/>
                    <a:lstStyle/>
                    <a:p>
                      <a:endParaRPr/>
                    </a:p>
                  </a:txBody>
                  <a:tcPr marL="0" marR="0" marT="0" marB="0"/>
                </a:tc>
                <a:tc vMerge="1">
                  <a:txBody>
                    <a:bodyPr/>
                    <a:lstStyle/>
                    <a:p>
                      <a:endParaRPr/>
                    </a:p>
                  </a:txBody>
                  <a:tcPr marL="0" marR="0" marT="0" marB="0">
                    <a:solidFill>
                      <a:srgbClr val="0000FF"/>
                    </a:solidFill>
                  </a:tcPr>
                </a:tc>
                <a:extLst>
                  <a:ext uri="{0D108BD9-81ED-4DB2-BD59-A6C34878D82A}">
                    <a16:rowId xmlns:a16="http://schemas.microsoft.com/office/drawing/2014/main" val="10004"/>
                  </a:ext>
                </a:extLst>
              </a:tr>
              <a:tr h="317563">
                <a:tc rowSpan="2">
                  <a:txBody>
                    <a:bodyPr/>
                    <a:lstStyle/>
                    <a:p>
                      <a:endParaRPr sz="1200">
                        <a:latin typeface="Arial"/>
                        <a:cs typeface="Arial"/>
                      </a:endParaRPr>
                    </a:p>
                  </a:txBody>
                  <a:tcPr marL="0" marR="0" marT="0" marB="0">
                    <a:lnR w="9525">
                      <a:solidFill>
                        <a:srgbClr val="163793"/>
                      </a:solidFill>
                      <a:prstDash val="solid"/>
                    </a:lnR>
                  </a:tcPr>
                </a:tc>
                <a:tc gridSpan="2">
                  <a:txBody>
                    <a:bodyPr/>
                    <a:lstStyle/>
                    <a:p>
                      <a:endParaRPr sz="12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hMerge="1">
                  <a:txBody>
                    <a:bodyPr/>
                    <a:lstStyle/>
                    <a:p>
                      <a:endParaRPr/>
                    </a:p>
                  </a:txBody>
                  <a:tcPr marL="0" marR="0" marT="0" marB="0"/>
                </a:tc>
                <a:tc rowSpan="2">
                  <a:txBody>
                    <a:bodyPr/>
                    <a:lstStyle/>
                    <a:p>
                      <a:endParaRPr sz="1200">
                        <a:latin typeface="Arial"/>
                        <a:cs typeface="Arial"/>
                      </a:endParaRPr>
                    </a:p>
                  </a:txBody>
                  <a:tcPr marL="0" marR="0" marT="0" marB="0">
                    <a:lnL w="9525">
                      <a:solidFill>
                        <a:srgbClr val="163793"/>
                      </a:solidFill>
                      <a:prstDash val="solid"/>
                    </a:lnL>
                  </a:tcPr>
                </a:tc>
                <a:extLst>
                  <a:ext uri="{0D108BD9-81ED-4DB2-BD59-A6C34878D82A}">
                    <a16:rowId xmlns:a16="http://schemas.microsoft.com/office/drawing/2014/main" val="10005"/>
                  </a:ext>
                </a:extLst>
              </a:tr>
              <a:tr h="284162">
                <a:tc vMerge="1">
                  <a:txBody>
                    <a:bodyPr/>
                    <a:lstStyle/>
                    <a:p>
                      <a:endParaRPr/>
                    </a:p>
                  </a:txBody>
                  <a:tcPr marL="0" marR="0" marT="0" marB="0">
                    <a:lnR w="9525">
                      <a:solidFill>
                        <a:srgbClr val="163793"/>
                      </a:solidFill>
                      <a:prstDash val="solid"/>
                    </a:lnR>
                  </a:tcPr>
                </a:tc>
                <a:tc gridSpan="2">
                  <a:txBody>
                    <a:bodyPr/>
                    <a:lstStyle/>
                    <a:p>
                      <a:pPr marL="5715" algn="ctr">
                        <a:lnSpc>
                          <a:spcPct val="100000"/>
                        </a:lnSpc>
                      </a:pPr>
                      <a:r>
                        <a:rPr sz="1200" b="1" dirty="0">
                          <a:latin typeface="Arial"/>
                          <a:cs typeface="Arial"/>
                        </a:rPr>
                        <a:t>P</a:t>
                      </a:r>
                      <a:r>
                        <a:rPr sz="1200" b="1" spc="-5" dirty="0">
                          <a:latin typeface="Arial"/>
                          <a:cs typeface="Arial"/>
                        </a:rPr>
                        <a:t>-</a:t>
                      </a:r>
                      <a:r>
                        <a:rPr sz="1200" b="1" dirty="0">
                          <a:latin typeface="Arial"/>
                          <a:cs typeface="Arial"/>
                        </a:rPr>
                        <a:t>PDU</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00AF50"/>
                    </a:solidFill>
                  </a:tcPr>
                </a:tc>
                <a:tc hMerge="1">
                  <a:txBody>
                    <a:bodyPr/>
                    <a:lstStyle/>
                    <a:p>
                      <a:endParaRPr/>
                    </a:p>
                  </a:txBody>
                  <a:tcPr marL="0" marR="0" marT="0" marB="0"/>
                </a:tc>
                <a:tc vMerge="1">
                  <a:txBody>
                    <a:bodyPr/>
                    <a:lstStyle/>
                    <a:p>
                      <a:endParaRPr/>
                    </a:p>
                  </a:txBody>
                  <a:tcPr marL="0" marR="0" marT="0" marB="0">
                    <a:lnL w="9525">
                      <a:solidFill>
                        <a:srgbClr val="163793"/>
                      </a:solidFill>
                      <a:prstDash val="solid"/>
                    </a:lnL>
                  </a:tcPr>
                </a:tc>
                <a:extLst>
                  <a:ext uri="{0D108BD9-81ED-4DB2-BD59-A6C34878D82A}">
                    <a16:rowId xmlns:a16="http://schemas.microsoft.com/office/drawing/2014/main" val="10006"/>
                  </a:ext>
                </a:extLst>
              </a:tr>
            </a:tbl>
          </a:graphicData>
        </a:graphic>
      </p:graphicFrame>
      <p:graphicFrame>
        <p:nvGraphicFramePr>
          <p:cNvPr id="13" name="object 13"/>
          <p:cNvGraphicFramePr>
            <a:graphicFrameLocks noGrp="1"/>
          </p:cNvGraphicFramePr>
          <p:nvPr/>
        </p:nvGraphicFramePr>
        <p:xfrm>
          <a:off x="4887976" y="1562100"/>
          <a:ext cx="3289299" cy="1986925"/>
        </p:xfrm>
        <a:graphic>
          <a:graphicData uri="http://schemas.openxmlformats.org/drawingml/2006/table">
            <a:tbl>
              <a:tblPr firstRow="1" bandRow="1">
                <a:tableStyleId>{2D5ABB26-0587-4C30-8999-92F81FD0307C}</a:tableStyleId>
              </a:tblPr>
              <a:tblGrid>
                <a:gridCol w="1022350">
                  <a:extLst>
                    <a:ext uri="{9D8B030D-6E8A-4147-A177-3AD203B41FA5}">
                      <a16:colId xmlns:a16="http://schemas.microsoft.com/office/drawing/2014/main" val="20000"/>
                    </a:ext>
                  </a:extLst>
                </a:gridCol>
                <a:gridCol w="1782699">
                  <a:extLst>
                    <a:ext uri="{9D8B030D-6E8A-4147-A177-3AD203B41FA5}">
                      <a16:colId xmlns:a16="http://schemas.microsoft.com/office/drawing/2014/main" val="20001"/>
                    </a:ext>
                  </a:extLst>
                </a:gridCol>
                <a:gridCol w="312800">
                  <a:extLst>
                    <a:ext uri="{9D8B030D-6E8A-4147-A177-3AD203B41FA5}">
                      <a16:colId xmlns:a16="http://schemas.microsoft.com/office/drawing/2014/main" val="20002"/>
                    </a:ext>
                  </a:extLst>
                </a:gridCol>
                <a:gridCol w="171450">
                  <a:extLst>
                    <a:ext uri="{9D8B030D-6E8A-4147-A177-3AD203B41FA5}">
                      <a16:colId xmlns:a16="http://schemas.microsoft.com/office/drawing/2014/main" val="20003"/>
                    </a:ext>
                  </a:extLst>
                </a:gridCol>
              </a:tblGrid>
              <a:tr h="284162">
                <a:tc rowSpan="2">
                  <a:txBody>
                    <a:bodyPr/>
                    <a:lstStyle/>
                    <a:p>
                      <a:endParaRPr sz="1200">
                        <a:latin typeface="Arial"/>
                        <a:cs typeface="Arial"/>
                      </a:endParaRPr>
                    </a:p>
                  </a:txBody>
                  <a:tcPr marL="0" marR="0" marT="0" marB="0">
                    <a:lnR w="9525">
                      <a:solidFill>
                        <a:srgbClr val="163793"/>
                      </a:solidFill>
                      <a:prstDash val="solid"/>
                    </a:lnR>
                  </a:tcPr>
                </a:tc>
                <a:tc>
                  <a:txBody>
                    <a:bodyPr/>
                    <a:lstStyle/>
                    <a:p>
                      <a:pPr marL="659130">
                        <a:lnSpc>
                          <a:spcPct val="100000"/>
                        </a:lnSpc>
                      </a:pPr>
                      <a:r>
                        <a:rPr sz="1200" b="1" spc="-40" dirty="0">
                          <a:solidFill>
                            <a:srgbClr val="FFFFFF"/>
                          </a:solidFill>
                          <a:latin typeface="Arial"/>
                          <a:cs typeface="Arial"/>
                        </a:rPr>
                        <a:t>A</a:t>
                      </a:r>
                      <a:r>
                        <a:rPr sz="1200" b="1" dirty="0">
                          <a:solidFill>
                            <a:srgbClr val="FFFFFF"/>
                          </a:solidFill>
                          <a:latin typeface="Arial"/>
                          <a:cs typeface="Arial"/>
                        </a:rPr>
                        <a:t>-</a:t>
                      </a:r>
                      <a:r>
                        <a:rPr sz="1200" b="1" spc="30" dirty="0">
                          <a:solidFill>
                            <a:srgbClr val="FFFFFF"/>
                          </a:solidFill>
                          <a:latin typeface="Arial"/>
                          <a:cs typeface="Arial"/>
                        </a:rPr>
                        <a:t> </a:t>
                      </a:r>
                      <a:r>
                        <a:rPr sz="1200" b="1" dirty="0">
                          <a:solidFill>
                            <a:srgbClr val="FFFFFF"/>
                          </a:solidFill>
                          <a:latin typeface="Arial"/>
                          <a:cs typeface="Arial"/>
                        </a:rPr>
                        <a:t>PDU</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0000"/>
                    </a:solidFill>
                  </a:tcPr>
                </a:tc>
                <a:tc rowSpan="2" gridSpan="2">
                  <a:txBody>
                    <a:bodyPr/>
                    <a:lstStyle/>
                    <a:p>
                      <a:endParaRPr sz="1200">
                        <a:latin typeface="Arial"/>
                        <a:cs typeface="Arial"/>
                      </a:endParaRPr>
                    </a:p>
                  </a:txBody>
                  <a:tcPr marL="0" marR="0" marT="0" marB="0">
                    <a:lnL w="9525">
                      <a:solidFill>
                        <a:srgbClr val="163793"/>
                      </a:solidFill>
                      <a:prstDash val="solid"/>
                    </a:lnL>
                  </a:tcPr>
                </a:tc>
                <a:tc rowSpan="2" hMerge="1">
                  <a:txBody>
                    <a:bodyPr/>
                    <a:lstStyle/>
                    <a:p>
                      <a:endParaRPr/>
                    </a:p>
                  </a:txBody>
                  <a:tcPr marL="0" marR="0" marT="0" marB="0"/>
                </a:tc>
                <a:extLst>
                  <a:ext uri="{0D108BD9-81ED-4DB2-BD59-A6C34878D82A}">
                    <a16:rowId xmlns:a16="http://schemas.microsoft.com/office/drawing/2014/main" val="10000"/>
                  </a:ext>
                </a:extLst>
              </a:tr>
              <a:tr h="323786">
                <a:tc vMerge="1">
                  <a:txBody>
                    <a:bodyPr/>
                    <a:lstStyle/>
                    <a:p>
                      <a:endParaRPr/>
                    </a:p>
                  </a:txBody>
                  <a:tcPr marL="0" marR="0" marT="0" marB="0">
                    <a:lnR w="9525">
                      <a:solidFill>
                        <a:srgbClr val="163793"/>
                      </a:solidFill>
                      <a:prstDash val="solid"/>
                    </a:lnR>
                  </a:tcPr>
                </a:tc>
                <a:tc>
                  <a:txBody>
                    <a:bodyPr/>
                    <a:lstStyle/>
                    <a:p>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tcPr>
                </a:tc>
                <a:tc gridSpan="2" vMerge="1">
                  <a:txBody>
                    <a:bodyPr/>
                    <a:lstStyle/>
                    <a:p>
                      <a:endParaRPr/>
                    </a:p>
                  </a:txBody>
                  <a:tcPr marL="0" marR="0" marT="0" marB="0">
                    <a:lnL w="9525">
                      <a:solidFill>
                        <a:srgbClr val="163793"/>
                      </a:solidFill>
                      <a:prstDash val="solid"/>
                    </a:lnL>
                  </a:tcPr>
                </a:tc>
                <a:tc hMerge="1" vMerge="1">
                  <a:txBody>
                    <a:bodyPr/>
                    <a:lstStyle/>
                    <a:p>
                      <a:endParaRPr/>
                    </a:p>
                  </a:txBody>
                  <a:tcPr marL="0" marR="0" marT="0" marB="0"/>
                </a:tc>
                <a:extLst>
                  <a:ext uri="{0D108BD9-81ED-4DB2-BD59-A6C34878D82A}">
                    <a16:rowId xmlns:a16="http://schemas.microsoft.com/office/drawing/2014/main" val="10001"/>
                  </a:ext>
                </a:extLst>
              </a:tr>
              <a:tr h="230174">
                <a:tc rowSpan="3">
                  <a:txBody>
                    <a:bodyPr/>
                    <a:lstStyle/>
                    <a:p>
                      <a:pPr marL="92075">
                        <a:lnSpc>
                          <a:spcPct val="100000"/>
                        </a:lnSpc>
                      </a:pPr>
                      <a:r>
                        <a:rPr sz="1600" b="1" spc="10" dirty="0">
                          <a:solidFill>
                            <a:srgbClr val="FFFFFF"/>
                          </a:solidFill>
                          <a:latin typeface="宋体"/>
                          <a:cs typeface="宋体"/>
                        </a:rPr>
                        <a:t>表示层</a:t>
                      </a:r>
                      <a:endParaRPr sz="1600">
                        <a:latin typeface="宋体"/>
                        <a:cs typeface="宋体"/>
                      </a:endParaRPr>
                    </a:p>
                  </a:txBody>
                  <a:tcPr marL="0" marR="0" marT="0" marB="0">
                    <a:lnR w="9525">
                      <a:solidFill>
                        <a:srgbClr val="163793"/>
                      </a:solidFill>
                      <a:prstDash val="solid"/>
                    </a:lnR>
                    <a:solidFill>
                      <a:srgbClr val="0000FF"/>
                    </a:solidFill>
                  </a:tcPr>
                </a:tc>
                <a:tc>
                  <a:txBody>
                    <a:bodyPr/>
                    <a:lstStyle/>
                    <a:p>
                      <a:endParaRPr sz="1600">
                        <a:latin typeface="宋体"/>
                        <a:cs typeface="宋体"/>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solidFill>
                      <a:srgbClr val="0000FF"/>
                    </a:solidFill>
                  </a:tcPr>
                </a:tc>
                <a:tc gridSpan="2">
                  <a:txBody>
                    <a:bodyPr/>
                    <a:lstStyle/>
                    <a:p>
                      <a:endParaRPr sz="1600">
                        <a:latin typeface="宋体"/>
                        <a:cs typeface="宋体"/>
                      </a:endParaRPr>
                    </a:p>
                  </a:txBody>
                  <a:tcPr marL="0" marR="0" marT="0" marB="0">
                    <a:lnL w="9525">
                      <a:solidFill>
                        <a:srgbClr val="163793"/>
                      </a:solidFill>
                      <a:prstDash val="solid"/>
                    </a:lnL>
                    <a:solidFill>
                      <a:srgbClr val="0000FF"/>
                    </a:solidFill>
                  </a:tcPr>
                </a:tc>
                <a:tc hMerge="1">
                  <a:txBody>
                    <a:bodyPr/>
                    <a:lstStyle/>
                    <a:p>
                      <a:endParaRPr/>
                    </a:p>
                  </a:txBody>
                  <a:tcPr marL="0" marR="0" marT="0" marB="0"/>
                </a:tc>
                <a:extLst>
                  <a:ext uri="{0D108BD9-81ED-4DB2-BD59-A6C34878D82A}">
                    <a16:rowId xmlns:a16="http://schemas.microsoft.com/office/drawing/2014/main" val="10002"/>
                  </a:ext>
                </a:extLst>
              </a:tr>
              <a:tr h="276999">
                <a:tc vMerge="1">
                  <a:txBody>
                    <a:bodyPr/>
                    <a:lstStyle/>
                    <a:p>
                      <a:endParaRPr/>
                    </a:p>
                  </a:txBody>
                  <a:tcPr marL="0" marR="0" marT="0" marB="0">
                    <a:lnR w="9525">
                      <a:solidFill>
                        <a:srgbClr val="163793"/>
                      </a:solidFill>
                      <a:prstDash val="solid"/>
                    </a:lnR>
                    <a:solidFill>
                      <a:srgbClr val="0000FF"/>
                    </a:solidFill>
                  </a:tcPr>
                </a:tc>
                <a:tc>
                  <a:txBody>
                    <a:bodyPr/>
                    <a:lstStyle/>
                    <a:p>
                      <a:pPr marL="120014">
                        <a:lnSpc>
                          <a:spcPct val="100000"/>
                        </a:lnSpc>
                      </a:pPr>
                      <a:r>
                        <a:rPr sz="1200" b="1" spc="10" dirty="0">
                          <a:solidFill>
                            <a:srgbClr val="FFFFFF"/>
                          </a:solidFill>
                          <a:latin typeface="宋体"/>
                          <a:cs typeface="宋体"/>
                        </a:rPr>
                        <a:t>解码、</a:t>
                      </a:r>
                      <a:r>
                        <a:rPr sz="1200" b="1" dirty="0">
                          <a:solidFill>
                            <a:srgbClr val="FFFFFF"/>
                          </a:solidFill>
                          <a:latin typeface="宋体"/>
                          <a:cs typeface="宋体"/>
                        </a:rPr>
                        <a:t>解密、解压数据</a:t>
                      </a:r>
                      <a:endParaRPr sz="1200">
                        <a:latin typeface="宋体"/>
                        <a:cs typeface="宋体"/>
                      </a:endParaRPr>
                    </a:p>
                  </a:txBody>
                  <a:tcPr marL="0" marR="0" marT="0" marB="0">
                    <a:lnL w="20574">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FF0000"/>
                    </a:solidFill>
                  </a:tcPr>
                </a:tc>
                <a:tc>
                  <a:txBody>
                    <a:bodyPr/>
                    <a:lstStyle/>
                    <a:p>
                      <a:pPr marL="60960">
                        <a:lnSpc>
                          <a:spcPct val="100000"/>
                        </a:lnSpc>
                      </a:pPr>
                      <a:r>
                        <a:rPr sz="1200" b="1" dirty="0">
                          <a:solidFill>
                            <a:srgbClr val="163793"/>
                          </a:solidFill>
                          <a:latin typeface="Arial"/>
                          <a:cs typeface="Arial"/>
                        </a:rPr>
                        <a:t>PH</a:t>
                      </a:r>
                      <a:endParaRPr sz="1200">
                        <a:latin typeface="Arial"/>
                        <a:cs typeface="Arial"/>
                      </a:endParaRPr>
                    </a:p>
                  </a:txBody>
                  <a:tcPr marL="0" marR="0" marT="0" marB="0">
                    <a:lnL w="9525">
                      <a:solidFill>
                        <a:srgbClr val="163793"/>
                      </a:solidFill>
                      <a:prstDash val="solid"/>
                    </a:lnL>
                    <a:solidFill>
                      <a:srgbClr val="FFFFFF"/>
                    </a:solidFill>
                  </a:tcPr>
                </a:tc>
                <a:tc rowSpan="2">
                  <a:txBody>
                    <a:bodyPr/>
                    <a:lstStyle/>
                    <a:p>
                      <a:endParaRPr sz="1200">
                        <a:latin typeface="Arial"/>
                        <a:cs typeface="Arial"/>
                      </a:endParaRPr>
                    </a:p>
                  </a:txBody>
                  <a:tcPr marL="0" marR="0" marT="0" marB="0">
                    <a:solidFill>
                      <a:srgbClr val="0000FF"/>
                    </a:solidFill>
                  </a:tcPr>
                </a:tc>
                <a:extLst>
                  <a:ext uri="{0D108BD9-81ED-4DB2-BD59-A6C34878D82A}">
                    <a16:rowId xmlns:a16="http://schemas.microsoft.com/office/drawing/2014/main" val="10003"/>
                  </a:ext>
                </a:extLst>
              </a:tr>
              <a:tr h="265938">
                <a:tc vMerge="1">
                  <a:txBody>
                    <a:bodyPr/>
                    <a:lstStyle/>
                    <a:p>
                      <a:endParaRPr/>
                    </a:p>
                  </a:txBody>
                  <a:tcPr marL="0" marR="0" marT="0" marB="0">
                    <a:lnR w="9525">
                      <a:solidFill>
                        <a:srgbClr val="163793"/>
                      </a:solidFill>
                      <a:prstDash val="solid"/>
                    </a:lnR>
                    <a:solidFill>
                      <a:srgbClr val="0000FF"/>
                    </a:solidFill>
                  </a:tcPr>
                </a:tc>
                <a:tc gridSpan="2">
                  <a:txBody>
                    <a:bodyPr/>
                    <a:lstStyle/>
                    <a:p>
                      <a:endParaRPr sz="1200">
                        <a:latin typeface="Arial"/>
                        <a:cs typeface="Arial"/>
                      </a:endParaRPr>
                    </a:p>
                  </a:txBody>
                  <a:tcPr marL="0" marR="0" marT="0" marB="0">
                    <a:lnL w="9525">
                      <a:solidFill>
                        <a:srgbClr val="163793"/>
                      </a:solidFill>
                      <a:prstDash val="solid"/>
                    </a:lnL>
                    <a:lnR w="9525">
                      <a:solidFill>
                        <a:srgbClr val="163793"/>
                      </a:solidFill>
                      <a:prstDash val="solid"/>
                    </a:lnR>
                    <a:lnT w="9525" cap="flat" cmpd="sng" algn="ctr">
                      <a:solidFill>
                        <a:srgbClr val="163793"/>
                      </a:solidFill>
                      <a:prstDash val="solid"/>
                      <a:round/>
                      <a:headEnd type="none" w="med" len="med"/>
                      <a:tailEnd type="none" w="med" len="med"/>
                    </a:lnT>
                    <a:solidFill>
                      <a:srgbClr val="0000FF"/>
                    </a:solidFill>
                  </a:tcPr>
                </a:tc>
                <a:tc hMerge="1">
                  <a:txBody>
                    <a:bodyPr/>
                    <a:lstStyle/>
                    <a:p>
                      <a:endParaRPr/>
                    </a:p>
                  </a:txBody>
                  <a:tcPr marL="0" marR="0" marT="0" marB="0"/>
                </a:tc>
                <a:tc vMerge="1">
                  <a:txBody>
                    <a:bodyPr/>
                    <a:lstStyle/>
                    <a:p>
                      <a:endParaRPr/>
                    </a:p>
                  </a:txBody>
                  <a:tcPr marL="0" marR="0" marT="0" marB="0">
                    <a:solidFill>
                      <a:srgbClr val="0000FF"/>
                    </a:solidFill>
                  </a:tcPr>
                </a:tc>
                <a:extLst>
                  <a:ext uri="{0D108BD9-81ED-4DB2-BD59-A6C34878D82A}">
                    <a16:rowId xmlns:a16="http://schemas.microsoft.com/office/drawing/2014/main" val="10004"/>
                  </a:ext>
                </a:extLst>
              </a:tr>
              <a:tr h="308038">
                <a:tc rowSpan="2">
                  <a:txBody>
                    <a:bodyPr/>
                    <a:lstStyle/>
                    <a:p>
                      <a:endParaRPr sz="1200">
                        <a:latin typeface="Arial"/>
                        <a:cs typeface="Arial"/>
                      </a:endParaRPr>
                    </a:p>
                  </a:txBody>
                  <a:tcPr marL="0" marR="0" marT="0" marB="0">
                    <a:lnR w="9525">
                      <a:solidFill>
                        <a:srgbClr val="163793"/>
                      </a:solidFill>
                      <a:prstDash val="solid"/>
                    </a:lnR>
                  </a:tcPr>
                </a:tc>
                <a:tc gridSpan="2">
                  <a:txBody>
                    <a:bodyPr/>
                    <a:lstStyle/>
                    <a:p>
                      <a:endParaRPr sz="12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hMerge="1">
                  <a:txBody>
                    <a:bodyPr/>
                    <a:lstStyle/>
                    <a:p>
                      <a:endParaRPr/>
                    </a:p>
                  </a:txBody>
                  <a:tcPr marL="0" marR="0" marT="0" marB="0"/>
                </a:tc>
                <a:tc rowSpan="2">
                  <a:txBody>
                    <a:bodyPr/>
                    <a:lstStyle/>
                    <a:p>
                      <a:endParaRPr sz="1200">
                        <a:latin typeface="Arial"/>
                        <a:cs typeface="Arial"/>
                      </a:endParaRPr>
                    </a:p>
                  </a:txBody>
                  <a:tcPr marL="0" marR="0" marT="0" marB="0">
                    <a:lnL w="9525">
                      <a:solidFill>
                        <a:srgbClr val="163793"/>
                      </a:solidFill>
                      <a:prstDash val="solid"/>
                    </a:lnL>
                  </a:tcPr>
                </a:tc>
                <a:extLst>
                  <a:ext uri="{0D108BD9-81ED-4DB2-BD59-A6C34878D82A}">
                    <a16:rowId xmlns:a16="http://schemas.microsoft.com/office/drawing/2014/main" val="10005"/>
                  </a:ext>
                </a:extLst>
              </a:tr>
              <a:tr h="284162">
                <a:tc vMerge="1">
                  <a:txBody>
                    <a:bodyPr/>
                    <a:lstStyle/>
                    <a:p>
                      <a:endParaRPr/>
                    </a:p>
                  </a:txBody>
                  <a:tcPr marL="0" marR="0" marT="0" marB="0">
                    <a:lnR w="9525">
                      <a:solidFill>
                        <a:srgbClr val="163793"/>
                      </a:solidFill>
                      <a:prstDash val="solid"/>
                    </a:lnR>
                  </a:tcPr>
                </a:tc>
                <a:tc gridSpan="2">
                  <a:txBody>
                    <a:bodyPr/>
                    <a:lstStyle/>
                    <a:p>
                      <a:pPr marL="6985" algn="ctr">
                        <a:lnSpc>
                          <a:spcPct val="100000"/>
                        </a:lnSpc>
                      </a:pPr>
                      <a:r>
                        <a:rPr sz="1200" b="1" dirty="0">
                          <a:latin typeface="Arial"/>
                          <a:cs typeface="Arial"/>
                        </a:rPr>
                        <a:t>P</a:t>
                      </a:r>
                      <a:r>
                        <a:rPr sz="1200" b="1" spc="-5" dirty="0">
                          <a:latin typeface="Arial"/>
                          <a:cs typeface="Arial"/>
                        </a:rPr>
                        <a:t>-</a:t>
                      </a:r>
                      <a:r>
                        <a:rPr sz="1200" b="1" dirty="0">
                          <a:latin typeface="Arial"/>
                          <a:cs typeface="Arial"/>
                        </a:rPr>
                        <a:t>PDU</a:t>
                      </a:r>
                      <a:endParaRPr sz="12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solidFill>
                      <a:srgbClr val="00AF50"/>
                    </a:solidFill>
                  </a:tcPr>
                </a:tc>
                <a:tc hMerge="1">
                  <a:txBody>
                    <a:bodyPr/>
                    <a:lstStyle/>
                    <a:p>
                      <a:endParaRPr/>
                    </a:p>
                  </a:txBody>
                  <a:tcPr marL="0" marR="0" marT="0" marB="0"/>
                </a:tc>
                <a:tc vMerge="1">
                  <a:txBody>
                    <a:bodyPr/>
                    <a:lstStyle/>
                    <a:p>
                      <a:endParaRPr/>
                    </a:p>
                  </a:txBody>
                  <a:tcPr marL="0" marR="0" marT="0" marB="0">
                    <a:lnL w="9525">
                      <a:solidFill>
                        <a:srgbClr val="163793"/>
                      </a:solidFill>
                      <a:prstDash val="solid"/>
                    </a:lnL>
                  </a:tcPr>
                </a:tc>
                <a:extLst>
                  <a:ext uri="{0D108BD9-81ED-4DB2-BD59-A6C34878D82A}">
                    <a16:rowId xmlns:a16="http://schemas.microsoft.com/office/drawing/2014/main" val="10006"/>
                  </a:ext>
                </a:extLst>
              </a:tr>
            </a:tbl>
          </a:graphicData>
        </a:graphic>
      </p:graphicFrame>
      <p:sp>
        <p:nvSpPr>
          <p:cNvPr id="19" name="灯片编号占位符 18">
            <a:extLst>
              <a:ext uri="{FF2B5EF4-FFF2-40B4-BE49-F238E27FC236}">
                <a16:creationId xmlns:a16="http://schemas.microsoft.com/office/drawing/2014/main" id="{6015EA97-59FE-4353-AE8D-2D154639C818}"/>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129</a:t>
            </a:fld>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三、计算机网络的功能</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计算机网络的功能是在不同主机之间实现快速的</a:t>
            </a:r>
            <a:r>
              <a:rPr lang="zh-CN" altLang="en-US" dirty="0">
                <a:solidFill>
                  <a:srgbClr val="FF0000"/>
                </a:solidFill>
              </a:rPr>
              <a:t>信息交换</a:t>
            </a:r>
            <a:r>
              <a:rPr lang="zh-CN" altLang="en-US" dirty="0">
                <a:solidFill>
                  <a:srgbClr val="163793"/>
                </a:solidFill>
              </a:rPr>
              <a:t>。通过信息交换，计算机网络可实现资源共享这一核心功能，包括</a:t>
            </a:r>
            <a:r>
              <a:rPr lang="zh-CN" altLang="en-US" dirty="0">
                <a:solidFill>
                  <a:srgbClr val="FF0000"/>
                </a:solidFill>
              </a:rPr>
              <a:t>硬件资源共享、软件资源共享和信息资源共享</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C57F8171-1F3C-44D4-81B7-01D6E8728FDA}"/>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a:t>
            </a:fld>
            <a:endParaRPr lang="en-US" altLang="zh-CN" dirty="0"/>
          </a:p>
        </p:txBody>
      </p:sp>
    </p:spTree>
    <p:extLst>
      <p:ext uri="{BB962C8B-B14F-4D97-AF65-F5344CB8AC3E}">
        <p14:creationId xmlns:p14="http://schemas.microsoft.com/office/powerpoint/2010/main" val="20932927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88542" y="1704403"/>
            <a:ext cx="3498850" cy="1005205"/>
          </a:xfrm>
          <a:custGeom>
            <a:avLst/>
            <a:gdLst/>
            <a:ahLst/>
            <a:cxnLst/>
            <a:rect l="l" t="t" r="r" b="b"/>
            <a:pathLst>
              <a:path w="3498850" h="1005205">
                <a:moveTo>
                  <a:pt x="0" y="1004887"/>
                </a:moveTo>
                <a:lnTo>
                  <a:pt x="3498850" y="1004887"/>
                </a:lnTo>
                <a:lnTo>
                  <a:pt x="3498850" y="0"/>
                </a:lnTo>
                <a:lnTo>
                  <a:pt x="0" y="0"/>
                </a:lnTo>
                <a:lnTo>
                  <a:pt x="0" y="1004887"/>
                </a:lnTo>
                <a:close/>
              </a:path>
            </a:pathLst>
          </a:custGeom>
          <a:solidFill>
            <a:srgbClr val="92D050"/>
          </a:solidFill>
        </p:spPr>
        <p:txBody>
          <a:bodyPr wrap="square" lIns="0" tIns="0" rIns="0" bIns="0" rtlCol="0"/>
          <a:lstStyle/>
          <a:p>
            <a:endParaRPr/>
          </a:p>
        </p:txBody>
      </p:sp>
      <p:sp>
        <p:nvSpPr>
          <p:cNvPr id="3" name="object 3"/>
          <p:cNvSpPr/>
          <p:nvPr/>
        </p:nvSpPr>
        <p:spPr>
          <a:xfrm>
            <a:off x="2452242" y="2215578"/>
            <a:ext cx="1905000" cy="284480"/>
          </a:xfrm>
          <a:custGeom>
            <a:avLst/>
            <a:gdLst/>
            <a:ahLst/>
            <a:cxnLst/>
            <a:rect l="l" t="t" r="r" b="b"/>
            <a:pathLst>
              <a:path w="1905000" h="284480">
                <a:moveTo>
                  <a:pt x="0" y="284162"/>
                </a:moveTo>
                <a:lnTo>
                  <a:pt x="1905000" y="284162"/>
                </a:lnTo>
                <a:lnTo>
                  <a:pt x="1905000" y="0"/>
                </a:lnTo>
                <a:lnTo>
                  <a:pt x="0" y="0"/>
                </a:lnTo>
                <a:lnTo>
                  <a:pt x="0" y="284162"/>
                </a:lnTo>
                <a:close/>
              </a:path>
            </a:pathLst>
          </a:custGeom>
          <a:solidFill>
            <a:srgbClr val="FF6F6F"/>
          </a:solidFill>
        </p:spPr>
        <p:txBody>
          <a:bodyPr wrap="square" lIns="0" tIns="0" rIns="0" bIns="0" rtlCol="0"/>
          <a:lstStyle/>
          <a:p>
            <a:endParaRPr/>
          </a:p>
        </p:txBody>
      </p:sp>
      <p:sp>
        <p:nvSpPr>
          <p:cNvPr id="4" name="object 4"/>
          <p:cNvSpPr/>
          <p:nvPr/>
        </p:nvSpPr>
        <p:spPr>
          <a:xfrm>
            <a:off x="2452242" y="2215578"/>
            <a:ext cx="1905000" cy="284480"/>
          </a:xfrm>
          <a:custGeom>
            <a:avLst/>
            <a:gdLst/>
            <a:ahLst/>
            <a:cxnLst/>
            <a:rect l="l" t="t" r="r" b="b"/>
            <a:pathLst>
              <a:path w="1905000" h="284480">
                <a:moveTo>
                  <a:pt x="0" y="284162"/>
                </a:moveTo>
                <a:lnTo>
                  <a:pt x="1905000" y="284162"/>
                </a:lnTo>
                <a:lnTo>
                  <a:pt x="1905000" y="0"/>
                </a:lnTo>
                <a:lnTo>
                  <a:pt x="0" y="0"/>
                </a:lnTo>
                <a:lnTo>
                  <a:pt x="0" y="284162"/>
                </a:lnTo>
                <a:close/>
              </a:path>
            </a:pathLst>
          </a:custGeom>
          <a:ln w="9525">
            <a:solidFill>
              <a:srgbClr val="163793"/>
            </a:solidFill>
          </a:ln>
        </p:spPr>
        <p:txBody>
          <a:bodyPr wrap="square" lIns="0" tIns="0" rIns="0" bIns="0" rtlCol="0"/>
          <a:lstStyle/>
          <a:p>
            <a:endParaRPr/>
          </a:p>
        </p:txBody>
      </p:sp>
      <p:sp>
        <p:nvSpPr>
          <p:cNvPr id="5" name="object 5"/>
          <p:cNvSpPr txBox="1"/>
          <p:nvPr/>
        </p:nvSpPr>
        <p:spPr>
          <a:xfrm>
            <a:off x="1176934" y="2071425"/>
            <a:ext cx="638175"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应用层</a:t>
            </a:r>
            <a:endParaRPr sz="1600">
              <a:latin typeface="宋体"/>
              <a:cs typeface="宋体"/>
            </a:endParaRPr>
          </a:p>
        </p:txBody>
      </p:sp>
      <p:sp>
        <p:nvSpPr>
          <p:cNvPr id="6" name="object 6"/>
          <p:cNvSpPr txBox="1"/>
          <p:nvPr/>
        </p:nvSpPr>
        <p:spPr>
          <a:xfrm>
            <a:off x="3322446" y="1304218"/>
            <a:ext cx="630555" cy="238125"/>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用</a:t>
            </a:r>
            <a:r>
              <a:rPr sz="1600" b="1" spc="-15" dirty="0">
                <a:solidFill>
                  <a:srgbClr val="163793"/>
                </a:solidFill>
                <a:latin typeface="宋体"/>
                <a:cs typeface="宋体"/>
              </a:rPr>
              <a:t>户</a:t>
            </a:r>
            <a:r>
              <a:rPr sz="1600" b="1" spc="-400" dirty="0">
                <a:solidFill>
                  <a:srgbClr val="163793"/>
                </a:solidFill>
                <a:latin typeface="宋体"/>
                <a:cs typeface="宋体"/>
              </a:rPr>
              <a:t> </a:t>
            </a:r>
            <a:r>
              <a:rPr sz="1600" b="1" spc="-5" dirty="0">
                <a:solidFill>
                  <a:srgbClr val="163793"/>
                </a:solidFill>
                <a:latin typeface="Arial"/>
                <a:cs typeface="Arial"/>
              </a:rPr>
              <a:t>A</a:t>
            </a:r>
            <a:endParaRPr sz="1600">
              <a:latin typeface="Arial"/>
              <a:cs typeface="Arial"/>
            </a:endParaRPr>
          </a:p>
        </p:txBody>
      </p:sp>
      <p:sp>
        <p:nvSpPr>
          <p:cNvPr id="7" name="object 7"/>
          <p:cNvSpPr txBox="1"/>
          <p:nvPr/>
        </p:nvSpPr>
        <p:spPr>
          <a:xfrm>
            <a:off x="2445892" y="1812289"/>
            <a:ext cx="614680" cy="314325"/>
          </a:xfrm>
          <a:prstGeom prst="rect">
            <a:avLst/>
          </a:prstGeom>
          <a:solidFill>
            <a:srgbClr val="FFFFFF"/>
          </a:solidFill>
          <a:ln w="9525">
            <a:solidFill>
              <a:srgbClr val="163793"/>
            </a:solidFill>
          </a:ln>
        </p:spPr>
        <p:txBody>
          <a:bodyPr vert="horz" wrap="square" lIns="0" tIns="0" rIns="0" bIns="0" rtlCol="0">
            <a:spAutoFit/>
          </a:bodyPr>
          <a:lstStyle/>
          <a:p>
            <a:pPr marL="69850">
              <a:lnSpc>
                <a:spcPct val="100000"/>
              </a:lnSpc>
            </a:pPr>
            <a:r>
              <a:rPr sz="1400" b="1" spc="-10" dirty="0">
                <a:solidFill>
                  <a:srgbClr val="163793"/>
                </a:solidFill>
                <a:latin typeface="Arial"/>
                <a:cs typeface="Arial"/>
              </a:rPr>
              <a:t>HTTP</a:t>
            </a:r>
            <a:endParaRPr sz="1400">
              <a:latin typeface="Arial"/>
              <a:cs typeface="Arial"/>
            </a:endParaRPr>
          </a:p>
        </p:txBody>
      </p:sp>
      <p:sp>
        <p:nvSpPr>
          <p:cNvPr id="8" name="object 8"/>
          <p:cNvSpPr txBox="1"/>
          <p:nvPr/>
        </p:nvSpPr>
        <p:spPr>
          <a:xfrm>
            <a:off x="3144392" y="1809114"/>
            <a:ext cx="614680" cy="314325"/>
          </a:xfrm>
          <a:prstGeom prst="rect">
            <a:avLst/>
          </a:prstGeom>
          <a:solidFill>
            <a:srgbClr val="FFFFFF"/>
          </a:solidFill>
          <a:ln w="9525">
            <a:solidFill>
              <a:srgbClr val="163793"/>
            </a:solidFill>
          </a:ln>
        </p:spPr>
        <p:txBody>
          <a:bodyPr vert="horz" wrap="square" lIns="0" tIns="0" rIns="0" bIns="0" rtlCol="0">
            <a:spAutoFit/>
          </a:bodyPr>
          <a:lstStyle/>
          <a:p>
            <a:pPr marL="133985">
              <a:lnSpc>
                <a:spcPct val="100000"/>
              </a:lnSpc>
            </a:pPr>
            <a:r>
              <a:rPr sz="1400" b="1" spc="-10" dirty="0">
                <a:solidFill>
                  <a:srgbClr val="163793"/>
                </a:solidFill>
                <a:latin typeface="Arial"/>
                <a:cs typeface="Arial"/>
              </a:rPr>
              <a:t>FTP</a:t>
            </a:r>
            <a:endParaRPr sz="1400">
              <a:latin typeface="Arial"/>
              <a:cs typeface="Arial"/>
            </a:endParaRPr>
          </a:p>
        </p:txBody>
      </p:sp>
      <p:sp>
        <p:nvSpPr>
          <p:cNvPr id="9" name="object 9"/>
          <p:cNvSpPr/>
          <p:nvPr/>
        </p:nvSpPr>
        <p:spPr>
          <a:xfrm>
            <a:off x="3830192" y="1809114"/>
            <a:ext cx="614680" cy="314325"/>
          </a:xfrm>
          <a:custGeom>
            <a:avLst/>
            <a:gdLst/>
            <a:ahLst/>
            <a:cxnLst/>
            <a:rect l="l" t="t" r="r" b="b"/>
            <a:pathLst>
              <a:path w="614679" h="314325">
                <a:moveTo>
                  <a:pt x="0" y="314325"/>
                </a:moveTo>
                <a:lnTo>
                  <a:pt x="614362" y="314325"/>
                </a:lnTo>
                <a:lnTo>
                  <a:pt x="614362" y="0"/>
                </a:lnTo>
                <a:lnTo>
                  <a:pt x="0" y="0"/>
                </a:lnTo>
                <a:lnTo>
                  <a:pt x="0" y="314325"/>
                </a:lnTo>
                <a:close/>
              </a:path>
            </a:pathLst>
          </a:custGeom>
          <a:solidFill>
            <a:srgbClr val="FFFFFF"/>
          </a:solidFill>
        </p:spPr>
        <p:txBody>
          <a:bodyPr wrap="square" lIns="0" tIns="0" rIns="0" bIns="0" rtlCol="0"/>
          <a:lstStyle/>
          <a:p>
            <a:endParaRPr/>
          </a:p>
        </p:txBody>
      </p:sp>
      <p:sp>
        <p:nvSpPr>
          <p:cNvPr id="10" name="object 10"/>
          <p:cNvSpPr/>
          <p:nvPr/>
        </p:nvSpPr>
        <p:spPr>
          <a:xfrm>
            <a:off x="3830192" y="1809114"/>
            <a:ext cx="614680" cy="314325"/>
          </a:xfrm>
          <a:custGeom>
            <a:avLst/>
            <a:gdLst/>
            <a:ahLst/>
            <a:cxnLst/>
            <a:rect l="l" t="t" r="r" b="b"/>
            <a:pathLst>
              <a:path w="614679" h="314325">
                <a:moveTo>
                  <a:pt x="0" y="314325"/>
                </a:moveTo>
                <a:lnTo>
                  <a:pt x="614362" y="314325"/>
                </a:lnTo>
                <a:lnTo>
                  <a:pt x="614362" y="0"/>
                </a:lnTo>
                <a:lnTo>
                  <a:pt x="0" y="0"/>
                </a:lnTo>
                <a:lnTo>
                  <a:pt x="0" y="314325"/>
                </a:lnTo>
                <a:close/>
              </a:path>
            </a:pathLst>
          </a:custGeom>
          <a:ln w="9525">
            <a:solidFill>
              <a:srgbClr val="163793"/>
            </a:solidFill>
          </a:ln>
        </p:spPr>
        <p:txBody>
          <a:bodyPr wrap="square" lIns="0" tIns="0" rIns="0" bIns="0" rtlCol="0"/>
          <a:lstStyle/>
          <a:p>
            <a:endParaRPr/>
          </a:p>
        </p:txBody>
      </p:sp>
      <p:sp>
        <p:nvSpPr>
          <p:cNvPr id="11" name="object 11"/>
          <p:cNvSpPr txBox="1"/>
          <p:nvPr/>
        </p:nvSpPr>
        <p:spPr>
          <a:xfrm>
            <a:off x="3830192" y="1809114"/>
            <a:ext cx="614680" cy="314325"/>
          </a:xfrm>
          <a:prstGeom prst="rect">
            <a:avLst/>
          </a:prstGeom>
          <a:ln w="9525">
            <a:solidFill>
              <a:srgbClr val="163793"/>
            </a:solidFill>
          </a:ln>
        </p:spPr>
        <p:txBody>
          <a:bodyPr vert="horz" wrap="square" lIns="0" tIns="0" rIns="0" bIns="0" rtlCol="0">
            <a:spAutoFit/>
          </a:bodyPr>
          <a:lstStyle/>
          <a:p>
            <a:pPr marL="53340">
              <a:lnSpc>
                <a:spcPct val="100000"/>
              </a:lnSpc>
            </a:pPr>
            <a:r>
              <a:rPr sz="1400" b="1" dirty="0">
                <a:solidFill>
                  <a:srgbClr val="163793"/>
                </a:solidFill>
                <a:latin typeface="Arial"/>
                <a:cs typeface="Arial"/>
              </a:rPr>
              <a:t>S</a:t>
            </a:r>
            <a:r>
              <a:rPr sz="1400" b="1" spc="15" dirty="0">
                <a:solidFill>
                  <a:srgbClr val="163793"/>
                </a:solidFill>
                <a:latin typeface="Arial"/>
                <a:cs typeface="Arial"/>
              </a:rPr>
              <a:t>M</a:t>
            </a:r>
            <a:r>
              <a:rPr sz="1400" b="1" spc="-10" dirty="0">
                <a:solidFill>
                  <a:srgbClr val="163793"/>
                </a:solidFill>
                <a:latin typeface="Arial"/>
                <a:cs typeface="Arial"/>
              </a:rPr>
              <a:t>T</a:t>
            </a:r>
            <a:r>
              <a:rPr sz="1400" b="1" dirty="0">
                <a:solidFill>
                  <a:srgbClr val="163793"/>
                </a:solidFill>
                <a:latin typeface="Arial"/>
                <a:cs typeface="Arial"/>
              </a:rPr>
              <a:t>P</a:t>
            </a:r>
            <a:endParaRPr sz="1400">
              <a:latin typeface="Arial"/>
              <a:cs typeface="Arial"/>
            </a:endParaRPr>
          </a:p>
        </p:txBody>
      </p:sp>
      <p:sp>
        <p:nvSpPr>
          <p:cNvPr id="12" name="object 12"/>
          <p:cNvSpPr/>
          <p:nvPr/>
        </p:nvSpPr>
        <p:spPr>
          <a:xfrm>
            <a:off x="2464942" y="2888678"/>
            <a:ext cx="1905000" cy="284480"/>
          </a:xfrm>
          <a:custGeom>
            <a:avLst/>
            <a:gdLst/>
            <a:ahLst/>
            <a:cxnLst/>
            <a:rect l="l" t="t" r="r" b="b"/>
            <a:pathLst>
              <a:path w="1905000" h="284480">
                <a:moveTo>
                  <a:pt x="0" y="284162"/>
                </a:moveTo>
                <a:lnTo>
                  <a:pt x="1905000" y="284162"/>
                </a:lnTo>
                <a:lnTo>
                  <a:pt x="1905000" y="0"/>
                </a:lnTo>
                <a:lnTo>
                  <a:pt x="0" y="0"/>
                </a:lnTo>
                <a:lnTo>
                  <a:pt x="0" y="284162"/>
                </a:lnTo>
                <a:close/>
              </a:path>
            </a:pathLst>
          </a:custGeom>
          <a:solidFill>
            <a:srgbClr val="FF0000"/>
          </a:solidFill>
        </p:spPr>
        <p:txBody>
          <a:bodyPr wrap="square" lIns="0" tIns="0" rIns="0" bIns="0" rtlCol="0"/>
          <a:lstStyle/>
          <a:p>
            <a:endParaRPr/>
          </a:p>
        </p:txBody>
      </p:sp>
      <p:sp>
        <p:nvSpPr>
          <p:cNvPr id="13" name="object 13"/>
          <p:cNvSpPr/>
          <p:nvPr/>
        </p:nvSpPr>
        <p:spPr>
          <a:xfrm>
            <a:off x="2464942" y="2888678"/>
            <a:ext cx="1905000" cy="284480"/>
          </a:xfrm>
          <a:custGeom>
            <a:avLst/>
            <a:gdLst/>
            <a:ahLst/>
            <a:cxnLst/>
            <a:rect l="l" t="t" r="r" b="b"/>
            <a:pathLst>
              <a:path w="1905000" h="284480">
                <a:moveTo>
                  <a:pt x="0" y="284162"/>
                </a:moveTo>
                <a:lnTo>
                  <a:pt x="1905000" y="284162"/>
                </a:lnTo>
                <a:lnTo>
                  <a:pt x="1905000" y="0"/>
                </a:lnTo>
                <a:lnTo>
                  <a:pt x="0" y="0"/>
                </a:lnTo>
                <a:lnTo>
                  <a:pt x="0" y="284162"/>
                </a:lnTo>
                <a:close/>
              </a:path>
            </a:pathLst>
          </a:custGeom>
          <a:ln w="9525">
            <a:solidFill>
              <a:srgbClr val="163793"/>
            </a:solidFill>
          </a:ln>
        </p:spPr>
        <p:txBody>
          <a:bodyPr wrap="square" lIns="0" tIns="0" rIns="0" bIns="0" rtlCol="0"/>
          <a:lstStyle/>
          <a:p>
            <a:endParaRPr/>
          </a:p>
        </p:txBody>
      </p:sp>
      <p:sp>
        <p:nvSpPr>
          <p:cNvPr id="14" name="object 14"/>
          <p:cNvSpPr txBox="1"/>
          <p:nvPr/>
        </p:nvSpPr>
        <p:spPr>
          <a:xfrm>
            <a:off x="3031617" y="2937222"/>
            <a:ext cx="748030"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Arial"/>
                <a:cs typeface="Arial"/>
              </a:rPr>
              <a:t>L7</a:t>
            </a:r>
            <a:r>
              <a:rPr sz="1600" b="1" spc="5" dirty="0">
                <a:solidFill>
                  <a:srgbClr val="FFFFFF"/>
                </a:solidFill>
                <a:latin typeface="Arial"/>
                <a:cs typeface="Arial"/>
              </a:rPr>
              <a:t> </a:t>
            </a:r>
            <a:r>
              <a:rPr sz="1600" b="1" spc="-5" dirty="0">
                <a:solidFill>
                  <a:srgbClr val="FFFFFF"/>
                </a:solidFill>
                <a:latin typeface="Arial"/>
                <a:cs typeface="Arial"/>
              </a:rPr>
              <a:t>PDU</a:t>
            </a:r>
            <a:endParaRPr sz="1600">
              <a:latin typeface="Arial"/>
              <a:cs typeface="Arial"/>
            </a:endParaRPr>
          </a:p>
        </p:txBody>
      </p:sp>
      <p:sp>
        <p:nvSpPr>
          <p:cNvPr id="15" name="object 15"/>
          <p:cNvSpPr/>
          <p:nvPr/>
        </p:nvSpPr>
        <p:spPr>
          <a:xfrm>
            <a:off x="2458592" y="2239391"/>
            <a:ext cx="0" cy="901700"/>
          </a:xfrm>
          <a:custGeom>
            <a:avLst/>
            <a:gdLst/>
            <a:ahLst/>
            <a:cxnLst/>
            <a:rect l="l" t="t" r="r" b="b"/>
            <a:pathLst>
              <a:path h="901700">
                <a:moveTo>
                  <a:pt x="0" y="0"/>
                </a:moveTo>
                <a:lnTo>
                  <a:pt x="0" y="901700"/>
                </a:lnTo>
              </a:path>
            </a:pathLst>
          </a:custGeom>
          <a:ln w="9525">
            <a:solidFill>
              <a:srgbClr val="163793"/>
            </a:solidFill>
            <a:prstDash val="dash"/>
          </a:ln>
        </p:spPr>
        <p:txBody>
          <a:bodyPr wrap="square" lIns="0" tIns="0" rIns="0" bIns="0" rtlCol="0"/>
          <a:lstStyle/>
          <a:p>
            <a:endParaRPr/>
          </a:p>
        </p:txBody>
      </p:sp>
      <p:sp>
        <p:nvSpPr>
          <p:cNvPr id="16" name="object 16"/>
          <p:cNvSpPr/>
          <p:nvPr/>
        </p:nvSpPr>
        <p:spPr>
          <a:xfrm>
            <a:off x="4363592" y="2277491"/>
            <a:ext cx="0" cy="901700"/>
          </a:xfrm>
          <a:custGeom>
            <a:avLst/>
            <a:gdLst/>
            <a:ahLst/>
            <a:cxnLst/>
            <a:rect l="l" t="t" r="r" b="b"/>
            <a:pathLst>
              <a:path h="901700">
                <a:moveTo>
                  <a:pt x="0" y="0"/>
                </a:moveTo>
                <a:lnTo>
                  <a:pt x="0" y="901700"/>
                </a:lnTo>
              </a:path>
            </a:pathLst>
          </a:custGeom>
          <a:ln w="9525">
            <a:solidFill>
              <a:srgbClr val="163793"/>
            </a:solidFill>
            <a:prstDash val="dash"/>
          </a:ln>
        </p:spPr>
        <p:txBody>
          <a:bodyPr wrap="square" lIns="0" tIns="0" rIns="0" bIns="0" rtlCol="0"/>
          <a:lstStyle/>
          <a:p>
            <a:endParaRPr/>
          </a:p>
        </p:txBody>
      </p:sp>
      <p:sp>
        <p:nvSpPr>
          <p:cNvPr id="17" name="object 17"/>
          <p:cNvSpPr/>
          <p:nvPr/>
        </p:nvSpPr>
        <p:spPr>
          <a:xfrm>
            <a:off x="3764026" y="1534033"/>
            <a:ext cx="312420" cy="262890"/>
          </a:xfrm>
          <a:custGeom>
            <a:avLst/>
            <a:gdLst/>
            <a:ahLst/>
            <a:cxnLst/>
            <a:rect l="l" t="t" r="r" b="b"/>
            <a:pathLst>
              <a:path w="312420" h="262889">
                <a:moveTo>
                  <a:pt x="211935" y="204334"/>
                </a:moveTo>
                <a:lnTo>
                  <a:pt x="187706" y="233679"/>
                </a:lnTo>
                <a:lnTo>
                  <a:pt x="312165" y="262381"/>
                </a:lnTo>
                <a:lnTo>
                  <a:pt x="291827" y="216407"/>
                </a:lnTo>
                <a:lnTo>
                  <a:pt x="226568" y="216407"/>
                </a:lnTo>
                <a:lnTo>
                  <a:pt x="211935" y="204334"/>
                </a:lnTo>
                <a:close/>
              </a:path>
              <a:path w="312420" h="262889">
                <a:moveTo>
                  <a:pt x="236175" y="174975"/>
                </a:moveTo>
                <a:lnTo>
                  <a:pt x="211935" y="204334"/>
                </a:lnTo>
                <a:lnTo>
                  <a:pt x="226568" y="216407"/>
                </a:lnTo>
                <a:lnTo>
                  <a:pt x="250825" y="187070"/>
                </a:lnTo>
                <a:lnTo>
                  <a:pt x="236175" y="174975"/>
                </a:lnTo>
                <a:close/>
              </a:path>
              <a:path w="312420" h="262889">
                <a:moveTo>
                  <a:pt x="260476" y="145541"/>
                </a:moveTo>
                <a:lnTo>
                  <a:pt x="236175" y="174975"/>
                </a:lnTo>
                <a:lnTo>
                  <a:pt x="250825" y="187070"/>
                </a:lnTo>
                <a:lnTo>
                  <a:pt x="226568" y="216407"/>
                </a:lnTo>
                <a:lnTo>
                  <a:pt x="291827" y="216407"/>
                </a:lnTo>
                <a:lnTo>
                  <a:pt x="260476" y="145541"/>
                </a:lnTo>
                <a:close/>
              </a:path>
              <a:path w="312420" h="262889">
                <a:moveTo>
                  <a:pt x="24257" y="0"/>
                </a:moveTo>
                <a:lnTo>
                  <a:pt x="0" y="29463"/>
                </a:lnTo>
                <a:lnTo>
                  <a:pt x="211935" y="204334"/>
                </a:lnTo>
                <a:lnTo>
                  <a:pt x="236175" y="174975"/>
                </a:lnTo>
                <a:lnTo>
                  <a:pt x="24257" y="0"/>
                </a:lnTo>
                <a:close/>
              </a:path>
            </a:pathLst>
          </a:custGeom>
          <a:solidFill>
            <a:srgbClr val="4D75E4"/>
          </a:solidFill>
        </p:spPr>
        <p:txBody>
          <a:bodyPr wrap="square" lIns="0" tIns="0" rIns="0" bIns="0" rtlCol="0"/>
          <a:lstStyle/>
          <a:p>
            <a:endParaRPr/>
          </a:p>
        </p:txBody>
      </p:sp>
      <p:sp>
        <p:nvSpPr>
          <p:cNvPr id="18" name="object 18"/>
          <p:cNvSpPr/>
          <p:nvPr/>
        </p:nvSpPr>
        <p:spPr>
          <a:xfrm>
            <a:off x="3946016" y="2087626"/>
            <a:ext cx="160020" cy="283845"/>
          </a:xfrm>
          <a:custGeom>
            <a:avLst/>
            <a:gdLst/>
            <a:ahLst/>
            <a:cxnLst/>
            <a:rect l="l" t="t" r="r" b="b"/>
            <a:pathLst>
              <a:path w="160020" h="283844">
                <a:moveTo>
                  <a:pt x="2032" y="155701"/>
                </a:moveTo>
                <a:lnTo>
                  <a:pt x="0" y="283463"/>
                </a:lnTo>
                <a:lnTo>
                  <a:pt x="103505" y="208407"/>
                </a:lnTo>
                <a:lnTo>
                  <a:pt x="102282" y="207772"/>
                </a:lnTo>
                <a:lnTo>
                  <a:pt x="60833" y="207772"/>
                </a:lnTo>
                <a:lnTo>
                  <a:pt x="27050" y="190119"/>
                </a:lnTo>
                <a:lnTo>
                  <a:pt x="35826" y="173254"/>
                </a:lnTo>
                <a:lnTo>
                  <a:pt x="2032" y="155701"/>
                </a:lnTo>
                <a:close/>
              </a:path>
              <a:path w="160020" h="283844">
                <a:moveTo>
                  <a:pt x="35826" y="173254"/>
                </a:moveTo>
                <a:lnTo>
                  <a:pt x="27050" y="190119"/>
                </a:lnTo>
                <a:lnTo>
                  <a:pt x="60833" y="207772"/>
                </a:lnTo>
                <a:lnTo>
                  <a:pt x="69652" y="190823"/>
                </a:lnTo>
                <a:lnTo>
                  <a:pt x="35826" y="173254"/>
                </a:lnTo>
                <a:close/>
              </a:path>
              <a:path w="160020" h="283844">
                <a:moveTo>
                  <a:pt x="69652" y="190823"/>
                </a:moveTo>
                <a:lnTo>
                  <a:pt x="60833" y="207772"/>
                </a:lnTo>
                <a:lnTo>
                  <a:pt x="102282" y="207772"/>
                </a:lnTo>
                <a:lnTo>
                  <a:pt x="69652" y="190823"/>
                </a:lnTo>
                <a:close/>
              </a:path>
              <a:path w="160020" h="283844">
                <a:moveTo>
                  <a:pt x="125984" y="0"/>
                </a:moveTo>
                <a:lnTo>
                  <a:pt x="35826" y="173254"/>
                </a:lnTo>
                <a:lnTo>
                  <a:pt x="69652" y="190823"/>
                </a:lnTo>
                <a:lnTo>
                  <a:pt x="159766" y="17652"/>
                </a:lnTo>
                <a:lnTo>
                  <a:pt x="125984" y="0"/>
                </a:lnTo>
                <a:close/>
              </a:path>
            </a:pathLst>
          </a:custGeom>
          <a:solidFill>
            <a:srgbClr val="4D75E4"/>
          </a:solidFill>
        </p:spPr>
        <p:txBody>
          <a:bodyPr wrap="square" lIns="0" tIns="0" rIns="0" bIns="0" rtlCol="0"/>
          <a:lstStyle/>
          <a:p>
            <a:endParaRPr/>
          </a:p>
        </p:txBody>
      </p:sp>
      <p:sp>
        <p:nvSpPr>
          <p:cNvPr id="19" name="object 19"/>
          <p:cNvSpPr/>
          <p:nvPr/>
        </p:nvSpPr>
        <p:spPr>
          <a:xfrm>
            <a:off x="3299967" y="2526664"/>
            <a:ext cx="114300" cy="327025"/>
          </a:xfrm>
          <a:custGeom>
            <a:avLst/>
            <a:gdLst/>
            <a:ahLst/>
            <a:cxnLst/>
            <a:rect l="l" t="t" r="r" b="b"/>
            <a:pathLst>
              <a:path w="114300" h="327025">
                <a:moveTo>
                  <a:pt x="38100" y="212725"/>
                </a:moveTo>
                <a:lnTo>
                  <a:pt x="0" y="212725"/>
                </a:lnTo>
                <a:lnTo>
                  <a:pt x="57150" y="327025"/>
                </a:lnTo>
                <a:lnTo>
                  <a:pt x="104775" y="231775"/>
                </a:lnTo>
                <a:lnTo>
                  <a:pt x="38100" y="231775"/>
                </a:lnTo>
                <a:lnTo>
                  <a:pt x="38100" y="212725"/>
                </a:lnTo>
                <a:close/>
              </a:path>
              <a:path w="114300" h="327025">
                <a:moveTo>
                  <a:pt x="76200" y="0"/>
                </a:moveTo>
                <a:lnTo>
                  <a:pt x="38100" y="0"/>
                </a:lnTo>
                <a:lnTo>
                  <a:pt x="38100" y="231775"/>
                </a:lnTo>
                <a:lnTo>
                  <a:pt x="76200" y="231775"/>
                </a:lnTo>
                <a:lnTo>
                  <a:pt x="76200" y="0"/>
                </a:lnTo>
                <a:close/>
              </a:path>
              <a:path w="114300" h="327025">
                <a:moveTo>
                  <a:pt x="114300" y="212725"/>
                </a:moveTo>
                <a:lnTo>
                  <a:pt x="76200" y="212725"/>
                </a:lnTo>
                <a:lnTo>
                  <a:pt x="76200" y="231775"/>
                </a:lnTo>
                <a:lnTo>
                  <a:pt x="104775" y="231775"/>
                </a:lnTo>
                <a:lnTo>
                  <a:pt x="114300" y="212725"/>
                </a:lnTo>
                <a:close/>
              </a:path>
            </a:pathLst>
          </a:custGeom>
          <a:solidFill>
            <a:srgbClr val="4D75E4"/>
          </a:solidFill>
        </p:spPr>
        <p:txBody>
          <a:bodyPr wrap="square" lIns="0" tIns="0" rIns="0" bIns="0" rtlCol="0"/>
          <a:lstStyle/>
          <a:p>
            <a:endParaRPr/>
          </a:p>
        </p:txBody>
      </p:sp>
      <p:sp>
        <p:nvSpPr>
          <p:cNvPr id="20" name="object 20"/>
          <p:cNvSpPr/>
          <p:nvPr/>
        </p:nvSpPr>
        <p:spPr>
          <a:xfrm>
            <a:off x="5035041" y="1728152"/>
            <a:ext cx="3498850" cy="1005205"/>
          </a:xfrm>
          <a:custGeom>
            <a:avLst/>
            <a:gdLst/>
            <a:ahLst/>
            <a:cxnLst/>
            <a:rect l="l" t="t" r="r" b="b"/>
            <a:pathLst>
              <a:path w="3498850" h="1005205">
                <a:moveTo>
                  <a:pt x="0" y="1004887"/>
                </a:moveTo>
                <a:lnTo>
                  <a:pt x="3498850" y="1004887"/>
                </a:lnTo>
                <a:lnTo>
                  <a:pt x="3498850" y="0"/>
                </a:lnTo>
                <a:lnTo>
                  <a:pt x="0" y="0"/>
                </a:lnTo>
                <a:lnTo>
                  <a:pt x="0" y="1004887"/>
                </a:lnTo>
                <a:close/>
              </a:path>
            </a:pathLst>
          </a:custGeom>
          <a:solidFill>
            <a:srgbClr val="92D050"/>
          </a:solidFill>
        </p:spPr>
        <p:txBody>
          <a:bodyPr wrap="square" lIns="0" tIns="0" rIns="0" bIns="0" rtlCol="0"/>
          <a:lstStyle/>
          <a:p>
            <a:endParaRPr/>
          </a:p>
        </p:txBody>
      </p:sp>
      <p:sp>
        <p:nvSpPr>
          <p:cNvPr id="21" name="object 21"/>
          <p:cNvSpPr/>
          <p:nvPr/>
        </p:nvSpPr>
        <p:spPr>
          <a:xfrm>
            <a:off x="6398767" y="2239327"/>
            <a:ext cx="1905000" cy="284480"/>
          </a:xfrm>
          <a:custGeom>
            <a:avLst/>
            <a:gdLst/>
            <a:ahLst/>
            <a:cxnLst/>
            <a:rect l="l" t="t" r="r" b="b"/>
            <a:pathLst>
              <a:path w="1905000" h="284480">
                <a:moveTo>
                  <a:pt x="0" y="284162"/>
                </a:moveTo>
                <a:lnTo>
                  <a:pt x="1904999" y="284162"/>
                </a:lnTo>
                <a:lnTo>
                  <a:pt x="1904999" y="0"/>
                </a:lnTo>
                <a:lnTo>
                  <a:pt x="0" y="0"/>
                </a:lnTo>
                <a:lnTo>
                  <a:pt x="0" y="284162"/>
                </a:lnTo>
                <a:close/>
              </a:path>
            </a:pathLst>
          </a:custGeom>
          <a:solidFill>
            <a:srgbClr val="FF6F6F"/>
          </a:solidFill>
        </p:spPr>
        <p:txBody>
          <a:bodyPr wrap="square" lIns="0" tIns="0" rIns="0" bIns="0" rtlCol="0"/>
          <a:lstStyle/>
          <a:p>
            <a:endParaRPr/>
          </a:p>
        </p:txBody>
      </p:sp>
      <p:sp>
        <p:nvSpPr>
          <p:cNvPr id="22" name="object 22"/>
          <p:cNvSpPr/>
          <p:nvPr/>
        </p:nvSpPr>
        <p:spPr>
          <a:xfrm>
            <a:off x="6398767" y="2239327"/>
            <a:ext cx="1905000" cy="284480"/>
          </a:xfrm>
          <a:custGeom>
            <a:avLst/>
            <a:gdLst/>
            <a:ahLst/>
            <a:cxnLst/>
            <a:rect l="l" t="t" r="r" b="b"/>
            <a:pathLst>
              <a:path w="1905000" h="284480">
                <a:moveTo>
                  <a:pt x="0" y="284162"/>
                </a:moveTo>
                <a:lnTo>
                  <a:pt x="1904999" y="284162"/>
                </a:lnTo>
                <a:lnTo>
                  <a:pt x="1904999" y="0"/>
                </a:lnTo>
                <a:lnTo>
                  <a:pt x="0" y="0"/>
                </a:lnTo>
                <a:lnTo>
                  <a:pt x="0" y="284162"/>
                </a:lnTo>
                <a:close/>
              </a:path>
            </a:pathLst>
          </a:custGeom>
          <a:ln w="9525">
            <a:solidFill>
              <a:srgbClr val="163793"/>
            </a:solidFill>
          </a:ln>
        </p:spPr>
        <p:txBody>
          <a:bodyPr wrap="square" lIns="0" tIns="0" rIns="0" bIns="0" rtlCol="0"/>
          <a:lstStyle/>
          <a:p>
            <a:endParaRPr/>
          </a:p>
        </p:txBody>
      </p:sp>
      <p:sp>
        <p:nvSpPr>
          <p:cNvPr id="23" name="object 23"/>
          <p:cNvSpPr txBox="1"/>
          <p:nvPr/>
        </p:nvSpPr>
        <p:spPr>
          <a:xfrm>
            <a:off x="7290943" y="1328221"/>
            <a:ext cx="580390" cy="238125"/>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用户</a:t>
            </a:r>
            <a:r>
              <a:rPr sz="1600" b="1" spc="-5" dirty="0">
                <a:solidFill>
                  <a:srgbClr val="163793"/>
                </a:solidFill>
                <a:latin typeface="Arial"/>
                <a:cs typeface="Arial"/>
              </a:rPr>
              <a:t>B</a:t>
            </a:r>
            <a:endParaRPr sz="1600">
              <a:latin typeface="Arial"/>
              <a:cs typeface="Arial"/>
            </a:endParaRPr>
          </a:p>
        </p:txBody>
      </p:sp>
      <p:sp>
        <p:nvSpPr>
          <p:cNvPr id="24" name="object 24"/>
          <p:cNvSpPr txBox="1"/>
          <p:nvPr/>
        </p:nvSpPr>
        <p:spPr>
          <a:xfrm>
            <a:off x="6392417" y="1836166"/>
            <a:ext cx="614680" cy="314325"/>
          </a:xfrm>
          <a:prstGeom prst="rect">
            <a:avLst/>
          </a:prstGeom>
          <a:solidFill>
            <a:srgbClr val="FFFFFF"/>
          </a:solidFill>
          <a:ln w="9525">
            <a:solidFill>
              <a:srgbClr val="163793"/>
            </a:solidFill>
          </a:ln>
        </p:spPr>
        <p:txBody>
          <a:bodyPr vert="horz" wrap="square" lIns="0" tIns="0" rIns="0" bIns="0" rtlCol="0">
            <a:spAutoFit/>
          </a:bodyPr>
          <a:lstStyle/>
          <a:p>
            <a:pPr marL="70485">
              <a:lnSpc>
                <a:spcPct val="100000"/>
              </a:lnSpc>
            </a:pPr>
            <a:r>
              <a:rPr sz="1400" b="1" spc="-10" dirty="0">
                <a:solidFill>
                  <a:srgbClr val="163793"/>
                </a:solidFill>
                <a:latin typeface="Arial"/>
                <a:cs typeface="Arial"/>
              </a:rPr>
              <a:t>HTTP</a:t>
            </a:r>
            <a:endParaRPr sz="1400">
              <a:latin typeface="Arial"/>
              <a:cs typeface="Arial"/>
            </a:endParaRPr>
          </a:p>
        </p:txBody>
      </p:sp>
      <p:sp>
        <p:nvSpPr>
          <p:cNvPr id="25" name="object 25"/>
          <p:cNvSpPr txBox="1"/>
          <p:nvPr/>
        </p:nvSpPr>
        <p:spPr>
          <a:xfrm>
            <a:off x="7090918" y="1832991"/>
            <a:ext cx="614680" cy="314325"/>
          </a:xfrm>
          <a:prstGeom prst="rect">
            <a:avLst/>
          </a:prstGeom>
          <a:solidFill>
            <a:srgbClr val="FFFFFF"/>
          </a:solidFill>
          <a:ln w="9525">
            <a:solidFill>
              <a:srgbClr val="163793"/>
            </a:solidFill>
          </a:ln>
        </p:spPr>
        <p:txBody>
          <a:bodyPr vert="horz" wrap="square" lIns="0" tIns="0" rIns="0" bIns="0" rtlCol="0">
            <a:spAutoFit/>
          </a:bodyPr>
          <a:lstStyle/>
          <a:p>
            <a:pPr marL="134620">
              <a:lnSpc>
                <a:spcPct val="100000"/>
              </a:lnSpc>
            </a:pPr>
            <a:r>
              <a:rPr sz="1400" b="1" spc="-10" dirty="0">
                <a:solidFill>
                  <a:srgbClr val="163793"/>
                </a:solidFill>
                <a:latin typeface="Arial"/>
                <a:cs typeface="Arial"/>
              </a:rPr>
              <a:t>FTP</a:t>
            </a:r>
            <a:endParaRPr sz="1400">
              <a:latin typeface="Arial"/>
              <a:cs typeface="Arial"/>
            </a:endParaRPr>
          </a:p>
        </p:txBody>
      </p:sp>
      <p:sp>
        <p:nvSpPr>
          <p:cNvPr id="26" name="object 26"/>
          <p:cNvSpPr txBox="1"/>
          <p:nvPr/>
        </p:nvSpPr>
        <p:spPr>
          <a:xfrm>
            <a:off x="7776718" y="1832991"/>
            <a:ext cx="614680" cy="314325"/>
          </a:xfrm>
          <a:prstGeom prst="rect">
            <a:avLst/>
          </a:prstGeom>
          <a:solidFill>
            <a:srgbClr val="FFFFFF"/>
          </a:solidFill>
          <a:ln w="9525">
            <a:solidFill>
              <a:srgbClr val="163793"/>
            </a:solidFill>
          </a:ln>
        </p:spPr>
        <p:txBody>
          <a:bodyPr vert="horz" wrap="square" lIns="0" tIns="0" rIns="0" bIns="0" rtlCol="0">
            <a:spAutoFit/>
          </a:bodyPr>
          <a:lstStyle/>
          <a:p>
            <a:pPr marL="53975">
              <a:lnSpc>
                <a:spcPct val="100000"/>
              </a:lnSpc>
            </a:pPr>
            <a:r>
              <a:rPr sz="1400" b="1" dirty="0">
                <a:solidFill>
                  <a:srgbClr val="163793"/>
                </a:solidFill>
                <a:latin typeface="Arial"/>
                <a:cs typeface="Arial"/>
              </a:rPr>
              <a:t>S</a:t>
            </a:r>
            <a:r>
              <a:rPr sz="1400" b="1" spc="15" dirty="0">
                <a:solidFill>
                  <a:srgbClr val="163793"/>
                </a:solidFill>
                <a:latin typeface="Arial"/>
                <a:cs typeface="Arial"/>
              </a:rPr>
              <a:t>M</a:t>
            </a:r>
            <a:r>
              <a:rPr sz="1400" b="1" spc="-10" dirty="0">
                <a:solidFill>
                  <a:srgbClr val="163793"/>
                </a:solidFill>
                <a:latin typeface="Arial"/>
                <a:cs typeface="Arial"/>
              </a:rPr>
              <a:t>T</a:t>
            </a:r>
            <a:r>
              <a:rPr sz="1400" b="1" dirty="0">
                <a:solidFill>
                  <a:srgbClr val="163793"/>
                </a:solidFill>
                <a:latin typeface="Arial"/>
                <a:cs typeface="Arial"/>
              </a:rPr>
              <a:t>P</a:t>
            </a:r>
            <a:endParaRPr sz="1400">
              <a:latin typeface="Arial"/>
              <a:cs typeface="Arial"/>
            </a:endParaRPr>
          </a:p>
        </p:txBody>
      </p:sp>
      <p:sp>
        <p:nvSpPr>
          <p:cNvPr id="27" name="object 27"/>
          <p:cNvSpPr/>
          <p:nvPr/>
        </p:nvSpPr>
        <p:spPr>
          <a:xfrm>
            <a:off x="6411467" y="2912427"/>
            <a:ext cx="1905000" cy="284480"/>
          </a:xfrm>
          <a:custGeom>
            <a:avLst/>
            <a:gdLst/>
            <a:ahLst/>
            <a:cxnLst/>
            <a:rect l="l" t="t" r="r" b="b"/>
            <a:pathLst>
              <a:path w="1905000" h="284480">
                <a:moveTo>
                  <a:pt x="0" y="284162"/>
                </a:moveTo>
                <a:lnTo>
                  <a:pt x="1904999" y="284162"/>
                </a:lnTo>
                <a:lnTo>
                  <a:pt x="1904999" y="0"/>
                </a:lnTo>
                <a:lnTo>
                  <a:pt x="0" y="0"/>
                </a:lnTo>
                <a:lnTo>
                  <a:pt x="0" y="284162"/>
                </a:lnTo>
                <a:close/>
              </a:path>
            </a:pathLst>
          </a:custGeom>
          <a:solidFill>
            <a:srgbClr val="FF0000"/>
          </a:solidFill>
        </p:spPr>
        <p:txBody>
          <a:bodyPr wrap="square" lIns="0" tIns="0" rIns="0" bIns="0" rtlCol="0"/>
          <a:lstStyle/>
          <a:p>
            <a:endParaRPr/>
          </a:p>
        </p:txBody>
      </p:sp>
      <p:sp>
        <p:nvSpPr>
          <p:cNvPr id="28" name="object 28"/>
          <p:cNvSpPr/>
          <p:nvPr/>
        </p:nvSpPr>
        <p:spPr>
          <a:xfrm>
            <a:off x="6411467" y="2912427"/>
            <a:ext cx="1905000" cy="284480"/>
          </a:xfrm>
          <a:custGeom>
            <a:avLst/>
            <a:gdLst/>
            <a:ahLst/>
            <a:cxnLst/>
            <a:rect l="l" t="t" r="r" b="b"/>
            <a:pathLst>
              <a:path w="1905000" h="284480">
                <a:moveTo>
                  <a:pt x="0" y="284162"/>
                </a:moveTo>
                <a:lnTo>
                  <a:pt x="1904999" y="284162"/>
                </a:lnTo>
                <a:lnTo>
                  <a:pt x="1904999" y="0"/>
                </a:lnTo>
                <a:lnTo>
                  <a:pt x="0" y="0"/>
                </a:lnTo>
                <a:lnTo>
                  <a:pt x="0" y="284162"/>
                </a:lnTo>
                <a:close/>
              </a:path>
            </a:pathLst>
          </a:custGeom>
          <a:ln w="9525">
            <a:solidFill>
              <a:srgbClr val="163793"/>
            </a:solidFill>
          </a:ln>
        </p:spPr>
        <p:txBody>
          <a:bodyPr wrap="square" lIns="0" tIns="0" rIns="0" bIns="0" rtlCol="0"/>
          <a:lstStyle/>
          <a:p>
            <a:endParaRPr/>
          </a:p>
        </p:txBody>
      </p:sp>
      <p:sp>
        <p:nvSpPr>
          <p:cNvPr id="29" name="object 29"/>
          <p:cNvSpPr txBox="1"/>
          <p:nvPr/>
        </p:nvSpPr>
        <p:spPr>
          <a:xfrm>
            <a:off x="6978777" y="2960971"/>
            <a:ext cx="748030"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Arial"/>
                <a:cs typeface="Arial"/>
              </a:rPr>
              <a:t>L7</a:t>
            </a:r>
            <a:r>
              <a:rPr sz="1600" b="1" spc="5" dirty="0">
                <a:solidFill>
                  <a:srgbClr val="FFFFFF"/>
                </a:solidFill>
                <a:latin typeface="Arial"/>
                <a:cs typeface="Arial"/>
              </a:rPr>
              <a:t> </a:t>
            </a:r>
            <a:r>
              <a:rPr sz="1600" b="1" spc="-5" dirty="0">
                <a:solidFill>
                  <a:srgbClr val="FFFFFF"/>
                </a:solidFill>
                <a:latin typeface="Arial"/>
                <a:cs typeface="Arial"/>
              </a:rPr>
              <a:t>PDU</a:t>
            </a:r>
            <a:endParaRPr sz="1600">
              <a:latin typeface="Arial"/>
              <a:cs typeface="Arial"/>
            </a:endParaRPr>
          </a:p>
        </p:txBody>
      </p:sp>
      <p:sp>
        <p:nvSpPr>
          <p:cNvPr id="30" name="object 30"/>
          <p:cNvSpPr/>
          <p:nvPr/>
        </p:nvSpPr>
        <p:spPr>
          <a:xfrm>
            <a:off x="6405117" y="2263139"/>
            <a:ext cx="0" cy="901700"/>
          </a:xfrm>
          <a:custGeom>
            <a:avLst/>
            <a:gdLst/>
            <a:ahLst/>
            <a:cxnLst/>
            <a:rect l="l" t="t" r="r" b="b"/>
            <a:pathLst>
              <a:path h="901700">
                <a:moveTo>
                  <a:pt x="0" y="0"/>
                </a:moveTo>
                <a:lnTo>
                  <a:pt x="0" y="901700"/>
                </a:lnTo>
              </a:path>
            </a:pathLst>
          </a:custGeom>
          <a:ln w="9525">
            <a:solidFill>
              <a:srgbClr val="163793"/>
            </a:solidFill>
            <a:prstDash val="dash"/>
          </a:ln>
        </p:spPr>
        <p:txBody>
          <a:bodyPr wrap="square" lIns="0" tIns="0" rIns="0" bIns="0" rtlCol="0"/>
          <a:lstStyle/>
          <a:p>
            <a:endParaRPr/>
          </a:p>
        </p:txBody>
      </p:sp>
      <p:sp>
        <p:nvSpPr>
          <p:cNvPr id="31" name="object 31"/>
          <p:cNvSpPr/>
          <p:nvPr/>
        </p:nvSpPr>
        <p:spPr>
          <a:xfrm>
            <a:off x="8310118" y="2301239"/>
            <a:ext cx="0" cy="901700"/>
          </a:xfrm>
          <a:custGeom>
            <a:avLst/>
            <a:gdLst/>
            <a:ahLst/>
            <a:cxnLst/>
            <a:rect l="l" t="t" r="r" b="b"/>
            <a:pathLst>
              <a:path h="901700">
                <a:moveTo>
                  <a:pt x="0" y="0"/>
                </a:moveTo>
                <a:lnTo>
                  <a:pt x="0" y="901700"/>
                </a:lnTo>
              </a:path>
            </a:pathLst>
          </a:custGeom>
          <a:ln w="9525">
            <a:solidFill>
              <a:srgbClr val="163793"/>
            </a:solidFill>
            <a:prstDash val="dash"/>
          </a:ln>
        </p:spPr>
        <p:txBody>
          <a:bodyPr wrap="square" lIns="0" tIns="0" rIns="0" bIns="0" rtlCol="0"/>
          <a:lstStyle/>
          <a:p>
            <a:endParaRPr/>
          </a:p>
        </p:txBody>
      </p:sp>
      <p:sp>
        <p:nvSpPr>
          <p:cNvPr id="32" name="object 32"/>
          <p:cNvSpPr/>
          <p:nvPr/>
        </p:nvSpPr>
        <p:spPr>
          <a:xfrm>
            <a:off x="7722743" y="1572641"/>
            <a:ext cx="312420" cy="262255"/>
          </a:xfrm>
          <a:custGeom>
            <a:avLst/>
            <a:gdLst/>
            <a:ahLst/>
            <a:cxnLst/>
            <a:rect l="l" t="t" r="r" b="b"/>
            <a:pathLst>
              <a:path w="312420" h="262255">
                <a:moveTo>
                  <a:pt x="100226" y="57925"/>
                </a:moveTo>
                <a:lnTo>
                  <a:pt x="75932" y="87350"/>
                </a:lnTo>
                <a:lnTo>
                  <a:pt x="287908" y="262255"/>
                </a:lnTo>
                <a:lnTo>
                  <a:pt x="312165" y="232918"/>
                </a:lnTo>
                <a:lnTo>
                  <a:pt x="100226" y="57925"/>
                </a:lnTo>
                <a:close/>
              </a:path>
              <a:path w="312420" h="262255">
                <a:moveTo>
                  <a:pt x="0" y="0"/>
                </a:moveTo>
                <a:lnTo>
                  <a:pt x="51688" y="116712"/>
                </a:lnTo>
                <a:lnTo>
                  <a:pt x="75932" y="87350"/>
                </a:lnTo>
                <a:lnTo>
                  <a:pt x="61340" y="75311"/>
                </a:lnTo>
                <a:lnTo>
                  <a:pt x="85598" y="45847"/>
                </a:lnTo>
                <a:lnTo>
                  <a:pt x="110199" y="45847"/>
                </a:lnTo>
                <a:lnTo>
                  <a:pt x="124459" y="28575"/>
                </a:lnTo>
                <a:lnTo>
                  <a:pt x="0" y="0"/>
                </a:lnTo>
                <a:close/>
              </a:path>
              <a:path w="312420" h="262255">
                <a:moveTo>
                  <a:pt x="85598" y="45847"/>
                </a:moveTo>
                <a:lnTo>
                  <a:pt x="61340" y="75311"/>
                </a:lnTo>
                <a:lnTo>
                  <a:pt x="75932" y="87350"/>
                </a:lnTo>
                <a:lnTo>
                  <a:pt x="100226" y="57925"/>
                </a:lnTo>
                <a:lnTo>
                  <a:pt x="85598" y="45847"/>
                </a:lnTo>
                <a:close/>
              </a:path>
              <a:path w="312420" h="262255">
                <a:moveTo>
                  <a:pt x="110199" y="45847"/>
                </a:moveTo>
                <a:lnTo>
                  <a:pt x="85598" y="45847"/>
                </a:lnTo>
                <a:lnTo>
                  <a:pt x="100226" y="57925"/>
                </a:lnTo>
                <a:lnTo>
                  <a:pt x="110199" y="45847"/>
                </a:lnTo>
                <a:close/>
              </a:path>
            </a:pathLst>
          </a:custGeom>
          <a:solidFill>
            <a:srgbClr val="4D75E4"/>
          </a:solidFill>
        </p:spPr>
        <p:txBody>
          <a:bodyPr wrap="square" lIns="0" tIns="0" rIns="0" bIns="0" rtlCol="0"/>
          <a:lstStyle/>
          <a:p>
            <a:endParaRPr/>
          </a:p>
        </p:txBody>
      </p:sp>
      <p:sp>
        <p:nvSpPr>
          <p:cNvPr id="33" name="object 33"/>
          <p:cNvSpPr/>
          <p:nvPr/>
        </p:nvSpPr>
        <p:spPr>
          <a:xfrm>
            <a:off x="7875651" y="2120264"/>
            <a:ext cx="160020" cy="283845"/>
          </a:xfrm>
          <a:custGeom>
            <a:avLst/>
            <a:gdLst/>
            <a:ahLst/>
            <a:cxnLst/>
            <a:rect l="l" t="t" r="r" b="b"/>
            <a:pathLst>
              <a:path w="160020" h="283844">
                <a:moveTo>
                  <a:pt x="90131" y="92605"/>
                </a:moveTo>
                <a:lnTo>
                  <a:pt x="0" y="265811"/>
                </a:lnTo>
                <a:lnTo>
                  <a:pt x="33781" y="283463"/>
                </a:lnTo>
                <a:lnTo>
                  <a:pt x="123948" y="110191"/>
                </a:lnTo>
                <a:lnTo>
                  <a:pt x="90131" y="92605"/>
                </a:lnTo>
                <a:close/>
              </a:path>
              <a:path w="160020" h="283844">
                <a:moveTo>
                  <a:pt x="158562" y="75692"/>
                </a:moveTo>
                <a:lnTo>
                  <a:pt x="98932" y="75692"/>
                </a:lnTo>
                <a:lnTo>
                  <a:pt x="132715" y="93345"/>
                </a:lnTo>
                <a:lnTo>
                  <a:pt x="123948" y="110191"/>
                </a:lnTo>
                <a:lnTo>
                  <a:pt x="157733" y="127762"/>
                </a:lnTo>
                <a:lnTo>
                  <a:pt x="158562" y="75692"/>
                </a:lnTo>
                <a:close/>
              </a:path>
              <a:path w="160020" h="283844">
                <a:moveTo>
                  <a:pt x="98932" y="75692"/>
                </a:moveTo>
                <a:lnTo>
                  <a:pt x="90131" y="92605"/>
                </a:lnTo>
                <a:lnTo>
                  <a:pt x="123948" y="110191"/>
                </a:lnTo>
                <a:lnTo>
                  <a:pt x="132715" y="93345"/>
                </a:lnTo>
                <a:lnTo>
                  <a:pt x="98932" y="75692"/>
                </a:lnTo>
                <a:close/>
              </a:path>
              <a:path w="160020" h="283844">
                <a:moveTo>
                  <a:pt x="159766" y="0"/>
                </a:moveTo>
                <a:lnTo>
                  <a:pt x="56388" y="75057"/>
                </a:lnTo>
                <a:lnTo>
                  <a:pt x="90131" y="92605"/>
                </a:lnTo>
                <a:lnTo>
                  <a:pt x="98932" y="75692"/>
                </a:lnTo>
                <a:lnTo>
                  <a:pt x="158562" y="75692"/>
                </a:lnTo>
                <a:lnTo>
                  <a:pt x="159766" y="0"/>
                </a:lnTo>
                <a:close/>
              </a:path>
            </a:pathLst>
          </a:custGeom>
          <a:solidFill>
            <a:srgbClr val="4D75E4"/>
          </a:solidFill>
        </p:spPr>
        <p:txBody>
          <a:bodyPr wrap="square" lIns="0" tIns="0" rIns="0" bIns="0" rtlCol="0"/>
          <a:lstStyle/>
          <a:p>
            <a:endParaRPr/>
          </a:p>
        </p:txBody>
      </p:sp>
      <p:sp>
        <p:nvSpPr>
          <p:cNvPr id="34" name="object 34"/>
          <p:cNvSpPr/>
          <p:nvPr/>
        </p:nvSpPr>
        <p:spPr>
          <a:xfrm>
            <a:off x="7246493" y="2550541"/>
            <a:ext cx="114300" cy="327025"/>
          </a:xfrm>
          <a:custGeom>
            <a:avLst/>
            <a:gdLst/>
            <a:ahLst/>
            <a:cxnLst/>
            <a:rect l="l" t="t" r="r" b="b"/>
            <a:pathLst>
              <a:path w="114300" h="327025">
                <a:moveTo>
                  <a:pt x="76200" y="95250"/>
                </a:moveTo>
                <a:lnTo>
                  <a:pt x="38100" y="95250"/>
                </a:lnTo>
                <a:lnTo>
                  <a:pt x="38100" y="327025"/>
                </a:lnTo>
                <a:lnTo>
                  <a:pt x="76200" y="327025"/>
                </a:lnTo>
                <a:lnTo>
                  <a:pt x="76200" y="95250"/>
                </a:lnTo>
                <a:close/>
              </a:path>
              <a:path w="114300" h="327025">
                <a:moveTo>
                  <a:pt x="57150" y="0"/>
                </a:moveTo>
                <a:lnTo>
                  <a:pt x="0" y="114300"/>
                </a:lnTo>
                <a:lnTo>
                  <a:pt x="38100" y="114300"/>
                </a:lnTo>
                <a:lnTo>
                  <a:pt x="38100" y="95250"/>
                </a:lnTo>
                <a:lnTo>
                  <a:pt x="104775" y="95250"/>
                </a:lnTo>
                <a:lnTo>
                  <a:pt x="57150" y="0"/>
                </a:lnTo>
                <a:close/>
              </a:path>
              <a:path w="114300" h="327025">
                <a:moveTo>
                  <a:pt x="104775" y="95250"/>
                </a:moveTo>
                <a:lnTo>
                  <a:pt x="76200" y="95250"/>
                </a:lnTo>
                <a:lnTo>
                  <a:pt x="76200" y="114300"/>
                </a:lnTo>
                <a:lnTo>
                  <a:pt x="114300" y="114300"/>
                </a:lnTo>
                <a:lnTo>
                  <a:pt x="104775" y="95250"/>
                </a:lnTo>
                <a:close/>
              </a:path>
            </a:pathLst>
          </a:custGeom>
          <a:solidFill>
            <a:srgbClr val="4D75E4"/>
          </a:solidFill>
        </p:spPr>
        <p:txBody>
          <a:bodyPr wrap="square" lIns="0" tIns="0" rIns="0" bIns="0" rtlCol="0"/>
          <a:lstStyle/>
          <a:p>
            <a:endParaRPr/>
          </a:p>
        </p:txBody>
      </p:sp>
      <p:sp>
        <p:nvSpPr>
          <p:cNvPr id="35" name="object 35"/>
          <p:cNvSpPr txBox="1"/>
          <p:nvPr/>
        </p:nvSpPr>
        <p:spPr>
          <a:xfrm>
            <a:off x="5114671" y="2104572"/>
            <a:ext cx="638175"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应用层</a:t>
            </a:r>
            <a:endParaRPr sz="1600">
              <a:latin typeface="宋体"/>
              <a:cs typeface="宋体"/>
            </a:endParaRPr>
          </a:p>
        </p:txBody>
      </p:sp>
      <p:sp>
        <p:nvSpPr>
          <p:cNvPr id="39" name="object 39"/>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40" name="object 40"/>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7</a:t>
            </a:r>
            <a:endParaRPr sz="1400">
              <a:latin typeface="Arial"/>
              <a:cs typeface="Arial"/>
            </a:endParaRPr>
          </a:p>
        </p:txBody>
      </p:sp>
      <p:sp>
        <p:nvSpPr>
          <p:cNvPr id="41" name="object 41"/>
          <p:cNvSpPr txBox="1"/>
          <p:nvPr/>
        </p:nvSpPr>
        <p:spPr>
          <a:xfrm>
            <a:off x="8754364" y="6629277"/>
            <a:ext cx="140335" cy="203835"/>
          </a:xfrm>
          <a:prstGeom prst="rect">
            <a:avLst/>
          </a:prstGeom>
        </p:spPr>
        <p:txBody>
          <a:bodyPr vert="horz" wrap="square" lIns="0" tIns="0" rIns="0" bIns="0" rtlCol="0">
            <a:spAutoFit/>
          </a:bodyPr>
          <a:lstStyle/>
          <a:p>
            <a:pPr marL="25400">
              <a:lnSpc>
                <a:spcPct val="100000"/>
              </a:lnSpc>
            </a:pPr>
            <a:fld id="{81D60167-4931-47E6-BA6A-407CBD079E47}" type="slidenum">
              <a:rPr sz="1400" b="1" dirty="0">
                <a:solidFill>
                  <a:srgbClr val="FFFF00"/>
                </a:solidFill>
                <a:latin typeface="Times New Roman"/>
                <a:cs typeface="Times New Roman"/>
              </a:rPr>
              <a:t>130</a:t>
            </a:fld>
            <a:endParaRPr sz="1400">
              <a:latin typeface="Times New Roman"/>
              <a:cs typeface="Times New Roman"/>
            </a:endParaRPr>
          </a:p>
        </p:txBody>
      </p:sp>
      <p:sp>
        <p:nvSpPr>
          <p:cNvPr id="36" name="object 36"/>
          <p:cNvSpPr txBox="1">
            <a:spLocks noGrp="1"/>
          </p:cNvSpPr>
          <p:nvPr>
            <p:ph type="title"/>
          </p:nvPr>
        </p:nvSpPr>
        <p:spPr>
          <a:prstGeom prst="rect">
            <a:avLst/>
          </a:prstGeom>
        </p:spPr>
        <p:txBody>
          <a:bodyPr vert="horz" wrap="square" lIns="0" tIns="57650" rIns="0" bIns="0" rtlCol="0">
            <a:spAutoFit/>
          </a:bodyPr>
          <a:lstStyle/>
          <a:p>
            <a:pPr marL="822325">
              <a:lnSpc>
                <a:spcPts val="4205"/>
              </a:lnSpc>
            </a:pPr>
            <a:r>
              <a:rPr spc="-5" dirty="0"/>
              <a:t>应用层功能</a:t>
            </a:r>
          </a:p>
        </p:txBody>
      </p:sp>
      <p:sp>
        <p:nvSpPr>
          <p:cNvPr id="37" name="object 37"/>
          <p:cNvSpPr txBox="1"/>
          <p:nvPr/>
        </p:nvSpPr>
        <p:spPr>
          <a:xfrm>
            <a:off x="490219" y="3334281"/>
            <a:ext cx="7827645" cy="3074670"/>
          </a:xfrm>
          <a:prstGeom prst="rect">
            <a:avLst/>
          </a:prstGeom>
        </p:spPr>
        <p:txBody>
          <a:bodyPr vert="horz" wrap="square" lIns="0" tIns="0" rIns="0" bIns="0" rtlCol="0">
            <a:spAutoFit/>
          </a:bodyPr>
          <a:lstStyle/>
          <a:p>
            <a:pPr marL="354965" marR="5080" indent="-342900">
              <a:lnSpc>
                <a:spcPts val="3220"/>
              </a:lnSpc>
            </a:pPr>
            <a:r>
              <a:rPr sz="2800" spc="200" dirty="0">
                <a:solidFill>
                  <a:srgbClr val="6699FF"/>
                </a:solidFill>
                <a:latin typeface="Wingdings"/>
                <a:cs typeface="Wingdings"/>
              </a:rPr>
              <a:t></a:t>
            </a:r>
            <a:r>
              <a:rPr sz="2800" spc="-5" dirty="0">
                <a:solidFill>
                  <a:srgbClr val="163793"/>
                </a:solidFill>
                <a:latin typeface="宋体"/>
                <a:cs typeface="宋体"/>
              </a:rPr>
              <a:t>支持用户通过用户代理（如浏览器</a:t>
            </a:r>
            <a:r>
              <a:rPr sz="2800" dirty="0">
                <a:solidFill>
                  <a:srgbClr val="163793"/>
                </a:solidFill>
                <a:latin typeface="宋体"/>
                <a:cs typeface="宋体"/>
              </a:rPr>
              <a:t>）</a:t>
            </a:r>
            <a:r>
              <a:rPr sz="2800" spc="-5" dirty="0">
                <a:solidFill>
                  <a:srgbClr val="163793"/>
                </a:solidFill>
                <a:latin typeface="宋体"/>
                <a:cs typeface="宋体"/>
              </a:rPr>
              <a:t>或网</a:t>
            </a:r>
            <a:r>
              <a:rPr sz="2800" dirty="0">
                <a:solidFill>
                  <a:srgbClr val="163793"/>
                </a:solidFill>
                <a:latin typeface="宋体"/>
                <a:cs typeface="宋体"/>
              </a:rPr>
              <a:t>络</a:t>
            </a:r>
            <a:r>
              <a:rPr sz="2800" spc="-5" dirty="0">
                <a:solidFill>
                  <a:srgbClr val="163793"/>
                </a:solidFill>
                <a:latin typeface="宋体"/>
                <a:cs typeface="宋体"/>
              </a:rPr>
              <a:t>接口 </a:t>
            </a:r>
            <a:r>
              <a:rPr sz="2800" spc="-5" dirty="0">
                <a:solidFill>
                  <a:srgbClr val="FF0000"/>
                </a:solidFill>
                <a:latin typeface="宋体"/>
                <a:cs typeface="宋体"/>
              </a:rPr>
              <a:t>使用网络</a:t>
            </a:r>
            <a:r>
              <a:rPr sz="2800" spc="-5" dirty="0">
                <a:solidFill>
                  <a:srgbClr val="163793"/>
                </a:solidFill>
                <a:latin typeface="宋体"/>
                <a:cs typeface="宋体"/>
              </a:rPr>
              <a:t>（</a:t>
            </a:r>
            <a:r>
              <a:rPr sz="2800" spc="-5" dirty="0">
                <a:solidFill>
                  <a:srgbClr val="FF0000"/>
                </a:solidFill>
                <a:latin typeface="宋体"/>
                <a:cs typeface="宋体"/>
              </a:rPr>
              <a:t>服务</a:t>
            </a:r>
            <a:r>
              <a:rPr sz="2800" spc="-5" dirty="0">
                <a:solidFill>
                  <a:srgbClr val="163793"/>
                </a:solidFill>
                <a:latin typeface="宋体"/>
                <a:cs typeface="宋体"/>
              </a:rPr>
              <a:t>）</a:t>
            </a:r>
            <a:endParaRPr sz="2800">
              <a:latin typeface="宋体"/>
              <a:cs typeface="宋体"/>
            </a:endParaRPr>
          </a:p>
          <a:p>
            <a:pPr marL="12700">
              <a:lnSpc>
                <a:spcPct val="100000"/>
              </a:lnSpc>
              <a:spcBef>
                <a:spcPts val="590"/>
              </a:spcBef>
            </a:pPr>
            <a:r>
              <a:rPr sz="2800" spc="200" dirty="0">
                <a:solidFill>
                  <a:srgbClr val="6699FF"/>
                </a:solidFill>
                <a:latin typeface="Wingdings"/>
                <a:cs typeface="Wingdings"/>
              </a:rPr>
              <a:t></a:t>
            </a:r>
            <a:r>
              <a:rPr sz="2800" spc="-10" dirty="0">
                <a:solidFill>
                  <a:srgbClr val="163793"/>
                </a:solidFill>
                <a:latin typeface="宋体"/>
                <a:cs typeface="宋体"/>
              </a:rPr>
              <a:t>典型应用层服务：</a:t>
            </a:r>
            <a:endParaRPr sz="2800">
              <a:latin typeface="宋体"/>
              <a:cs typeface="宋体"/>
            </a:endParaRPr>
          </a:p>
          <a:p>
            <a:pPr marL="469900">
              <a:lnSpc>
                <a:spcPct val="100000"/>
              </a:lnSpc>
              <a:spcBef>
                <a:spcPts val="590"/>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宋体"/>
                <a:cs typeface="宋体"/>
              </a:rPr>
              <a:t>文</a:t>
            </a:r>
            <a:r>
              <a:rPr sz="2400" spc="-5" dirty="0">
                <a:solidFill>
                  <a:srgbClr val="163793"/>
                </a:solidFill>
                <a:latin typeface="宋体"/>
                <a:cs typeface="宋体"/>
              </a:rPr>
              <a:t>件</a:t>
            </a:r>
            <a:r>
              <a:rPr sz="2400" dirty="0">
                <a:solidFill>
                  <a:srgbClr val="163793"/>
                </a:solidFill>
                <a:latin typeface="宋体"/>
                <a:cs typeface="宋体"/>
              </a:rPr>
              <a:t>传输（</a:t>
            </a:r>
            <a:r>
              <a:rPr sz="2400" spc="-5" dirty="0">
                <a:solidFill>
                  <a:srgbClr val="163793"/>
                </a:solidFill>
                <a:latin typeface="Arial"/>
                <a:cs typeface="Arial"/>
              </a:rPr>
              <a:t>FTP</a:t>
            </a:r>
            <a:r>
              <a:rPr sz="2400" dirty="0">
                <a:solidFill>
                  <a:srgbClr val="163793"/>
                </a:solidFill>
                <a:latin typeface="宋体"/>
                <a:cs typeface="宋体"/>
              </a:rPr>
              <a:t>）</a:t>
            </a:r>
            <a:endParaRPr sz="2400">
              <a:latin typeface="宋体"/>
              <a:cs typeface="宋体"/>
            </a:endParaRPr>
          </a:p>
          <a:p>
            <a:pPr marL="469900">
              <a:lnSpc>
                <a:spcPct val="100000"/>
              </a:lnSpc>
              <a:spcBef>
                <a:spcPts val="575"/>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宋体"/>
                <a:cs typeface="宋体"/>
              </a:rPr>
              <a:t>电子邮件（</a:t>
            </a:r>
            <a:r>
              <a:rPr sz="2400" dirty="0">
                <a:solidFill>
                  <a:srgbClr val="163793"/>
                </a:solidFill>
                <a:latin typeface="Arial"/>
                <a:cs typeface="Arial"/>
              </a:rPr>
              <a:t>SMT</a:t>
            </a:r>
            <a:r>
              <a:rPr sz="2400" spc="-10" dirty="0">
                <a:solidFill>
                  <a:srgbClr val="163793"/>
                </a:solidFill>
                <a:latin typeface="Arial"/>
                <a:cs typeface="Arial"/>
              </a:rPr>
              <a:t>P</a:t>
            </a:r>
            <a:r>
              <a:rPr sz="2400" dirty="0">
                <a:solidFill>
                  <a:srgbClr val="163793"/>
                </a:solidFill>
                <a:latin typeface="宋体"/>
                <a:cs typeface="宋体"/>
              </a:rPr>
              <a:t>）</a:t>
            </a:r>
            <a:endParaRPr sz="2400">
              <a:latin typeface="宋体"/>
              <a:cs typeface="宋体"/>
            </a:endParaRPr>
          </a:p>
          <a:p>
            <a:pPr marL="756285" indent="-286385">
              <a:lnSpc>
                <a:spcPct val="100000"/>
              </a:lnSpc>
              <a:spcBef>
                <a:spcPts val="575"/>
              </a:spcBef>
              <a:buClr>
                <a:srgbClr val="009999"/>
              </a:buClr>
              <a:buFont typeface="Wingdings"/>
              <a:buChar char=""/>
              <a:tabLst>
                <a:tab pos="756920" algn="l"/>
              </a:tabLst>
            </a:pPr>
            <a:r>
              <a:rPr sz="2400" spc="-50" dirty="0">
                <a:solidFill>
                  <a:srgbClr val="163793"/>
                </a:solidFill>
                <a:latin typeface="Arial"/>
                <a:cs typeface="Arial"/>
              </a:rPr>
              <a:t>W</a:t>
            </a:r>
            <a:r>
              <a:rPr sz="2400" dirty="0">
                <a:solidFill>
                  <a:srgbClr val="163793"/>
                </a:solidFill>
                <a:latin typeface="Arial"/>
                <a:cs typeface="Arial"/>
              </a:rPr>
              <a:t>e</a:t>
            </a:r>
            <a:r>
              <a:rPr sz="2400" spc="-10" dirty="0">
                <a:solidFill>
                  <a:srgbClr val="163793"/>
                </a:solidFill>
                <a:latin typeface="Arial"/>
                <a:cs typeface="Arial"/>
              </a:rPr>
              <a:t>b</a:t>
            </a:r>
            <a:r>
              <a:rPr sz="2400" spc="-5" dirty="0">
                <a:solidFill>
                  <a:srgbClr val="163793"/>
                </a:solidFill>
                <a:latin typeface="宋体"/>
                <a:cs typeface="宋体"/>
              </a:rPr>
              <a:t>（</a:t>
            </a:r>
            <a:r>
              <a:rPr sz="2400" dirty="0">
                <a:solidFill>
                  <a:srgbClr val="163793"/>
                </a:solidFill>
                <a:latin typeface="Arial"/>
                <a:cs typeface="Arial"/>
              </a:rPr>
              <a:t>H</a:t>
            </a:r>
            <a:r>
              <a:rPr sz="2400" spc="-10" dirty="0">
                <a:solidFill>
                  <a:srgbClr val="163793"/>
                </a:solidFill>
                <a:latin typeface="Arial"/>
                <a:cs typeface="Arial"/>
              </a:rPr>
              <a:t>T</a:t>
            </a:r>
            <a:r>
              <a:rPr sz="2400" dirty="0">
                <a:solidFill>
                  <a:srgbClr val="163793"/>
                </a:solidFill>
                <a:latin typeface="Arial"/>
                <a:cs typeface="Arial"/>
              </a:rPr>
              <a:t>T</a:t>
            </a:r>
            <a:r>
              <a:rPr sz="2400" spc="-10" dirty="0">
                <a:solidFill>
                  <a:srgbClr val="163793"/>
                </a:solidFill>
                <a:latin typeface="Arial"/>
                <a:cs typeface="Arial"/>
              </a:rPr>
              <a:t>P</a:t>
            </a:r>
            <a:r>
              <a:rPr sz="2400" dirty="0">
                <a:solidFill>
                  <a:srgbClr val="163793"/>
                </a:solidFill>
                <a:latin typeface="宋体"/>
                <a:cs typeface="宋体"/>
              </a:rPr>
              <a:t>）</a:t>
            </a:r>
            <a:endParaRPr sz="2400">
              <a:latin typeface="宋体"/>
              <a:cs typeface="宋体"/>
            </a:endParaRPr>
          </a:p>
          <a:p>
            <a:pPr marL="469900">
              <a:lnSpc>
                <a:spcPct val="100000"/>
              </a:lnSpc>
              <a:spcBef>
                <a:spcPts val="550"/>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Arial"/>
                <a:cs typeface="Arial"/>
              </a:rPr>
              <a:t>……</a:t>
            </a:r>
            <a:endParaRPr sz="2400">
              <a:latin typeface="Arial"/>
              <a:cs typeface="Arial"/>
            </a:endParaRPr>
          </a:p>
        </p:txBody>
      </p:sp>
      <p:sp>
        <p:nvSpPr>
          <p:cNvPr id="42" name="灯片编号占位符 41">
            <a:extLst>
              <a:ext uri="{FF2B5EF4-FFF2-40B4-BE49-F238E27FC236}">
                <a16:creationId xmlns:a16="http://schemas.microsoft.com/office/drawing/2014/main" id="{491F13BF-EC61-4ED8-9EA6-AD0DEF226B9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130</a:t>
            </a:fld>
            <a:endParaRPr lang="en-US" altLang="zh-CN"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二、</a:t>
            </a:r>
            <a:r>
              <a:rPr lang="en-US" altLang="zh-CN" dirty="0">
                <a:solidFill>
                  <a:srgbClr val="163793"/>
                </a:solidFill>
              </a:rPr>
              <a:t>OSI</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2. OSI</a:t>
            </a:r>
            <a:r>
              <a:rPr lang="zh-CN" altLang="en-US" dirty="0">
                <a:solidFill>
                  <a:srgbClr val="163793"/>
                </a:solidFill>
              </a:rPr>
              <a:t>参考模型有关术语</a:t>
            </a:r>
          </a:p>
          <a:p>
            <a:r>
              <a:rPr lang="zh-CN" altLang="en-US" dirty="0">
                <a:solidFill>
                  <a:srgbClr val="163793"/>
                </a:solidFill>
              </a:rPr>
              <a:t>（</a:t>
            </a:r>
            <a:r>
              <a:rPr lang="en-US" altLang="zh-CN" dirty="0">
                <a:solidFill>
                  <a:srgbClr val="163793"/>
                </a:solidFill>
              </a:rPr>
              <a:t>1</a:t>
            </a:r>
            <a:r>
              <a:rPr lang="zh-CN" altLang="en-US" dirty="0">
                <a:solidFill>
                  <a:srgbClr val="163793"/>
                </a:solidFill>
              </a:rPr>
              <a:t>）数据单元</a:t>
            </a:r>
          </a:p>
          <a:p>
            <a:r>
              <a:rPr lang="zh-CN" altLang="en-US" dirty="0">
                <a:solidFill>
                  <a:srgbClr val="163793"/>
                </a:solidFill>
              </a:rPr>
              <a:t>在层的实体之间传送的比特组称为数据单元。在对等层之间传送数据单元是按照本层协议进行的， 因此， 这时的数据单元称为协议数据单元（</a:t>
            </a:r>
            <a:r>
              <a:rPr lang="en-US" altLang="zh-CN" dirty="0">
                <a:solidFill>
                  <a:srgbClr val="163793"/>
                </a:solidFill>
              </a:rPr>
              <a:t>PDU</a:t>
            </a:r>
            <a:r>
              <a:rPr lang="zh-CN" altLang="en-US" dirty="0">
                <a:solidFill>
                  <a:srgbClr val="163793"/>
                </a:solidFill>
              </a:rPr>
              <a:t>）。</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131</a:t>
            </a:fld>
            <a:endParaRPr lang="en-US" altLang="zh-CN" dirty="0"/>
          </a:p>
        </p:txBody>
      </p:sp>
      <p:pic>
        <p:nvPicPr>
          <p:cNvPr id="7" name="图片 6">
            <a:extLst>
              <a:ext uri="{FF2B5EF4-FFF2-40B4-BE49-F238E27FC236}">
                <a16:creationId xmlns:a16="http://schemas.microsoft.com/office/drawing/2014/main" id="{C8B02E0A-E2B5-41A0-8961-4DDAB95DBEA0}"/>
              </a:ext>
            </a:extLst>
          </p:cNvPr>
          <p:cNvPicPr>
            <a:picLocks noChangeAspect="1"/>
          </p:cNvPicPr>
          <p:nvPr/>
        </p:nvPicPr>
        <p:blipFill>
          <a:blip r:embed="rId2"/>
          <a:stretch>
            <a:fillRect/>
          </a:stretch>
        </p:blipFill>
        <p:spPr>
          <a:xfrm>
            <a:off x="5791200" y="3276600"/>
            <a:ext cx="2638095" cy="2847619"/>
          </a:xfrm>
          <a:prstGeom prst="rect">
            <a:avLst/>
          </a:prstGeom>
        </p:spPr>
      </p:pic>
    </p:spTree>
    <p:extLst>
      <p:ext uri="{BB962C8B-B14F-4D97-AF65-F5344CB8AC3E}">
        <p14:creationId xmlns:p14="http://schemas.microsoft.com/office/powerpoint/2010/main" val="3535857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585323"/>
          </a:xfrm>
        </p:spPr>
        <p:txBody>
          <a:bodyPr/>
          <a:lstStyle/>
          <a:p>
            <a:r>
              <a:rPr lang="zh-CN" altLang="en-US" dirty="0">
                <a:solidFill>
                  <a:srgbClr val="163793"/>
                </a:solidFill>
              </a:rPr>
              <a:t>二、</a:t>
            </a:r>
            <a:r>
              <a:rPr lang="en-US" altLang="zh-CN" dirty="0">
                <a:solidFill>
                  <a:srgbClr val="163793"/>
                </a:solidFill>
              </a:rPr>
              <a:t>OSI</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2. OSI</a:t>
            </a:r>
            <a:r>
              <a:rPr lang="zh-CN" altLang="en-US" dirty="0">
                <a:solidFill>
                  <a:srgbClr val="163793"/>
                </a:solidFill>
              </a:rPr>
              <a:t>参考模型有关术语</a:t>
            </a:r>
          </a:p>
          <a:p>
            <a:r>
              <a:rPr lang="zh-CN" altLang="en-US" dirty="0">
                <a:solidFill>
                  <a:srgbClr val="163793"/>
                </a:solidFill>
              </a:rPr>
              <a:t>（</a:t>
            </a:r>
            <a:r>
              <a:rPr lang="en-US" altLang="zh-CN" dirty="0">
                <a:solidFill>
                  <a:srgbClr val="163793"/>
                </a:solidFill>
              </a:rPr>
              <a:t>2</a:t>
            </a:r>
            <a:r>
              <a:rPr lang="zh-CN" altLang="en-US" dirty="0">
                <a:solidFill>
                  <a:srgbClr val="163793"/>
                </a:solidFill>
              </a:rPr>
              <a:t>）服务访问点</a:t>
            </a:r>
            <a:endParaRPr lang="en-US" altLang="zh-CN" dirty="0">
              <a:solidFill>
                <a:srgbClr val="163793"/>
              </a:solidFill>
            </a:endParaRPr>
          </a:p>
          <a:p>
            <a:r>
              <a:rPr lang="zh-CN" altLang="en-US" dirty="0">
                <a:solidFill>
                  <a:srgbClr val="163793"/>
                </a:solidFill>
              </a:rPr>
              <a:t>相邻层间的服务是通过其接口面上的服务访问点（</a:t>
            </a:r>
            <a:r>
              <a:rPr lang="en-US" altLang="zh-CN" dirty="0">
                <a:solidFill>
                  <a:srgbClr val="163793"/>
                </a:solidFill>
              </a:rPr>
              <a:t>Service Access Point, SAP</a:t>
            </a:r>
            <a:r>
              <a:rPr lang="zh-CN" altLang="en-US" dirty="0">
                <a:solidFill>
                  <a:srgbClr val="163793"/>
                </a:solidFill>
              </a:rPr>
              <a:t>）进行的，</a:t>
            </a:r>
            <a:r>
              <a:rPr lang="en-US" altLang="zh-CN" dirty="0">
                <a:solidFill>
                  <a:srgbClr val="163793"/>
                </a:solidFill>
              </a:rPr>
              <a:t>N</a:t>
            </a:r>
            <a:r>
              <a:rPr lang="zh-CN" altLang="en-US" dirty="0">
                <a:solidFill>
                  <a:srgbClr val="163793"/>
                </a:solidFill>
              </a:rPr>
              <a:t>层</a:t>
            </a:r>
            <a:r>
              <a:rPr lang="en-US" altLang="zh-CN" dirty="0">
                <a:solidFill>
                  <a:srgbClr val="163793"/>
                </a:solidFill>
              </a:rPr>
              <a:t>SAP</a:t>
            </a:r>
            <a:r>
              <a:rPr lang="zh-CN" altLang="en-US" dirty="0">
                <a:solidFill>
                  <a:srgbClr val="163793"/>
                </a:solidFill>
              </a:rPr>
              <a:t>就是（</a:t>
            </a:r>
            <a:r>
              <a:rPr lang="en-US" altLang="zh-CN" dirty="0">
                <a:solidFill>
                  <a:srgbClr val="163793"/>
                </a:solidFill>
              </a:rPr>
              <a:t>N+1</a:t>
            </a:r>
            <a:r>
              <a:rPr lang="zh-CN" altLang="en-US" dirty="0">
                <a:solidFill>
                  <a:srgbClr val="163793"/>
                </a:solidFill>
              </a:rPr>
              <a:t>）层可以访问</a:t>
            </a:r>
            <a:r>
              <a:rPr lang="en-US" altLang="zh-CN" dirty="0">
                <a:solidFill>
                  <a:srgbClr val="163793"/>
                </a:solidFill>
              </a:rPr>
              <a:t>N</a:t>
            </a:r>
            <a:r>
              <a:rPr lang="zh-CN" altLang="en-US" dirty="0">
                <a:solidFill>
                  <a:srgbClr val="163793"/>
                </a:solidFill>
              </a:rPr>
              <a:t>层的地方。每个</a:t>
            </a:r>
            <a:r>
              <a:rPr lang="en-US" altLang="zh-CN" dirty="0">
                <a:solidFill>
                  <a:srgbClr val="163793"/>
                </a:solidFill>
              </a:rPr>
              <a:t>SAP</a:t>
            </a:r>
            <a:r>
              <a:rPr lang="zh-CN" altLang="en-US" dirty="0">
                <a:solidFill>
                  <a:srgbClr val="163793"/>
                </a:solidFill>
              </a:rPr>
              <a:t>都有一个唯一的</a:t>
            </a:r>
            <a:endParaRPr lang="en-US" altLang="zh-CN" dirty="0">
              <a:solidFill>
                <a:srgbClr val="163793"/>
              </a:solidFill>
            </a:endParaRPr>
          </a:p>
          <a:p>
            <a:r>
              <a:rPr lang="zh-CN" altLang="en-US" dirty="0">
                <a:solidFill>
                  <a:srgbClr val="163793"/>
                </a:solidFill>
              </a:rPr>
              <a:t>地址号码。</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132</a:t>
            </a:fld>
            <a:endParaRPr lang="en-US" altLang="zh-CN" dirty="0"/>
          </a:p>
        </p:txBody>
      </p:sp>
      <p:pic>
        <p:nvPicPr>
          <p:cNvPr id="8" name="图片 7">
            <a:extLst>
              <a:ext uri="{FF2B5EF4-FFF2-40B4-BE49-F238E27FC236}">
                <a16:creationId xmlns:a16="http://schemas.microsoft.com/office/drawing/2014/main" id="{26DCA4F3-CB4D-4BC9-BBE3-5E3D4E853202}"/>
              </a:ext>
            </a:extLst>
          </p:cNvPr>
          <p:cNvPicPr>
            <a:picLocks noChangeAspect="1"/>
          </p:cNvPicPr>
          <p:nvPr/>
        </p:nvPicPr>
        <p:blipFill>
          <a:blip r:embed="rId2"/>
          <a:stretch>
            <a:fillRect/>
          </a:stretch>
        </p:blipFill>
        <p:spPr>
          <a:xfrm>
            <a:off x="5791200" y="3276600"/>
            <a:ext cx="2638095" cy="2847619"/>
          </a:xfrm>
          <a:prstGeom prst="rect">
            <a:avLst/>
          </a:prstGeom>
        </p:spPr>
      </p:pic>
    </p:spTree>
    <p:extLst>
      <p:ext uri="{BB962C8B-B14F-4D97-AF65-F5344CB8AC3E}">
        <p14:creationId xmlns:p14="http://schemas.microsoft.com/office/powerpoint/2010/main" val="10248803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二、</a:t>
            </a:r>
            <a:r>
              <a:rPr lang="en-US" altLang="zh-CN" dirty="0">
                <a:solidFill>
                  <a:srgbClr val="163793"/>
                </a:solidFill>
              </a:rPr>
              <a:t>OSI</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2. OSI</a:t>
            </a:r>
            <a:r>
              <a:rPr lang="zh-CN" altLang="en-US" dirty="0">
                <a:solidFill>
                  <a:srgbClr val="163793"/>
                </a:solidFill>
              </a:rPr>
              <a:t>参考模型有关术语</a:t>
            </a:r>
          </a:p>
          <a:p>
            <a:r>
              <a:rPr lang="zh-CN" altLang="en-US" dirty="0">
                <a:solidFill>
                  <a:srgbClr val="163793"/>
                </a:solidFill>
              </a:rPr>
              <a:t>（</a:t>
            </a:r>
            <a:r>
              <a:rPr lang="en-US" altLang="zh-CN" dirty="0">
                <a:solidFill>
                  <a:srgbClr val="163793"/>
                </a:solidFill>
              </a:rPr>
              <a:t>3</a:t>
            </a:r>
            <a:r>
              <a:rPr lang="zh-CN" altLang="en-US" dirty="0">
                <a:solidFill>
                  <a:srgbClr val="163793"/>
                </a:solidFill>
              </a:rPr>
              <a:t>）服务原语</a:t>
            </a:r>
          </a:p>
          <a:p>
            <a:r>
              <a:rPr lang="zh-CN" altLang="en-US" dirty="0">
                <a:solidFill>
                  <a:srgbClr val="163793"/>
                </a:solidFill>
              </a:rPr>
              <a:t>第</a:t>
            </a:r>
            <a:r>
              <a:rPr lang="en-US" altLang="zh-CN" dirty="0">
                <a:solidFill>
                  <a:srgbClr val="163793"/>
                </a:solidFill>
              </a:rPr>
              <a:t>N</a:t>
            </a:r>
            <a:r>
              <a:rPr lang="zh-CN" altLang="en-US" dirty="0">
                <a:solidFill>
                  <a:srgbClr val="163793"/>
                </a:solidFill>
              </a:rPr>
              <a:t>层向（</a:t>
            </a:r>
            <a:r>
              <a:rPr lang="en-US" altLang="zh-CN" dirty="0" err="1">
                <a:solidFill>
                  <a:srgbClr val="163793"/>
                </a:solidFill>
              </a:rPr>
              <a:t>N+l</a:t>
            </a:r>
            <a:r>
              <a:rPr lang="zh-CN" altLang="en-US" dirty="0">
                <a:solidFill>
                  <a:srgbClr val="163793"/>
                </a:solidFill>
              </a:rPr>
              <a:t>）层提供服务， 或第</a:t>
            </a:r>
            <a:r>
              <a:rPr lang="en-US" altLang="zh-CN" dirty="0" err="1">
                <a:solidFill>
                  <a:srgbClr val="163793"/>
                </a:solidFill>
              </a:rPr>
              <a:t>CN+l</a:t>
            </a:r>
            <a:r>
              <a:rPr lang="zh-CN" altLang="en-US" dirty="0">
                <a:solidFill>
                  <a:srgbClr val="163793"/>
                </a:solidFill>
              </a:rPr>
              <a:t>）层请求</a:t>
            </a:r>
            <a:r>
              <a:rPr lang="en-US" altLang="zh-CN" dirty="0">
                <a:solidFill>
                  <a:srgbClr val="163793"/>
                </a:solidFill>
              </a:rPr>
              <a:t>N</a:t>
            </a:r>
            <a:r>
              <a:rPr lang="zh-CN" altLang="en-US" dirty="0">
                <a:solidFill>
                  <a:srgbClr val="163793"/>
                </a:solidFill>
              </a:rPr>
              <a:t>层提供服务， 都是用一组原语</a:t>
            </a:r>
            <a:r>
              <a:rPr lang="en-US" altLang="zh-CN" dirty="0">
                <a:solidFill>
                  <a:srgbClr val="163793"/>
                </a:solidFill>
              </a:rPr>
              <a:t>(Primitive</a:t>
            </a:r>
            <a:r>
              <a:rPr lang="zh-CN" altLang="en-US" dirty="0">
                <a:solidFill>
                  <a:srgbClr val="163793"/>
                </a:solidFill>
              </a:rPr>
              <a:t>）描述的。</a:t>
            </a:r>
            <a:r>
              <a:rPr lang="en-US" altLang="zh-CN" dirty="0">
                <a:solidFill>
                  <a:srgbClr val="163793"/>
                </a:solidFill>
              </a:rPr>
              <a:t>OSI</a:t>
            </a:r>
            <a:r>
              <a:rPr lang="zh-CN" altLang="en-US" dirty="0">
                <a:solidFill>
                  <a:srgbClr val="163793"/>
                </a:solidFill>
              </a:rPr>
              <a:t>参考模型的原语有</a:t>
            </a:r>
            <a:r>
              <a:rPr lang="en-US" altLang="zh-CN" dirty="0">
                <a:solidFill>
                  <a:srgbClr val="163793"/>
                </a:solidFill>
              </a:rPr>
              <a:t>4</a:t>
            </a:r>
            <a:r>
              <a:rPr lang="zh-CN" altLang="en-US" dirty="0">
                <a:solidFill>
                  <a:srgbClr val="163793"/>
                </a:solidFill>
              </a:rPr>
              <a:t>类， 分别如下。</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133</a:t>
            </a:fld>
            <a:endParaRPr lang="en-US" altLang="zh-CN" dirty="0"/>
          </a:p>
        </p:txBody>
      </p:sp>
      <p:pic>
        <p:nvPicPr>
          <p:cNvPr id="6" name="图片 5">
            <a:extLst>
              <a:ext uri="{FF2B5EF4-FFF2-40B4-BE49-F238E27FC236}">
                <a16:creationId xmlns:a16="http://schemas.microsoft.com/office/drawing/2014/main" id="{AFA4105F-28C8-42E1-9C6A-6436851DCAEA}"/>
              </a:ext>
            </a:extLst>
          </p:cNvPr>
          <p:cNvPicPr>
            <a:picLocks noChangeAspect="1"/>
          </p:cNvPicPr>
          <p:nvPr/>
        </p:nvPicPr>
        <p:blipFill>
          <a:blip r:embed="rId2"/>
          <a:stretch>
            <a:fillRect/>
          </a:stretch>
        </p:blipFill>
        <p:spPr>
          <a:xfrm>
            <a:off x="542866" y="3581400"/>
            <a:ext cx="7153333" cy="1604241"/>
          </a:xfrm>
          <a:prstGeom prst="rect">
            <a:avLst/>
          </a:prstGeom>
        </p:spPr>
      </p:pic>
    </p:spTree>
    <p:extLst>
      <p:ext uri="{BB962C8B-B14F-4D97-AF65-F5344CB8AC3E}">
        <p14:creationId xmlns:p14="http://schemas.microsoft.com/office/powerpoint/2010/main" val="8110781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二、</a:t>
            </a:r>
            <a:r>
              <a:rPr lang="en-US" altLang="zh-CN" dirty="0">
                <a:solidFill>
                  <a:srgbClr val="163793"/>
                </a:solidFill>
              </a:rPr>
              <a:t>OSI</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2. OSI</a:t>
            </a:r>
            <a:r>
              <a:rPr lang="zh-CN" altLang="en-US" dirty="0">
                <a:solidFill>
                  <a:srgbClr val="163793"/>
                </a:solidFill>
              </a:rPr>
              <a:t>参考模型有关术语</a:t>
            </a:r>
          </a:p>
          <a:p>
            <a:r>
              <a:rPr lang="zh-CN" altLang="en-US" dirty="0">
                <a:solidFill>
                  <a:srgbClr val="163793"/>
                </a:solidFill>
              </a:rPr>
              <a:t>（</a:t>
            </a:r>
            <a:r>
              <a:rPr lang="en-US" altLang="zh-CN" dirty="0">
                <a:solidFill>
                  <a:srgbClr val="163793"/>
                </a:solidFill>
              </a:rPr>
              <a:t>3</a:t>
            </a:r>
            <a:r>
              <a:rPr lang="zh-CN" altLang="en-US" dirty="0">
                <a:solidFill>
                  <a:srgbClr val="163793"/>
                </a:solidFill>
              </a:rPr>
              <a:t>）服务原语</a:t>
            </a:r>
            <a:endParaRPr lang="en-US" altLang="zh-CN" dirty="0">
              <a:solidFill>
                <a:srgbClr val="163793"/>
              </a:solidFill>
            </a:endParaRPr>
          </a:p>
          <a:p>
            <a:r>
              <a:rPr lang="zh-CN" altLang="en-US" dirty="0">
                <a:solidFill>
                  <a:srgbClr val="163793"/>
                </a:solidFill>
              </a:rPr>
              <a:t>这</a:t>
            </a:r>
            <a:r>
              <a:rPr lang="en-US" altLang="zh-CN" dirty="0">
                <a:solidFill>
                  <a:srgbClr val="163793"/>
                </a:solidFill>
              </a:rPr>
              <a:t>4</a:t>
            </a:r>
            <a:r>
              <a:rPr lang="zh-CN" altLang="en-US" dirty="0">
                <a:solidFill>
                  <a:srgbClr val="163793"/>
                </a:solidFill>
              </a:rPr>
              <a:t>类原语的图解形式如图</a:t>
            </a:r>
            <a:r>
              <a:rPr lang="en-US" altLang="zh-CN" dirty="0">
                <a:solidFill>
                  <a:srgbClr val="163793"/>
                </a:solidFill>
              </a:rPr>
              <a:t>1.15</a:t>
            </a:r>
            <a:r>
              <a:rPr lang="zh-CN" altLang="en-US" dirty="0">
                <a:solidFill>
                  <a:srgbClr val="163793"/>
                </a:solidFill>
              </a:rPr>
              <a:t>所示。在通信过程的</a:t>
            </a:r>
            <a:r>
              <a:rPr lang="en-US" altLang="zh-CN" dirty="0">
                <a:solidFill>
                  <a:srgbClr val="163793"/>
                </a:solidFill>
              </a:rPr>
              <a:t>3</a:t>
            </a:r>
            <a:r>
              <a:rPr lang="zh-CN" altLang="en-US" dirty="0">
                <a:solidFill>
                  <a:srgbClr val="163793"/>
                </a:solidFill>
              </a:rPr>
              <a:t>个阶段中， 每个阶段都可能</a:t>
            </a:r>
            <a:endParaRPr lang="en-US" altLang="zh-CN" dirty="0">
              <a:solidFill>
                <a:srgbClr val="163793"/>
              </a:solidFill>
            </a:endParaRPr>
          </a:p>
          <a:p>
            <a:r>
              <a:rPr lang="zh-CN" altLang="en-US" dirty="0">
                <a:solidFill>
                  <a:srgbClr val="163793"/>
                </a:solidFill>
              </a:rPr>
              <a:t>用到一些或全部原语。</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134</a:t>
            </a:fld>
            <a:endParaRPr lang="en-US" altLang="zh-CN" dirty="0"/>
          </a:p>
        </p:txBody>
      </p:sp>
      <p:pic>
        <p:nvPicPr>
          <p:cNvPr id="7" name="图片 6">
            <a:extLst>
              <a:ext uri="{FF2B5EF4-FFF2-40B4-BE49-F238E27FC236}">
                <a16:creationId xmlns:a16="http://schemas.microsoft.com/office/drawing/2014/main" id="{5A076C00-5089-429E-9E61-F8AC52072A54}"/>
              </a:ext>
            </a:extLst>
          </p:cNvPr>
          <p:cNvPicPr>
            <a:picLocks noChangeAspect="1"/>
          </p:cNvPicPr>
          <p:nvPr/>
        </p:nvPicPr>
        <p:blipFill>
          <a:blip r:embed="rId2"/>
          <a:stretch>
            <a:fillRect/>
          </a:stretch>
        </p:blipFill>
        <p:spPr>
          <a:xfrm>
            <a:off x="3661174" y="3038876"/>
            <a:ext cx="4857143" cy="3209524"/>
          </a:xfrm>
          <a:prstGeom prst="rect">
            <a:avLst/>
          </a:prstGeom>
        </p:spPr>
      </p:pic>
    </p:spTree>
    <p:extLst>
      <p:ext uri="{BB962C8B-B14F-4D97-AF65-F5344CB8AC3E}">
        <p14:creationId xmlns:p14="http://schemas.microsoft.com/office/powerpoint/2010/main" val="12241185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二、</a:t>
            </a:r>
            <a:r>
              <a:rPr lang="en-US" altLang="zh-CN" dirty="0">
                <a:solidFill>
                  <a:srgbClr val="163793"/>
                </a:solidFill>
              </a:rPr>
              <a:t>OSI</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2. OSI</a:t>
            </a:r>
            <a:r>
              <a:rPr lang="zh-CN" altLang="en-US" dirty="0">
                <a:solidFill>
                  <a:srgbClr val="163793"/>
                </a:solidFill>
              </a:rPr>
              <a:t>参考模型有关术语</a:t>
            </a:r>
          </a:p>
          <a:p>
            <a:r>
              <a:rPr lang="zh-CN" altLang="en-US" dirty="0">
                <a:solidFill>
                  <a:srgbClr val="163793"/>
                </a:solidFill>
              </a:rPr>
              <a:t>（</a:t>
            </a:r>
            <a:r>
              <a:rPr lang="en-US" altLang="zh-CN" dirty="0">
                <a:solidFill>
                  <a:srgbClr val="163793"/>
                </a:solidFill>
              </a:rPr>
              <a:t>3</a:t>
            </a:r>
            <a:r>
              <a:rPr lang="zh-CN" altLang="en-US" dirty="0">
                <a:solidFill>
                  <a:srgbClr val="163793"/>
                </a:solidFill>
              </a:rPr>
              <a:t>）服务原语</a:t>
            </a:r>
            <a:endParaRPr lang="en-US" altLang="zh-CN" dirty="0">
              <a:solidFill>
                <a:srgbClr val="163793"/>
              </a:solidFill>
            </a:endParaRPr>
          </a:p>
          <a:p>
            <a:r>
              <a:rPr lang="zh-CN" altLang="en-US" dirty="0">
                <a:solidFill>
                  <a:srgbClr val="163793"/>
                </a:solidFill>
              </a:rPr>
              <a:t>这</a:t>
            </a:r>
            <a:r>
              <a:rPr lang="en-US" altLang="zh-CN" dirty="0">
                <a:solidFill>
                  <a:srgbClr val="163793"/>
                </a:solidFill>
              </a:rPr>
              <a:t>4</a:t>
            </a:r>
            <a:r>
              <a:rPr lang="zh-CN" altLang="en-US" dirty="0">
                <a:solidFill>
                  <a:srgbClr val="163793"/>
                </a:solidFill>
              </a:rPr>
              <a:t>类原语的图解形式如图</a:t>
            </a:r>
            <a:r>
              <a:rPr lang="en-US" altLang="zh-CN" dirty="0">
                <a:solidFill>
                  <a:srgbClr val="163793"/>
                </a:solidFill>
              </a:rPr>
              <a:t>1.15</a:t>
            </a:r>
            <a:r>
              <a:rPr lang="zh-CN" altLang="en-US" dirty="0">
                <a:solidFill>
                  <a:srgbClr val="163793"/>
                </a:solidFill>
              </a:rPr>
              <a:t>所示。在通信过程的</a:t>
            </a:r>
            <a:r>
              <a:rPr lang="en-US" altLang="zh-CN" dirty="0">
                <a:solidFill>
                  <a:srgbClr val="163793"/>
                </a:solidFill>
              </a:rPr>
              <a:t>3</a:t>
            </a:r>
            <a:r>
              <a:rPr lang="zh-CN" altLang="en-US" dirty="0">
                <a:solidFill>
                  <a:srgbClr val="163793"/>
                </a:solidFill>
              </a:rPr>
              <a:t>个阶段中， 每个阶段都可能</a:t>
            </a:r>
            <a:endParaRPr lang="en-US" altLang="zh-CN" dirty="0">
              <a:solidFill>
                <a:srgbClr val="163793"/>
              </a:solidFill>
            </a:endParaRPr>
          </a:p>
          <a:p>
            <a:r>
              <a:rPr lang="zh-CN" altLang="en-US" dirty="0">
                <a:solidFill>
                  <a:srgbClr val="163793"/>
                </a:solidFill>
              </a:rPr>
              <a:t>用到一些或全部原语。</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135</a:t>
            </a:fld>
            <a:endParaRPr lang="en-US" altLang="zh-CN" dirty="0"/>
          </a:p>
        </p:txBody>
      </p:sp>
      <p:pic>
        <p:nvPicPr>
          <p:cNvPr id="7" name="图片 6">
            <a:extLst>
              <a:ext uri="{FF2B5EF4-FFF2-40B4-BE49-F238E27FC236}">
                <a16:creationId xmlns:a16="http://schemas.microsoft.com/office/drawing/2014/main" id="{5A076C00-5089-429E-9E61-F8AC52072A54}"/>
              </a:ext>
            </a:extLst>
          </p:cNvPr>
          <p:cNvPicPr>
            <a:picLocks noChangeAspect="1"/>
          </p:cNvPicPr>
          <p:nvPr/>
        </p:nvPicPr>
        <p:blipFill>
          <a:blip r:embed="rId2"/>
          <a:stretch>
            <a:fillRect/>
          </a:stretch>
        </p:blipFill>
        <p:spPr>
          <a:xfrm>
            <a:off x="3661174" y="3038876"/>
            <a:ext cx="4857143" cy="3209524"/>
          </a:xfrm>
          <a:prstGeom prst="rect">
            <a:avLst/>
          </a:prstGeom>
        </p:spPr>
      </p:pic>
    </p:spTree>
    <p:extLst>
      <p:ext uri="{BB962C8B-B14F-4D97-AF65-F5344CB8AC3E}">
        <p14:creationId xmlns:p14="http://schemas.microsoft.com/office/powerpoint/2010/main" val="20507930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062651"/>
          </a:xfrm>
        </p:spPr>
        <p:txBody>
          <a:bodyPr/>
          <a:lstStyle/>
          <a:p>
            <a:r>
              <a:rPr lang="zh-CN" altLang="en-US" dirty="0">
                <a:solidFill>
                  <a:srgbClr val="163793"/>
                </a:solidFill>
              </a:rPr>
              <a:t>二、</a:t>
            </a:r>
            <a:r>
              <a:rPr lang="en-US" altLang="zh-CN" dirty="0">
                <a:solidFill>
                  <a:srgbClr val="163793"/>
                </a:solidFill>
              </a:rPr>
              <a:t>OSI</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2. OSI</a:t>
            </a:r>
            <a:r>
              <a:rPr lang="zh-CN" altLang="en-US" dirty="0">
                <a:solidFill>
                  <a:srgbClr val="163793"/>
                </a:solidFill>
              </a:rPr>
              <a:t>参考模型有关术语</a:t>
            </a:r>
          </a:p>
          <a:p>
            <a:r>
              <a:rPr lang="zh-CN" altLang="en-US" dirty="0">
                <a:solidFill>
                  <a:srgbClr val="163793"/>
                </a:solidFill>
              </a:rPr>
              <a:t>（</a:t>
            </a:r>
            <a:r>
              <a:rPr lang="en-US" altLang="zh-CN" dirty="0">
                <a:solidFill>
                  <a:srgbClr val="163793"/>
                </a:solidFill>
              </a:rPr>
              <a:t>4</a:t>
            </a:r>
            <a:r>
              <a:rPr lang="zh-CN" altLang="en-US" dirty="0">
                <a:solidFill>
                  <a:srgbClr val="163793"/>
                </a:solidFill>
              </a:rPr>
              <a:t>）面向连接的服务和无连接的服务</a:t>
            </a:r>
            <a:endParaRPr lang="en-US" altLang="zh-CN" dirty="0">
              <a:solidFill>
                <a:srgbClr val="163793"/>
              </a:solidFill>
            </a:endParaRPr>
          </a:p>
          <a:p>
            <a:r>
              <a:rPr lang="zh-CN" altLang="en-US" dirty="0">
                <a:solidFill>
                  <a:srgbClr val="163793"/>
                </a:solidFill>
              </a:rPr>
              <a:t>在分层的体系结构中， 下层向上层提供服务通常有两种形式：</a:t>
            </a:r>
            <a:r>
              <a:rPr lang="zh-CN" altLang="en-US" dirty="0">
                <a:solidFill>
                  <a:srgbClr val="FF0000"/>
                </a:solidFill>
              </a:rPr>
              <a:t>面向连接的服务</a:t>
            </a:r>
            <a:r>
              <a:rPr lang="zh-CN" altLang="en-US" dirty="0">
                <a:solidFill>
                  <a:srgbClr val="163793"/>
                </a:solidFill>
              </a:rPr>
              <a:t>和</a:t>
            </a:r>
            <a:r>
              <a:rPr lang="zh-CN" altLang="en-US" dirty="0">
                <a:solidFill>
                  <a:srgbClr val="FF0000"/>
                </a:solidFill>
              </a:rPr>
              <a:t>无连接的服务</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面向连接的服务以</a:t>
            </a:r>
            <a:r>
              <a:rPr lang="zh-CN" altLang="en-US" dirty="0">
                <a:solidFill>
                  <a:srgbClr val="FF0000"/>
                </a:solidFill>
              </a:rPr>
              <a:t>电话系统</a:t>
            </a:r>
            <a:r>
              <a:rPr lang="zh-CN" altLang="en-US" dirty="0">
                <a:solidFill>
                  <a:srgbClr val="163793"/>
                </a:solidFill>
              </a:rPr>
              <a:t>最为典型，要和某人通话，拿起电话一拨号码一接通一通话一挂断。</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无连接的服务没有建立和拆除链路的过程， 例如，</a:t>
            </a:r>
            <a:r>
              <a:rPr lang="en-US" altLang="zh-CN" dirty="0">
                <a:solidFill>
                  <a:srgbClr val="163793"/>
                </a:solidFill>
              </a:rPr>
              <a:t> </a:t>
            </a:r>
            <a:r>
              <a:rPr lang="zh-CN" altLang="en-US" dirty="0">
                <a:solidFill>
                  <a:srgbClr val="FF0000"/>
                </a:solidFill>
              </a:rPr>
              <a:t>邮政系统</a:t>
            </a:r>
            <a:r>
              <a:rPr lang="zh-CN" altLang="en-US" dirty="0">
                <a:solidFill>
                  <a:srgbClr val="163793"/>
                </a:solidFill>
              </a:rPr>
              <a:t>的用户在发送信件之前并不必与收信方进行任何消息交换。</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136</a:t>
            </a:fld>
            <a:endParaRPr lang="en-US" altLang="zh-CN" dirty="0"/>
          </a:p>
        </p:txBody>
      </p:sp>
    </p:spTree>
    <p:extLst>
      <p:ext uri="{BB962C8B-B14F-4D97-AF65-F5344CB8AC3E}">
        <p14:creationId xmlns:p14="http://schemas.microsoft.com/office/powerpoint/2010/main" val="17623238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062651"/>
          </a:xfrm>
        </p:spPr>
        <p:txBody>
          <a:bodyPr/>
          <a:lstStyle/>
          <a:p>
            <a:r>
              <a:rPr lang="zh-CN" altLang="en-US" dirty="0">
                <a:solidFill>
                  <a:srgbClr val="163793"/>
                </a:solidFill>
              </a:rPr>
              <a:t>二、</a:t>
            </a:r>
            <a:r>
              <a:rPr lang="en-US" altLang="zh-CN" dirty="0">
                <a:solidFill>
                  <a:srgbClr val="163793"/>
                </a:solidFill>
              </a:rPr>
              <a:t>OSI</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2. OSI</a:t>
            </a:r>
            <a:r>
              <a:rPr lang="zh-CN" altLang="en-US" dirty="0">
                <a:solidFill>
                  <a:srgbClr val="163793"/>
                </a:solidFill>
              </a:rPr>
              <a:t>参考模型有关术语</a:t>
            </a:r>
          </a:p>
          <a:p>
            <a:r>
              <a:rPr lang="zh-CN" altLang="en-US" dirty="0">
                <a:solidFill>
                  <a:srgbClr val="163793"/>
                </a:solidFill>
              </a:rPr>
              <a:t>（</a:t>
            </a:r>
            <a:r>
              <a:rPr lang="en-US" altLang="zh-CN" dirty="0">
                <a:solidFill>
                  <a:srgbClr val="163793"/>
                </a:solidFill>
              </a:rPr>
              <a:t>4</a:t>
            </a:r>
            <a:r>
              <a:rPr lang="zh-CN" altLang="en-US" dirty="0">
                <a:solidFill>
                  <a:srgbClr val="163793"/>
                </a:solidFill>
              </a:rPr>
              <a:t>）面向连接的服务和无连接的服务</a:t>
            </a:r>
            <a:endParaRPr lang="en-US" altLang="zh-CN" dirty="0">
              <a:solidFill>
                <a:srgbClr val="163793"/>
              </a:solidFill>
            </a:endParaRPr>
          </a:p>
          <a:p>
            <a:r>
              <a:rPr lang="zh-CN" altLang="en-US" dirty="0">
                <a:solidFill>
                  <a:srgbClr val="163793"/>
                </a:solidFill>
              </a:rPr>
              <a:t>在分层的体系结构中， 下层向上层提供服务通常有两种形式：</a:t>
            </a:r>
            <a:r>
              <a:rPr lang="zh-CN" altLang="en-US" dirty="0">
                <a:solidFill>
                  <a:srgbClr val="FF0000"/>
                </a:solidFill>
              </a:rPr>
              <a:t>面向连接的服务</a:t>
            </a:r>
            <a:r>
              <a:rPr lang="zh-CN" altLang="en-US" dirty="0">
                <a:solidFill>
                  <a:srgbClr val="163793"/>
                </a:solidFill>
              </a:rPr>
              <a:t>和</a:t>
            </a:r>
            <a:r>
              <a:rPr lang="zh-CN" altLang="en-US" dirty="0">
                <a:solidFill>
                  <a:srgbClr val="FF0000"/>
                </a:solidFill>
              </a:rPr>
              <a:t>无连接的服务</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面向连接的服务以</a:t>
            </a:r>
            <a:r>
              <a:rPr lang="zh-CN" altLang="en-US" dirty="0">
                <a:solidFill>
                  <a:srgbClr val="FF0000"/>
                </a:solidFill>
              </a:rPr>
              <a:t>电话系统</a:t>
            </a:r>
            <a:r>
              <a:rPr lang="zh-CN" altLang="en-US" dirty="0">
                <a:solidFill>
                  <a:srgbClr val="163793"/>
                </a:solidFill>
              </a:rPr>
              <a:t>最为典型，要和某人通话，拿起电话一拨号码一接通一通话一挂断。</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无连接的服务没有建立和拆除链路的过程， 例如，</a:t>
            </a:r>
            <a:r>
              <a:rPr lang="en-US" altLang="zh-CN" dirty="0">
                <a:solidFill>
                  <a:srgbClr val="163793"/>
                </a:solidFill>
              </a:rPr>
              <a:t> </a:t>
            </a:r>
            <a:r>
              <a:rPr lang="zh-CN" altLang="en-US" dirty="0">
                <a:solidFill>
                  <a:srgbClr val="FF0000"/>
                </a:solidFill>
              </a:rPr>
              <a:t>邮政系统</a:t>
            </a:r>
            <a:r>
              <a:rPr lang="zh-CN" altLang="en-US" dirty="0">
                <a:solidFill>
                  <a:srgbClr val="163793"/>
                </a:solidFill>
              </a:rPr>
              <a:t>的用户在发送信件之前并不必与收信方进行任何消息交换。</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137</a:t>
            </a:fld>
            <a:endParaRPr lang="en-US" altLang="zh-CN" dirty="0"/>
          </a:p>
        </p:txBody>
      </p:sp>
    </p:spTree>
    <p:extLst>
      <p:ext uri="{BB962C8B-B14F-4D97-AF65-F5344CB8AC3E}">
        <p14:creationId xmlns:p14="http://schemas.microsoft.com/office/powerpoint/2010/main" val="36738884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477328"/>
          </a:xfrm>
        </p:spPr>
        <p:txBody>
          <a:bodyPr/>
          <a:lstStyle/>
          <a:p>
            <a:r>
              <a:rPr lang="zh-CN" altLang="en-US" dirty="0">
                <a:solidFill>
                  <a:srgbClr val="163793"/>
                </a:solidFill>
              </a:rPr>
              <a:t>三、</a:t>
            </a:r>
            <a:r>
              <a:rPr lang="en-US" altLang="zh-CN" dirty="0">
                <a:solidFill>
                  <a:srgbClr val="163793"/>
                </a:solidFill>
              </a:rPr>
              <a:t>TCP/IP</a:t>
            </a:r>
            <a:r>
              <a:rPr lang="zh-CN" altLang="en-US" dirty="0">
                <a:solidFill>
                  <a:srgbClr val="163793"/>
                </a:solidFill>
              </a:rPr>
              <a:t>参考模型</a:t>
            </a:r>
            <a:endParaRPr lang="en-US" altLang="zh-CN" dirty="0">
              <a:solidFill>
                <a:srgbClr val="163793"/>
              </a:solidFill>
            </a:endParaRPr>
          </a:p>
          <a:p>
            <a:r>
              <a:rPr lang="en-US" altLang="zh-CN" dirty="0">
                <a:solidFill>
                  <a:srgbClr val="163793"/>
                </a:solidFill>
              </a:rPr>
              <a:t>TCP/</a:t>
            </a:r>
            <a:r>
              <a:rPr lang="en-US" altLang="zh-CN" dirty="0" err="1">
                <a:solidFill>
                  <a:srgbClr val="163793"/>
                </a:solidFill>
              </a:rPr>
              <a:t>lP</a:t>
            </a:r>
            <a:r>
              <a:rPr lang="zh-CN" altLang="en-US" dirty="0">
                <a:solidFill>
                  <a:srgbClr val="163793"/>
                </a:solidFill>
              </a:rPr>
              <a:t>参考模型包括</a:t>
            </a:r>
            <a:r>
              <a:rPr lang="en-US" altLang="zh-CN" dirty="0">
                <a:solidFill>
                  <a:srgbClr val="163793"/>
                </a:solidFill>
              </a:rPr>
              <a:t>4</a:t>
            </a:r>
            <a:r>
              <a:rPr lang="zh-CN" altLang="en-US" dirty="0">
                <a:solidFill>
                  <a:srgbClr val="163793"/>
                </a:solidFill>
              </a:rPr>
              <a:t>层， 通常每一层封装的数据包采用不同的名称， 如图</a:t>
            </a:r>
            <a:r>
              <a:rPr lang="en-US" altLang="zh-CN" dirty="0">
                <a:solidFill>
                  <a:srgbClr val="163793"/>
                </a:solidFill>
              </a:rPr>
              <a:t>1.16</a:t>
            </a:r>
            <a:r>
              <a:rPr lang="zh-CN" altLang="en-US" dirty="0">
                <a:solidFill>
                  <a:srgbClr val="163793"/>
                </a:solidFill>
              </a:rPr>
              <a:t>所示。</a:t>
            </a:r>
            <a:endParaRPr lang="en-US" altLang="zh-CN" dirty="0">
              <a:solidFill>
                <a:srgbClr val="163793"/>
              </a:solidFill>
            </a:endParaRPr>
          </a:p>
          <a:p>
            <a:endParaRPr lang="zh-CN" altLang="en-US"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138</a:t>
            </a:fld>
            <a:endParaRPr lang="en-US" altLang="zh-CN" dirty="0"/>
          </a:p>
        </p:txBody>
      </p:sp>
      <p:pic>
        <p:nvPicPr>
          <p:cNvPr id="6" name="图片 5">
            <a:extLst>
              <a:ext uri="{FF2B5EF4-FFF2-40B4-BE49-F238E27FC236}">
                <a16:creationId xmlns:a16="http://schemas.microsoft.com/office/drawing/2014/main" id="{CD51BBEC-9487-431B-AC53-883FAA0E58F9}"/>
              </a:ext>
            </a:extLst>
          </p:cNvPr>
          <p:cNvPicPr>
            <a:picLocks noChangeAspect="1"/>
          </p:cNvPicPr>
          <p:nvPr/>
        </p:nvPicPr>
        <p:blipFill>
          <a:blip r:embed="rId2"/>
          <a:stretch>
            <a:fillRect/>
          </a:stretch>
        </p:blipFill>
        <p:spPr>
          <a:xfrm>
            <a:off x="2752951" y="3064948"/>
            <a:ext cx="3638095" cy="1752381"/>
          </a:xfrm>
          <a:prstGeom prst="rect">
            <a:avLst/>
          </a:prstGeom>
        </p:spPr>
      </p:pic>
    </p:spTree>
    <p:extLst>
      <p:ext uri="{BB962C8B-B14F-4D97-AF65-F5344CB8AC3E}">
        <p14:creationId xmlns:p14="http://schemas.microsoft.com/office/powerpoint/2010/main" val="5269155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5890">
              <a:lnSpc>
                <a:spcPct val="100000"/>
              </a:lnSpc>
            </a:pPr>
            <a:r>
              <a:rPr spc="-5" dirty="0">
                <a:latin typeface="Verdana"/>
                <a:cs typeface="Verdana"/>
              </a:rPr>
              <a:t>TCP/I</a:t>
            </a:r>
            <a:r>
              <a:rPr spc="-10" dirty="0">
                <a:latin typeface="Verdana"/>
                <a:cs typeface="Verdana"/>
              </a:rPr>
              <a:t>P</a:t>
            </a:r>
            <a:r>
              <a:rPr spc="-5" dirty="0"/>
              <a:t>参考模型</a:t>
            </a:r>
          </a:p>
        </p:txBody>
      </p:sp>
      <p:sp>
        <p:nvSpPr>
          <p:cNvPr id="3" name="object 3"/>
          <p:cNvSpPr/>
          <p:nvPr/>
        </p:nvSpPr>
        <p:spPr>
          <a:xfrm>
            <a:off x="1512824" y="3937253"/>
            <a:ext cx="7235825" cy="2446655"/>
          </a:xfrm>
          <a:custGeom>
            <a:avLst/>
            <a:gdLst/>
            <a:ahLst/>
            <a:cxnLst/>
            <a:rect l="l" t="t" r="r" b="b"/>
            <a:pathLst>
              <a:path w="7235825" h="2446654">
                <a:moveTo>
                  <a:pt x="3617849" y="0"/>
                </a:moveTo>
                <a:lnTo>
                  <a:pt x="0" y="2446451"/>
                </a:lnTo>
                <a:lnTo>
                  <a:pt x="7235825" y="2446451"/>
                </a:lnTo>
                <a:lnTo>
                  <a:pt x="3617849" y="0"/>
                </a:lnTo>
                <a:close/>
              </a:path>
            </a:pathLst>
          </a:custGeom>
          <a:solidFill>
            <a:srgbClr val="CC99FF"/>
          </a:solidFill>
        </p:spPr>
        <p:txBody>
          <a:bodyPr wrap="square" lIns="0" tIns="0" rIns="0" bIns="0" rtlCol="0"/>
          <a:lstStyle/>
          <a:p>
            <a:endParaRPr/>
          </a:p>
        </p:txBody>
      </p:sp>
      <p:sp>
        <p:nvSpPr>
          <p:cNvPr id="4" name="object 4"/>
          <p:cNvSpPr/>
          <p:nvPr/>
        </p:nvSpPr>
        <p:spPr>
          <a:xfrm>
            <a:off x="1512824" y="3937253"/>
            <a:ext cx="7235825" cy="2446655"/>
          </a:xfrm>
          <a:custGeom>
            <a:avLst/>
            <a:gdLst/>
            <a:ahLst/>
            <a:cxnLst/>
            <a:rect l="l" t="t" r="r" b="b"/>
            <a:pathLst>
              <a:path w="7235825" h="2446654">
                <a:moveTo>
                  <a:pt x="0" y="2446451"/>
                </a:moveTo>
                <a:lnTo>
                  <a:pt x="3617849" y="0"/>
                </a:lnTo>
                <a:lnTo>
                  <a:pt x="7235825" y="2446451"/>
                </a:lnTo>
                <a:lnTo>
                  <a:pt x="0" y="2446451"/>
                </a:lnTo>
                <a:close/>
              </a:path>
            </a:pathLst>
          </a:custGeom>
          <a:ln w="9525">
            <a:solidFill>
              <a:srgbClr val="163793"/>
            </a:solidFill>
          </a:ln>
        </p:spPr>
        <p:txBody>
          <a:bodyPr wrap="square" lIns="0" tIns="0" rIns="0" bIns="0" rtlCol="0"/>
          <a:lstStyle/>
          <a:p>
            <a:endParaRPr/>
          </a:p>
        </p:txBody>
      </p:sp>
      <p:sp>
        <p:nvSpPr>
          <p:cNvPr id="5" name="object 5"/>
          <p:cNvSpPr/>
          <p:nvPr/>
        </p:nvSpPr>
        <p:spPr>
          <a:xfrm>
            <a:off x="1512824" y="2138172"/>
            <a:ext cx="7235825" cy="2989580"/>
          </a:xfrm>
          <a:custGeom>
            <a:avLst/>
            <a:gdLst/>
            <a:ahLst/>
            <a:cxnLst/>
            <a:rect l="l" t="t" r="r" b="b"/>
            <a:pathLst>
              <a:path w="7235825" h="2989579">
                <a:moveTo>
                  <a:pt x="7235825" y="0"/>
                </a:moveTo>
                <a:lnTo>
                  <a:pt x="0" y="0"/>
                </a:lnTo>
                <a:lnTo>
                  <a:pt x="3617849" y="2989326"/>
                </a:lnTo>
                <a:lnTo>
                  <a:pt x="7235825" y="0"/>
                </a:lnTo>
                <a:close/>
              </a:path>
            </a:pathLst>
          </a:custGeom>
          <a:solidFill>
            <a:srgbClr val="CC99FF"/>
          </a:solidFill>
        </p:spPr>
        <p:txBody>
          <a:bodyPr wrap="square" lIns="0" tIns="0" rIns="0" bIns="0" rtlCol="0"/>
          <a:lstStyle/>
          <a:p>
            <a:endParaRPr/>
          </a:p>
        </p:txBody>
      </p:sp>
      <p:sp>
        <p:nvSpPr>
          <p:cNvPr id="6" name="object 6"/>
          <p:cNvSpPr/>
          <p:nvPr/>
        </p:nvSpPr>
        <p:spPr>
          <a:xfrm>
            <a:off x="1512824" y="2138172"/>
            <a:ext cx="7235825" cy="2989580"/>
          </a:xfrm>
          <a:custGeom>
            <a:avLst/>
            <a:gdLst/>
            <a:ahLst/>
            <a:cxnLst/>
            <a:rect l="l" t="t" r="r" b="b"/>
            <a:pathLst>
              <a:path w="7235825" h="2989579">
                <a:moveTo>
                  <a:pt x="0" y="0"/>
                </a:moveTo>
                <a:lnTo>
                  <a:pt x="3617849" y="2989326"/>
                </a:lnTo>
                <a:lnTo>
                  <a:pt x="7235825" y="0"/>
                </a:lnTo>
                <a:lnTo>
                  <a:pt x="0" y="0"/>
                </a:lnTo>
                <a:close/>
              </a:path>
            </a:pathLst>
          </a:custGeom>
          <a:ln w="9525">
            <a:solidFill>
              <a:srgbClr val="163793"/>
            </a:solidFill>
          </a:ln>
        </p:spPr>
        <p:txBody>
          <a:bodyPr wrap="square" lIns="0" tIns="0" rIns="0" bIns="0" rtlCol="0"/>
          <a:lstStyle/>
          <a:p>
            <a:endParaRPr/>
          </a:p>
        </p:txBody>
      </p:sp>
      <p:sp>
        <p:nvSpPr>
          <p:cNvPr id="7" name="object 7"/>
          <p:cNvSpPr/>
          <p:nvPr/>
        </p:nvSpPr>
        <p:spPr>
          <a:xfrm>
            <a:off x="2645664" y="2339339"/>
            <a:ext cx="827532" cy="40690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574035" y="2311907"/>
            <a:ext cx="1042415" cy="536448"/>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614548" y="2307844"/>
            <a:ext cx="814705" cy="393700"/>
          </a:xfrm>
          <a:prstGeom prst="rect">
            <a:avLst/>
          </a:prstGeom>
          <a:solidFill>
            <a:srgbClr val="CCEBFF"/>
          </a:solidFill>
          <a:ln w="9525">
            <a:solidFill>
              <a:srgbClr val="163793"/>
            </a:solidFill>
          </a:ln>
        </p:spPr>
        <p:txBody>
          <a:bodyPr vert="horz" wrap="square" lIns="0" tIns="0" rIns="0" bIns="0" rtlCol="0">
            <a:spAutoFit/>
          </a:bodyPr>
          <a:lstStyle/>
          <a:p>
            <a:pPr marL="70485">
              <a:lnSpc>
                <a:spcPct val="100000"/>
              </a:lnSpc>
            </a:pPr>
            <a:r>
              <a:rPr sz="2000" b="1" dirty="0">
                <a:solidFill>
                  <a:srgbClr val="333399"/>
                </a:solidFill>
                <a:latin typeface="Arial"/>
                <a:cs typeface="Arial"/>
              </a:rPr>
              <a:t>HTTP</a:t>
            </a:r>
            <a:endParaRPr sz="2000">
              <a:latin typeface="Arial"/>
              <a:cs typeface="Arial"/>
            </a:endParaRPr>
          </a:p>
        </p:txBody>
      </p:sp>
      <p:sp>
        <p:nvSpPr>
          <p:cNvPr id="10" name="object 10"/>
          <p:cNvSpPr/>
          <p:nvPr/>
        </p:nvSpPr>
        <p:spPr>
          <a:xfrm>
            <a:off x="4194047" y="2339339"/>
            <a:ext cx="829055" cy="406908"/>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102608" y="2311907"/>
            <a:ext cx="1083564" cy="536448"/>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4162297" y="2307844"/>
            <a:ext cx="815975" cy="393700"/>
          </a:xfrm>
          <a:prstGeom prst="rect">
            <a:avLst/>
          </a:prstGeom>
          <a:solidFill>
            <a:srgbClr val="CCEBFF"/>
          </a:solidFill>
          <a:ln w="9525">
            <a:solidFill>
              <a:srgbClr val="163793"/>
            </a:solidFill>
          </a:ln>
        </p:spPr>
        <p:txBody>
          <a:bodyPr vert="horz" wrap="square" lIns="0" tIns="0" rIns="0" bIns="0" rtlCol="0">
            <a:spAutoFit/>
          </a:bodyPr>
          <a:lstStyle/>
          <a:p>
            <a:pPr marL="50800">
              <a:lnSpc>
                <a:spcPct val="100000"/>
              </a:lnSpc>
            </a:pPr>
            <a:r>
              <a:rPr sz="2000" b="1" spc="-10" dirty="0">
                <a:solidFill>
                  <a:srgbClr val="333399"/>
                </a:solidFill>
                <a:latin typeface="Arial"/>
                <a:cs typeface="Arial"/>
              </a:rPr>
              <a:t>S</a:t>
            </a:r>
            <a:r>
              <a:rPr sz="2000" b="1" dirty="0">
                <a:solidFill>
                  <a:srgbClr val="333399"/>
                </a:solidFill>
                <a:latin typeface="Arial"/>
                <a:cs typeface="Arial"/>
              </a:rPr>
              <a:t>MTP</a:t>
            </a:r>
            <a:endParaRPr sz="2000">
              <a:latin typeface="Arial"/>
              <a:cs typeface="Arial"/>
            </a:endParaRPr>
          </a:p>
        </p:txBody>
      </p:sp>
      <p:sp>
        <p:nvSpPr>
          <p:cNvPr id="13" name="object 13"/>
          <p:cNvSpPr/>
          <p:nvPr/>
        </p:nvSpPr>
        <p:spPr>
          <a:xfrm>
            <a:off x="5335523" y="2339339"/>
            <a:ext cx="827531" cy="406908"/>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5324855" y="2311907"/>
            <a:ext cx="915924" cy="536448"/>
          </a:xfrm>
          <a:prstGeom prst="rect">
            <a:avLst/>
          </a:prstGeom>
          <a:blipFill>
            <a:blip r:embed="rId6" cstate="print"/>
            <a:stretch>
              <a:fillRect/>
            </a:stretch>
          </a:blipFill>
        </p:spPr>
        <p:txBody>
          <a:bodyPr wrap="square" lIns="0" tIns="0" rIns="0" bIns="0" rtlCol="0"/>
          <a:lstStyle/>
          <a:p>
            <a:endParaRPr/>
          </a:p>
        </p:txBody>
      </p:sp>
      <p:sp>
        <p:nvSpPr>
          <p:cNvPr id="15" name="object 15"/>
          <p:cNvSpPr txBox="1"/>
          <p:nvPr/>
        </p:nvSpPr>
        <p:spPr>
          <a:xfrm>
            <a:off x="5303773" y="2307844"/>
            <a:ext cx="814705" cy="393700"/>
          </a:xfrm>
          <a:prstGeom prst="rect">
            <a:avLst/>
          </a:prstGeom>
          <a:solidFill>
            <a:srgbClr val="CCEBFF"/>
          </a:solidFill>
          <a:ln w="9525">
            <a:solidFill>
              <a:srgbClr val="163793"/>
            </a:solidFill>
          </a:ln>
        </p:spPr>
        <p:txBody>
          <a:bodyPr vert="horz" wrap="square" lIns="0" tIns="0" rIns="0" bIns="0" rtlCol="0">
            <a:spAutoFit/>
          </a:bodyPr>
          <a:lstStyle/>
          <a:p>
            <a:pPr marL="133350">
              <a:lnSpc>
                <a:spcPct val="100000"/>
              </a:lnSpc>
            </a:pPr>
            <a:r>
              <a:rPr sz="2000" b="1" dirty="0">
                <a:solidFill>
                  <a:srgbClr val="333399"/>
                </a:solidFill>
                <a:latin typeface="Arial"/>
                <a:cs typeface="Arial"/>
              </a:rPr>
              <a:t>DNS</a:t>
            </a:r>
            <a:endParaRPr sz="2000">
              <a:latin typeface="Arial"/>
              <a:cs typeface="Arial"/>
            </a:endParaRPr>
          </a:p>
        </p:txBody>
      </p:sp>
      <p:sp>
        <p:nvSpPr>
          <p:cNvPr id="16" name="object 16"/>
          <p:cNvSpPr/>
          <p:nvPr/>
        </p:nvSpPr>
        <p:spPr>
          <a:xfrm>
            <a:off x="6883907" y="2339339"/>
            <a:ext cx="827531" cy="406908"/>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888480" y="2311907"/>
            <a:ext cx="886968" cy="536448"/>
          </a:xfrm>
          <a:prstGeom prst="rect">
            <a:avLst/>
          </a:prstGeom>
          <a:blipFill>
            <a:blip r:embed="rId8" cstate="print"/>
            <a:stretch>
              <a:fillRect/>
            </a:stretch>
          </a:blipFill>
        </p:spPr>
        <p:txBody>
          <a:bodyPr wrap="square" lIns="0" tIns="0" rIns="0" bIns="0" rtlCol="0"/>
          <a:lstStyle/>
          <a:p>
            <a:endParaRPr/>
          </a:p>
        </p:txBody>
      </p:sp>
      <p:sp>
        <p:nvSpPr>
          <p:cNvPr id="18" name="object 18"/>
          <p:cNvSpPr txBox="1"/>
          <p:nvPr/>
        </p:nvSpPr>
        <p:spPr>
          <a:xfrm>
            <a:off x="6851522" y="2307844"/>
            <a:ext cx="815975" cy="393700"/>
          </a:xfrm>
          <a:prstGeom prst="rect">
            <a:avLst/>
          </a:prstGeom>
          <a:solidFill>
            <a:srgbClr val="CCEBFF"/>
          </a:solidFill>
          <a:ln w="9525">
            <a:solidFill>
              <a:srgbClr val="163793"/>
            </a:solidFill>
          </a:ln>
        </p:spPr>
        <p:txBody>
          <a:bodyPr vert="horz" wrap="square" lIns="0" tIns="0" rIns="0" bIns="0" rtlCol="0">
            <a:spAutoFit/>
          </a:bodyPr>
          <a:lstStyle/>
          <a:p>
            <a:pPr marL="149225">
              <a:lnSpc>
                <a:spcPct val="100000"/>
              </a:lnSpc>
            </a:pPr>
            <a:r>
              <a:rPr sz="2000" b="1" dirty="0">
                <a:solidFill>
                  <a:srgbClr val="333399"/>
                </a:solidFill>
                <a:latin typeface="Arial"/>
                <a:cs typeface="Arial"/>
              </a:rPr>
              <a:t>RTP</a:t>
            </a:r>
            <a:endParaRPr sz="2000">
              <a:latin typeface="Arial"/>
              <a:cs typeface="Arial"/>
            </a:endParaRPr>
          </a:p>
        </p:txBody>
      </p:sp>
      <p:sp>
        <p:nvSpPr>
          <p:cNvPr id="19" name="object 19"/>
          <p:cNvSpPr/>
          <p:nvPr/>
        </p:nvSpPr>
        <p:spPr>
          <a:xfrm>
            <a:off x="3366515" y="3272028"/>
            <a:ext cx="827532" cy="405384"/>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3372611" y="3244595"/>
            <a:ext cx="886967" cy="536447"/>
          </a:xfrm>
          <a:prstGeom prst="rect">
            <a:avLst/>
          </a:prstGeom>
          <a:blipFill>
            <a:blip r:embed="rId10" cstate="print"/>
            <a:stretch>
              <a:fillRect/>
            </a:stretch>
          </a:blipFill>
        </p:spPr>
        <p:txBody>
          <a:bodyPr wrap="square" lIns="0" tIns="0" rIns="0" bIns="0" rtlCol="0"/>
          <a:lstStyle/>
          <a:p>
            <a:endParaRPr/>
          </a:p>
        </p:txBody>
      </p:sp>
      <p:sp>
        <p:nvSpPr>
          <p:cNvPr id="21" name="object 21"/>
          <p:cNvSpPr txBox="1"/>
          <p:nvPr/>
        </p:nvSpPr>
        <p:spPr>
          <a:xfrm>
            <a:off x="3347973" y="3252342"/>
            <a:ext cx="814705" cy="393700"/>
          </a:xfrm>
          <a:prstGeom prst="rect">
            <a:avLst/>
          </a:prstGeom>
          <a:solidFill>
            <a:srgbClr val="FFFF99"/>
          </a:solidFill>
          <a:ln w="9525">
            <a:solidFill>
              <a:srgbClr val="163793"/>
            </a:solidFill>
          </a:ln>
        </p:spPr>
        <p:txBody>
          <a:bodyPr vert="horz" wrap="square" lIns="0" tIns="0" rIns="0" bIns="0" rtlCol="0">
            <a:spAutoFit/>
          </a:bodyPr>
          <a:lstStyle/>
          <a:p>
            <a:pPr marL="148590">
              <a:lnSpc>
                <a:spcPct val="100000"/>
              </a:lnSpc>
            </a:pPr>
            <a:r>
              <a:rPr sz="2000" b="1" dirty="0">
                <a:solidFill>
                  <a:srgbClr val="333399"/>
                </a:solidFill>
                <a:latin typeface="Arial"/>
                <a:cs typeface="Arial"/>
              </a:rPr>
              <a:t>TCP</a:t>
            </a:r>
            <a:endParaRPr sz="2000">
              <a:latin typeface="Arial"/>
              <a:cs typeface="Arial"/>
            </a:endParaRPr>
          </a:p>
        </p:txBody>
      </p:sp>
      <p:sp>
        <p:nvSpPr>
          <p:cNvPr id="22" name="object 22"/>
          <p:cNvSpPr/>
          <p:nvPr/>
        </p:nvSpPr>
        <p:spPr>
          <a:xfrm>
            <a:off x="6137147" y="3272028"/>
            <a:ext cx="829055" cy="405384"/>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6129528" y="3244595"/>
            <a:ext cx="915924" cy="536447"/>
          </a:xfrm>
          <a:prstGeom prst="rect">
            <a:avLst/>
          </a:prstGeom>
          <a:blipFill>
            <a:blip r:embed="rId12" cstate="print"/>
            <a:stretch>
              <a:fillRect/>
            </a:stretch>
          </a:blipFill>
        </p:spPr>
        <p:txBody>
          <a:bodyPr wrap="square" lIns="0" tIns="0" rIns="0" bIns="0" rtlCol="0"/>
          <a:lstStyle/>
          <a:p>
            <a:endParaRPr/>
          </a:p>
        </p:txBody>
      </p:sp>
      <p:sp>
        <p:nvSpPr>
          <p:cNvPr id="24" name="object 24"/>
          <p:cNvSpPr txBox="1"/>
          <p:nvPr/>
        </p:nvSpPr>
        <p:spPr>
          <a:xfrm>
            <a:off x="6118097" y="3252342"/>
            <a:ext cx="815975" cy="393700"/>
          </a:xfrm>
          <a:prstGeom prst="rect">
            <a:avLst/>
          </a:prstGeom>
          <a:solidFill>
            <a:srgbClr val="FFFF99"/>
          </a:solidFill>
          <a:ln w="9525">
            <a:solidFill>
              <a:srgbClr val="163793"/>
            </a:solidFill>
          </a:ln>
        </p:spPr>
        <p:txBody>
          <a:bodyPr vert="horz" wrap="square" lIns="0" tIns="0" rIns="0" bIns="0" rtlCol="0">
            <a:spAutoFit/>
          </a:bodyPr>
          <a:lstStyle/>
          <a:p>
            <a:pPr marL="135255">
              <a:lnSpc>
                <a:spcPct val="100000"/>
              </a:lnSpc>
            </a:pPr>
            <a:r>
              <a:rPr sz="2000" b="1" spc="5" dirty="0">
                <a:solidFill>
                  <a:srgbClr val="333399"/>
                </a:solidFill>
                <a:latin typeface="Arial"/>
                <a:cs typeface="Arial"/>
              </a:rPr>
              <a:t>UDP</a:t>
            </a:r>
            <a:endParaRPr sz="2000">
              <a:latin typeface="Arial"/>
              <a:cs typeface="Arial"/>
            </a:endParaRPr>
          </a:p>
        </p:txBody>
      </p:sp>
      <p:sp>
        <p:nvSpPr>
          <p:cNvPr id="25" name="object 25"/>
          <p:cNvSpPr/>
          <p:nvPr/>
        </p:nvSpPr>
        <p:spPr>
          <a:xfrm>
            <a:off x="4751832" y="4376928"/>
            <a:ext cx="827532" cy="405384"/>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4892040" y="4349496"/>
            <a:ext cx="617220" cy="536448"/>
          </a:xfrm>
          <a:prstGeom prst="rect">
            <a:avLst/>
          </a:prstGeom>
          <a:blipFill>
            <a:blip r:embed="rId14" cstate="print"/>
            <a:stretch>
              <a:fillRect/>
            </a:stretch>
          </a:blipFill>
        </p:spPr>
        <p:txBody>
          <a:bodyPr wrap="square" lIns="0" tIns="0" rIns="0" bIns="0" rtlCol="0"/>
          <a:lstStyle/>
          <a:p>
            <a:endParaRPr/>
          </a:p>
        </p:txBody>
      </p:sp>
      <p:sp>
        <p:nvSpPr>
          <p:cNvPr id="27" name="object 27"/>
          <p:cNvSpPr txBox="1"/>
          <p:nvPr/>
        </p:nvSpPr>
        <p:spPr>
          <a:xfrm>
            <a:off x="4732273" y="4357242"/>
            <a:ext cx="815975" cy="393700"/>
          </a:xfrm>
          <a:prstGeom prst="rect">
            <a:avLst/>
          </a:prstGeom>
          <a:solidFill>
            <a:srgbClr val="FF99FF"/>
          </a:solidFill>
          <a:ln w="9525">
            <a:solidFill>
              <a:srgbClr val="163793"/>
            </a:solidFill>
          </a:ln>
        </p:spPr>
        <p:txBody>
          <a:bodyPr vert="horz" wrap="square" lIns="0" tIns="0" rIns="0" bIns="0" rtlCol="0">
            <a:spAutoFit/>
          </a:bodyPr>
          <a:lstStyle/>
          <a:p>
            <a:pPr marL="1905" algn="ctr">
              <a:lnSpc>
                <a:spcPct val="100000"/>
              </a:lnSpc>
            </a:pPr>
            <a:r>
              <a:rPr sz="2000" b="1" spc="-10" dirty="0">
                <a:solidFill>
                  <a:srgbClr val="333399"/>
                </a:solidFill>
                <a:latin typeface="Arial"/>
                <a:cs typeface="Arial"/>
              </a:rPr>
              <a:t>IP</a:t>
            </a:r>
            <a:endParaRPr sz="2000">
              <a:latin typeface="Arial"/>
              <a:cs typeface="Arial"/>
            </a:endParaRPr>
          </a:p>
        </p:txBody>
      </p:sp>
      <p:sp>
        <p:nvSpPr>
          <p:cNvPr id="28" name="object 28"/>
          <p:cNvSpPr/>
          <p:nvPr/>
        </p:nvSpPr>
        <p:spPr>
          <a:xfrm>
            <a:off x="2633472" y="5655564"/>
            <a:ext cx="1318260" cy="562356"/>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4344923" y="5655564"/>
            <a:ext cx="1315212" cy="562356"/>
          </a:xfrm>
          <a:prstGeom prst="rect">
            <a:avLst/>
          </a:prstGeom>
          <a:blipFill>
            <a:blip r:embed="rId16" cstate="print"/>
            <a:stretch>
              <a:fillRect/>
            </a:stretch>
          </a:blipFill>
        </p:spPr>
        <p:txBody>
          <a:bodyPr wrap="square" lIns="0" tIns="0" rIns="0" bIns="0" rtlCol="0"/>
          <a:lstStyle/>
          <a:p>
            <a:endParaRPr/>
          </a:p>
        </p:txBody>
      </p:sp>
      <p:sp>
        <p:nvSpPr>
          <p:cNvPr id="30" name="object 30"/>
          <p:cNvSpPr/>
          <p:nvPr/>
        </p:nvSpPr>
        <p:spPr>
          <a:xfrm>
            <a:off x="6384035" y="5655564"/>
            <a:ext cx="1315212" cy="562356"/>
          </a:xfrm>
          <a:prstGeom prst="rect">
            <a:avLst/>
          </a:prstGeom>
          <a:blipFill>
            <a:blip r:embed="rId17" cstate="print"/>
            <a:stretch>
              <a:fillRect/>
            </a:stretch>
          </a:blipFill>
        </p:spPr>
        <p:txBody>
          <a:bodyPr wrap="square" lIns="0" tIns="0" rIns="0" bIns="0" rtlCol="0"/>
          <a:lstStyle/>
          <a:p>
            <a:endParaRPr/>
          </a:p>
        </p:txBody>
      </p:sp>
      <p:sp>
        <p:nvSpPr>
          <p:cNvPr id="31" name="object 31"/>
          <p:cNvSpPr/>
          <p:nvPr/>
        </p:nvSpPr>
        <p:spPr>
          <a:xfrm>
            <a:off x="658736" y="5066919"/>
            <a:ext cx="7334250" cy="0"/>
          </a:xfrm>
          <a:custGeom>
            <a:avLst/>
            <a:gdLst/>
            <a:ahLst/>
            <a:cxnLst/>
            <a:rect l="l" t="t" r="r" b="b"/>
            <a:pathLst>
              <a:path w="7334250">
                <a:moveTo>
                  <a:pt x="0" y="0"/>
                </a:moveTo>
                <a:lnTo>
                  <a:pt x="7334262" y="0"/>
                </a:lnTo>
              </a:path>
            </a:pathLst>
          </a:custGeom>
          <a:ln w="9525">
            <a:solidFill>
              <a:srgbClr val="163793"/>
            </a:solidFill>
            <a:prstDash val="dash"/>
          </a:ln>
        </p:spPr>
        <p:txBody>
          <a:bodyPr wrap="square" lIns="0" tIns="0" rIns="0" bIns="0" rtlCol="0"/>
          <a:lstStyle/>
          <a:p>
            <a:endParaRPr/>
          </a:p>
        </p:txBody>
      </p:sp>
      <p:sp>
        <p:nvSpPr>
          <p:cNvPr id="32" name="object 32"/>
          <p:cNvSpPr/>
          <p:nvPr/>
        </p:nvSpPr>
        <p:spPr>
          <a:xfrm>
            <a:off x="658736" y="4042917"/>
            <a:ext cx="7334250" cy="0"/>
          </a:xfrm>
          <a:custGeom>
            <a:avLst/>
            <a:gdLst/>
            <a:ahLst/>
            <a:cxnLst/>
            <a:rect l="l" t="t" r="r" b="b"/>
            <a:pathLst>
              <a:path w="7334250">
                <a:moveTo>
                  <a:pt x="0" y="0"/>
                </a:moveTo>
                <a:lnTo>
                  <a:pt x="7334262" y="0"/>
                </a:lnTo>
              </a:path>
            </a:pathLst>
          </a:custGeom>
          <a:ln w="9525">
            <a:solidFill>
              <a:srgbClr val="163793"/>
            </a:solidFill>
            <a:prstDash val="dash"/>
          </a:ln>
        </p:spPr>
        <p:txBody>
          <a:bodyPr wrap="square" lIns="0" tIns="0" rIns="0" bIns="0" rtlCol="0"/>
          <a:lstStyle/>
          <a:p>
            <a:endParaRPr/>
          </a:p>
        </p:txBody>
      </p:sp>
      <p:sp>
        <p:nvSpPr>
          <p:cNvPr id="33" name="object 33"/>
          <p:cNvSpPr/>
          <p:nvPr/>
        </p:nvSpPr>
        <p:spPr>
          <a:xfrm>
            <a:off x="658736" y="3015869"/>
            <a:ext cx="7334250" cy="0"/>
          </a:xfrm>
          <a:custGeom>
            <a:avLst/>
            <a:gdLst/>
            <a:ahLst/>
            <a:cxnLst/>
            <a:rect l="l" t="t" r="r" b="b"/>
            <a:pathLst>
              <a:path w="7334250">
                <a:moveTo>
                  <a:pt x="0" y="0"/>
                </a:moveTo>
                <a:lnTo>
                  <a:pt x="7334262" y="0"/>
                </a:lnTo>
              </a:path>
            </a:pathLst>
          </a:custGeom>
          <a:ln w="9525">
            <a:solidFill>
              <a:srgbClr val="163793"/>
            </a:solidFill>
            <a:prstDash val="dash"/>
          </a:ln>
        </p:spPr>
        <p:txBody>
          <a:bodyPr wrap="square" lIns="0" tIns="0" rIns="0" bIns="0" rtlCol="0"/>
          <a:lstStyle/>
          <a:p>
            <a:endParaRPr/>
          </a:p>
        </p:txBody>
      </p:sp>
      <p:sp>
        <p:nvSpPr>
          <p:cNvPr id="34" name="object 34"/>
          <p:cNvSpPr txBox="1"/>
          <p:nvPr/>
        </p:nvSpPr>
        <p:spPr>
          <a:xfrm>
            <a:off x="980643" y="4378047"/>
            <a:ext cx="793750" cy="280035"/>
          </a:xfrm>
          <a:prstGeom prst="rect">
            <a:avLst/>
          </a:prstGeom>
        </p:spPr>
        <p:txBody>
          <a:bodyPr vert="horz" wrap="square" lIns="0" tIns="0" rIns="0" bIns="0" rtlCol="0">
            <a:spAutoFit/>
          </a:bodyPr>
          <a:lstStyle/>
          <a:p>
            <a:pPr marL="12700">
              <a:lnSpc>
                <a:spcPts val="2380"/>
              </a:lnSpc>
            </a:pPr>
            <a:r>
              <a:rPr sz="2000" b="1" spc="0" dirty="0">
                <a:solidFill>
                  <a:srgbClr val="333399"/>
                </a:solidFill>
                <a:latin typeface="黑体"/>
                <a:cs typeface="黑体"/>
              </a:rPr>
              <a:t>网际层</a:t>
            </a:r>
            <a:endParaRPr sz="2000">
              <a:latin typeface="黑体"/>
              <a:cs typeface="黑体"/>
            </a:endParaRPr>
          </a:p>
        </p:txBody>
      </p:sp>
      <p:sp>
        <p:nvSpPr>
          <p:cNvPr id="35" name="object 35"/>
          <p:cNvSpPr txBox="1"/>
          <p:nvPr/>
        </p:nvSpPr>
        <p:spPr>
          <a:xfrm>
            <a:off x="726440" y="5639030"/>
            <a:ext cx="1305560" cy="280035"/>
          </a:xfrm>
          <a:prstGeom prst="rect">
            <a:avLst/>
          </a:prstGeom>
        </p:spPr>
        <p:txBody>
          <a:bodyPr vert="horz" wrap="square" lIns="0" tIns="0" rIns="0" bIns="0" rtlCol="0">
            <a:spAutoFit/>
          </a:bodyPr>
          <a:lstStyle/>
          <a:p>
            <a:pPr marL="12700">
              <a:lnSpc>
                <a:spcPts val="2380"/>
              </a:lnSpc>
            </a:pPr>
            <a:r>
              <a:rPr sz="2000" b="1" spc="0" dirty="0">
                <a:solidFill>
                  <a:srgbClr val="333399"/>
                </a:solidFill>
                <a:latin typeface="黑体"/>
                <a:cs typeface="黑体"/>
              </a:rPr>
              <a:t>网络接口层</a:t>
            </a:r>
            <a:endParaRPr sz="2000">
              <a:latin typeface="黑体"/>
              <a:cs typeface="黑体"/>
            </a:endParaRPr>
          </a:p>
        </p:txBody>
      </p:sp>
      <p:sp>
        <p:nvSpPr>
          <p:cNvPr id="36" name="object 36"/>
          <p:cNvSpPr txBox="1"/>
          <p:nvPr/>
        </p:nvSpPr>
        <p:spPr>
          <a:xfrm>
            <a:off x="980643" y="3369794"/>
            <a:ext cx="793750" cy="280035"/>
          </a:xfrm>
          <a:prstGeom prst="rect">
            <a:avLst/>
          </a:prstGeom>
        </p:spPr>
        <p:txBody>
          <a:bodyPr vert="horz" wrap="square" lIns="0" tIns="0" rIns="0" bIns="0" rtlCol="0">
            <a:spAutoFit/>
          </a:bodyPr>
          <a:lstStyle/>
          <a:p>
            <a:pPr marL="12700">
              <a:lnSpc>
                <a:spcPts val="2380"/>
              </a:lnSpc>
            </a:pPr>
            <a:r>
              <a:rPr sz="2000" b="1" spc="0" dirty="0">
                <a:solidFill>
                  <a:srgbClr val="333399"/>
                </a:solidFill>
                <a:latin typeface="黑体"/>
                <a:cs typeface="黑体"/>
              </a:rPr>
              <a:t>运输层</a:t>
            </a:r>
            <a:endParaRPr sz="2000">
              <a:latin typeface="黑体"/>
              <a:cs typeface="黑体"/>
            </a:endParaRPr>
          </a:p>
        </p:txBody>
      </p:sp>
      <p:sp>
        <p:nvSpPr>
          <p:cNvPr id="37" name="object 37"/>
          <p:cNvSpPr txBox="1"/>
          <p:nvPr/>
        </p:nvSpPr>
        <p:spPr>
          <a:xfrm>
            <a:off x="980643" y="2361541"/>
            <a:ext cx="793750" cy="280035"/>
          </a:xfrm>
          <a:prstGeom prst="rect">
            <a:avLst/>
          </a:prstGeom>
        </p:spPr>
        <p:txBody>
          <a:bodyPr vert="horz" wrap="square" lIns="0" tIns="0" rIns="0" bIns="0" rtlCol="0">
            <a:spAutoFit/>
          </a:bodyPr>
          <a:lstStyle/>
          <a:p>
            <a:pPr marL="12700">
              <a:lnSpc>
                <a:spcPts val="2380"/>
              </a:lnSpc>
            </a:pPr>
            <a:r>
              <a:rPr sz="2000" b="1" spc="0" dirty="0">
                <a:solidFill>
                  <a:srgbClr val="333399"/>
                </a:solidFill>
                <a:latin typeface="黑体"/>
                <a:cs typeface="黑体"/>
              </a:rPr>
              <a:t>应用层</a:t>
            </a:r>
            <a:endParaRPr sz="2000">
              <a:latin typeface="黑体"/>
              <a:cs typeface="黑体"/>
            </a:endParaRPr>
          </a:p>
        </p:txBody>
      </p:sp>
      <p:sp>
        <p:nvSpPr>
          <p:cNvPr id="38" name="object 38"/>
          <p:cNvSpPr txBox="1"/>
          <p:nvPr/>
        </p:nvSpPr>
        <p:spPr>
          <a:xfrm>
            <a:off x="3635121" y="2297747"/>
            <a:ext cx="2976880" cy="280670"/>
          </a:xfrm>
          <a:prstGeom prst="rect">
            <a:avLst/>
          </a:prstGeom>
        </p:spPr>
        <p:txBody>
          <a:bodyPr vert="horz" wrap="square" lIns="0" tIns="0" rIns="0" bIns="0" rtlCol="0">
            <a:spAutoFit/>
          </a:bodyPr>
          <a:lstStyle/>
          <a:p>
            <a:pPr marL="12700">
              <a:lnSpc>
                <a:spcPct val="100000"/>
              </a:lnSpc>
              <a:tabLst>
                <a:tab pos="2708910" algn="l"/>
              </a:tabLst>
            </a:pPr>
            <a:r>
              <a:rPr sz="2000" b="1" spc="5" dirty="0">
                <a:solidFill>
                  <a:srgbClr val="333399"/>
                </a:solidFill>
                <a:latin typeface="Times New Roman"/>
                <a:cs typeface="Times New Roman"/>
              </a:rPr>
              <a:t>…	…</a:t>
            </a:r>
            <a:endParaRPr sz="2000">
              <a:latin typeface="Times New Roman"/>
              <a:cs typeface="Times New Roman"/>
            </a:endParaRPr>
          </a:p>
        </p:txBody>
      </p:sp>
      <p:sp>
        <p:nvSpPr>
          <p:cNvPr id="39" name="object 39"/>
          <p:cNvSpPr txBox="1"/>
          <p:nvPr/>
        </p:nvSpPr>
        <p:spPr>
          <a:xfrm>
            <a:off x="5877305" y="5688855"/>
            <a:ext cx="22860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Times New Roman"/>
                <a:cs typeface="Times New Roman"/>
              </a:rPr>
              <a:t>…</a:t>
            </a:r>
            <a:endParaRPr sz="1600">
              <a:latin typeface="Times New Roman"/>
              <a:cs typeface="Times New Roman"/>
            </a:endParaRPr>
          </a:p>
        </p:txBody>
      </p:sp>
      <p:sp>
        <p:nvSpPr>
          <p:cNvPr id="40" name="object 40"/>
          <p:cNvSpPr/>
          <p:nvPr/>
        </p:nvSpPr>
        <p:spPr>
          <a:xfrm>
            <a:off x="3009773" y="2728467"/>
            <a:ext cx="509905" cy="548005"/>
          </a:xfrm>
          <a:custGeom>
            <a:avLst/>
            <a:gdLst/>
            <a:ahLst/>
            <a:cxnLst/>
            <a:rect l="l" t="t" r="r" b="b"/>
            <a:pathLst>
              <a:path w="509904" h="548004">
                <a:moveTo>
                  <a:pt x="401855" y="452814"/>
                </a:moveTo>
                <a:lnTo>
                  <a:pt x="380873" y="472313"/>
                </a:lnTo>
                <a:lnTo>
                  <a:pt x="509650" y="547751"/>
                </a:lnTo>
                <a:lnTo>
                  <a:pt x="468064" y="463296"/>
                </a:lnTo>
                <a:lnTo>
                  <a:pt x="411606" y="463296"/>
                </a:lnTo>
                <a:lnTo>
                  <a:pt x="401855" y="452814"/>
                </a:lnTo>
                <a:close/>
              </a:path>
              <a:path w="509904" h="548004">
                <a:moveTo>
                  <a:pt x="422786" y="433362"/>
                </a:moveTo>
                <a:lnTo>
                  <a:pt x="401855" y="452814"/>
                </a:lnTo>
                <a:lnTo>
                  <a:pt x="411606" y="463296"/>
                </a:lnTo>
                <a:lnTo>
                  <a:pt x="432562" y="443865"/>
                </a:lnTo>
                <a:lnTo>
                  <a:pt x="422786" y="433362"/>
                </a:lnTo>
                <a:close/>
              </a:path>
              <a:path w="509904" h="548004">
                <a:moveTo>
                  <a:pt x="443738" y="413893"/>
                </a:moveTo>
                <a:lnTo>
                  <a:pt x="422786" y="433362"/>
                </a:lnTo>
                <a:lnTo>
                  <a:pt x="432562" y="443865"/>
                </a:lnTo>
                <a:lnTo>
                  <a:pt x="411606" y="463296"/>
                </a:lnTo>
                <a:lnTo>
                  <a:pt x="468064" y="463296"/>
                </a:lnTo>
                <a:lnTo>
                  <a:pt x="443738" y="413893"/>
                </a:lnTo>
                <a:close/>
              </a:path>
              <a:path w="509904" h="548004">
                <a:moveTo>
                  <a:pt x="107817" y="94955"/>
                </a:moveTo>
                <a:lnTo>
                  <a:pt x="86969" y="114369"/>
                </a:lnTo>
                <a:lnTo>
                  <a:pt x="401855" y="452814"/>
                </a:lnTo>
                <a:lnTo>
                  <a:pt x="422786" y="433362"/>
                </a:lnTo>
                <a:lnTo>
                  <a:pt x="107817" y="94955"/>
                </a:lnTo>
                <a:close/>
              </a:path>
              <a:path w="509904" h="548004">
                <a:moveTo>
                  <a:pt x="0" y="0"/>
                </a:moveTo>
                <a:lnTo>
                  <a:pt x="66039" y="133858"/>
                </a:lnTo>
                <a:lnTo>
                  <a:pt x="86969" y="114369"/>
                </a:lnTo>
                <a:lnTo>
                  <a:pt x="77215" y="103886"/>
                </a:lnTo>
                <a:lnTo>
                  <a:pt x="98043" y="84455"/>
                </a:lnTo>
                <a:lnTo>
                  <a:pt x="119094" y="84455"/>
                </a:lnTo>
                <a:lnTo>
                  <a:pt x="128777" y="75437"/>
                </a:lnTo>
                <a:lnTo>
                  <a:pt x="0" y="0"/>
                </a:lnTo>
                <a:close/>
              </a:path>
              <a:path w="509904" h="548004">
                <a:moveTo>
                  <a:pt x="98043" y="84455"/>
                </a:moveTo>
                <a:lnTo>
                  <a:pt x="77215" y="103886"/>
                </a:lnTo>
                <a:lnTo>
                  <a:pt x="86969" y="114369"/>
                </a:lnTo>
                <a:lnTo>
                  <a:pt x="107817" y="94955"/>
                </a:lnTo>
                <a:lnTo>
                  <a:pt x="98043" y="84455"/>
                </a:lnTo>
                <a:close/>
              </a:path>
              <a:path w="509904" h="548004">
                <a:moveTo>
                  <a:pt x="119094" y="84455"/>
                </a:moveTo>
                <a:lnTo>
                  <a:pt x="98043" y="84455"/>
                </a:lnTo>
                <a:lnTo>
                  <a:pt x="107817" y="94955"/>
                </a:lnTo>
                <a:lnTo>
                  <a:pt x="119094" y="84455"/>
                </a:lnTo>
                <a:close/>
              </a:path>
            </a:pathLst>
          </a:custGeom>
          <a:solidFill>
            <a:srgbClr val="333399"/>
          </a:solidFill>
        </p:spPr>
        <p:txBody>
          <a:bodyPr wrap="square" lIns="0" tIns="0" rIns="0" bIns="0" rtlCol="0"/>
          <a:lstStyle/>
          <a:p>
            <a:endParaRPr/>
          </a:p>
        </p:txBody>
      </p:sp>
      <p:sp>
        <p:nvSpPr>
          <p:cNvPr id="41" name="object 41"/>
          <p:cNvSpPr/>
          <p:nvPr/>
        </p:nvSpPr>
        <p:spPr>
          <a:xfrm>
            <a:off x="5694298" y="2745994"/>
            <a:ext cx="587375" cy="495300"/>
          </a:xfrm>
          <a:custGeom>
            <a:avLst/>
            <a:gdLst/>
            <a:ahLst/>
            <a:cxnLst/>
            <a:rect l="l" t="t" r="r" b="b"/>
            <a:pathLst>
              <a:path w="587375" h="495300">
                <a:moveTo>
                  <a:pt x="468915" y="414109"/>
                </a:moveTo>
                <a:lnTo>
                  <a:pt x="450468" y="435990"/>
                </a:lnTo>
                <a:lnTo>
                  <a:pt x="587375" y="495300"/>
                </a:lnTo>
                <a:lnTo>
                  <a:pt x="540272" y="423290"/>
                </a:lnTo>
                <a:lnTo>
                  <a:pt x="479805" y="423290"/>
                </a:lnTo>
                <a:lnTo>
                  <a:pt x="468915" y="414109"/>
                </a:lnTo>
                <a:close/>
              </a:path>
              <a:path w="587375" h="495300">
                <a:moveTo>
                  <a:pt x="487330" y="392265"/>
                </a:moveTo>
                <a:lnTo>
                  <a:pt x="468915" y="414109"/>
                </a:lnTo>
                <a:lnTo>
                  <a:pt x="479805" y="423290"/>
                </a:lnTo>
                <a:lnTo>
                  <a:pt x="498221" y="401446"/>
                </a:lnTo>
                <a:lnTo>
                  <a:pt x="487330" y="392265"/>
                </a:lnTo>
                <a:close/>
              </a:path>
              <a:path w="587375" h="495300">
                <a:moveTo>
                  <a:pt x="505713" y="370458"/>
                </a:moveTo>
                <a:lnTo>
                  <a:pt x="487330" y="392265"/>
                </a:lnTo>
                <a:lnTo>
                  <a:pt x="498221" y="401446"/>
                </a:lnTo>
                <a:lnTo>
                  <a:pt x="479805" y="423290"/>
                </a:lnTo>
                <a:lnTo>
                  <a:pt x="540272" y="423290"/>
                </a:lnTo>
                <a:lnTo>
                  <a:pt x="505713" y="370458"/>
                </a:lnTo>
                <a:close/>
              </a:path>
              <a:path w="587375" h="495300">
                <a:moveTo>
                  <a:pt x="118332" y="81190"/>
                </a:moveTo>
                <a:lnTo>
                  <a:pt x="99917" y="103034"/>
                </a:lnTo>
                <a:lnTo>
                  <a:pt x="468915" y="414109"/>
                </a:lnTo>
                <a:lnTo>
                  <a:pt x="487330" y="392265"/>
                </a:lnTo>
                <a:lnTo>
                  <a:pt x="118332" y="81190"/>
                </a:lnTo>
                <a:close/>
              </a:path>
              <a:path w="587375" h="495300">
                <a:moveTo>
                  <a:pt x="0" y="0"/>
                </a:moveTo>
                <a:lnTo>
                  <a:pt x="81534" y="124840"/>
                </a:lnTo>
                <a:lnTo>
                  <a:pt x="99917" y="103034"/>
                </a:lnTo>
                <a:lnTo>
                  <a:pt x="89026" y="93852"/>
                </a:lnTo>
                <a:lnTo>
                  <a:pt x="107441" y="72008"/>
                </a:lnTo>
                <a:lnTo>
                  <a:pt x="126072" y="72008"/>
                </a:lnTo>
                <a:lnTo>
                  <a:pt x="136778" y="59308"/>
                </a:lnTo>
                <a:lnTo>
                  <a:pt x="0" y="0"/>
                </a:lnTo>
                <a:close/>
              </a:path>
              <a:path w="587375" h="495300">
                <a:moveTo>
                  <a:pt x="107441" y="72008"/>
                </a:moveTo>
                <a:lnTo>
                  <a:pt x="89026" y="93852"/>
                </a:lnTo>
                <a:lnTo>
                  <a:pt x="99917" y="103034"/>
                </a:lnTo>
                <a:lnTo>
                  <a:pt x="118332" y="81190"/>
                </a:lnTo>
                <a:lnTo>
                  <a:pt x="107441" y="72008"/>
                </a:lnTo>
                <a:close/>
              </a:path>
              <a:path w="587375" h="495300">
                <a:moveTo>
                  <a:pt x="126072" y="72008"/>
                </a:moveTo>
                <a:lnTo>
                  <a:pt x="107441" y="72008"/>
                </a:lnTo>
                <a:lnTo>
                  <a:pt x="118332" y="81190"/>
                </a:lnTo>
                <a:lnTo>
                  <a:pt x="126072" y="72008"/>
                </a:lnTo>
                <a:close/>
              </a:path>
            </a:pathLst>
          </a:custGeom>
          <a:solidFill>
            <a:srgbClr val="333399"/>
          </a:solidFill>
        </p:spPr>
        <p:txBody>
          <a:bodyPr wrap="square" lIns="0" tIns="0" rIns="0" bIns="0" rtlCol="0"/>
          <a:lstStyle/>
          <a:p>
            <a:endParaRPr/>
          </a:p>
        </p:txBody>
      </p:sp>
      <p:sp>
        <p:nvSpPr>
          <p:cNvPr id="42" name="object 42"/>
          <p:cNvSpPr/>
          <p:nvPr/>
        </p:nvSpPr>
        <p:spPr>
          <a:xfrm>
            <a:off x="3971797" y="2730119"/>
            <a:ext cx="584200" cy="520700"/>
          </a:xfrm>
          <a:custGeom>
            <a:avLst/>
            <a:gdLst/>
            <a:ahLst/>
            <a:cxnLst/>
            <a:rect l="l" t="t" r="r" b="b"/>
            <a:pathLst>
              <a:path w="584200" h="520700">
                <a:moveTo>
                  <a:pt x="78231" y="393572"/>
                </a:moveTo>
                <a:lnTo>
                  <a:pt x="0" y="520700"/>
                </a:lnTo>
                <a:lnTo>
                  <a:pt x="135254" y="457580"/>
                </a:lnTo>
                <a:lnTo>
                  <a:pt x="124732" y="445769"/>
                </a:lnTo>
                <a:lnTo>
                  <a:pt x="105537" y="445769"/>
                </a:lnTo>
                <a:lnTo>
                  <a:pt x="86487" y="424433"/>
                </a:lnTo>
                <a:lnTo>
                  <a:pt x="97212" y="414878"/>
                </a:lnTo>
                <a:lnTo>
                  <a:pt x="78231" y="393572"/>
                </a:lnTo>
                <a:close/>
              </a:path>
              <a:path w="584200" h="520700">
                <a:moveTo>
                  <a:pt x="97212" y="414878"/>
                </a:moveTo>
                <a:lnTo>
                  <a:pt x="86487" y="424433"/>
                </a:lnTo>
                <a:lnTo>
                  <a:pt x="105537" y="445769"/>
                </a:lnTo>
                <a:lnTo>
                  <a:pt x="116237" y="436233"/>
                </a:lnTo>
                <a:lnTo>
                  <a:pt x="97212" y="414878"/>
                </a:lnTo>
                <a:close/>
              </a:path>
              <a:path w="584200" h="520700">
                <a:moveTo>
                  <a:pt x="116237" y="436233"/>
                </a:moveTo>
                <a:lnTo>
                  <a:pt x="105537" y="445769"/>
                </a:lnTo>
                <a:lnTo>
                  <a:pt x="124732" y="445769"/>
                </a:lnTo>
                <a:lnTo>
                  <a:pt x="116237" y="436233"/>
                </a:lnTo>
                <a:close/>
              </a:path>
              <a:path w="584200" h="520700">
                <a:moveTo>
                  <a:pt x="468151" y="84408"/>
                </a:moveTo>
                <a:lnTo>
                  <a:pt x="97212" y="414878"/>
                </a:lnTo>
                <a:lnTo>
                  <a:pt x="116237" y="436233"/>
                </a:lnTo>
                <a:lnTo>
                  <a:pt x="487122" y="105703"/>
                </a:lnTo>
                <a:lnTo>
                  <a:pt x="468151" y="84408"/>
                </a:lnTo>
                <a:close/>
              </a:path>
              <a:path w="584200" h="520700">
                <a:moveTo>
                  <a:pt x="538118" y="74929"/>
                </a:moveTo>
                <a:lnTo>
                  <a:pt x="478789" y="74929"/>
                </a:lnTo>
                <a:lnTo>
                  <a:pt x="497713" y="96265"/>
                </a:lnTo>
                <a:lnTo>
                  <a:pt x="487122" y="105703"/>
                </a:lnTo>
                <a:lnTo>
                  <a:pt x="506094" y="127000"/>
                </a:lnTo>
                <a:lnTo>
                  <a:pt x="538118" y="74929"/>
                </a:lnTo>
                <a:close/>
              </a:path>
              <a:path w="584200" h="520700">
                <a:moveTo>
                  <a:pt x="478789" y="74929"/>
                </a:moveTo>
                <a:lnTo>
                  <a:pt x="468151" y="84408"/>
                </a:lnTo>
                <a:lnTo>
                  <a:pt x="487122" y="105703"/>
                </a:lnTo>
                <a:lnTo>
                  <a:pt x="497713" y="96265"/>
                </a:lnTo>
                <a:lnTo>
                  <a:pt x="478789" y="74929"/>
                </a:lnTo>
                <a:close/>
              </a:path>
              <a:path w="584200" h="520700">
                <a:moveTo>
                  <a:pt x="584200" y="0"/>
                </a:moveTo>
                <a:lnTo>
                  <a:pt x="449072" y="62991"/>
                </a:lnTo>
                <a:lnTo>
                  <a:pt x="468151" y="84408"/>
                </a:lnTo>
                <a:lnTo>
                  <a:pt x="478789" y="74929"/>
                </a:lnTo>
                <a:lnTo>
                  <a:pt x="538118" y="74929"/>
                </a:lnTo>
                <a:lnTo>
                  <a:pt x="584200" y="0"/>
                </a:lnTo>
                <a:close/>
              </a:path>
            </a:pathLst>
          </a:custGeom>
          <a:solidFill>
            <a:srgbClr val="333399"/>
          </a:solidFill>
        </p:spPr>
        <p:txBody>
          <a:bodyPr wrap="square" lIns="0" tIns="0" rIns="0" bIns="0" rtlCol="0"/>
          <a:lstStyle/>
          <a:p>
            <a:endParaRPr/>
          </a:p>
        </p:txBody>
      </p:sp>
      <p:sp>
        <p:nvSpPr>
          <p:cNvPr id="43" name="object 43"/>
          <p:cNvSpPr/>
          <p:nvPr/>
        </p:nvSpPr>
        <p:spPr>
          <a:xfrm>
            <a:off x="6686422" y="2730119"/>
            <a:ext cx="573405" cy="527050"/>
          </a:xfrm>
          <a:custGeom>
            <a:avLst/>
            <a:gdLst/>
            <a:ahLst/>
            <a:cxnLst/>
            <a:rect l="l" t="t" r="r" b="b"/>
            <a:pathLst>
              <a:path w="573404" h="527050">
                <a:moveTo>
                  <a:pt x="76200" y="398779"/>
                </a:moveTo>
                <a:lnTo>
                  <a:pt x="0" y="527050"/>
                </a:lnTo>
                <a:lnTo>
                  <a:pt x="134238" y="461898"/>
                </a:lnTo>
                <a:lnTo>
                  <a:pt x="123728" y="450468"/>
                </a:lnTo>
                <a:lnTo>
                  <a:pt x="104394" y="450468"/>
                </a:lnTo>
                <a:lnTo>
                  <a:pt x="84962" y="429513"/>
                </a:lnTo>
                <a:lnTo>
                  <a:pt x="95525" y="419797"/>
                </a:lnTo>
                <a:lnTo>
                  <a:pt x="76200" y="398779"/>
                </a:lnTo>
                <a:close/>
              </a:path>
              <a:path w="573404" h="527050">
                <a:moveTo>
                  <a:pt x="95525" y="419797"/>
                </a:moveTo>
                <a:lnTo>
                  <a:pt x="84962" y="429513"/>
                </a:lnTo>
                <a:lnTo>
                  <a:pt x="104394" y="450468"/>
                </a:lnTo>
                <a:lnTo>
                  <a:pt x="114870" y="440835"/>
                </a:lnTo>
                <a:lnTo>
                  <a:pt x="95525" y="419797"/>
                </a:lnTo>
                <a:close/>
              </a:path>
              <a:path w="573404" h="527050">
                <a:moveTo>
                  <a:pt x="114870" y="440835"/>
                </a:moveTo>
                <a:lnTo>
                  <a:pt x="104394" y="450468"/>
                </a:lnTo>
                <a:lnTo>
                  <a:pt x="123728" y="450468"/>
                </a:lnTo>
                <a:lnTo>
                  <a:pt x="114870" y="440835"/>
                </a:lnTo>
                <a:close/>
              </a:path>
              <a:path w="573404" h="527050">
                <a:moveTo>
                  <a:pt x="458219" y="86148"/>
                </a:moveTo>
                <a:lnTo>
                  <a:pt x="95525" y="419797"/>
                </a:lnTo>
                <a:lnTo>
                  <a:pt x="114870" y="440835"/>
                </a:lnTo>
                <a:lnTo>
                  <a:pt x="477623" y="107250"/>
                </a:lnTo>
                <a:lnTo>
                  <a:pt x="458219" y="86148"/>
                </a:lnTo>
                <a:close/>
              </a:path>
              <a:path w="573404" h="527050">
                <a:moveTo>
                  <a:pt x="527732" y="76453"/>
                </a:moveTo>
                <a:lnTo>
                  <a:pt x="468756" y="76453"/>
                </a:lnTo>
                <a:lnTo>
                  <a:pt x="488187" y="97535"/>
                </a:lnTo>
                <a:lnTo>
                  <a:pt x="477623" y="107250"/>
                </a:lnTo>
                <a:lnTo>
                  <a:pt x="496950" y="128269"/>
                </a:lnTo>
                <a:lnTo>
                  <a:pt x="527732" y="76453"/>
                </a:lnTo>
                <a:close/>
              </a:path>
              <a:path w="573404" h="527050">
                <a:moveTo>
                  <a:pt x="468756" y="76453"/>
                </a:moveTo>
                <a:lnTo>
                  <a:pt x="458219" y="86148"/>
                </a:lnTo>
                <a:lnTo>
                  <a:pt x="477623" y="107250"/>
                </a:lnTo>
                <a:lnTo>
                  <a:pt x="488187" y="97535"/>
                </a:lnTo>
                <a:lnTo>
                  <a:pt x="468756" y="76453"/>
                </a:lnTo>
                <a:close/>
              </a:path>
              <a:path w="573404" h="527050">
                <a:moveTo>
                  <a:pt x="573151" y="0"/>
                </a:moveTo>
                <a:lnTo>
                  <a:pt x="438911" y="65150"/>
                </a:lnTo>
                <a:lnTo>
                  <a:pt x="458219" y="86148"/>
                </a:lnTo>
                <a:lnTo>
                  <a:pt x="468756" y="76453"/>
                </a:lnTo>
                <a:lnTo>
                  <a:pt x="527732" y="76453"/>
                </a:lnTo>
                <a:lnTo>
                  <a:pt x="573151" y="0"/>
                </a:lnTo>
                <a:close/>
              </a:path>
            </a:pathLst>
          </a:custGeom>
          <a:solidFill>
            <a:srgbClr val="333399"/>
          </a:solidFill>
        </p:spPr>
        <p:txBody>
          <a:bodyPr wrap="square" lIns="0" tIns="0" rIns="0" bIns="0" rtlCol="0"/>
          <a:lstStyle/>
          <a:p>
            <a:endParaRPr/>
          </a:p>
        </p:txBody>
      </p:sp>
      <p:sp>
        <p:nvSpPr>
          <p:cNvPr id="44" name="object 44"/>
          <p:cNvSpPr/>
          <p:nvPr/>
        </p:nvSpPr>
        <p:spPr>
          <a:xfrm>
            <a:off x="3751198" y="3677792"/>
            <a:ext cx="1149350" cy="662305"/>
          </a:xfrm>
          <a:custGeom>
            <a:avLst/>
            <a:gdLst/>
            <a:ahLst/>
            <a:cxnLst/>
            <a:rect l="l" t="t" r="r" b="b"/>
            <a:pathLst>
              <a:path w="1149350" h="662304">
                <a:moveTo>
                  <a:pt x="1018406" y="603135"/>
                </a:moveTo>
                <a:lnTo>
                  <a:pt x="1004188" y="627887"/>
                </a:lnTo>
                <a:lnTo>
                  <a:pt x="1149350" y="662050"/>
                </a:lnTo>
                <a:lnTo>
                  <a:pt x="1100385" y="610234"/>
                </a:lnTo>
                <a:lnTo>
                  <a:pt x="1030731" y="610234"/>
                </a:lnTo>
                <a:lnTo>
                  <a:pt x="1018406" y="603135"/>
                </a:lnTo>
                <a:close/>
              </a:path>
              <a:path w="1149350" h="662304">
                <a:moveTo>
                  <a:pt x="1032661" y="578315"/>
                </a:moveTo>
                <a:lnTo>
                  <a:pt x="1018406" y="603135"/>
                </a:lnTo>
                <a:lnTo>
                  <a:pt x="1030731" y="610234"/>
                </a:lnTo>
                <a:lnTo>
                  <a:pt x="1045083" y="585469"/>
                </a:lnTo>
                <a:lnTo>
                  <a:pt x="1032661" y="578315"/>
                </a:lnTo>
                <a:close/>
              </a:path>
              <a:path w="1149350" h="662304">
                <a:moveTo>
                  <a:pt x="1046861" y="553592"/>
                </a:moveTo>
                <a:lnTo>
                  <a:pt x="1032661" y="578315"/>
                </a:lnTo>
                <a:lnTo>
                  <a:pt x="1045083" y="585469"/>
                </a:lnTo>
                <a:lnTo>
                  <a:pt x="1030731" y="610234"/>
                </a:lnTo>
                <a:lnTo>
                  <a:pt x="1100385" y="610234"/>
                </a:lnTo>
                <a:lnTo>
                  <a:pt x="1046861" y="553592"/>
                </a:lnTo>
                <a:close/>
              </a:path>
              <a:path w="1149350" h="662304">
                <a:moveTo>
                  <a:pt x="130880" y="58951"/>
                </a:moveTo>
                <a:lnTo>
                  <a:pt x="116624" y="83699"/>
                </a:lnTo>
                <a:lnTo>
                  <a:pt x="1018406" y="603135"/>
                </a:lnTo>
                <a:lnTo>
                  <a:pt x="1032661" y="578315"/>
                </a:lnTo>
                <a:lnTo>
                  <a:pt x="130880" y="58951"/>
                </a:lnTo>
                <a:close/>
              </a:path>
              <a:path w="1149350" h="662304">
                <a:moveTo>
                  <a:pt x="0" y="0"/>
                </a:moveTo>
                <a:lnTo>
                  <a:pt x="102362" y="108457"/>
                </a:lnTo>
                <a:lnTo>
                  <a:pt x="116624" y="83699"/>
                </a:lnTo>
                <a:lnTo>
                  <a:pt x="104266" y="76580"/>
                </a:lnTo>
                <a:lnTo>
                  <a:pt x="118490" y="51815"/>
                </a:lnTo>
                <a:lnTo>
                  <a:pt x="134991" y="51815"/>
                </a:lnTo>
                <a:lnTo>
                  <a:pt x="145161" y="34162"/>
                </a:lnTo>
                <a:lnTo>
                  <a:pt x="0" y="0"/>
                </a:lnTo>
                <a:close/>
              </a:path>
              <a:path w="1149350" h="662304">
                <a:moveTo>
                  <a:pt x="118490" y="51815"/>
                </a:moveTo>
                <a:lnTo>
                  <a:pt x="104266" y="76580"/>
                </a:lnTo>
                <a:lnTo>
                  <a:pt x="116624" y="83699"/>
                </a:lnTo>
                <a:lnTo>
                  <a:pt x="130880" y="58951"/>
                </a:lnTo>
                <a:lnTo>
                  <a:pt x="118490" y="51815"/>
                </a:lnTo>
                <a:close/>
              </a:path>
              <a:path w="1149350" h="662304">
                <a:moveTo>
                  <a:pt x="134991" y="51815"/>
                </a:moveTo>
                <a:lnTo>
                  <a:pt x="118490" y="51815"/>
                </a:lnTo>
                <a:lnTo>
                  <a:pt x="130880" y="58951"/>
                </a:lnTo>
                <a:lnTo>
                  <a:pt x="134991" y="51815"/>
                </a:lnTo>
                <a:close/>
              </a:path>
            </a:pathLst>
          </a:custGeom>
          <a:solidFill>
            <a:srgbClr val="333399"/>
          </a:solidFill>
        </p:spPr>
        <p:txBody>
          <a:bodyPr wrap="square" lIns="0" tIns="0" rIns="0" bIns="0" rtlCol="0"/>
          <a:lstStyle/>
          <a:p>
            <a:endParaRPr/>
          </a:p>
        </p:txBody>
      </p:sp>
      <p:sp>
        <p:nvSpPr>
          <p:cNvPr id="45" name="object 45"/>
          <p:cNvSpPr/>
          <p:nvPr/>
        </p:nvSpPr>
        <p:spPr>
          <a:xfrm>
            <a:off x="5384672" y="3693667"/>
            <a:ext cx="1152525" cy="647700"/>
          </a:xfrm>
          <a:custGeom>
            <a:avLst/>
            <a:gdLst/>
            <a:ahLst/>
            <a:cxnLst/>
            <a:rect l="l" t="t" r="r" b="b"/>
            <a:pathLst>
              <a:path w="1152525" h="647700">
                <a:moveTo>
                  <a:pt x="103631" y="540384"/>
                </a:moveTo>
                <a:lnTo>
                  <a:pt x="0" y="647699"/>
                </a:lnTo>
                <a:lnTo>
                  <a:pt x="145541" y="615060"/>
                </a:lnTo>
                <a:lnTo>
                  <a:pt x="135492" y="597153"/>
                </a:lnTo>
                <a:lnTo>
                  <a:pt x="119125" y="597153"/>
                </a:lnTo>
                <a:lnTo>
                  <a:pt x="105155" y="572261"/>
                </a:lnTo>
                <a:lnTo>
                  <a:pt x="117598" y="565269"/>
                </a:lnTo>
                <a:lnTo>
                  <a:pt x="103631" y="540384"/>
                </a:lnTo>
                <a:close/>
              </a:path>
              <a:path w="1152525" h="647700">
                <a:moveTo>
                  <a:pt x="117598" y="565269"/>
                </a:moveTo>
                <a:lnTo>
                  <a:pt x="105155" y="572261"/>
                </a:lnTo>
                <a:lnTo>
                  <a:pt x="119125" y="597153"/>
                </a:lnTo>
                <a:lnTo>
                  <a:pt x="131568" y="590161"/>
                </a:lnTo>
                <a:lnTo>
                  <a:pt x="117598" y="565269"/>
                </a:lnTo>
                <a:close/>
              </a:path>
              <a:path w="1152525" h="647700">
                <a:moveTo>
                  <a:pt x="131568" y="590161"/>
                </a:moveTo>
                <a:lnTo>
                  <a:pt x="119125" y="597153"/>
                </a:lnTo>
                <a:lnTo>
                  <a:pt x="135492" y="597153"/>
                </a:lnTo>
                <a:lnTo>
                  <a:pt x="131568" y="590161"/>
                </a:lnTo>
                <a:close/>
              </a:path>
              <a:path w="1152525" h="647700">
                <a:moveTo>
                  <a:pt x="1021001" y="57584"/>
                </a:moveTo>
                <a:lnTo>
                  <a:pt x="117598" y="565269"/>
                </a:lnTo>
                <a:lnTo>
                  <a:pt x="131568" y="590161"/>
                </a:lnTo>
                <a:lnTo>
                  <a:pt x="1034985" y="82468"/>
                </a:lnTo>
                <a:lnTo>
                  <a:pt x="1021001" y="57584"/>
                </a:lnTo>
                <a:close/>
              </a:path>
              <a:path w="1152525" h="647700">
                <a:moveTo>
                  <a:pt x="1103831" y="50545"/>
                </a:moveTo>
                <a:lnTo>
                  <a:pt x="1033526" y="50545"/>
                </a:lnTo>
                <a:lnTo>
                  <a:pt x="1047496" y="75437"/>
                </a:lnTo>
                <a:lnTo>
                  <a:pt x="1034985" y="82468"/>
                </a:lnTo>
                <a:lnTo>
                  <a:pt x="1049019" y="107441"/>
                </a:lnTo>
                <a:lnTo>
                  <a:pt x="1103831" y="50545"/>
                </a:lnTo>
                <a:close/>
              </a:path>
              <a:path w="1152525" h="647700">
                <a:moveTo>
                  <a:pt x="1033526" y="50545"/>
                </a:moveTo>
                <a:lnTo>
                  <a:pt x="1021001" y="57584"/>
                </a:lnTo>
                <a:lnTo>
                  <a:pt x="1034985" y="82468"/>
                </a:lnTo>
                <a:lnTo>
                  <a:pt x="1047496" y="75437"/>
                </a:lnTo>
                <a:lnTo>
                  <a:pt x="1033526" y="50545"/>
                </a:lnTo>
                <a:close/>
              </a:path>
              <a:path w="1152525" h="647700">
                <a:moveTo>
                  <a:pt x="1152525" y="0"/>
                </a:moveTo>
                <a:lnTo>
                  <a:pt x="1006982" y="32638"/>
                </a:lnTo>
                <a:lnTo>
                  <a:pt x="1021001" y="57584"/>
                </a:lnTo>
                <a:lnTo>
                  <a:pt x="1033526" y="50545"/>
                </a:lnTo>
                <a:lnTo>
                  <a:pt x="1103831" y="50545"/>
                </a:lnTo>
                <a:lnTo>
                  <a:pt x="1152525" y="0"/>
                </a:lnTo>
                <a:close/>
              </a:path>
            </a:pathLst>
          </a:custGeom>
          <a:solidFill>
            <a:srgbClr val="333399"/>
          </a:solidFill>
        </p:spPr>
        <p:txBody>
          <a:bodyPr wrap="square" lIns="0" tIns="0" rIns="0" bIns="0" rtlCol="0"/>
          <a:lstStyle/>
          <a:p>
            <a:endParaRPr/>
          </a:p>
        </p:txBody>
      </p:sp>
      <p:sp>
        <p:nvSpPr>
          <p:cNvPr id="46" name="object 46"/>
          <p:cNvSpPr/>
          <p:nvPr/>
        </p:nvSpPr>
        <p:spPr>
          <a:xfrm>
            <a:off x="5429122" y="4804917"/>
            <a:ext cx="1627505" cy="840105"/>
          </a:xfrm>
          <a:custGeom>
            <a:avLst/>
            <a:gdLst/>
            <a:ahLst/>
            <a:cxnLst/>
            <a:rect l="l" t="t" r="r" b="b"/>
            <a:pathLst>
              <a:path w="1627504" h="840104">
                <a:moveTo>
                  <a:pt x="1493705" y="786970"/>
                </a:moveTo>
                <a:lnTo>
                  <a:pt x="1480566" y="812393"/>
                </a:lnTo>
                <a:lnTo>
                  <a:pt x="1627251" y="839838"/>
                </a:lnTo>
                <a:lnTo>
                  <a:pt x="1579321" y="793559"/>
                </a:lnTo>
                <a:lnTo>
                  <a:pt x="1506474" y="793559"/>
                </a:lnTo>
                <a:lnTo>
                  <a:pt x="1493705" y="786970"/>
                </a:lnTo>
                <a:close/>
              </a:path>
              <a:path w="1627504" h="840104">
                <a:moveTo>
                  <a:pt x="1506798" y="761638"/>
                </a:moveTo>
                <a:lnTo>
                  <a:pt x="1493705" y="786970"/>
                </a:lnTo>
                <a:lnTo>
                  <a:pt x="1506474" y="793559"/>
                </a:lnTo>
                <a:lnTo>
                  <a:pt x="1519554" y="768222"/>
                </a:lnTo>
                <a:lnTo>
                  <a:pt x="1506798" y="761638"/>
                </a:lnTo>
                <a:close/>
              </a:path>
              <a:path w="1627504" h="840104">
                <a:moveTo>
                  <a:pt x="1519935" y="736218"/>
                </a:moveTo>
                <a:lnTo>
                  <a:pt x="1506798" y="761638"/>
                </a:lnTo>
                <a:lnTo>
                  <a:pt x="1519554" y="768222"/>
                </a:lnTo>
                <a:lnTo>
                  <a:pt x="1506474" y="793559"/>
                </a:lnTo>
                <a:lnTo>
                  <a:pt x="1579321" y="793559"/>
                </a:lnTo>
                <a:lnTo>
                  <a:pt x="1519935" y="736218"/>
                </a:lnTo>
                <a:close/>
              </a:path>
              <a:path w="1627504" h="840104">
                <a:moveTo>
                  <a:pt x="133538" y="52876"/>
                </a:moveTo>
                <a:lnTo>
                  <a:pt x="120424" y="78258"/>
                </a:lnTo>
                <a:lnTo>
                  <a:pt x="1493705" y="786970"/>
                </a:lnTo>
                <a:lnTo>
                  <a:pt x="1506798" y="761638"/>
                </a:lnTo>
                <a:lnTo>
                  <a:pt x="133538" y="52876"/>
                </a:lnTo>
                <a:close/>
              </a:path>
              <a:path w="1627504" h="840104">
                <a:moveTo>
                  <a:pt x="0" y="0"/>
                </a:moveTo>
                <a:lnTo>
                  <a:pt x="107314" y="103631"/>
                </a:lnTo>
                <a:lnTo>
                  <a:pt x="120424" y="78258"/>
                </a:lnTo>
                <a:lnTo>
                  <a:pt x="107823" y="71754"/>
                </a:lnTo>
                <a:lnTo>
                  <a:pt x="120903" y="46354"/>
                </a:lnTo>
                <a:lnTo>
                  <a:pt x="136908" y="46354"/>
                </a:lnTo>
                <a:lnTo>
                  <a:pt x="146685" y="27431"/>
                </a:lnTo>
                <a:lnTo>
                  <a:pt x="0" y="0"/>
                </a:lnTo>
                <a:close/>
              </a:path>
              <a:path w="1627504" h="840104">
                <a:moveTo>
                  <a:pt x="120903" y="46354"/>
                </a:moveTo>
                <a:lnTo>
                  <a:pt x="107823" y="71754"/>
                </a:lnTo>
                <a:lnTo>
                  <a:pt x="120424" y="78258"/>
                </a:lnTo>
                <a:lnTo>
                  <a:pt x="133538" y="52876"/>
                </a:lnTo>
                <a:lnTo>
                  <a:pt x="120903" y="46354"/>
                </a:lnTo>
                <a:close/>
              </a:path>
              <a:path w="1627504" h="840104">
                <a:moveTo>
                  <a:pt x="136908" y="46354"/>
                </a:moveTo>
                <a:lnTo>
                  <a:pt x="120903" y="46354"/>
                </a:lnTo>
                <a:lnTo>
                  <a:pt x="133538" y="52876"/>
                </a:lnTo>
                <a:lnTo>
                  <a:pt x="136908" y="46354"/>
                </a:lnTo>
                <a:close/>
              </a:path>
            </a:pathLst>
          </a:custGeom>
          <a:solidFill>
            <a:srgbClr val="333399"/>
          </a:solidFill>
        </p:spPr>
        <p:txBody>
          <a:bodyPr wrap="square" lIns="0" tIns="0" rIns="0" bIns="0" rtlCol="0"/>
          <a:lstStyle/>
          <a:p>
            <a:endParaRPr/>
          </a:p>
        </p:txBody>
      </p:sp>
      <p:sp>
        <p:nvSpPr>
          <p:cNvPr id="47" name="object 47"/>
          <p:cNvSpPr/>
          <p:nvPr/>
        </p:nvSpPr>
        <p:spPr>
          <a:xfrm>
            <a:off x="3168523" y="4795392"/>
            <a:ext cx="1646555" cy="849630"/>
          </a:xfrm>
          <a:custGeom>
            <a:avLst/>
            <a:gdLst/>
            <a:ahLst/>
            <a:cxnLst/>
            <a:rect l="l" t="t" r="r" b="b"/>
            <a:pathLst>
              <a:path w="1646554" h="849629">
                <a:moveTo>
                  <a:pt x="107314" y="745743"/>
                </a:moveTo>
                <a:lnTo>
                  <a:pt x="0" y="849363"/>
                </a:lnTo>
                <a:lnTo>
                  <a:pt x="146685" y="821943"/>
                </a:lnTo>
                <a:lnTo>
                  <a:pt x="136947" y="803097"/>
                </a:lnTo>
                <a:lnTo>
                  <a:pt x="120903" y="803097"/>
                </a:lnTo>
                <a:lnTo>
                  <a:pt x="107823" y="777747"/>
                </a:lnTo>
                <a:lnTo>
                  <a:pt x="120477" y="771219"/>
                </a:lnTo>
                <a:lnTo>
                  <a:pt x="107314" y="745743"/>
                </a:lnTo>
                <a:close/>
              </a:path>
              <a:path w="1646554" h="849629">
                <a:moveTo>
                  <a:pt x="120477" y="771219"/>
                </a:moveTo>
                <a:lnTo>
                  <a:pt x="107823" y="777747"/>
                </a:lnTo>
                <a:lnTo>
                  <a:pt x="120903" y="803097"/>
                </a:lnTo>
                <a:lnTo>
                  <a:pt x="133571" y="796562"/>
                </a:lnTo>
                <a:lnTo>
                  <a:pt x="120477" y="771219"/>
                </a:lnTo>
                <a:close/>
              </a:path>
              <a:path w="1646554" h="849629">
                <a:moveTo>
                  <a:pt x="133571" y="796562"/>
                </a:moveTo>
                <a:lnTo>
                  <a:pt x="120903" y="803097"/>
                </a:lnTo>
                <a:lnTo>
                  <a:pt x="136947" y="803097"/>
                </a:lnTo>
                <a:lnTo>
                  <a:pt x="133571" y="796562"/>
                </a:lnTo>
                <a:close/>
              </a:path>
              <a:path w="1646554" h="849629">
                <a:moveTo>
                  <a:pt x="1512761" y="52874"/>
                </a:moveTo>
                <a:lnTo>
                  <a:pt x="120477" y="771219"/>
                </a:lnTo>
                <a:lnTo>
                  <a:pt x="133571" y="796562"/>
                </a:lnTo>
                <a:lnTo>
                  <a:pt x="1525901" y="78308"/>
                </a:lnTo>
                <a:lnTo>
                  <a:pt x="1512761" y="52874"/>
                </a:lnTo>
                <a:close/>
              </a:path>
              <a:path w="1646554" h="849629">
                <a:moveTo>
                  <a:pt x="1598298" y="46354"/>
                </a:moveTo>
                <a:lnTo>
                  <a:pt x="1525397" y="46354"/>
                </a:lnTo>
                <a:lnTo>
                  <a:pt x="1538604" y="71754"/>
                </a:lnTo>
                <a:lnTo>
                  <a:pt x="1525901" y="78308"/>
                </a:lnTo>
                <a:lnTo>
                  <a:pt x="1538986" y="103631"/>
                </a:lnTo>
                <a:lnTo>
                  <a:pt x="1598298" y="46354"/>
                </a:lnTo>
                <a:close/>
              </a:path>
              <a:path w="1646554" h="849629">
                <a:moveTo>
                  <a:pt x="1525397" y="46354"/>
                </a:moveTo>
                <a:lnTo>
                  <a:pt x="1512761" y="52874"/>
                </a:lnTo>
                <a:lnTo>
                  <a:pt x="1525901" y="78308"/>
                </a:lnTo>
                <a:lnTo>
                  <a:pt x="1538604" y="71754"/>
                </a:lnTo>
                <a:lnTo>
                  <a:pt x="1525397" y="46354"/>
                </a:lnTo>
                <a:close/>
              </a:path>
              <a:path w="1646554" h="849629">
                <a:moveTo>
                  <a:pt x="1646301" y="0"/>
                </a:moveTo>
                <a:lnTo>
                  <a:pt x="1499615" y="27431"/>
                </a:lnTo>
                <a:lnTo>
                  <a:pt x="1512761" y="52874"/>
                </a:lnTo>
                <a:lnTo>
                  <a:pt x="1525397" y="46354"/>
                </a:lnTo>
                <a:lnTo>
                  <a:pt x="1598298" y="46354"/>
                </a:lnTo>
                <a:lnTo>
                  <a:pt x="1646301" y="0"/>
                </a:lnTo>
                <a:close/>
              </a:path>
            </a:pathLst>
          </a:custGeom>
          <a:solidFill>
            <a:srgbClr val="333399"/>
          </a:solidFill>
        </p:spPr>
        <p:txBody>
          <a:bodyPr wrap="square" lIns="0" tIns="0" rIns="0" bIns="0" rtlCol="0"/>
          <a:lstStyle/>
          <a:p>
            <a:endParaRPr/>
          </a:p>
        </p:txBody>
      </p:sp>
      <p:sp>
        <p:nvSpPr>
          <p:cNvPr id="48" name="object 48"/>
          <p:cNvSpPr/>
          <p:nvPr/>
        </p:nvSpPr>
        <p:spPr>
          <a:xfrm>
            <a:off x="4893690" y="4750942"/>
            <a:ext cx="252095" cy="894080"/>
          </a:xfrm>
          <a:custGeom>
            <a:avLst/>
            <a:gdLst/>
            <a:ahLst/>
            <a:cxnLst/>
            <a:rect l="l" t="t" r="r" b="b"/>
            <a:pathLst>
              <a:path w="252095" h="894079">
                <a:moveTo>
                  <a:pt x="0" y="744727"/>
                </a:moveTo>
                <a:lnTo>
                  <a:pt x="3683" y="893813"/>
                </a:lnTo>
                <a:lnTo>
                  <a:pt x="78790" y="773556"/>
                </a:lnTo>
                <a:lnTo>
                  <a:pt x="51435" y="773556"/>
                </a:lnTo>
                <a:lnTo>
                  <a:pt x="23875" y="766063"/>
                </a:lnTo>
                <a:lnTo>
                  <a:pt x="27642" y="752286"/>
                </a:lnTo>
                <a:lnTo>
                  <a:pt x="0" y="744727"/>
                </a:lnTo>
                <a:close/>
              </a:path>
              <a:path w="252095" h="894079">
                <a:moveTo>
                  <a:pt x="27642" y="752286"/>
                </a:moveTo>
                <a:lnTo>
                  <a:pt x="23875" y="766063"/>
                </a:lnTo>
                <a:lnTo>
                  <a:pt x="51435" y="773556"/>
                </a:lnTo>
                <a:lnTo>
                  <a:pt x="55191" y="759818"/>
                </a:lnTo>
                <a:lnTo>
                  <a:pt x="27642" y="752286"/>
                </a:lnTo>
                <a:close/>
              </a:path>
              <a:path w="252095" h="894079">
                <a:moveTo>
                  <a:pt x="55191" y="759818"/>
                </a:moveTo>
                <a:lnTo>
                  <a:pt x="51435" y="773556"/>
                </a:lnTo>
                <a:lnTo>
                  <a:pt x="78790" y="773556"/>
                </a:lnTo>
                <a:lnTo>
                  <a:pt x="82676" y="767333"/>
                </a:lnTo>
                <a:lnTo>
                  <a:pt x="55191" y="759818"/>
                </a:lnTo>
                <a:close/>
              </a:path>
              <a:path w="252095" h="894079">
                <a:moveTo>
                  <a:pt x="196639" y="134046"/>
                </a:moveTo>
                <a:lnTo>
                  <a:pt x="27642" y="752286"/>
                </a:lnTo>
                <a:lnTo>
                  <a:pt x="55191" y="759818"/>
                </a:lnTo>
                <a:lnTo>
                  <a:pt x="224208" y="141627"/>
                </a:lnTo>
                <a:lnTo>
                  <a:pt x="196639" y="134046"/>
                </a:lnTo>
                <a:close/>
              </a:path>
              <a:path w="252095" h="894079">
                <a:moveTo>
                  <a:pt x="251126" y="120268"/>
                </a:moveTo>
                <a:lnTo>
                  <a:pt x="200406" y="120268"/>
                </a:lnTo>
                <a:lnTo>
                  <a:pt x="227964" y="127888"/>
                </a:lnTo>
                <a:lnTo>
                  <a:pt x="224208" y="141627"/>
                </a:lnTo>
                <a:lnTo>
                  <a:pt x="251841" y="149224"/>
                </a:lnTo>
                <a:lnTo>
                  <a:pt x="251126" y="120268"/>
                </a:lnTo>
                <a:close/>
              </a:path>
              <a:path w="252095" h="894079">
                <a:moveTo>
                  <a:pt x="200406" y="120268"/>
                </a:moveTo>
                <a:lnTo>
                  <a:pt x="196639" y="134046"/>
                </a:lnTo>
                <a:lnTo>
                  <a:pt x="224208" y="141627"/>
                </a:lnTo>
                <a:lnTo>
                  <a:pt x="227964" y="127888"/>
                </a:lnTo>
                <a:lnTo>
                  <a:pt x="200406" y="120268"/>
                </a:lnTo>
                <a:close/>
              </a:path>
              <a:path w="252095" h="894079">
                <a:moveTo>
                  <a:pt x="248158" y="0"/>
                </a:moveTo>
                <a:lnTo>
                  <a:pt x="169163" y="126491"/>
                </a:lnTo>
                <a:lnTo>
                  <a:pt x="196639" y="134046"/>
                </a:lnTo>
                <a:lnTo>
                  <a:pt x="200406" y="120268"/>
                </a:lnTo>
                <a:lnTo>
                  <a:pt x="251126" y="120268"/>
                </a:lnTo>
                <a:lnTo>
                  <a:pt x="248158" y="0"/>
                </a:lnTo>
                <a:close/>
              </a:path>
            </a:pathLst>
          </a:custGeom>
          <a:solidFill>
            <a:srgbClr val="333399"/>
          </a:solidFill>
        </p:spPr>
        <p:txBody>
          <a:bodyPr wrap="square" lIns="0" tIns="0" rIns="0" bIns="0" rtlCol="0"/>
          <a:lstStyle/>
          <a:p>
            <a:endParaRPr/>
          </a:p>
        </p:txBody>
      </p:sp>
      <p:sp>
        <p:nvSpPr>
          <p:cNvPr id="49" name="object 49"/>
          <p:cNvSpPr txBox="1"/>
          <p:nvPr/>
        </p:nvSpPr>
        <p:spPr>
          <a:xfrm>
            <a:off x="2614548" y="5636818"/>
            <a:ext cx="1304925" cy="549275"/>
          </a:xfrm>
          <a:prstGeom prst="rect">
            <a:avLst/>
          </a:prstGeom>
          <a:solidFill>
            <a:srgbClr val="99FF66"/>
          </a:solidFill>
          <a:ln w="9525">
            <a:solidFill>
              <a:srgbClr val="163793"/>
            </a:solidFill>
          </a:ln>
        </p:spPr>
        <p:txBody>
          <a:bodyPr vert="horz" wrap="square" lIns="0" tIns="0" rIns="0" bIns="0" rtlCol="0">
            <a:spAutoFit/>
          </a:bodyPr>
          <a:lstStyle/>
          <a:p>
            <a:pPr marL="40640">
              <a:lnSpc>
                <a:spcPct val="100000"/>
              </a:lnSpc>
            </a:pPr>
            <a:r>
              <a:rPr sz="2000" b="1" spc="10" dirty="0">
                <a:solidFill>
                  <a:srgbClr val="333399"/>
                </a:solidFill>
                <a:latin typeface="黑体"/>
                <a:cs typeface="黑体"/>
              </a:rPr>
              <a:t>网络</a:t>
            </a:r>
            <a:r>
              <a:rPr sz="2000" b="1" spc="0" dirty="0">
                <a:solidFill>
                  <a:srgbClr val="333399"/>
                </a:solidFill>
                <a:latin typeface="黑体"/>
                <a:cs typeface="黑体"/>
              </a:rPr>
              <a:t>接</a:t>
            </a:r>
            <a:r>
              <a:rPr sz="2000" b="1" spc="-5" dirty="0">
                <a:solidFill>
                  <a:srgbClr val="333399"/>
                </a:solidFill>
                <a:latin typeface="黑体"/>
                <a:cs typeface="黑体"/>
              </a:rPr>
              <a:t>口</a:t>
            </a:r>
            <a:r>
              <a:rPr sz="2000" b="1" spc="-750" dirty="0">
                <a:solidFill>
                  <a:srgbClr val="333399"/>
                </a:solidFill>
                <a:latin typeface="黑体"/>
                <a:cs typeface="黑体"/>
              </a:rPr>
              <a:t> </a:t>
            </a:r>
            <a:r>
              <a:rPr sz="2000" b="1" dirty="0">
                <a:solidFill>
                  <a:srgbClr val="333399"/>
                </a:solidFill>
                <a:latin typeface="Arial"/>
                <a:cs typeface="Arial"/>
              </a:rPr>
              <a:t>1</a:t>
            </a:r>
            <a:endParaRPr sz="2000">
              <a:latin typeface="Arial"/>
              <a:cs typeface="Arial"/>
            </a:endParaRPr>
          </a:p>
        </p:txBody>
      </p:sp>
      <p:sp>
        <p:nvSpPr>
          <p:cNvPr id="50" name="object 50"/>
          <p:cNvSpPr txBox="1"/>
          <p:nvPr/>
        </p:nvSpPr>
        <p:spPr>
          <a:xfrm>
            <a:off x="4325873" y="5636818"/>
            <a:ext cx="1303655" cy="549275"/>
          </a:xfrm>
          <a:prstGeom prst="rect">
            <a:avLst/>
          </a:prstGeom>
          <a:solidFill>
            <a:srgbClr val="99FF66"/>
          </a:solidFill>
          <a:ln w="9525">
            <a:solidFill>
              <a:srgbClr val="163793"/>
            </a:solidFill>
          </a:ln>
        </p:spPr>
        <p:txBody>
          <a:bodyPr vert="horz" wrap="square" lIns="0" tIns="0" rIns="0" bIns="0" rtlCol="0">
            <a:spAutoFit/>
          </a:bodyPr>
          <a:lstStyle/>
          <a:p>
            <a:pPr marL="47625">
              <a:lnSpc>
                <a:spcPct val="100000"/>
              </a:lnSpc>
            </a:pPr>
            <a:r>
              <a:rPr sz="2000" b="1" spc="10" dirty="0">
                <a:solidFill>
                  <a:srgbClr val="333399"/>
                </a:solidFill>
                <a:latin typeface="黑体"/>
                <a:cs typeface="黑体"/>
              </a:rPr>
              <a:t>网络</a:t>
            </a:r>
            <a:r>
              <a:rPr sz="2000" b="1" spc="0" dirty="0">
                <a:solidFill>
                  <a:srgbClr val="333399"/>
                </a:solidFill>
                <a:latin typeface="黑体"/>
                <a:cs typeface="黑体"/>
              </a:rPr>
              <a:t>接</a:t>
            </a:r>
            <a:r>
              <a:rPr sz="2000" b="1" spc="-5" dirty="0">
                <a:solidFill>
                  <a:srgbClr val="333399"/>
                </a:solidFill>
                <a:latin typeface="黑体"/>
                <a:cs typeface="黑体"/>
              </a:rPr>
              <a:t>口</a:t>
            </a:r>
            <a:r>
              <a:rPr sz="2000" b="1" spc="-755" dirty="0">
                <a:solidFill>
                  <a:srgbClr val="333399"/>
                </a:solidFill>
                <a:latin typeface="黑体"/>
                <a:cs typeface="黑体"/>
              </a:rPr>
              <a:t> </a:t>
            </a:r>
            <a:r>
              <a:rPr sz="2000" b="1" dirty="0">
                <a:solidFill>
                  <a:srgbClr val="333399"/>
                </a:solidFill>
                <a:latin typeface="Arial"/>
                <a:cs typeface="Arial"/>
              </a:rPr>
              <a:t>2</a:t>
            </a:r>
            <a:endParaRPr sz="2000">
              <a:latin typeface="Arial"/>
              <a:cs typeface="Arial"/>
            </a:endParaRPr>
          </a:p>
        </p:txBody>
      </p:sp>
      <p:sp>
        <p:nvSpPr>
          <p:cNvPr id="51" name="object 51"/>
          <p:cNvSpPr txBox="1"/>
          <p:nvPr/>
        </p:nvSpPr>
        <p:spPr>
          <a:xfrm>
            <a:off x="6364223" y="5636818"/>
            <a:ext cx="1303655" cy="549275"/>
          </a:xfrm>
          <a:prstGeom prst="rect">
            <a:avLst/>
          </a:prstGeom>
          <a:solidFill>
            <a:srgbClr val="99FF66"/>
          </a:solidFill>
          <a:ln w="9525">
            <a:solidFill>
              <a:srgbClr val="163793"/>
            </a:solidFill>
          </a:ln>
        </p:spPr>
        <p:txBody>
          <a:bodyPr vert="horz" wrap="square" lIns="0" tIns="0" rIns="0" bIns="0" rtlCol="0">
            <a:spAutoFit/>
          </a:bodyPr>
          <a:lstStyle/>
          <a:p>
            <a:pPr marL="60325">
              <a:lnSpc>
                <a:spcPct val="100000"/>
              </a:lnSpc>
            </a:pPr>
            <a:r>
              <a:rPr sz="2000" b="1" spc="10" dirty="0">
                <a:solidFill>
                  <a:srgbClr val="333399"/>
                </a:solidFill>
                <a:latin typeface="黑体"/>
                <a:cs typeface="黑体"/>
              </a:rPr>
              <a:t>网络</a:t>
            </a:r>
            <a:r>
              <a:rPr sz="2000" b="1" spc="0" dirty="0">
                <a:solidFill>
                  <a:srgbClr val="333399"/>
                </a:solidFill>
                <a:latin typeface="黑体"/>
                <a:cs typeface="黑体"/>
              </a:rPr>
              <a:t>接</a:t>
            </a:r>
            <a:r>
              <a:rPr sz="2000" b="1" spc="-5" dirty="0">
                <a:solidFill>
                  <a:srgbClr val="333399"/>
                </a:solidFill>
                <a:latin typeface="黑体"/>
                <a:cs typeface="黑体"/>
              </a:rPr>
              <a:t>口</a:t>
            </a:r>
            <a:r>
              <a:rPr sz="2000" b="1" spc="-750" dirty="0">
                <a:solidFill>
                  <a:srgbClr val="333399"/>
                </a:solidFill>
                <a:latin typeface="黑体"/>
                <a:cs typeface="黑体"/>
              </a:rPr>
              <a:t> </a:t>
            </a:r>
            <a:r>
              <a:rPr sz="2000" b="1" dirty="0">
                <a:solidFill>
                  <a:srgbClr val="333399"/>
                </a:solidFill>
                <a:latin typeface="Arial"/>
                <a:cs typeface="Arial"/>
              </a:rPr>
              <a:t>3</a:t>
            </a:r>
            <a:endParaRPr sz="2000">
              <a:latin typeface="Arial"/>
              <a:cs typeface="Arial"/>
            </a:endParaRPr>
          </a:p>
        </p:txBody>
      </p:sp>
      <p:sp>
        <p:nvSpPr>
          <p:cNvPr id="52" name="object 52"/>
          <p:cNvSpPr/>
          <p:nvPr/>
        </p:nvSpPr>
        <p:spPr>
          <a:xfrm>
            <a:off x="8682481" y="1144562"/>
            <a:ext cx="31750" cy="934719"/>
          </a:xfrm>
          <a:custGeom>
            <a:avLst/>
            <a:gdLst/>
            <a:ahLst/>
            <a:cxnLst/>
            <a:rect l="l" t="t" r="r" b="b"/>
            <a:pathLst>
              <a:path w="31750" h="934719">
                <a:moveTo>
                  <a:pt x="0" y="934681"/>
                </a:moveTo>
                <a:lnTo>
                  <a:pt x="31623" y="934681"/>
                </a:lnTo>
                <a:lnTo>
                  <a:pt x="31623" y="0"/>
                </a:lnTo>
                <a:lnTo>
                  <a:pt x="0" y="0"/>
                </a:lnTo>
                <a:lnTo>
                  <a:pt x="0" y="934681"/>
                </a:lnTo>
                <a:close/>
              </a:path>
            </a:pathLst>
          </a:custGeom>
          <a:solidFill>
            <a:srgbClr val="FFFFCC"/>
          </a:solidFill>
        </p:spPr>
        <p:txBody>
          <a:bodyPr wrap="square" lIns="0" tIns="0" rIns="0" bIns="0" rtlCol="0"/>
          <a:lstStyle/>
          <a:p>
            <a:endParaRPr/>
          </a:p>
        </p:txBody>
      </p:sp>
      <p:sp>
        <p:nvSpPr>
          <p:cNvPr id="53" name="object 53"/>
          <p:cNvSpPr txBox="1"/>
          <p:nvPr/>
        </p:nvSpPr>
        <p:spPr>
          <a:xfrm>
            <a:off x="1499108" y="1122489"/>
            <a:ext cx="7183755" cy="979169"/>
          </a:xfrm>
          <a:prstGeom prst="rect">
            <a:avLst/>
          </a:prstGeom>
        </p:spPr>
        <p:txBody>
          <a:bodyPr vert="horz" wrap="square" lIns="0" tIns="0" rIns="0" bIns="0" rtlCol="0">
            <a:spAutoFit/>
          </a:bodyPr>
          <a:lstStyle/>
          <a:p>
            <a:pPr marL="68580" algn="ctr">
              <a:lnSpc>
                <a:spcPct val="100000"/>
              </a:lnSpc>
            </a:pPr>
            <a:r>
              <a:rPr sz="2400" b="1" dirty="0">
                <a:solidFill>
                  <a:srgbClr val="333399"/>
                </a:solidFill>
                <a:latin typeface="Arial"/>
                <a:cs typeface="Arial"/>
              </a:rPr>
              <a:t>E</a:t>
            </a:r>
            <a:r>
              <a:rPr sz="2400" b="1" spc="-10" dirty="0">
                <a:solidFill>
                  <a:srgbClr val="333399"/>
                </a:solidFill>
                <a:latin typeface="Arial"/>
                <a:cs typeface="Arial"/>
              </a:rPr>
              <a:t>v</a:t>
            </a:r>
            <a:r>
              <a:rPr sz="2400" b="1" dirty="0">
                <a:solidFill>
                  <a:srgbClr val="333399"/>
                </a:solidFill>
                <a:latin typeface="Arial"/>
                <a:cs typeface="Arial"/>
              </a:rPr>
              <a:t>er</a:t>
            </a:r>
            <a:r>
              <a:rPr sz="2400" b="1" spc="-30" dirty="0">
                <a:solidFill>
                  <a:srgbClr val="333399"/>
                </a:solidFill>
                <a:latin typeface="Arial"/>
                <a:cs typeface="Arial"/>
              </a:rPr>
              <a:t>y</a:t>
            </a:r>
            <a:r>
              <a:rPr sz="2400" b="1" dirty="0">
                <a:solidFill>
                  <a:srgbClr val="333399"/>
                </a:solidFill>
                <a:latin typeface="Arial"/>
                <a:cs typeface="Arial"/>
              </a:rPr>
              <a:t>thing</a:t>
            </a:r>
            <a:r>
              <a:rPr sz="2400" b="1" spc="20" dirty="0">
                <a:solidFill>
                  <a:srgbClr val="333399"/>
                </a:solidFill>
                <a:latin typeface="Arial"/>
                <a:cs typeface="Arial"/>
              </a:rPr>
              <a:t> </a:t>
            </a:r>
            <a:r>
              <a:rPr sz="2400" b="1" dirty="0">
                <a:solidFill>
                  <a:srgbClr val="333399"/>
                </a:solidFill>
                <a:latin typeface="Arial"/>
                <a:cs typeface="Arial"/>
              </a:rPr>
              <a:t>ov</a:t>
            </a:r>
            <a:r>
              <a:rPr sz="2400" b="1" spc="-10" dirty="0">
                <a:solidFill>
                  <a:srgbClr val="333399"/>
                </a:solidFill>
                <a:latin typeface="Arial"/>
                <a:cs typeface="Arial"/>
              </a:rPr>
              <a:t>e</a:t>
            </a:r>
            <a:r>
              <a:rPr sz="2400" b="1" dirty="0">
                <a:solidFill>
                  <a:srgbClr val="333399"/>
                </a:solidFill>
                <a:latin typeface="Arial"/>
                <a:cs typeface="Arial"/>
              </a:rPr>
              <a:t>r </a:t>
            </a:r>
            <a:r>
              <a:rPr sz="2400" b="1" spc="5" dirty="0">
                <a:solidFill>
                  <a:srgbClr val="333399"/>
                </a:solidFill>
                <a:latin typeface="Arial"/>
                <a:cs typeface="Arial"/>
              </a:rPr>
              <a:t>I</a:t>
            </a:r>
            <a:r>
              <a:rPr sz="2400" b="1" dirty="0">
                <a:solidFill>
                  <a:srgbClr val="333399"/>
                </a:solidFill>
                <a:latin typeface="Arial"/>
                <a:cs typeface="Arial"/>
              </a:rPr>
              <a:t>P</a:t>
            </a:r>
            <a:endParaRPr sz="2400">
              <a:latin typeface="Arial"/>
              <a:cs typeface="Arial"/>
            </a:endParaRPr>
          </a:p>
          <a:p>
            <a:pPr marL="64135" algn="ctr">
              <a:lnSpc>
                <a:spcPct val="100000"/>
              </a:lnSpc>
              <a:spcBef>
                <a:spcPts val="575"/>
              </a:spcBef>
            </a:pPr>
            <a:r>
              <a:rPr sz="2400" b="1" dirty="0">
                <a:solidFill>
                  <a:srgbClr val="333399"/>
                </a:solidFill>
                <a:latin typeface="Arial"/>
                <a:cs typeface="Arial"/>
              </a:rPr>
              <a:t>IP</a:t>
            </a:r>
            <a:r>
              <a:rPr sz="2400" b="1" spc="-55" dirty="0">
                <a:solidFill>
                  <a:srgbClr val="333399"/>
                </a:solidFill>
                <a:latin typeface="Arial"/>
                <a:cs typeface="Arial"/>
              </a:rPr>
              <a:t> </a:t>
            </a:r>
            <a:r>
              <a:rPr sz="2400" b="1" dirty="0">
                <a:solidFill>
                  <a:srgbClr val="333399"/>
                </a:solidFill>
                <a:latin typeface="黑体"/>
                <a:cs typeface="黑体"/>
              </a:rPr>
              <a:t>可为各式各样的应用程序提供服务</a:t>
            </a:r>
            <a:endParaRPr sz="2400">
              <a:latin typeface="黑体"/>
              <a:cs typeface="黑体"/>
            </a:endParaRPr>
          </a:p>
        </p:txBody>
      </p:sp>
      <p:sp>
        <p:nvSpPr>
          <p:cNvPr id="54" name="object 54"/>
          <p:cNvSpPr/>
          <p:nvPr/>
        </p:nvSpPr>
        <p:spPr>
          <a:xfrm>
            <a:off x="1499108" y="1122489"/>
            <a:ext cx="7183755" cy="979169"/>
          </a:xfrm>
          <a:custGeom>
            <a:avLst/>
            <a:gdLst/>
            <a:ahLst/>
            <a:cxnLst/>
            <a:rect l="l" t="t" r="r" b="b"/>
            <a:pathLst>
              <a:path w="7183755" h="979169">
                <a:moveTo>
                  <a:pt x="0" y="978725"/>
                </a:moveTo>
                <a:lnTo>
                  <a:pt x="7183374" y="978725"/>
                </a:lnTo>
                <a:lnTo>
                  <a:pt x="7183374" y="0"/>
                </a:lnTo>
                <a:lnTo>
                  <a:pt x="0" y="0"/>
                </a:lnTo>
                <a:lnTo>
                  <a:pt x="0" y="978725"/>
                </a:lnTo>
                <a:close/>
              </a:path>
            </a:pathLst>
          </a:custGeom>
          <a:solidFill>
            <a:srgbClr val="CCFFCC"/>
          </a:solidFill>
        </p:spPr>
        <p:txBody>
          <a:bodyPr wrap="square" lIns="0" tIns="0" rIns="0" bIns="0" rtlCol="0"/>
          <a:lstStyle/>
          <a:p>
            <a:endParaRPr/>
          </a:p>
        </p:txBody>
      </p:sp>
      <p:sp>
        <p:nvSpPr>
          <p:cNvPr id="55" name="object 55"/>
          <p:cNvSpPr txBox="1"/>
          <p:nvPr/>
        </p:nvSpPr>
        <p:spPr>
          <a:xfrm>
            <a:off x="3057270" y="1238154"/>
            <a:ext cx="4067175" cy="769620"/>
          </a:xfrm>
          <a:prstGeom prst="rect">
            <a:avLst/>
          </a:prstGeom>
        </p:spPr>
        <p:txBody>
          <a:bodyPr vert="horz" wrap="square" lIns="0" tIns="0" rIns="0" bIns="0" rtlCol="0">
            <a:spAutoFit/>
          </a:bodyPr>
          <a:lstStyle/>
          <a:p>
            <a:pPr marL="1270" algn="ctr">
              <a:lnSpc>
                <a:spcPct val="100000"/>
              </a:lnSpc>
            </a:pPr>
            <a:r>
              <a:rPr sz="2400" b="1" dirty="0">
                <a:solidFill>
                  <a:srgbClr val="333399"/>
                </a:solidFill>
                <a:latin typeface="Arial"/>
                <a:cs typeface="Arial"/>
              </a:rPr>
              <a:t>IP</a:t>
            </a:r>
            <a:r>
              <a:rPr sz="2400" b="1" spc="-50" dirty="0">
                <a:solidFill>
                  <a:srgbClr val="333399"/>
                </a:solidFill>
                <a:latin typeface="Arial"/>
                <a:cs typeface="Arial"/>
              </a:rPr>
              <a:t> </a:t>
            </a:r>
            <a:r>
              <a:rPr sz="2400" b="1" spc="-10" dirty="0">
                <a:solidFill>
                  <a:srgbClr val="333399"/>
                </a:solidFill>
                <a:latin typeface="Arial"/>
                <a:cs typeface="Arial"/>
              </a:rPr>
              <a:t>o</a:t>
            </a:r>
            <a:r>
              <a:rPr sz="2400" b="1" dirty="0">
                <a:solidFill>
                  <a:srgbClr val="333399"/>
                </a:solidFill>
                <a:latin typeface="Arial"/>
                <a:cs typeface="Arial"/>
              </a:rPr>
              <a:t>ver Ever</a:t>
            </a:r>
            <a:r>
              <a:rPr sz="2400" b="1" spc="-35" dirty="0">
                <a:solidFill>
                  <a:srgbClr val="333399"/>
                </a:solidFill>
                <a:latin typeface="Arial"/>
                <a:cs typeface="Arial"/>
              </a:rPr>
              <a:t>y</a:t>
            </a:r>
            <a:r>
              <a:rPr sz="2400" b="1" dirty="0">
                <a:solidFill>
                  <a:srgbClr val="333399"/>
                </a:solidFill>
                <a:latin typeface="Arial"/>
                <a:cs typeface="Arial"/>
              </a:rPr>
              <a:t>thing</a:t>
            </a:r>
            <a:endParaRPr sz="2400">
              <a:latin typeface="Arial"/>
              <a:cs typeface="Arial"/>
            </a:endParaRPr>
          </a:p>
          <a:p>
            <a:pPr algn="ctr">
              <a:lnSpc>
                <a:spcPct val="100000"/>
              </a:lnSpc>
              <a:spcBef>
                <a:spcPts val="575"/>
              </a:spcBef>
            </a:pPr>
            <a:r>
              <a:rPr sz="2400" b="1" dirty="0">
                <a:solidFill>
                  <a:srgbClr val="333399"/>
                </a:solidFill>
                <a:latin typeface="Arial"/>
                <a:cs typeface="Arial"/>
              </a:rPr>
              <a:t>IP</a:t>
            </a:r>
            <a:r>
              <a:rPr sz="2400" b="1" spc="-60" dirty="0">
                <a:solidFill>
                  <a:srgbClr val="333399"/>
                </a:solidFill>
                <a:latin typeface="Arial"/>
                <a:cs typeface="Arial"/>
              </a:rPr>
              <a:t> </a:t>
            </a:r>
            <a:r>
              <a:rPr sz="2400" b="1" dirty="0">
                <a:solidFill>
                  <a:srgbClr val="333399"/>
                </a:solidFill>
                <a:latin typeface="黑体"/>
                <a:cs typeface="黑体"/>
              </a:rPr>
              <a:t>可应用到各式各样的网络上</a:t>
            </a:r>
            <a:endParaRPr sz="2400">
              <a:latin typeface="黑体"/>
              <a:cs typeface="黑体"/>
            </a:endParaRPr>
          </a:p>
        </p:txBody>
      </p:sp>
      <p:sp>
        <p:nvSpPr>
          <p:cNvPr id="57" name="object 5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58" name="object 58"/>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139</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5539978"/>
          </a:xfrm>
        </p:spPr>
        <p:txBody>
          <a:bodyPr/>
          <a:lstStyle/>
          <a:p>
            <a:r>
              <a:rPr lang="zh-CN" altLang="en-US" dirty="0">
                <a:solidFill>
                  <a:srgbClr val="163793"/>
                </a:solidFill>
              </a:rPr>
              <a:t>三、计算机网络的功能</a:t>
            </a:r>
            <a:endParaRPr lang="en-US" altLang="zh-CN" dirty="0">
              <a:solidFill>
                <a:srgbClr val="163793"/>
              </a:solidFill>
            </a:endParaRPr>
          </a:p>
          <a:p>
            <a:r>
              <a:rPr lang="en-US" altLang="zh-CN" dirty="0">
                <a:solidFill>
                  <a:srgbClr val="163793"/>
                </a:solidFill>
              </a:rPr>
              <a:t>1.</a:t>
            </a:r>
            <a:r>
              <a:rPr lang="zh-CN" altLang="en-US" dirty="0">
                <a:solidFill>
                  <a:srgbClr val="FF0000"/>
                </a:solidFill>
              </a:rPr>
              <a:t>硬件资源共享</a:t>
            </a:r>
            <a:endParaRPr lang="en-US" altLang="zh-CN" dirty="0">
              <a:solidFill>
                <a:srgbClr val="FF0000"/>
              </a:solidFill>
            </a:endParaRPr>
          </a:p>
          <a:p>
            <a:r>
              <a:rPr lang="zh-CN" altLang="en-US" dirty="0">
                <a:solidFill>
                  <a:srgbClr val="163793"/>
                </a:solidFill>
              </a:rPr>
              <a:t>通过计算机网络，一台主机可以共享使用另一台主机的硬件资源，包括计算资源（如</a:t>
            </a:r>
            <a:r>
              <a:rPr lang="en-US" altLang="zh-CN" dirty="0">
                <a:solidFill>
                  <a:srgbClr val="163793"/>
                </a:solidFill>
              </a:rPr>
              <a:t>CPU</a:t>
            </a:r>
            <a:r>
              <a:rPr lang="zh-CN" altLang="en-US" dirty="0">
                <a:solidFill>
                  <a:srgbClr val="163793"/>
                </a:solidFill>
              </a:rPr>
              <a:t>）、存储资源、打印机与扫描仪</a:t>
            </a:r>
            <a:r>
              <a:rPr lang="en-US" altLang="zh-CN" dirty="0">
                <a:solidFill>
                  <a:srgbClr val="163793"/>
                </a:solidFill>
              </a:rPr>
              <a:t>I/0</a:t>
            </a:r>
            <a:r>
              <a:rPr lang="zh-CN" altLang="en-US" dirty="0">
                <a:solidFill>
                  <a:srgbClr val="163793"/>
                </a:solidFill>
              </a:rPr>
              <a:t>设备等。</a:t>
            </a:r>
            <a:endParaRPr lang="en-US" altLang="zh-CN" dirty="0">
              <a:solidFill>
                <a:srgbClr val="163793"/>
              </a:solidFill>
            </a:endParaRPr>
          </a:p>
          <a:p>
            <a:endParaRPr lang="en-US" altLang="zh-CN" dirty="0">
              <a:solidFill>
                <a:srgbClr val="163793"/>
              </a:solidFill>
            </a:endParaRPr>
          </a:p>
          <a:p>
            <a:r>
              <a:rPr lang="en-US" altLang="zh-CN" dirty="0">
                <a:solidFill>
                  <a:srgbClr val="163793"/>
                </a:solidFill>
              </a:rPr>
              <a:t>2.</a:t>
            </a:r>
            <a:r>
              <a:rPr lang="zh-CN" altLang="en-US" dirty="0">
                <a:solidFill>
                  <a:srgbClr val="FF0000"/>
                </a:solidFill>
              </a:rPr>
              <a:t>软件资源共享</a:t>
            </a:r>
          </a:p>
          <a:p>
            <a:r>
              <a:rPr lang="zh-CN" altLang="en-US" dirty="0">
                <a:solidFill>
                  <a:srgbClr val="163793"/>
                </a:solidFill>
              </a:rPr>
              <a:t>网络上的主机可以远程访问、使用服务器计算机上运行的各类大型软件，例如，大型数据库系统、大型行业专用软件等，实现软件的共享。</a:t>
            </a:r>
            <a:endParaRPr lang="en-US" altLang="zh-CN" dirty="0">
              <a:solidFill>
                <a:srgbClr val="163793"/>
              </a:solidFill>
            </a:endParaRPr>
          </a:p>
          <a:p>
            <a:endParaRPr lang="en-US" altLang="zh-CN" dirty="0">
              <a:solidFill>
                <a:srgbClr val="163793"/>
              </a:solidFill>
            </a:endParaRPr>
          </a:p>
          <a:p>
            <a:r>
              <a:rPr lang="en-US" altLang="zh-CN" dirty="0">
                <a:solidFill>
                  <a:srgbClr val="163793"/>
                </a:solidFill>
              </a:rPr>
              <a:t>3.</a:t>
            </a:r>
            <a:r>
              <a:rPr lang="zh-CN" altLang="en-US" dirty="0">
                <a:solidFill>
                  <a:srgbClr val="FF0000"/>
                </a:solidFill>
              </a:rPr>
              <a:t>信息资源共享</a:t>
            </a:r>
          </a:p>
          <a:p>
            <a:r>
              <a:rPr lang="zh-CN" altLang="en-US" dirty="0">
                <a:solidFill>
                  <a:srgbClr val="163793"/>
                </a:solidFill>
              </a:rPr>
              <a:t>互联网已经成为人们获取信息的重要渠道，例如，新闻阅读、信息检索等。</a:t>
            </a:r>
            <a:endParaRPr lang="en-US" altLang="zh-CN" dirty="0">
              <a:solidFill>
                <a:srgbClr val="163793"/>
              </a:solidFill>
            </a:endParaRPr>
          </a:p>
          <a:p>
            <a:endParaRPr lang="zh-CN" altLang="en-US"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D403DF4D-D976-4537-969E-9449FC0311FA}"/>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14</a:t>
            </a:fld>
            <a:endParaRPr lang="en-US" altLang="zh-CN" dirty="0"/>
          </a:p>
        </p:txBody>
      </p:sp>
    </p:spTree>
    <p:extLst>
      <p:ext uri="{BB962C8B-B14F-4D97-AF65-F5344CB8AC3E}">
        <p14:creationId xmlns:p14="http://schemas.microsoft.com/office/powerpoint/2010/main" val="1348241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四、五层参考模型</a:t>
            </a:r>
            <a:endParaRPr lang="en-US" altLang="zh-CN" dirty="0">
              <a:solidFill>
                <a:srgbClr val="163793"/>
              </a:solidFill>
            </a:endParaRPr>
          </a:p>
          <a:p>
            <a:r>
              <a:rPr lang="zh-CN" altLang="en-US" dirty="0">
                <a:solidFill>
                  <a:srgbClr val="163793"/>
                </a:solidFill>
              </a:rPr>
              <a:t>结合两个参考模型，可以提出综合理论需求与实际网络的五层参考模型，包括物理层、数据链路层、网络层、传输层与应用层</a:t>
            </a:r>
            <a:r>
              <a:rPr lang="en-US" altLang="zh-CN" dirty="0">
                <a:solidFill>
                  <a:srgbClr val="163793"/>
                </a:solidFill>
              </a:rPr>
              <a:t>9 </a:t>
            </a:r>
            <a:r>
              <a:rPr lang="zh-CN" altLang="en-US" dirty="0">
                <a:solidFill>
                  <a:srgbClr val="163793"/>
                </a:solidFill>
              </a:rPr>
              <a:t>各层功能基本与</a:t>
            </a:r>
            <a:r>
              <a:rPr lang="en-US" altLang="zh-CN" dirty="0">
                <a:solidFill>
                  <a:srgbClr val="163793"/>
                </a:solidFill>
              </a:rPr>
              <a:t>OSI</a:t>
            </a:r>
            <a:r>
              <a:rPr lang="zh-CN" altLang="en-US" dirty="0">
                <a:solidFill>
                  <a:srgbClr val="163793"/>
                </a:solidFill>
              </a:rPr>
              <a:t>参考模型对应。这是近年来，在描述计算机网络中最常用、最接近实际网络的参考模型。</a:t>
            </a:r>
            <a:endParaRPr lang="en-US" altLang="zh-CN" dirty="0">
              <a:solidFill>
                <a:srgbClr val="163793"/>
              </a:solidFill>
            </a:endParaRPr>
          </a:p>
          <a:p>
            <a:endParaRPr lang="zh-CN" altLang="en-US"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140</a:t>
            </a:fld>
            <a:endParaRPr lang="en-US" altLang="zh-CN" dirty="0"/>
          </a:p>
        </p:txBody>
      </p:sp>
      <p:pic>
        <p:nvPicPr>
          <p:cNvPr id="7" name="图片 6">
            <a:extLst>
              <a:ext uri="{FF2B5EF4-FFF2-40B4-BE49-F238E27FC236}">
                <a16:creationId xmlns:a16="http://schemas.microsoft.com/office/drawing/2014/main" id="{265F66A9-F54C-4C37-8420-BEC18F292DAE}"/>
              </a:ext>
            </a:extLst>
          </p:cNvPr>
          <p:cNvPicPr>
            <a:picLocks noChangeAspect="1"/>
          </p:cNvPicPr>
          <p:nvPr/>
        </p:nvPicPr>
        <p:blipFill>
          <a:blip r:embed="rId2"/>
          <a:stretch>
            <a:fillRect/>
          </a:stretch>
        </p:blipFill>
        <p:spPr>
          <a:xfrm>
            <a:off x="2188571" y="3139695"/>
            <a:ext cx="4766858" cy="3184905"/>
          </a:xfrm>
          <a:prstGeom prst="rect">
            <a:avLst/>
          </a:prstGeom>
        </p:spPr>
      </p:pic>
    </p:spTree>
    <p:extLst>
      <p:ext uri="{BB962C8B-B14F-4D97-AF65-F5344CB8AC3E}">
        <p14:creationId xmlns:p14="http://schemas.microsoft.com/office/powerpoint/2010/main" val="23149227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683260">
              <a:lnSpc>
                <a:spcPct val="100000"/>
              </a:lnSpc>
            </a:pPr>
            <a:r>
              <a:rPr spc="-10" dirty="0">
                <a:latin typeface="Verdana"/>
                <a:cs typeface="Verdana"/>
              </a:rPr>
              <a:t>5</a:t>
            </a:r>
            <a:r>
              <a:rPr spc="-5" dirty="0"/>
              <a:t>层参考模型</a:t>
            </a:r>
          </a:p>
        </p:txBody>
      </p:sp>
      <p:sp>
        <p:nvSpPr>
          <p:cNvPr id="3" name="object 3"/>
          <p:cNvSpPr txBox="1"/>
          <p:nvPr/>
        </p:nvSpPr>
        <p:spPr>
          <a:xfrm>
            <a:off x="606044" y="1233868"/>
            <a:ext cx="5107940" cy="5040630"/>
          </a:xfrm>
          <a:prstGeom prst="rect">
            <a:avLst/>
          </a:prstGeom>
        </p:spPr>
        <p:txBody>
          <a:bodyPr vert="horz" wrap="square" lIns="0" tIns="0" rIns="0" bIns="0" rtlCol="0">
            <a:spAutoFit/>
          </a:bodyPr>
          <a:lstStyle/>
          <a:p>
            <a:pPr marL="355600" indent="-342900">
              <a:lnSpc>
                <a:spcPct val="100000"/>
              </a:lnSpc>
              <a:buClr>
                <a:srgbClr val="6699FF"/>
              </a:buClr>
              <a:buSzPct val="75000"/>
              <a:buFont typeface="Wingdings"/>
              <a:buChar char=""/>
              <a:tabLst>
                <a:tab pos="355600" algn="l"/>
              </a:tabLst>
            </a:pPr>
            <a:r>
              <a:rPr sz="2400" dirty="0">
                <a:solidFill>
                  <a:srgbClr val="163793"/>
                </a:solidFill>
                <a:latin typeface="宋体"/>
                <a:cs typeface="宋体"/>
              </a:rPr>
              <a:t>综合</a:t>
            </a:r>
            <a:r>
              <a:rPr sz="2400" spc="-760" dirty="0">
                <a:solidFill>
                  <a:srgbClr val="163793"/>
                </a:solidFill>
                <a:latin typeface="宋体"/>
                <a:cs typeface="宋体"/>
              </a:rPr>
              <a:t> </a:t>
            </a:r>
            <a:r>
              <a:rPr sz="2400" dirty="0">
                <a:solidFill>
                  <a:srgbClr val="163793"/>
                </a:solidFill>
                <a:latin typeface="Arial"/>
                <a:cs typeface="Arial"/>
              </a:rPr>
              <a:t>OSI</a:t>
            </a:r>
            <a:r>
              <a:rPr sz="2400" spc="-15" dirty="0">
                <a:solidFill>
                  <a:srgbClr val="163793"/>
                </a:solidFill>
                <a:latin typeface="Arial"/>
                <a:cs typeface="Arial"/>
              </a:rPr>
              <a:t> </a:t>
            </a:r>
            <a:r>
              <a:rPr sz="2400" dirty="0">
                <a:solidFill>
                  <a:srgbClr val="163793"/>
                </a:solidFill>
                <a:latin typeface="宋体"/>
                <a:cs typeface="宋体"/>
              </a:rPr>
              <a:t>和</a:t>
            </a:r>
            <a:r>
              <a:rPr sz="2400" spc="-745" dirty="0">
                <a:solidFill>
                  <a:srgbClr val="163793"/>
                </a:solidFill>
                <a:latin typeface="宋体"/>
                <a:cs typeface="宋体"/>
              </a:rPr>
              <a:t> </a:t>
            </a:r>
            <a:r>
              <a:rPr sz="2400" dirty="0">
                <a:solidFill>
                  <a:srgbClr val="163793"/>
                </a:solidFill>
                <a:latin typeface="Arial"/>
                <a:cs typeface="Arial"/>
              </a:rPr>
              <a:t>TC</a:t>
            </a:r>
            <a:r>
              <a:rPr sz="2400" spc="-15" dirty="0">
                <a:solidFill>
                  <a:srgbClr val="163793"/>
                </a:solidFill>
                <a:latin typeface="Arial"/>
                <a:cs typeface="Arial"/>
              </a:rPr>
              <a:t>P</a:t>
            </a:r>
            <a:r>
              <a:rPr sz="2400" dirty="0">
                <a:solidFill>
                  <a:srgbClr val="163793"/>
                </a:solidFill>
                <a:latin typeface="Arial"/>
                <a:cs typeface="Arial"/>
              </a:rPr>
              <a:t>/</a:t>
            </a:r>
            <a:r>
              <a:rPr sz="2400" spc="5" dirty="0">
                <a:solidFill>
                  <a:srgbClr val="163793"/>
                </a:solidFill>
                <a:latin typeface="Arial"/>
                <a:cs typeface="Arial"/>
              </a:rPr>
              <a:t>I</a:t>
            </a:r>
            <a:r>
              <a:rPr sz="2400" dirty="0">
                <a:solidFill>
                  <a:srgbClr val="163793"/>
                </a:solidFill>
                <a:latin typeface="Arial"/>
                <a:cs typeface="Arial"/>
              </a:rPr>
              <a:t>P</a:t>
            </a:r>
            <a:r>
              <a:rPr sz="2400" spc="-229" dirty="0">
                <a:solidFill>
                  <a:srgbClr val="163793"/>
                </a:solidFill>
                <a:latin typeface="Arial"/>
                <a:cs typeface="Arial"/>
              </a:rPr>
              <a:t> </a:t>
            </a:r>
            <a:r>
              <a:rPr sz="2400" dirty="0">
                <a:solidFill>
                  <a:srgbClr val="163793"/>
                </a:solidFill>
                <a:latin typeface="宋体"/>
                <a:cs typeface="宋体"/>
              </a:rPr>
              <a:t>的优点</a:t>
            </a:r>
            <a:endParaRPr sz="2400">
              <a:latin typeface="宋体"/>
              <a:cs typeface="宋体"/>
            </a:endParaRPr>
          </a:p>
          <a:p>
            <a:pPr marL="12700">
              <a:lnSpc>
                <a:spcPct val="100000"/>
              </a:lnSpc>
              <a:spcBef>
                <a:spcPts val="475"/>
              </a:spcBef>
              <a:tabLst>
                <a:tab pos="35496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500" i="1" spc="-105" dirty="0">
                <a:solidFill>
                  <a:srgbClr val="CC0000"/>
                </a:solidFill>
                <a:latin typeface="宋体"/>
                <a:cs typeface="宋体"/>
              </a:rPr>
              <a:t>应用层</a:t>
            </a:r>
            <a:r>
              <a:rPr sz="2400" dirty="0">
                <a:solidFill>
                  <a:srgbClr val="CC0000"/>
                </a:solidFill>
                <a:latin typeface="Arial"/>
                <a:cs typeface="Arial"/>
              </a:rPr>
              <a:t>:</a:t>
            </a:r>
            <a:r>
              <a:rPr sz="2400" spc="-15" dirty="0">
                <a:solidFill>
                  <a:srgbClr val="CC0000"/>
                </a:solidFill>
                <a:latin typeface="Arial"/>
                <a:cs typeface="Arial"/>
              </a:rPr>
              <a:t> </a:t>
            </a:r>
            <a:r>
              <a:rPr sz="2400" spc="-5" dirty="0">
                <a:solidFill>
                  <a:srgbClr val="163793"/>
                </a:solidFill>
                <a:latin typeface="宋体"/>
                <a:cs typeface="宋体"/>
              </a:rPr>
              <a:t>支持各种网络应用</a:t>
            </a:r>
            <a:endParaRPr sz="2400">
              <a:latin typeface="宋体"/>
              <a:cs typeface="宋体"/>
            </a:endParaRPr>
          </a:p>
          <a:p>
            <a:pPr marL="756285" lvl="1" indent="-286385">
              <a:lnSpc>
                <a:spcPct val="100000"/>
              </a:lnSpc>
              <a:spcBef>
                <a:spcPts val="440"/>
              </a:spcBef>
              <a:buClr>
                <a:srgbClr val="009999"/>
              </a:buClr>
              <a:buFont typeface="Wingdings"/>
              <a:buChar char=""/>
              <a:tabLst>
                <a:tab pos="756920" algn="l"/>
              </a:tabLst>
            </a:pPr>
            <a:r>
              <a:rPr sz="2000" dirty="0">
                <a:solidFill>
                  <a:srgbClr val="163793"/>
                </a:solidFill>
                <a:latin typeface="Arial"/>
                <a:cs typeface="Arial"/>
              </a:rPr>
              <a:t>FTP,</a:t>
            </a:r>
            <a:r>
              <a:rPr sz="2000" spc="-10" dirty="0">
                <a:solidFill>
                  <a:srgbClr val="163793"/>
                </a:solidFill>
                <a:latin typeface="Arial"/>
                <a:cs typeface="Arial"/>
              </a:rPr>
              <a:t> S</a:t>
            </a:r>
            <a:r>
              <a:rPr sz="2000" dirty="0">
                <a:solidFill>
                  <a:srgbClr val="163793"/>
                </a:solidFill>
                <a:latin typeface="Arial"/>
                <a:cs typeface="Arial"/>
              </a:rPr>
              <a:t>MT</a:t>
            </a:r>
            <a:r>
              <a:rPr sz="2000" spc="-10" dirty="0">
                <a:solidFill>
                  <a:srgbClr val="163793"/>
                </a:solidFill>
                <a:latin typeface="Arial"/>
                <a:cs typeface="Arial"/>
              </a:rPr>
              <a:t>P</a:t>
            </a:r>
            <a:r>
              <a:rPr sz="2000" dirty="0">
                <a:solidFill>
                  <a:srgbClr val="163793"/>
                </a:solidFill>
                <a:latin typeface="Arial"/>
                <a:cs typeface="Arial"/>
              </a:rPr>
              <a:t>,</a:t>
            </a:r>
            <a:r>
              <a:rPr sz="2000" spc="-10" dirty="0">
                <a:solidFill>
                  <a:srgbClr val="163793"/>
                </a:solidFill>
                <a:latin typeface="Arial"/>
                <a:cs typeface="Arial"/>
              </a:rPr>
              <a:t> </a:t>
            </a:r>
            <a:r>
              <a:rPr sz="2000" dirty="0">
                <a:solidFill>
                  <a:srgbClr val="163793"/>
                </a:solidFill>
                <a:latin typeface="Arial"/>
                <a:cs typeface="Arial"/>
              </a:rPr>
              <a:t>HTTP</a:t>
            </a:r>
            <a:endParaRPr sz="2000">
              <a:latin typeface="Arial"/>
              <a:cs typeface="Arial"/>
            </a:endParaRPr>
          </a:p>
          <a:p>
            <a:pPr marL="12700">
              <a:lnSpc>
                <a:spcPct val="100000"/>
              </a:lnSpc>
              <a:spcBef>
                <a:spcPts val="495"/>
              </a:spcBef>
              <a:tabLst>
                <a:tab pos="35496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500" i="1" spc="-100" dirty="0">
                <a:solidFill>
                  <a:srgbClr val="CC0000"/>
                </a:solidFill>
                <a:latin typeface="宋体"/>
                <a:cs typeface="宋体"/>
              </a:rPr>
              <a:t>传输层</a:t>
            </a:r>
            <a:r>
              <a:rPr sz="2400" spc="-100" dirty="0">
                <a:solidFill>
                  <a:srgbClr val="CC0000"/>
                </a:solidFill>
                <a:latin typeface="Arial"/>
                <a:cs typeface="Arial"/>
              </a:rPr>
              <a:t>:</a:t>
            </a:r>
            <a:r>
              <a:rPr sz="2400" spc="-15" dirty="0">
                <a:solidFill>
                  <a:srgbClr val="CC0000"/>
                </a:solidFill>
                <a:latin typeface="Arial"/>
                <a:cs typeface="Arial"/>
              </a:rPr>
              <a:t> </a:t>
            </a:r>
            <a:r>
              <a:rPr sz="2400" dirty="0">
                <a:solidFill>
                  <a:srgbClr val="163793"/>
                </a:solidFill>
                <a:latin typeface="宋体"/>
                <a:cs typeface="宋体"/>
              </a:rPr>
              <a:t>进程</a:t>
            </a:r>
            <a:r>
              <a:rPr sz="2400" dirty="0">
                <a:solidFill>
                  <a:srgbClr val="163793"/>
                </a:solidFill>
                <a:latin typeface="Arial"/>
                <a:cs typeface="Arial"/>
              </a:rPr>
              <a:t>-</a:t>
            </a:r>
            <a:r>
              <a:rPr sz="2400" dirty="0">
                <a:solidFill>
                  <a:srgbClr val="163793"/>
                </a:solidFill>
                <a:latin typeface="宋体"/>
                <a:cs typeface="宋体"/>
              </a:rPr>
              <a:t>进程的数据传输</a:t>
            </a:r>
            <a:endParaRPr sz="2400">
              <a:latin typeface="宋体"/>
              <a:cs typeface="宋体"/>
            </a:endParaRPr>
          </a:p>
          <a:p>
            <a:pPr marL="756285" lvl="1" indent="-286385">
              <a:lnSpc>
                <a:spcPct val="100000"/>
              </a:lnSpc>
              <a:spcBef>
                <a:spcPts val="440"/>
              </a:spcBef>
              <a:buClr>
                <a:srgbClr val="009999"/>
              </a:buClr>
              <a:buFont typeface="Wingdings"/>
              <a:buChar char=""/>
              <a:tabLst>
                <a:tab pos="756920" algn="l"/>
              </a:tabLst>
            </a:pPr>
            <a:r>
              <a:rPr sz="2000" dirty="0">
                <a:solidFill>
                  <a:srgbClr val="163793"/>
                </a:solidFill>
                <a:latin typeface="Arial"/>
                <a:cs typeface="Arial"/>
              </a:rPr>
              <a:t>TCP,</a:t>
            </a:r>
            <a:r>
              <a:rPr sz="2000" spc="-10" dirty="0">
                <a:solidFill>
                  <a:srgbClr val="163793"/>
                </a:solidFill>
                <a:latin typeface="Arial"/>
                <a:cs typeface="Arial"/>
              </a:rPr>
              <a:t> </a:t>
            </a:r>
            <a:r>
              <a:rPr sz="2000" dirty="0">
                <a:solidFill>
                  <a:srgbClr val="163793"/>
                </a:solidFill>
                <a:latin typeface="Arial"/>
                <a:cs typeface="Arial"/>
              </a:rPr>
              <a:t>UDP</a:t>
            </a:r>
            <a:endParaRPr sz="2000">
              <a:latin typeface="Arial"/>
              <a:cs typeface="Arial"/>
            </a:endParaRPr>
          </a:p>
          <a:p>
            <a:pPr marL="355600" marR="5080" indent="-342900">
              <a:lnSpc>
                <a:spcPts val="2880"/>
              </a:lnSpc>
              <a:spcBef>
                <a:spcPts val="690"/>
              </a:spcBef>
              <a:tabLst>
                <a:tab pos="35496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500" i="1" spc="-100" dirty="0">
                <a:solidFill>
                  <a:srgbClr val="CC0000"/>
                </a:solidFill>
                <a:latin typeface="宋体"/>
                <a:cs typeface="宋体"/>
              </a:rPr>
              <a:t>网络层</a:t>
            </a:r>
            <a:r>
              <a:rPr sz="2400" spc="-100" dirty="0">
                <a:solidFill>
                  <a:srgbClr val="CC0000"/>
                </a:solidFill>
                <a:latin typeface="Arial"/>
                <a:cs typeface="Arial"/>
              </a:rPr>
              <a:t>:</a:t>
            </a:r>
            <a:r>
              <a:rPr sz="2400" spc="-15" dirty="0">
                <a:solidFill>
                  <a:srgbClr val="CC0000"/>
                </a:solidFill>
                <a:latin typeface="Arial"/>
                <a:cs typeface="Arial"/>
              </a:rPr>
              <a:t> </a:t>
            </a:r>
            <a:r>
              <a:rPr sz="2400" dirty="0">
                <a:solidFill>
                  <a:srgbClr val="163793"/>
                </a:solidFill>
                <a:latin typeface="宋体"/>
                <a:cs typeface="宋体"/>
              </a:rPr>
              <a:t>源主机到目的主机的数据分 组路由与转发</a:t>
            </a:r>
            <a:endParaRPr sz="2400">
              <a:latin typeface="宋体"/>
              <a:cs typeface="宋体"/>
            </a:endParaRPr>
          </a:p>
          <a:p>
            <a:pPr marL="469900">
              <a:lnSpc>
                <a:spcPct val="100000"/>
              </a:lnSpc>
              <a:spcBef>
                <a:spcPts val="39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spc="-10" dirty="0">
                <a:solidFill>
                  <a:srgbClr val="163793"/>
                </a:solidFill>
                <a:latin typeface="Arial"/>
                <a:cs typeface="Arial"/>
              </a:rPr>
              <a:t>IP</a:t>
            </a:r>
            <a:r>
              <a:rPr sz="2000" dirty="0">
                <a:solidFill>
                  <a:srgbClr val="163793"/>
                </a:solidFill>
                <a:latin typeface="宋体"/>
                <a:cs typeface="宋体"/>
              </a:rPr>
              <a:t>协议、路由协议等</a:t>
            </a:r>
            <a:endParaRPr sz="2000">
              <a:latin typeface="宋体"/>
              <a:cs typeface="宋体"/>
            </a:endParaRPr>
          </a:p>
          <a:p>
            <a:pPr marL="355600" marR="5080" indent="-342900">
              <a:lnSpc>
                <a:spcPts val="2880"/>
              </a:lnSpc>
              <a:spcBef>
                <a:spcPts val="665"/>
              </a:spcBef>
              <a:tabLst>
                <a:tab pos="35496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500" i="1" spc="-100" dirty="0">
                <a:solidFill>
                  <a:srgbClr val="CC0000"/>
                </a:solidFill>
                <a:latin typeface="宋体"/>
                <a:cs typeface="宋体"/>
              </a:rPr>
              <a:t>链路层</a:t>
            </a:r>
            <a:r>
              <a:rPr sz="2400" spc="-100" dirty="0">
                <a:solidFill>
                  <a:srgbClr val="CC0000"/>
                </a:solidFill>
                <a:latin typeface="Arial"/>
                <a:cs typeface="Arial"/>
              </a:rPr>
              <a:t>:</a:t>
            </a:r>
            <a:r>
              <a:rPr sz="2400" spc="-15" dirty="0">
                <a:solidFill>
                  <a:srgbClr val="CC0000"/>
                </a:solidFill>
                <a:latin typeface="Arial"/>
                <a:cs typeface="Arial"/>
              </a:rPr>
              <a:t> </a:t>
            </a:r>
            <a:r>
              <a:rPr sz="2400" dirty="0">
                <a:solidFill>
                  <a:srgbClr val="163793"/>
                </a:solidFill>
                <a:latin typeface="宋体"/>
                <a:cs typeface="宋体"/>
              </a:rPr>
              <a:t>相邻网络元素（主机、交换 机、路由器等）的数据传输</a:t>
            </a:r>
            <a:endParaRPr sz="2400">
              <a:latin typeface="宋体"/>
              <a:cs typeface="宋体"/>
            </a:endParaRPr>
          </a:p>
          <a:p>
            <a:pPr marL="756285" marR="80645" indent="-287020">
              <a:lnSpc>
                <a:spcPts val="2380"/>
              </a:lnSpc>
              <a:spcBef>
                <a:spcPts val="484"/>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以太网（</a:t>
            </a:r>
            <a:r>
              <a:rPr sz="2000" dirty="0">
                <a:solidFill>
                  <a:srgbClr val="163793"/>
                </a:solidFill>
                <a:latin typeface="Arial"/>
                <a:cs typeface="Arial"/>
              </a:rPr>
              <a:t>E</a:t>
            </a:r>
            <a:r>
              <a:rPr sz="2000" spc="-10" dirty="0">
                <a:solidFill>
                  <a:srgbClr val="163793"/>
                </a:solidFill>
                <a:latin typeface="Arial"/>
                <a:cs typeface="Arial"/>
              </a:rPr>
              <a:t>t</a:t>
            </a:r>
            <a:r>
              <a:rPr sz="2000" dirty="0">
                <a:solidFill>
                  <a:srgbClr val="163793"/>
                </a:solidFill>
                <a:latin typeface="Arial"/>
                <a:cs typeface="Arial"/>
              </a:rPr>
              <a:t>he</a:t>
            </a:r>
            <a:r>
              <a:rPr sz="2000" spc="5" dirty="0">
                <a:solidFill>
                  <a:srgbClr val="163793"/>
                </a:solidFill>
                <a:latin typeface="Arial"/>
                <a:cs typeface="Arial"/>
              </a:rPr>
              <a:t>r</a:t>
            </a:r>
            <a:r>
              <a:rPr sz="2000" dirty="0">
                <a:solidFill>
                  <a:srgbClr val="163793"/>
                </a:solidFill>
                <a:latin typeface="Arial"/>
                <a:cs typeface="Arial"/>
              </a:rPr>
              <a:t>net</a:t>
            </a:r>
            <a:r>
              <a:rPr sz="2000" dirty="0">
                <a:solidFill>
                  <a:srgbClr val="163793"/>
                </a:solidFill>
                <a:latin typeface="宋体"/>
                <a:cs typeface="宋体"/>
              </a:rPr>
              <a:t>）</a:t>
            </a:r>
            <a:r>
              <a:rPr sz="2000" spc="-15" dirty="0">
                <a:solidFill>
                  <a:srgbClr val="163793"/>
                </a:solidFill>
                <a:latin typeface="宋体"/>
                <a:cs typeface="宋体"/>
              </a:rPr>
              <a:t>、</a:t>
            </a:r>
            <a:r>
              <a:rPr sz="2000" dirty="0">
                <a:solidFill>
                  <a:srgbClr val="163793"/>
                </a:solidFill>
                <a:latin typeface="Arial"/>
                <a:cs typeface="Arial"/>
              </a:rPr>
              <a:t>80</a:t>
            </a:r>
            <a:r>
              <a:rPr sz="2000" spc="-10" dirty="0">
                <a:solidFill>
                  <a:srgbClr val="163793"/>
                </a:solidFill>
                <a:latin typeface="Arial"/>
                <a:cs typeface="Arial"/>
              </a:rPr>
              <a:t>2</a:t>
            </a:r>
            <a:r>
              <a:rPr sz="2000" dirty="0">
                <a:solidFill>
                  <a:srgbClr val="163793"/>
                </a:solidFill>
                <a:latin typeface="Arial"/>
                <a:cs typeface="Arial"/>
              </a:rPr>
              <a:t>.11</a:t>
            </a:r>
            <a:r>
              <a:rPr sz="2000" spc="-55" dirty="0">
                <a:solidFill>
                  <a:srgbClr val="163793"/>
                </a:solidFill>
                <a:latin typeface="Arial"/>
                <a:cs typeface="Arial"/>
              </a:rPr>
              <a:t> </a:t>
            </a:r>
            <a:r>
              <a:rPr sz="2000" spc="5" dirty="0">
                <a:solidFill>
                  <a:srgbClr val="163793"/>
                </a:solidFill>
                <a:latin typeface="Arial"/>
                <a:cs typeface="Arial"/>
              </a:rPr>
              <a:t>(</a:t>
            </a:r>
            <a:r>
              <a:rPr sz="2000" dirty="0">
                <a:solidFill>
                  <a:srgbClr val="163793"/>
                </a:solidFill>
                <a:latin typeface="Arial"/>
                <a:cs typeface="Arial"/>
              </a:rPr>
              <a:t>WiFi)</a:t>
            </a:r>
            <a:r>
              <a:rPr sz="2000" dirty="0">
                <a:solidFill>
                  <a:srgbClr val="163793"/>
                </a:solidFill>
                <a:latin typeface="宋体"/>
                <a:cs typeface="宋体"/>
              </a:rPr>
              <a:t>、 </a:t>
            </a:r>
            <a:r>
              <a:rPr sz="2000" spc="-5" dirty="0">
                <a:solidFill>
                  <a:srgbClr val="163793"/>
                </a:solidFill>
                <a:latin typeface="Arial"/>
                <a:cs typeface="Arial"/>
              </a:rPr>
              <a:t>PPP</a:t>
            </a:r>
            <a:endParaRPr sz="2000">
              <a:latin typeface="Arial"/>
              <a:cs typeface="Arial"/>
            </a:endParaRPr>
          </a:p>
          <a:p>
            <a:pPr marL="12700">
              <a:lnSpc>
                <a:spcPct val="100000"/>
              </a:lnSpc>
              <a:spcBef>
                <a:spcPts val="420"/>
              </a:spcBef>
              <a:tabLst>
                <a:tab pos="35496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500" i="1" spc="-100" dirty="0">
                <a:solidFill>
                  <a:srgbClr val="CC0000"/>
                </a:solidFill>
                <a:latin typeface="宋体"/>
                <a:cs typeface="宋体"/>
              </a:rPr>
              <a:t>物理层</a:t>
            </a:r>
            <a:r>
              <a:rPr sz="2400" spc="-100" dirty="0">
                <a:solidFill>
                  <a:srgbClr val="CC0000"/>
                </a:solidFill>
                <a:latin typeface="Arial"/>
                <a:cs typeface="Arial"/>
              </a:rPr>
              <a:t>:</a:t>
            </a:r>
            <a:r>
              <a:rPr sz="2400" spc="-100" dirty="0">
                <a:solidFill>
                  <a:srgbClr val="163793"/>
                </a:solidFill>
                <a:latin typeface="宋体"/>
                <a:cs typeface="宋体"/>
              </a:rPr>
              <a:t>比特传输</a:t>
            </a:r>
            <a:endParaRPr sz="2400">
              <a:latin typeface="宋体"/>
              <a:cs typeface="宋体"/>
            </a:endParaRPr>
          </a:p>
        </p:txBody>
      </p:sp>
      <p:sp>
        <p:nvSpPr>
          <p:cNvPr id="4" name="object 4"/>
          <p:cNvSpPr/>
          <p:nvPr/>
        </p:nvSpPr>
        <p:spPr>
          <a:xfrm>
            <a:off x="6575425" y="1727200"/>
            <a:ext cx="1892300" cy="3530600"/>
          </a:xfrm>
          <a:custGeom>
            <a:avLst/>
            <a:gdLst/>
            <a:ahLst/>
            <a:cxnLst/>
            <a:rect l="l" t="t" r="r" b="b"/>
            <a:pathLst>
              <a:path w="1892300" h="3530600">
                <a:moveTo>
                  <a:pt x="0" y="3530600"/>
                </a:moveTo>
                <a:lnTo>
                  <a:pt x="1892300" y="3530600"/>
                </a:lnTo>
                <a:lnTo>
                  <a:pt x="1892300" y="0"/>
                </a:lnTo>
                <a:lnTo>
                  <a:pt x="0" y="0"/>
                </a:lnTo>
                <a:lnTo>
                  <a:pt x="0" y="3530600"/>
                </a:lnTo>
                <a:close/>
              </a:path>
            </a:pathLst>
          </a:custGeom>
          <a:solidFill>
            <a:srgbClr val="000099"/>
          </a:solidFill>
        </p:spPr>
        <p:txBody>
          <a:bodyPr wrap="square" lIns="0" tIns="0" rIns="0" bIns="0" rtlCol="0"/>
          <a:lstStyle/>
          <a:p>
            <a:endParaRPr/>
          </a:p>
        </p:txBody>
      </p:sp>
      <p:sp>
        <p:nvSpPr>
          <p:cNvPr id="5" name="object 5"/>
          <p:cNvSpPr/>
          <p:nvPr/>
        </p:nvSpPr>
        <p:spPr>
          <a:xfrm>
            <a:off x="6457950" y="1824101"/>
            <a:ext cx="1892300" cy="3530600"/>
          </a:xfrm>
          <a:custGeom>
            <a:avLst/>
            <a:gdLst/>
            <a:ahLst/>
            <a:cxnLst/>
            <a:rect l="l" t="t" r="r" b="b"/>
            <a:pathLst>
              <a:path w="1892300" h="3530600">
                <a:moveTo>
                  <a:pt x="0" y="3530600"/>
                </a:moveTo>
                <a:lnTo>
                  <a:pt x="1892300" y="3530600"/>
                </a:lnTo>
                <a:lnTo>
                  <a:pt x="1892300" y="0"/>
                </a:lnTo>
                <a:lnTo>
                  <a:pt x="0" y="0"/>
                </a:lnTo>
                <a:lnTo>
                  <a:pt x="0" y="3530600"/>
                </a:lnTo>
                <a:close/>
              </a:path>
            </a:pathLst>
          </a:custGeom>
          <a:solidFill>
            <a:srgbClr val="FFFFFF"/>
          </a:solid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141</a:t>
            </a:fld>
            <a:endParaRPr dirty="0"/>
          </a:p>
        </p:txBody>
      </p:sp>
      <p:graphicFrame>
        <p:nvGraphicFramePr>
          <p:cNvPr id="6" name="object 6"/>
          <p:cNvGraphicFramePr>
            <a:graphicFrameLocks noGrp="1"/>
          </p:cNvGraphicFramePr>
          <p:nvPr/>
        </p:nvGraphicFramePr>
        <p:xfrm>
          <a:off x="6438900" y="1805051"/>
          <a:ext cx="1892300" cy="3530599"/>
        </p:xfrm>
        <a:graphic>
          <a:graphicData uri="http://schemas.openxmlformats.org/drawingml/2006/table">
            <a:tbl>
              <a:tblPr firstRow="1" bandRow="1">
                <a:tableStyleId>{2D5ABB26-0587-4C30-8999-92F81FD0307C}</a:tableStyleId>
              </a:tblPr>
              <a:tblGrid>
                <a:gridCol w="1892300">
                  <a:extLst>
                    <a:ext uri="{9D8B030D-6E8A-4147-A177-3AD203B41FA5}">
                      <a16:colId xmlns:a16="http://schemas.microsoft.com/office/drawing/2014/main" val="20000"/>
                    </a:ext>
                  </a:extLst>
                </a:gridCol>
              </a:tblGrid>
              <a:tr h="692150">
                <a:tc>
                  <a:txBody>
                    <a:bodyPr/>
                    <a:lstStyle/>
                    <a:p>
                      <a:pPr marL="448945">
                        <a:lnSpc>
                          <a:spcPct val="100000"/>
                        </a:lnSpc>
                      </a:pPr>
                      <a:r>
                        <a:rPr sz="2400" b="1" spc="10" dirty="0">
                          <a:solidFill>
                            <a:srgbClr val="163793"/>
                          </a:solidFill>
                          <a:latin typeface="宋体"/>
                          <a:cs typeface="宋体"/>
                        </a:rPr>
                        <a:t>应用层</a:t>
                      </a:r>
                      <a:endParaRPr sz="2400">
                        <a:latin typeface="宋体"/>
                        <a:cs typeface="宋体"/>
                      </a:endParaRPr>
                    </a:p>
                  </a:txBody>
                  <a:tcPr marL="0" marR="0" marT="0" marB="0">
                    <a:lnL w="38100">
                      <a:solidFill>
                        <a:srgbClr val="163793"/>
                      </a:solidFill>
                      <a:prstDash val="solid"/>
                    </a:lnL>
                    <a:lnR w="38100">
                      <a:solidFill>
                        <a:srgbClr val="163793"/>
                      </a:solidFill>
                      <a:prstDash val="solid"/>
                    </a:lnR>
                    <a:lnT w="38100">
                      <a:solidFill>
                        <a:srgbClr val="163793"/>
                      </a:solidFill>
                      <a:prstDash val="solid"/>
                    </a:lnT>
                    <a:lnB w="38100">
                      <a:solidFill>
                        <a:srgbClr val="163793"/>
                      </a:solidFill>
                      <a:prstDash val="solid"/>
                    </a:lnB>
                    <a:solidFill>
                      <a:srgbClr val="FFFFFF"/>
                    </a:solidFill>
                  </a:tcPr>
                </a:tc>
                <a:extLst>
                  <a:ext uri="{0D108BD9-81ED-4DB2-BD59-A6C34878D82A}">
                    <a16:rowId xmlns:a16="http://schemas.microsoft.com/office/drawing/2014/main" val="10000"/>
                  </a:ext>
                </a:extLst>
              </a:tr>
              <a:tr h="704850">
                <a:tc>
                  <a:txBody>
                    <a:bodyPr/>
                    <a:lstStyle/>
                    <a:p>
                      <a:pPr marL="448945">
                        <a:lnSpc>
                          <a:spcPct val="100000"/>
                        </a:lnSpc>
                      </a:pPr>
                      <a:r>
                        <a:rPr sz="2400" b="1" spc="10" dirty="0">
                          <a:solidFill>
                            <a:srgbClr val="163793"/>
                          </a:solidFill>
                          <a:latin typeface="宋体"/>
                          <a:cs typeface="宋体"/>
                        </a:rPr>
                        <a:t>传输层</a:t>
                      </a:r>
                      <a:endParaRPr sz="2400">
                        <a:latin typeface="宋体"/>
                        <a:cs typeface="宋体"/>
                      </a:endParaRPr>
                    </a:p>
                  </a:txBody>
                  <a:tcPr marL="0" marR="0" marT="0" marB="0">
                    <a:lnL w="38100">
                      <a:solidFill>
                        <a:srgbClr val="163793"/>
                      </a:solidFill>
                      <a:prstDash val="solid"/>
                    </a:lnL>
                    <a:lnR w="38100">
                      <a:solidFill>
                        <a:srgbClr val="163793"/>
                      </a:solidFill>
                      <a:prstDash val="solid"/>
                    </a:lnR>
                    <a:lnT w="38100">
                      <a:solidFill>
                        <a:srgbClr val="163793"/>
                      </a:solidFill>
                      <a:prstDash val="solid"/>
                    </a:lnT>
                    <a:lnB w="38100">
                      <a:solidFill>
                        <a:srgbClr val="163793"/>
                      </a:solidFill>
                      <a:prstDash val="solid"/>
                    </a:lnB>
                    <a:solidFill>
                      <a:srgbClr val="FFFFFF"/>
                    </a:solidFill>
                  </a:tcPr>
                </a:tc>
                <a:extLst>
                  <a:ext uri="{0D108BD9-81ED-4DB2-BD59-A6C34878D82A}">
                    <a16:rowId xmlns:a16="http://schemas.microsoft.com/office/drawing/2014/main" val="10001"/>
                  </a:ext>
                </a:extLst>
              </a:tr>
              <a:tr h="711200">
                <a:tc>
                  <a:txBody>
                    <a:bodyPr/>
                    <a:lstStyle/>
                    <a:p>
                      <a:pPr marL="448945">
                        <a:lnSpc>
                          <a:spcPct val="100000"/>
                        </a:lnSpc>
                      </a:pPr>
                      <a:r>
                        <a:rPr sz="2400" b="1" spc="10" dirty="0">
                          <a:solidFill>
                            <a:srgbClr val="163793"/>
                          </a:solidFill>
                          <a:latin typeface="宋体"/>
                          <a:cs typeface="宋体"/>
                        </a:rPr>
                        <a:t>网络层</a:t>
                      </a:r>
                      <a:endParaRPr sz="2400">
                        <a:latin typeface="宋体"/>
                        <a:cs typeface="宋体"/>
                      </a:endParaRPr>
                    </a:p>
                  </a:txBody>
                  <a:tcPr marL="0" marR="0" marT="0" marB="0">
                    <a:lnL w="38100">
                      <a:solidFill>
                        <a:srgbClr val="163793"/>
                      </a:solidFill>
                      <a:prstDash val="solid"/>
                    </a:lnL>
                    <a:lnR w="38100">
                      <a:solidFill>
                        <a:srgbClr val="163793"/>
                      </a:solidFill>
                      <a:prstDash val="solid"/>
                    </a:lnR>
                    <a:lnT w="38100">
                      <a:solidFill>
                        <a:srgbClr val="163793"/>
                      </a:solidFill>
                      <a:prstDash val="solid"/>
                    </a:lnT>
                    <a:lnB w="38100">
                      <a:solidFill>
                        <a:srgbClr val="163793"/>
                      </a:solidFill>
                      <a:prstDash val="solid"/>
                    </a:lnB>
                    <a:solidFill>
                      <a:srgbClr val="FFFFFF"/>
                    </a:solidFill>
                  </a:tcPr>
                </a:tc>
                <a:extLst>
                  <a:ext uri="{0D108BD9-81ED-4DB2-BD59-A6C34878D82A}">
                    <a16:rowId xmlns:a16="http://schemas.microsoft.com/office/drawing/2014/main" val="10002"/>
                  </a:ext>
                </a:extLst>
              </a:tr>
              <a:tr h="711136">
                <a:tc>
                  <a:txBody>
                    <a:bodyPr/>
                    <a:lstStyle/>
                    <a:p>
                      <a:pPr marL="142240">
                        <a:lnSpc>
                          <a:spcPct val="100000"/>
                        </a:lnSpc>
                      </a:pPr>
                      <a:r>
                        <a:rPr sz="2400" b="1" spc="10" dirty="0">
                          <a:solidFill>
                            <a:srgbClr val="163793"/>
                          </a:solidFill>
                          <a:latin typeface="宋体"/>
                          <a:cs typeface="宋体"/>
                        </a:rPr>
                        <a:t>数据链路层</a:t>
                      </a:r>
                      <a:endParaRPr sz="2400">
                        <a:latin typeface="宋体"/>
                        <a:cs typeface="宋体"/>
                      </a:endParaRPr>
                    </a:p>
                  </a:txBody>
                  <a:tcPr marL="0" marR="0" marT="0" marB="0">
                    <a:lnL w="38100">
                      <a:solidFill>
                        <a:srgbClr val="163793"/>
                      </a:solidFill>
                      <a:prstDash val="solid"/>
                    </a:lnL>
                    <a:lnR w="38100">
                      <a:solidFill>
                        <a:srgbClr val="163793"/>
                      </a:solidFill>
                      <a:prstDash val="solid"/>
                    </a:lnR>
                    <a:lnT w="38100">
                      <a:solidFill>
                        <a:srgbClr val="163793"/>
                      </a:solidFill>
                      <a:prstDash val="solid"/>
                    </a:lnT>
                    <a:lnB w="38226">
                      <a:solidFill>
                        <a:srgbClr val="163793"/>
                      </a:solidFill>
                      <a:prstDash val="solid"/>
                    </a:lnB>
                    <a:solidFill>
                      <a:srgbClr val="FFFFFF"/>
                    </a:solidFill>
                  </a:tcPr>
                </a:tc>
                <a:extLst>
                  <a:ext uri="{0D108BD9-81ED-4DB2-BD59-A6C34878D82A}">
                    <a16:rowId xmlns:a16="http://schemas.microsoft.com/office/drawing/2014/main" val="10003"/>
                  </a:ext>
                </a:extLst>
              </a:tr>
              <a:tr h="711263">
                <a:tc>
                  <a:txBody>
                    <a:bodyPr/>
                    <a:lstStyle/>
                    <a:p>
                      <a:pPr marL="448945">
                        <a:lnSpc>
                          <a:spcPct val="100000"/>
                        </a:lnSpc>
                      </a:pPr>
                      <a:r>
                        <a:rPr sz="2400" b="1" spc="10" dirty="0">
                          <a:solidFill>
                            <a:srgbClr val="163793"/>
                          </a:solidFill>
                          <a:latin typeface="宋体"/>
                          <a:cs typeface="宋体"/>
                        </a:rPr>
                        <a:t>物理层</a:t>
                      </a:r>
                      <a:endParaRPr sz="2400">
                        <a:latin typeface="宋体"/>
                        <a:cs typeface="宋体"/>
                      </a:endParaRPr>
                    </a:p>
                  </a:txBody>
                  <a:tcPr marL="0" marR="0" marT="0" marB="0">
                    <a:lnL w="38100">
                      <a:solidFill>
                        <a:srgbClr val="163793"/>
                      </a:solidFill>
                      <a:prstDash val="solid"/>
                    </a:lnL>
                    <a:lnR w="38100">
                      <a:solidFill>
                        <a:srgbClr val="163793"/>
                      </a:solidFill>
                      <a:prstDash val="solid"/>
                    </a:lnR>
                    <a:lnT w="38226">
                      <a:solidFill>
                        <a:srgbClr val="163793"/>
                      </a:solidFill>
                      <a:prstDash val="solid"/>
                    </a:lnT>
                    <a:lnB w="38100">
                      <a:solidFill>
                        <a:srgbClr val="163793"/>
                      </a:solidFill>
                      <a:prstDash val="solid"/>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78650" y="4264914"/>
            <a:ext cx="655701" cy="1134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129526" y="3045714"/>
            <a:ext cx="638175" cy="8524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329551" y="3768026"/>
            <a:ext cx="785812" cy="13811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329551" y="3768026"/>
            <a:ext cx="786130" cy="138430"/>
          </a:xfrm>
          <a:custGeom>
            <a:avLst/>
            <a:gdLst/>
            <a:ahLst/>
            <a:cxnLst/>
            <a:rect l="l" t="t" r="r" b="b"/>
            <a:pathLst>
              <a:path w="786129" h="138429">
                <a:moveTo>
                  <a:pt x="0" y="138112"/>
                </a:moveTo>
                <a:lnTo>
                  <a:pt x="785812" y="138112"/>
                </a:lnTo>
                <a:lnTo>
                  <a:pt x="785812" y="0"/>
                </a:lnTo>
                <a:lnTo>
                  <a:pt x="0" y="0"/>
                </a:lnTo>
                <a:lnTo>
                  <a:pt x="0" y="138112"/>
                </a:lnTo>
                <a:close/>
              </a:path>
            </a:pathLst>
          </a:custGeom>
          <a:ln w="9525">
            <a:solidFill>
              <a:srgbClr val="000000"/>
            </a:solidFill>
          </a:ln>
        </p:spPr>
        <p:txBody>
          <a:bodyPr wrap="square" lIns="0" tIns="0" rIns="0" bIns="0" rtlCol="0"/>
          <a:lstStyle/>
          <a:p>
            <a:endParaRPr/>
          </a:p>
        </p:txBody>
      </p:sp>
      <p:sp>
        <p:nvSpPr>
          <p:cNvPr id="6" name="object 6"/>
          <p:cNvSpPr/>
          <p:nvPr/>
        </p:nvSpPr>
        <p:spPr>
          <a:xfrm>
            <a:off x="7329551" y="3558413"/>
            <a:ext cx="1052449" cy="21437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329551" y="3558413"/>
            <a:ext cx="1052830" cy="214629"/>
          </a:xfrm>
          <a:custGeom>
            <a:avLst/>
            <a:gdLst/>
            <a:ahLst/>
            <a:cxnLst/>
            <a:rect l="l" t="t" r="r" b="b"/>
            <a:pathLst>
              <a:path w="1052829" h="214629">
                <a:moveTo>
                  <a:pt x="0" y="214375"/>
                </a:moveTo>
                <a:lnTo>
                  <a:pt x="263017" y="0"/>
                </a:lnTo>
                <a:lnTo>
                  <a:pt x="1052449" y="0"/>
                </a:lnTo>
                <a:lnTo>
                  <a:pt x="789304" y="214375"/>
                </a:lnTo>
                <a:lnTo>
                  <a:pt x="0" y="214375"/>
                </a:lnTo>
                <a:close/>
              </a:path>
            </a:pathLst>
          </a:custGeom>
          <a:ln w="9525">
            <a:solidFill>
              <a:srgbClr val="000000"/>
            </a:solidFill>
          </a:ln>
        </p:spPr>
        <p:txBody>
          <a:bodyPr wrap="square" lIns="0" tIns="0" rIns="0" bIns="0" rtlCol="0"/>
          <a:lstStyle/>
          <a:p>
            <a:endParaRPr/>
          </a:p>
        </p:txBody>
      </p:sp>
      <p:sp>
        <p:nvSpPr>
          <p:cNvPr id="8" name="object 8"/>
          <p:cNvSpPr/>
          <p:nvPr/>
        </p:nvSpPr>
        <p:spPr>
          <a:xfrm>
            <a:off x="8113776" y="3553714"/>
            <a:ext cx="268605" cy="355600"/>
          </a:xfrm>
          <a:custGeom>
            <a:avLst/>
            <a:gdLst/>
            <a:ahLst/>
            <a:cxnLst/>
            <a:rect l="l" t="t" r="r" b="b"/>
            <a:pathLst>
              <a:path w="268604" h="355600">
                <a:moveTo>
                  <a:pt x="268224" y="0"/>
                </a:moveTo>
                <a:lnTo>
                  <a:pt x="0" y="219075"/>
                </a:lnTo>
                <a:lnTo>
                  <a:pt x="0" y="355600"/>
                </a:lnTo>
                <a:lnTo>
                  <a:pt x="268224" y="122174"/>
                </a:lnTo>
                <a:lnTo>
                  <a:pt x="268224" y="0"/>
                </a:lnTo>
                <a:close/>
              </a:path>
            </a:pathLst>
          </a:custGeom>
          <a:solidFill>
            <a:srgbClr val="BADFE2"/>
          </a:solidFill>
        </p:spPr>
        <p:txBody>
          <a:bodyPr wrap="square" lIns="0" tIns="0" rIns="0" bIns="0" rtlCol="0"/>
          <a:lstStyle/>
          <a:p>
            <a:endParaRPr/>
          </a:p>
        </p:txBody>
      </p:sp>
      <p:sp>
        <p:nvSpPr>
          <p:cNvPr id="9" name="object 9"/>
          <p:cNvSpPr/>
          <p:nvPr/>
        </p:nvSpPr>
        <p:spPr>
          <a:xfrm>
            <a:off x="8113776" y="3553714"/>
            <a:ext cx="268605" cy="355600"/>
          </a:xfrm>
          <a:custGeom>
            <a:avLst/>
            <a:gdLst/>
            <a:ahLst/>
            <a:cxnLst/>
            <a:rect l="l" t="t" r="r" b="b"/>
            <a:pathLst>
              <a:path w="268604" h="355600">
                <a:moveTo>
                  <a:pt x="0" y="219075"/>
                </a:moveTo>
                <a:lnTo>
                  <a:pt x="0" y="355600"/>
                </a:lnTo>
                <a:lnTo>
                  <a:pt x="268224" y="122174"/>
                </a:lnTo>
                <a:lnTo>
                  <a:pt x="268224" y="0"/>
                </a:lnTo>
                <a:lnTo>
                  <a:pt x="0" y="219075"/>
                </a:lnTo>
                <a:close/>
              </a:path>
            </a:pathLst>
          </a:custGeom>
          <a:ln w="6350">
            <a:solidFill>
              <a:srgbClr val="000000"/>
            </a:solidFill>
          </a:ln>
        </p:spPr>
        <p:txBody>
          <a:bodyPr wrap="square" lIns="0" tIns="0" rIns="0" bIns="0" rtlCol="0"/>
          <a:lstStyle/>
          <a:p>
            <a:endParaRPr/>
          </a:p>
        </p:txBody>
      </p:sp>
      <p:sp>
        <p:nvSpPr>
          <p:cNvPr id="10" name="object 10"/>
          <p:cNvSpPr/>
          <p:nvPr/>
        </p:nvSpPr>
        <p:spPr>
          <a:xfrm>
            <a:off x="7432675" y="3601339"/>
            <a:ext cx="803275" cy="127000"/>
          </a:xfrm>
          <a:custGeom>
            <a:avLst/>
            <a:gdLst/>
            <a:ahLst/>
            <a:cxnLst/>
            <a:rect l="l" t="t" r="r" b="b"/>
            <a:pathLst>
              <a:path w="803275" h="127000">
                <a:moveTo>
                  <a:pt x="0" y="127000"/>
                </a:moveTo>
                <a:lnTo>
                  <a:pt x="106172" y="124968"/>
                </a:lnTo>
                <a:lnTo>
                  <a:pt x="628269" y="0"/>
                </a:lnTo>
                <a:lnTo>
                  <a:pt x="803275" y="0"/>
                </a:lnTo>
              </a:path>
            </a:pathLst>
          </a:custGeom>
          <a:ln w="19050">
            <a:solidFill>
              <a:srgbClr val="000000"/>
            </a:solidFill>
          </a:ln>
        </p:spPr>
        <p:txBody>
          <a:bodyPr wrap="square" lIns="0" tIns="0" rIns="0" bIns="0" rtlCol="0"/>
          <a:lstStyle/>
          <a:p>
            <a:endParaRPr/>
          </a:p>
        </p:txBody>
      </p:sp>
      <p:sp>
        <p:nvSpPr>
          <p:cNvPr id="11" name="object 11"/>
          <p:cNvSpPr/>
          <p:nvPr/>
        </p:nvSpPr>
        <p:spPr>
          <a:xfrm>
            <a:off x="7620000" y="3594989"/>
            <a:ext cx="465455" cy="147955"/>
          </a:xfrm>
          <a:custGeom>
            <a:avLst/>
            <a:gdLst/>
            <a:ahLst/>
            <a:cxnLst/>
            <a:rect l="l" t="t" r="r" b="b"/>
            <a:pathLst>
              <a:path w="465454" h="147954">
                <a:moveTo>
                  <a:pt x="0" y="0"/>
                </a:moveTo>
                <a:lnTo>
                  <a:pt x="106299" y="1524"/>
                </a:lnTo>
                <a:lnTo>
                  <a:pt x="309499" y="147574"/>
                </a:lnTo>
                <a:lnTo>
                  <a:pt x="465074" y="147574"/>
                </a:lnTo>
              </a:path>
            </a:pathLst>
          </a:custGeom>
          <a:ln w="19050">
            <a:solidFill>
              <a:srgbClr val="000000"/>
            </a:solidFill>
          </a:ln>
        </p:spPr>
        <p:txBody>
          <a:bodyPr wrap="square" lIns="0" tIns="0" rIns="0" bIns="0" rtlCol="0"/>
          <a:lstStyle/>
          <a:p>
            <a:endParaRPr/>
          </a:p>
        </p:txBody>
      </p:sp>
      <p:sp>
        <p:nvSpPr>
          <p:cNvPr id="12" name="object 12"/>
          <p:cNvSpPr/>
          <p:nvPr/>
        </p:nvSpPr>
        <p:spPr>
          <a:xfrm>
            <a:off x="7394575" y="5307076"/>
            <a:ext cx="874649" cy="237362"/>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394575" y="5307076"/>
            <a:ext cx="875030" cy="237490"/>
          </a:xfrm>
          <a:custGeom>
            <a:avLst/>
            <a:gdLst/>
            <a:ahLst/>
            <a:cxnLst/>
            <a:rect l="l" t="t" r="r" b="b"/>
            <a:pathLst>
              <a:path w="875029" h="237489">
                <a:moveTo>
                  <a:pt x="0" y="118745"/>
                </a:moveTo>
                <a:lnTo>
                  <a:pt x="22299" y="81231"/>
                </a:lnTo>
                <a:lnTo>
                  <a:pt x="65532" y="56216"/>
                </a:lnTo>
                <a:lnTo>
                  <a:pt x="105290" y="41487"/>
                </a:lnTo>
                <a:lnTo>
                  <a:pt x="152744" y="28600"/>
                </a:lnTo>
                <a:lnTo>
                  <a:pt x="206994" y="17802"/>
                </a:lnTo>
                <a:lnTo>
                  <a:pt x="267140" y="9338"/>
                </a:lnTo>
                <a:lnTo>
                  <a:pt x="332281" y="3453"/>
                </a:lnTo>
                <a:lnTo>
                  <a:pt x="401516" y="393"/>
                </a:lnTo>
                <a:lnTo>
                  <a:pt x="437388" y="0"/>
                </a:lnTo>
                <a:lnTo>
                  <a:pt x="473258" y="393"/>
                </a:lnTo>
                <a:lnTo>
                  <a:pt x="542486" y="3453"/>
                </a:lnTo>
                <a:lnTo>
                  <a:pt x="607615" y="9338"/>
                </a:lnTo>
                <a:lnTo>
                  <a:pt x="667745" y="17802"/>
                </a:lnTo>
                <a:lnTo>
                  <a:pt x="721977" y="28600"/>
                </a:lnTo>
                <a:lnTo>
                  <a:pt x="769412" y="41487"/>
                </a:lnTo>
                <a:lnTo>
                  <a:pt x="809151" y="56216"/>
                </a:lnTo>
                <a:lnTo>
                  <a:pt x="852363" y="81231"/>
                </a:lnTo>
                <a:lnTo>
                  <a:pt x="874649" y="118745"/>
                </a:lnTo>
                <a:lnTo>
                  <a:pt x="873199" y="128459"/>
                </a:lnTo>
                <a:lnTo>
                  <a:pt x="840295" y="164871"/>
                </a:lnTo>
                <a:lnTo>
                  <a:pt x="790300" y="188753"/>
                </a:lnTo>
                <a:lnTo>
                  <a:pt x="746601" y="202580"/>
                </a:lnTo>
                <a:lnTo>
                  <a:pt x="695655" y="214446"/>
                </a:lnTo>
                <a:lnTo>
                  <a:pt x="638361" y="224103"/>
                </a:lnTo>
                <a:lnTo>
                  <a:pt x="575619" y="231305"/>
                </a:lnTo>
                <a:lnTo>
                  <a:pt x="508328" y="235807"/>
                </a:lnTo>
                <a:lnTo>
                  <a:pt x="437388" y="237362"/>
                </a:lnTo>
                <a:lnTo>
                  <a:pt x="401516" y="236969"/>
                </a:lnTo>
                <a:lnTo>
                  <a:pt x="332281" y="233909"/>
                </a:lnTo>
                <a:lnTo>
                  <a:pt x="267140" y="228026"/>
                </a:lnTo>
                <a:lnTo>
                  <a:pt x="206994" y="219565"/>
                </a:lnTo>
                <a:lnTo>
                  <a:pt x="152744" y="208774"/>
                </a:lnTo>
                <a:lnTo>
                  <a:pt x="105290" y="195897"/>
                </a:lnTo>
                <a:lnTo>
                  <a:pt x="65532" y="181180"/>
                </a:lnTo>
                <a:lnTo>
                  <a:pt x="22299" y="156196"/>
                </a:lnTo>
                <a:lnTo>
                  <a:pt x="0" y="118745"/>
                </a:lnTo>
                <a:close/>
              </a:path>
            </a:pathLst>
          </a:custGeom>
          <a:ln w="9525">
            <a:solidFill>
              <a:srgbClr val="000000"/>
            </a:solidFill>
          </a:ln>
        </p:spPr>
        <p:txBody>
          <a:bodyPr wrap="square" lIns="0" tIns="0" rIns="0" bIns="0" rtlCol="0"/>
          <a:lstStyle/>
          <a:p>
            <a:endParaRPr/>
          </a:p>
        </p:txBody>
      </p:sp>
      <p:sp>
        <p:nvSpPr>
          <p:cNvPr id="14" name="object 14"/>
          <p:cNvSpPr/>
          <p:nvPr/>
        </p:nvSpPr>
        <p:spPr>
          <a:xfrm>
            <a:off x="7394575" y="5283174"/>
            <a:ext cx="879475" cy="14366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393051" y="5122164"/>
            <a:ext cx="874649" cy="276352"/>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393051" y="5122164"/>
            <a:ext cx="875030" cy="276860"/>
          </a:xfrm>
          <a:custGeom>
            <a:avLst/>
            <a:gdLst/>
            <a:ahLst/>
            <a:cxnLst/>
            <a:rect l="l" t="t" r="r" b="b"/>
            <a:pathLst>
              <a:path w="875029" h="276860">
                <a:moveTo>
                  <a:pt x="0" y="138176"/>
                </a:moveTo>
                <a:lnTo>
                  <a:pt x="22285" y="94496"/>
                </a:lnTo>
                <a:lnTo>
                  <a:pt x="65497" y="65384"/>
                </a:lnTo>
                <a:lnTo>
                  <a:pt x="105236" y="48246"/>
                </a:lnTo>
                <a:lnTo>
                  <a:pt x="152671" y="33256"/>
                </a:lnTo>
                <a:lnTo>
                  <a:pt x="206903" y="20698"/>
                </a:lnTo>
                <a:lnTo>
                  <a:pt x="267033" y="10856"/>
                </a:lnTo>
                <a:lnTo>
                  <a:pt x="332162" y="4014"/>
                </a:lnTo>
                <a:lnTo>
                  <a:pt x="401390" y="457"/>
                </a:lnTo>
                <a:lnTo>
                  <a:pt x="437260" y="0"/>
                </a:lnTo>
                <a:lnTo>
                  <a:pt x="473132" y="457"/>
                </a:lnTo>
                <a:lnTo>
                  <a:pt x="542367" y="4014"/>
                </a:lnTo>
                <a:lnTo>
                  <a:pt x="607508" y="10856"/>
                </a:lnTo>
                <a:lnTo>
                  <a:pt x="667654" y="20698"/>
                </a:lnTo>
                <a:lnTo>
                  <a:pt x="721904" y="33256"/>
                </a:lnTo>
                <a:lnTo>
                  <a:pt x="769358" y="48246"/>
                </a:lnTo>
                <a:lnTo>
                  <a:pt x="809116" y="65384"/>
                </a:lnTo>
                <a:lnTo>
                  <a:pt x="852349" y="94496"/>
                </a:lnTo>
                <a:lnTo>
                  <a:pt x="873199" y="126841"/>
                </a:lnTo>
                <a:lnTo>
                  <a:pt x="874649" y="138176"/>
                </a:lnTo>
                <a:lnTo>
                  <a:pt x="873199" y="149510"/>
                </a:lnTo>
                <a:lnTo>
                  <a:pt x="852349" y="181855"/>
                </a:lnTo>
                <a:lnTo>
                  <a:pt x="809116" y="210967"/>
                </a:lnTo>
                <a:lnTo>
                  <a:pt x="769358" y="228105"/>
                </a:lnTo>
                <a:lnTo>
                  <a:pt x="721904" y="243095"/>
                </a:lnTo>
                <a:lnTo>
                  <a:pt x="667654" y="255653"/>
                </a:lnTo>
                <a:lnTo>
                  <a:pt x="607508" y="265495"/>
                </a:lnTo>
                <a:lnTo>
                  <a:pt x="542367" y="272337"/>
                </a:lnTo>
                <a:lnTo>
                  <a:pt x="473132" y="275894"/>
                </a:lnTo>
                <a:lnTo>
                  <a:pt x="437260" y="276352"/>
                </a:lnTo>
                <a:lnTo>
                  <a:pt x="401390" y="275894"/>
                </a:lnTo>
                <a:lnTo>
                  <a:pt x="332162" y="272337"/>
                </a:lnTo>
                <a:lnTo>
                  <a:pt x="267033" y="265495"/>
                </a:lnTo>
                <a:lnTo>
                  <a:pt x="206903" y="255653"/>
                </a:lnTo>
                <a:lnTo>
                  <a:pt x="152671" y="243095"/>
                </a:lnTo>
                <a:lnTo>
                  <a:pt x="105236" y="228105"/>
                </a:lnTo>
                <a:lnTo>
                  <a:pt x="65497" y="210967"/>
                </a:lnTo>
                <a:lnTo>
                  <a:pt x="22285" y="181855"/>
                </a:lnTo>
                <a:lnTo>
                  <a:pt x="1449" y="149510"/>
                </a:lnTo>
                <a:lnTo>
                  <a:pt x="0" y="138176"/>
                </a:lnTo>
                <a:close/>
              </a:path>
            </a:pathLst>
          </a:custGeom>
          <a:ln w="9525">
            <a:solidFill>
              <a:srgbClr val="000000"/>
            </a:solidFill>
          </a:ln>
        </p:spPr>
        <p:txBody>
          <a:bodyPr wrap="square" lIns="0" tIns="0" rIns="0" bIns="0" rtlCol="0"/>
          <a:lstStyle/>
          <a:p>
            <a:endParaRPr/>
          </a:p>
        </p:txBody>
      </p:sp>
      <p:sp>
        <p:nvSpPr>
          <p:cNvPr id="17" name="object 17"/>
          <p:cNvSpPr/>
          <p:nvPr/>
        </p:nvSpPr>
        <p:spPr>
          <a:xfrm>
            <a:off x="7570851" y="5191759"/>
            <a:ext cx="492125" cy="130810"/>
          </a:xfrm>
          <a:custGeom>
            <a:avLst/>
            <a:gdLst/>
            <a:ahLst/>
            <a:cxnLst/>
            <a:rect l="l" t="t" r="r" b="b"/>
            <a:pathLst>
              <a:path w="492125" h="130810">
                <a:moveTo>
                  <a:pt x="0" y="130555"/>
                </a:moveTo>
                <a:lnTo>
                  <a:pt x="152400" y="130555"/>
                </a:lnTo>
                <a:lnTo>
                  <a:pt x="304800" y="0"/>
                </a:lnTo>
                <a:lnTo>
                  <a:pt x="492125" y="0"/>
                </a:lnTo>
              </a:path>
            </a:pathLst>
          </a:custGeom>
          <a:ln w="28575">
            <a:solidFill>
              <a:srgbClr val="000000"/>
            </a:solidFill>
          </a:ln>
        </p:spPr>
        <p:txBody>
          <a:bodyPr wrap="square" lIns="0" tIns="0" rIns="0" bIns="0" rtlCol="0"/>
          <a:lstStyle/>
          <a:p>
            <a:endParaRPr/>
          </a:p>
        </p:txBody>
      </p:sp>
      <p:sp>
        <p:nvSpPr>
          <p:cNvPr id="18" name="object 18"/>
          <p:cNvSpPr/>
          <p:nvPr/>
        </p:nvSpPr>
        <p:spPr>
          <a:xfrm>
            <a:off x="7593076" y="5191759"/>
            <a:ext cx="447675" cy="130810"/>
          </a:xfrm>
          <a:custGeom>
            <a:avLst/>
            <a:gdLst/>
            <a:ahLst/>
            <a:cxnLst/>
            <a:rect l="l" t="t" r="r" b="b"/>
            <a:pathLst>
              <a:path w="447675" h="130810">
                <a:moveTo>
                  <a:pt x="0" y="0"/>
                </a:moveTo>
                <a:lnTo>
                  <a:pt x="152400" y="0"/>
                </a:lnTo>
                <a:lnTo>
                  <a:pt x="304800" y="130555"/>
                </a:lnTo>
                <a:lnTo>
                  <a:pt x="447675" y="130555"/>
                </a:lnTo>
              </a:path>
            </a:pathLst>
          </a:custGeom>
          <a:ln w="28574">
            <a:solidFill>
              <a:srgbClr val="000000"/>
            </a:solidFill>
          </a:ln>
        </p:spPr>
        <p:txBody>
          <a:bodyPr wrap="square" lIns="0" tIns="0" rIns="0" bIns="0" rtlCol="0"/>
          <a:lstStyle/>
          <a:p>
            <a:endParaRPr/>
          </a:p>
        </p:txBody>
      </p:sp>
      <p:sp>
        <p:nvSpPr>
          <p:cNvPr id="19" name="object 19"/>
          <p:cNvSpPr/>
          <p:nvPr/>
        </p:nvSpPr>
        <p:spPr>
          <a:xfrm>
            <a:off x="7394575" y="5254878"/>
            <a:ext cx="0" cy="182880"/>
          </a:xfrm>
          <a:custGeom>
            <a:avLst/>
            <a:gdLst/>
            <a:ahLst/>
            <a:cxnLst/>
            <a:rect l="l" t="t" r="r" b="b"/>
            <a:pathLst>
              <a:path h="182879">
                <a:moveTo>
                  <a:pt x="0" y="0"/>
                </a:moveTo>
                <a:lnTo>
                  <a:pt x="0" y="182880"/>
                </a:lnTo>
              </a:path>
            </a:pathLst>
          </a:custGeom>
          <a:ln w="9525">
            <a:solidFill>
              <a:srgbClr val="000000"/>
            </a:solidFill>
          </a:ln>
        </p:spPr>
        <p:txBody>
          <a:bodyPr wrap="square" lIns="0" tIns="0" rIns="0" bIns="0" rtlCol="0"/>
          <a:lstStyle/>
          <a:p>
            <a:endParaRPr/>
          </a:p>
        </p:txBody>
      </p:sp>
      <p:sp>
        <p:nvSpPr>
          <p:cNvPr id="20" name="object 20"/>
          <p:cNvSpPr/>
          <p:nvPr/>
        </p:nvSpPr>
        <p:spPr>
          <a:xfrm>
            <a:off x="8267700" y="5259196"/>
            <a:ext cx="0" cy="185420"/>
          </a:xfrm>
          <a:custGeom>
            <a:avLst/>
            <a:gdLst/>
            <a:ahLst/>
            <a:cxnLst/>
            <a:rect l="l" t="t" r="r" b="b"/>
            <a:pathLst>
              <a:path h="185420">
                <a:moveTo>
                  <a:pt x="0" y="0"/>
                </a:moveTo>
                <a:lnTo>
                  <a:pt x="0" y="185038"/>
                </a:lnTo>
              </a:path>
            </a:pathLst>
          </a:custGeom>
          <a:ln w="9525">
            <a:solidFill>
              <a:srgbClr val="000000"/>
            </a:solidFill>
          </a:ln>
        </p:spPr>
        <p:txBody>
          <a:bodyPr wrap="square" lIns="0" tIns="0" rIns="0" bIns="0" rtlCol="0"/>
          <a:lstStyle/>
          <a:p>
            <a:endParaRPr/>
          </a:p>
        </p:txBody>
      </p:sp>
      <p:sp>
        <p:nvSpPr>
          <p:cNvPr id="21" name="object 21"/>
          <p:cNvSpPr/>
          <p:nvPr/>
        </p:nvSpPr>
        <p:spPr>
          <a:xfrm>
            <a:off x="3818001" y="2048001"/>
            <a:ext cx="4048125" cy="3834129"/>
          </a:xfrm>
          <a:custGeom>
            <a:avLst/>
            <a:gdLst/>
            <a:ahLst/>
            <a:cxnLst/>
            <a:rect l="l" t="t" r="r" b="b"/>
            <a:pathLst>
              <a:path w="4048125" h="3834129">
                <a:moveTo>
                  <a:pt x="939800" y="0"/>
                </a:moveTo>
                <a:lnTo>
                  <a:pt x="4038600" y="0"/>
                </a:lnTo>
                <a:lnTo>
                  <a:pt x="4048125" y="3833863"/>
                </a:lnTo>
                <a:lnTo>
                  <a:pt x="0" y="3833863"/>
                </a:lnTo>
              </a:path>
            </a:pathLst>
          </a:custGeom>
          <a:ln w="9525">
            <a:solidFill>
              <a:srgbClr val="C0C0C0"/>
            </a:solidFill>
          </a:ln>
        </p:spPr>
        <p:txBody>
          <a:bodyPr wrap="square" lIns="0" tIns="0" rIns="0" bIns="0" rtlCol="0"/>
          <a:lstStyle/>
          <a:p>
            <a:endParaRPr/>
          </a:p>
        </p:txBody>
      </p:sp>
      <p:sp>
        <p:nvSpPr>
          <p:cNvPr id="22" name="object 22"/>
          <p:cNvSpPr txBox="1"/>
          <p:nvPr/>
        </p:nvSpPr>
        <p:spPr>
          <a:xfrm>
            <a:off x="2806954" y="1144228"/>
            <a:ext cx="795020" cy="294005"/>
          </a:xfrm>
          <a:prstGeom prst="rect">
            <a:avLst/>
          </a:prstGeom>
        </p:spPr>
        <p:txBody>
          <a:bodyPr vert="horz" wrap="square" lIns="0" tIns="0" rIns="0" bIns="0" rtlCol="0">
            <a:spAutoFit/>
          </a:bodyPr>
          <a:lstStyle/>
          <a:p>
            <a:pPr marL="12700">
              <a:lnSpc>
                <a:spcPts val="2495"/>
              </a:lnSpc>
            </a:pPr>
            <a:r>
              <a:rPr sz="2100" b="1" i="1" spc="-95" dirty="0">
                <a:solidFill>
                  <a:srgbClr val="000099"/>
                </a:solidFill>
                <a:latin typeface="宋体"/>
                <a:cs typeface="宋体"/>
              </a:rPr>
              <a:t>源主机</a:t>
            </a:r>
            <a:endParaRPr sz="2100">
              <a:latin typeface="宋体"/>
              <a:cs typeface="宋体"/>
            </a:endParaRPr>
          </a:p>
        </p:txBody>
      </p:sp>
      <p:sp>
        <p:nvSpPr>
          <p:cNvPr id="23" name="object 23"/>
          <p:cNvSpPr/>
          <p:nvPr/>
        </p:nvSpPr>
        <p:spPr>
          <a:xfrm>
            <a:off x="3868801" y="1450213"/>
            <a:ext cx="360299" cy="1577975"/>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644775" y="1459738"/>
            <a:ext cx="1297305" cy="1546225"/>
          </a:xfrm>
          <a:custGeom>
            <a:avLst/>
            <a:gdLst/>
            <a:ahLst/>
            <a:cxnLst/>
            <a:rect l="l" t="t" r="r" b="b"/>
            <a:pathLst>
              <a:path w="1297304" h="1546225">
                <a:moveTo>
                  <a:pt x="0" y="1546225"/>
                </a:moveTo>
                <a:lnTo>
                  <a:pt x="1297051" y="1546225"/>
                </a:lnTo>
                <a:lnTo>
                  <a:pt x="1297051" y="0"/>
                </a:lnTo>
                <a:lnTo>
                  <a:pt x="0" y="0"/>
                </a:lnTo>
                <a:lnTo>
                  <a:pt x="0" y="1546225"/>
                </a:lnTo>
                <a:close/>
              </a:path>
            </a:pathLst>
          </a:custGeom>
          <a:solidFill>
            <a:srgbClr val="000099"/>
          </a:solidFill>
        </p:spPr>
        <p:txBody>
          <a:bodyPr wrap="square" lIns="0" tIns="0" rIns="0" bIns="0" rtlCol="0"/>
          <a:lstStyle/>
          <a:p>
            <a:endParaRPr/>
          </a:p>
        </p:txBody>
      </p:sp>
      <p:sp>
        <p:nvSpPr>
          <p:cNvPr id="25" name="object 25"/>
          <p:cNvSpPr/>
          <p:nvPr/>
        </p:nvSpPr>
        <p:spPr>
          <a:xfrm>
            <a:off x="2597150" y="1531238"/>
            <a:ext cx="1273175" cy="1536700"/>
          </a:xfrm>
          <a:custGeom>
            <a:avLst/>
            <a:gdLst/>
            <a:ahLst/>
            <a:cxnLst/>
            <a:rect l="l" t="t" r="r" b="b"/>
            <a:pathLst>
              <a:path w="1273175" h="1536700">
                <a:moveTo>
                  <a:pt x="0" y="1536700"/>
                </a:moveTo>
                <a:lnTo>
                  <a:pt x="1273175" y="1536700"/>
                </a:lnTo>
                <a:lnTo>
                  <a:pt x="1273175" y="0"/>
                </a:lnTo>
                <a:lnTo>
                  <a:pt x="0" y="0"/>
                </a:lnTo>
                <a:lnTo>
                  <a:pt x="0" y="1536700"/>
                </a:lnTo>
                <a:close/>
              </a:path>
            </a:pathLst>
          </a:custGeom>
          <a:solidFill>
            <a:srgbClr val="FFFFFF"/>
          </a:solidFill>
        </p:spPr>
        <p:txBody>
          <a:bodyPr wrap="square" lIns="0" tIns="0" rIns="0" bIns="0" rtlCol="0"/>
          <a:lstStyle/>
          <a:p>
            <a:endParaRPr/>
          </a:p>
        </p:txBody>
      </p:sp>
      <p:sp>
        <p:nvSpPr>
          <p:cNvPr id="27" name="object 27"/>
          <p:cNvSpPr txBox="1"/>
          <p:nvPr/>
        </p:nvSpPr>
        <p:spPr>
          <a:xfrm>
            <a:off x="1235075" y="2189988"/>
            <a:ext cx="281305" cy="275590"/>
          </a:xfrm>
          <a:prstGeom prst="rect">
            <a:avLst/>
          </a:prstGeom>
        </p:spPr>
        <p:txBody>
          <a:bodyPr vert="horz" wrap="square" lIns="0" tIns="0" rIns="0" bIns="0" rtlCol="0">
            <a:spAutoFit/>
          </a:bodyPr>
          <a:lstStyle/>
          <a:p>
            <a:pPr marL="49530">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n</a:t>
            </a:r>
            <a:endParaRPr sz="1800" baseline="-20833">
              <a:latin typeface="Arial"/>
              <a:cs typeface="Arial"/>
            </a:endParaRPr>
          </a:p>
        </p:txBody>
      </p:sp>
      <p:sp>
        <p:nvSpPr>
          <p:cNvPr id="28" name="object 28"/>
          <p:cNvSpPr/>
          <p:nvPr/>
        </p:nvSpPr>
        <p:spPr>
          <a:xfrm>
            <a:off x="1533525" y="1859788"/>
            <a:ext cx="281305" cy="257175"/>
          </a:xfrm>
          <a:custGeom>
            <a:avLst/>
            <a:gdLst/>
            <a:ahLst/>
            <a:cxnLst/>
            <a:rect l="l" t="t" r="r" b="b"/>
            <a:pathLst>
              <a:path w="281305" h="257175">
                <a:moveTo>
                  <a:pt x="0" y="257175"/>
                </a:moveTo>
                <a:lnTo>
                  <a:pt x="280987" y="257175"/>
                </a:lnTo>
                <a:lnTo>
                  <a:pt x="280987" y="0"/>
                </a:lnTo>
                <a:lnTo>
                  <a:pt x="0" y="0"/>
                </a:lnTo>
                <a:lnTo>
                  <a:pt x="0" y="257175"/>
                </a:lnTo>
                <a:close/>
              </a:path>
            </a:pathLst>
          </a:custGeom>
          <a:ln w="9525">
            <a:solidFill>
              <a:srgbClr val="163793"/>
            </a:solidFill>
          </a:ln>
        </p:spPr>
        <p:txBody>
          <a:bodyPr wrap="square" lIns="0" tIns="0" rIns="0" bIns="0" rtlCol="0"/>
          <a:lstStyle/>
          <a:p>
            <a:endParaRPr/>
          </a:p>
        </p:txBody>
      </p:sp>
      <p:sp>
        <p:nvSpPr>
          <p:cNvPr id="29" name="object 29"/>
          <p:cNvSpPr txBox="1"/>
          <p:nvPr/>
        </p:nvSpPr>
        <p:spPr>
          <a:xfrm>
            <a:off x="1528825" y="1867789"/>
            <a:ext cx="281305" cy="262890"/>
          </a:xfrm>
          <a:prstGeom prst="rect">
            <a:avLst/>
          </a:prstGeom>
        </p:spPr>
        <p:txBody>
          <a:bodyPr vert="horz" wrap="square" lIns="0" tIns="0" rIns="0" bIns="0" rtlCol="0">
            <a:spAutoFit/>
          </a:bodyPr>
          <a:lstStyle/>
          <a:p>
            <a:pPr marL="69215">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t</a:t>
            </a:r>
            <a:endParaRPr sz="1800" baseline="-20833">
              <a:latin typeface="Arial"/>
              <a:cs typeface="Arial"/>
            </a:endParaRPr>
          </a:p>
        </p:txBody>
      </p:sp>
      <p:sp>
        <p:nvSpPr>
          <p:cNvPr id="30" name="object 30"/>
          <p:cNvSpPr txBox="1"/>
          <p:nvPr/>
        </p:nvSpPr>
        <p:spPr>
          <a:xfrm>
            <a:off x="1828038" y="4318339"/>
            <a:ext cx="1049655" cy="294005"/>
          </a:xfrm>
          <a:prstGeom prst="rect">
            <a:avLst/>
          </a:prstGeom>
        </p:spPr>
        <p:txBody>
          <a:bodyPr vert="horz" wrap="square" lIns="0" tIns="0" rIns="0" bIns="0" rtlCol="0">
            <a:spAutoFit/>
          </a:bodyPr>
          <a:lstStyle/>
          <a:p>
            <a:pPr marL="12700">
              <a:lnSpc>
                <a:spcPts val="2495"/>
              </a:lnSpc>
            </a:pPr>
            <a:r>
              <a:rPr sz="2100" b="1" i="1" spc="-95" dirty="0">
                <a:solidFill>
                  <a:srgbClr val="000099"/>
                </a:solidFill>
                <a:latin typeface="宋体"/>
                <a:cs typeface="宋体"/>
              </a:rPr>
              <a:t>目的主机</a:t>
            </a:r>
            <a:endParaRPr sz="2100">
              <a:latin typeface="宋体"/>
              <a:cs typeface="宋体"/>
            </a:endParaRPr>
          </a:p>
        </p:txBody>
      </p:sp>
      <p:sp>
        <p:nvSpPr>
          <p:cNvPr id="31" name="object 31"/>
          <p:cNvSpPr/>
          <p:nvPr/>
        </p:nvSpPr>
        <p:spPr>
          <a:xfrm>
            <a:off x="2979801" y="4649089"/>
            <a:ext cx="360299" cy="1577924"/>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1755775" y="4655388"/>
            <a:ext cx="1297305" cy="1546225"/>
          </a:xfrm>
          <a:custGeom>
            <a:avLst/>
            <a:gdLst/>
            <a:ahLst/>
            <a:cxnLst/>
            <a:rect l="l" t="t" r="r" b="b"/>
            <a:pathLst>
              <a:path w="1297305" h="1546225">
                <a:moveTo>
                  <a:pt x="0" y="1546224"/>
                </a:moveTo>
                <a:lnTo>
                  <a:pt x="1297051" y="1546224"/>
                </a:lnTo>
                <a:lnTo>
                  <a:pt x="1297051" y="0"/>
                </a:lnTo>
                <a:lnTo>
                  <a:pt x="0" y="0"/>
                </a:lnTo>
                <a:lnTo>
                  <a:pt x="0" y="1546224"/>
                </a:lnTo>
                <a:close/>
              </a:path>
            </a:pathLst>
          </a:custGeom>
          <a:solidFill>
            <a:srgbClr val="000099"/>
          </a:solidFill>
        </p:spPr>
        <p:txBody>
          <a:bodyPr wrap="square" lIns="0" tIns="0" rIns="0" bIns="0" rtlCol="0"/>
          <a:lstStyle/>
          <a:p>
            <a:endParaRPr/>
          </a:p>
        </p:txBody>
      </p:sp>
      <p:sp>
        <p:nvSpPr>
          <p:cNvPr id="33" name="object 33"/>
          <p:cNvSpPr/>
          <p:nvPr/>
        </p:nvSpPr>
        <p:spPr>
          <a:xfrm>
            <a:off x="1708150" y="4726825"/>
            <a:ext cx="1273175" cy="1536700"/>
          </a:xfrm>
          <a:custGeom>
            <a:avLst/>
            <a:gdLst/>
            <a:ahLst/>
            <a:cxnLst/>
            <a:rect l="l" t="t" r="r" b="b"/>
            <a:pathLst>
              <a:path w="1273175" h="1536700">
                <a:moveTo>
                  <a:pt x="0" y="1536699"/>
                </a:moveTo>
                <a:lnTo>
                  <a:pt x="1273175" y="1536699"/>
                </a:lnTo>
                <a:lnTo>
                  <a:pt x="1273175" y="0"/>
                </a:lnTo>
                <a:lnTo>
                  <a:pt x="0" y="0"/>
                </a:lnTo>
                <a:lnTo>
                  <a:pt x="0" y="1536699"/>
                </a:lnTo>
                <a:close/>
              </a:path>
            </a:pathLst>
          </a:custGeom>
          <a:solidFill>
            <a:srgbClr val="FFFFFF"/>
          </a:solidFill>
        </p:spPr>
        <p:txBody>
          <a:bodyPr wrap="square" lIns="0" tIns="0" rIns="0" bIns="0" rtlCol="0"/>
          <a:lstStyle/>
          <a:p>
            <a:endParaRPr/>
          </a:p>
        </p:txBody>
      </p:sp>
      <p:sp>
        <p:nvSpPr>
          <p:cNvPr id="34" name="object 34"/>
          <p:cNvSpPr/>
          <p:nvPr/>
        </p:nvSpPr>
        <p:spPr>
          <a:xfrm>
            <a:off x="5745226" y="4272788"/>
            <a:ext cx="1297305" cy="946150"/>
          </a:xfrm>
          <a:custGeom>
            <a:avLst/>
            <a:gdLst/>
            <a:ahLst/>
            <a:cxnLst/>
            <a:rect l="l" t="t" r="r" b="b"/>
            <a:pathLst>
              <a:path w="1297304" h="946150">
                <a:moveTo>
                  <a:pt x="0" y="946150"/>
                </a:moveTo>
                <a:lnTo>
                  <a:pt x="1297051" y="946150"/>
                </a:lnTo>
                <a:lnTo>
                  <a:pt x="1297051" y="0"/>
                </a:lnTo>
                <a:lnTo>
                  <a:pt x="0" y="0"/>
                </a:lnTo>
                <a:lnTo>
                  <a:pt x="0" y="946150"/>
                </a:lnTo>
                <a:close/>
              </a:path>
            </a:pathLst>
          </a:custGeom>
          <a:solidFill>
            <a:srgbClr val="000099"/>
          </a:solidFill>
        </p:spPr>
        <p:txBody>
          <a:bodyPr wrap="square" lIns="0" tIns="0" rIns="0" bIns="0" rtlCol="0"/>
          <a:lstStyle/>
          <a:p>
            <a:endParaRPr/>
          </a:p>
        </p:txBody>
      </p:sp>
      <p:sp>
        <p:nvSpPr>
          <p:cNvPr id="35" name="object 35"/>
          <p:cNvSpPr/>
          <p:nvPr/>
        </p:nvSpPr>
        <p:spPr>
          <a:xfrm>
            <a:off x="5697601" y="4344289"/>
            <a:ext cx="1273175" cy="946150"/>
          </a:xfrm>
          <a:custGeom>
            <a:avLst/>
            <a:gdLst/>
            <a:ahLst/>
            <a:cxnLst/>
            <a:rect l="l" t="t" r="r" b="b"/>
            <a:pathLst>
              <a:path w="1273175" h="946150">
                <a:moveTo>
                  <a:pt x="0" y="946150"/>
                </a:moveTo>
                <a:lnTo>
                  <a:pt x="1273175" y="946150"/>
                </a:lnTo>
                <a:lnTo>
                  <a:pt x="1273175" y="0"/>
                </a:lnTo>
                <a:lnTo>
                  <a:pt x="0" y="0"/>
                </a:lnTo>
                <a:lnTo>
                  <a:pt x="0" y="946150"/>
                </a:lnTo>
                <a:close/>
              </a:path>
            </a:pathLst>
          </a:custGeom>
          <a:solidFill>
            <a:srgbClr val="FFFFFF"/>
          </a:solidFill>
        </p:spPr>
        <p:txBody>
          <a:bodyPr wrap="square" lIns="0" tIns="0" rIns="0" bIns="0" rtlCol="0"/>
          <a:lstStyle/>
          <a:p>
            <a:endParaRPr/>
          </a:p>
        </p:txBody>
      </p:sp>
      <p:sp>
        <p:nvSpPr>
          <p:cNvPr id="36" name="object 36"/>
          <p:cNvSpPr/>
          <p:nvPr/>
        </p:nvSpPr>
        <p:spPr>
          <a:xfrm>
            <a:off x="5911850" y="3071114"/>
            <a:ext cx="1297305" cy="660400"/>
          </a:xfrm>
          <a:custGeom>
            <a:avLst/>
            <a:gdLst/>
            <a:ahLst/>
            <a:cxnLst/>
            <a:rect l="l" t="t" r="r" b="b"/>
            <a:pathLst>
              <a:path w="1297304" h="660400">
                <a:moveTo>
                  <a:pt x="0" y="660400"/>
                </a:moveTo>
                <a:lnTo>
                  <a:pt x="1297051" y="660400"/>
                </a:lnTo>
                <a:lnTo>
                  <a:pt x="1297051" y="0"/>
                </a:lnTo>
                <a:lnTo>
                  <a:pt x="0" y="0"/>
                </a:lnTo>
                <a:lnTo>
                  <a:pt x="0" y="660400"/>
                </a:lnTo>
                <a:close/>
              </a:path>
            </a:pathLst>
          </a:custGeom>
          <a:solidFill>
            <a:srgbClr val="000099"/>
          </a:solidFill>
        </p:spPr>
        <p:txBody>
          <a:bodyPr wrap="square" lIns="0" tIns="0" rIns="0" bIns="0" rtlCol="0"/>
          <a:lstStyle/>
          <a:p>
            <a:endParaRPr/>
          </a:p>
        </p:txBody>
      </p:sp>
      <p:sp>
        <p:nvSpPr>
          <p:cNvPr id="37" name="object 37"/>
          <p:cNvSpPr/>
          <p:nvPr/>
        </p:nvSpPr>
        <p:spPr>
          <a:xfrm>
            <a:off x="5864225" y="3142551"/>
            <a:ext cx="1273175" cy="655955"/>
          </a:xfrm>
          <a:custGeom>
            <a:avLst/>
            <a:gdLst/>
            <a:ahLst/>
            <a:cxnLst/>
            <a:rect l="l" t="t" r="r" b="b"/>
            <a:pathLst>
              <a:path w="1273175" h="655954">
                <a:moveTo>
                  <a:pt x="0" y="655637"/>
                </a:moveTo>
                <a:lnTo>
                  <a:pt x="1273175" y="655637"/>
                </a:lnTo>
                <a:lnTo>
                  <a:pt x="1273175" y="0"/>
                </a:lnTo>
                <a:lnTo>
                  <a:pt x="0" y="0"/>
                </a:lnTo>
                <a:lnTo>
                  <a:pt x="0" y="655637"/>
                </a:lnTo>
                <a:close/>
              </a:path>
            </a:pathLst>
          </a:custGeom>
          <a:solidFill>
            <a:srgbClr val="FFFFFF"/>
          </a:solidFill>
        </p:spPr>
        <p:txBody>
          <a:bodyPr wrap="square" lIns="0" tIns="0" rIns="0" bIns="0" rtlCol="0"/>
          <a:lstStyle/>
          <a:p>
            <a:endParaRPr/>
          </a:p>
        </p:txBody>
      </p:sp>
      <p:sp>
        <p:nvSpPr>
          <p:cNvPr id="38" name="object 38"/>
          <p:cNvSpPr/>
          <p:nvPr/>
        </p:nvSpPr>
        <p:spPr>
          <a:xfrm>
            <a:off x="5864225" y="3142551"/>
            <a:ext cx="1273175" cy="655955"/>
          </a:xfrm>
          <a:custGeom>
            <a:avLst/>
            <a:gdLst/>
            <a:ahLst/>
            <a:cxnLst/>
            <a:rect l="l" t="t" r="r" b="b"/>
            <a:pathLst>
              <a:path w="1273175" h="655954">
                <a:moveTo>
                  <a:pt x="0" y="655637"/>
                </a:moveTo>
                <a:lnTo>
                  <a:pt x="1273175" y="655637"/>
                </a:lnTo>
                <a:lnTo>
                  <a:pt x="1273175" y="0"/>
                </a:lnTo>
                <a:lnTo>
                  <a:pt x="0" y="0"/>
                </a:lnTo>
                <a:lnTo>
                  <a:pt x="0" y="655637"/>
                </a:lnTo>
                <a:close/>
              </a:path>
            </a:pathLst>
          </a:custGeom>
          <a:ln w="28575">
            <a:solidFill>
              <a:srgbClr val="163793"/>
            </a:solidFill>
          </a:ln>
        </p:spPr>
        <p:txBody>
          <a:bodyPr wrap="square" lIns="0" tIns="0" rIns="0" bIns="0" rtlCol="0"/>
          <a:lstStyle/>
          <a:p>
            <a:endParaRPr/>
          </a:p>
        </p:txBody>
      </p:sp>
      <p:sp>
        <p:nvSpPr>
          <p:cNvPr id="39" name="object 39"/>
          <p:cNvSpPr/>
          <p:nvPr/>
        </p:nvSpPr>
        <p:spPr>
          <a:xfrm>
            <a:off x="5864225" y="3459988"/>
            <a:ext cx="1263650" cy="3175"/>
          </a:xfrm>
          <a:custGeom>
            <a:avLst/>
            <a:gdLst/>
            <a:ahLst/>
            <a:cxnLst/>
            <a:rect l="l" t="t" r="r" b="b"/>
            <a:pathLst>
              <a:path w="1263650" h="3175">
                <a:moveTo>
                  <a:pt x="0" y="0"/>
                </a:moveTo>
                <a:lnTo>
                  <a:pt x="1263650" y="3175"/>
                </a:lnTo>
              </a:path>
            </a:pathLst>
          </a:custGeom>
          <a:ln w="28575">
            <a:solidFill>
              <a:srgbClr val="163793"/>
            </a:solidFill>
          </a:ln>
        </p:spPr>
        <p:txBody>
          <a:bodyPr wrap="square" lIns="0" tIns="0" rIns="0" bIns="0" rtlCol="0"/>
          <a:lstStyle/>
          <a:p>
            <a:endParaRPr/>
          </a:p>
        </p:txBody>
      </p:sp>
      <p:sp>
        <p:nvSpPr>
          <p:cNvPr id="40" name="object 40"/>
          <p:cNvSpPr/>
          <p:nvPr/>
        </p:nvSpPr>
        <p:spPr>
          <a:xfrm>
            <a:off x="7269226" y="4742688"/>
            <a:ext cx="1082675" cy="257175"/>
          </a:xfrm>
          <a:custGeom>
            <a:avLst/>
            <a:gdLst/>
            <a:ahLst/>
            <a:cxnLst/>
            <a:rect l="l" t="t" r="r" b="b"/>
            <a:pathLst>
              <a:path w="1082675" h="257175">
                <a:moveTo>
                  <a:pt x="0" y="257175"/>
                </a:moveTo>
                <a:lnTo>
                  <a:pt x="1082675" y="257175"/>
                </a:lnTo>
                <a:lnTo>
                  <a:pt x="1082675" y="0"/>
                </a:lnTo>
                <a:lnTo>
                  <a:pt x="0" y="0"/>
                </a:lnTo>
                <a:lnTo>
                  <a:pt x="0" y="257175"/>
                </a:lnTo>
                <a:close/>
              </a:path>
            </a:pathLst>
          </a:custGeom>
          <a:solidFill>
            <a:srgbClr val="FFFFFF"/>
          </a:solidFill>
        </p:spPr>
        <p:txBody>
          <a:bodyPr wrap="square" lIns="0" tIns="0" rIns="0" bIns="0" rtlCol="0"/>
          <a:lstStyle/>
          <a:p>
            <a:endParaRPr/>
          </a:p>
        </p:txBody>
      </p:sp>
      <p:sp>
        <p:nvSpPr>
          <p:cNvPr id="41" name="object 41"/>
          <p:cNvSpPr/>
          <p:nvPr/>
        </p:nvSpPr>
        <p:spPr>
          <a:xfrm>
            <a:off x="7269226" y="4742688"/>
            <a:ext cx="1082675" cy="257175"/>
          </a:xfrm>
          <a:custGeom>
            <a:avLst/>
            <a:gdLst/>
            <a:ahLst/>
            <a:cxnLst/>
            <a:rect l="l" t="t" r="r" b="b"/>
            <a:pathLst>
              <a:path w="1082675" h="257175">
                <a:moveTo>
                  <a:pt x="0" y="257175"/>
                </a:moveTo>
                <a:lnTo>
                  <a:pt x="1082675" y="257175"/>
                </a:lnTo>
                <a:lnTo>
                  <a:pt x="1082675" y="0"/>
                </a:lnTo>
                <a:lnTo>
                  <a:pt x="0" y="0"/>
                </a:lnTo>
                <a:lnTo>
                  <a:pt x="0" y="257175"/>
                </a:lnTo>
                <a:close/>
              </a:path>
            </a:pathLst>
          </a:custGeom>
          <a:ln w="9525">
            <a:solidFill>
              <a:srgbClr val="163793"/>
            </a:solidFill>
          </a:ln>
        </p:spPr>
        <p:txBody>
          <a:bodyPr wrap="square" lIns="0" tIns="0" rIns="0" bIns="0" rtlCol="0"/>
          <a:lstStyle/>
          <a:p>
            <a:endParaRPr/>
          </a:p>
        </p:txBody>
      </p:sp>
      <p:sp>
        <p:nvSpPr>
          <p:cNvPr id="42" name="object 42"/>
          <p:cNvSpPr/>
          <p:nvPr/>
        </p:nvSpPr>
        <p:spPr>
          <a:xfrm>
            <a:off x="7566025" y="4752213"/>
            <a:ext cx="0" cy="244475"/>
          </a:xfrm>
          <a:custGeom>
            <a:avLst/>
            <a:gdLst/>
            <a:ahLst/>
            <a:cxnLst/>
            <a:rect l="l" t="t" r="r" b="b"/>
            <a:pathLst>
              <a:path h="244475">
                <a:moveTo>
                  <a:pt x="0" y="0"/>
                </a:moveTo>
                <a:lnTo>
                  <a:pt x="0" y="244475"/>
                </a:lnTo>
              </a:path>
            </a:pathLst>
          </a:custGeom>
          <a:ln w="9525">
            <a:solidFill>
              <a:srgbClr val="163793"/>
            </a:solidFill>
          </a:ln>
        </p:spPr>
        <p:txBody>
          <a:bodyPr wrap="square" lIns="0" tIns="0" rIns="0" bIns="0" rtlCol="0"/>
          <a:lstStyle/>
          <a:p>
            <a:endParaRPr/>
          </a:p>
        </p:txBody>
      </p:sp>
      <p:sp>
        <p:nvSpPr>
          <p:cNvPr id="43" name="object 43"/>
          <p:cNvSpPr/>
          <p:nvPr/>
        </p:nvSpPr>
        <p:spPr>
          <a:xfrm>
            <a:off x="7870825" y="4747514"/>
            <a:ext cx="0" cy="247650"/>
          </a:xfrm>
          <a:custGeom>
            <a:avLst/>
            <a:gdLst/>
            <a:ahLst/>
            <a:cxnLst/>
            <a:rect l="l" t="t" r="r" b="b"/>
            <a:pathLst>
              <a:path h="247650">
                <a:moveTo>
                  <a:pt x="0" y="0"/>
                </a:moveTo>
                <a:lnTo>
                  <a:pt x="0" y="247650"/>
                </a:lnTo>
              </a:path>
            </a:pathLst>
          </a:custGeom>
          <a:ln w="9525">
            <a:solidFill>
              <a:srgbClr val="163793"/>
            </a:solidFill>
          </a:ln>
        </p:spPr>
        <p:txBody>
          <a:bodyPr wrap="square" lIns="0" tIns="0" rIns="0" bIns="0" rtlCol="0"/>
          <a:lstStyle/>
          <a:p>
            <a:endParaRPr/>
          </a:p>
        </p:txBody>
      </p:sp>
      <p:sp>
        <p:nvSpPr>
          <p:cNvPr id="44" name="object 44"/>
          <p:cNvSpPr txBox="1"/>
          <p:nvPr/>
        </p:nvSpPr>
        <p:spPr>
          <a:xfrm>
            <a:off x="7323201" y="4771430"/>
            <a:ext cx="1714500" cy="1351280"/>
          </a:xfrm>
          <a:prstGeom prst="rect">
            <a:avLst/>
          </a:prstGeom>
        </p:spPr>
        <p:txBody>
          <a:bodyPr vert="horz" wrap="square" lIns="0" tIns="0" rIns="0" bIns="0" rtlCol="0">
            <a:spAutoFit/>
          </a:bodyPr>
          <a:lstStyle/>
          <a:p>
            <a:pPr marL="12700">
              <a:lnSpc>
                <a:spcPct val="100000"/>
              </a:lnSpc>
              <a:tabLst>
                <a:tab pos="739775" algn="l"/>
              </a:tabLst>
            </a:pPr>
            <a:r>
              <a:rPr sz="2100" b="1" spc="-15" baseline="1984" dirty="0">
                <a:solidFill>
                  <a:srgbClr val="163793"/>
                </a:solidFill>
                <a:latin typeface="Arial"/>
                <a:cs typeface="Arial"/>
              </a:rPr>
              <a:t>H</a:t>
            </a:r>
            <a:r>
              <a:rPr sz="1800" b="1" baseline="-18518" dirty="0">
                <a:solidFill>
                  <a:srgbClr val="163793"/>
                </a:solidFill>
                <a:latin typeface="Arial"/>
                <a:cs typeface="Arial"/>
              </a:rPr>
              <a:t>n </a:t>
            </a:r>
            <a:r>
              <a:rPr sz="1800" b="1" spc="127" baseline="-18518" dirty="0">
                <a:solidFill>
                  <a:srgbClr val="163793"/>
                </a:solidFill>
                <a:latin typeface="Arial"/>
                <a:cs typeface="Arial"/>
              </a:rPr>
              <a:t> </a:t>
            </a:r>
            <a:r>
              <a:rPr sz="2100" b="1" spc="-15" baseline="1984" dirty="0">
                <a:solidFill>
                  <a:srgbClr val="163793"/>
                </a:solidFill>
                <a:latin typeface="Arial"/>
                <a:cs typeface="Arial"/>
              </a:rPr>
              <a:t>H</a:t>
            </a:r>
            <a:r>
              <a:rPr sz="1800" b="1" baseline="-18518" dirty="0">
                <a:solidFill>
                  <a:srgbClr val="163793"/>
                </a:solidFill>
                <a:latin typeface="Arial"/>
                <a:cs typeface="Arial"/>
              </a:rPr>
              <a:t>t	</a:t>
            </a:r>
            <a:r>
              <a:rPr sz="1400" b="1" spc="5" dirty="0">
                <a:solidFill>
                  <a:srgbClr val="163793"/>
                </a:solidFill>
                <a:latin typeface="Arial"/>
                <a:cs typeface="Arial"/>
              </a:rPr>
              <a:t>M</a:t>
            </a:r>
            <a:endParaRPr sz="1400">
              <a:latin typeface="Arial"/>
              <a:cs typeface="Arial"/>
            </a:endParaRPr>
          </a:p>
          <a:p>
            <a:pPr>
              <a:lnSpc>
                <a:spcPct val="100000"/>
              </a:lnSpc>
            </a:pPr>
            <a:endParaRPr sz="1800">
              <a:latin typeface="Times New Roman"/>
              <a:cs typeface="Times New Roman"/>
            </a:endParaRPr>
          </a:p>
          <a:p>
            <a:pPr>
              <a:lnSpc>
                <a:spcPct val="100000"/>
              </a:lnSpc>
              <a:spcBef>
                <a:spcPts val="9"/>
              </a:spcBef>
            </a:pPr>
            <a:endParaRPr sz="2250">
              <a:latin typeface="Times New Roman"/>
              <a:cs typeface="Times New Roman"/>
            </a:endParaRPr>
          </a:p>
          <a:p>
            <a:pPr marL="570865" algn="ctr">
              <a:lnSpc>
                <a:spcPct val="100000"/>
              </a:lnSpc>
            </a:pPr>
            <a:r>
              <a:rPr sz="1800" b="1" dirty="0">
                <a:solidFill>
                  <a:srgbClr val="163793"/>
                </a:solidFill>
                <a:latin typeface="宋体"/>
                <a:cs typeface="宋体"/>
              </a:rPr>
              <a:t>路由器</a:t>
            </a:r>
            <a:endParaRPr sz="1800">
              <a:latin typeface="宋体"/>
              <a:cs typeface="宋体"/>
            </a:endParaRPr>
          </a:p>
          <a:p>
            <a:pPr marL="569595" algn="ctr">
              <a:lnSpc>
                <a:spcPct val="100000"/>
              </a:lnSpc>
            </a:pPr>
            <a:r>
              <a:rPr sz="1800" b="1" dirty="0">
                <a:solidFill>
                  <a:srgbClr val="163793"/>
                </a:solidFill>
                <a:latin typeface="宋体"/>
                <a:cs typeface="宋体"/>
              </a:rPr>
              <a:t>（</a:t>
            </a:r>
            <a:r>
              <a:rPr sz="1800" b="1" dirty="0">
                <a:solidFill>
                  <a:srgbClr val="163793"/>
                </a:solidFill>
                <a:latin typeface="Arial"/>
                <a:cs typeface="Arial"/>
              </a:rPr>
              <a:t>route</a:t>
            </a:r>
            <a:r>
              <a:rPr sz="1800" b="1" spc="-5" dirty="0">
                <a:solidFill>
                  <a:srgbClr val="163793"/>
                </a:solidFill>
                <a:latin typeface="Arial"/>
                <a:cs typeface="Arial"/>
              </a:rPr>
              <a:t>r</a:t>
            </a:r>
            <a:r>
              <a:rPr sz="1800" b="1" spc="-10" dirty="0">
                <a:solidFill>
                  <a:srgbClr val="163793"/>
                </a:solidFill>
                <a:latin typeface="宋体"/>
                <a:cs typeface="宋体"/>
              </a:rPr>
              <a:t>）</a:t>
            </a:r>
            <a:endParaRPr sz="1800">
              <a:latin typeface="宋体"/>
              <a:cs typeface="宋体"/>
            </a:endParaRPr>
          </a:p>
        </p:txBody>
      </p:sp>
      <p:sp>
        <p:nvSpPr>
          <p:cNvPr id="45" name="object 45"/>
          <p:cNvSpPr txBox="1"/>
          <p:nvPr/>
        </p:nvSpPr>
        <p:spPr>
          <a:xfrm>
            <a:off x="7903844" y="3959614"/>
            <a:ext cx="1200785" cy="540385"/>
          </a:xfrm>
          <a:prstGeom prst="rect">
            <a:avLst/>
          </a:prstGeom>
        </p:spPr>
        <p:txBody>
          <a:bodyPr vert="horz" wrap="square" lIns="0" tIns="0" rIns="0" bIns="0" rtlCol="0">
            <a:spAutoFit/>
          </a:bodyPr>
          <a:lstStyle/>
          <a:p>
            <a:pPr marL="2540" algn="ctr">
              <a:lnSpc>
                <a:spcPct val="100000"/>
              </a:lnSpc>
            </a:pPr>
            <a:r>
              <a:rPr sz="1800" b="1" dirty="0">
                <a:solidFill>
                  <a:srgbClr val="163793"/>
                </a:solidFill>
                <a:latin typeface="宋体"/>
                <a:cs typeface="宋体"/>
              </a:rPr>
              <a:t>交换机</a:t>
            </a:r>
            <a:endParaRPr sz="1800">
              <a:latin typeface="宋体"/>
              <a:cs typeface="宋体"/>
            </a:endParaRPr>
          </a:p>
          <a:p>
            <a:pPr algn="ctr">
              <a:lnSpc>
                <a:spcPct val="100000"/>
              </a:lnSpc>
            </a:pPr>
            <a:r>
              <a:rPr sz="1800" b="1" dirty="0">
                <a:solidFill>
                  <a:srgbClr val="163793"/>
                </a:solidFill>
                <a:latin typeface="宋体"/>
                <a:cs typeface="宋体"/>
              </a:rPr>
              <a:t>（</a:t>
            </a:r>
            <a:r>
              <a:rPr sz="1800" b="1" dirty="0">
                <a:solidFill>
                  <a:srgbClr val="163793"/>
                </a:solidFill>
                <a:latin typeface="Arial"/>
                <a:cs typeface="Arial"/>
              </a:rPr>
              <a:t>s</a:t>
            </a:r>
            <a:r>
              <a:rPr sz="1800" b="1" spc="30" dirty="0">
                <a:solidFill>
                  <a:srgbClr val="163793"/>
                </a:solidFill>
                <a:latin typeface="Arial"/>
                <a:cs typeface="Arial"/>
              </a:rPr>
              <a:t>w</a:t>
            </a:r>
            <a:r>
              <a:rPr sz="1800" b="1" dirty="0">
                <a:solidFill>
                  <a:srgbClr val="163793"/>
                </a:solidFill>
                <a:latin typeface="Arial"/>
                <a:cs typeface="Arial"/>
              </a:rPr>
              <a:t>itc</a:t>
            </a:r>
            <a:r>
              <a:rPr sz="1800" b="1" spc="5" dirty="0">
                <a:solidFill>
                  <a:srgbClr val="163793"/>
                </a:solidFill>
                <a:latin typeface="Arial"/>
                <a:cs typeface="Arial"/>
              </a:rPr>
              <a:t>h</a:t>
            </a:r>
            <a:r>
              <a:rPr sz="1800" b="1" spc="-10" dirty="0">
                <a:solidFill>
                  <a:srgbClr val="163793"/>
                </a:solidFill>
                <a:latin typeface="宋体"/>
                <a:cs typeface="宋体"/>
              </a:rPr>
              <a:t>）</a:t>
            </a:r>
            <a:endParaRPr sz="1800">
              <a:latin typeface="宋体"/>
              <a:cs typeface="宋体"/>
            </a:endParaRPr>
          </a:p>
        </p:txBody>
      </p:sp>
      <p:sp>
        <p:nvSpPr>
          <p:cNvPr id="46" name="object 46"/>
          <p:cNvSpPr/>
          <p:nvPr/>
        </p:nvSpPr>
        <p:spPr>
          <a:xfrm>
            <a:off x="1528825" y="1867789"/>
            <a:ext cx="281305" cy="257175"/>
          </a:xfrm>
          <a:custGeom>
            <a:avLst/>
            <a:gdLst/>
            <a:ahLst/>
            <a:cxnLst/>
            <a:rect l="l" t="t" r="r" b="b"/>
            <a:pathLst>
              <a:path w="281305" h="257175">
                <a:moveTo>
                  <a:pt x="0" y="257175"/>
                </a:moveTo>
                <a:lnTo>
                  <a:pt x="280987" y="257175"/>
                </a:lnTo>
                <a:lnTo>
                  <a:pt x="280987" y="0"/>
                </a:lnTo>
                <a:lnTo>
                  <a:pt x="0" y="0"/>
                </a:lnTo>
                <a:lnTo>
                  <a:pt x="0" y="257175"/>
                </a:lnTo>
                <a:close/>
              </a:path>
            </a:pathLst>
          </a:custGeom>
          <a:solidFill>
            <a:srgbClr val="FFFFFF"/>
          </a:solidFill>
        </p:spPr>
        <p:txBody>
          <a:bodyPr wrap="square" lIns="0" tIns="0" rIns="0" bIns="0" rtlCol="0"/>
          <a:lstStyle/>
          <a:p>
            <a:endParaRPr/>
          </a:p>
        </p:txBody>
      </p:sp>
      <p:sp>
        <p:nvSpPr>
          <p:cNvPr id="47" name="object 47"/>
          <p:cNvSpPr/>
          <p:nvPr/>
        </p:nvSpPr>
        <p:spPr>
          <a:xfrm>
            <a:off x="1528825" y="1867789"/>
            <a:ext cx="281305" cy="257175"/>
          </a:xfrm>
          <a:custGeom>
            <a:avLst/>
            <a:gdLst/>
            <a:ahLst/>
            <a:cxnLst/>
            <a:rect l="l" t="t" r="r" b="b"/>
            <a:pathLst>
              <a:path w="281305" h="257175">
                <a:moveTo>
                  <a:pt x="0" y="257175"/>
                </a:moveTo>
                <a:lnTo>
                  <a:pt x="280987" y="257175"/>
                </a:lnTo>
                <a:lnTo>
                  <a:pt x="280987" y="0"/>
                </a:lnTo>
                <a:lnTo>
                  <a:pt x="0" y="0"/>
                </a:lnTo>
                <a:lnTo>
                  <a:pt x="0" y="257175"/>
                </a:lnTo>
                <a:close/>
              </a:path>
            </a:pathLst>
          </a:custGeom>
          <a:ln w="9525">
            <a:solidFill>
              <a:srgbClr val="163793"/>
            </a:solidFill>
          </a:ln>
        </p:spPr>
        <p:txBody>
          <a:bodyPr wrap="square" lIns="0" tIns="0" rIns="0" bIns="0" rtlCol="0"/>
          <a:lstStyle/>
          <a:p>
            <a:endParaRPr/>
          </a:p>
        </p:txBody>
      </p:sp>
      <p:sp>
        <p:nvSpPr>
          <p:cNvPr id="48" name="object 48"/>
          <p:cNvSpPr/>
          <p:nvPr/>
        </p:nvSpPr>
        <p:spPr>
          <a:xfrm>
            <a:off x="1811401" y="1864614"/>
            <a:ext cx="495300" cy="257175"/>
          </a:xfrm>
          <a:custGeom>
            <a:avLst/>
            <a:gdLst/>
            <a:ahLst/>
            <a:cxnLst/>
            <a:rect l="l" t="t" r="r" b="b"/>
            <a:pathLst>
              <a:path w="495300" h="257175">
                <a:moveTo>
                  <a:pt x="0" y="257175"/>
                </a:moveTo>
                <a:lnTo>
                  <a:pt x="495300" y="257175"/>
                </a:lnTo>
                <a:lnTo>
                  <a:pt x="495300" y="0"/>
                </a:lnTo>
                <a:lnTo>
                  <a:pt x="0" y="0"/>
                </a:lnTo>
                <a:lnTo>
                  <a:pt x="0" y="257175"/>
                </a:lnTo>
                <a:close/>
              </a:path>
            </a:pathLst>
          </a:custGeom>
          <a:ln w="9525">
            <a:solidFill>
              <a:srgbClr val="163793"/>
            </a:solidFill>
          </a:ln>
        </p:spPr>
        <p:txBody>
          <a:bodyPr wrap="square" lIns="0" tIns="0" rIns="0" bIns="0" rtlCol="0"/>
          <a:lstStyle/>
          <a:p>
            <a:endParaRPr/>
          </a:p>
        </p:txBody>
      </p:sp>
      <p:sp>
        <p:nvSpPr>
          <p:cNvPr id="49" name="object 49"/>
          <p:cNvSpPr/>
          <p:nvPr/>
        </p:nvSpPr>
        <p:spPr>
          <a:xfrm>
            <a:off x="1235075" y="2189988"/>
            <a:ext cx="281305" cy="257175"/>
          </a:xfrm>
          <a:custGeom>
            <a:avLst/>
            <a:gdLst/>
            <a:ahLst/>
            <a:cxnLst/>
            <a:rect l="l" t="t" r="r" b="b"/>
            <a:pathLst>
              <a:path w="281305" h="257175">
                <a:moveTo>
                  <a:pt x="0" y="257175"/>
                </a:moveTo>
                <a:lnTo>
                  <a:pt x="280987" y="257175"/>
                </a:lnTo>
                <a:lnTo>
                  <a:pt x="280987" y="0"/>
                </a:lnTo>
                <a:lnTo>
                  <a:pt x="0" y="0"/>
                </a:lnTo>
                <a:lnTo>
                  <a:pt x="0" y="257175"/>
                </a:lnTo>
                <a:close/>
              </a:path>
            </a:pathLst>
          </a:custGeom>
          <a:solidFill>
            <a:srgbClr val="FFFFFF"/>
          </a:solidFill>
        </p:spPr>
        <p:txBody>
          <a:bodyPr wrap="square" lIns="0" tIns="0" rIns="0" bIns="0" rtlCol="0"/>
          <a:lstStyle/>
          <a:p>
            <a:endParaRPr/>
          </a:p>
        </p:txBody>
      </p:sp>
      <p:sp>
        <p:nvSpPr>
          <p:cNvPr id="51" name="object 51"/>
          <p:cNvSpPr txBox="1"/>
          <p:nvPr/>
        </p:nvSpPr>
        <p:spPr>
          <a:xfrm>
            <a:off x="274116" y="1855271"/>
            <a:ext cx="1196975" cy="238125"/>
          </a:xfrm>
          <a:prstGeom prst="rect">
            <a:avLst/>
          </a:prstGeom>
        </p:spPr>
        <p:txBody>
          <a:bodyPr vert="horz" wrap="square" lIns="0" tIns="0" rIns="0" bIns="0" rtlCol="0">
            <a:spAutoFit/>
          </a:bodyPr>
          <a:lstStyle/>
          <a:p>
            <a:pPr marL="12700">
              <a:lnSpc>
                <a:spcPct val="100000"/>
              </a:lnSpc>
            </a:pPr>
            <a:r>
              <a:rPr sz="1600" b="1" spc="-5" dirty="0">
                <a:solidFill>
                  <a:srgbClr val="CC0000"/>
                </a:solidFill>
                <a:latin typeface="宋体"/>
                <a:cs typeface="宋体"/>
              </a:rPr>
              <a:t>段</a:t>
            </a:r>
            <a:r>
              <a:rPr sz="1600" b="1" spc="-5" dirty="0">
                <a:solidFill>
                  <a:srgbClr val="CC0000"/>
                </a:solidFill>
                <a:latin typeface="Arial"/>
                <a:cs typeface="Arial"/>
              </a:rPr>
              <a:t>(se</a:t>
            </a:r>
            <a:r>
              <a:rPr sz="1600" b="1" spc="-10" dirty="0">
                <a:solidFill>
                  <a:srgbClr val="CC0000"/>
                </a:solidFill>
                <a:latin typeface="Arial"/>
                <a:cs typeface="Arial"/>
              </a:rPr>
              <a:t>g</a:t>
            </a:r>
            <a:r>
              <a:rPr sz="1600" b="1" spc="-5" dirty="0">
                <a:solidFill>
                  <a:srgbClr val="CC0000"/>
                </a:solidFill>
                <a:latin typeface="Arial"/>
                <a:cs typeface="Arial"/>
              </a:rPr>
              <a:t>me</a:t>
            </a:r>
            <a:r>
              <a:rPr sz="1600" b="1" spc="-10" dirty="0">
                <a:solidFill>
                  <a:srgbClr val="CC0000"/>
                </a:solidFill>
                <a:latin typeface="Arial"/>
                <a:cs typeface="Arial"/>
              </a:rPr>
              <a:t>n</a:t>
            </a:r>
            <a:r>
              <a:rPr sz="1600" b="1" spc="-5" dirty="0">
                <a:solidFill>
                  <a:srgbClr val="CC0000"/>
                </a:solidFill>
                <a:latin typeface="Arial"/>
                <a:cs typeface="Arial"/>
              </a:rPr>
              <a:t>t)</a:t>
            </a:r>
            <a:endParaRPr sz="1600">
              <a:latin typeface="Arial"/>
              <a:cs typeface="Arial"/>
            </a:endParaRPr>
          </a:p>
        </p:txBody>
      </p:sp>
      <p:sp>
        <p:nvSpPr>
          <p:cNvPr id="52" name="object 52"/>
          <p:cNvSpPr txBox="1"/>
          <p:nvPr/>
        </p:nvSpPr>
        <p:spPr>
          <a:xfrm>
            <a:off x="338429" y="2112446"/>
            <a:ext cx="565150" cy="203835"/>
          </a:xfrm>
          <a:prstGeom prst="rect">
            <a:avLst/>
          </a:prstGeom>
        </p:spPr>
        <p:txBody>
          <a:bodyPr vert="horz" wrap="square" lIns="0" tIns="0" rIns="0" bIns="0" rtlCol="0">
            <a:spAutoFit/>
          </a:bodyPr>
          <a:lstStyle/>
          <a:p>
            <a:pPr marL="12700">
              <a:lnSpc>
                <a:spcPct val="100000"/>
              </a:lnSpc>
            </a:pPr>
            <a:r>
              <a:rPr sz="1400" b="1" spc="0" dirty="0">
                <a:solidFill>
                  <a:srgbClr val="CC0000"/>
                </a:solidFill>
                <a:latin typeface="宋体"/>
                <a:cs typeface="宋体"/>
              </a:rPr>
              <a:t>数据报</a:t>
            </a:r>
            <a:endParaRPr sz="1400">
              <a:latin typeface="宋体"/>
              <a:cs typeface="宋体"/>
            </a:endParaRPr>
          </a:p>
        </p:txBody>
      </p:sp>
      <p:sp>
        <p:nvSpPr>
          <p:cNvPr id="53" name="object 53"/>
          <p:cNvSpPr txBox="1"/>
          <p:nvPr/>
        </p:nvSpPr>
        <p:spPr>
          <a:xfrm>
            <a:off x="146405" y="2249210"/>
            <a:ext cx="946150" cy="203835"/>
          </a:xfrm>
          <a:prstGeom prst="rect">
            <a:avLst/>
          </a:prstGeom>
        </p:spPr>
        <p:txBody>
          <a:bodyPr vert="horz" wrap="square" lIns="0" tIns="0" rIns="0" bIns="0" rtlCol="0">
            <a:spAutoFit/>
          </a:bodyPr>
          <a:lstStyle/>
          <a:p>
            <a:pPr marL="12700">
              <a:lnSpc>
                <a:spcPct val="100000"/>
              </a:lnSpc>
            </a:pPr>
            <a:r>
              <a:rPr sz="1400" b="1" dirty="0">
                <a:solidFill>
                  <a:srgbClr val="CC0000"/>
                </a:solidFill>
                <a:latin typeface="Arial"/>
                <a:cs typeface="Arial"/>
              </a:rPr>
              <a:t>(</a:t>
            </a:r>
            <a:r>
              <a:rPr sz="1400" b="1" spc="-10" dirty="0">
                <a:solidFill>
                  <a:srgbClr val="CC0000"/>
                </a:solidFill>
                <a:latin typeface="Arial"/>
                <a:cs typeface="Arial"/>
              </a:rPr>
              <a:t>d</a:t>
            </a:r>
            <a:r>
              <a:rPr sz="1400" b="1" dirty="0">
                <a:solidFill>
                  <a:srgbClr val="CC0000"/>
                </a:solidFill>
                <a:latin typeface="Arial"/>
                <a:cs typeface="Arial"/>
              </a:rPr>
              <a:t>ata</a:t>
            </a:r>
            <a:r>
              <a:rPr sz="1400" b="1" spc="-10" dirty="0">
                <a:solidFill>
                  <a:srgbClr val="CC0000"/>
                </a:solidFill>
                <a:latin typeface="Arial"/>
                <a:cs typeface="Arial"/>
              </a:rPr>
              <a:t>g</a:t>
            </a:r>
            <a:r>
              <a:rPr sz="1400" b="1" dirty="0">
                <a:solidFill>
                  <a:srgbClr val="CC0000"/>
                </a:solidFill>
                <a:latin typeface="Arial"/>
                <a:cs typeface="Arial"/>
              </a:rPr>
              <a:t>ram)</a:t>
            </a:r>
            <a:endParaRPr sz="1400">
              <a:latin typeface="Arial"/>
              <a:cs typeface="Arial"/>
            </a:endParaRPr>
          </a:p>
        </p:txBody>
      </p:sp>
      <p:sp>
        <p:nvSpPr>
          <p:cNvPr id="57" name="object 57"/>
          <p:cNvSpPr txBox="1"/>
          <p:nvPr/>
        </p:nvSpPr>
        <p:spPr>
          <a:xfrm>
            <a:off x="78739" y="2498018"/>
            <a:ext cx="6761480" cy="1231900"/>
          </a:xfrm>
          <a:prstGeom prst="rect">
            <a:avLst/>
          </a:prstGeom>
        </p:spPr>
        <p:txBody>
          <a:bodyPr vert="horz" wrap="square" lIns="0" tIns="0" rIns="0" bIns="0" rtlCol="0">
            <a:spAutoFit/>
          </a:bodyPr>
          <a:lstStyle/>
          <a:p>
            <a:pPr marL="12700">
              <a:lnSpc>
                <a:spcPct val="100000"/>
              </a:lnSpc>
            </a:pPr>
            <a:r>
              <a:rPr sz="1400" b="1" spc="0" dirty="0">
                <a:solidFill>
                  <a:srgbClr val="CC0000"/>
                </a:solidFill>
                <a:latin typeface="宋体"/>
                <a:cs typeface="宋体"/>
              </a:rPr>
              <a:t>帧</a:t>
            </a:r>
            <a:r>
              <a:rPr sz="1400" b="1" dirty="0">
                <a:solidFill>
                  <a:srgbClr val="CC0000"/>
                </a:solidFill>
                <a:latin typeface="Arial"/>
                <a:cs typeface="Arial"/>
              </a:rPr>
              <a:t>(f</a:t>
            </a:r>
            <a:r>
              <a:rPr sz="1400" b="1" spc="5" dirty="0">
                <a:solidFill>
                  <a:srgbClr val="CC0000"/>
                </a:solidFill>
                <a:latin typeface="Arial"/>
                <a:cs typeface="Arial"/>
              </a:rPr>
              <a:t>r</a:t>
            </a:r>
            <a:r>
              <a:rPr sz="1400" b="1" dirty="0">
                <a:solidFill>
                  <a:srgbClr val="CC0000"/>
                </a:solidFill>
                <a:latin typeface="Arial"/>
                <a:cs typeface="Arial"/>
              </a:rPr>
              <a:t>ame)</a:t>
            </a:r>
            <a:endParaRPr sz="1400">
              <a:latin typeface="Arial"/>
              <a:cs typeface="Arial"/>
            </a:endParaRPr>
          </a:p>
          <a:p>
            <a:pPr>
              <a:lnSpc>
                <a:spcPct val="100000"/>
              </a:lnSpc>
            </a:pPr>
            <a:endParaRPr sz="1400">
              <a:latin typeface="Times New Roman"/>
              <a:cs typeface="Times New Roman"/>
            </a:endParaRPr>
          </a:p>
          <a:p>
            <a:pPr>
              <a:lnSpc>
                <a:spcPct val="100000"/>
              </a:lnSpc>
              <a:spcBef>
                <a:spcPts val="14"/>
              </a:spcBef>
            </a:pPr>
            <a:endParaRPr sz="1700">
              <a:latin typeface="Times New Roman"/>
              <a:cs typeface="Times New Roman"/>
            </a:endParaRPr>
          </a:p>
          <a:p>
            <a:pPr marR="5080" algn="r">
              <a:lnSpc>
                <a:spcPct val="100000"/>
              </a:lnSpc>
            </a:pPr>
            <a:r>
              <a:rPr sz="1800" b="1" dirty="0">
                <a:solidFill>
                  <a:srgbClr val="163793"/>
                </a:solidFill>
                <a:latin typeface="宋体"/>
                <a:cs typeface="宋体"/>
              </a:rPr>
              <a:t>链路层</a:t>
            </a:r>
            <a:endParaRPr sz="1800">
              <a:latin typeface="宋体"/>
              <a:cs typeface="宋体"/>
            </a:endParaRPr>
          </a:p>
          <a:p>
            <a:pPr marR="5080" algn="r">
              <a:lnSpc>
                <a:spcPts val="2155"/>
              </a:lnSpc>
              <a:spcBef>
                <a:spcPts val="215"/>
              </a:spcBef>
            </a:pPr>
            <a:r>
              <a:rPr sz="1800" b="1" spc="0" dirty="0">
                <a:solidFill>
                  <a:srgbClr val="163793"/>
                </a:solidFill>
                <a:latin typeface="宋体"/>
                <a:cs typeface="宋体"/>
              </a:rPr>
              <a:t>物理层</a:t>
            </a:r>
            <a:endParaRPr sz="1800">
              <a:latin typeface="宋体"/>
              <a:cs typeface="宋体"/>
            </a:endParaRPr>
          </a:p>
        </p:txBody>
      </p:sp>
      <p:sp>
        <p:nvSpPr>
          <p:cNvPr id="59" name="object 59"/>
          <p:cNvSpPr txBox="1">
            <a:spLocks noGrp="1"/>
          </p:cNvSpPr>
          <p:nvPr>
            <p:ph type="title"/>
          </p:nvPr>
        </p:nvSpPr>
        <p:spPr>
          <a:prstGeom prst="rect">
            <a:avLst/>
          </a:prstGeom>
        </p:spPr>
        <p:txBody>
          <a:bodyPr vert="horz" wrap="square" lIns="0" tIns="0" rIns="0" bIns="0" rtlCol="0">
            <a:spAutoFit/>
          </a:bodyPr>
          <a:lstStyle/>
          <a:p>
            <a:pPr marL="76200">
              <a:lnSpc>
                <a:spcPct val="100000"/>
              </a:lnSpc>
            </a:pPr>
            <a:r>
              <a:rPr dirty="0">
                <a:latin typeface="Arial"/>
                <a:cs typeface="Arial"/>
              </a:rPr>
              <a:t>5</a:t>
            </a:r>
            <a:r>
              <a:rPr spc="-5" dirty="0"/>
              <a:t>层模型的数据封装</a:t>
            </a:r>
          </a:p>
        </p:txBody>
      </p:sp>
      <p:sp>
        <p:nvSpPr>
          <p:cNvPr id="60" name="object 60"/>
          <p:cNvSpPr txBox="1"/>
          <p:nvPr/>
        </p:nvSpPr>
        <p:spPr>
          <a:xfrm>
            <a:off x="274116" y="1550471"/>
            <a:ext cx="1435735" cy="238125"/>
          </a:xfrm>
          <a:prstGeom prst="rect">
            <a:avLst/>
          </a:prstGeom>
        </p:spPr>
        <p:txBody>
          <a:bodyPr vert="horz" wrap="square" lIns="0" tIns="0" rIns="0" bIns="0" rtlCol="0">
            <a:spAutoFit/>
          </a:bodyPr>
          <a:lstStyle/>
          <a:p>
            <a:pPr marL="12700">
              <a:lnSpc>
                <a:spcPct val="100000"/>
              </a:lnSpc>
            </a:pPr>
            <a:r>
              <a:rPr sz="1600" b="1" spc="-5" dirty="0">
                <a:solidFill>
                  <a:srgbClr val="CC0000"/>
                </a:solidFill>
                <a:latin typeface="宋体"/>
                <a:cs typeface="宋体"/>
              </a:rPr>
              <a:t>报文</a:t>
            </a:r>
            <a:r>
              <a:rPr sz="1600" b="1" spc="-5" dirty="0">
                <a:solidFill>
                  <a:srgbClr val="CC0000"/>
                </a:solidFill>
                <a:latin typeface="Arial"/>
                <a:cs typeface="Arial"/>
              </a:rPr>
              <a:t>(</a:t>
            </a:r>
            <a:r>
              <a:rPr sz="1600" b="1" spc="-15" dirty="0">
                <a:solidFill>
                  <a:srgbClr val="CC0000"/>
                </a:solidFill>
                <a:latin typeface="Arial"/>
                <a:cs typeface="Arial"/>
              </a:rPr>
              <a:t>m</a:t>
            </a:r>
            <a:r>
              <a:rPr sz="1600" b="1" spc="-5" dirty="0">
                <a:solidFill>
                  <a:srgbClr val="CC0000"/>
                </a:solidFill>
                <a:latin typeface="Arial"/>
                <a:cs typeface="Arial"/>
              </a:rPr>
              <a:t>essage)</a:t>
            </a:r>
            <a:endParaRPr sz="1600">
              <a:latin typeface="Arial"/>
              <a:cs typeface="Arial"/>
            </a:endParaRPr>
          </a:p>
        </p:txBody>
      </p:sp>
      <p:sp>
        <p:nvSpPr>
          <p:cNvPr id="61" name="object 61"/>
          <p:cNvSpPr txBox="1"/>
          <p:nvPr/>
        </p:nvSpPr>
        <p:spPr>
          <a:xfrm>
            <a:off x="1822450" y="1543938"/>
            <a:ext cx="495300" cy="257175"/>
          </a:xfrm>
          <a:prstGeom prst="rect">
            <a:avLst/>
          </a:prstGeom>
          <a:ln w="9525">
            <a:solidFill>
              <a:srgbClr val="163793"/>
            </a:solidFill>
          </a:ln>
        </p:spPr>
        <p:txBody>
          <a:bodyPr vert="horz" wrap="square" lIns="0" tIns="0" rIns="0" bIns="0" rtlCol="0">
            <a:spAutoFit/>
          </a:bodyPr>
          <a:lstStyle/>
          <a:p>
            <a:pPr marL="200660">
              <a:lnSpc>
                <a:spcPct val="100000"/>
              </a:lnSpc>
            </a:pPr>
            <a:r>
              <a:rPr sz="1400" b="1" dirty="0">
                <a:solidFill>
                  <a:srgbClr val="163793"/>
                </a:solidFill>
                <a:latin typeface="Arial"/>
                <a:cs typeface="Arial"/>
              </a:rPr>
              <a:t>M</a:t>
            </a:r>
            <a:endParaRPr sz="1400">
              <a:latin typeface="Arial"/>
              <a:cs typeface="Arial"/>
            </a:endParaRPr>
          </a:p>
        </p:txBody>
      </p:sp>
      <p:sp>
        <p:nvSpPr>
          <p:cNvPr id="62" name="object 62"/>
          <p:cNvSpPr txBox="1"/>
          <p:nvPr/>
        </p:nvSpPr>
        <p:spPr>
          <a:xfrm>
            <a:off x="1581150" y="1895642"/>
            <a:ext cx="597535" cy="255270"/>
          </a:xfrm>
          <a:prstGeom prst="rect">
            <a:avLst/>
          </a:prstGeom>
        </p:spPr>
        <p:txBody>
          <a:bodyPr vert="horz" wrap="square" lIns="0" tIns="0" rIns="0" bIns="0" rtlCol="0">
            <a:spAutoFit/>
          </a:bodyPr>
          <a:lstStyle/>
          <a:p>
            <a:pPr marL="12700">
              <a:lnSpc>
                <a:spcPct val="100000"/>
              </a:lnSpc>
              <a:tabLst>
                <a:tab pos="435609" algn="l"/>
              </a:tabLst>
            </a:pPr>
            <a:r>
              <a:rPr sz="1400" b="1" spc="-10" dirty="0">
                <a:solidFill>
                  <a:srgbClr val="163793"/>
                </a:solidFill>
                <a:latin typeface="Arial"/>
                <a:cs typeface="Arial"/>
              </a:rPr>
              <a:t>H</a:t>
            </a:r>
            <a:r>
              <a:rPr sz="1800" b="1" baseline="-18518" dirty="0">
                <a:solidFill>
                  <a:srgbClr val="163793"/>
                </a:solidFill>
                <a:latin typeface="Arial"/>
                <a:cs typeface="Arial"/>
              </a:rPr>
              <a:t>t	</a:t>
            </a:r>
            <a:r>
              <a:rPr sz="1400" b="1" dirty="0">
                <a:solidFill>
                  <a:srgbClr val="163793"/>
                </a:solidFill>
                <a:latin typeface="Arial"/>
                <a:cs typeface="Arial"/>
              </a:rPr>
              <a:t>M</a:t>
            </a:r>
            <a:endParaRPr sz="1400">
              <a:latin typeface="Arial"/>
              <a:cs typeface="Arial"/>
            </a:endParaRPr>
          </a:p>
        </p:txBody>
      </p:sp>
      <p:sp>
        <p:nvSpPr>
          <p:cNvPr id="63" name="object 63"/>
          <p:cNvSpPr/>
          <p:nvPr/>
        </p:nvSpPr>
        <p:spPr>
          <a:xfrm>
            <a:off x="3178175" y="5079250"/>
            <a:ext cx="803275" cy="771525"/>
          </a:xfrm>
          <a:prstGeom prst="rect">
            <a:avLst/>
          </a:prstGeom>
          <a:blipFill>
            <a:blip r:embed="rId10" cstate="print"/>
            <a:stretch>
              <a:fillRect/>
            </a:stretch>
          </a:blipFill>
        </p:spPr>
        <p:txBody>
          <a:bodyPr wrap="square" lIns="0" tIns="0" rIns="0" bIns="0" rtlCol="0"/>
          <a:lstStyle/>
          <a:p>
            <a:endParaRPr/>
          </a:p>
        </p:txBody>
      </p:sp>
      <p:sp>
        <p:nvSpPr>
          <p:cNvPr id="64" name="object 64"/>
          <p:cNvSpPr/>
          <p:nvPr/>
        </p:nvSpPr>
        <p:spPr>
          <a:xfrm>
            <a:off x="3248532" y="5153278"/>
            <a:ext cx="390652" cy="353313"/>
          </a:xfrm>
          <a:prstGeom prst="rect">
            <a:avLst/>
          </a:prstGeom>
          <a:blipFill>
            <a:blip r:embed="rId11" cstate="print"/>
            <a:stretch>
              <a:fillRect/>
            </a:stretch>
          </a:blipFill>
        </p:spPr>
        <p:txBody>
          <a:bodyPr wrap="square" lIns="0" tIns="0" rIns="0" bIns="0" rtlCol="0"/>
          <a:lstStyle/>
          <a:p>
            <a:endParaRPr/>
          </a:p>
        </p:txBody>
      </p:sp>
      <p:sp>
        <p:nvSpPr>
          <p:cNvPr id="65" name="object 65"/>
          <p:cNvSpPr/>
          <p:nvPr/>
        </p:nvSpPr>
        <p:spPr>
          <a:xfrm>
            <a:off x="4140200" y="1886839"/>
            <a:ext cx="803275" cy="771525"/>
          </a:xfrm>
          <a:prstGeom prst="rect">
            <a:avLst/>
          </a:prstGeom>
          <a:blipFill>
            <a:blip r:embed="rId10" cstate="print"/>
            <a:stretch>
              <a:fillRect/>
            </a:stretch>
          </a:blipFill>
        </p:spPr>
        <p:txBody>
          <a:bodyPr wrap="square" lIns="0" tIns="0" rIns="0" bIns="0" rtlCol="0"/>
          <a:lstStyle/>
          <a:p>
            <a:endParaRPr/>
          </a:p>
        </p:txBody>
      </p:sp>
      <p:sp>
        <p:nvSpPr>
          <p:cNvPr id="66" name="object 66"/>
          <p:cNvSpPr/>
          <p:nvPr/>
        </p:nvSpPr>
        <p:spPr>
          <a:xfrm>
            <a:off x="4210558" y="1960752"/>
            <a:ext cx="390651" cy="353313"/>
          </a:xfrm>
          <a:prstGeom prst="rect">
            <a:avLst/>
          </a:prstGeom>
          <a:blipFill>
            <a:blip r:embed="rId12" cstate="print"/>
            <a:stretch>
              <a:fillRect/>
            </a:stretch>
          </a:blipFill>
        </p:spPr>
        <p:txBody>
          <a:bodyPr wrap="square" lIns="0" tIns="0" rIns="0" bIns="0" rtlCol="0"/>
          <a:lstStyle/>
          <a:p>
            <a:endParaRPr/>
          </a:p>
        </p:txBody>
      </p:sp>
      <p:sp>
        <p:nvSpPr>
          <p:cNvPr id="67" name="object 67"/>
          <p:cNvSpPr/>
          <p:nvPr/>
        </p:nvSpPr>
        <p:spPr>
          <a:xfrm>
            <a:off x="2336800" y="1690623"/>
            <a:ext cx="4932045" cy="4424045"/>
          </a:xfrm>
          <a:custGeom>
            <a:avLst/>
            <a:gdLst/>
            <a:ahLst/>
            <a:cxnLst/>
            <a:rect l="l" t="t" r="r" b="b"/>
            <a:pathLst>
              <a:path w="4932045" h="4424045">
                <a:moveTo>
                  <a:pt x="48183" y="3261614"/>
                </a:moveTo>
                <a:lnTo>
                  <a:pt x="19696" y="3276960"/>
                </a:lnTo>
                <a:lnTo>
                  <a:pt x="26291" y="4409668"/>
                </a:lnTo>
                <a:lnTo>
                  <a:pt x="26416" y="4417339"/>
                </a:lnTo>
                <a:lnTo>
                  <a:pt x="32766" y="4423689"/>
                </a:lnTo>
                <a:lnTo>
                  <a:pt x="1375410" y="4423689"/>
                </a:lnTo>
                <a:lnTo>
                  <a:pt x="1379092" y="4422152"/>
                </a:lnTo>
                <a:lnTo>
                  <a:pt x="1384427" y="4416679"/>
                </a:lnTo>
                <a:lnTo>
                  <a:pt x="1385951" y="4412970"/>
                </a:lnTo>
                <a:lnTo>
                  <a:pt x="1385841" y="4409668"/>
                </a:lnTo>
                <a:lnTo>
                  <a:pt x="1357376" y="4409668"/>
                </a:lnTo>
                <a:lnTo>
                  <a:pt x="1357369" y="4409313"/>
                </a:lnTo>
                <a:lnTo>
                  <a:pt x="54863" y="4409313"/>
                </a:lnTo>
                <a:lnTo>
                  <a:pt x="40639" y="4395114"/>
                </a:lnTo>
                <a:lnTo>
                  <a:pt x="54781" y="4395114"/>
                </a:lnTo>
                <a:lnTo>
                  <a:pt x="48183" y="3261614"/>
                </a:lnTo>
                <a:close/>
              </a:path>
              <a:path w="4932045" h="4424045">
                <a:moveTo>
                  <a:pt x="3643249" y="3846449"/>
                </a:moveTo>
                <a:lnTo>
                  <a:pt x="1357629" y="3846449"/>
                </a:lnTo>
                <a:lnTo>
                  <a:pt x="1353947" y="3847973"/>
                </a:lnTo>
                <a:lnTo>
                  <a:pt x="1351279" y="3850766"/>
                </a:lnTo>
                <a:lnTo>
                  <a:pt x="1348613" y="3853434"/>
                </a:lnTo>
                <a:lnTo>
                  <a:pt x="1347089" y="3857244"/>
                </a:lnTo>
                <a:lnTo>
                  <a:pt x="1347215" y="3861054"/>
                </a:lnTo>
                <a:lnTo>
                  <a:pt x="1357376" y="4409668"/>
                </a:lnTo>
                <a:lnTo>
                  <a:pt x="1371600" y="4395114"/>
                </a:lnTo>
                <a:lnTo>
                  <a:pt x="1385564" y="4395114"/>
                </a:lnTo>
                <a:lnTo>
                  <a:pt x="1375932" y="3875024"/>
                </a:lnTo>
                <a:lnTo>
                  <a:pt x="1361439" y="3875024"/>
                </a:lnTo>
                <a:lnTo>
                  <a:pt x="1375664" y="3860546"/>
                </a:lnTo>
                <a:lnTo>
                  <a:pt x="3643249" y="3860546"/>
                </a:lnTo>
                <a:lnTo>
                  <a:pt x="3643249" y="3846449"/>
                </a:lnTo>
                <a:close/>
              </a:path>
              <a:path w="4932045" h="4424045">
                <a:moveTo>
                  <a:pt x="1385564" y="4395114"/>
                </a:moveTo>
                <a:lnTo>
                  <a:pt x="1371600" y="4395114"/>
                </a:lnTo>
                <a:lnTo>
                  <a:pt x="1357376" y="4409668"/>
                </a:lnTo>
                <a:lnTo>
                  <a:pt x="1385841" y="4409668"/>
                </a:lnTo>
                <a:lnTo>
                  <a:pt x="1385564" y="4395114"/>
                </a:lnTo>
                <a:close/>
              </a:path>
              <a:path w="4932045" h="4424045">
                <a:moveTo>
                  <a:pt x="54781" y="4395114"/>
                </a:moveTo>
                <a:lnTo>
                  <a:pt x="40639" y="4395114"/>
                </a:lnTo>
                <a:lnTo>
                  <a:pt x="54863" y="4409313"/>
                </a:lnTo>
                <a:lnTo>
                  <a:pt x="54781" y="4395114"/>
                </a:lnTo>
                <a:close/>
              </a:path>
              <a:path w="4932045" h="4424045">
                <a:moveTo>
                  <a:pt x="1357106" y="4395114"/>
                </a:moveTo>
                <a:lnTo>
                  <a:pt x="54781" y="4395114"/>
                </a:lnTo>
                <a:lnTo>
                  <a:pt x="54863" y="4409313"/>
                </a:lnTo>
                <a:lnTo>
                  <a:pt x="1357369" y="4409313"/>
                </a:lnTo>
                <a:lnTo>
                  <a:pt x="1357106" y="4395114"/>
                </a:lnTo>
                <a:close/>
              </a:path>
              <a:path w="4932045" h="4424045">
                <a:moveTo>
                  <a:pt x="4476369" y="2824480"/>
                </a:moveTo>
                <a:lnTo>
                  <a:pt x="4476369" y="3498850"/>
                </a:lnTo>
                <a:lnTo>
                  <a:pt x="4477893" y="3502405"/>
                </a:lnTo>
                <a:lnTo>
                  <a:pt x="4907280" y="3931831"/>
                </a:lnTo>
                <a:lnTo>
                  <a:pt x="4911471" y="3935907"/>
                </a:lnTo>
                <a:lnTo>
                  <a:pt x="4917567" y="3937127"/>
                </a:lnTo>
                <a:lnTo>
                  <a:pt x="4928234" y="3932707"/>
                </a:lnTo>
                <a:lnTo>
                  <a:pt x="4931664" y="3927500"/>
                </a:lnTo>
                <a:lnTo>
                  <a:pt x="4931664" y="3921721"/>
                </a:lnTo>
                <a:lnTo>
                  <a:pt x="4903089" y="3921721"/>
                </a:lnTo>
                <a:lnTo>
                  <a:pt x="4903089" y="3887112"/>
                </a:lnTo>
                <a:lnTo>
                  <a:pt x="4511039" y="3495040"/>
                </a:lnTo>
                <a:lnTo>
                  <a:pt x="4504944" y="3495040"/>
                </a:lnTo>
                <a:lnTo>
                  <a:pt x="4500880" y="3484879"/>
                </a:lnTo>
                <a:lnTo>
                  <a:pt x="4504944" y="3484879"/>
                </a:lnTo>
                <a:lnTo>
                  <a:pt x="4504944" y="2838704"/>
                </a:lnTo>
                <a:lnTo>
                  <a:pt x="4490720" y="2838704"/>
                </a:lnTo>
                <a:lnTo>
                  <a:pt x="4476369" y="2824480"/>
                </a:lnTo>
                <a:close/>
              </a:path>
              <a:path w="4932045" h="4424045">
                <a:moveTo>
                  <a:pt x="4903089" y="3887112"/>
                </a:moveTo>
                <a:lnTo>
                  <a:pt x="4903089" y="3921721"/>
                </a:lnTo>
                <a:lnTo>
                  <a:pt x="4927600" y="3911625"/>
                </a:lnTo>
                <a:lnTo>
                  <a:pt x="4903089" y="3887112"/>
                </a:lnTo>
                <a:close/>
              </a:path>
              <a:path w="4932045" h="4424045">
                <a:moveTo>
                  <a:pt x="4903089" y="1595120"/>
                </a:moveTo>
                <a:lnTo>
                  <a:pt x="4903089" y="3887112"/>
                </a:lnTo>
                <a:lnTo>
                  <a:pt x="4927600" y="3911625"/>
                </a:lnTo>
                <a:lnTo>
                  <a:pt x="4903089" y="3921721"/>
                </a:lnTo>
                <a:lnTo>
                  <a:pt x="4931664" y="3921721"/>
                </a:lnTo>
                <a:lnTo>
                  <a:pt x="4931664" y="1609343"/>
                </a:lnTo>
                <a:lnTo>
                  <a:pt x="4917440" y="1609343"/>
                </a:lnTo>
                <a:lnTo>
                  <a:pt x="4903089" y="1595120"/>
                </a:lnTo>
                <a:close/>
              </a:path>
              <a:path w="4932045" h="4424045">
                <a:moveTo>
                  <a:pt x="1375664" y="3860546"/>
                </a:moveTo>
                <a:lnTo>
                  <a:pt x="1361439" y="3875024"/>
                </a:lnTo>
                <a:lnTo>
                  <a:pt x="1375932" y="3875024"/>
                </a:lnTo>
                <a:lnTo>
                  <a:pt x="1375664" y="3860546"/>
                </a:lnTo>
                <a:close/>
              </a:path>
              <a:path w="4932045" h="4424045">
                <a:moveTo>
                  <a:pt x="3643249" y="3860546"/>
                </a:moveTo>
                <a:lnTo>
                  <a:pt x="1375664" y="3860546"/>
                </a:lnTo>
                <a:lnTo>
                  <a:pt x="1375932" y="3875024"/>
                </a:lnTo>
                <a:lnTo>
                  <a:pt x="3665474" y="3875024"/>
                </a:lnTo>
                <a:lnTo>
                  <a:pt x="3671824" y="3868674"/>
                </a:lnTo>
                <a:lnTo>
                  <a:pt x="3671824" y="3860800"/>
                </a:lnTo>
                <a:lnTo>
                  <a:pt x="3643249" y="3860800"/>
                </a:lnTo>
                <a:lnTo>
                  <a:pt x="3643249" y="3860546"/>
                </a:lnTo>
                <a:close/>
              </a:path>
              <a:path w="4932045" h="4424045">
                <a:moveTo>
                  <a:pt x="4498594" y="2810129"/>
                </a:moveTo>
                <a:lnTo>
                  <a:pt x="3649726" y="2810129"/>
                </a:lnTo>
                <a:lnTo>
                  <a:pt x="3643249" y="2816606"/>
                </a:lnTo>
                <a:lnTo>
                  <a:pt x="3643249" y="3860800"/>
                </a:lnTo>
                <a:lnTo>
                  <a:pt x="3657600" y="3846449"/>
                </a:lnTo>
                <a:lnTo>
                  <a:pt x="3671824" y="3846449"/>
                </a:lnTo>
                <a:lnTo>
                  <a:pt x="3671824" y="2838704"/>
                </a:lnTo>
                <a:lnTo>
                  <a:pt x="3657600" y="2838704"/>
                </a:lnTo>
                <a:lnTo>
                  <a:pt x="3671824" y="2824480"/>
                </a:lnTo>
                <a:lnTo>
                  <a:pt x="4504944" y="2824480"/>
                </a:lnTo>
                <a:lnTo>
                  <a:pt x="4504944" y="2816606"/>
                </a:lnTo>
                <a:lnTo>
                  <a:pt x="4498594" y="2810129"/>
                </a:lnTo>
                <a:close/>
              </a:path>
              <a:path w="4932045" h="4424045">
                <a:moveTo>
                  <a:pt x="3671824" y="3846449"/>
                </a:moveTo>
                <a:lnTo>
                  <a:pt x="3657600" y="3846449"/>
                </a:lnTo>
                <a:lnTo>
                  <a:pt x="3643249" y="3860800"/>
                </a:lnTo>
                <a:lnTo>
                  <a:pt x="3671824" y="3860800"/>
                </a:lnTo>
                <a:lnTo>
                  <a:pt x="3671824" y="3846449"/>
                </a:lnTo>
                <a:close/>
              </a:path>
              <a:path w="4932045" h="4424045">
                <a:moveTo>
                  <a:pt x="4500880" y="3484879"/>
                </a:moveTo>
                <a:lnTo>
                  <a:pt x="4504944" y="3495040"/>
                </a:lnTo>
                <a:lnTo>
                  <a:pt x="4504944" y="3488944"/>
                </a:lnTo>
                <a:lnTo>
                  <a:pt x="4500880" y="3484879"/>
                </a:lnTo>
                <a:close/>
              </a:path>
              <a:path w="4932045" h="4424045">
                <a:moveTo>
                  <a:pt x="4504944" y="3488944"/>
                </a:moveTo>
                <a:lnTo>
                  <a:pt x="4504944" y="3495040"/>
                </a:lnTo>
                <a:lnTo>
                  <a:pt x="4511039" y="3495040"/>
                </a:lnTo>
                <a:lnTo>
                  <a:pt x="4504944" y="3488944"/>
                </a:lnTo>
                <a:close/>
              </a:path>
              <a:path w="4932045" h="4424045">
                <a:moveTo>
                  <a:pt x="4504944" y="3484879"/>
                </a:moveTo>
                <a:lnTo>
                  <a:pt x="4500880" y="3484879"/>
                </a:lnTo>
                <a:lnTo>
                  <a:pt x="4504944" y="3488944"/>
                </a:lnTo>
                <a:lnTo>
                  <a:pt x="4504944" y="3484879"/>
                </a:lnTo>
                <a:close/>
              </a:path>
              <a:path w="4932045" h="4424045">
                <a:moveTo>
                  <a:pt x="0" y="3190240"/>
                </a:moveTo>
                <a:lnTo>
                  <a:pt x="2920" y="3285998"/>
                </a:lnTo>
                <a:lnTo>
                  <a:pt x="19696" y="3276960"/>
                </a:lnTo>
                <a:lnTo>
                  <a:pt x="19557" y="3253231"/>
                </a:lnTo>
                <a:lnTo>
                  <a:pt x="64214" y="3252978"/>
                </a:lnTo>
                <a:lnTo>
                  <a:pt x="78358" y="3245358"/>
                </a:lnTo>
                <a:lnTo>
                  <a:pt x="0" y="3190240"/>
                </a:lnTo>
                <a:close/>
              </a:path>
              <a:path w="4932045" h="4424045">
                <a:moveTo>
                  <a:pt x="48132" y="3252978"/>
                </a:moveTo>
                <a:lnTo>
                  <a:pt x="19557" y="3253231"/>
                </a:lnTo>
                <a:lnTo>
                  <a:pt x="19696" y="3276960"/>
                </a:lnTo>
                <a:lnTo>
                  <a:pt x="48183" y="3261614"/>
                </a:lnTo>
                <a:lnTo>
                  <a:pt x="48132" y="3252978"/>
                </a:lnTo>
                <a:close/>
              </a:path>
              <a:path w="4932045" h="4424045">
                <a:moveTo>
                  <a:pt x="64214" y="3252978"/>
                </a:moveTo>
                <a:lnTo>
                  <a:pt x="48132" y="3252978"/>
                </a:lnTo>
                <a:lnTo>
                  <a:pt x="48183" y="3261614"/>
                </a:lnTo>
                <a:lnTo>
                  <a:pt x="64214" y="3252978"/>
                </a:lnTo>
                <a:close/>
              </a:path>
              <a:path w="4932045" h="4424045">
                <a:moveTo>
                  <a:pt x="3671824" y="2824480"/>
                </a:moveTo>
                <a:lnTo>
                  <a:pt x="3657600" y="2838704"/>
                </a:lnTo>
                <a:lnTo>
                  <a:pt x="3671824" y="2838704"/>
                </a:lnTo>
                <a:lnTo>
                  <a:pt x="3671824" y="2824480"/>
                </a:lnTo>
                <a:close/>
              </a:path>
              <a:path w="4932045" h="4424045">
                <a:moveTo>
                  <a:pt x="4476369" y="2824480"/>
                </a:moveTo>
                <a:lnTo>
                  <a:pt x="3671824" y="2824480"/>
                </a:lnTo>
                <a:lnTo>
                  <a:pt x="3671824" y="2838704"/>
                </a:lnTo>
                <a:lnTo>
                  <a:pt x="4476369" y="2838704"/>
                </a:lnTo>
                <a:lnTo>
                  <a:pt x="4476369" y="2824480"/>
                </a:lnTo>
                <a:close/>
              </a:path>
              <a:path w="4932045" h="4424045">
                <a:moveTo>
                  <a:pt x="4504944" y="2824480"/>
                </a:moveTo>
                <a:lnTo>
                  <a:pt x="4476369" y="2824480"/>
                </a:lnTo>
                <a:lnTo>
                  <a:pt x="4490720" y="2838704"/>
                </a:lnTo>
                <a:lnTo>
                  <a:pt x="4504944" y="2838704"/>
                </a:lnTo>
                <a:lnTo>
                  <a:pt x="4504944" y="2824480"/>
                </a:lnTo>
                <a:close/>
              </a:path>
              <a:path w="4932045" h="4424045">
                <a:moveTo>
                  <a:pt x="867663" y="0"/>
                </a:moveTo>
                <a:lnTo>
                  <a:pt x="839088" y="0"/>
                </a:lnTo>
                <a:lnTo>
                  <a:pt x="839088" y="1917953"/>
                </a:lnTo>
                <a:lnTo>
                  <a:pt x="845566" y="1924303"/>
                </a:lnTo>
                <a:lnTo>
                  <a:pt x="3817874" y="1924303"/>
                </a:lnTo>
                <a:lnTo>
                  <a:pt x="3824224" y="1917953"/>
                </a:lnTo>
                <a:lnTo>
                  <a:pt x="3824224" y="1910079"/>
                </a:lnTo>
                <a:lnTo>
                  <a:pt x="867663" y="1910079"/>
                </a:lnTo>
                <a:lnTo>
                  <a:pt x="853439" y="1895728"/>
                </a:lnTo>
                <a:lnTo>
                  <a:pt x="867663" y="1895728"/>
                </a:lnTo>
                <a:lnTo>
                  <a:pt x="867663" y="0"/>
                </a:lnTo>
                <a:close/>
              </a:path>
              <a:path w="4932045" h="4424045">
                <a:moveTo>
                  <a:pt x="867663" y="1895728"/>
                </a:moveTo>
                <a:lnTo>
                  <a:pt x="853439" y="1895728"/>
                </a:lnTo>
                <a:lnTo>
                  <a:pt x="867663" y="1910079"/>
                </a:lnTo>
                <a:lnTo>
                  <a:pt x="867663" y="1895728"/>
                </a:lnTo>
                <a:close/>
              </a:path>
              <a:path w="4932045" h="4424045">
                <a:moveTo>
                  <a:pt x="3795649" y="1895728"/>
                </a:moveTo>
                <a:lnTo>
                  <a:pt x="867663" y="1895728"/>
                </a:lnTo>
                <a:lnTo>
                  <a:pt x="867663" y="1910079"/>
                </a:lnTo>
                <a:lnTo>
                  <a:pt x="3795649" y="1910079"/>
                </a:lnTo>
                <a:lnTo>
                  <a:pt x="3795649" y="1895728"/>
                </a:lnTo>
                <a:close/>
              </a:path>
              <a:path w="4932045" h="4424045">
                <a:moveTo>
                  <a:pt x="4925314" y="1580768"/>
                </a:moveTo>
                <a:lnTo>
                  <a:pt x="3802126" y="1580768"/>
                </a:lnTo>
                <a:lnTo>
                  <a:pt x="3795649" y="1587246"/>
                </a:lnTo>
                <a:lnTo>
                  <a:pt x="3795649" y="1910079"/>
                </a:lnTo>
                <a:lnTo>
                  <a:pt x="3810000" y="1895728"/>
                </a:lnTo>
                <a:lnTo>
                  <a:pt x="3824224" y="1895728"/>
                </a:lnTo>
                <a:lnTo>
                  <a:pt x="3824224" y="1609343"/>
                </a:lnTo>
                <a:lnTo>
                  <a:pt x="3810000" y="1609343"/>
                </a:lnTo>
                <a:lnTo>
                  <a:pt x="3824224" y="1595120"/>
                </a:lnTo>
                <a:lnTo>
                  <a:pt x="4931664" y="1595120"/>
                </a:lnTo>
                <a:lnTo>
                  <a:pt x="4931664" y="1587246"/>
                </a:lnTo>
                <a:lnTo>
                  <a:pt x="4925314" y="1580768"/>
                </a:lnTo>
                <a:close/>
              </a:path>
              <a:path w="4932045" h="4424045">
                <a:moveTo>
                  <a:pt x="3824224" y="1895728"/>
                </a:moveTo>
                <a:lnTo>
                  <a:pt x="3810000" y="1895728"/>
                </a:lnTo>
                <a:lnTo>
                  <a:pt x="3795649" y="1910079"/>
                </a:lnTo>
                <a:lnTo>
                  <a:pt x="3824224" y="1910079"/>
                </a:lnTo>
                <a:lnTo>
                  <a:pt x="3824224" y="1895728"/>
                </a:lnTo>
                <a:close/>
              </a:path>
              <a:path w="4932045" h="4424045">
                <a:moveTo>
                  <a:pt x="3824224" y="1595120"/>
                </a:moveTo>
                <a:lnTo>
                  <a:pt x="3810000" y="1609343"/>
                </a:lnTo>
                <a:lnTo>
                  <a:pt x="3824224" y="1609343"/>
                </a:lnTo>
                <a:lnTo>
                  <a:pt x="3824224" y="1595120"/>
                </a:lnTo>
                <a:close/>
              </a:path>
              <a:path w="4932045" h="4424045">
                <a:moveTo>
                  <a:pt x="4903089" y="1595120"/>
                </a:moveTo>
                <a:lnTo>
                  <a:pt x="3824224" y="1595120"/>
                </a:lnTo>
                <a:lnTo>
                  <a:pt x="3824224" y="1609343"/>
                </a:lnTo>
                <a:lnTo>
                  <a:pt x="4903089" y="1609343"/>
                </a:lnTo>
                <a:lnTo>
                  <a:pt x="4903089" y="1595120"/>
                </a:lnTo>
                <a:close/>
              </a:path>
              <a:path w="4932045" h="4424045">
                <a:moveTo>
                  <a:pt x="4931664" y="1595120"/>
                </a:moveTo>
                <a:lnTo>
                  <a:pt x="4903089" y="1595120"/>
                </a:lnTo>
                <a:lnTo>
                  <a:pt x="4917440" y="1609343"/>
                </a:lnTo>
                <a:lnTo>
                  <a:pt x="4931664" y="1609343"/>
                </a:lnTo>
                <a:lnTo>
                  <a:pt x="4931664" y="1595120"/>
                </a:lnTo>
                <a:close/>
              </a:path>
            </a:pathLst>
          </a:custGeom>
          <a:solidFill>
            <a:srgbClr val="FF0000"/>
          </a:solidFill>
        </p:spPr>
        <p:txBody>
          <a:bodyPr wrap="square" lIns="0" tIns="0" rIns="0" bIns="0" rtlCol="0"/>
          <a:lstStyle/>
          <a:p>
            <a:endParaRPr/>
          </a:p>
        </p:txBody>
      </p:sp>
      <p:sp>
        <p:nvSpPr>
          <p:cNvPr id="69" name="object 69"/>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70" name="object 70"/>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142</a:t>
            </a:fld>
            <a:endParaRPr dirty="0"/>
          </a:p>
        </p:txBody>
      </p:sp>
      <p:graphicFrame>
        <p:nvGraphicFramePr>
          <p:cNvPr id="26" name="object 26"/>
          <p:cNvGraphicFramePr>
            <a:graphicFrameLocks noGrp="1"/>
          </p:cNvGraphicFramePr>
          <p:nvPr/>
        </p:nvGraphicFramePr>
        <p:xfrm>
          <a:off x="2582862" y="1516951"/>
          <a:ext cx="1273175" cy="1512855"/>
        </p:xfrm>
        <a:graphic>
          <a:graphicData uri="http://schemas.openxmlformats.org/drawingml/2006/table">
            <a:tbl>
              <a:tblPr firstRow="1" bandRow="1">
                <a:tableStyleId>{2D5ABB26-0587-4C30-8999-92F81FD0307C}</a:tableStyleId>
              </a:tblPr>
              <a:tblGrid>
                <a:gridCol w="1273175">
                  <a:extLst>
                    <a:ext uri="{9D8B030D-6E8A-4147-A177-3AD203B41FA5}">
                      <a16:colId xmlns:a16="http://schemas.microsoft.com/office/drawing/2014/main" val="20000"/>
                    </a:ext>
                  </a:extLst>
                </a:gridCol>
              </a:tblGrid>
              <a:tr h="319087">
                <a:tc>
                  <a:txBody>
                    <a:bodyPr/>
                    <a:lstStyle/>
                    <a:p>
                      <a:pPr marL="304800">
                        <a:lnSpc>
                          <a:spcPct val="100000"/>
                        </a:lnSpc>
                      </a:pPr>
                      <a:r>
                        <a:rPr sz="1800" b="1" spc="5" dirty="0">
                          <a:solidFill>
                            <a:srgbClr val="163793"/>
                          </a:solidFill>
                          <a:latin typeface="宋体"/>
                          <a:cs typeface="宋体"/>
                        </a:rPr>
                        <a:t>应用层</a:t>
                      </a:r>
                      <a:endParaRPr sz="1800">
                        <a:latin typeface="宋体"/>
                        <a:cs typeface="宋体"/>
                      </a:endParaRPr>
                    </a:p>
                  </a:txBody>
                  <a:tcPr marL="0" marR="0" marT="0" marB="0">
                    <a:lnT w="28575">
                      <a:solidFill>
                        <a:srgbClr val="163793"/>
                      </a:solidFill>
                      <a:prstDash val="solid"/>
                    </a:lnT>
                    <a:lnB w="31750">
                      <a:solidFill>
                        <a:srgbClr val="163793"/>
                      </a:solidFill>
                      <a:prstDash val="solid"/>
                    </a:lnB>
                    <a:solidFill>
                      <a:srgbClr val="FFFFFF"/>
                    </a:solidFill>
                  </a:tcPr>
                </a:tc>
                <a:extLst>
                  <a:ext uri="{0D108BD9-81ED-4DB2-BD59-A6C34878D82A}">
                    <a16:rowId xmlns:a16="http://schemas.microsoft.com/office/drawing/2014/main" val="10000"/>
                  </a:ext>
                </a:extLst>
              </a:tr>
              <a:tr h="320675">
                <a:tc>
                  <a:txBody>
                    <a:bodyPr/>
                    <a:lstStyle/>
                    <a:p>
                      <a:pPr marL="304800">
                        <a:lnSpc>
                          <a:spcPct val="100000"/>
                        </a:lnSpc>
                      </a:pPr>
                      <a:r>
                        <a:rPr sz="1800" b="1" spc="10" dirty="0">
                          <a:solidFill>
                            <a:srgbClr val="163793"/>
                          </a:solidFill>
                          <a:latin typeface="宋体"/>
                          <a:cs typeface="宋体"/>
                        </a:rPr>
                        <a:t>传输层</a:t>
                      </a:r>
                      <a:endParaRPr sz="1800">
                        <a:latin typeface="宋体"/>
                        <a:cs typeface="宋体"/>
                      </a:endParaRPr>
                    </a:p>
                  </a:txBody>
                  <a:tcPr marL="0" marR="0" marT="0" marB="0">
                    <a:lnT w="31750">
                      <a:solidFill>
                        <a:srgbClr val="163793"/>
                      </a:solidFill>
                      <a:prstDash val="solid"/>
                    </a:lnT>
                    <a:lnB w="31750">
                      <a:solidFill>
                        <a:srgbClr val="163793"/>
                      </a:solidFill>
                      <a:prstDash val="solid"/>
                    </a:lnB>
                    <a:solidFill>
                      <a:srgbClr val="FFFFFF"/>
                    </a:solidFill>
                  </a:tcPr>
                </a:tc>
                <a:extLst>
                  <a:ext uri="{0D108BD9-81ED-4DB2-BD59-A6C34878D82A}">
                    <a16:rowId xmlns:a16="http://schemas.microsoft.com/office/drawing/2014/main" val="10001"/>
                  </a:ext>
                </a:extLst>
              </a:tr>
              <a:tr h="280924">
                <a:tc>
                  <a:txBody>
                    <a:bodyPr/>
                    <a:lstStyle/>
                    <a:p>
                      <a:pPr marL="304800">
                        <a:lnSpc>
                          <a:spcPct val="100000"/>
                        </a:lnSpc>
                      </a:pPr>
                      <a:r>
                        <a:rPr sz="1800" b="1" spc="10" dirty="0">
                          <a:solidFill>
                            <a:srgbClr val="163793"/>
                          </a:solidFill>
                          <a:latin typeface="宋体"/>
                          <a:cs typeface="宋体"/>
                        </a:rPr>
                        <a:t>网络层</a:t>
                      </a:r>
                      <a:endParaRPr sz="1800">
                        <a:latin typeface="宋体"/>
                        <a:cs typeface="宋体"/>
                      </a:endParaRPr>
                    </a:p>
                  </a:txBody>
                  <a:tcPr marL="0" marR="0" marT="0" marB="0">
                    <a:lnT w="31750">
                      <a:solidFill>
                        <a:srgbClr val="163793"/>
                      </a:solidFill>
                      <a:prstDash val="solid"/>
                    </a:lnT>
                    <a:lnB w="31750">
                      <a:solidFill>
                        <a:srgbClr val="163793"/>
                      </a:solidFill>
                      <a:prstDash val="solid"/>
                    </a:lnB>
                    <a:solidFill>
                      <a:srgbClr val="FFFFFF"/>
                    </a:solidFill>
                  </a:tcPr>
                </a:tc>
                <a:extLst>
                  <a:ext uri="{0D108BD9-81ED-4DB2-BD59-A6C34878D82A}">
                    <a16:rowId xmlns:a16="http://schemas.microsoft.com/office/drawing/2014/main" val="10002"/>
                  </a:ext>
                </a:extLst>
              </a:tr>
              <a:tr h="276225">
                <a:tc>
                  <a:txBody>
                    <a:bodyPr/>
                    <a:lstStyle/>
                    <a:p>
                      <a:pPr marL="304800">
                        <a:lnSpc>
                          <a:spcPts val="2085"/>
                        </a:lnSpc>
                      </a:pPr>
                      <a:r>
                        <a:rPr sz="1800" b="1" spc="10" dirty="0">
                          <a:solidFill>
                            <a:srgbClr val="163793"/>
                          </a:solidFill>
                          <a:latin typeface="宋体"/>
                          <a:cs typeface="宋体"/>
                        </a:rPr>
                        <a:t>链路层</a:t>
                      </a:r>
                      <a:endParaRPr sz="1800">
                        <a:latin typeface="宋体"/>
                        <a:cs typeface="宋体"/>
                      </a:endParaRPr>
                    </a:p>
                  </a:txBody>
                  <a:tcPr marL="0" marR="0" marT="0" marB="0">
                    <a:lnT w="31750">
                      <a:solidFill>
                        <a:srgbClr val="163793"/>
                      </a:solidFill>
                      <a:prstDash val="solid"/>
                    </a:lnT>
                    <a:lnB w="31750">
                      <a:solidFill>
                        <a:srgbClr val="163793"/>
                      </a:solidFill>
                      <a:prstDash val="solid"/>
                    </a:lnB>
                    <a:solidFill>
                      <a:srgbClr val="FFFFFF"/>
                    </a:solidFill>
                  </a:tcPr>
                </a:tc>
                <a:extLst>
                  <a:ext uri="{0D108BD9-81ED-4DB2-BD59-A6C34878D82A}">
                    <a16:rowId xmlns:a16="http://schemas.microsoft.com/office/drawing/2014/main" val="10003"/>
                  </a:ext>
                </a:extLst>
              </a:tr>
              <a:tr h="315944">
                <a:tc>
                  <a:txBody>
                    <a:bodyPr/>
                    <a:lstStyle/>
                    <a:p>
                      <a:pPr marL="304800">
                        <a:lnSpc>
                          <a:spcPct val="100000"/>
                        </a:lnSpc>
                      </a:pPr>
                      <a:r>
                        <a:rPr sz="1800" b="1" spc="5" dirty="0">
                          <a:solidFill>
                            <a:srgbClr val="163793"/>
                          </a:solidFill>
                          <a:latin typeface="宋体"/>
                          <a:cs typeface="宋体"/>
                        </a:rPr>
                        <a:t>物理层</a:t>
                      </a:r>
                      <a:endParaRPr sz="1800">
                        <a:latin typeface="宋体"/>
                        <a:cs typeface="宋体"/>
                      </a:endParaRPr>
                    </a:p>
                  </a:txBody>
                  <a:tcPr marL="0" marR="0" marT="0" marB="0">
                    <a:lnT w="31750">
                      <a:solidFill>
                        <a:srgbClr val="163793"/>
                      </a:solidFill>
                      <a:prstDash val="solid"/>
                    </a:lnT>
                    <a:lnB w="28575">
                      <a:solidFill>
                        <a:srgbClr val="163793"/>
                      </a:solidFill>
                      <a:prstDash val="solid"/>
                    </a:lnB>
                    <a:solidFill>
                      <a:srgbClr val="FFFFFF"/>
                    </a:solidFill>
                  </a:tcPr>
                </a:tc>
                <a:extLst>
                  <a:ext uri="{0D108BD9-81ED-4DB2-BD59-A6C34878D82A}">
                    <a16:rowId xmlns:a16="http://schemas.microsoft.com/office/drawing/2014/main" val="10004"/>
                  </a:ext>
                </a:extLst>
              </a:tr>
            </a:tbl>
          </a:graphicData>
        </a:graphic>
      </p:graphicFrame>
      <p:graphicFrame>
        <p:nvGraphicFramePr>
          <p:cNvPr id="50" name="object 50"/>
          <p:cNvGraphicFramePr>
            <a:graphicFrameLocks noGrp="1"/>
          </p:cNvGraphicFramePr>
          <p:nvPr/>
        </p:nvGraphicFramePr>
        <p:xfrm>
          <a:off x="954087" y="2190051"/>
          <a:ext cx="1338261" cy="553974"/>
        </p:xfrm>
        <a:graphic>
          <a:graphicData uri="http://schemas.openxmlformats.org/drawingml/2006/table">
            <a:tbl>
              <a:tblPr firstRow="1" bandRow="1">
                <a:tableStyleId>{2D5ABB26-0587-4C30-8999-92F81FD0307C}</a:tableStyleId>
              </a:tblPr>
              <a:tblGrid>
                <a:gridCol w="268287">
                  <a:extLst>
                    <a:ext uri="{9D8B030D-6E8A-4147-A177-3AD203B41FA5}">
                      <a16:colId xmlns:a16="http://schemas.microsoft.com/office/drawing/2014/main" val="20000"/>
                    </a:ext>
                  </a:extLst>
                </a:gridCol>
                <a:gridCol w="284210">
                  <a:extLst>
                    <a:ext uri="{9D8B030D-6E8A-4147-A177-3AD203B41FA5}">
                      <a16:colId xmlns:a16="http://schemas.microsoft.com/office/drawing/2014/main" val="20001"/>
                    </a:ext>
                  </a:extLst>
                </a:gridCol>
                <a:gridCol w="304815">
                  <a:extLst>
                    <a:ext uri="{9D8B030D-6E8A-4147-A177-3AD203B41FA5}">
                      <a16:colId xmlns:a16="http://schemas.microsoft.com/office/drawing/2014/main" val="20002"/>
                    </a:ext>
                  </a:extLst>
                </a:gridCol>
                <a:gridCol w="480949">
                  <a:extLst>
                    <a:ext uri="{9D8B030D-6E8A-4147-A177-3AD203B41FA5}">
                      <a16:colId xmlns:a16="http://schemas.microsoft.com/office/drawing/2014/main" val="20003"/>
                    </a:ext>
                  </a:extLst>
                </a:gridCol>
              </a:tblGrid>
              <a:tr h="276987">
                <a:tc>
                  <a:txBody>
                    <a:bodyPr/>
                    <a:lstStyle/>
                    <a:p>
                      <a:endParaRPr sz="1800">
                        <a:latin typeface="宋体"/>
                        <a:cs typeface="宋体"/>
                      </a:endParaRPr>
                    </a:p>
                  </a:txBody>
                  <a:tcPr marL="0" marR="0" marT="0" marB="0">
                    <a:lnR w="25400">
                      <a:solidFill>
                        <a:srgbClr val="163793"/>
                      </a:solidFill>
                      <a:prstDash val="solid"/>
                    </a:lnR>
                    <a:lnB w="9525">
                      <a:solidFill>
                        <a:srgbClr val="163793"/>
                      </a:solidFill>
                      <a:prstDash val="solid"/>
                    </a:lnB>
                  </a:tcPr>
                </a:tc>
                <a:tc>
                  <a:txBody>
                    <a:bodyPr/>
                    <a:lstStyle/>
                    <a:p>
                      <a:pPr marL="38735">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n</a:t>
                      </a:r>
                      <a:endParaRPr sz="1800" baseline="-20833">
                        <a:latin typeface="Arial"/>
                        <a:cs typeface="Arial"/>
                      </a:endParaRPr>
                    </a:p>
                  </a:txBody>
                  <a:tcPr marL="0" marR="0" marT="0" marB="0">
                    <a:lnL w="25400">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tcPr>
                </a:tc>
                <a:tc>
                  <a:txBody>
                    <a:bodyPr/>
                    <a:lstStyle/>
                    <a:p>
                      <a:pPr marL="85090">
                        <a:lnSpc>
                          <a:spcPts val="955"/>
                        </a:lnSpc>
                      </a:pPr>
                      <a:r>
                        <a:rPr sz="1400" b="1" spc="-10" dirty="0">
                          <a:solidFill>
                            <a:srgbClr val="163793"/>
                          </a:solidFill>
                          <a:latin typeface="Arial"/>
                          <a:cs typeface="Arial"/>
                        </a:rPr>
                        <a:t>H</a:t>
                      </a:r>
                      <a:r>
                        <a:rPr sz="1800" b="1" baseline="-20833" dirty="0">
                          <a:solidFill>
                            <a:srgbClr val="163793"/>
                          </a:solidFill>
                          <a:latin typeface="Arial"/>
                          <a:cs typeface="Arial"/>
                        </a:rPr>
                        <a:t>t</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296799">
                      <a:solidFill>
                        <a:srgbClr val="163793"/>
                      </a:solidFill>
                      <a:prstDash val="solid"/>
                    </a:lnB>
                  </a:tcPr>
                </a:tc>
                <a:tc>
                  <a:txBody>
                    <a:bodyPr/>
                    <a:lstStyle/>
                    <a:p>
                      <a:pPr marL="191135">
                        <a:lnSpc>
                          <a:spcPts val="905"/>
                        </a:lnSpc>
                      </a:pPr>
                      <a:r>
                        <a:rPr sz="1400" b="1" dirty="0">
                          <a:solidFill>
                            <a:srgbClr val="163793"/>
                          </a:solidFill>
                          <a:latin typeface="Arial"/>
                          <a:cs typeface="Arial"/>
                        </a:rPr>
                        <a:t>M</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296799">
                      <a:solidFill>
                        <a:srgbClr val="163793"/>
                      </a:solidFill>
                      <a:prstDash val="solid"/>
                    </a:lnB>
                  </a:tcPr>
                </a:tc>
                <a:extLst>
                  <a:ext uri="{0D108BD9-81ED-4DB2-BD59-A6C34878D82A}">
                    <a16:rowId xmlns:a16="http://schemas.microsoft.com/office/drawing/2014/main" val="10000"/>
                  </a:ext>
                </a:extLst>
              </a:tr>
              <a:tr h="276987">
                <a:tc>
                  <a:txBody>
                    <a:bodyPr/>
                    <a:lstStyle/>
                    <a:p>
                      <a:pPr marL="37465">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l</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tcPr>
                </a:tc>
                <a:tc>
                  <a:txBody>
                    <a:bodyPr/>
                    <a:lstStyle/>
                    <a:p>
                      <a:pPr marL="43180">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n</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tcPr>
                </a:tc>
                <a:tc>
                  <a:txBody>
                    <a:bodyPr/>
                    <a:lstStyle/>
                    <a:p>
                      <a:pPr marL="75565">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t</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296799">
                      <a:solidFill>
                        <a:srgbClr val="163793"/>
                      </a:solidFill>
                      <a:prstDash val="solid"/>
                    </a:lnT>
                    <a:lnB w="9525">
                      <a:solidFill>
                        <a:srgbClr val="163793"/>
                      </a:solidFill>
                      <a:prstDash val="solid"/>
                    </a:lnB>
                  </a:tcPr>
                </a:tc>
                <a:tc>
                  <a:txBody>
                    <a:bodyPr/>
                    <a:lstStyle/>
                    <a:p>
                      <a:pPr marL="181610">
                        <a:lnSpc>
                          <a:spcPct val="100000"/>
                        </a:lnSpc>
                      </a:pPr>
                      <a:r>
                        <a:rPr sz="1400" b="1" dirty="0">
                          <a:solidFill>
                            <a:srgbClr val="163793"/>
                          </a:solidFill>
                          <a:latin typeface="Arial"/>
                          <a:cs typeface="Arial"/>
                        </a:rPr>
                        <a:t>M</a:t>
                      </a:r>
                      <a:endParaRPr sz="1400">
                        <a:latin typeface="Arial"/>
                        <a:cs typeface="Arial"/>
                      </a:endParaRPr>
                    </a:p>
                  </a:txBody>
                  <a:tcPr marL="0" marR="0" marT="0" marB="0">
                    <a:lnL w="9525">
                      <a:solidFill>
                        <a:srgbClr val="163793"/>
                      </a:solidFill>
                      <a:prstDash val="solid"/>
                    </a:lnL>
                    <a:lnR w="9525">
                      <a:solidFill>
                        <a:srgbClr val="163793"/>
                      </a:solidFill>
                      <a:prstDash val="solid"/>
                    </a:lnR>
                    <a:lnT w="296799">
                      <a:solidFill>
                        <a:srgbClr val="163793"/>
                      </a:solidFill>
                      <a:prstDash val="solid"/>
                    </a:lnT>
                    <a:lnB w="9525">
                      <a:solidFill>
                        <a:srgbClr val="163793"/>
                      </a:solidFill>
                      <a:prstDash val="solid"/>
                    </a:lnB>
                  </a:tcPr>
                </a:tc>
                <a:extLst>
                  <a:ext uri="{0D108BD9-81ED-4DB2-BD59-A6C34878D82A}">
                    <a16:rowId xmlns:a16="http://schemas.microsoft.com/office/drawing/2014/main" val="10001"/>
                  </a:ext>
                </a:extLst>
              </a:tr>
            </a:tbl>
          </a:graphicData>
        </a:graphic>
      </p:graphicFrame>
      <p:graphicFrame>
        <p:nvGraphicFramePr>
          <p:cNvPr id="54" name="object 54"/>
          <p:cNvGraphicFramePr>
            <a:graphicFrameLocks noGrp="1"/>
          </p:cNvGraphicFramePr>
          <p:nvPr/>
        </p:nvGraphicFramePr>
        <p:xfrm>
          <a:off x="1693862" y="4712538"/>
          <a:ext cx="1273175" cy="1512886"/>
        </p:xfrm>
        <a:graphic>
          <a:graphicData uri="http://schemas.openxmlformats.org/drawingml/2006/table">
            <a:tbl>
              <a:tblPr firstRow="1" bandRow="1">
                <a:tableStyleId>{2D5ABB26-0587-4C30-8999-92F81FD0307C}</a:tableStyleId>
              </a:tblPr>
              <a:tblGrid>
                <a:gridCol w="1273175">
                  <a:extLst>
                    <a:ext uri="{9D8B030D-6E8A-4147-A177-3AD203B41FA5}">
                      <a16:colId xmlns:a16="http://schemas.microsoft.com/office/drawing/2014/main" val="20000"/>
                    </a:ext>
                  </a:extLst>
                </a:gridCol>
              </a:tblGrid>
              <a:tr h="319074">
                <a:tc>
                  <a:txBody>
                    <a:bodyPr/>
                    <a:lstStyle/>
                    <a:p>
                      <a:pPr marL="289560">
                        <a:lnSpc>
                          <a:spcPct val="100000"/>
                        </a:lnSpc>
                      </a:pPr>
                      <a:r>
                        <a:rPr sz="1800" b="1" spc="5" dirty="0">
                          <a:solidFill>
                            <a:srgbClr val="163793"/>
                          </a:solidFill>
                          <a:latin typeface="宋体"/>
                          <a:cs typeface="宋体"/>
                        </a:rPr>
                        <a:t>应用层</a:t>
                      </a:r>
                      <a:endParaRPr sz="1800">
                        <a:latin typeface="宋体"/>
                        <a:cs typeface="宋体"/>
                      </a:endParaRPr>
                    </a:p>
                  </a:txBody>
                  <a:tcPr marL="0" marR="0" marT="0" marB="0">
                    <a:lnT w="28575">
                      <a:solidFill>
                        <a:srgbClr val="163793"/>
                      </a:solidFill>
                      <a:prstDash val="solid"/>
                    </a:lnT>
                    <a:lnB w="31750">
                      <a:solidFill>
                        <a:srgbClr val="163793"/>
                      </a:solidFill>
                      <a:prstDash val="solid"/>
                    </a:lnB>
                    <a:solidFill>
                      <a:srgbClr val="FFFFFF"/>
                    </a:solidFill>
                  </a:tcPr>
                </a:tc>
                <a:extLst>
                  <a:ext uri="{0D108BD9-81ED-4DB2-BD59-A6C34878D82A}">
                    <a16:rowId xmlns:a16="http://schemas.microsoft.com/office/drawing/2014/main" val="10000"/>
                  </a:ext>
                </a:extLst>
              </a:tr>
              <a:tr h="320675">
                <a:tc>
                  <a:txBody>
                    <a:bodyPr/>
                    <a:lstStyle/>
                    <a:p>
                      <a:pPr marL="289560">
                        <a:lnSpc>
                          <a:spcPct val="100000"/>
                        </a:lnSpc>
                      </a:pPr>
                      <a:r>
                        <a:rPr sz="1800" b="1" spc="10" dirty="0">
                          <a:solidFill>
                            <a:srgbClr val="163793"/>
                          </a:solidFill>
                          <a:latin typeface="宋体"/>
                          <a:cs typeface="宋体"/>
                        </a:rPr>
                        <a:t>传输层</a:t>
                      </a:r>
                      <a:endParaRPr sz="1800">
                        <a:latin typeface="宋体"/>
                        <a:cs typeface="宋体"/>
                      </a:endParaRPr>
                    </a:p>
                  </a:txBody>
                  <a:tcPr marL="0" marR="0" marT="0" marB="0">
                    <a:lnT w="31750">
                      <a:solidFill>
                        <a:srgbClr val="163793"/>
                      </a:solidFill>
                      <a:prstDash val="solid"/>
                    </a:lnT>
                    <a:lnB w="31750">
                      <a:solidFill>
                        <a:srgbClr val="163793"/>
                      </a:solidFill>
                      <a:prstDash val="solid"/>
                    </a:lnB>
                    <a:solidFill>
                      <a:srgbClr val="FFFFFF"/>
                    </a:solidFill>
                  </a:tcPr>
                </a:tc>
                <a:extLst>
                  <a:ext uri="{0D108BD9-81ED-4DB2-BD59-A6C34878D82A}">
                    <a16:rowId xmlns:a16="http://schemas.microsoft.com/office/drawing/2014/main" val="10001"/>
                  </a:ext>
                </a:extLst>
              </a:tr>
              <a:tr h="281000">
                <a:tc>
                  <a:txBody>
                    <a:bodyPr/>
                    <a:lstStyle/>
                    <a:p>
                      <a:pPr marL="289560">
                        <a:lnSpc>
                          <a:spcPct val="100000"/>
                        </a:lnSpc>
                      </a:pPr>
                      <a:r>
                        <a:rPr sz="1800" b="1" spc="10" dirty="0">
                          <a:solidFill>
                            <a:srgbClr val="163793"/>
                          </a:solidFill>
                          <a:latin typeface="宋体"/>
                          <a:cs typeface="宋体"/>
                        </a:rPr>
                        <a:t>网络层</a:t>
                      </a:r>
                      <a:endParaRPr sz="1800">
                        <a:latin typeface="宋体"/>
                        <a:cs typeface="宋体"/>
                      </a:endParaRPr>
                    </a:p>
                  </a:txBody>
                  <a:tcPr marL="0" marR="0" marT="0" marB="0">
                    <a:lnT w="31750">
                      <a:solidFill>
                        <a:srgbClr val="163793"/>
                      </a:solidFill>
                      <a:prstDash val="solid"/>
                    </a:lnT>
                    <a:lnB w="31750">
                      <a:solidFill>
                        <a:srgbClr val="163793"/>
                      </a:solidFill>
                      <a:prstDash val="solid"/>
                    </a:lnB>
                    <a:solidFill>
                      <a:srgbClr val="FFFFFF"/>
                    </a:solidFill>
                  </a:tcPr>
                </a:tc>
                <a:extLst>
                  <a:ext uri="{0D108BD9-81ED-4DB2-BD59-A6C34878D82A}">
                    <a16:rowId xmlns:a16="http://schemas.microsoft.com/office/drawing/2014/main" val="10002"/>
                  </a:ext>
                </a:extLst>
              </a:tr>
              <a:tr h="276225">
                <a:tc>
                  <a:txBody>
                    <a:bodyPr/>
                    <a:lstStyle/>
                    <a:p>
                      <a:pPr marL="289560">
                        <a:lnSpc>
                          <a:spcPts val="2075"/>
                        </a:lnSpc>
                      </a:pPr>
                      <a:r>
                        <a:rPr sz="1800" b="1" spc="10" dirty="0">
                          <a:solidFill>
                            <a:srgbClr val="163793"/>
                          </a:solidFill>
                          <a:latin typeface="宋体"/>
                          <a:cs typeface="宋体"/>
                        </a:rPr>
                        <a:t>链路层</a:t>
                      </a:r>
                      <a:endParaRPr sz="1800">
                        <a:latin typeface="宋体"/>
                        <a:cs typeface="宋体"/>
                      </a:endParaRPr>
                    </a:p>
                  </a:txBody>
                  <a:tcPr marL="0" marR="0" marT="0" marB="0">
                    <a:lnT w="31750">
                      <a:solidFill>
                        <a:srgbClr val="163793"/>
                      </a:solidFill>
                      <a:prstDash val="solid"/>
                    </a:lnT>
                    <a:lnB w="31750">
                      <a:solidFill>
                        <a:srgbClr val="163793"/>
                      </a:solidFill>
                      <a:prstDash val="solid"/>
                    </a:lnB>
                    <a:solidFill>
                      <a:srgbClr val="FFFFFF"/>
                    </a:solidFill>
                  </a:tcPr>
                </a:tc>
                <a:extLst>
                  <a:ext uri="{0D108BD9-81ED-4DB2-BD59-A6C34878D82A}">
                    <a16:rowId xmlns:a16="http://schemas.microsoft.com/office/drawing/2014/main" val="10003"/>
                  </a:ext>
                </a:extLst>
              </a:tr>
              <a:tr h="315912">
                <a:tc>
                  <a:txBody>
                    <a:bodyPr/>
                    <a:lstStyle/>
                    <a:p>
                      <a:pPr marL="289560">
                        <a:lnSpc>
                          <a:spcPct val="100000"/>
                        </a:lnSpc>
                      </a:pPr>
                      <a:r>
                        <a:rPr sz="1800" b="1" spc="5" dirty="0">
                          <a:solidFill>
                            <a:srgbClr val="163793"/>
                          </a:solidFill>
                          <a:latin typeface="宋体"/>
                          <a:cs typeface="宋体"/>
                        </a:rPr>
                        <a:t>物理层</a:t>
                      </a:r>
                      <a:endParaRPr sz="1800">
                        <a:latin typeface="宋体"/>
                        <a:cs typeface="宋体"/>
                      </a:endParaRPr>
                    </a:p>
                  </a:txBody>
                  <a:tcPr marL="0" marR="0" marT="0" marB="0">
                    <a:lnT w="31750">
                      <a:solidFill>
                        <a:srgbClr val="163793"/>
                      </a:solidFill>
                      <a:prstDash val="solid"/>
                    </a:lnT>
                    <a:lnB w="28575">
                      <a:solidFill>
                        <a:srgbClr val="163793"/>
                      </a:solidFill>
                      <a:prstDash val="solid"/>
                    </a:lnB>
                    <a:solidFill>
                      <a:srgbClr val="FFFFFF"/>
                    </a:solidFill>
                  </a:tcPr>
                </a:tc>
                <a:extLst>
                  <a:ext uri="{0D108BD9-81ED-4DB2-BD59-A6C34878D82A}">
                    <a16:rowId xmlns:a16="http://schemas.microsoft.com/office/drawing/2014/main" val="10004"/>
                  </a:ext>
                </a:extLst>
              </a:tr>
            </a:tbl>
          </a:graphicData>
        </a:graphic>
      </p:graphicFrame>
      <p:graphicFrame>
        <p:nvGraphicFramePr>
          <p:cNvPr id="55" name="object 55"/>
          <p:cNvGraphicFramePr>
            <a:graphicFrameLocks noGrp="1"/>
          </p:cNvGraphicFramePr>
          <p:nvPr/>
        </p:nvGraphicFramePr>
        <p:xfrm>
          <a:off x="415925" y="5053901"/>
          <a:ext cx="1066005" cy="842619"/>
        </p:xfrm>
        <a:graphic>
          <a:graphicData uri="http://schemas.openxmlformats.org/drawingml/2006/table">
            <a:tbl>
              <a:tblPr firstRow="1" bandRow="1">
                <a:tableStyleId>{2D5ABB26-0587-4C30-8999-92F81FD0307C}</a:tableStyleId>
              </a:tblPr>
              <a:tblGrid>
                <a:gridCol w="300037">
                  <a:extLst>
                    <a:ext uri="{9D8B030D-6E8A-4147-A177-3AD203B41FA5}">
                      <a16:colId xmlns:a16="http://schemas.microsoft.com/office/drawing/2014/main" val="20000"/>
                    </a:ext>
                  </a:extLst>
                </a:gridCol>
                <a:gridCol w="277812">
                  <a:extLst>
                    <a:ext uri="{9D8B030D-6E8A-4147-A177-3AD203B41FA5}">
                      <a16:colId xmlns:a16="http://schemas.microsoft.com/office/drawing/2014/main" val="20001"/>
                    </a:ext>
                  </a:extLst>
                </a:gridCol>
                <a:gridCol w="488156">
                  <a:extLst>
                    <a:ext uri="{9D8B030D-6E8A-4147-A177-3AD203B41FA5}">
                      <a16:colId xmlns:a16="http://schemas.microsoft.com/office/drawing/2014/main" val="20002"/>
                    </a:ext>
                  </a:extLst>
                </a:gridCol>
              </a:tblGrid>
              <a:tr h="269849">
                <a:tc gridSpan="2">
                  <a:txBody>
                    <a:bodyPr/>
                    <a:lstStyle/>
                    <a:p>
                      <a:endParaRPr sz="1800">
                        <a:latin typeface="宋体"/>
                        <a:cs typeface="宋体"/>
                      </a:endParaRPr>
                    </a:p>
                  </a:txBody>
                  <a:tcPr marL="0" marR="0" marT="0" marB="0">
                    <a:lnR w="9525">
                      <a:solidFill>
                        <a:srgbClr val="163793"/>
                      </a:solidFill>
                      <a:prstDash val="solid"/>
                    </a:lnR>
                  </a:tcPr>
                </a:tc>
                <a:tc hMerge="1">
                  <a:txBody>
                    <a:bodyPr/>
                    <a:lstStyle/>
                    <a:p>
                      <a:endParaRPr/>
                    </a:p>
                  </a:txBody>
                  <a:tcPr marL="0" marR="0" marT="0" marB="0"/>
                </a:tc>
                <a:tc>
                  <a:txBody>
                    <a:bodyPr/>
                    <a:lstStyle/>
                    <a:p>
                      <a:pPr marL="191135">
                        <a:lnSpc>
                          <a:spcPct val="100000"/>
                        </a:lnSpc>
                      </a:pPr>
                      <a:r>
                        <a:rPr sz="1400" b="1" dirty="0">
                          <a:solidFill>
                            <a:srgbClr val="163793"/>
                          </a:solidFill>
                          <a:latin typeface="Arial"/>
                          <a:cs typeface="Arial"/>
                        </a:rPr>
                        <a:t>M</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34874">
                      <a:solidFill>
                        <a:srgbClr val="163793"/>
                      </a:solidFill>
                      <a:prstDash val="solid"/>
                    </a:lnB>
                  </a:tcPr>
                </a:tc>
                <a:extLst>
                  <a:ext uri="{0D108BD9-81ED-4DB2-BD59-A6C34878D82A}">
                    <a16:rowId xmlns:a16="http://schemas.microsoft.com/office/drawing/2014/main" val="10000"/>
                  </a:ext>
                </a:extLst>
              </a:tr>
              <a:tr h="290487">
                <a:tc>
                  <a:txBody>
                    <a:bodyPr/>
                    <a:lstStyle/>
                    <a:p>
                      <a:endParaRPr sz="1400">
                        <a:latin typeface="Arial"/>
                        <a:cs typeface="Arial"/>
                      </a:endParaRPr>
                    </a:p>
                  </a:txBody>
                  <a:tcPr marL="0" marR="0" marT="0" marB="0">
                    <a:lnR w="9525">
                      <a:solidFill>
                        <a:srgbClr val="163793"/>
                      </a:solidFill>
                      <a:prstDash val="solid"/>
                    </a:lnR>
                    <a:lnB w="9525">
                      <a:solidFill>
                        <a:srgbClr val="163793"/>
                      </a:solidFill>
                      <a:prstDash val="solid"/>
                    </a:lnB>
                  </a:tcPr>
                </a:tc>
                <a:tc>
                  <a:txBody>
                    <a:bodyPr/>
                    <a:lstStyle/>
                    <a:p>
                      <a:pPr marL="62865">
                        <a:lnSpc>
                          <a:spcPts val="944"/>
                        </a:lnSpc>
                      </a:pPr>
                      <a:r>
                        <a:rPr sz="1400" b="1" spc="-10" dirty="0">
                          <a:solidFill>
                            <a:srgbClr val="163793"/>
                          </a:solidFill>
                          <a:latin typeface="Arial"/>
                          <a:cs typeface="Arial"/>
                        </a:rPr>
                        <a:t>H</a:t>
                      </a:r>
                      <a:r>
                        <a:rPr sz="1800" b="1" baseline="-20833" dirty="0">
                          <a:solidFill>
                            <a:srgbClr val="163793"/>
                          </a:solidFill>
                          <a:latin typeface="Arial"/>
                          <a:cs typeface="Arial"/>
                        </a:rPr>
                        <a:t>t</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298450">
                      <a:solidFill>
                        <a:srgbClr val="163793"/>
                      </a:solidFill>
                      <a:prstDash val="solid"/>
                    </a:lnB>
                  </a:tcPr>
                </a:tc>
                <a:tc>
                  <a:txBody>
                    <a:bodyPr/>
                    <a:lstStyle/>
                    <a:p>
                      <a:pPr marL="196215">
                        <a:lnSpc>
                          <a:spcPts val="894"/>
                        </a:lnSpc>
                      </a:pPr>
                      <a:r>
                        <a:rPr sz="1400" b="1" dirty="0">
                          <a:solidFill>
                            <a:srgbClr val="163793"/>
                          </a:solidFill>
                          <a:latin typeface="Arial"/>
                          <a:cs typeface="Arial"/>
                        </a:rPr>
                        <a:t>M</a:t>
                      </a:r>
                      <a:endParaRPr sz="1400">
                        <a:latin typeface="Arial"/>
                        <a:cs typeface="Arial"/>
                      </a:endParaRPr>
                    </a:p>
                  </a:txBody>
                  <a:tcPr marL="0" marR="0" marT="0" marB="0">
                    <a:lnL w="9525">
                      <a:solidFill>
                        <a:srgbClr val="163793"/>
                      </a:solidFill>
                      <a:prstDash val="solid"/>
                    </a:lnL>
                    <a:lnR w="9525">
                      <a:solidFill>
                        <a:srgbClr val="163793"/>
                      </a:solidFill>
                      <a:prstDash val="solid"/>
                    </a:lnR>
                    <a:lnT w="34874">
                      <a:solidFill>
                        <a:srgbClr val="163793"/>
                      </a:solidFill>
                      <a:prstDash val="solid"/>
                    </a:lnT>
                    <a:lnB w="298450">
                      <a:solidFill>
                        <a:srgbClr val="163793"/>
                      </a:solidFill>
                      <a:prstDash val="solid"/>
                    </a:lnB>
                  </a:tcPr>
                </a:tc>
                <a:extLst>
                  <a:ext uri="{0D108BD9-81ED-4DB2-BD59-A6C34878D82A}">
                    <a16:rowId xmlns:a16="http://schemas.microsoft.com/office/drawing/2014/main" val="10001"/>
                  </a:ext>
                </a:extLst>
              </a:tr>
              <a:tr h="277812">
                <a:tc>
                  <a:txBody>
                    <a:bodyPr/>
                    <a:lstStyle/>
                    <a:p>
                      <a:pPr marL="60960">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n</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tcPr>
                </a:tc>
                <a:tc>
                  <a:txBody>
                    <a:bodyPr/>
                    <a:lstStyle/>
                    <a:p>
                      <a:pPr marL="76835">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t</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298450">
                      <a:solidFill>
                        <a:srgbClr val="163793"/>
                      </a:solidFill>
                      <a:prstDash val="solid"/>
                    </a:lnT>
                    <a:lnB w="9525">
                      <a:solidFill>
                        <a:srgbClr val="163793"/>
                      </a:solidFill>
                      <a:prstDash val="solid"/>
                    </a:lnB>
                  </a:tcPr>
                </a:tc>
                <a:tc>
                  <a:txBody>
                    <a:bodyPr/>
                    <a:lstStyle/>
                    <a:p>
                      <a:pPr marL="210185">
                        <a:lnSpc>
                          <a:spcPct val="100000"/>
                        </a:lnSpc>
                      </a:pPr>
                      <a:r>
                        <a:rPr sz="1400" b="1" dirty="0">
                          <a:solidFill>
                            <a:srgbClr val="163793"/>
                          </a:solidFill>
                          <a:latin typeface="Arial"/>
                          <a:cs typeface="Arial"/>
                        </a:rPr>
                        <a:t>M</a:t>
                      </a:r>
                      <a:endParaRPr sz="1400">
                        <a:latin typeface="Arial"/>
                        <a:cs typeface="Arial"/>
                      </a:endParaRPr>
                    </a:p>
                  </a:txBody>
                  <a:tcPr marL="0" marR="0" marT="0" marB="0">
                    <a:lnL w="9525">
                      <a:solidFill>
                        <a:srgbClr val="163793"/>
                      </a:solidFill>
                      <a:prstDash val="solid"/>
                    </a:lnL>
                    <a:lnR w="9525">
                      <a:solidFill>
                        <a:srgbClr val="163793"/>
                      </a:solidFill>
                      <a:prstDash val="solid"/>
                    </a:lnR>
                    <a:lnT w="298450">
                      <a:solidFill>
                        <a:srgbClr val="163793"/>
                      </a:solidFill>
                      <a:prstDash val="solid"/>
                    </a:lnT>
                    <a:lnB w="9525">
                      <a:solidFill>
                        <a:srgbClr val="163793"/>
                      </a:solidFill>
                      <a:prstDash val="solid"/>
                    </a:lnB>
                  </a:tcPr>
                </a:tc>
                <a:extLst>
                  <a:ext uri="{0D108BD9-81ED-4DB2-BD59-A6C34878D82A}">
                    <a16:rowId xmlns:a16="http://schemas.microsoft.com/office/drawing/2014/main" val="10002"/>
                  </a:ext>
                </a:extLst>
              </a:tr>
            </a:tbl>
          </a:graphicData>
        </a:graphic>
      </p:graphicFrame>
      <p:graphicFrame>
        <p:nvGraphicFramePr>
          <p:cNvPr id="56" name="object 56"/>
          <p:cNvGraphicFramePr>
            <a:graphicFrameLocks noGrp="1"/>
          </p:cNvGraphicFramePr>
          <p:nvPr/>
        </p:nvGraphicFramePr>
        <p:xfrm>
          <a:off x="5683313" y="4330001"/>
          <a:ext cx="1273175" cy="946149"/>
        </p:xfrm>
        <a:graphic>
          <a:graphicData uri="http://schemas.openxmlformats.org/drawingml/2006/table">
            <a:tbl>
              <a:tblPr firstRow="1" bandRow="1">
                <a:tableStyleId>{2D5ABB26-0587-4C30-8999-92F81FD0307C}</a:tableStyleId>
              </a:tblPr>
              <a:tblGrid>
                <a:gridCol w="1273175">
                  <a:extLst>
                    <a:ext uri="{9D8B030D-6E8A-4147-A177-3AD203B41FA5}">
                      <a16:colId xmlns:a16="http://schemas.microsoft.com/office/drawing/2014/main" val="20000"/>
                    </a:ext>
                  </a:extLst>
                </a:gridCol>
              </a:tblGrid>
              <a:tr h="319087">
                <a:tc>
                  <a:txBody>
                    <a:bodyPr/>
                    <a:lstStyle/>
                    <a:p>
                      <a:pPr marL="256540">
                        <a:lnSpc>
                          <a:spcPct val="100000"/>
                        </a:lnSpc>
                      </a:pPr>
                      <a:r>
                        <a:rPr sz="1800" b="1" spc="10" dirty="0">
                          <a:solidFill>
                            <a:srgbClr val="163793"/>
                          </a:solidFill>
                          <a:latin typeface="宋体"/>
                          <a:cs typeface="宋体"/>
                        </a:rPr>
                        <a:t>网络层</a:t>
                      </a:r>
                      <a:endParaRPr sz="1800">
                        <a:latin typeface="宋体"/>
                        <a:cs typeface="宋体"/>
                      </a:endParaRPr>
                    </a:p>
                  </a:txBody>
                  <a:tcPr marL="0" marR="0" marT="0" marB="0">
                    <a:lnL w="28575">
                      <a:solidFill>
                        <a:srgbClr val="163793"/>
                      </a:solidFill>
                      <a:prstDash val="solid"/>
                    </a:lnL>
                    <a:lnR w="28575">
                      <a:solidFill>
                        <a:srgbClr val="163793"/>
                      </a:solidFill>
                      <a:prstDash val="solid"/>
                    </a:lnR>
                    <a:lnT w="28575">
                      <a:solidFill>
                        <a:srgbClr val="163793"/>
                      </a:solidFill>
                      <a:prstDash val="solid"/>
                    </a:lnT>
                    <a:lnB w="31750">
                      <a:solidFill>
                        <a:srgbClr val="163793"/>
                      </a:solidFill>
                      <a:prstDash val="solid"/>
                    </a:lnB>
                  </a:tcPr>
                </a:tc>
                <a:extLst>
                  <a:ext uri="{0D108BD9-81ED-4DB2-BD59-A6C34878D82A}">
                    <a16:rowId xmlns:a16="http://schemas.microsoft.com/office/drawing/2014/main" val="10000"/>
                  </a:ext>
                </a:extLst>
              </a:tr>
              <a:tr h="320675">
                <a:tc>
                  <a:txBody>
                    <a:bodyPr/>
                    <a:lstStyle/>
                    <a:p>
                      <a:pPr marL="256540">
                        <a:lnSpc>
                          <a:spcPct val="100000"/>
                        </a:lnSpc>
                      </a:pPr>
                      <a:r>
                        <a:rPr sz="1800" b="1" spc="10" dirty="0">
                          <a:solidFill>
                            <a:srgbClr val="163793"/>
                          </a:solidFill>
                          <a:latin typeface="宋体"/>
                          <a:cs typeface="宋体"/>
                        </a:rPr>
                        <a:t>链路层</a:t>
                      </a:r>
                      <a:endParaRPr sz="1800">
                        <a:latin typeface="宋体"/>
                        <a:cs typeface="宋体"/>
                      </a:endParaRPr>
                    </a:p>
                  </a:txBody>
                  <a:tcPr marL="0" marR="0" marT="0" marB="0">
                    <a:lnL w="28575">
                      <a:solidFill>
                        <a:srgbClr val="163793"/>
                      </a:solidFill>
                      <a:prstDash val="solid"/>
                    </a:lnL>
                    <a:lnR w="28575">
                      <a:solidFill>
                        <a:srgbClr val="163793"/>
                      </a:solidFill>
                      <a:prstDash val="solid"/>
                    </a:lnR>
                    <a:lnT w="31750">
                      <a:solidFill>
                        <a:srgbClr val="163793"/>
                      </a:solidFill>
                      <a:prstDash val="solid"/>
                    </a:lnT>
                    <a:lnB w="31750">
                      <a:solidFill>
                        <a:srgbClr val="163793"/>
                      </a:solidFill>
                      <a:prstDash val="solid"/>
                    </a:lnB>
                    <a:solidFill>
                      <a:srgbClr val="FFFFFF"/>
                    </a:solidFill>
                  </a:tcPr>
                </a:tc>
                <a:extLst>
                  <a:ext uri="{0D108BD9-81ED-4DB2-BD59-A6C34878D82A}">
                    <a16:rowId xmlns:a16="http://schemas.microsoft.com/office/drawing/2014/main" val="10001"/>
                  </a:ext>
                </a:extLst>
              </a:tr>
              <a:tr h="306387">
                <a:tc>
                  <a:txBody>
                    <a:bodyPr/>
                    <a:lstStyle/>
                    <a:p>
                      <a:pPr marL="256540">
                        <a:lnSpc>
                          <a:spcPct val="100000"/>
                        </a:lnSpc>
                      </a:pPr>
                      <a:r>
                        <a:rPr sz="1800" b="1" spc="5" dirty="0">
                          <a:solidFill>
                            <a:srgbClr val="163793"/>
                          </a:solidFill>
                          <a:latin typeface="宋体"/>
                          <a:cs typeface="宋体"/>
                        </a:rPr>
                        <a:t>物理层</a:t>
                      </a:r>
                      <a:endParaRPr sz="1800">
                        <a:latin typeface="宋体"/>
                        <a:cs typeface="宋体"/>
                      </a:endParaRPr>
                    </a:p>
                  </a:txBody>
                  <a:tcPr marL="0" marR="0" marT="0" marB="0">
                    <a:lnL w="28575">
                      <a:solidFill>
                        <a:srgbClr val="163793"/>
                      </a:solidFill>
                      <a:prstDash val="solid"/>
                    </a:lnL>
                    <a:lnR w="28575">
                      <a:solidFill>
                        <a:srgbClr val="163793"/>
                      </a:solidFill>
                      <a:prstDash val="solid"/>
                    </a:lnR>
                    <a:lnT w="31750">
                      <a:solidFill>
                        <a:srgbClr val="163793"/>
                      </a:solidFill>
                      <a:prstDash val="solid"/>
                    </a:lnT>
                    <a:lnB w="28575">
                      <a:solidFill>
                        <a:srgbClr val="163793"/>
                      </a:solidFill>
                      <a:prstDash val="solid"/>
                    </a:lnB>
                  </a:tcPr>
                </a:tc>
                <a:extLst>
                  <a:ext uri="{0D108BD9-81ED-4DB2-BD59-A6C34878D82A}">
                    <a16:rowId xmlns:a16="http://schemas.microsoft.com/office/drawing/2014/main" val="10002"/>
                  </a:ext>
                </a:extLst>
              </a:tr>
            </a:tbl>
          </a:graphicData>
        </a:graphic>
      </p:graphicFrame>
      <p:graphicFrame>
        <p:nvGraphicFramePr>
          <p:cNvPr id="58" name="object 58"/>
          <p:cNvGraphicFramePr>
            <a:graphicFrameLocks noGrp="1"/>
          </p:cNvGraphicFramePr>
          <p:nvPr/>
        </p:nvGraphicFramePr>
        <p:xfrm>
          <a:off x="4233862" y="4677600"/>
          <a:ext cx="1333499" cy="257175"/>
        </p:xfrm>
        <a:graphic>
          <a:graphicData uri="http://schemas.openxmlformats.org/drawingml/2006/table">
            <a:tbl>
              <a:tblPr firstRow="1" bandRow="1">
                <a:tableStyleId>{2D5ABB26-0587-4C30-8999-92F81FD0307C}</a:tableStyleId>
              </a:tblPr>
              <a:tblGrid>
                <a:gridCol w="262000">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480949">
                  <a:extLst>
                    <a:ext uri="{9D8B030D-6E8A-4147-A177-3AD203B41FA5}">
                      <a16:colId xmlns:a16="http://schemas.microsoft.com/office/drawing/2014/main" val="20003"/>
                    </a:ext>
                  </a:extLst>
                </a:gridCol>
              </a:tblGrid>
              <a:tr h="257175">
                <a:tc>
                  <a:txBody>
                    <a:bodyPr/>
                    <a:lstStyle/>
                    <a:p>
                      <a:pPr marL="38100">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l</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tcPr>
                </a:tc>
                <a:tc>
                  <a:txBody>
                    <a:bodyPr/>
                    <a:lstStyle/>
                    <a:p>
                      <a:pPr marL="50165">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n</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tcPr>
                </a:tc>
                <a:tc>
                  <a:txBody>
                    <a:bodyPr/>
                    <a:lstStyle/>
                    <a:p>
                      <a:pPr marL="81280">
                        <a:lnSpc>
                          <a:spcPct val="100000"/>
                        </a:lnSpc>
                      </a:pPr>
                      <a:r>
                        <a:rPr sz="1400" b="1" spc="-10" dirty="0">
                          <a:solidFill>
                            <a:srgbClr val="163793"/>
                          </a:solidFill>
                          <a:latin typeface="Arial"/>
                          <a:cs typeface="Arial"/>
                        </a:rPr>
                        <a:t>H</a:t>
                      </a:r>
                      <a:r>
                        <a:rPr sz="1800" b="1" baseline="-20833" dirty="0">
                          <a:solidFill>
                            <a:srgbClr val="163793"/>
                          </a:solidFill>
                          <a:latin typeface="Arial"/>
                          <a:cs typeface="Arial"/>
                        </a:rPr>
                        <a:t>t</a:t>
                      </a:r>
                      <a:endParaRPr sz="1800" baseline="-20833">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tcPr>
                </a:tc>
                <a:tc>
                  <a:txBody>
                    <a:bodyPr/>
                    <a:lstStyle/>
                    <a:p>
                      <a:pPr marL="187325">
                        <a:lnSpc>
                          <a:spcPct val="100000"/>
                        </a:lnSpc>
                      </a:pPr>
                      <a:r>
                        <a:rPr sz="1400" b="1" dirty="0">
                          <a:solidFill>
                            <a:srgbClr val="163793"/>
                          </a:solidFill>
                          <a:latin typeface="Arial"/>
                          <a:cs typeface="Arial"/>
                        </a:rPr>
                        <a:t>M</a:t>
                      </a:r>
                      <a:endParaRPr sz="1400">
                        <a:latin typeface="Arial"/>
                        <a:cs typeface="Arial"/>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525">
                      <a:solidFill>
                        <a:srgbClr val="163793"/>
                      </a:solidFill>
                      <a:prstDash val="soli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第五节  计算机网络体系结构</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143</a:t>
            </a:fld>
            <a:endParaRPr lang="en-US" altLang="zh-CN" dirty="0"/>
          </a:p>
        </p:txBody>
      </p:sp>
      <p:sp>
        <p:nvSpPr>
          <p:cNvPr id="8" name="文本占位符 7">
            <a:extLst>
              <a:ext uri="{FF2B5EF4-FFF2-40B4-BE49-F238E27FC236}">
                <a16:creationId xmlns:a16="http://schemas.microsoft.com/office/drawing/2014/main" id="{B2B05BCC-2AF3-4554-91D0-5DA123287893}"/>
              </a:ext>
            </a:extLst>
          </p:cNvPr>
          <p:cNvSpPr>
            <a:spLocks noGrp="1"/>
          </p:cNvSpPr>
          <p:nvPr>
            <p:ph type="body" idx="1"/>
          </p:nvPr>
        </p:nvSpPr>
        <p:spPr/>
        <p:txBody>
          <a:bodyPr/>
          <a:lstStyle/>
          <a:p>
            <a:endParaRPr lang="zh-CN" altLang="en-US"/>
          </a:p>
        </p:txBody>
      </p:sp>
      <p:pic>
        <p:nvPicPr>
          <p:cNvPr id="9" name="图片 8">
            <a:extLst>
              <a:ext uri="{FF2B5EF4-FFF2-40B4-BE49-F238E27FC236}">
                <a16:creationId xmlns:a16="http://schemas.microsoft.com/office/drawing/2014/main" id="{B3D19C1C-E632-4E9A-B095-B5D5316CB36D}"/>
              </a:ext>
            </a:extLst>
          </p:cNvPr>
          <p:cNvPicPr>
            <a:picLocks noChangeAspect="1"/>
          </p:cNvPicPr>
          <p:nvPr/>
        </p:nvPicPr>
        <p:blipFill>
          <a:blip r:embed="rId2"/>
          <a:stretch>
            <a:fillRect/>
          </a:stretch>
        </p:blipFill>
        <p:spPr>
          <a:xfrm>
            <a:off x="568267" y="2099571"/>
            <a:ext cx="6428571" cy="2980952"/>
          </a:xfrm>
          <a:prstGeom prst="rect">
            <a:avLst/>
          </a:prstGeom>
        </p:spPr>
      </p:pic>
    </p:spTree>
    <p:extLst>
      <p:ext uri="{BB962C8B-B14F-4D97-AF65-F5344CB8AC3E}">
        <p14:creationId xmlns:p14="http://schemas.microsoft.com/office/powerpoint/2010/main" val="17003503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144</a:t>
            </a:fld>
            <a:endParaRPr lang="en-US" altLang="zh-CN" dirty="0"/>
          </a:p>
        </p:txBody>
      </p:sp>
      <p:pic>
        <p:nvPicPr>
          <p:cNvPr id="10" name="图片 9">
            <a:extLst>
              <a:ext uri="{FF2B5EF4-FFF2-40B4-BE49-F238E27FC236}">
                <a16:creationId xmlns:a16="http://schemas.microsoft.com/office/drawing/2014/main" id="{83545A36-3C34-4934-8A15-7AA5B90BED03}"/>
              </a:ext>
            </a:extLst>
          </p:cNvPr>
          <p:cNvPicPr>
            <a:picLocks noChangeAspect="1"/>
          </p:cNvPicPr>
          <p:nvPr/>
        </p:nvPicPr>
        <p:blipFill>
          <a:blip r:embed="rId2"/>
          <a:stretch>
            <a:fillRect/>
          </a:stretch>
        </p:blipFill>
        <p:spPr>
          <a:xfrm>
            <a:off x="4264054" y="312421"/>
            <a:ext cx="4847619" cy="352381"/>
          </a:xfrm>
          <a:prstGeom prst="rect">
            <a:avLst/>
          </a:prstGeom>
        </p:spPr>
      </p:pic>
      <p:pic>
        <p:nvPicPr>
          <p:cNvPr id="4" name="图片 3">
            <a:extLst>
              <a:ext uri="{FF2B5EF4-FFF2-40B4-BE49-F238E27FC236}">
                <a16:creationId xmlns:a16="http://schemas.microsoft.com/office/drawing/2014/main" id="{26521CC1-0D1E-49D5-A129-7292A9CACCBC}"/>
              </a:ext>
            </a:extLst>
          </p:cNvPr>
          <p:cNvPicPr>
            <a:picLocks noChangeAspect="1"/>
          </p:cNvPicPr>
          <p:nvPr/>
        </p:nvPicPr>
        <p:blipFill>
          <a:blip r:embed="rId3"/>
          <a:stretch>
            <a:fillRect/>
          </a:stretch>
        </p:blipFill>
        <p:spPr>
          <a:xfrm>
            <a:off x="304800" y="1219200"/>
            <a:ext cx="5238095" cy="590476"/>
          </a:xfrm>
          <a:prstGeom prst="rect">
            <a:avLst/>
          </a:prstGeom>
        </p:spPr>
      </p:pic>
      <p:pic>
        <p:nvPicPr>
          <p:cNvPr id="6" name="图片 5">
            <a:extLst>
              <a:ext uri="{FF2B5EF4-FFF2-40B4-BE49-F238E27FC236}">
                <a16:creationId xmlns:a16="http://schemas.microsoft.com/office/drawing/2014/main" id="{3DFDE48E-DD62-498D-A257-AAFBDA460947}"/>
              </a:ext>
            </a:extLst>
          </p:cNvPr>
          <p:cNvPicPr>
            <a:picLocks noChangeAspect="1"/>
          </p:cNvPicPr>
          <p:nvPr/>
        </p:nvPicPr>
        <p:blipFill>
          <a:blip r:embed="rId4"/>
          <a:stretch>
            <a:fillRect/>
          </a:stretch>
        </p:blipFill>
        <p:spPr>
          <a:xfrm>
            <a:off x="4195809" y="3281381"/>
            <a:ext cx="752381" cy="295238"/>
          </a:xfrm>
          <a:prstGeom prst="rect">
            <a:avLst/>
          </a:prstGeom>
        </p:spPr>
      </p:pic>
    </p:spTree>
    <p:extLst>
      <p:ext uri="{BB962C8B-B14F-4D97-AF65-F5344CB8AC3E}">
        <p14:creationId xmlns:p14="http://schemas.microsoft.com/office/powerpoint/2010/main" val="3154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145</a:t>
            </a:fld>
            <a:endParaRPr lang="en-US" altLang="zh-CN" dirty="0"/>
          </a:p>
        </p:txBody>
      </p:sp>
      <p:pic>
        <p:nvPicPr>
          <p:cNvPr id="10" name="图片 9">
            <a:extLst>
              <a:ext uri="{FF2B5EF4-FFF2-40B4-BE49-F238E27FC236}">
                <a16:creationId xmlns:a16="http://schemas.microsoft.com/office/drawing/2014/main" id="{83545A36-3C34-4934-8A15-7AA5B90BED03}"/>
              </a:ext>
            </a:extLst>
          </p:cNvPr>
          <p:cNvPicPr>
            <a:picLocks noChangeAspect="1"/>
          </p:cNvPicPr>
          <p:nvPr/>
        </p:nvPicPr>
        <p:blipFill>
          <a:blip r:embed="rId2"/>
          <a:stretch>
            <a:fillRect/>
          </a:stretch>
        </p:blipFill>
        <p:spPr>
          <a:xfrm>
            <a:off x="4264054" y="312421"/>
            <a:ext cx="4847619" cy="352381"/>
          </a:xfrm>
          <a:prstGeom prst="rect">
            <a:avLst/>
          </a:prstGeom>
        </p:spPr>
      </p:pic>
      <p:pic>
        <p:nvPicPr>
          <p:cNvPr id="4" name="图片 3">
            <a:extLst>
              <a:ext uri="{FF2B5EF4-FFF2-40B4-BE49-F238E27FC236}">
                <a16:creationId xmlns:a16="http://schemas.microsoft.com/office/drawing/2014/main" id="{7AE3AD5C-17B7-4B82-901B-AEE51EB7BDEA}"/>
              </a:ext>
            </a:extLst>
          </p:cNvPr>
          <p:cNvPicPr>
            <a:picLocks noChangeAspect="1"/>
          </p:cNvPicPr>
          <p:nvPr/>
        </p:nvPicPr>
        <p:blipFill>
          <a:blip r:embed="rId3"/>
          <a:stretch>
            <a:fillRect/>
          </a:stretch>
        </p:blipFill>
        <p:spPr>
          <a:xfrm>
            <a:off x="304800" y="1219200"/>
            <a:ext cx="3380952" cy="885714"/>
          </a:xfrm>
          <a:prstGeom prst="rect">
            <a:avLst/>
          </a:prstGeom>
        </p:spPr>
      </p:pic>
      <p:pic>
        <p:nvPicPr>
          <p:cNvPr id="6" name="图片 5">
            <a:extLst>
              <a:ext uri="{FF2B5EF4-FFF2-40B4-BE49-F238E27FC236}">
                <a16:creationId xmlns:a16="http://schemas.microsoft.com/office/drawing/2014/main" id="{1FD6DD86-DB6D-4E1D-B2BC-45DE295DF7CE}"/>
              </a:ext>
            </a:extLst>
          </p:cNvPr>
          <p:cNvPicPr>
            <a:picLocks noChangeAspect="1"/>
          </p:cNvPicPr>
          <p:nvPr/>
        </p:nvPicPr>
        <p:blipFill>
          <a:blip r:embed="rId4"/>
          <a:stretch>
            <a:fillRect/>
          </a:stretch>
        </p:blipFill>
        <p:spPr>
          <a:xfrm>
            <a:off x="4229143" y="3229000"/>
            <a:ext cx="685714" cy="400000"/>
          </a:xfrm>
          <a:prstGeom prst="rect">
            <a:avLst/>
          </a:prstGeom>
        </p:spPr>
      </p:pic>
    </p:spTree>
    <p:extLst>
      <p:ext uri="{BB962C8B-B14F-4D97-AF65-F5344CB8AC3E}">
        <p14:creationId xmlns:p14="http://schemas.microsoft.com/office/powerpoint/2010/main" val="200336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146</a:t>
            </a:fld>
            <a:endParaRPr lang="en-US" altLang="zh-CN" dirty="0"/>
          </a:p>
        </p:txBody>
      </p:sp>
      <p:pic>
        <p:nvPicPr>
          <p:cNvPr id="10" name="图片 9">
            <a:extLst>
              <a:ext uri="{FF2B5EF4-FFF2-40B4-BE49-F238E27FC236}">
                <a16:creationId xmlns:a16="http://schemas.microsoft.com/office/drawing/2014/main" id="{83545A36-3C34-4934-8A15-7AA5B90BED03}"/>
              </a:ext>
            </a:extLst>
          </p:cNvPr>
          <p:cNvPicPr>
            <a:picLocks noChangeAspect="1"/>
          </p:cNvPicPr>
          <p:nvPr/>
        </p:nvPicPr>
        <p:blipFill>
          <a:blip r:embed="rId2"/>
          <a:stretch>
            <a:fillRect/>
          </a:stretch>
        </p:blipFill>
        <p:spPr>
          <a:xfrm>
            <a:off x="4264054" y="312421"/>
            <a:ext cx="4847619" cy="352381"/>
          </a:xfrm>
          <a:prstGeom prst="rect">
            <a:avLst/>
          </a:prstGeom>
        </p:spPr>
      </p:pic>
      <p:pic>
        <p:nvPicPr>
          <p:cNvPr id="4" name="图片 3">
            <a:extLst>
              <a:ext uri="{FF2B5EF4-FFF2-40B4-BE49-F238E27FC236}">
                <a16:creationId xmlns:a16="http://schemas.microsoft.com/office/drawing/2014/main" id="{98A6E437-C3D8-4F89-BB00-D786BAD56729}"/>
              </a:ext>
            </a:extLst>
          </p:cNvPr>
          <p:cNvPicPr>
            <a:picLocks noChangeAspect="1"/>
          </p:cNvPicPr>
          <p:nvPr/>
        </p:nvPicPr>
        <p:blipFill>
          <a:blip r:embed="rId3"/>
          <a:stretch>
            <a:fillRect/>
          </a:stretch>
        </p:blipFill>
        <p:spPr>
          <a:xfrm>
            <a:off x="381000" y="1219200"/>
            <a:ext cx="6133333" cy="323810"/>
          </a:xfrm>
          <a:prstGeom prst="rect">
            <a:avLst/>
          </a:prstGeom>
        </p:spPr>
      </p:pic>
      <p:pic>
        <p:nvPicPr>
          <p:cNvPr id="6" name="图片 5">
            <a:extLst>
              <a:ext uri="{FF2B5EF4-FFF2-40B4-BE49-F238E27FC236}">
                <a16:creationId xmlns:a16="http://schemas.microsoft.com/office/drawing/2014/main" id="{7A0438E4-91BD-4639-9A68-789E2303F8A0}"/>
              </a:ext>
            </a:extLst>
          </p:cNvPr>
          <p:cNvPicPr>
            <a:picLocks noChangeAspect="1"/>
          </p:cNvPicPr>
          <p:nvPr/>
        </p:nvPicPr>
        <p:blipFill>
          <a:blip r:embed="rId4"/>
          <a:stretch>
            <a:fillRect/>
          </a:stretch>
        </p:blipFill>
        <p:spPr>
          <a:xfrm>
            <a:off x="3867238" y="3276619"/>
            <a:ext cx="1409524" cy="304762"/>
          </a:xfrm>
          <a:prstGeom prst="rect">
            <a:avLst/>
          </a:prstGeom>
        </p:spPr>
      </p:pic>
    </p:spTree>
    <p:extLst>
      <p:ext uri="{BB962C8B-B14F-4D97-AF65-F5344CB8AC3E}">
        <p14:creationId xmlns:p14="http://schemas.microsoft.com/office/powerpoint/2010/main" val="58798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147</a:t>
            </a:fld>
            <a:endParaRPr lang="en-US" altLang="zh-CN" dirty="0"/>
          </a:p>
        </p:txBody>
      </p:sp>
      <p:pic>
        <p:nvPicPr>
          <p:cNvPr id="4" name="图片 3">
            <a:extLst>
              <a:ext uri="{FF2B5EF4-FFF2-40B4-BE49-F238E27FC236}">
                <a16:creationId xmlns:a16="http://schemas.microsoft.com/office/drawing/2014/main" id="{1FD758A0-F207-44F2-B9C7-ACD780EBB407}"/>
              </a:ext>
            </a:extLst>
          </p:cNvPr>
          <p:cNvPicPr>
            <a:picLocks noChangeAspect="1"/>
          </p:cNvPicPr>
          <p:nvPr/>
        </p:nvPicPr>
        <p:blipFill>
          <a:blip r:embed="rId2"/>
          <a:stretch>
            <a:fillRect/>
          </a:stretch>
        </p:blipFill>
        <p:spPr>
          <a:xfrm>
            <a:off x="4748008" y="381000"/>
            <a:ext cx="4359047" cy="212364"/>
          </a:xfrm>
          <a:prstGeom prst="rect">
            <a:avLst/>
          </a:prstGeom>
        </p:spPr>
      </p:pic>
      <p:pic>
        <p:nvPicPr>
          <p:cNvPr id="7" name="图片 6">
            <a:extLst>
              <a:ext uri="{FF2B5EF4-FFF2-40B4-BE49-F238E27FC236}">
                <a16:creationId xmlns:a16="http://schemas.microsoft.com/office/drawing/2014/main" id="{8C1FFC46-CC09-4944-8A08-99745EF6066D}"/>
              </a:ext>
            </a:extLst>
          </p:cNvPr>
          <p:cNvPicPr>
            <a:picLocks noChangeAspect="1"/>
          </p:cNvPicPr>
          <p:nvPr/>
        </p:nvPicPr>
        <p:blipFill>
          <a:blip r:embed="rId3"/>
          <a:stretch>
            <a:fillRect/>
          </a:stretch>
        </p:blipFill>
        <p:spPr>
          <a:xfrm>
            <a:off x="457200" y="1219200"/>
            <a:ext cx="6295238" cy="1171429"/>
          </a:xfrm>
          <a:prstGeom prst="rect">
            <a:avLst/>
          </a:prstGeom>
        </p:spPr>
      </p:pic>
      <p:pic>
        <p:nvPicPr>
          <p:cNvPr id="8" name="图片 7">
            <a:extLst>
              <a:ext uri="{FF2B5EF4-FFF2-40B4-BE49-F238E27FC236}">
                <a16:creationId xmlns:a16="http://schemas.microsoft.com/office/drawing/2014/main" id="{664C6EF8-DE78-4D02-AFE1-BC94A3E0B5A0}"/>
              </a:ext>
            </a:extLst>
          </p:cNvPr>
          <p:cNvPicPr>
            <a:picLocks noChangeAspect="1"/>
          </p:cNvPicPr>
          <p:nvPr/>
        </p:nvPicPr>
        <p:blipFill>
          <a:blip r:embed="rId4"/>
          <a:stretch>
            <a:fillRect/>
          </a:stretch>
        </p:blipFill>
        <p:spPr>
          <a:xfrm>
            <a:off x="4219619" y="3200428"/>
            <a:ext cx="704762" cy="457143"/>
          </a:xfrm>
          <a:prstGeom prst="rect">
            <a:avLst/>
          </a:prstGeom>
        </p:spPr>
      </p:pic>
    </p:spTree>
    <p:extLst>
      <p:ext uri="{BB962C8B-B14F-4D97-AF65-F5344CB8AC3E}">
        <p14:creationId xmlns:p14="http://schemas.microsoft.com/office/powerpoint/2010/main" val="24441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148</a:t>
            </a:fld>
            <a:endParaRPr lang="en-US" altLang="zh-CN" dirty="0"/>
          </a:p>
        </p:txBody>
      </p:sp>
      <p:pic>
        <p:nvPicPr>
          <p:cNvPr id="4" name="图片 3">
            <a:extLst>
              <a:ext uri="{FF2B5EF4-FFF2-40B4-BE49-F238E27FC236}">
                <a16:creationId xmlns:a16="http://schemas.microsoft.com/office/drawing/2014/main" id="{1FD758A0-F207-44F2-B9C7-ACD780EBB407}"/>
              </a:ext>
            </a:extLst>
          </p:cNvPr>
          <p:cNvPicPr>
            <a:picLocks noChangeAspect="1"/>
          </p:cNvPicPr>
          <p:nvPr/>
        </p:nvPicPr>
        <p:blipFill>
          <a:blip r:embed="rId2"/>
          <a:stretch>
            <a:fillRect/>
          </a:stretch>
        </p:blipFill>
        <p:spPr>
          <a:xfrm>
            <a:off x="4748008" y="381000"/>
            <a:ext cx="4359047" cy="212364"/>
          </a:xfrm>
          <a:prstGeom prst="rect">
            <a:avLst/>
          </a:prstGeom>
        </p:spPr>
      </p:pic>
      <p:pic>
        <p:nvPicPr>
          <p:cNvPr id="7" name="图片 6">
            <a:extLst>
              <a:ext uri="{FF2B5EF4-FFF2-40B4-BE49-F238E27FC236}">
                <a16:creationId xmlns:a16="http://schemas.microsoft.com/office/drawing/2014/main" id="{085177F9-FD46-4C64-81BE-F69A2DB604B4}"/>
              </a:ext>
            </a:extLst>
          </p:cNvPr>
          <p:cNvPicPr>
            <a:picLocks noChangeAspect="1"/>
          </p:cNvPicPr>
          <p:nvPr/>
        </p:nvPicPr>
        <p:blipFill>
          <a:blip r:embed="rId3"/>
          <a:stretch>
            <a:fillRect/>
          </a:stretch>
        </p:blipFill>
        <p:spPr>
          <a:xfrm>
            <a:off x="334344" y="1219200"/>
            <a:ext cx="7742857" cy="514286"/>
          </a:xfrm>
          <a:prstGeom prst="rect">
            <a:avLst/>
          </a:prstGeom>
        </p:spPr>
      </p:pic>
      <p:pic>
        <p:nvPicPr>
          <p:cNvPr id="8" name="图片 7">
            <a:extLst>
              <a:ext uri="{FF2B5EF4-FFF2-40B4-BE49-F238E27FC236}">
                <a16:creationId xmlns:a16="http://schemas.microsoft.com/office/drawing/2014/main" id="{4C3830E5-FA5D-4CB0-AB81-B6E00ED3F87A}"/>
              </a:ext>
            </a:extLst>
          </p:cNvPr>
          <p:cNvPicPr>
            <a:picLocks noChangeAspect="1"/>
          </p:cNvPicPr>
          <p:nvPr/>
        </p:nvPicPr>
        <p:blipFill>
          <a:blip r:embed="rId4"/>
          <a:stretch>
            <a:fillRect/>
          </a:stretch>
        </p:blipFill>
        <p:spPr>
          <a:xfrm>
            <a:off x="3562476" y="3233762"/>
            <a:ext cx="2019048" cy="390476"/>
          </a:xfrm>
          <a:prstGeom prst="rect">
            <a:avLst/>
          </a:prstGeom>
        </p:spPr>
      </p:pic>
    </p:spTree>
    <p:extLst>
      <p:ext uri="{BB962C8B-B14F-4D97-AF65-F5344CB8AC3E}">
        <p14:creationId xmlns:p14="http://schemas.microsoft.com/office/powerpoint/2010/main" val="319847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430887"/>
          </a:xfrm>
        </p:spPr>
        <p:txBody>
          <a:bodyPr/>
          <a:lstStyle/>
          <a:p>
            <a:r>
              <a:rPr lang="zh-CN" altLang="en-US" sz="2800" dirty="0"/>
              <a:t>第六节  计算机网络与因特网发展简史（不考）</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801314"/>
          </a:xfrm>
        </p:spPr>
        <p:txBody>
          <a:bodyPr/>
          <a:lstStyle/>
          <a:p>
            <a:r>
              <a:rPr lang="en-US" altLang="zh-CN" dirty="0">
                <a:solidFill>
                  <a:srgbClr val="163793"/>
                </a:solidFill>
              </a:rPr>
              <a:t>MIT</a:t>
            </a:r>
            <a:r>
              <a:rPr lang="zh-CN" altLang="en-US" dirty="0">
                <a:solidFill>
                  <a:srgbClr val="163793"/>
                </a:solidFill>
              </a:rPr>
              <a:t>、兰德公司与</a:t>
            </a:r>
            <a:r>
              <a:rPr lang="en-US" altLang="zh-CN" dirty="0">
                <a:solidFill>
                  <a:srgbClr val="163793"/>
                </a:solidFill>
              </a:rPr>
              <a:t>NPL</a:t>
            </a:r>
            <a:r>
              <a:rPr lang="zh-CN" altLang="en-US" dirty="0">
                <a:solidFill>
                  <a:srgbClr val="163793"/>
                </a:solidFill>
              </a:rPr>
              <a:t>推动了分组交换技术的研究与发展， 而分组交换技术奠定了因特网发展的基础。</a:t>
            </a:r>
            <a:endParaRPr lang="en-US" altLang="zh-CN" dirty="0">
              <a:solidFill>
                <a:srgbClr val="163793"/>
              </a:solidFill>
            </a:endParaRPr>
          </a:p>
          <a:p>
            <a:endParaRPr lang="en-US" altLang="zh-CN" dirty="0">
              <a:solidFill>
                <a:srgbClr val="163793"/>
              </a:solidFill>
            </a:endParaRPr>
          </a:p>
          <a:p>
            <a:r>
              <a:rPr lang="en-US" altLang="zh-CN" dirty="0">
                <a:solidFill>
                  <a:srgbClr val="FF0000"/>
                </a:solidFill>
              </a:rPr>
              <a:t>1967</a:t>
            </a:r>
            <a:r>
              <a:rPr lang="zh-CN" altLang="en-US" dirty="0">
                <a:solidFill>
                  <a:srgbClr val="FF0000"/>
                </a:solidFill>
              </a:rPr>
              <a:t>年</a:t>
            </a:r>
            <a:r>
              <a:rPr lang="zh-CN" altLang="en-US" dirty="0">
                <a:solidFill>
                  <a:srgbClr val="163793"/>
                </a:solidFill>
              </a:rPr>
              <a:t>发布了一个称为</a:t>
            </a:r>
            <a:r>
              <a:rPr lang="en-US" altLang="zh-CN" dirty="0">
                <a:solidFill>
                  <a:srgbClr val="163793"/>
                </a:solidFill>
              </a:rPr>
              <a:t>ARPAnet</a:t>
            </a:r>
            <a:r>
              <a:rPr lang="zh-CN" altLang="en-US" dirty="0">
                <a:solidFill>
                  <a:srgbClr val="163793"/>
                </a:solidFill>
              </a:rPr>
              <a:t>的总体计划。</a:t>
            </a:r>
            <a:r>
              <a:rPr lang="en-US" altLang="zh-CN" dirty="0">
                <a:solidFill>
                  <a:srgbClr val="163793"/>
                </a:solidFill>
              </a:rPr>
              <a:t>ARPAnet</a:t>
            </a:r>
            <a:r>
              <a:rPr lang="zh-CN" altLang="en-US" dirty="0">
                <a:solidFill>
                  <a:srgbClr val="163793"/>
                </a:solidFill>
              </a:rPr>
              <a:t>是第一个分组交换计算机网络，也是当今因特网的祖先。</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到</a:t>
            </a:r>
            <a:r>
              <a:rPr lang="en-US" altLang="zh-CN" dirty="0">
                <a:solidFill>
                  <a:srgbClr val="FF0000"/>
                </a:solidFill>
              </a:rPr>
              <a:t>1969</a:t>
            </a:r>
            <a:r>
              <a:rPr lang="zh-CN" altLang="en-US" dirty="0">
                <a:solidFill>
                  <a:srgbClr val="FF0000"/>
                </a:solidFill>
              </a:rPr>
              <a:t>年</a:t>
            </a:r>
            <a:r>
              <a:rPr lang="zh-CN" altLang="en-US" dirty="0">
                <a:solidFill>
                  <a:srgbClr val="163793"/>
                </a:solidFill>
              </a:rPr>
              <a:t>底，</a:t>
            </a:r>
            <a:r>
              <a:rPr lang="en-US" altLang="zh-CN" dirty="0">
                <a:solidFill>
                  <a:srgbClr val="163793"/>
                </a:solidFill>
              </a:rPr>
              <a:t>ARPAnet</a:t>
            </a:r>
            <a:r>
              <a:rPr lang="zh-CN" altLang="en-US" dirty="0">
                <a:solidFill>
                  <a:srgbClr val="163793"/>
                </a:solidFill>
              </a:rPr>
              <a:t>己建成了由</a:t>
            </a:r>
            <a:r>
              <a:rPr lang="en-US" altLang="zh-CN" dirty="0">
                <a:solidFill>
                  <a:srgbClr val="163793"/>
                </a:solidFill>
              </a:rPr>
              <a:t>4</a:t>
            </a:r>
            <a:r>
              <a:rPr lang="zh-CN" altLang="en-US" dirty="0">
                <a:solidFill>
                  <a:srgbClr val="163793"/>
                </a:solidFill>
              </a:rPr>
              <a:t>个分组交换机互连的网络。</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到</a:t>
            </a:r>
            <a:r>
              <a:rPr lang="en-US" altLang="zh-CN" dirty="0">
                <a:solidFill>
                  <a:srgbClr val="FF0000"/>
                </a:solidFill>
              </a:rPr>
              <a:t>1972</a:t>
            </a:r>
            <a:r>
              <a:rPr lang="zh-CN" altLang="en-US" dirty="0">
                <a:solidFill>
                  <a:srgbClr val="FF0000"/>
                </a:solidFill>
              </a:rPr>
              <a:t>年</a:t>
            </a:r>
            <a:r>
              <a:rPr lang="zh-CN" altLang="en-US" dirty="0">
                <a:solidFill>
                  <a:srgbClr val="163793"/>
                </a:solidFill>
              </a:rPr>
              <a:t>，</a:t>
            </a:r>
            <a:r>
              <a:rPr lang="en-US" altLang="zh-CN" dirty="0">
                <a:solidFill>
                  <a:srgbClr val="163793"/>
                </a:solidFill>
              </a:rPr>
              <a:t>ARPAnet</a:t>
            </a:r>
            <a:r>
              <a:rPr lang="zh-CN" altLang="en-US" dirty="0">
                <a:solidFill>
                  <a:srgbClr val="163793"/>
                </a:solidFill>
              </a:rPr>
              <a:t>已经发展到</a:t>
            </a:r>
            <a:r>
              <a:rPr lang="en-US" altLang="zh-CN" dirty="0">
                <a:solidFill>
                  <a:srgbClr val="163793"/>
                </a:solidFill>
              </a:rPr>
              <a:t>15</a:t>
            </a:r>
            <a:r>
              <a:rPr lang="zh-CN" altLang="en-US" dirty="0">
                <a:solidFill>
                  <a:srgbClr val="163793"/>
                </a:solidFill>
              </a:rPr>
              <a:t>个交换结点，并向公众进行了演示。</a:t>
            </a:r>
            <a:endParaRPr lang="en-US" altLang="zh-CN" dirty="0">
              <a:solidFill>
                <a:srgbClr val="163793"/>
              </a:solidFill>
            </a:endParaRPr>
          </a:p>
          <a:p>
            <a:endParaRPr lang="en-US" altLang="zh-CN" dirty="0">
              <a:solidFill>
                <a:srgbClr val="163793"/>
              </a:solidFill>
            </a:endParaRPr>
          </a:p>
          <a:p>
            <a:r>
              <a:rPr lang="en-US" altLang="zh-CN" dirty="0">
                <a:solidFill>
                  <a:srgbClr val="163793"/>
                </a:solidFill>
              </a:rPr>
              <a:t>20</a:t>
            </a:r>
            <a:r>
              <a:rPr lang="zh-CN" altLang="en-US" dirty="0">
                <a:solidFill>
                  <a:srgbClr val="163793"/>
                </a:solidFill>
              </a:rPr>
              <a:t>世纪</a:t>
            </a:r>
            <a:r>
              <a:rPr lang="en-US" altLang="zh-CN" dirty="0">
                <a:solidFill>
                  <a:srgbClr val="163793"/>
                </a:solidFill>
              </a:rPr>
              <a:t>70</a:t>
            </a:r>
            <a:r>
              <a:rPr lang="zh-CN" altLang="en-US" dirty="0">
                <a:solidFill>
                  <a:srgbClr val="163793"/>
                </a:solidFill>
              </a:rPr>
              <a:t>年代早期与中期， 除了</a:t>
            </a:r>
            <a:r>
              <a:rPr lang="en-US" altLang="zh-CN" dirty="0">
                <a:solidFill>
                  <a:srgbClr val="163793"/>
                </a:solidFill>
              </a:rPr>
              <a:t>ARPAnet</a:t>
            </a:r>
            <a:r>
              <a:rPr lang="zh-CN" altLang="en-US" dirty="0">
                <a:solidFill>
                  <a:srgbClr val="163793"/>
                </a:solidFill>
              </a:rPr>
              <a:t>之外，还陆续诞生了许多其他分组交换网绪，例如</a:t>
            </a:r>
            <a:r>
              <a:rPr lang="en-US" altLang="zh-CN" dirty="0" err="1">
                <a:solidFill>
                  <a:srgbClr val="163793"/>
                </a:solidFill>
              </a:rPr>
              <a:t>ALOHAr</a:t>
            </a:r>
            <a:r>
              <a:rPr lang="zh-CN" altLang="en-US" dirty="0">
                <a:solidFill>
                  <a:srgbClr val="163793"/>
                </a:solidFill>
              </a:rPr>
              <a:t>田、</a:t>
            </a:r>
            <a:r>
              <a:rPr lang="en-US" altLang="zh-CN" dirty="0" err="1">
                <a:solidFill>
                  <a:srgbClr val="163793"/>
                </a:solidFill>
              </a:rPr>
              <a:t>Telen</a:t>
            </a:r>
            <a:r>
              <a:rPr lang="en-US" altLang="zh-CN" dirty="0">
                <a:solidFill>
                  <a:srgbClr val="163793"/>
                </a:solidFill>
              </a:rPr>
              <a:t> et</a:t>
            </a:r>
            <a:r>
              <a:rPr lang="zh-CN" altLang="en-US" dirty="0">
                <a:solidFill>
                  <a:srgbClr val="163793"/>
                </a:solidFill>
              </a:rPr>
              <a:t>等。</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149</a:t>
            </a:fld>
            <a:endParaRPr lang="en-US" altLang="zh-CN" dirty="0"/>
          </a:p>
        </p:txBody>
      </p:sp>
    </p:spTree>
    <p:extLst>
      <p:ext uri="{BB962C8B-B14F-4D97-AF65-F5344CB8AC3E}">
        <p14:creationId xmlns:p14="http://schemas.microsoft.com/office/powerpoint/2010/main" val="1391836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846659"/>
          </a:xfrm>
        </p:spPr>
        <p:txBody>
          <a:bodyPr/>
          <a:lstStyle/>
          <a:p>
            <a:r>
              <a:rPr lang="zh-CN" altLang="en-US" dirty="0">
                <a:solidFill>
                  <a:srgbClr val="163793"/>
                </a:solidFill>
              </a:rPr>
              <a:t>四、计算机网络的分类</a:t>
            </a:r>
          </a:p>
          <a:p>
            <a:endParaRPr lang="en-US" altLang="zh-CN" dirty="0">
              <a:solidFill>
                <a:srgbClr val="163793"/>
              </a:solidFill>
            </a:endParaRPr>
          </a:p>
          <a:p>
            <a:r>
              <a:rPr lang="zh-CN" altLang="en-US" dirty="0">
                <a:solidFill>
                  <a:srgbClr val="163793"/>
                </a:solidFill>
              </a:rPr>
              <a:t>计算机网络经历半个多世纪的发展，提出或建设了很多类型的网络，目前</a:t>
            </a:r>
            <a:r>
              <a:rPr lang="zh-CN" altLang="en-US" dirty="0">
                <a:solidFill>
                  <a:srgbClr val="FF0000"/>
                </a:solidFill>
              </a:rPr>
              <a:t>最大的计算机网络就是</a:t>
            </a:r>
            <a:r>
              <a:rPr lang="en-US" altLang="zh-CN" dirty="0">
                <a:solidFill>
                  <a:srgbClr val="FF0000"/>
                </a:solidFill>
              </a:rPr>
              <a:t>Internet</a:t>
            </a:r>
            <a:r>
              <a:rPr lang="zh-CN" altLang="en-US" dirty="0">
                <a:solidFill>
                  <a:srgbClr val="FF0000"/>
                </a:solidFill>
              </a:rPr>
              <a:t>（或称因特网）</a:t>
            </a:r>
            <a:r>
              <a:rPr lang="zh-CN" altLang="en-US" dirty="0">
                <a:solidFill>
                  <a:srgbClr val="163793"/>
                </a:solidFill>
              </a:rPr>
              <a:t>。按不同的分类标准可以将这些网络划分为不同的类型。</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E8F8E2F6-0605-43B3-A937-7A12D55858BE}"/>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15</a:t>
            </a:fld>
            <a:endParaRPr lang="en-US" altLang="zh-CN" dirty="0"/>
          </a:p>
        </p:txBody>
      </p:sp>
    </p:spTree>
    <p:extLst>
      <p:ext uri="{BB962C8B-B14F-4D97-AF65-F5344CB8AC3E}">
        <p14:creationId xmlns:p14="http://schemas.microsoft.com/office/powerpoint/2010/main" val="20154923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r>
              <a:rPr lang="zh-CN" altLang="en-US" dirty="0"/>
              <a:t>第六节  计算机网络与因特网发展简史</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693319"/>
          </a:xfrm>
        </p:spPr>
        <p:txBody>
          <a:bodyPr/>
          <a:lstStyle/>
          <a:p>
            <a:r>
              <a:rPr lang="en-US" altLang="zh-CN" dirty="0">
                <a:solidFill>
                  <a:srgbClr val="163793"/>
                </a:solidFill>
              </a:rPr>
              <a:t>Vinton Cerf</a:t>
            </a:r>
            <a:r>
              <a:rPr lang="zh-CN" altLang="en-US" dirty="0">
                <a:solidFill>
                  <a:srgbClr val="163793"/>
                </a:solidFill>
              </a:rPr>
              <a:t>与</a:t>
            </a:r>
            <a:r>
              <a:rPr lang="en-US" altLang="zh-CN" dirty="0">
                <a:solidFill>
                  <a:srgbClr val="163793"/>
                </a:solidFill>
              </a:rPr>
              <a:t>Robert Kahn</a:t>
            </a:r>
            <a:r>
              <a:rPr lang="zh-CN" altLang="en-US" dirty="0">
                <a:solidFill>
                  <a:srgbClr val="163793"/>
                </a:solidFill>
              </a:rPr>
              <a:t>提出了</a:t>
            </a:r>
            <a:r>
              <a:rPr lang="zh-CN" altLang="en-US" dirty="0">
                <a:solidFill>
                  <a:srgbClr val="FF0000"/>
                </a:solidFill>
              </a:rPr>
              <a:t>互联网体系结构</a:t>
            </a:r>
            <a:r>
              <a:rPr lang="zh-CN" altLang="en-US" dirty="0">
                <a:solidFill>
                  <a:srgbClr val="163793"/>
                </a:solidFill>
              </a:rPr>
              <a:t>， 即构建网络之网络， 并发展了</a:t>
            </a:r>
            <a:r>
              <a:rPr lang="en-US" altLang="zh-CN" dirty="0">
                <a:solidFill>
                  <a:srgbClr val="163793"/>
                </a:solidFill>
              </a:rPr>
              <a:t>3</a:t>
            </a:r>
            <a:r>
              <a:rPr lang="zh-CN" altLang="en-US" dirty="0">
                <a:solidFill>
                  <a:srgbClr val="163793"/>
                </a:solidFill>
              </a:rPr>
              <a:t>个因特网核心协议， 即</a:t>
            </a:r>
            <a:r>
              <a:rPr lang="en-US" altLang="zh-CN" dirty="0">
                <a:solidFill>
                  <a:srgbClr val="163793"/>
                </a:solidFill>
              </a:rPr>
              <a:t>TCP</a:t>
            </a:r>
            <a:r>
              <a:rPr lang="zh-CN" altLang="en-US" dirty="0">
                <a:solidFill>
                  <a:srgbClr val="163793"/>
                </a:solidFill>
              </a:rPr>
              <a:t>、</a:t>
            </a:r>
            <a:r>
              <a:rPr lang="en-US" altLang="zh-CN" dirty="0">
                <a:solidFill>
                  <a:srgbClr val="163793"/>
                </a:solidFill>
              </a:rPr>
              <a:t>UDP</a:t>
            </a:r>
            <a:r>
              <a:rPr lang="zh-CN" altLang="en-US" dirty="0">
                <a:solidFill>
                  <a:srgbClr val="163793"/>
                </a:solidFill>
              </a:rPr>
              <a:t>和</a:t>
            </a:r>
            <a:r>
              <a:rPr lang="en-US" altLang="zh-CN" dirty="0">
                <a:solidFill>
                  <a:srgbClr val="163793"/>
                </a:solidFill>
              </a:rPr>
              <a:t>IP</a:t>
            </a:r>
            <a:r>
              <a:rPr lang="zh-CN" altLang="en-US" dirty="0">
                <a:solidFill>
                  <a:srgbClr val="163793"/>
                </a:solidFill>
              </a:rPr>
              <a:t>， 奠定了因特网的协议基础。</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到</a:t>
            </a:r>
            <a:r>
              <a:rPr lang="en-US" altLang="zh-CN" dirty="0">
                <a:solidFill>
                  <a:srgbClr val="FF0000"/>
                </a:solidFill>
              </a:rPr>
              <a:t>20</a:t>
            </a:r>
            <a:r>
              <a:rPr lang="zh-CN" altLang="en-US" dirty="0">
                <a:solidFill>
                  <a:srgbClr val="FF0000"/>
                </a:solidFill>
              </a:rPr>
              <a:t>世纪</a:t>
            </a:r>
            <a:r>
              <a:rPr lang="en-US" altLang="zh-CN" dirty="0">
                <a:solidFill>
                  <a:srgbClr val="FF0000"/>
                </a:solidFill>
              </a:rPr>
              <a:t>70</a:t>
            </a:r>
            <a:r>
              <a:rPr lang="zh-CN" altLang="en-US" dirty="0">
                <a:solidFill>
                  <a:srgbClr val="FF0000"/>
                </a:solidFill>
              </a:rPr>
              <a:t>年代末期</a:t>
            </a:r>
            <a:r>
              <a:rPr lang="zh-CN" altLang="en-US" dirty="0">
                <a:solidFill>
                  <a:srgbClr val="163793"/>
                </a:solidFill>
              </a:rPr>
              <a:t>，</a:t>
            </a:r>
            <a:r>
              <a:rPr lang="en-US" altLang="zh-CN" dirty="0">
                <a:solidFill>
                  <a:srgbClr val="163793"/>
                </a:solidFill>
              </a:rPr>
              <a:t>ARPAnet</a:t>
            </a:r>
            <a:r>
              <a:rPr lang="zh-CN" altLang="en-US" dirty="0">
                <a:solidFill>
                  <a:srgbClr val="163793"/>
                </a:solidFill>
              </a:rPr>
              <a:t>已连接大约</a:t>
            </a:r>
            <a:r>
              <a:rPr lang="en-US" altLang="zh-CN" dirty="0">
                <a:solidFill>
                  <a:srgbClr val="163793"/>
                </a:solidFill>
              </a:rPr>
              <a:t>200</a:t>
            </a:r>
            <a:r>
              <a:rPr lang="zh-CN" altLang="en-US" dirty="0">
                <a:solidFill>
                  <a:srgbClr val="163793"/>
                </a:solidFill>
              </a:rPr>
              <a:t>台主机，公共因特网己现雏形。</a:t>
            </a:r>
            <a:r>
              <a:rPr lang="zh-CN" altLang="en-US" dirty="0">
                <a:solidFill>
                  <a:srgbClr val="FF0000"/>
                </a:solidFill>
              </a:rPr>
              <a:t>到</a:t>
            </a:r>
            <a:r>
              <a:rPr lang="en-US" altLang="zh-CN" dirty="0">
                <a:solidFill>
                  <a:srgbClr val="FF0000"/>
                </a:solidFill>
              </a:rPr>
              <a:t>20</a:t>
            </a:r>
            <a:r>
              <a:rPr lang="zh-CN" altLang="en-US" dirty="0">
                <a:solidFill>
                  <a:srgbClr val="FF0000"/>
                </a:solidFill>
              </a:rPr>
              <a:t>世纪</a:t>
            </a:r>
            <a:r>
              <a:rPr lang="en-US" altLang="zh-CN" dirty="0">
                <a:solidFill>
                  <a:srgbClr val="FF0000"/>
                </a:solidFill>
              </a:rPr>
              <a:t>80</a:t>
            </a:r>
            <a:r>
              <a:rPr lang="zh-CN" altLang="en-US" dirty="0">
                <a:solidFill>
                  <a:srgbClr val="FF0000"/>
                </a:solidFill>
              </a:rPr>
              <a:t>年代</a:t>
            </a:r>
            <a:r>
              <a:rPr lang="zh-CN" altLang="en-US" dirty="0">
                <a:solidFill>
                  <a:srgbClr val="163793"/>
                </a:solidFill>
              </a:rPr>
              <a:t>， 公共因特网上连接的主机数量达到</a:t>
            </a:r>
            <a:r>
              <a:rPr lang="en-US" altLang="zh-CN" dirty="0">
                <a:solidFill>
                  <a:srgbClr val="163793"/>
                </a:solidFill>
              </a:rPr>
              <a:t>100000</a:t>
            </a:r>
            <a:r>
              <a:rPr lang="zh-CN" altLang="en-US" dirty="0">
                <a:solidFill>
                  <a:srgbClr val="163793"/>
                </a:solidFill>
              </a:rPr>
              <a:t>台。</a:t>
            </a:r>
          </a:p>
          <a:p>
            <a:endParaRPr lang="en-US" altLang="zh-CN" dirty="0">
              <a:solidFill>
                <a:srgbClr val="163793"/>
              </a:solidFill>
            </a:endParaRPr>
          </a:p>
          <a:p>
            <a:r>
              <a:rPr lang="en-US" altLang="zh-CN" dirty="0">
                <a:solidFill>
                  <a:srgbClr val="FF0000"/>
                </a:solidFill>
              </a:rPr>
              <a:t>1986</a:t>
            </a:r>
            <a:r>
              <a:rPr lang="zh-CN" altLang="en-US" dirty="0">
                <a:solidFill>
                  <a:srgbClr val="FF0000"/>
                </a:solidFill>
              </a:rPr>
              <a:t>年， 创建了</a:t>
            </a:r>
            <a:r>
              <a:rPr lang="en-US" altLang="zh-CN" dirty="0">
                <a:solidFill>
                  <a:srgbClr val="FF0000"/>
                </a:solidFill>
              </a:rPr>
              <a:t>NSFNET</a:t>
            </a:r>
            <a:r>
              <a:rPr lang="zh-CN" altLang="en-US" dirty="0">
                <a:solidFill>
                  <a:srgbClr val="163793"/>
                </a:solidFill>
              </a:rPr>
              <a:t>。在此期间，</a:t>
            </a:r>
            <a:r>
              <a:rPr lang="en-US" altLang="zh-CN" dirty="0">
                <a:solidFill>
                  <a:srgbClr val="163793"/>
                </a:solidFill>
              </a:rPr>
              <a:t>TCP/IP</a:t>
            </a:r>
            <a:r>
              <a:rPr lang="zh-CN" altLang="en-US" dirty="0">
                <a:solidFill>
                  <a:srgbClr val="163793"/>
                </a:solidFill>
              </a:rPr>
              <a:t>协议簇逐渐成熟， 并于</a:t>
            </a:r>
            <a:r>
              <a:rPr lang="en-US" altLang="zh-CN" dirty="0">
                <a:solidFill>
                  <a:srgbClr val="163793"/>
                </a:solidFill>
              </a:rPr>
              <a:t>1983</a:t>
            </a:r>
            <a:r>
              <a:rPr lang="zh-CN" altLang="en-US" dirty="0">
                <a:solidFill>
                  <a:srgbClr val="163793"/>
                </a:solidFill>
              </a:rPr>
              <a:t>年</a:t>
            </a:r>
            <a:r>
              <a:rPr lang="en-US" altLang="zh-CN" dirty="0">
                <a:solidFill>
                  <a:srgbClr val="163793"/>
                </a:solidFill>
              </a:rPr>
              <a:t>1</a:t>
            </a:r>
            <a:r>
              <a:rPr lang="zh-CN" altLang="en-US" dirty="0">
                <a:solidFill>
                  <a:srgbClr val="163793"/>
                </a:solidFill>
              </a:rPr>
              <a:t>月</a:t>
            </a:r>
            <a:r>
              <a:rPr lang="en-US" altLang="zh-CN" dirty="0">
                <a:solidFill>
                  <a:srgbClr val="163793"/>
                </a:solidFill>
              </a:rPr>
              <a:t>1</a:t>
            </a:r>
            <a:r>
              <a:rPr lang="zh-CN" altLang="en-US" dirty="0">
                <a:solidFill>
                  <a:srgbClr val="163793"/>
                </a:solidFill>
              </a:rPr>
              <a:t>日正式部署， 替代了</a:t>
            </a:r>
            <a:r>
              <a:rPr lang="en-US" altLang="zh-CN" dirty="0">
                <a:solidFill>
                  <a:srgbClr val="163793"/>
                </a:solidFill>
              </a:rPr>
              <a:t>NCP</a:t>
            </a:r>
            <a:r>
              <a:rPr lang="zh-CN" altLang="en-US" dirty="0">
                <a:solidFill>
                  <a:srgbClr val="163793"/>
                </a:solidFill>
              </a:rPr>
              <a:t>。</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150</a:t>
            </a:fld>
            <a:endParaRPr lang="en-US" altLang="zh-CN" dirty="0"/>
          </a:p>
        </p:txBody>
      </p:sp>
    </p:spTree>
    <p:extLst>
      <p:ext uri="{BB962C8B-B14F-4D97-AF65-F5344CB8AC3E}">
        <p14:creationId xmlns:p14="http://schemas.microsoft.com/office/powerpoint/2010/main" val="1980142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r>
              <a:rPr lang="zh-CN" altLang="en-US" dirty="0"/>
              <a:t>第六节  计算机网络与因特网发展简史</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062651"/>
          </a:xfrm>
        </p:spPr>
        <p:txBody>
          <a:bodyPr/>
          <a:lstStyle/>
          <a:p>
            <a:r>
              <a:rPr lang="zh-CN" altLang="en-US" dirty="0">
                <a:solidFill>
                  <a:srgbClr val="163793"/>
                </a:solidFill>
              </a:rPr>
              <a:t>进入</a:t>
            </a:r>
            <a:r>
              <a:rPr lang="en-US" altLang="zh-CN" dirty="0">
                <a:solidFill>
                  <a:srgbClr val="FF0000"/>
                </a:solidFill>
              </a:rPr>
              <a:t>20</a:t>
            </a:r>
            <a:r>
              <a:rPr lang="zh-CN" altLang="en-US" dirty="0">
                <a:solidFill>
                  <a:srgbClr val="FF0000"/>
                </a:solidFill>
              </a:rPr>
              <a:t>世纪</a:t>
            </a:r>
            <a:r>
              <a:rPr lang="en-US" altLang="zh-CN" dirty="0">
                <a:solidFill>
                  <a:srgbClr val="FF0000"/>
                </a:solidFill>
              </a:rPr>
              <a:t>90</a:t>
            </a:r>
            <a:r>
              <a:rPr lang="zh-CN" altLang="en-US" dirty="0">
                <a:solidFill>
                  <a:srgbClr val="FF0000"/>
                </a:solidFill>
              </a:rPr>
              <a:t>年代</a:t>
            </a:r>
            <a:r>
              <a:rPr lang="zh-CN" altLang="en-US" dirty="0">
                <a:solidFill>
                  <a:srgbClr val="163793"/>
                </a:solidFill>
              </a:rPr>
              <a:t>， 因特网祖先</a:t>
            </a:r>
            <a:r>
              <a:rPr lang="en-US" altLang="zh-CN" dirty="0">
                <a:solidFill>
                  <a:srgbClr val="163793"/>
                </a:solidFill>
              </a:rPr>
              <a:t>ARPAnet</a:t>
            </a:r>
            <a:r>
              <a:rPr lang="zh-CN" altLang="en-US" dirty="0">
                <a:solidFill>
                  <a:srgbClr val="163793"/>
                </a:solidFill>
              </a:rPr>
              <a:t>已不复存在。</a:t>
            </a:r>
            <a:r>
              <a:rPr lang="en-US" altLang="zh-CN" dirty="0">
                <a:solidFill>
                  <a:srgbClr val="163793"/>
                </a:solidFill>
              </a:rPr>
              <a:t>1991</a:t>
            </a:r>
            <a:r>
              <a:rPr lang="zh-CN" altLang="en-US" dirty="0">
                <a:solidFill>
                  <a:srgbClr val="163793"/>
                </a:solidFill>
              </a:rPr>
              <a:t>年，</a:t>
            </a:r>
            <a:r>
              <a:rPr lang="en-US" altLang="zh-CN" dirty="0">
                <a:solidFill>
                  <a:srgbClr val="163793"/>
                </a:solidFill>
              </a:rPr>
              <a:t>NSFNET</a:t>
            </a:r>
            <a:r>
              <a:rPr lang="zh-CN" altLang="en-US" dirty="0">
                <a:solidFill>
                  <a:srgbClr val="163793"/>
                </a:solidFill>
              </a:rPr>
              <a:t>解除了用于商业用途的限制， 并于</a:t>
            </a:r>
            <a:r>
              <a:rPr lang="en-US" altLang="zh-CN" dirty="0">
                <a:solidFill>
                  <a:srgbClr val="163793"/>
                </a:solidFill>
              </a:rPr>
              <a:t>1995</a:t>
            </a:r>
            <a:r>
              <a:rPr lang="zh-CN" altLang="en-US" dirty="0">
                <a:solidFill>
                  <a:srgbClr val="163793"/>
                </a:solidFill>
              </a:rPr>
              <a:t>年退役， 因特网主干流量正式转由商业因特网服务提供商（</a:t>
            </a:r>
            <a:r>
              <a:rPr lang="en-US" altLang="zh-CN" dirty="0">
                <a:solidFill>
                  <a:srgbClr val="163793"/>
                </a:solidFill>
              </a:rPr>
              <a:t>ISP</a:t>
            </a:r>
            <a:r>
              <a:rPr lang="zh-CN" altLang="en-US" dirty="0">
                <a:solidFill>
                  <a:srgbClr val="163793"/>
                </a:solidFill>
              </a:rPr>
              <a:t>）负责承载。这个期间最具有代表性的事件之一就是</a:t>
            </a:r>
            <a:r>
              <a:rPr lang="zh-CN" altLang="en-US" dirty="0">
                <a:solidFill>
                  <a:srgbClr val="FF0000"/>
                </a:solidFill>
              </a:rPr>
              <a:t>万维网（</a:t>
            </a:r>
            <a:r>
              <a:rPr lang="en-US" altLang="zh-CN" dirty="0">
                <a:solidFill>
                  <a:srgbClr val="FF0000"/>
                </a:solidFill>
              </a:rPr>
              <a:t>WWW</a:t>
            </a:r>
            <a:r>
              <a:rPr lang="zh-CN" altLang="en-US" dirty="0">
                <a:solidFill>
                  <a:srgbClr val="FF0000"/>
                </a:solidFill>
              </a:rPr>
              <a:t>）</a:t>
            </a:r>
            <a:r>
              <a:rPr lang="zh-CN" altLang="en-US" dirty="0">
                <a:solidFill>
                  <a:srgbClr val="163793"/>
                </a:solidFill>
              </a:rPr>
              <a:t>应用的诞生， 它将因特网带入到普通家庭与各行各业， 对于因特网的普及功不可没。</a:t>
            </a:r>
            <a:endParaRPr lang="en-US" altLang="zh-CN" dirty="0">
              <a:solidFill>
                <a:srgbClr val="163793"/>
              </a:solidFill>
            </a:endParaRPr>
          </a:p>
          <a:p>
            <a:endParaRPr lang="en-US" altLang="zh-CN" dirty="0">
              <a:solidFill>
                <a:srgbClr val="163793"/>
              </a:solidFill>
            </a:endParaRPr>
          </a:p>
          <a:p>
            <a:r>
              <a:rPr lang="en-US" altLang="zh-CN" dirty="0">
                <a:solidFill>
                  <a:srgbClr val="FF0000"/>
                </a:solidFill>
              </a:rPr>
              <a:t>20</a:t>
            </a:r>
            <a:r>
              <a:rPr lang="zh-CN" altLang="en-US" dirty="0">
                <a:solidFill>
                  <a:srgbClr val="FF0000"/>
                </a:solidFill>
              </a:rPr>
              <a:t>世纪</a:t>
            </a:r>
            <a:r>
              <a:rPr lang="en-US" altLang="zh-CN" dirty="0">
                <a:solidFill>
                  <a:srgbClr val="FF0000"/>
                </a:solidFill>
              </a:rPr>
              <a:t>90</a:t>
            </a:r>
            <a:r>
              <a:rPr lang="zh-CN" altLang="en-US" dirty="0">
                <a:solidFill>
                  <a:srgbClr val="FF0000"/>
                </a:solidFill>
              </a:rPr>
              <a:t>年代后</a:t>
            </a:r>
            <a:r>
              <a:rPr lang="en-US" altLang="zh-CN" dirty="0">
                <a:solidFill>
                  <a:srgbClr val="FF0000"/>
                </a:solidFill>
              </a:rPr>
              <a:t>5</a:t>
            </a:r>
            <a:r>
              <a:rPr lang="zh-CN" altLang="en-US" dirty="0">
                <a:solidFill>
                  <a:srgbClr val="FF0000"/>
                </a:solidFill>
              </a:rPr>
              <a:t>年</a:t>
            </a:r>
            <a:r>
              <a:rPr lang="zh-CN" altLang="en-US" dirty="0">
                <a:solidFill>
                  <a:srgbClr val="163793"/>
                </a:solidFill>
              </a:rPr>
              <a:t>是因特网快速发展与变革的时期， 众多大企业、高校甚至个人开始接入因特网， 井且陆续出现了很多受欢迎的网络应用， 如电子邮件、</a:t>
            </a:r>
            <a:r>
              <a:rPr lang="en-US" altLang="zh-CN" dirty="0">
                <a:solidFill>
                  <a:srgbClr val="163793"/>
                </a:solidFill>
              </a:rPr>
              <a:t>WWW</a:t>
            </a:r>
            <a:r>
              <a:rPr lang="zh-CN" altLang="en-US" dirty="0">
                <a:solidFill>
                  <a:srgbClr val="163793"/>
                </a:solidFill>
              </a:rPr>
              <a:t>、即时通信、</a:t>
            </a:r>
            <a:r>
              <a:rPr lang="en-US" altLang="zh-CN" dirty="0">
                <a:solidFill>
                  <a:srgbClr val="163793"/>
                </a:solidFill>
              </a:rPr>
              <a:t>FTP</a:t>
            </a:r>
            <a:r>
              <a:rPr lang="zh-CN" altLang="en-US" dirty="0">
                <a:solidFill>
                  <a:srgbClr val="163793"/>
                </a:solidFill>
              </a:rPr>
              <a:t>等。</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151</a:t>
            </a:fld>
            <a:endParaRPr lang="en-US" altLang="zh-CN" dirty="0"/>
          </a:p>
        </p:txBody>
      </p:sp>
    </p:spTree>
    <p:extLst>
      <p:ext uri="{BB962C8B-B14F-4D97-AF65-F5344CB8AC3E}">
        <p14:creationId xmlns:p14="http://schemas.microsoft.com/office/powerpoint/2010/main" val="21175181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r>
              <a:rPr lang="zh-CN" altLang="en-US" dirty="0"/>
              <a:t>第六节  计算机网络与因特网发展简史</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801314"/>
          </a:xfrm>
        </p:spPr>
        <p:txBody>
          <a:bodyPr/>
          <a:lstStyle/>
          <a:p>
            <a:r>
              <a:rPr lang="zh-CN" altLang="en-US" dirty="0">
                <a:solidFill>
                  <a:srgbClr val="FF0000"/>
                </a:solidFill>
              </a:rPr>
              <a:t>从</a:t>
            </a:r>
            <a:r>
              <a:rPr lang="en-US" altLang="zh-CN" dirty="0">
                <a:solidFill>
                  <a:srgbClr val="FF0000"/>
                </a:solidFill>
              </a:rPr>
              <a:t>2000</a:t>
            </a:r>
            <a:r>
              <a:rPr lang="zh-CN" altLang="en-US" dirty="0">
                <a:solidFill>
                  <a:srgbClr val="FF0000"/>
                </a:solidFill>
              </a:rPr>
              <a:t>年开始</a:t>
            </a:r>
            <a:r>
              <a:rPr lang="zh-CN" altLang="en-US" dirty="0">
                <a:solidFill>
                  <a:srgbClr val="163793"/>
                </a:solidFill>
              </a:rPr>
              <a:t>， 因特网进入爆发式发展时期。接入因特网用户数量每年高速增长， 接入方式灵活， 接入带宽逐步增加， 新兴网络应用层出不穷， 如微博、脸书等。因特网已经渗</a:t>
            </a:r>
          </a:p>
          <a:p>
            <a:r>
              <a:rPr lang="zh-CN" altLang="en-US" dirty="0">
                <a:solidFill>
                  <a:srgbClr val="163793"/>
                </a:solidFill>
              </a:rPr>
              <a:t>透到各个领域，“</a:t>
            </a:r>
            <a:r>
              <a:rPr lang="zh-CN" altLang="en-US" dirty="0">
                <a:solidFill>
                  <a:srgbClr val="FF0000"/>
                </a:solidFill>
              </a:rPr>
              <a:t>互联网＋</a:t>
            </a:r>
            <a:r>
              <a:rPr lang="zh-CN" altLang="en-US" dirty="0">
                <a:solidFill>
                  <a:srgbClr val="163793"/>
                </a:solidFill>
              </a:rPr>
              <a:t> ” 几乎已经成为妇孺皆知的名词， 基于因特网的新兴企业如雨后春笋， 如谷歌、百度、腾讯、阿里等。基于因特网的新技术也已进入人们的工作、学习与生活中， 如</a:t>
            </a:r>
            <a:r>
              <a:rPr lang="zh-CN" altLang="en-US" dirty="0">
                <a:solidFill>
                  <a:srgbClr val="FF0000"/>
                </a:solidFill>
              </a:rPr>
              <a:t>云计算、云存储</a:t>
            </a:r>
            <a:r>
              <a:rPr lang="zh-CN" altLang="en-US" dirty="0">
                <a:solidFill>
                  <a:srgbClr val="163793"/>
                </a:solidFill>
              </a:rPr>
              <a:t>等。</a:t>
            </a:r>
            <a:endParaRPr lang="en-US" altLang="zh-CN" dirty="0">
              <a:solidFill>
                <a:srgbClr val="163793"/>
              </a:solidFill>
            </a:endParaRPr>
          </a:p>
          <a:p>
            <a:endParaRPr lang="zh-CN" altLang="en-US" dirty="0">
              <a:solidFill>
                <a:srgbClr val="163793"/>
              </a:solidFill>
            </a:endParaRPr>
          </a:p>
          <a:p>
            <a:r>
              <a:rPr lang="zh-CN" altLang="en-US" dirty="0">
                <a:solidFill>
                  <a:srgbClr val="163793"/>
                </a:solidFill>
              </a:rPr>
              <a:t>随着因特网与移动通信技术的结合， 诞生了</a:t>
            </a:r>
            <a:r>
              <a:rPr lang="zh-CN" altLang="en-US" dirty="0">
                <a:solidFill>
                  <a:srgbClr val="FF0000"/>
                </a:solidFill>
              </a:rPr>
              <a:t>移动互联网</a:t>
            </a:r>
            <a:r>
              <a:rPr lang="zh-CN" altLang="en-US" dirty="0">
                <a:solidFill>
                  <a:srgbClr val="163793"/>
                </a:solidFill>
              </a:rPr>
              <a:t>， 使得因特网的接入方式更加灵活， 应用更加丰富。未来随着技术的发展， 计算机网络将更加深入地延伸到人们生存空间的</a:t>
            </a:r>
          </a:p>
          <a:p>
            <a:r>
              <a:rPr lang="zh-CN" altLang="en-US" dirty="0">
                <a:solidFill>
                  <a:srgbClr val="163793"/>
                </a:solidFill>
              </a:rPr>
              <a:t>每个角落， 并带领人们进入一个如物理世界同样重要的网络空间。</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152</a:t>
            </a:fld>
            <a:endParaRPr lang="en-US" altLang="zh-CN" dirty="0"/>
          </a:p>
        </p:txBody>
      </p:sp>
    </p:spTree>
    <p:extLst>
      <p:ext uri="{BB962C8B-B14F-4D97-AF65-F5344CB8AC3E}">
        <p14:creationId xmlns:p14="http://schemas.microsoft.com/office/powerpoint/2010/main" val="18721357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24936"/>
            <a:ext cx="9144000" cy="1524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358134" y="3376352"/>
            <a:ext cx="2430145" cy="711200"/>
          </a:xfrm>
          <a:prstGeom prst="rect">
            <a:avLst/>
          </a:prstGeom>
        </p:spPr>
        <p:txBody>
          <a:bodyPr vert="horz" wrap="square" lIns="0" tIns="0" rIns="0" bIns="0" rtlCol="0">
            <a:spAutoFit/>
          </a:bodyPr>
          <a:lstStyle/>
          <a:p>
            <a:pPr marL="12700">
              <a:lnSpc>
                <a:spcPct val="100000"/>
              </a:lnSpc>
              <a:tabLst>
                <a:tab pos="1041400" algn="l"/>
              </a:tabLst>
            </a:pPr>
            <a:r>
              <a:rPr sz="5400" b="1" spc="-10" dirty="0">
                <a:solidFill>
                  <a:srgbClr val="FFFFFF"/>
                </a:solidFill>
                <a:latin typeface="华文楷体"/>
                <a:cs typeface="华文楷体"/>
              </a:rPr>
              <a:t>谢	</a:t>
            </a:r>
            <a:r>
              <a:rPr sz="5400" b="1" dirty="0">
                <a:solidFill>
                  <a:srgbClr val="FFFFFF"/>
                </a:solidFill>
                <a:latin typeface="华文楷体"/>
                <a:cs typeface="华文楷体"/>
              </a:rPr>
              <a:t>谢！</a:t>
            </a:r>
            <a:endParaRPr sz="5400" dirty="0">
              <a:latin typeface="华文楷体"/>
              <a:cs typeface="华文楷体"/>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693319"/>
          </a:xfrm>
        </p:spPr>
        <p:txBody>
          <a:bodyPr/>
          <a:lstStyle/>
          <a:p>
            <a:r>
              <a:rPr lang="zh-CN" altLang="en-US" dirty="0">
                <a:solidFill>
                  <a:srgbClr val="163793"/>
                </a:solidFill>
              </a:rPr>
              <a:t>四、计算机网络的分类</a:t>
            </a:r>
          </a:p>
          <a:p>
            <a:r>
              <a:rPr lang="en-US" altLang="zh-CN" dirty="0">
                <a:solidFill>
                  <a:srgbClr val="163793"/>
                </a:solidFill>
              </a:rPr>
              <a:t>1.</a:t>
            </a:r>
            <a:r>
              <a:rPr lang="zh-CN" altLang="en-US" dirty="0">
                <a:solidFill>
                  <a:srgbClr val="FF0000"/>
                </a:solidFill>
              </a:rPr>
              <a:t>按覆盖范围分类</a:t>
            </a:r>
          </a:p>
          <a:p>
            <a:r>
              <a:rPr lang="zh-CN" altLang="en-US" dirty="0">
                <a:solidFill>
                  <a:srgbClr val="163793"/>
                </a:solidFill>
              </a:rPr>
              <a:t>计算机网络规模差异很大， 小到一个家庭的网络， 大到全球性因特网。按网络覆盖范围分类，计算机网络可以分为以下</a:t>
            </a:r>
            <a:r>
              <a:rPr lang="en-US" altLang="zh-CN" dirty="0">
                <a:solidFill>
                  <a:srgbClr val="163793"/>
                </a:solidFill>
              </a:rPr>
              <a:t>4</a:t>
            </a:r>
            <a:r>
              <a:rPr lang="zh-CN" altLang="en-US" dirty="0">
                <a:solidFill>
                  <a:srgbClr val="163793"/>
                </a:solidFill>
              </a:rPr>
              <a:t>种类型。</a:t>
            </a:r>
            <a:endParaRPr lang="en-US" altLang="zh-CN" dirty="0">
              <a:solidFill>
                <a:srgbClr val="163793"/>
              </a:solidFill>
            </a:endParaRPr>
          </a:p>
          <a:p>
            <a:endParaRPr lang="zh-CN" altLang="en-US" dirty="0">
              <a:solidFill>
                <a:srgbClr val="163793"/>
              </a:solidFill>
            </a:endParaRPr>
          </a:p>
          <a:p>
            <a:r>
              <a:rPr lang="zh-CN" altLang="en-US" dirty="0">
                <a:solidFill>
                  <a:srgbClr val="163793"/>
                </a:solidFill>
              </a:rPr>
              <a:t>（</a:t>
            </a:r>
            <a:r>
              <a:rPr lang="en-US" altLang="zh-CN" dirty="0">
                <a:solidFill>
                  <a:srgbClr val="163793"/>
                </a:solidFill>
              </a:rPr>
              <a:t>1</a:t>
            </a:r>
            <a:r>
              <a:rPr lang="zh-CN" altLang="en-US" dirty="0">
                <a:solidFill>
                  <a:srgbClr val="163793"/>
                </a:solidFill>
              </a:rPr>
              <a:t>）</a:t>
            </a:r>
            <a:r>
              <a:rPr lang="zh-CN" altLang="en-US" dirty="0">
                <a:solidFill>
                  <a:srgbClr val="FF0000"/>
                </a:solidFill>
              </a:rPr>
              <a:t>个域网</a:t>
            </a:r>
            <a:r>
              <a:rPr lang="zh-CN" altLang="en-US" dirty="0">
                <a:solidFill>
                  <a:srgbClr val="163793"/>
                </a:solidFill>
              </a:rPr>
              <a:t>（</a:t>
            </a:r>
            <a:r>
              <a:rPr lang="en-US" altLang="zh-CN" dirty="0">
                <a:solidFill>
                  <a:srgbClr val="163793"/>
                </a:solidFill>
              </a:rPr>
              <a:t>Personal Area Network, PAN)</a:t>
            </a:r>
          </a:p>
          <a:p>
            <a:r>
              <a:rPr lang="zh-CN" altLang="en-US" dirty="0">
                <a:solidFill>
                  <a:srgbClr val="163793"/>
                </a:solidFill>
              </a:rPr>
              <a:t>（</a:t>
            </a:r>
            <a:r>
              <a:rPr lang="en-US" altLang="zh-CN" dirty="0">
                <a:solidFill>
                  <a:srgbClr val="163793"/>
                </a:solidFill>
              </a:rPr>
              <a:t>2</a:t>
            </a:r>
            <a:r>
              <a:rPr lang="zh-CN" altLang="en-US" dirty="0">
                <a:solidFill>
                  <a:srgbClr val="163793"/>
                </a:solidFill>
              </a:rPr>
              <a:t>）</a:t>
            </a:r>
            <a:r>
              <a:rPr lang="zh-CN" altLang="en-US" dirty="0">
                <a:solidFill>
                  <a:srgbClr val="FF0000"/>
                </a:solidFill>
              </a:rPr>
              <a:t>局域网</a:t>
            </a:r>
            <a:r>
              <a:rPr lang="zh-CN" altLang="en-US" dirty="0">
                <a:solidFill>
                  <a:srgbClr val="163793"/>
                </a:solidFill>
              </a:rPr>
              <a:t>（</a:t>
            </a:r>
            <a:r>
              <a:rPr lang="en-US" altLang="zh-CN" dirty="0">
                <a:solidFill>
                  <a:srgbClr val="163793"/>
                </a:solidFill>
              </a:rPr>
              <a:t>Local Area Network, LAN)</a:t>
            </a:r>
          </a:p>
          <a:p>
            <a:r>
              <a:rPr lang="zh-CN" altLang="en-US" dirty="0">
                <a:solidFill>
                  <a:srgbClr val="163793"/>
                </a:solidFill>
              </a:rPr>
              <a:t>（</a:t>
            </a:r>
            <a:r>
              <a:rPr lang="en-US" altLang="zh-CN" dirty="0">
                <a:solidFill>
                  <a:srgbClr val="163793"/>
                </a:solidFill>
              </a:rPr>
              <a:t>3</a:t>
            </a:r>
            <a:r>
              <a:rPr lang="zh-CN" altLang="en-US" dirty="0">
                <a:solidFill>
                  <a:srgbClr val="163793"/>
                </a:solidFill>
              </a:rPr>
              <a:t>）</a:t>
            </a:r>
            <a:r>
              <a:rPr lang="zh-CN" altLang="en-US" dirty="0">
                <a:solidFill>
                  <a:srgbClr val="FF0000"/>
                </a:solidFill>
              </a:rPr>
              <a:t>城域网</a:t>
            </a:r>
            <a:r>
              <a:rPr lang="zh-CN" altLang="en-US" dirty="0">
                <a:solidFill>
                  <a:srgbClr val="163793"/>
                </a:solidFill>
              </a:rPr>
              <a:t>（</a:t>
            </a:r>
            <a:r>
              <a:rPr lang="en-US" altLang="zh-CN" dirty="0">
                <a:solidFill>
                  <a:srgbClr val="163793"/>
                </a:solidFill>
              </a:rPr>
              <a:t>Metropolitan Area Network, MAN)</a:t>
            </a:r>
          </a:p>
          <a:p>
            <a:r>
              <a:rPr lang="zh-CN" altLang="en-US" dirty="0">
                <a:solidFill>
                  <a:srgbClr val="163793"/>
                </a:solidFill>
              </a:rPr>
              <a:t>（</a:t>
            </a:r>
            <a:r>
              <a:rPr lang="en-US" altLang="zh-CN" dirty="0">
                <a:solidFill>
                  <a:srgbClr val="163793"/>
                </a:solidFill>
              </a:rPr>
              <a:t>4</a:t>
            </a:r>
            <a:r>
              <a:rPr lang="zh-CN" altLang="en-US" dirty="0">
                <a:solidFill>
                  <a:srgbClr val="163793"/>
                </a:solidFill>
              </a:rPr>
              <a:t>）</a:t>
            </a:r>
            <a:r>
              <a:rPr lang="zh-CN" altLang="en-US" dirty="0">
                <a:solidFill>
                  <a:srgbClr val="FF0000"/>
                </a:solidFill>
              </a:rPr>
              <a:t>广域网</a:t>
            </a:r>
            <a:r>
              <a:rPr lang="zh-CN" altLang="en-US" dirty="0">
                <a:solidFill>
                  <a:srgbClr val="163793"/>
                </a:solidFill>
              </a:rPr>
              <a:t>（</a:t>
            </a:r>
            <a:r>
              <a:rPr lang="en-US" altLang="zh-CN" dirty="0">
                <a:solidFill>
                  <a:srgbClr val="163793"/>
                </a:solidFill>
              </a:rPr>
              <a:t>Wide Area Network, WAN)</a:t>
            </a:r>
            <a:endParaRPr lang="zh-CN" altLang="en-US"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834926DE-A842-409C-A379-34C72CBFCFC1}"/>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16</a:t>
            </a:fld>
            <a:endParaRPr lang="en-US" altLang="zh-CN" dirty="0"/>
          </a:p>
        </p:txBody>
      </p:sp>
    </p:spTree>
    <p:extLst>
      <p:ext uri="{BB962C8B-B14F-4D97-AF65-F5344CB8AC3E}">
        <p14:creationId xmlns:p14="http://schemas.microsoft.com/office/powerpoint/2010/main" val="2816439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四、计算机网络的分类</a:t>
            </a:r>
          </a:p>
          <a:p>
            <a:r>
              <a:rPr lang="en-US" altLang="zh-CN" dirty="0">
                <a:solidFill>
                  <a:srgbClr val="163793"/>
                </a:solidFill>
              </a:rPr>
              <a:t>2. </a:t>
            </a:r>
            <a:r>
              <a:rPr lang="zh-CN" altLang="en-US" dirty="0">
                <a:solidFill>
                  <a:srgbClr val="FF0000"/>
                </a:solidFill>
              </a:rPr>
              <a:t>按拓扑结构分类</a:t>
            </a:r>
          </a:p>
          <a:p>
            <a:r>
              <a:rPr lang="zh-CN" altLang="en-US" dirty="0">
                <a:solidFill>
                  <a:srgbClr val="163793"/>
                </a:solidFill>
              </a:rPr>
              <a:t>网络拓扑是指网络中的主机、网络设备间的物理连接关系与布局。按拓扑结构， 计算机网络可以分为</a:t>
            </a:r>
            <a:r>
              <a:rPr lang="zh-CN" altLang="en-US" dirty="0">
                <a:solidFill>
                  <a:srgbClr val="FF0000"/>
                </a:solidFill>
              </a:rPr>
              <a:t>星形拓扑结构、总线型拓扑结构、环形拓扑结构、网状拓扑结构、树形拓扑结</a:t>
            </a:r>
          </a:p>
          <a:p>
            <a:r>
              <a:rPr lang="zh-CN" altLang="en-US" dirty="0">
                <a:solidFill>
                  <a:srgbClr val="FF0000"/>
                </a:solidFill>
              </a:rPr>
              <a:t>构和泪合拓扑结构</a:t>
            </a:r>
            <a:r>
              <a:rPr lang="zh-CN" altLang="en-US" dirty="0">
                <a:solidFill>
                  <a:srgbClr val="163793"/>
                </a:solidFill>
              </a:rPr>
              <a:t>等， 如图</a:t>
            </a:r>
            <a:r>
              <a:rPr lang="en-US" altLang="zh-CN" dirty="0">
                <a:solidFill>
                  <a:srgbClr val="163793"/>
                </a:solidFill>
              </a:rPr>
              <a:t>1.2</a:t>
            </a:r>
            <a:r>
              <a:rPr lang="zh-CN" altLang="en-US" dirty="0">
                <a:solidFill>
                  <a:srgbClr val="163793"/>
                </a:solidFill>
              </a:rPr>
              <a:t>所示。</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pic>
        <p:nvPicPr>
          <p:cNvPr id="5" name="图片 4">
            <a:extLst>
              <a:ext uri="{FF2B5EF4-FFF2-40B4-BE49-F238E27FC236}">
                <a16:creationId xmlns:a16="http://schemas.microsoft.com/office/drawing/2014/main" id="{9EE81E0E-08E6-4EB5-B0D3-DB960E4A08F7}"/>
              </a:ext>
            </a:extLst>
          </p:cNvPr>
          <p:cNvPicPr>
            <a:picLocks noChangeAspect="1"/>
          </p:cNvPicPr>
          <p:nvPr/>
        </p:nvPicPr>
        <p:blipFill>
          <a:blip r:embed="rId2"/>
          <a:stretch>
            <a:fillRect/>
          </a:stretch>
        </p:blipFill>
        <p:spPr>
          <a:xfrm>
            <a:off x="2286000" y="3428999"/>
            <a:ext cx="4724400" cy="2982633"/>
          </a:xfrm>
          <a:prstGeom prst="rect">
            <a:avLst/>
          </a:prstGeom>
        </p:spPr>
      </p:pic>
      <p:sp>
        <p:nvSpPr>
          <p:cNvPr id="6" name="灯片编号占位符 5">
            <a:extLst>
              <a:ext uri="{FF2B5EF4-FFF2-40B4-BE49-F238E27FC236}">
                <a16:creationId xmlns:a16="http://schemas.microsoft.com/office/drawing/2014/main" id="{BD27FD8C-921B-486A-94EF-355705F61DAC}"/>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17</a:t>
            </a:fld>
            <a:endParaRPr lang="en-US" altLang="zh-CN" dirty="0"/>
          </a:p>
        </p:txBody>
      </p:sp>
    </p:spTree>
    <p:extLst>
      <p:ext uri="{BB962C8B-B14F-4D97-AF65-F5344CB8AC3E}">
        <p14:creationId xmlns:p14="http://schemas.microsoft.com/office/powerpoint/2010/main" val="2358854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954655"/>
          </a:xfrm>
        </p:spPr>
        <p:txBody>
          <a:bodyPr/>
          <a:lstStyle/>
          <a:p>
            <a:r>
              <a:rPr lang="zh-CN" altLang="en-US" dirty="0">
                <a:solidFill>
                  <a:srgbClr val="163793"/>
                </a:solidFill>
              </a:rPr>
              <a:t>四、计算机网络的分类</a:t>
            </a:r>
          </a:p>
          <a:p>
            <a:endParaRPr lang="en-US" altLang="zh-CN" dirty="0">
              <a:solidFill>
                <a:srgbClr val="163793"/>
              </a:solidFill>
            </a:endParaRPr>
          </a:p>
          <a:p>
            <a:r>
              <a:rPr lang="en-US" altLang="zh-CN" dirty="0">
                <a:solidFill>
                  <a:srgbClr val="163793"/>
                </a:solidFill>
              </a:rPr>
              <a:t>3.</a:t>
            </a:r>
            <a:r>
              <a:rPr lang="zh-CN" altLang="en-US" dirty="0">
                <a:solidFill>
                  <a:srgbClr val="FF0000"/>
                </a:solidFill>
              </a:rPr>
              <a:t>按交换方式分类</a:t>
            </a:r>
          </a:p>
          <a:p>
            <a:r>
              <a:rPr lang="zh-CN" altLang="en-US" dirty="0">
                <a:solidFill>
                  <a:srgbClr val="163793"/>
                </a:solidFill>
              </a:rPr>
              <a:t>数据交换是指网络通过彼此互连的结点间的数据转接，实现将数据从发送结点送达目的结点的过程和技术。技网络所采用的数据交换技术， 计算机网络可以分为</a:t>
            </a:r>
            <a:r>
              <a:rPr lang="zh-CN" altLang="en-US" dirty="0">
                <a:solidFill>
                  <a:srgbClr val="FF0000"/>
                </a:solidFill>
              </a:rPr>
              <a:t>电路交换网络、报</a:t>
            </a:r>
          </a:p>
          <a:p>
            <a:r>
              <a:rPr lang="zh-CN" altLang="en-US" dirty="0">
                <a:solidFill>
                  <a:srgbClr val="FF0000"/>
                </a:solidFill>
              </a:rPr>
              <a:t>文交换网络和分组交换网络</a:t>
            </a:r>
            <a:r>
              <a:rPr lang="zh-CN" altLang="en-US" dirty="0">
                <a:solidFill>
                  <a:srgbClr val="163793"/>
                </a:solidFill>
              </a:rPr>
              <a:t>。后续课程会展开讨论数据交换技术。</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6" name="灯片编号占位符 5">
            <a:extLst>
              <a:ext uri="{FF2B5EF4-FFF2-40B4-BE49-F238E27FC236}">
                <a16:creationId xmlns:a16="http://schemas.microsoft.com/office/drawing/2014/main" id="{897023B2-14DA-4259-BBAC-13CE989143D6}"/>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18</a:t>
            </a:fld>
            <a:endParaRPr lang="en-US" altLang="zh-CN" dirty="0"/>
          </a:p>
        </p:txBody>
      </p:sp>
    </p:spTree>
    <p:extLst>
      <p:ext uri="{BB962C8B-B14F-4D97-AF65-F5344CB8AC3E}">
        <p14:creationId xmlns:p14="http://schemas.microsoft.com/office/powerpoint/2010/main" val="242638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431983"/>
          </a:xfrm>
        </p:spPr>
        <p:txBody>
          <a:bodyPr/>
          <a:lstStyle/>
          <a:p>
            <a:r>
              <a:rPr lang="en-US" altLang="zh-CN" dirty="0">
                <a:solidFill>
                  <a:srgbClr val="163793"/>
                </a:solidFill>
              </a:rPr>
              <a:t>4.</a:t>
            </a:r>
            <a:r>
              <a:rPr lang="zh-CN" altLang="en-US" dirty="0">
                <a:solidFill>
                  <a:srgbClr val="163793"/>
                </a:solidFill>
              </a:rPr>
              <a:t>接网络用户属性分类</a:t>
            </a:r>
          </a:p>
          <a:p>
            <a:r>
              <a:rPr lang="zh-CN" altLang="en-US" dirty="0">
                <a:solidFill>
                  <a:srgbClr val="163793"/>
                </a:solidFill>
              </a:rPr>
              <a:t>按网络用户属性， 计算机网络可以分为公用网和专用网。</a:t>
            </a:r>
          </a:p>
          <a:p>
            <a:r>
              <a:rPr lang="zh-CN" altLang="en-US" dirty="0">
                <a:solidFill>
                  <a:srgbClr val="163793"/>
                </a:solidFill>
              </a:rPr>
              <a:t>（</a:t>
            </a:r>
            <a:r>
              <a:rPr lang="en-US" altLang="zh-CN" dirty="0">
                <a:solidFill>
                  <a:srgbClr val="163793"/>
                </a:solidFill>
              </a:rPr>
              <a:t>1</a:t>
            </a:r>
            <a:r>
              <a:rPr lang="zh-CN" altLang="en-US" dirty="0">
                <a:solidFill>
                  <a:srgbClr val="163793"/>
                </a:solidFill>
              </a:rPr>
              <a:t>）</a:t>
            </a:r>
            <a:r>
              <a:rPr lang="zh-CN" altLang="en-US" dirty="0">
                <a:solidFill>
                  <a:srgbClr val="FF0000"/>
                </a:solidFill>
              </a:rPr>
              <a:t>公用网</a:t>
            </a:r>
            <a:r>
              <a:rPr lang="zh-CN" altLang="en-US" dirty="0">
                <a:solidFill>
                  <a:srgbClr val="163793"/>
                </a:solidFill>
              </a:rPr>
              <a:t>（</a:t>
            </a:r>
            <a:r>
              <a:rPr lang="en-US" altLang="zh-CN" dirty="0">
                <a:solidFill>
                  <a:srgbClr val="163793"/>
                </a:solidFill>
              </a:rPr>
              <a:t>public network)</a:t>
            </a:r>
          </a:p>
          <a:p>
            <a:r>
              <a:rPr lang="zh-CN" altLang="en-US" dirty="0">
                <a:solidFill>
                  <a:srgbClr val="163793"/>
                </a:solidFill>
              </a:rPr>
              <a:t>公用网是指由国家或企业出资建设， 面向公众提供收费或免费服务的网络。例如， 电信企业建设的网络、</a:t>
            </a:r>
            <a:r>
              <a:rPr lang="en-US" altLang="zh-CN" dirty="0">
                <a:solidFill>
                  <a:srgbClr val="163793"/>
                </a:solidFill>
              </a:rPr>
              <a:t>Internet </a:t>
            </a:r>
            <a:r>
              <a:rPr lang="zh-CN" altLang="en-US" dirty="0">
                <a:solidFill>
                  <a:srgbClr val="163793"/>
                </a:solidFill>
              </a:rPr>
              <a:t>等， 都是面向公众开放的， 用户只要按规定缴纳费用都可以接入</a:t>
            </a:r>
          </a:p>
          <a:p>
            <a:r>
              <a:rPr lang="zh-CN" altLang="en-US" dirty="0">
                <a:solidFill>
                  <a:srgbClr val="163793"/>
                </a:solidFill>
              </a:rPr>
              <a:t>网络， 使用网络设施与服务。</a:t>
            </a:r>
            <a:endParaRPr lang="en-US" altLang="zh-CN" dirty="0">
              <a:solidFill>
                <a:srgbClr val="163793"/>
              </a:solidFill>
            </a:endParaRPr>
          </a:p>
          <a:p>
            <a:endParaRPr lang="zh-CN" altLang="en-US" dirty="0">
              <a:solidFill>
                <a:srgbClr val="163793"/>
              </a:solidFill>
            </a:endParaRPr>
          </a:p>
          <a:p>
            <a:r>
              <a:rPr lang="zh-CN" altLang="en-US" dirty="0">
                <a:solidFill>
                  <a:srgbClr val="163793"/>
                </a:solidFill>
              </a:rPr>
              <a:t>（</a:t>
            </a:r>
            <a:r>
              <a:rPr lang="en-US" altLang="zh-CN" dirty="0">
                <a:solidFill>
                  <a:srgbClr val="163793"/>
                </a:solidFill>
              </a:rPr>
              <a:t>2</a:t>
            </a:r>
            <a:r>
              <a:rPr lang="zh-CN" altLang="en-US" dirty="0">
                <a:solidFill>
                  <a:srgbClr val="163793"/>
                </a:solidFill>
              </a:rPr>
              <a:t>）</a:t>
            </a:r>
            <a:r>
              <a:rPr lang="zh-CN" altLang="en-US" dirty="0">
                <a:solidFill>
                  <a:srgbClr val="FF0000"/>
                </a:solidFill>
              </a:rPr>
              <a:t>私有网</a:t>
            </a:r>
            <a:r>
              <a:rPr lang="zh-CN" altLang="en-US" dirty="0">
                <a:solidFill>
                  <a:srgbClr val="163793"/>
                </a:solidFill>
              </a:rPr>
              <a:t>（</a:t>
            </a:r>
            <a:r>
              <a:rPr lang="en-US" altLang="zh-CN" dirty="0">
                <a:solidFill>
                  <a:srgbClr val="163793"/>
                </a:solidFill>
              </a:rPr>
              <a:t>private network)</a:t>
            </a:r>
          </a:p>
          <a:p>
            <a:r>
              <a:rPr lang="zh-CN" altLang="en-US" dirty="0">
                <a:solidFill>
                  <a:srgbClr val="163793"/>
                </a:solidFill>
              </a:rPr>
              <a:t>私有网是指由某个组织（如政府部门或企业等）出资建设， 专门面向该组织内部业务提供网络传输服务， 不向公众开放的网络。私有网不向组织外的人员提供服务， 只用于支持组</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19</a:t>
            </a:fld>
            <a:endParaRPr lang="en-US" altLang="zh-CN" dirty="0"/>
          </a:p>
        </p:txBody>
      </p:sp>
    </p:spTree>
    <p:extLst>
      <p:ext uri="{BB962C8B-B14F-4D97-AF65-F5344CB8AC3E}">
        <p14:creationId xmlns:p14="http://schemas.microsoft.com/office/powerpoint/2010/main" val="428327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B00B1-F469-45E3-A660-973EB9D9EEC5}"/>
              </a:ext>
            </a:extLst>
          </p:cNvPr>
          <p:cNvSpPr>
            <a:spLocks noGrp="1"/>
          </p:cNvSpPr>
          <p:nvPr>
            <p:ph type="title"/>
          </p:nvPr>
        </p:nvSpPr>
        <p:spPr>
          <a:xfrm>
            <a:off x="913282" y="211613"/>
            <a:ext cx="7317435" cy="553998"/>
          </a:xfrm>
        </p:spPr>
        <p:txBody>
          <a:bodyPr/>
          <a:lstStyle/>
          <a:p>
            <a:r>
              <a:rPr lang="zh-CN" altLang="en-US" dirty="0"/>
              <a:t>目录</a:t>
            </a:r>
          </a:p>
        </p:txBody>
      </p:sp>
      <p:sp>
        <p:nvSpPr>
          <p:cNvPr id="3" name="Text Box 13">
            <a:extLst>
              <a:ext uri="{FF2B5EF4-FFF2-40B4-BE49-F238E27FC236}">
                <a16:creationId xmlns:a16="http://schemas.microsoft.com/office/drawing/2014/main" id="{C0967DEC-41F1-4A03-AB20-B87D388BAF5A}"/>
              </a:ext>
            </a:extLst>
          </p:cNvPr>
          <p:cNvSpPr txBox="1">
            <a:spLocks noChangeArrowheads="1"/>
          </p:cNvSpPr>
          <p:nvPr/>
        </p:nvSpPr>
        <p:spPr bwMode="auto">
          <a:xfrm>
            <a:off x="323850" y="1557338"/>
            <a:ext cx="5634876" cy="377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buFont typeface="Wingdings" panose="05000000000000000000" pitchFamily="2" charset="2"/>
              <a:buChar char="u"/>
            </a:pPr>
            <a:r>
              <a:rPr lang="zh-CN" altLang="en-US" b="1" dirty="0">
                <a:solidFill>
                  <a:srgbClr val="FF0000"/>
                </a:solidFill>
                <a:hlinkClick r:id="rId2" action="ppaction://hlinksldjump"/>
              </a:rPr>
              <a:t>第一节 计算机网络基本概念</a:t>
            </a:r>
            <a:endParaRPr lang="zh-CN" altLang="en-US" b="1" dirty="0">
              <a:solidFill>
                <a:srgbClr val="FF0000"/>
              </a:solidFill>
            </a:endParaRPr>
          </a:p>
          <a:p>
            <a:pPr eaLnBrk="1" hangingPunct="1">
              <a:lnSpc>
                <a:spcPct val="170000"/>
              </a:lnSpc>
              <a:buFont typeface="Wingdings" panose="05000000000000000000" pitchFamily="2" charset="2"/>
              <a:buChar char="u"/>
            </a:pPr>
            <a:r>
              <a:rPr lang="zh-CN" altLang="en-US" b="1" dirty="0">
                <a:solidFill>
                  <a:srgbClr val="FF0000"/>
                </a:solidFill>
                <a:hlinkClick r:id="rId3" action="ppaction://hlinksldjump"/>
              </a:rPr>
              <a:t>第二节 计算机网络结构</a:t>
            </a:r>
            <a:endParaRPr lang="zh-CN" altLang="en-US" b="1" dirty="0">
              <a:solidFill>
                <a:srgbClr val="FF0000"/>
              </a:solidFill>
            </a:endParaRPr>
          </a:p>
          <a:p>
            <a:pPr eaLnBrk="1" hangingPunct="1">
              <a:lnSpc>
                <a:spcPct val="170000"/>
              </a:lnSpc>
              <a:buFont typeface="Wingdings" panose="05000000000000000000" pitchFamily="2" charset="2"/>
              <a:buChar char="u"/>
            </a:pPr>
            <a:r>
              <a:rPr lang="zh-CN" altLang="en-US" b="1" dirty="0">
                <a:solidFill>
                  <a:srgbClr val="FF0000"/>
                </a:solidFill>
                <a:hlinkClick r:id="rId4" action="ppaction://hlinksldjump"/>
              </a:rPr>
              <a:t>第三节 数据交换技术</a:t>
            </a:r>
            <a:endParaRPr lang="en-US" altLang="zh-CN" b="1" dirty="0">
              <a:solidFill>
                <a:srgbClr val="FF0000"/>
              </a:solidFill>
            </a:endParaRPr>
          </a:p>
          <a:p>
            <a:pPr eaLnBrk="1" hangingPunct="1">
              <a:lnSpc>
                <a:spcPct val="170000"/>
              </a:lnSpc>
              <a:buFont typeface="Wingdings" panose="05000000000000000000" pitchFamily="2" charset="2"/>
              <a:buChar char="u"/>
            </a:pPr>
            <a:r>
              <a:rPr lang="zh-CN" altLang="en-US" b="1" dirty="0">
                <a:solidFill>
                  <a:srgbClr val="FF0000"/>
                </a:solidFill>
                <a:hlinkClick r:id="rId5" action="ppaction://hlinksldjump"/>
              </a:rPr>
              <a:t>第四节  计算机网络性能</a:t>
            </a:r>
            <a:endParaRPr lang="en-US" altLang="zh-CN" b="1" dirty="0">
              <a:solidFill>
                <a:srgbClr val="FF0000"/>
              </a:solidFill>
            </a:endParaRPr>
          </a:p>
          <a:p>
            <a:pPr eaLnBrk="1" hangingPunct="1">
              <a:lnSpc>
                <a:spcPct val="170000"/>
              </a:lnSpc>
              <a:buFont typeface="Wingdings" panose="05000000000000000000" pitchFamily="2" charset="2"/>
              <a:buChar char="u"/>
            </a:pPr>
            <a:r>
              <a:rPr lang="zh-CN" altLang="en-US" b="1" dirty="0">
                <a:solidFill>
                  <a:srgbClr val="FF0000"/>
                </a:solidFill>
                <a:hlinkClick r:id="rId6" action="ppaction://hlinksldjump"/>
              </a:rPr>
              <a:t>第五节  计算机网络体系结构</a:t>
            </a:r>
            <a:endParaRPr lang="en-US" altLang="zh-CN" b="1" dirty="0">
              <a:solidFill>
                <a:srgbClr val="FF0000"/>
              </a:solidFill>
            </a:endParaRPr>
          </a:p>
          <a:p>
            <a:pPr eaLnBrk="1" hangingPunct="1">
              <a:lnSpc>
                <a:spcPct val="170000"/>
              </a:lnSpc>
              <a:buFont typeface="Wingdings" panose="05000000000000000000" pitchFamily="2" charset="2"/>
              <a:buChar char="u"/>
            </a:pPr>
            <a:r>
              <a:rPr lang="zh-CN" altLang="en-US" b="1" dirty="0">
                <a:solidFill>
                  <a:srgbClr val="FF0000"/>
                </a:solidFill>
                <a:hlinkClick r:id="rId7" action="ppaction://hlinksldjump"/>
              </a:rPr>
              <a:t>第六节  计算机网络与因特网发展简史</a:t>
            </a:r>
            <a:endParaRPr lang="zh-CN" altLang="en-US" b="1" dirty="0">
              <a:solidFill>
                <a:srgbClr val="FF0000"/>
              </a:solidFill>
            </a:endParaRPr>
          </a:p>
        </p:txBody>
      </p:sp>
      <p:sp>
        <p:nvSpPr>
          <p:cNvPr id="4" name="页脚占位符 3">
            <a:extLst>
              <a:ext uri="{FF2B5EF4-FFF2-40B4-BE49-F238E27FC236}">
                <a16:creationId xmlns:a16="http://schemas.microsoft.com/office/drawing/2014/main" id="{ADF42788-E860-4DF1-AD68-624FF90A06B6}"/>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F30C0984-55B5-43CC-AF03-2004B275A322}"/>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a:t>
            </a:fld>
            <a:endParaRPr lang="en-US" altLang="zh-CN" dirty="0"/>
          </a:p>
        </p:txBody>
      </p:sp>
    </p:spTree>
    <p:extLst>
      <p:ext uri="{BB962C8B-B14F-4D97-AF65-F5344CB8AC3E}">
        <p14:creationId xmlns:p14="http://schemas.microsoft.com/office/powerpoint/2010/main" val="1912197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20</a:t>
            </a:fld>
            <a:endParaRPr lang="en-US" altLang="zh-CN" dirty="0"/>
          </a:p>
        </p:txBody>
      </p:sp>
      <p:pic>
        <p:nvPicPr>
          <p:cNvPr id="9" name="图片 8">
            <a:extLst>
              <a:ext uri="{FF2B5EF4-FFF2-40B4-BE49-F238E27FC236}">
                <a16:creationId xmlns:a16="http://schemas.microsoft.com/office/drawing/2014/main" id="{C34E55C6-783C-48D0-86B1-0AA1C3A1A1B4}"/>
              </a:ext>
            </a:extLst>
          </p:cNvPr>
          <p:cNvPicPr>
            <a:picLocks noChangeAspect="1"/>
          </p:cNvPicPr>
          <p:nvPr/>
        </p:nvPicPr>
        <p:blipFill>
          <a:blip r:embed="rId2"/>
          <a:stretch>
            <a:fillRect/>
          </a:stretch>
        </p:blipFill>
        <p:spPr>
          <a:xfrm>
            <a:off x="381000" y="1219200"/>
            <a:ext cx="6047619" cy="590476"/>
          </a:xfrm>
          <a:prstGeom prst="rect">
            <a:avLst/>
          </a:prstGeom>
        </p:spPr>
      </p:pic>
      <p:pic>
        <p:nvPicPr>
          <p:cNvPr id="10" name="图片 9">
            <a:extLst>
              <a:ext uri="{FF2B5EF4-FFF2-40B4-BE49-F238E27FC236}">
                <a16:creationId xmlns:a16="http://schemas.microsoft.com/office/drawing/2014/main" id="{83545A36-3C34-4934-8A15-7AA5B90BED03}"/>
              </a:ext>
            </a:extLst>
          </p:cNvPr>
          <p:cNvPicPr>
            <a:picLocks noChangeAspect="1"/>
          </p:cNvPicPr>
          <p:nvPr/>
        </p:nvPicPr>
        <p:blipFill>
          <a:blip r:embed="rId3"/>
          <a:stretch>
            <a:fillRect/>
          </a:stretch>
        </p:blipFill>
        <p:spPr>
          <a:xfrm>
            <a:off x="4264054" y="312421"/>
            <a:ext cx="4847619" cy="352381"/>
          </a:xfrm>
          <a:prstGeom prst="rect">
            <a:avLst/>
          </a:prstGeom>
        </p:spPr>
      </p:pic>
      <p:pic>
        <p:nvPicPr>
          <p:cNvPr id="11" name="图片 10">
            <a:extLst>
              <a:ext uri="{FF2B5EF4-FFF2-40B4-BE49-F238E27FC236}">
                <a16:creationId xmlns:a16="http://schemas.microsoft.com/office/drawing/2014/main" id="{617685C9-07AE-4B13-BA5C-7D91CD2AD042}"/>
              </a:ext>
            </a:extLst>
          </p:cNvPr>
          <p:cNvPicPr>
            <a:picLocks noChangeAspect="1"/>
          </p:cNvPicPr>
          <p:nvPr/>
        </p:nvPicPr>
        <p:blipFill>
          <a:blip r:embed="rId4"/>
          <a:stretch>
            <a:fillRect/>
          </a:stretch>
        </p:blipFill>
        <p:spPr>
          <a:xfrm>
            <a:off x="4133905" y="3219476"/>
            <a:ext cx="876190" cy="419048"/>
          </a:xfrm>
          <a:prstGeom prst="rect">
            <a:avLst/>
          </a:prstGeom>
        </p:spPr>
      </p:pic>
    </p:spTree>
    <p:extLst>
      <p:ext uri="{BB962C8B-B14F-4D97-AF65-F5344CB8AC3E}">
        <p14:creationId xmlns:p14="http://schemas.microsoft.com/office/powerpoint/2010/main" val="386702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21</a:t>
            </a:fld>
            <a:endParaRPr lang="en-US" altLang="zh-CN" dirty="0"/>
          </a:p>
        </p:txBody>
      </p:sp>
      <p:pic>
        <p:nvPicPr>
          <p:cNvPr id="4" name="图片 3">
            <a:extLst>
              <a:ext uri="{FF2B5EF4-FFF2-40B4-BE49-F238E27FC236}">
                <a16:creationId xmlns:a16="http://schemas.microsoft.com/office/drawing/2014/main" id="{1FD758A0-F207-44F2-B9C7-ACD780EBB407}"/>
              </a:ext>
            </a:extLst>
          </p:cNvPr>
          <p:cNvPicPr>
            <a:picLocks noChangeAspect="1"/>
          </p:cNvPicPr>
          <p:nvPr/>
        </p:nvPicPr>
        <p:blipFill>
          <a:blip r:embed="rId2"/>
          <a:stretch>
            <a:fillRect/>
          </a:stretch>
        </p:blipFill>
        <p:spPr>
          <a:xfrm>
            <a:off x="4748008" y="381000"/>
            <a:ext cx="4359047" cy="212364"/>
          </a:xfrm>
          <a:prstGeom prst="rect">
            <a:avLst/>
          </a:prstGeom>
        </p:spPr>
      </p:pic>
      <p:pic>
        <p:nvPicPr>
          <p:cNvPr id="6" name="图片 5">
            <a:extLst>
              <a:ext uri="{FF2B5EF4-FFF2-40B4-BE49-F238E27FC236}">
                <a16:creationId xmlns:a16="http://schemas.microsoft.com/office/drawing/2014/main" id="{F31AF16F-BAE7-454C-81A4-F0A87253B225}"/>
              </a:ext>
            </a:extLst>
          </p:cNvPr>
          <p:cNvPicPr>
            <a:picLocks noChangeAspect="1"/>
          </p:cNvPicPr>
          <p:nvPr/>
        </p:nvPicPr>
        <p:blipFill>
          <a:blip r:embed="rId3"/>
          <a:stretch>
            <a:fillRect/>
          </a:stretch>
        </p:blipFill>
        <p:spPr>
          <a:xfrm>
            <a:off x="381000" y="1295400"/>
            <a:ext cx="6619048" cy="1104762"/>
          </a:xfrm>
          <a:prstGeom prst="rect">
            <a:avLst/>
          </a:prstGeom>
        </p:spPr>
      </p:pic>
      <p:pic>
        <p:nvPicPr>
          <p:cNvPr id="7" name="图片 6">
            <a:extLst>
              <a:ext uri="{FF2B5EF4-FFF2-40B4-BE49-F238E27FC236}">
                <a16:creationId xmlns:a16="http://schemas.microsoft.com/office/drawing/2014/main" id="{5A10580C-0A6C-4805-98A6-75F0C57C159C}"/>
              </a:ext>
            </a:extLst>
          </p:cNvPr>
          <p:cNvPicPr>
            <a:picLocks noChangeAspect="1"/>
          </p:cNvPicPr>
          <p:nvPr/>
        </p:nvPicPr>
        <p:blipFill>
          <a:blip r:embed="rId4"/>
          <a:stretch>
            <a:fillRect/>
          </a:stretch>
        </p:blipFill>
        <p:spPr>
          <a:xfrm>
            <a:off x="4119619" y="3248047"/>
            <a:ext cx="904762" cy="361905"/>
          </a:xfrm>
          <a:prstGeom prst="rect">
            <a:avLst/>
          </a:prstGeom>
        </p:spPr>
      </p:pic>
    </p:spTree>
    <p:extLst>
      <p:ext uri="{BB962C8B-B14F-4D97-AF65-F5344CB8AC3E}">
        <p14:creationId xmlns:p14="http://schemas.microsoft.com/office/powerpoint/2010/main" val="243710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22</a:t>
            </a:fld>
            <a:endParaRPr lang="en-US" altLang="zh-CN" dirty="0"/>
          </a:p>
        </p:txBody>
      </p:sp>
      <p:pic>
        <p:nvPicPr>
          <p:cNvPr id="4" name="图片 3">
            <a:extLst>
              <a:ext uri="{FF2B5EF4-FFF2-40B4-BE49-F238E27FC236}">
                <a16:creationId xmlns:a16="http://schemas.microsoft.com/office/drawing/2014/main" id="{1FD758A0-F207-44F2-B9C7-ACD780EBB407}"/>
              </a:ext>
            </a:extLst>
          </p:cNvPr>
          <p:cNvPicPr>
            <a:picLocks noChangeAspect="1"/>
          </p:cNvPicPr>
          <p:nvPr/>
        </p:nvPicPr>
        <p:blipFill>
          <a:blip r:embed="rId2"/>
          <a:stretch>
            <a:fillRect/>
          </a:stretch>
        </p:blipFill>
        <p:spPr>
          <a:xfrm>
            <a:off x="4748008" y="381000"/>
            <a:ext cx="4359047" cy="212364"/>
          </a:xfrm>
          <a:prstGeom prst="rect">
            <a:avLst/>
          </a:prstGeom>
        </p:spPr>
      </p:pic>
      <p:pic>
        <p:nvPicPr>
          <p:cNvPr id="7" name="图片 6">
            <a:extLst>
              <a:ext uri="{FF2B5EF4-FFF2-40B4-BE49-F238E27FC236}">
                <a16:creationId xmlns:a16="http://schemas.microsoft.com/office/drawing/2014/main" id="{1669E2B0-134C-4CA5-B656-A6EA252F31D8}"/>
              </a:ext>
            </a:extLst>
          </p:cNvPr>
          <p:cNvPicPr>
            <a:picLocks noChangeAspect="1"/>
          </p:cNvPicPr>
          <p:nvPr/>
        </p:nvPicPr>
        <p:blipFill>
          <a:blip r:embed="rId3"/>
          <a:stretch>
            <a:fillRect/>
          </a:stretch>
        </p:blipFill>
        <p:spPr>
          <a:xfrm>
            <a:off x="381000" y="1219200"/>
            <a:ext cx="5885714" cy="485714"/>
          </a:xfrm>
          <a:prstGeom prst="rect">
            <a:avLst/>
          </a:prstGeom>
        </p:spPr>
      </p:pic>
      <p:pic>
        <p:nvPicPr>
          <p:cNvPr id="8" name="图片 7">
            <a:extLst>
              <a:ext uri="{FF2B5EF4-FFF2-40B4-BE49-F238E27FC236}">
                <a16:creationId xmlns:a16="http://schemas.microsoft.com/office/drawing/2014/main" id="{C4EC8B65-7CBC-4F15-AD81-6473AC18CEE6}"/>
              </a:ext>
            </a:extLst>
          </p:cNvPr>
          <p:cNvPicPr>
            <a:picLocks noChangeAspect="1"/>
          </p:cNvPicPr>
          <p:nvPr/>
        </p:nvPicPr>
        <p:blipFill>
          <a:blip r:embed="rId4"/>
          <a:stretch>
            <a:fillRect/>
          </a:stretch>
        </p:blipFill>
        <p:spPr>
          <a:xfrm>
            <a:off x="3695809" y="3200428"/>
            <a:ext cx="1752381" cy="457143"/>
          </a:xfrm>
          <a:prstGeom prst="rect">
            <a:avLst/>
          </a:prstGeom>
        </p:spPr>
      </p:pic>
    </p:spTree>
    <p:extLst>
      <p:ext uri="{BB962C8B-B14F-4D97-AF65-F5344CB8AC3E}">
        <p14:creationId xmlns:p14="http://schemas.microsoft.com/office/powerpoint/2010/main" val="236971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EBCF3B20-9462-41DA-9B2E-FFDB7D20E096}"/>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23</a:t>
            </a:fld>
            <a:endParaRPr lang="en-US" altLang="zh-CN" dirty="0"/>
          </a:p>
        </p:txBody>
      </p:sp>
      <p:sp>
        <p:nvSpPr>
          <p:cNvPr id="7" name="文本占位符 6">
            <a:extLst>
              <a:ext uri="{FF2B5EF4-FFF2-40B4-BE49-F238E27FC236}">
                <a16:creationId xmlns:a16="http://schemas.microsoft.com/office/drawing/2014/main" id="{CB35426B-D720-4359-9C6B-D97F35820C92}"/>
              </a:ext>
            </a:extLst>
          </p:cNvPr>
          <p:cNvSpPr>
            <a:spLocks noGrp="1"/>
          </p:cNvSpPr>
          <p:nvPr>
            <p:ph type="body" idx="1"/>
          </p:nvPr>
        </p:nvSpPr>
        <p:spPr/>
        <p:txBody>
          <a:bodyPr/>
          <a:lstStyle/>
          <a:p>
            <a:endParaRPr lang="zh-CN" altLang="en-US"/>
          </a:p>
        </p:txBody>
      </p:sp>
      <p:pic>
        <p:nvPicPr>
          <p:cNvPr id="9" name="图片 8">
            <a:extLst>
              <a:ext uri="{FF2B5EF4-FFF2-40B4-BE49-F238E27FC236}">
                <a16:creationId xmlns:a16="http://schemas.microsoft.com/office/drawing/2014/main" id="{8F389189-04EE-4E87-B550-0946982A9714}"/>
              </a:ext>
            </a:extLst>
          </p:cNvPr>
          <p:cNvPicPr>
            <a:picLocks noChangeAspect="1"/>
          </p:cNvPicPr>
          <p:nvPr/>
        </p:nvPicPr>
        <p:blipFill>
          <a:blip r:embed="rId2"/>
          <a:stretch>
            <a:fillRect/>
          </a:stretch>
        </p:blipFill>
        <p:spPr>
          <a:xfrm>
            <a:off x="762000" y="2667000"/>
            <a:ext cx="3676190" cy="1971429"/>
          </a:xfrm>
          <a:prstGeom prst="rect">
            <a:avLst/>
          </a:prstGeom>
        </p:spPr>
      </p:pic>
    </p:spTree>
    <p:extLst>
      <p:ext uri="{BB962C8B-B14F-4D97-AF65-F5344CB8AC3E}">
        <p14:creationId xmlns:p14="http://schemas.microsoft.com/office/powerpoint/2010/main" val="3851712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第二节 计算机网络结构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477328"/>
          </a:xfrm>
        </p:spPr>
        <p:txBody>
          <a:bodyPr/>
          <a:lstStyle/>
          <a:p>
            <a:r>
              <a:rPr lang="zh-CN" altLang="en-US" dirty="0">
                <a:solidFill>
                  <a:srgbClr val="163793"/>
                </a:solidFill>
              </a:rPr>
              <a:t>计算机网络规模不盹其结构复杂程度也有所不同。大规模现代计算机网络的结构包括</a:t>
            </a:r>
            <a:r>
              <a:rPr lang="zh-CN" altLang="en-US" dirty="0">
                <a:solidFill>
                  <a:srgbClr val="FF0000"/>
                </a:solidFill>
              </a:rPr>
              <a:t>网络边缘（</a:t>
            </a:r>
            <a:r>
              <a:rPr lang="en-US" altLang="zh-CN" dirty="0">
                <a:solidFill>
                  <a:srgbClr val="FF0000"/>
                </a:solidFill>
              </a:rPr>
              <a:t>network edge</a:t>
            </a:r>
            <a:r>
              <a:rPr lang="zh-CN" altLang="en-US" dirty="0">
                <a:solidFill>
                  <a:srgbClr val="FF0000"/>
                </a:solidFill>
              </a:rPr>
              <a:t>）、接入网络（</a:t>
            </a:r>
            <a:r>
              <a:rPr lang="en-US" altLang="zh-CN" dirty="0">
                <a:solidFill>
                  <a:srgbClr val="FF0000"/>
                </a:solidFill>
              </a:rPr>
              <a:t>access network</a:t>
            </a:r>
            <a:r>
              <a:rPr lang="zh-CN" altLang="en-US" dirty="0">
                <a:solidFill>
                  <a:srgbClr val="FF0000"/>
                </a:solidFill>
              </a:rPr>
              <a:t>）与网络核心（</a:t>
            </a:r>
            <a:r>
              <a:rPr lang="en-US" altLang="zh-CN" dirty="0">
                <a:solidFill>
                  <a:srgbClr val="FF0000"/>
                </a:solidFill>
              </a:rPr>
              <a:t>network core) </a:t>
            </a:r>
            <a:r>
              <a:rPr lang="en-US" altLang="zh-CN" dirty="0">
                <a:solidFill>
                  <a:srgbClr val="163793"/>
                </a:solidFill>
              </a:rPr>
              <a:t>3</a:t>
            </a:r>
            <a:r>
              <a:rPr lang="zh-CN" altLang="en-US" dirty="0">
                <a:solidFill>
                  <a:srgbClr val="163793"/>
                </a:solidFill>
              </a:rPr>
              <a:t>部分，</a:t>
            </a:r>
            <a:endParaRPr lang="en-US" altLang="zh-CN" dirty="0">
              <a:solidFill>
                <a:srgbClr val="163793"/>
              </a:solidFill>
            </a:endParaRPr>
          </a:p>
          <a:p>
            <a:r>
              <a:rPr lang="zh-CN" altLang="en-US" dirty="0">
                <a:solidFill>
                  <a:srgbClr val="163793"/>
                </a:solidFill>
              </a:rPr>
              <a:t>如图</a:t>
            </a:r>
            <a:r>
              <a:rPr lang="en-US" altLang="zh-CN" dirty="0">
                <a:solidFill>
                  <a:srgbClr val="163793"/>
                </a:solidFill>
              </a:rPr>
              <a:t>1.3</a:t>
            </a:r>
            <a:r>
              <a:rPr lang="zh-CN" altLang="en-US" dirty="0">
                <a:solidFill>
                  <a:srgbClr val="163793"/>
                </a:solidFill>
              </a:rPr>
              <a:t>所示。</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24</a:t>
            </a:fld>
            <a:endParaRPr lang="en-US" altLang="zh-CN" dirty="0"/>
          </a:p>
        </p:txBody>
      </p:sp>
      <p:pic>
        <p:nvPicPr>
          <p:cNvPr id="6" name="图片 5">
            <a:extLst>
              <a:ext uri="{FF2B5EF4-FFF2-40B4-BE49-F238E27FC236}">
                <a16:creationId xmlns:a16="http://schemas.microsoft.com/office/drawing/2014/main" id="{6399B7B7-C502-4348-97C6-508331BDB0E9}"/>
              </a:ext>
            </a:extLst>
          </p:cNvPr>
          <p:cNvPicPr>
            <a:picLocks noChangeAspect="1"/>
          </p:cNvPicPr>
          <p:nvPr/>
        </p:nvPicPr>
        <p:blipFill>
          <a:blip r:embed="rId2"/>
          <a:stretch>
            <a:fillRect/>
          </a:stretch>
        </p:blipFill>
        <p:spPr>
          <a:xfrm>
            <a:off x="3048000" y="2438399"/>
            <a:ext cx="4343400" cy="3876753"/>
          </a:xfrm>
          <a:prstGeom prst="rect">
            <a:avLst/>
          </a:prstGeom>
        </p:spPr>
      </p:pic>
    </p:spTree>
    <p:extLst>
      <p:ext uri="{BB962C8B-B14F-4D97-AF65-F5344CB8AC3E}">
        <p14:creationId xmlns:p14="http://schemas.microsoft.com/office/powerpoint/2010/main" val="3646492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833245">
              <a:lnSpc>
                <a:spcPts val="4205"/>
              </a:lnSpc>
            </a:pPr>
            <a:r>
              <a:rPr spc="-5" dirty="0"/>
              <a:t>计算机网络结构</a:t>
            </a:r>
          </a:p>
        </p:txBody>
      </p:sp>
      <p:sp>
        <p:nvSpPr>
          <p:cNvPr id="3" name="object 3"/>
          <p:cNvSpPr txBox="1">
            <a:spLocks noGrp="1"/>
          </p:cNvSpPr>
          <p:nvPr>
            <p:ph sz="half" idx="2"/>
          </p:nvPr>
        </p:nvSpPr>
        <p:spPr>
          <a:prstGeom prst="rect">
            <a:avLst/>
          </a:prstGeom>
        </p:spPr>
        <p:txBody>
          <a:bodyPr vert="horz" wrap="square" lIns="0" tIns="0" rIns="0" bIns="0" rtlCol="0">
            <a:spAutoFit/>
          </a:bodyPr>
          <a:lstStyle/>
          <a:p>
            <a:pPr marL="12700">
              <a:lnSpc>
                <a:spcPct val="100000"/>
              </a:lnSpc>
            </a:pPr>
            <a:r>
              <a:rPr sz="2100" b="0" dirty="0">
                <a:solidFill>
                  <a:srgbClr val="6699FF"/>
                </a:solidFill>
                <a:latin typeface="Wingdings"/>
                <a:cs typeface="Wingdings"/>
              </a:rPr>
              <a:t></a:t>
            </a:r>
            <a:r>
              <a:rPr sz="2100" b="0" dirty="0">
                <a:solidFill>
                  <a:srgbClr val="6699FF"/>
                </a:solidFill>
                <a:latin typeface="Times New Roman"/>
                <a:cs typeface="Times New Roman"/>
              </a:rPr>
              <a:t> </a:t>
            </a:r>
            <a:r>
              <a:rPr sz="2100" b="0" spc="-225" dirty="0">
                <a:solidFill>
                  <a:srgbClr val="6699FF"/>
                </a:solidFill>
                <a:latin typeface="Times New Roman"/>
                <a:cs typeface="Times New Roman"/>
              </a:rPr>
              <a:t> </a:t>
            </a:r>
            <a:r>
              <a:rPr spc="-10" dirty="0"/>
              <a:t>网络边</a:t>
            </a:r>
            <a:r>
              <a:rPr spc="-5" dirty="0"/>
              <a:t>缘</a:t>
            </a:r>
            <a:r>
              <a:rPr spc="-5" dirty="0">
                <a:latin typeface="Arial"/>
                <a:cs typeface="Arial"/>
              </a:rPr>
              <a:t>:</a:t>
            </a:r>
            <a:endParaRPr sz="2100">
              <a:latin typeface="Arial"/>
              <a:cs typeface="Arial"/>
            </a:endParaRPr>
          </a:p>
          <a:p>
            <a:pPr marL="469900">
              <a:lnSpc>
                <a:spcPct val="100000"/>
              </a:lnSpc>
              <a:spcBef>
                <a:spcPts val="590"/>
              </a:spcBef>
              <a:tabLst>
                <a:tab pos="756285" algn="l"/>
              </a:tabLst>
            </a:pPr>
            <a:r>
              <a:rPr sz="1800" b="0" dirty="0">
                <a:solidFill>
                  <a:srgbClr val="009999"/>
                </a:solidFill>
                <a:latin typeface="Wingdings"/>
                <a:cs typeface="Wingdings"/>
              </a:rPr>
              <a:t></a:t>
            </a:r>
            <a:r>
              <a:rPr sz="1800" b="0" dirty="0">
                <a:solidFill>
                  <a:srgbClr val="009999"/>
                </a:solidFill>
                <a:latin typeface="Times New Roman"/>
                <a:cs typeface="Times New Roman"/>
              </a:rPr>
              <a:t>	</a:t>
            </a:r>
            <a:r>
              <a:rPr sz="2400" b="0" dirty="0">
                <a:solidFill>
                  <a:srgbClr val="163793"/>
                </a:solidFill>
                <a:latin typeface="宋体"/>
                <a:cs typeface="宋体"/>
              </a:rPr>
              <a:t>主机</a:t>
            </a:r>
            <a:endParaRPr sz="2400">
              <a:latin typeface="宋体"/>
              <a:cs typeface="宋体"/>
            </a:endParaRPr>
          </a:p>
          <a:p>
            <a:pPr marL="469900">
              <a:lnSpc>
                <a:spcPct val="100000"/>
              </a:lnSpc>
              <a:spcBef>
                <a:spcPts val="575"/>
              </a:spcBef>
              <a:tabLst>
                <a:tab pos="756285" algn="l"/>
              </a:tabLst>
            </a:pPr>
            <a:r>
              <a:rPr sz="1800" b="0" dirty="0">
                <a:solidFill>
                  <a:srgbClr val="009999"/>
                </a:solidFill>
                <a:latin typeface="Wingdings"/>
                <a:cs typeface="Wingdings"/>
              </a:rPr>
              <a:t></a:t>
            </a:r>
            <a:r>
              <a:rPr sz="1800" b="0" dirty="0">
                <a:solidFill>
                  <a:srgbClr val="009999"/>
                </a:solidFill>
                <a:latin typeface="Times New Roman"/>
                <a:cs typeface="Times New Roman"/>
              </a:rPr>
              <a:t>	</a:t>
            </a:r>
            <a:r>
              <a:rPr sz="2400" b="0" dirty="0">
                <a:solidFill>
                  <a:srgbClr val="163793"/>
                </a:solidFill>
                <a:latin typeface="宋体"/>
                <a:cs typeface="宋体"/>
              </a:rPr>
              <a:t>网络应用</a:t>
            </a:r>
            <a:endParaRPr sz="2400">
              <a:latin typeface="宋体"/>
              <a:cs typeface="宋体"/>
            </a:endParaRPr>
          </a:p>
          <a:p>
            <a:pPr>
              <a:lnSpc>
                <a:spcPct val="100000"/>
              </a:lnSpc>
              <a:spcBef>
                <a:spcPts val="36"/>
              </a:spcBef>
            </a:pPr>
            <a:endParaRPr sz="2250">
              <a:latin typeface="Times New Roman"/>
              <a:cs typeface="Times New Roman"/>
            </a:endParaRPr>
          </a:p>
          <a:p>
            <a:pPr marL="13970">
              <a:lnSpc>
                <a:spcPct val="100000"/>
              </a:lnSpc>
            </a:pPr>
            <a:r>
              <a:rPr sz="2100" b="0" dirty="0">
                <a:solidFill>
                  <a:srgbClr val="6699FF"/>
                </a:solidFill>
                <a:latin typeface="Wingdings"/>
                <a:cs typeface="Wingdings"/>
              </a:rPr>
              <a:t></a:t>
            </a:r>
            <a:r>
              <a:rPr sz="2100" b="0" dirty="0">
                <a:solidFill>
                  <a:srgbClr val="6699FF"/>
                </a:solidFill>
                <a:latin typeface="Times New Roman"/>
                <a:cs typeface="Times New Roman"/>
              </a:rPr>
              <a:t> </a:t>
            </a:r>
            <a:r>
              <a:rPr sz="2100" b="0" spc="-220" dirty="0">
                <a:solidFill>
                  <a:srgbClr val="6699FF"/>
                </a:solidFill>
                <a:latin typeface="Times New Roman"/>
                <a:cs typeface="Times New Roman"/>
              </a:rPr>
              <a:t> </a:t>
            </a:r>
            <a:r>
              <a:rPr spc="-10" dirty="0"/>
              <a:t>接入网络，物理介</a:t>
            </a:r>
            <a:r>
              <a:rPr spc="-25" dirty="0"/>
              <a:t>质</a:t>
            </a:r>
            <a:r>
              <a:rPr spc="-5" dirty="0">
                <a:latin typeface="Arial"/>
                <a:cs typeface="Arial"/>
              </a:rPr>
              <a:t>:</a:t>
            </a:r>
            <a:endParaRPr sz="2100">
              <a:latin typeface="Arial"/>
              <a:cs typeface="Arial"/>
            </a:endParaRPr>
          </a:p>
          <a:p>
            <a:pPr marL="471170">
              <a:lnSpc>
                <a:spcPct val="100000"/>
              </a:lnSpc>
              <a:spcBef>
                <a:spcPts val="595"/>
              </a:spcBef>
              <a:tabLst>
                <a:tab pos="758190" algn="l"/>
              </a:tabLst>
            </a:pPr>
            <a:r>
              <a:rPr sz="1800" b="0" dirty="0">
                <a:solidFill>
                  <a:srgbClr val="009999"/>
                </a:solidFill>
                <a:latin typeface="Wingdings"/>
                <a:cs typeface="Wingdings"/>
              </a:rPr>
              <a:t></a:t>
            </a:r>
            <a:r>
              <a:rPr sz="1800" b="0" dirty="0">
                <a:solidFill>
                  <a:srgbClr val="009999"/>
                </a:solidFill>
                <a:latin typeface="Times New Roman"/>
                <a:cs typeface="Times New Roman"/>
              </a:rPr>
              <a:t>	</a:t>
            </a:r>
            <a:r>
              <a:rPr sz="2400" b="0" spc="-5" dirty="0">
                <a:solidFill>
                  <a:srgbClr val="163793"/>
                </a:solidFill>
                <a:latin typeface="宋体"/>
                <a:cs typeface="宋体"/>
              </a:rPr>
              <a:t>有线或无线通信链路</a:t>
            </a:r>
            <a:endParaRPr sz="2400">
              <a:latin typeface="宋体"/>
              <a:cs typeface="宋体"/>
            </a:endParaRPr>
          </a:p>
          <a:p>
            <a:pPr>
              <a:lnSpc>
                <a:spcPct val="100000"/>
              </a:lnSpc>
              <a:spcBef>
                <a:spcPts val="30"/>
              </a:spcBef>
            </a:pPr>
            <a:endParaRPr sz="2700">
              <a:latin typeface="Times New Roman"/>
              <a:cs typeface="Times New Roman"/>
            </a:endParaRPr>
          </a:p>
          <a:p>
            <a:pPr marL="42545">
              <a:lnSpc>
                <a:spcPct val="100000"/>
              </a:lnSpc>
            </a:pPr>
            <a:r>
              <a:rPr sz="2100" b="0" dirty="0">
                <a:solidFill>
                  <a:srgbClr val="6699FF"/>
                </a:solidFill>
                <a:latin typeface="Wingdings"/>
                <a:cs typeface="Wingdings"/>
              </a:rPr>
              <a:t></a:t>
            </a:r>
            <a:r>
              <a:rPr sz="2100" b="0" dirty="0">
                <a:solidFill>
                  <a:srgbClr val="6699FF"/>
                </a:solidFill>
                <a:latin typeface="Times New Roman"/>
                <a:cs typeface="Times New Roman"/>
              </a:rPr>
              <a:t> </a:t>
            </a:r>
            <a:r>
              <a:rPr sz="2100" b="0" spc="-225" dirty="0">
                <a:solidFill>
                  <a:srgbClr val="6699FF"/>
                </a:solidFill>
                <a:latin typeface="Times New Roman"/>
                <a:cs typeface="Times New Roman"/>
              </a:rPr>
              <a:t> </a:t>
            </a:r>
            <a:r>
              <a:rPr spc="-10" dirty="0"/>
              <a:t>网</a:t>
            </a:r>
            <a:r>
              <a:rPr spc="-5" dirty="0"/>
              <a:t>络</a:t>
            </a:r>
            <a:r>
              <a:rPr spc="-10" dirty="0"/>
              <a:t>核心（核心网络</a:t>
            </a:r>
            <a:r>
              <a:rPr spc="-5" dirty="0"/>
              <a:t>）</a:t>
            </a:r>
            <a:r>
              <a:rPr spc="-5" dirty="0">
                <a:latin typeface="Arial"/>
                <a:cs typeface="Arial"/>
              </a:rPr>
              <a:t>:</a:t>
            </a:r>
            <a:endParaRPr sz="2100">
              <a:latin typeface="Arial"/>
              <a:cs typeface="Arial"/>
            </a:endParaRPr>
          </a:p>
          <a:p>
            <a:pPr marL="786130" marR="240665" indent="-287020">
              <a:lnSpc>
                <a:spcPts val="2770"/>
              </a:lnSpc>
              <a:spcBef>
                <a:spcPts val="880"/>
              </a:spcBef>
              <a:tabLst>
                <a:tab pos="786130" algn="l"/>
              </a:tabLst>
            </a:pPr>
            <a:r>
              <a:rPr sz="1800" b="0" dirty="0">
                <a:solidFill>
                  <a:srgbClr val="009999"/>
                </a:solidFill>
                <a:latin typeface="Wingdings"/>
                <a:cs typeface="Wingdings"/>
              </a:rPr>
              <a:t></a:t>
            </a:r>
            <a:r>
              <a:rPr sz="1800" b="0" dirty="0">
                <a:solidFill>
                  <a:srgbClr val="009999"/>
                </a:solidFill>
                <a:latin typeface="Times New Roman"/>
                <a:cs typeface="Times New Roman"/>
              </a:rPr>
              <a:t>	</a:t>
            </a:r>
            <a:r>
              <a:rPr sz="2400" b="0" dirty="0">
                <a:solidFill>
                  <a:srgbClr val="163793"/>
                </a:solidFill>
                <a:latin typeface="宋体"/>
                <a:cs typeface="宋体"/>
              </a:rPr>
              <a:t>互联的路由器（或分组 转发设备）</a:t>
            </a:r>
            <a:endParaRPr sz="2400">
              <a:latin typeface="宋体"/>
              <a:cs typeface="宋体"/>
            </a:endParaRPr>
          </a:p>
          <a:p>
            <a:pPr marL="499745">
              <a:lnSpc>
                <a:spcPts val="2840"/>
              </a:lnSpc>
              <a:spcBef>
                <a:spcPts val="505"/>
              </a:spcBef>
              <a:tabLst>
                <a:tab pos="786130" algn="l"/>
              </a:tabLst>
            </a:pPr>
            <a:r>
              <a:rPr sz="1800" b="0" dirty="0">
                <a:solidFill>
                  <a:srgbClr val="009999"/>
                </a:solidFill>
                <a:latin typeface="Wingdings"/>
                <a:cs typeface="Wingdings"/>
              </a:rPr>
              <a:t></a:t>
            </a:r>
            <a:r>
              <a:rPr sz="1800" b="0" dirty="0">
                <a:solidFill>
                  <a:srgbClr val="009999"/>
                </a:solidFill>
                <a:latin typeface="Times New Roman"/>
                <a:cs typeface="Times New Roman"/>
              </a:rPr>
              <a:t>	</a:t>
            </a:r>
            <a:r>
              <a:rPr sz="2400" b="0" spc="-5" dirty="0">
                <a:solidFill>
                  <a:srgbClr val="163793"/>
                </a:solidFill>
                <a:latin typeface="宋体"/>
                <a:cs typeface="宋体"/>
              </a:rPr>
              <a:t>网络之网络</a:t>
            </a:r>
            <a:endParaRPr sz="2400">
              <a:latin typeface="宋体"/>
              <a:cs typeface="宋体"/>
            </a:endParaRPr>
          </a:p>
        </p:txBody>
      </p:sp>
      <p:sp>
        <p:nvSpPr>
          <p:cNvPr id="4" name="object 4"/>
          <p:cNvSpPr/>
          <p:nvPr/>
        </p:nvSpPr>
        <p:spPr>
          <a:xfrm>
            <a:off x="7225066" y="2090523"/>
            <a:ext cx="1692576" cy="10831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752842" y="2565907"/>
            <a:ext cx="123825" cy="87630"/>
          </a:xfrm>
          <a:custGeom>
            <a:avLst/>
            <a:gdLst/>
            <a:ahLst/>
            <a:cxnLst/>
            <a:rect l="l" t="t" r="r" b="b"/>
            <a:pathLst>
              <a:path w="123825" h="87630">
                <a:moveTo>
                  <a:pt x="0" y="87375"/>
                </a:moveTo>
                <a:lnTo>
                  <a:pt x="123825" y="0"/>
                </a:lnTo>
              </a:path>
            </a:pathLst>
          </a:custGeom>
          <a:ln w="12700">
            <a:solidFill>
              <a:srgbClr val="163793"/>
            </a:solidFill>
          </a:ln>
        </p:spPr>
        <p:txBody>
          <a:bodyPr wrap="square" lIns="0" tIns="0" rIns="0" bIns="0" rtlCol="0"/>
          <a:lstStyle/>
          <a:p>
            <a:endParaRPr/>
          </a:p>
        </p:txBody>
      </p:sp>
      <p:sp>
        <p:nvSpPr>
          <p:cNvPr id="6" name="object 6"/>
          <p:cNvSpPr/>
          <p:nvPr/>
        </p:nvSpPr>
        <p:spPr>
          <a:xfrm>
            <a:off x="7581392" y="2739008"/>
            <a:ext cx="0" cy="82550"/>
          </a:xfrm>
          <a:custGeom>
            <a:avLst/>
            <a:gdLst/>
            <a:ahLst/>
            <a:cxnLst/>
            <a:rect l="l" t="t" r="r" b="b"/>
            <a:pathLst>
              <a:path h="82550">
                <a:moveTo>
                  <a:pt x="0" y="0"/>
                </a:moveTo>
                <a:lnTo>
                  <a:pt x="0" y="82550"/>
                </a:lnTo>
              </a:path>
            </a:pathLst>
          </a:custGeom>
          <a:ln w="9525">
            <a:solidFill>
              <a:srgbClr val="163793"/>
            </a:solidFill>
          </a:ln>
        </p:spPr>
        <p:txBody>
          <a:bodyPr wrap="square" lIns="0" tIns="0" rIns="0" bIns="0" rtlCol="0"/>
          <a:lstStyle/>
          <a:p>
            <a:endParaRPr/>
          </a:p>
        </p:txBody>
      </p:sp>
      <p:sp>
        <p:nvSpPr>
          <p:cNvPr id="7" name="object 7"/>
          <p:cNvSpPr/>
          <p:nvPr/>
        </p:nvSpPr>
        <p:spPr>
          <a:xfrm>
            <a:off x="7752842" y="2635757"/>
            <a:ext cx="263525" cy="288925"/>
          </a:xfrm>
          <a:custGeom>
            <a:avLst/>
            <a:gdLst/>
            <a:ahLst/>
            <a:cxnLst/>
            <a:rect l="l" t="t" r="r" b="b"/>
            <a:pathLst>
              <a:path w="263525" h="288925">
                <a:moveTo>
                  <a:pt x="0" y="288925"/>
                </a:moveTo>
                <a:lnTo>
                  <a:pt x="263525" y="0"/>
                </a:lnTo>
              </a:path>
            </a:pathLst>
          </a:custGeom>
          <a:ln w="12700">
            <a:solidFill>
              <a:srgbClr val="163793"/>
            </a:solidFill>
          </a:ln>
        </p:spPr>
        <p:txBody>
          <a:bodyPr wrap="square" lIns="0" tIns="0" rIns="0" bIns="0" rtlCol="0"/>
          <a:lstStyle/>
          <a:p>
            <a:endParaRPr/>
          </a:p>
        </p:txBody>
      </p:sp>
      <p:sp>
        <p:nvSpPr>
          <p:cNvPr id="8" name="object 8"/>
          <p:cNvSpPr/>
          <p:nvPr/>
        </p:nvSpPr>
        <p:spPr>
          <a:xfrm>
            <a:off x="8117967" y="2634233"/>
            <a:ext cx="0" cy="196850"/>
          </a:xfrm>
          <a:custGeom>
            <a:avLst/>
            <a:gdLst/>
            <a:ahLst/>
            <a:cxnLst/>
            <a:rect l="l" t="t" r="r" b="b"/>
            <a:pathLst>
              <a:path h="196850">
                <a:moveTo>
                  <a:pt x="0" y="0"/>
                </a:moveTo>
                <a:lnTo>
                  <a:pt x="0" y="196850"/>
                </a:lnTo>
              </a:path>
            </a:pathLst>
          </a:custGeom>
          <a:ln w="12700">
            <a:solidFill>
              <a:srgbClr val="163793"/>
            </a:solidFill>
          </a:ln>
        </p:spPr>
        <p:txBody>
          <a:bodyPr wrap="square" lIns="0" tIns="0" rIns="0" bIns="0" rtlCol="0"/>
          <a:lstStyle/>
          <a:p>
            <a:endParaRPr/>
          </a:p>
        </p:txBody>
      </p:sp>
      <p:sp>
        <p:nvSpPr>
          <p:cNvPr id="9" name="object 9"/>
          <p:cNvSpPr/>
          <p:nvPr/>
        </p:nvSpPr>
        <p:spPr>
          <a:xfrm>
            <a:off x="7771892" y="2940557"/>
            <a:ext cx="189230" cy="0"/>
          </a:xfrm>
          <a:custGeom>
            <a:avLst/>
            <a:gdLst/>
            <a:ahLst/>
            <a:cxnLst/>
            <a:rect l="l" t="t" r="r" b="b"/>
            <a:pathLst>
              <a:path w="189229">
                <a:moveTo>
                  <a:pt x="0" y="0"/>
                </a:moveTo>
                <a:lnTo>
                  <a:pt x="188849" y="0"/>
                </a:lnTo>
              </a:path>
            </a:pathLst>
          </a:custGeom>
          <a:ln w="9525">
            <a:solidFill>
              <a:srgbClr val="163793"/>
            </a:solidFill>
          </a:ln>
        </p:spPr>
        <p:txBody>
          <a:bodyPr wrap="square" lIns="0" tIns="0" rIns="0" bIns="0" rtlCol="0"/>
          <a:lstStyle/>
          <a:p>
            <a:endParaRPr/>
          </a:p>
        </p:txBody>
      </p:sp>
      <p:sp>
        <p:nvSpPr>
          <p:cNvPr id="10" name="object 10"/>
          <p:cNvSpPr/>
          <p:nvPr/>
        </p:nvSpPr>
        <p:spPr>
          <a:xfrm>
            <a:off x="8325866" y="2931032"/>
            <a:ext cx="177800" cy="0"/>
          </a:xfrm>
          <a:custGeom>
            <a:avLst/>
            <a:gdLst/>
            <a:ahLst/>
            <a:cxnLst/>
            <a:rect l="l" t="t" r="r" b="b"/>
            <a:pathLst>
              <a:path w="177800">
                <a:moveTo>
                  <a:pt x="0" y="0"/>
                </a:moveTo>
                <a:lnTo>
                  <a:pt x="177800" y="0"/>
                </a:lnTo>
              </a:path>
            </a:pathLst>
          </a:custGeom>
          <a:ln w="12700">
            <a:solidFill>
              <a:srgbClr val="163793"/>
            </a:solidFill>
          </a:ln>
        </p:spPr>
        <p:txBody>
          <a:bodyPr wrap="square" lIns="0" tIns="0" rIns="0" bIns="0" rtlCol="0"/>
          <a:lstStyle/>
          <a:p>
            <a:endParaRPr/>
          </a:p>
        </p:txBody>
      </p:sp>
      <p:sp>
        <p:nvSpPr>
          <p:cNvPr id="11" name="object 11"/>
          <p:cNvSpPr/>
          <p:nvPr/>
        </p:nvSpPr>
        <p:spPr>
          <a:xfrm>
            <a:off x="7867142" y="2544315"/>
            <a:ext cx="386781" cy="94450"/>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867142" y="2544315"/>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13" name="object 13"/>
          <p:cNvSpPr/>
          <p:nvPr/>
        </p:nvSpPr>
        <p:spPr>
          <a:xfrm>
            <a:off x="7867142" y="2533445"/>
            <a:ext cx="388937" cy="5900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865529" y="2469349"/>
            <a:ext cx="387284" cy="110425"/>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7865491" y="2469349"/>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16" name="object 16"/>
          <p:cNvSpPr/>
          <p:nvPr/>
        </p:nvSpPr>
        <p:spPr>
          <a:xfrm>
            <a:off x="7943342" y="2497708"/>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17" name="object 17"/>
          <p:cNvSpPr/>
          <p:nvPr/>
        </p:nvSpPr>
        <p:spPr>
          <a:xfrm>
            <a:off x="7953247" y="2497708"/>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18" name="object 18"/>
          <p:cNvSpPr/>
          <p:nvPr/>
        </p:nvSpPr>
        <p:spPr>
          <a:xfrm>
            <a:off x="7867142" y="2520950"/>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19" name="object 19"/>
          <p:cNvSpPr/>
          <p:nvPr/>
        </p:nvSpPr>
        <p:spPr>
          <a:xfrm>
            <a:off x="8252841" y="252450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20" name="object 20"/>
          <p:cNvSpPr/>
          <p:nvPr/>
        </p:nvSpPr>
        <p:spPr>
          <a:xfrm>
            <a:off x="7940167" y="2909076"/>
            <a:ext cx="386664" cy="97960"/>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7940167" y="2909076"/>
            <a:ext cx="386715" cy="98425"/>
          </a:xfrm>
          <a:custGeom>
            <a:avLst/>
            <a:gdLst/>
            <a:ahLst/>
            <a:cxnLst/>
            <a:rect l="l" t="t" r="r" b="b"/>
            <a:pathLst>
              <a:path w="386715" h="98425">
                <a:moveTo>
                  <a:pt x="0" y="49007"/>
                </a:moveTo>
                <a:lnTo>
                  <a:pt x="34119" y="21115"/>
                </a:lnTo>
                <a:lnTo>
                  <a:pt x="72640" y="10616"/>
                </a:lnTo>
                <a:lnTo>
                  <a:pt x="121799" y="3345"/>
                </a:lnTo>
                <a:lnTo>
                  <a:pt x="178843" y="0"/>
                </a:lnTo>
                <a:lnTo>
                  <a:pt x="200116" y="204"/>
                </a:lnTo>
                <a:lnTo>
                  <a:pt x="240189" y="1927"/>
                </a:lnTo>
                <a:lnTo>
                  <a:pt x="293145" y="7479"/>
                </a:lnTo>
                <a:lnTo>
                  <a:pt x="335965" y="16086"/>
                </a:lnTo>
                <a:lnTo>
                  <a:pt x="374278" y="31328"/>
                </a:lnTo>
                <a:lnTo>
                  <a:pt x="386664" y="44845"/>
                </a:lnTo>
                <a:lnTo>
                  <a:pt x="385769" y="50655"/>
                </a:lnTo>
                <a:lnTo>
                  <a:pt x="353582" y="75694"/>
                </a:lnTo>
                <a:lnTo>
                  <a:pt x="315735" y="86828"/>
                </a:lnTo>
                <a:lnTo>
                  <a:pt x="267317" y="94420"/>
                </a:lnTo>
                <a:lnTo>
                  <a:pt x="211054" y="97960"/>
                </a:lnTo>
                <a:lnTo>
                  <a:pt x="189579" y="97770"/>
                </a:lnTo>
                <a:lnTo>
                  <a:pt x="149202" y="96101"/>
                </a:lnTo>
                <a:lnTo>
                  <a:pt x="95953" y="90684"/>
                </a:lnTo>
                <a:lnTo>
                  <a:pt x="52897" y="82264"/>
                </a:lnTo>
                <a:lnTo>
                  <a:pt x="14092" y="67318"/>
                </a:lnTo>
                <a:lnTo>
                  <a:pt x="0" y="49007"/>
                </a:lnTo>
                <a:close/>
              </a:path>
            </a:pathLst>
          </a:custGeom>
          <a:ln w="9525">
            <a:solidFill>
              <a:srgbClr val="163793"/>
            </a:solidFill>
          </a:ln>
        </p:spPr>
        <p:txBody>
          <a:bodyPr wrap="square" lIns="0" tIns="0" rIns="0" bIns="0" rtlCol="0"/>
          <a:lstStyle/>
          <a:p>
            <a:endParaRPr/>
          </a:p>
        </p:txBody>
      </p:sp>
      <p:sp>
        <p:nvSpPr>
          <p:cNvPr id="22" name="object 22"/>
          <p:cNvSpPr/>
          <p:nvPr/>
        </p:nvSpPr>
        <p:spPr>
          <a:xfrm>
            <a:off x="7940167" y="2897761"/>
            <a:ext cx="388937" cy="61211"/>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7938516" y="2831329"/>
            <a:ext cx="387282" cy="114420"/>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7938516" y="2831329"/>
            <a:ext cx="387350" cy="114935"/>
          </a:xfrm>
          <a:custGeom>
            <a:avLst/>
            <a:gdLst/>
            <a:ahLst/>
            <a:cxnLst/>
            <a:rect l="l" t="t" r="r" b="b"/>
            <a:pathLst>
              <a:path w="387350" h="114935">
                <a:moveTo>
                  <a:pt x="0" y="57158"/>
                </a:moveTo>
                <a:lnTo>
                  <a:pt x="33456" y="24879"/>
                </a:lnTo>
                <a:lnTo>
                  <a:pt x="71258" y="12660"/>
                </a:lnTo>
                <a:lnTo>
                  <a:pt x="119538" y="4105"/>
                </a:lnTo>
                <a:lnTo>
                  <a:pt x="175615" y="0"/>
                </a:lnTo>
                <a:lnTo>
                  <a:pt x="196923" y="213"/>
                </a:lnTo>
                <a:lnTo>
                  <a:pt x="237007" y="2110"/>
                </a:lnTo>
                <a:lnTo>
                  <a:pt x="289957" y="8283"/>
                </a:lnTo>
                <a:lnTo>
                  <a:pt x="332944" y="17897"/>
                </a:lnTo>
                <a:lnTo>
                  <a:pt x="372128" y="34992"/>
                </a:lnTo>
                <a:lnTo>
                  <a:pt x="387282" y="55625"/>
                </a:lnTo>
                <a:lnTo>
                  <a:pt x="386287" y="61814"/>
                </a:lnTo>
                <a:lnTo>
                  <a:pt x="354046" y="89086"/>
                </a:lnTo>
                <a:lnTo>
                  <a:pt x="316434" y="101560"/>
                </a:lnTo>
                <a:lnTo>
                  <a:pt x="268374" y="110243"/>
                </a:lnTo>
                <a:lnTo>
                  <a:pt x="212525" y="114420"/>
                </a:lnTo>
                <a:lnTo>
                  <a:pt x="191164" y="114212"/>
                </a:lnTo>
                <a:lnTo>
                  <a:pt x="150999" y="112334"/>
                </a:lnTo>
                <a:lnTo>
                  <a:pt x="97965" y="106206"/>
                </a:lnTo>
                <a:lnTo>
                  <a:pt x="54904" y="96647"/>
                </a:lnTo>
                <a:lnTo>
                  <a:pt x="15564" y="79622"/>
                </a:lnTo>
                <a:lnTo>
                  <a:pt x="0" y="57158"/>
                </a:lnTo>
                <a:close/>
              </a:path>
            </a:pathLst>
          </a:custGeom>
          <a:ln w="9525">
            <a:solidFill>
              <a:srgbClr val="163793"/>
            </a:solidFill>
          </a:ln>
        </p:spPr>
        <p:txBody>
          <a:bodyPr wrap="square" lIns="0" tIns="0" rIns="0" bIns="0" rtlCol="0"/>
          <a:lstStyle/>
          <a:p>
            <a:endParaRPr/>
          </a:p>
        </p:txBody>
      </p:sp>
      <p:sp>
        <p:nvSpPr>
          <p:cNvPr id="25" name="object 25"/>
          <p:cNvSpPr/>
          <p:nvPr/>
        </p:nvSpPr>
        <p:spPr>
          <a:xfrm>
            <a:off x="8016367" y="2860675"/>
            <a:ext cx="219075" cy="53975"/>
          </a:xfrm>
          <a:custGeom>
            <a:avLst/>
            <a:gdLst/>
            <a:ahLst/>
            <a:cxnLst/>
            <a:rect l="l" t="t" r="r" b="b"/>
            <a:pathLst>
              <a:path w="219075" h="53975">
                <a:moveTo>
                  <a:pt x="0" y="53848"/>
                </a:moveTo>
                <a:lnTo>
                  <a:pt x="67817" y="53848"/>
                </a:lnTo>
                <a:lnTo>
                  <a:pt x="135635" y="0"/>
                </a:lnTo>
                <a:lnTo>
                  <a:pt x="219075" y="0"/>
                </a:lnTo>
              </a:path>
            </a:pathLst>
          </a:custGeom>
          <a:ln w="12700">
            <a:solidFill>
              <a:srgbClr val="163793"/>
            </a:solidFill>
          </a:ln>
        </p:spPr>
        <p:txBody>
          <a:bodyPr wrap="square" lIns="0" tIns="0" rIns="0" bIns="0" rtlCol="0"/>
          <a:lstStyle/>
          <a:p>
            <a:endParaRPr/>
          </a:p>
        </p:txBody>
      </p:sp>
      <p:sp>
        <p:nvSpPr>
          <p:cNvPr id="26" name="object 26"/>
          <p:cNvSpPr/>
          <p:nvPr/>
        </p:nvSpPr>
        <p:spPr>
          <a:xfrm>
            <a:off x="8026272" y="2860675"/>
            <a:ext cx="199390" cy="53975"/>
          </a:xfrm>
          <a:custGeom>
            <a:avLst/>
            <a:gdLst/>
            <a:ahLst/>
            <a:cxnLst/>
            <a:rect l="l" t="t" r="r" b="b"/>
            <a:pathLst>
              <a:path w="199390" h="53975">
                <a:moveTo>
                  <a:pt x="0" y="0"/>
                </a:moveTo>
                <a:lnTo>
                  <a:pt x="67818" y="0"/>
                </a:lnTo>
                <a:lnTo>
                  <a:pt x="135635" y="53848"/>
                </a:lnTo>
                <a:lnTo>
                  <a:pt x="199262" y="53848"/>
                </a:lnTo>
              </a:path>
            </a:pathLst>
          </a:custGeom>
          <a:ln w="12700">
            <a:solidFill>
              <a:srgbClr val="163793"/>
            </a:solidFill>
          </a:ln>
        </p:spPr>
        <p:txBody>
          <a:bodyPr wrap="square" lIns="0" tIns="0" rIns="0" bIns="0" rtlCol="0"/>
          <a:lstStyle/>
          <a:p>
            <a:endParaRPr/>
          </a:p>
        </p:txBody>
      </p:sp>
      <p:sp>
        <p:nvSpPr>
          <p:cNvPr id="27" name="object 27"/>
          <p:cNvSpPr/>
          <p:nvPr/>
        </p:nvSpPr>
        <p:spPr>
          <a:xfrm>
            <a:off x="7940167" y="2884804"/>
            <a:ext cx="0" cy="78105"/>
          </a:xfrm>
          <a:custGeom>
            <a:avLst/>
            <a:gdLst/>
            <a:ahLst/>
            <a:cxnLst/>
            <a:rect l="l" t="t" r="r" b="b"/>
            <a:pathLst>
              <a:path h="78105">
                <a:moveTo>
                  <a:pt x="0" y="0"/>
                </a:moveTo>
                <a:lnTo>
                  <a:pt x="0" y="77978"/>
                </a:lnTo>
              </a:path>
            </a:pathLst>
          </a:custGeom>
          <a:ln w="9525">
            <a:solidFill>
              <a:srgbClr val="163793"/>
            </a:solidFill>
          </a:ln>
        </p:spPr>
        <p:txBody>
          <a:bodyPr wrap="square" lIns="0" tIns="0" rIns="0" bIns="0" rtlCol="0"/>
          <a:lstStyle/>
          <a:p>
            <a:endParaRPr/>
          </a:p>
        </p:txBody>
      </p:sp>
      <p:sp>
        <p:nvSpPr>
          <p:cNvPr id="28" name="object 28"/>
          <p:cNvSpPr/>
          <p:nvPr/>
        </p:nvSpPr>
        <p:spPr>
          <a:xfrm>
            <a:off x="8325866" y="2888488"/>
            <a:ext cx="0" cy="76200"/>
          </a:xfrm>
          <a:custGeom>
            <a:avLst/>
            <a:gdLst/>
            <a:ahLst/>
            <a:cxnLst/>
            <a:rect l="l" t="t" r="r" b="b"/>
            <a:pathLst>
              <a:path h="76200">
                <a:moveTo>
                  <a:pt x="0" y="0"/>
                </a:moveTo>
                <a:lnTo>
                  <a:pt x="0" y="76073"/>
                </a:lnTo>
              </a:path>
            </a:pathLst>
          </a:custGeom>
          <a:ln w="9525">
            <a:solidFill>
              <a:srgbClr val="163793"/>
            </a:solidFill>
          </a:ln>
        </p:spPr>
        <p:txBody>
          <a:bodyPr wrap="square" lIns="0" tIns="0" rIns="0" bIns="0" rtlCol="0"/>
          <a:lstStyle/>
          <a:p>
            <a:endParaRPr/>
          </a:p>
        </p:txBody>
      </p:sp>
      <p:sp>
        <p:nvSpPr>
          <p:cNvPr id="29" name="object 29"/>
          <p:cNvSpPr/>
          <p:nvPr/>
        </p:nvSpPr>
        <p:spPr>
          <a:xfrm>
            <a:off x="7381367" y="2642740"/>
            <a:ext cx="386781" cy="94450"/>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7381367" y="2642740"/>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31" name="object 31"/>
          <p:cNvSpPr/>
          <p:nvPr/>
        </p:nvSpPr>
        <p:spPr>
          <a:xfrm>
            <a:off x="7381367" y="2631870"/>
            <a:ext cx="388937" cy="59005"/>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7379754" y="2567774"/>
            <a:ext cx="387284" cy="110425"/>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7379716" y="2567774"/>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34" name="object 34"/>
          <p:cNvSpPr/>
          <p:nvPr/>
        </p:nvSpPr>
        <p:spPr>
          <a:xfrm>
            <a:off x="7457567" y="2596133"/>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35" name="object 35"/>
          <p:cNvSpPr/>
          <p:nvPr/>
        </p:nvSpPr>
        <p:spPr>
          <a:xfrm>
            <a:off x="7467472" y="2596133"/>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36" name="object 36"/>
          <p:cNvSpPr/>
          <p:nvPr/>
        </p:nvSpPr>
        <p:spPr>
          <a:xfrm>
            <a:off x="7381367" y="2619375"/>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37" name="object 37"/>
          <p:cNvSpPr/>
          <p:nvPr/>
        </p:nvSpPr>
        <p:spPr>
          <a:xfrm>
            <a:off x="7767066" y="2622930"/>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38" name="object 38"/>
          <p:cNvSpPr/>
          <p:nvPr/>
        </p:nvSpPr>
        <p:spPr>
          <a:xfrm>
            <a:off x="7392416" y="2906265"/>
            <a:ext cx="386782" cy="94450"/>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7392416" y="2906265"/>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40" name="object 40"/>
          <p:cNvSpPr/>
          <p:nvPr/>
        </p:nvSpPr>
        <p:spPr>
          <a:xfrm>
            <a:off x="7392416" y="2895395"/>
            <a:ext cx="388937" cy="59005"/>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7390931" y="2831299"/>
            <a:ext cx="387283" cy="110425"/>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7390892" y="2831299"/>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3" y="60095"/>
                </a:lnTo>
                <a:lnTo>
                  <a:pt x="353808" y="86131"/>
                </a:lnTo>
                <a:lnTo>
                  <a:pt x="315928" y="98109"/>
                </a:lnTo>
                <a:lnTo>
                  <a:pt x="267552" y="106453"/>
                </a:lnTo>
                <a:lnTo>
                  <a:pt x="211370" y="110425"/>
                </a:lnTo>
                <a:lnTo>
                  <a:pt x="190022" y="110215"/>
                </a:lnTo>
                <a:lnTo>
                  <a:pt x="149869" y="108359"/>
                </a:lnTo>
                <a:lnTo>
                  <a:pt x="96861" y="102329"/>
                </a:lnTo>
                <a:lnTo>
                  <a:pt x="53885" y="92954"/>
                </a:lnTo>
                <a:lnTo>
                  <a:pt x="14850" y="76315"/>
                </a:lnTo>
                <a:lnTo>
                  <a:pt x="0" y="55156"/>
                </a:lnTo>
                <a:close/>
              </a:path>
            </a:pathLst>
          </a:custGeom>
          <a:ln w="9524">
            <a:solidFill>
              <a:srgbClr val="163793"/>
            </a:solidFill>
          </a:ln>
        </p:spPr>
        <p:txBody>
          <a:bodyPr wrap="square" lIns="0" tIns="0" rIns="0" bIns="0" rtlCol="0"/>
          <a:lstStyle/>
          <a:p>
            <a:endParaRPr/>
          </a:p>
        </p:txBody>
      </p:sp>
      <p:sp>
        <p:nvSpPr>
          <p:cNvPr id="43" name="object 43"/>
          <p:cNvSpPr/>
          <p:nvPr/>
        </p:nvSpPr>
        <p:spPr>
          <a:xfrm>
            <a:off x="7468616" y="2859658"/>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44" name="object 44"/>
          <p:cNvSpPr/>
          <p:nvPr/>
        </p:nvSpPr>
        <p:spPr>
          <a:xfrm>
            <a:off x="7478521" y="2859658"/>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45" name="object 45"/>
          <p:cNvSpPr/>
          <p:nvPr/>
        </p:nvSpPr>
        <p:spPr>
          <a:xfrm>
            <a:off x="7392416" y="2882900"/>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46" name="object 46"/>
          <p:cNvSpPr/>
          <p:nvPr/>
        </p:nvSpPr>
        <p:spPr>
          <a:xfrm>
            <a:off x="7778242" y="288645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47" name="object 47"/>
          <p:cNvSpPr/>
          <p:nvPr/>
        </p:nvSpPr>
        <p:spPr>
          <a:xfrm>
            <a:off x="8521192" y="2929508"/>
            <a:ext cx="177800" cy="0"/>
          </a:xfrm>
          <a:custGeom>
            <a:avLst/>
            <a:gdLst/>
            <a:ahLst/>
            <a:cxnLst/>
            <a:rect l="l" t="t" r="r" b="b"/>
            <a:pathLst>
              <a:path w="177800">
                <a:moveTo>
                  <a:pt x="0" y="0"/>
                </a:moveTo>
                <a:lnTo>
                  <a:pt x="177800" y="0"/>
                </a:lnTo>
              </a:path>
            </a:pathLst>
          </a:custGeom>
          <a:ln w="9525">
            <a:solidFill>
              <a:srgbClr val="C0C0C0"/>
            </a:solidFill>
            <a:prstDash val="dash"/>
          </a:ln>
        </p:spPr>
        <p:txBody>
          <a:bodyPr wrap="square" lIns="0" tIns="0" rIns="0" bIns="0" rtlCol="0"/>
          <a:lstStyle/>
          <a:p>
            <a:endParaRPr/>
          </a:p>
        </p:txBody>
      </p:sp>
      <p:sp>
        <p:nvSpPr>
          <p:cNvPr id="48" name="object 48"/>
          <p:cNvSpPr/>
          <p:nvPr/>
        </p:nvSpPr>
        <p:spPr>
          <a:xfrm>
            <a:off x="7188444" y="3624903"/>
            <a:ext cx="1273175" cy="640715"/>
          </a:xfrm>
          <a:custGeom>
            <a:avLst/>
            <a:gdLst/>
            <a:ahLst/>
            <a:cxnLst/>
            <a:rect l="l" t="t" r="r" b="b"/>
            <a:pathLst>
              <a:path w="1273175" h="640714">
                <a:moveTo>
                  <a:pt x="327232" y="14691"/>
                </a:moveTo>
                <a:lnTo>
                  <a:pt x="283131" y="15642"/>
                </a:lnTo>
                <a:lnTo>
                  <a:pt x="242404" y="18403"/>
                </a:lnTo>
                <a:lnTo>
                  <a:pt x="191264" y="26856"/>
                </a:lnTo>
                <a:lnTo>
                  <a:pt x="146738" y="41325"/>
                </a:lnTo>
                <a:lnTo>
                  <a:pt x="105530" y="60247"/>
                </a:lnTo>
                <a:lnTo>
                  <a:pt x="69101" y="82876"/>
                </a:lnTo>
                <a:lnTo>
                  <a:pt x="38904" y="108469"/>
                </a:lnTo>
                <a:lnTo>
                  <a:pt x="10851" y="145919"/>
                </a:lnTo>
                <a:lnTo>
                  <a:pt x="0" y="185428"/>
                </a:lnTo>
                <a:lnTo>
                  <a:pt x="282" y="195852"/>
                </a:lnTo>
                <a:lnTo>
                  <a:pt x="11686" y="241756"/>
                </a:lnTo>
                <a:lnTo>
                  <a:pt x="29492" y="279046"/>
                </a:lnTo>
                <a:lnTo>
                  <a:pt x="53583" y="317118"/>
                </a:lnTo>
                <a:lnTo>
                  <a:pt x="82479" y="354468"/>
                </a:lnTo>
                <a:lnTo>
                  <a:pt x="114699" y="389592"/>
                </a:lnTo>
                <a:lnTo>
                  <a:pt x="149065" y="421273"/>
                </a:lnTo>
                <a:lnTo>
                  <a:pt x="188153" y="451770"/>
                </a:lnTo>
                <a:lnTo>
                  <a:pt x="232130" y="481440"/>
                </a:lnTo>
                <a:lnTo>
                  <a:pt x="279996" y="509676"/>
                </a:lnTo>
                <a:lnTo>
                  <a:pt x="330752" y="535873"/>
                </a:lnTo>
                <a:lnTo>
                  <a:pt x="365699" y="551904"/>
                </a:lnTo>
                <a:lnTo>
                  <a:pt x="401190" y="566579"/>
                </a:lnTo>
                <a:lnTo>
                  <a:pt x="454796" y="585654"/>
                </a:lnTo>
                <a:lnTo>
                  <a:pt x="491852" y="596722"/>
                </a:lnTo>
                <a:lnTo>
                  <a:pt x="531122" y="606945"/>
                </a:lnTo>
                <a:lnTo>
                  <a:pt x="571967" y="616141"/>
                </a:lnTo>
                <a:lnTo>
                  <a:pt x="613751" y="624128"/>
                </a:lnTo>
                <a:lnTo>
                  <a:pt x="655837" y="630723"/>
                </a:lnTo>
                <a:lnTo>
                  <a:pt x="697587" y="635745"/>
                </a:lnTo>
                <a:lnTo>
                  <a:pt x="738365" y="639011"/>
                </a:lnTo>
                <a:lnTo>
                  <a:pt x="777534" y="640339"/>
                </a:lnTo>
                <a:lnTo>
                  <a:pt x="796316" y="640220"/>
                </a:lnTo>
                <a:lnTo>
                  <a:pt x="848496" y="636454"/>
                </a:lnTo>
                <a:lnTo>
                  <a:pt x="895282" y="627274"/>
                </a:lnTo>
                <a:lnTo>
                  <a:pt x="938591" y="613005"/>
                </a:lnTo>
                <a:lnTo>
                  <a:pt x="978578" y="594357"/>
                </a:lnTo>
                <a:lnTo>
                  <a:pt x="1015401" y="572035"/>
                </a:lnTo>
                <a:lnTo>
                  <a:pt x="1049217" y="546746"/>
                </a:lnTo>
                <a:lnTo>
                  <a:pt x="1080183" y="519199"/>
                </a:lnTo>
                <a:lnTo>
                  <a:pt x="1108428" y="489862"/>
                </a:lnTo>
                <a:lnTo>
                  <a:pt x="1133559" y="456322"/>
                </a:lnTo>
                <a:lnTo>
                  <a:pt x="1155635" y="418873"/>
                </a:lnTo>
                <a:lnTo>
                  <a:pt x="1174949" y="378930"/>
                </a:lnTo>
                <a:lnTo>
                  <a:pt x="1191795" y="337906"/>
                </a:lnTo>
                <a:lnTo>
                  <a:pt x="1206464" y="297217"/>
                </a:lnTo>
                <a:lnTo>
                  <a:pt x="1219251" y="258276"/>
                </a:lnTo>
                <a:lnTo>
                  <a:pt x="1223146" y="245929"/>
                </a:lnTo>
                <a:lnTo>
                  <a:pt x="1227176" y="233523"/>
                </a:lnTo>
                <a:lnTo>
                  <a:pt x="1231572" y="220635"/>
                </a:lnTo>
                <a:lnTo>
                  <a:pt x="1236226" y="207357"/>
                </a:lnTo>
                <a:lnTo>
                  <a:pt x="1241027" y="193782"/>
                </a:lnTo>
                <a:lnTo>
                  <a:pt x="1245867" y="180000"/>
                </a:lnTo>
                <a:lnTo>
                  <a:pt x="1259519" y="138337"/>
                </a:lnTo>
                <a:lnTo>
                  <a:pt x="1269570" y="98124"/>
                </a:lnTo>
                <a:lnTo>
                  <a:pt x="1272944" y="60247"/>
                </a:lnTo>
                <a:lnTo>
                  <a:pt x="1272259" y="51048"/>
                </a:lnTo>
                <a:lnTo>
                  <a:pt x="1270288" y="41059"/>
                </a:lnTo>
                <a:lnTo>
                  <a:pt x="1268668" y="36522"/>
                </a:lnTo>
                <a:lnTo>
                  <a:pt x="863516" y="36522"/>
                </a:lnTo>
                <a:lnTo>
                  <a:pt x="846702" y="36469"/>
                </a:lnTo>
                <a:lnTo>
                  <a:pt x="813063" y="35851"/>
                </a:lnTo>
                <a:lnTo>
                  <a:pt x="779805" y="34676"/>
                </a:lnTo>
                <a:lnTo>
                  <a:pt x="716336" y="31267"/>
                </a:lnTo>
                <a:lnTo>
                  <a:pt x="651391" y="26854"/>
                </a:lnTo>
                <a:lnTo>
                  <a:pt x="614927" y="24480"/>
                </a:lnTo>
                <a:lnTo>
                  <a:pt x="605805" y="24006"/>
                </a:lnTo>
                <a:lnTo>
                  <a:pt x="597638" y="23678"/>
                </a:lnTo>
                <a:lnTo>
                  <a:pt x="581613" y="23678"/>
                </a:lnTo>
                <a:lnTo>
                  <a:pt x="569836" y="23520"/>
                </a:lnTo>
                <a:lnTo>
                  <a:pt x="556000" y="23081"/>
                </a:lnTo>
                <a:lnTo>
                  <a:pt x="418924" y="16542"/>
                </a:lnTo>
                <a:lnTo>
                  <a:pt x="373049" y="15131"/>
                </a:lnTo>
                <a:lnTo>
                  <a:pt x="350029" y="14764"/>
                </a:lnTo>
                <a:lnTo>
                  <a:pt x="327232" y="14691"/>
                </a:lnTo>
                <a:close/>
              </a:path>
              <a:path w="1273175" h="640714">
                <a:moveTo>
                  <a:pt x="1182516" y="0"/>
                </a:moveTo>
                <a:lnTo>
                  <a:pt x="1126219" y="4393"/>
                </a:lnTo>
                <a:lnTo>
                  <a:pt x="1084636" y="10011"/>
                </a:lnTo>
                <a:lnTo>
                  <a:pt x="997612" y="23679"/>
                </a:lnTo>
                <a:lnTo>
                  <a:pt x="976637" y="26856"/>
                </a:lnTo>
                <a:lnTo>
                  <a:pt x="935471" y="32337"/>
                </a:lnTo>
                <a:lnTo>
                  <a:pt x="880246" y="36379"/>
                </a:lnTo>
                <a:lnTo>
                  <a:pt x="863516" y="36522"/>
                </a:lnTo>
                <a:lnTo>
                  <a:pt x="1268668" y="36522"/>
                </a:lnTo>
                <a:lnTo>
                  <a:pt x="1238931" y="6424"/>
                </a:lnTo>
                <a:lnTo>
                  <a:pt x="1198965" y="63"/>
                </a:lnTo>
                <a:lnTo>
                  <a:pt x="1182516" y="0"/>
                </a:lnTo>
                <a:close/>
              </a:path>
              <a:path w="1273175" h="640714">
                <a:moveTo>
                  <a:pt x="594885" y="23590"/>
                </a:moveTo>
                <a:lnTo>
                  <a:pt x="581613" y="23678"/>
                </a:lnTo>
                <a:lnTo>
                  <a:pt x="597638" y="23678"/>
                </a:lnTo>
                <a:lnTo>
                  <a:pt x="594885" y="23590"/>
                </a:lnTo>
                <a:close/>
              </a:path>
              <a:path w="1273175" h="640714">
                <a:moveTo>
                  <a:pt x="582688" y="23054"/>
                </a:moveTo>
                <a:lnTo>
                  <a:pt x="583180" y="23137"/>
                </a:lnTo>
                <a:lnTo>
                  <a:pt x="585593" y="23265"/>
                </a:lnTo>
                <a:lnTo>
                  <a:pt x="594885" y="23590"/>
                </a:lnTo>
                <a:lnTo>
                  <a:pt x="601469" y="23547"/>
                </a:lnTo>
                <a:lnTo>
                  <a:pt x="603204" y="23384"/>
                </a:lnTo>
                <a:lnTo>
                  <a:pt x="599213" y="23210"/>
                </a:lnTo>
                <a:lnTo>
                  <a:pt x="582688" y="23054"/>
                </a:lnTo>
                <a:close/>
              </a:path>
            </a:pathLst>
          </a:custGeom>
          <a:solidFill>
            <a:srgbClr val="00CCFF"/>
          </a:solidFill>
        </p:spPr>
        <p:txBody>
          <a:bodyPr wrap="square" lIns="0" tIns="0" rIns="0" bIns="0" rtlCol="0"/>
          <a:lstStyle/>
          <a:p>
            <a:endParaRPr/>
          </a:p>
        </p:txBody>
      </p:sp>
      <p:sp>
        <p:nvSpPr>
          <p:cNvPr id="49" name="object 49"/>
          <p:cNvSpPr/>
          <p:nvPr/>
        </p:nvSpPr>
        <p:spPr>
          <a:xfrm>
            <a:off x="7571867" y="3886708"/>
            <a:ext cx="163830" cy="120650"/>
          </a:xfrm>
          <a:custGeom>
            <a:avLst/>
            <a:gdLst/>
            <a:ahLst/>
            <a:cxnLst/>
            <a:rect l="l" t="t" r="r" b="b"/>
            <a:pathLst>
              <a:path w="163829" h="120650">
                <a:moveTo>
                  <a:pt x="0" y="0"/>
                </a:moveTo>
                <a:lnTo>
                  <a:pt x="163449" y="120650"/>
                </a:lnTo>
              </a:path>
            </a:pathLst>
          </a:custGeom>
          <a:ln w="12700">
            <a:solidFill>
              <a:srgbClr val="163793"/>
            </a:solidFill>
          </a:ln>
        </p:spPr>
        <p:txBody>
          <a:bodyPr wrap="square" lIns="0" tIns="0" rIns="0" bIns="0" rtlCol="0"/>
          <a:lstStyle/>
          <a:p>
            <a:endParaRPr/>
          </a:p>
        </p:txBody>
      </p:sp>
      <p:sp>
        <p:nvSpPr>
          <p:cNvPr id="50" name="object 50"/>
          <p:cNvSpPr/>
          <p:nvPr/>
        </p:nvSpPr>
        <p:spPr>
          <a:xfrm>
            <a:off x="7668641" y="3807333"/>
            <a:ext cx="279400" cy="0"/>
          </a:xfrm>
          <a:custGeom>
            <a:avLst/>
            <a:gdLst/>
            <a:ahLst/>
            <a:cxnLst/>
            <a:rect l="l" t="t" r="r" b="b"/>
            <a:pathLst>
              <a:path w="279400">
                <a:moveTo>
                  <a:pt x="0" y="0"/>
                </a:moveTo>
                <a:lnTo>
                  <a:pt x="279400" y="0"/>
                </a:lnTo>
              </a:path>
            </a:pathLst>
          </a:custGeom>
          <a:ln w="12700">
            <a:solidFill>
              <a:srgbClr val="163793"/>
            </a:solidFill>
          </a:ln>
        </p:spPr>
        <p:txBody>
          <a:bodyPr wrap="square" lIns="0" tIns="0" rIns="0" bIns="0" rtlCol="0"/>
          <a:lstStyle/>
          <a:p>
            <a:endParaRPr/>
          </a:p>
        </p:txBody>
      </p:sp>
      <p:sp>
        <p:nvSpPr>
          <p:cNvPr id="51" name="object 51"/>
          <p:cNvSpPr/>
          <p:nvPr/>
        </p:nvSpPr>
        <p:spPr>
          <a:xfrm>
            <a:off x="7905242" y="3893058"/>
            <a:ext cx="135255" cy="104775"/>
          </a:xfrm>
          <a:custGeom>
            <a:avLst/>
            <a:gdLst/>
            <a:ahLst/>
            <a:cxnLst/>
            <a:rect l="l" t="t" r="r" b="b"/>
            <a:pathLst>
              <a:path w="135254" h="104775">
                <a:moveTo>
                  <a:pt x="0" y="104775"/>
                </a:moveTo>
                <a:lnTo>
                  <a:pt x="134874" y="0"/>
                </a:lnTo>
              </a:path>
            </a:pathLst>
          </a:custGeom>
          <a:ln w="12700">
            <a:solidFill>
              <a:srgbClr val="163793"/>
            </a:solidFill>
          </a:ln>
        </p:spPr>
        <p:txBody>
          <a:bodyPr wrap="square" lIns="0" tIns="0" rIns="0" bIns="0" rtlCol="0"/>
          <a:lstStyle/>
          <a:p>
            <a:endParaRPr/>
          </a:p>
        </p:txBody>
      </p:sp>
      <p:sp>
        <p:nvSpPr>
          <p:cNvPr id="52" name="object 52"/>
          <p:cNvSpPr/>
          <p:nvPr/>
        </p:nvSpPr>
        <p:spPr>
          <a:xfrm>
            <a:off x="7578597" y="4075096"/>
            <a:ext cx="481837" cy="113189"/>
          </a:xfrm>
          <a:prstGeom prst="rect">
            <a:avLst/>
          </a:prstGeom>
          <a:blipFill>
            <a:blip r:embed="rId11" cstate="print"/>
            <a:stretch>
              <a:fillRect/>
            </a:stretch>
          </a:blipFill>
        </p:spPr>
        <p:txBody>
          <a:bodyPr wrap="square" lIns="0" tIns="0" rIns="0" bIns="0" rtlCol="0"/>
          <a:lstStyle/>
          <a:p>
            <a:endParaRPr/>
          </a:p>
        </p:txBody>
      </p:sp>
      <p:sp>
        <p:nvSpPr>
          <p:cNvPr id="53" name="object 53"/>
          <p:cNvSpPr/>
          <p:nvPr/>
        </p:nvSpPr>
        <p:spPr>
          <a:xfrm>
            <a:off x="7578597" y="4075096"/>
            <a:ext cx="481965" cy="113664"/>
          </a:xfrm>
          <a:custGeom>
            <a:avLst/>
            <a:gdLst/>
            <a:ahLst/>
            <a:cxnLst/>
            <a:rect l="l" t="t" r="r" b="b"/>
            <a:pathLst>
              <a:path w="481965" h="113664">
                <a:moveTo>
                  <a:pt x="0" y="56594"/>
                </a:moveTo>
                <a:lnTo>
                  <a:pt x="28254" y="29913"/>
                </a:lnTo>
                <a:lnTo>
                  <a:pt x="74023" y="15710"/>
                </a:lnTo>
                <a:lnTo>
                  <a:pt x="119445" y="7647"/>
                </a:lnTo>
                <a:lnTo>
                  <a:pt x="172367" y="2270"/>
                </a:lnTo>
                <a:lnTo>
                  <a:pt x="210924" y="385"/>
                </a:lnTo>
                <a:lnTo>
                  <a:pt x="230984" y="0"/>
                </a:lnTo>
                <a:lnTo>
                  <a:pt x="252148" y="180"/>
                </a:lnTo>
                <a:lnTo>
                  <a:pt x="292685" y="1623"/>
                </a:lnTo>
                <a:lnTo>
                  <a:pt x="348189" y="6274"/>
                </a:lnTo>
                <a:lnTo>
                  <a:pt x="396018" y="13566"/>
                </a:lnTo>
                <a:lnTo>
                  <a:pt x="434693" y="23108"/>
                </a:lnTo>
                <a:lnTo>
                  <a:pt x="474797" y="42955"/>
                </a:lnTo>
                <a:lnTo>
                  <a:pt x="481837" y="56594"/>
                </a:lnTo>
                <a:lnTo>
                  <a:pt x="480996" y="61355"/>
                </a:lnTo>
                <a:lnTo>
                  <a:pt x="443894" y="87094"/>
                </a:lnTo>
                <a:lnTo>
                  <a:pt x="393565" y="100398"/>
                </a:lnTo>
                <a:lnTo>
                  <a:pt x="345441" y="107631"/>
                </a:lnTo>
                <a:lnTo>
                  <a:pt x="290438" y="112036"/>
                </a:lnTo>
                <a:lnTo>
                  <a:pt x="250844" y="113189"/>
                </a:lnTo>
                <a:lnTo>
                  <a:pt x="229664" y="113008"/>
                </a:lnTo>
                <a:lnTo>
                  <a:pt x="189105" y="111559"/>
                </a:lnTo>
                <a:lnTo>
                  <a:pt x="133589" y="106890"/>
                </a:lnTo>
                <a:lnTo>
                  <a:pt x="85766" y="99580"/>
                </a:lnTo>
                <a:lnTo>
                  <a:pt x="47107" y="90026"/>
                </a:lnTo>
                <a:lnTo>
                  <a:pt x="7032" y="70193"/>
                </a:lnTo>
                <a:lnTo>
                  <a:pt x="0" y="56594"/>
                </a:lnTo>
                <a:close/>
              </a:path>
            </a:pathLst>
          </a:custGeom>
          <a:ln w="9525">
            <a:solidFill>
              <a:srgbClr val="163793"/>
            </a:solidFill>
          </a:ln>
        </p:spPr>
        <p:txBody>
          <a:bodyPr wrap="square" lIns="0" tIns="0" rIns="0" bIns="0" rtlCol="0"/>
          <a:lstStyle/>
          <a:p>
            <a:endParaRPr/>
          </a:p>
        </p:txBody>
      </p:sp>
      <p:sp>
        <p:nvSpPr>
          <p:cNvPr id="54" name="object 54"/>
          <p:cNvSpPr/>
          <p:nvPr/>
        </p:nvSpPr>
        <p:spPr>
          <a:xfrm>
            <a:off x="7578597" y="4062121"/>
            <a:ext cx="483793" cy="70585"/>
          </a:xfrm>
          <a:prstGeom prst="rect">
            <a:avLst/>
          </a:prstGeom>
          <a:blipFill>
            <a:blip r:embed="rId12" cstate="print"/>
            <a:stretch>
              <a:fillRect/>
            </a:stretch>
          </a:blipFill>
        </p:spPr>
        <p:txBody>
          <a:bodyPr wrap="square" lIns="0" tIns="0" rIns="0" bIns="0" rtlCol="0"/>
          <a:lstStyle/>
          <a:p>
            <a:endParaRPr/>
          </a:p>
        </p:txBody>
      </p:sp>
      <p:sp>
        <p:nvSpPr>
          <p:cNvPr id="55" name="object 55"/>
          <p:cNvSpPr/>
          <p:nvPr/>
        </p:nvSpPr>
        <p:spPr>
          <a:xfrm>
            <a:off x="7576566" y="3985236"/>
            <a:ext cx="481837" cy="132380"/>
          </a:xfrm>
          <a:prstGeom prst="rect">
            <a:avLst/>
          </a:prstGeom>
          <a:blipFill>
            <a:blip r:embed="rId13" cstate="print"/>
            <a:stretch>
              <a:fillRect/>
            </a:stretch>
          </a:blipFill>
        </p:spPr>
        <p:txBody>
          <a:bodyPr wrap="square" lIns="0" tIns="0" rIns="0" bIns="0" rtlCol="0"/>
          <a:lstStyle/>
          <a:p>
            <a:endParaRPr/>
          </a:p>
        </p:txBody>
      </p:sp>
      <p:sp>
        <p:nvSpPr>
          <p:cNvPr id="56" name="object 56"/>
          <p:cNvSpPr/>
          <p:nvPr/>
        </p:nvSpPr>
        <p:spPr>
          <a:xfrm>
            <a:off x="7576566" y="3985236"/>
            <a:ext cx="481965" cy="132715"/>
          </a:xfrm>
          <a:custGeom>
            <a:avLst/>
            <a:gdLst/>
            <a:ahLst/>
            <a:cxnLst/>
            <a:rect l="l" t="t" r="r" b="b"/>
            <a:pathLst>
              <a:path w="481965" h="132714">
                <a:moveTo>
                  <a:pt x="0" y="66189"/>
                </a:moveTo>
                <a:lnTo>
                  <a:pt x="27740" y="35289"/>
                </a:lnTo>
                <a:lnTo>
                  <a:pt x="72721" y="18736"/>
                </a:lnTo>
                <a:lnTo>
                  <a:pt x="117404" y="9265"/>
                </a:lnTo>
                <a:lnTo>
                  <a:pt x="169519" y="2857"/>
                </a:lnTo>
                <a:lnTo>
                  <a:pt x="227311" y="0"/>
                </a:lnTo>
                <a:lnTo>
                  <a:pt x="249016" y="205"/>
                </a:lnTo>
                <a:lnTo>
                  <a:pt x="290470" y="1888"/>
                </a:lnTo>
                <a:lnTo>
                  <a:pt x="328971" y="5154"/>
                </a:lnTo>
                <a:lnTo>
                  <a:pt x="380280" y="12720"/>
                </a:lnTo>
                <a:lnTo>
                  <a:pt x="422617" y="23071"/>
                </a:lnTo>
                <a:lnTo>
                  <a:pt x="462698" y="40402"/>
                </a:lnTo>
                <a:lnTo>
                  <a:pt x="481837" y="66189"/>
                </a:lnTo>
                <a:lnTo>
                  <a:pt x="481013" y="71728"/>
                </a:lnTo>
                <a:lnTo>
                  <a:pt x="444611" y="101651"/>
                </a:lnTo>
                <a:lnTo>
                  <a:pt x="395156" y="117152"/>
                </a:lnTo>
                <a:lnTo>
                  <a:pt x="347800" y="125637"/>
                </a:lnTo>
                <a:lnTo>
                  <a:pt x="293598" y="130899"/>
                </a:lnTo>
                <a:lnTo>
                  <a:pt x="254526" y="132380"/>
                </a:lnTo>
                <a:lnTo>
                  <a:pt x="232821" y="132176"/>
                </a:lnTo>
                <a:lnTo>
                  <a:pt x="191367" y="130498"/>
                </a:lnTo>
                <a:lnTo>
                  <a:pt x="152866" y="127243"/>
                </a:lnTo>
                <a:lnTo>
                  <a:pt x="101557" y="119696"/>
                </a:lnTo>
                <a:lnTo>
                  <a:pt x="59220" y="109360"/>
                </a:lnTo>
                <a:lnTo>
                  <a:pt x="19139" y="92030"/>
                </a:lnTo>
                <a:lnTo>
                  <a:pt x="0" y="66189"/>
                </a:lnTo>
                <a:close/>
              </a:path>
            </a:pathLst>
          </a:custGeom>
          <a:ln w="9525">
            <a:solidFill>
              <a:srgbClr val="163793"/>
            </a:solidFill>
          </a:ln>
        </p:spPr>
        <p:txBody>
          <a:bodyPr wrap="square" lIns="0" tIns="0" rIns="0" bIns="0" rtlCol="0"/>
          <a:lstStyle/>
          <a:p>
            <a:endParaRPr/>
          </a:p>
        </p:txBody>
      </p:sp>
      <p:sp>
        <p:nvSpPr>
          <p:cNvPr id="57" name="object 57"/>
          <p:cNvSpPr/>
          <p:nvPr/>
        </p:nvSpPr>
        <p:spPr>
          <a:xfrm>
            <a:off x="7673340" y="4019422"/>
            <a:ext cx="273050" cy="62230"/>
          </a:xfrm>
          <a:custGeom>
            <a:avLst/>
            <a:gdLst/>
            <a:ahLst/>
            <a:cxnLst/>
            <a:rect l="l" t="t" r="r" b="b"/>
            <a:pathLst>
              <a:path w="273050" h="62229">
                <a:moveTo>
                  <a:pt x="0" y="61975"/>
                </a:moveTo>
                <a:lnTo>
                  <a:pt x="84327" y="61975"/>
                </a:lnTo>
                <a:lnTo>
                  <a:pt x="168782" y="0"/>
                </a:lnTo>
                <a:lnTo>
                  <a:pt x="272541" y="0"/>
                </a:lnTo>
              </a:path>
            </a:pathLst>
          </a:custGeom>
          <a:ln w="12700">
            <a:solidFill>
              <a:srgbClr val="163793"/>
            </a:solidFill>
          </a:ln>
        </p:spPr>
        <p:txBody>
          <a:bodyPr wrap="square" lIns="0" tIns="0" rIns="0" bIns="0" rtlCol="0"/>
          <a:lstStyle/>
          <a:p>
            <a:endParaRPr/>
          </a:p>
        </p:txBody>
      </p:sp>
      <p:sp>
        <p:nvSpPr>
          <p:cNvPr id="58" name="object 58"/>
          <p:cNvSpPr/>
          <p:nvPr/>
        </p:nvSpPr>
        <p:spPr>
          <a:xfrm>
            <a:off x="7685658" y="4019422"/>
            <a:ext cx="248285" cy="62230"/>
          </a:xfrm>
          <a:custGeom>
            <a:avLst/>
            <a:gdLst/>
            <a:ahLst/>
            <a:cxnLst/>
            <a:rect l="l" t="t" r="r" b="b"/>
            <a:pathLst>
              <a:path w="248284" h="62229">
                <a:moveTo>
                  <a:pt x="0" y="0"/>
                </a:moveTo>
                <a:lnTo>
                  <a:pt x="84327" y="0"/>
                </a:lnTo>
                <a:lnTo>
                  <a:pt x="168783" y="61975"/>
                </a:lnTo>
                <a:lnTo>
                  <a:pt x="247904" y="61975"/>
                </a:lnTo>
              </a:path>
            </a:pathLst>
          </a:custGeom>
          <a:ln w="12699">
            <a:solidFill>
              <a:srgbClr val="163793"/>
            </a:solidFill>
          </a:ln>
        </p:spPr>
        <p:txBody>
          <a:bodyPr wrap="square" lIns="0" tIns="0" rIns="0" bIns="0" rtlCol="0"/>
          <a:lstStyle/>
          <a:p>
            <a:endParaRPr/>
          </a:p>
        </p:txBody>
      </p:sp>
      <p:sp>
        <p:nvSpPr>
          <p:cNvPr id="59" name="object 59"/>
          <p:cNvSpPr/>
          <p:nvPr/>
        </p:nvSpPr>
        <p:spPr>
          <a:xfrm>
            <a:off x="7578597" y="4047235"/>
            <a:ext cx="0" cy="90170"/>
          </a:xfrm>
          <a:custGeom>
            <a:avLst/>
            <a:gdLst/>
            <a:ahLst/>
            <a:cxnLst/>
            <a:rect l="l" t="t" r="r" b="b"/>
            <a:pathLst>
              <a:path h="90170">
                <a:moveTo>
                  <a:pt x="0" y="0"/>
                </a:moveTo>
                <a:lnTo>
                  <a:pt x="0" y="89788"/>
                </a:lnTo>
              </a:path>
            </a:pathLst>
          </a:custGeom>
          <a:ln w="9525">
            <a:solidFill>
              <a:srgbClr val="163793"/>
            </a:solidFill>
          </a:ln>
        </p:spPr>
        <p:txBody>
          <a:bodyPr wrap="square" lIns="0" tIns="0" rIns="0" bIns="0" rtlCol="0"/>
          <a:lstStyle/>
          <a:p>
            <a:endParaRPr/>
          </a:p>
        </p:txBody>
      </p:sp>
      <p:sp>
        <p:nvSpPr>
          <p:cNvPr id="60" name="object 60"/>
          <p:cNvSpPr/>
          <p:nvPr/>
        </p:nvSpPr>
        <p:spPr>
          <a:xfrm>
            <a:off x="8058404" y="4051427"/>
            <a:ext cx="0" cy="88265"/>
          </a:xfrm>
          <a:custGeom>
            <a:avLst/>
            <a:gdLst/>
            <a:ahLst/>
            <a:cxnLst/>
            <a:rect l="l" t="t" r="r" b="b"/>
            <a:pathLst>
              <a:path h="88264">
                <a:moveTo>
                  <a:pt x="0" y="0"/>
                </a:moveTo>
                <a:lnTo>
                  <a:pt x="0" y="87756"/>
                </a:lnTo>
              </a:path>
            </a:pathLst>
          </a:custGeom>
          <a:ln w="9525">
            <a:solidFill>
              <a:srgbClr val="163793"/>
            </a:solidFill>
          </a:ln>
        </p:spPr>
        <p:txBody>
          <a:bodyPr wrap="square" lIns="0" tIns="0" rIns="0" bIns="0" rtlCol="0"/>
          <a:lstStyle/>
          <a:p>
            <a:endParaRPr/>
          </a:p>
        </p:txBody>
      </p:sp>
      <p:sp>
        <p:nvSpPr>
          <p:cNvPr id="61" name="object 61"/>
          <p:cNvSpPr/>
          <p:nvPr/>
        </p:nvSpPr>
        <p:spPr>
          <a:xfrm>
            <a:off x="7259446" y="3794045"/>
            <a:ext cx="481837" cy="113315"/>
          </a:xfrm>
          <a:prstGeom prst="rect">
            <a:avLst/>
          </a:prstGeom>
          <a:blipFill>
            <a:blip r:embed="rId14" cstate="print"/>
            <a:stretch>
              <a:fillRect/>
            </a:stretch>
          </a:blipFill>
        </p:spPr>
        <p:txBody>
          <a:bodyPr wrap="square" lIns="0" tIns="0" rIns="0" bIns="0" rtlCol="0"/>
          <a:lstStyle/>
          <a:p>
            <a:endParaRPr/>
          </a:p>
        </p:txBody>
      </p:sp>
      <p:sp>
        <p:nvSpPr>
          <p:cNvPr id="62" name="object 62"/>
          <p:cNvSpPr/>
          <p:nvPr/>
        </p:nvSpPr>
        <p:spPr>
          <a:xfrm>
            <a:off x="7259446" y="3794045"/>
            <a:ext cx="481965" cy="113664"/>
          </a:xfrm>
          <a:custGeom>
            <a:avLst/>
            <a:gdLst/>
            <a:ahLst/>
            <a:cxnLst/>
            <a:rect l="l" t="t" r="r" b="b"/>
            <a:pathLst>
              <a:path w="481965" h="113664">
                <a:moveTo>
                  <a:pt x="0" y="56594"/>
                </a:moveTo>
                <a:lnTo>
                  <a:pt x="28254" y="29969"/>
                </a:lnTo>
                <a:lnTo>
                  <a:pt x="74023" y="15756"/>
                </a:lnTo>
                <a:lnTo>
                  <a:pt x="119445" y="7675"/>
                </a:lnTo>
                <a:lnTo>
                  <a:pt x="172367" y="2280"/>
                </a:lnTo>
                <a:lnTo>
                  <a:pt x="210924" y="387"/>
                </a:lnTo>
                <a:lnTo>
                  <a:pt x="230984" y="0"/>
                </a:lnTo>
                <a:lnTo>
                  <a:pt x="252165" y="181"/>
                </a:lnTo>
                <a:lnTo>
                  <a:pt x="292726" y="1630"/>
                </a:lnTo>
                <a:lnTo>
                  <a:pt x="348245" y="6298"/>
                </a:lnTo>
                <a:lnTo>
                  <a:pt x="396069" y="13608"/>
                </a:lnTo>
                <a:lnTo>
                  <a:pt x="434730" y="23163"/>
                </a:lnTo>
                <a:lnTo>
                  <a:pt x="474805" y="42996"/>
                </a:lnTo>
                <a:lnTo>
                  <a:pt x="481837" y="56594"/>
                </a:lnTo>
                <a:lnTo>
                  <a:pt x="480997" y="61373"/>
                </a:lnTo>
                <a:lnTo>
                  <a:pt x="443934" y="87184"/>
                </a:lnTo>
                <a:lnTo>
                  <a:pt x="393637" y="100511"/>
                </a:lnTo>
                <a:lnTo>
                  <a:pt x="345524" y="107752"/>
                </a:lnTo>
                <a:lnTo>
                  <a:pt x="290513" y="112160"/>
                </a:lnTo>
                <a:lnTo>
                  <a:pt x="250899" y="113315"/>
                </a:lnTo>
                <a:lnTo>
                  <a:pt x="229711" y="113134"/>
                </a:lnTo>
                <a:lnTo>
                  <a:pt x="189139" y="111685"/>
                </a:lnTo>
                <a:lnTo>
                  <a:pt x="133608" y="107013"/>
                </a:lnTo>
                <a:lnTo>
                  <a:pt x="85775" y="99695"/>
                </a:lnTo>
                <a:lnTo>
                  <a:pt x="47110" y="90125"/>
                </a:lnTo>
                <a:lnTo>
                  <a:pt x="7033" y="70242"/>
                </a:lnTo>
                <a:lnTo>
                  <a:pt x="0" y="56594"/>
                </a:lnTo>
                <a:close/>
              </a:path>
            </a:pathLst>
          </a:custGeom>
          <a:ln w="9525">
            <a:solidFill>
              <a:srgbClr val="163793"/>
            </a:solidFill>
          </a:ln>
        </p:spPr>
        <p:txBody>
          <a:bodyPr wrap="square" lIns="0" tIns="0" rIns="0" bIns="0" rtlCol="0"/>
          <a:lstStyle/>
          <a:p>
            <a:endParaRPr/>
          </a:p>
        </p:txBody>
      </p:sp>
      <p:sp>
        <p:nvSpPr>
          <p:cNvPr id="63" name="object 63"/>
          <p:cNvSpPr/>
          <p:nvPr/>
        </p:nvSpPr>
        <p:spPr>
          <a:xfrm>
            <a:off x="7259446" y="3781197"/>
            <a:ext cx="483793" cy="70585"/>
          </a:xfrm>
          <a:prstGeom prst="rect">
            <a:avLst/>
          </a:prstGeom>
          <a:blipFill>
            <a:blip r:embed="rId15" cstate="print"/>
            <a:stretch>
              <a:fillRect/>
            </a:stretch>
          </a:blipFill>
        </p:spPr>
        <p:txBody>
          <a:bodyPr wrap="square" lIns="0" tIns="0" rIns="0" bIns="0" rtlCol="0"/>
          <a:lstStyle/>
          <a:p>
            <a:endParaRPr/>
          </a:p>
        </p:txBody>
      </p:sp>
      <p:sp>
        <p:nvSpPr>
          <p:cNvPr id="64" name="object 64"/>
          <p:cNvSpPr/>
          <p:nvPr/>
        </p:nvSpPr>
        <p:spPr>
          <a:xfrm>
            <a:off x="7257542" y="3704312"/>
            <a:ext cx="481837" cy="132380"/>
          </a:xfrm>
          <a:prstGeom prst="rect">
            <a:avLst/>
          </a:prstGeom>
          <a:blipFill>
            <a:blip r:embed="rId16" cstate="print"/>
            <a:stretch>
              <a:fillRect/>
            </a:stretch>
          </a:blipFill>
        </p:spPr>
        <p:txBody>
          <a:bodyPr wrap="square" lIns="0" tIns="0" rIns="0" bIns="0" rtlCol="0"/>
          <a:lstStyle/>
          <a:p>
            <a:endParaRPr/>
          </a:p>
        </p:txBody>
      </p:sp>
      <p:sp>
        <p:nvSpPr>
          <p:cNvPr id="65" name="object 65"/>
          <p:cNvSpPr/>
          <p:nvPr/>
        </p:nvSpPr>
        <p:spPr>
          <a:xfrm>
            <a:off x="7257542" y="3704312"/>
            <a:ext cx="481965" cy="132715"/>
          </a:xfrm>
          <a:custGeom>
            <a:avLst/>
            <a:gdLst/>
            <a:ahLst/>
            <a:cxnLst/>
            <a:rect l="l" t="t" r="r" b="b"/>
            <a:pathLst>
              <a:path w="481965" h="132714">
                <a:moveTo>
                  <a:pt x="0" y="66190"/>
                </a:moveTo>
                <a:lnTo>
                  <a:pt x="27740" y="35233"/>
                </a:lnTo>
                <a:lnTo>
                  <a:pt x="72721" y="18689"/>
                </a:lnTo>
                <a:lnTo>
                  <a:pt x="117404" y="9236"/>
                </a:lnTo>
                <a:lnTo>
                  <a:pt x="169519" y="2847"/>
                </a:lnTo>
                <a:lnTo>
                  <a:pt x="227311" y="0"/>
                </a:lnTo>
                <a:lnTo>
                  <a:pt x="248999" y="204"/>
                </a:lnTo>
                <a:lnTo>
                  <a:pt x="290429" y="1881"/>
                </a:lnTo>
                <a:lnTo>
                  <a:pt x="328918" y="5137"/>
                </a:lnTo>
                <a:lnTo>
                  <a:pt x="380225" y="12683"/>
                </a:lnTo>
                <a:lnTo>
                  <a:pt x="422575" y="23019"/>
                </a:lnTo>
                <a:lnTo>
                  <a:pt x="462680" y="40349"/>
                </a:lnTo>
                <a:lnTo>
                  <a:pt x="481837" y="66190"/>
                </a:lnTo>
                <a:lnTo>
                  <a:pt x="481012" y="71711"/>
                </a:lnTo>
                <a:lnTo>
                  <a:pt x="444580" y="101595"/>
                </a:lnTo>
                <a:lnTo>
                  <a:pt x="395103" y="117111"/>
                </a:lnTo>
                <a:lnTo>
                  <a:pt x="347745" y="125615"/>
                </a:lnTo>
                <a:lnTo>
                  <a:pt x="293559" y="130893"/>
                </a:lnTo>
                <a:lnTo>
                  <a:pt x="254514" y="132380"/>
                </a:lnTo>
                <a:lnTo>
                  <a:pt x="232811" y="132175"/>
                </a:lnTo>
                <a:lnTo>
                  <a:pt x="191359" y="130491"/>
                </a:lnTo>
                <a:lnTo>
                  <a:pt x="152861" y="127225"/>
                </a:lnTo>
                <a:lnTo>
                  <a:pt x="101554" y="119660"/>
                </a:lnTo>
                <a:lnTo>
                  <a:pt x="59219" y="109309"/>
                </a:lnTo>
                <a:lnTo>
                  <a:pt x="19139" y="91977"/>
                </a:lnTo>
                <a:lnTo>
                  <a:pt x="0" y="66190"/>
                </a:lnTo>
                <a:close/>
              </a:path>
            </a:pathLst>
          </a:custGeom>
          <a:ln w="9525">
            <a:solidFill>
              <a:srgbClr val="163793"/>
            </a:solidFill>
          </a:ln>
        </p:spPr>
        <p:txBody>
          <a:bodyPr wrap="square" lIns="0" tIns="0" rIns="0" bIns="0" rtlCol="0"/>
          <a:lstStyle/>
          <a:p>
            <a:endParaRPr/>
          </a:p>
        </p:txBody>
      </p:sp>
      <p:sp>
        <p:nvSpPr>
          <p:cNvPr id="66" name="object 66"/>
          <p:cNvSpPr/>
          <p:nvPr/>
        </p:nvSpPr>
        <p:spPr>
          <a:xfrm>
            <a:off x="7354189" y="3738371"/>
            <a:ext cx="273050" cy="62230"/>
          </a:xfrm>
          <a:custGeom>
            <a:avLst/>
            <a:gdLst/>
            <a:ahLst/>
            <a:cxnLst/>
            <a:rect l="l" t="t" r="r" b="b"/>
            <a:pathLst>
              <a:path w="273050" h="62229">
                <a:moveTo>
                  <a:pt x="0" y="62102"/>
                </a:moveTo>
                <a:lnTo>
                  <a:pt x="84454" y="62102"/>
                </a:lnTo>
                <a:lnTo>
                  <a:pt x="168782" y="0"/>
                </a:lnTo>
                <a:lnTo>
                  <a:pt x="272541" y="0"/>
                </a:lnTo>
              </a:path>
            </a:pathLst>
          </a:custGeom>
          <a:ln w="12700">
            <a:solidFill>
              <a:srgbClr val="163793"/>
            </a:solidFill>
          </a:ln>
        </p:spPr>
        <p:txBody>
          <a:bodyPr wrap="square" lIns="0" tIns="0" rIns="0" bIns="0" rtlCol="0"/>
          <a:lstStyle/>
          <a:p>
            <a:endParaRPr/>
          </a:p>
        </p:txBody>
      </p:sp>
      <p:sp>
        <p:nvSpPr>
          <p:cNvPr id="67" name="object 67"/>
          <p:cNvSpPr/>
          <p:nvPr/>
        </p:nvSpPr>
        <p:spPr>
          <a:xfrm>
            <a:off x="7366507" y="3738371"/>
            <a:ext cx="248285" cy="62230"/>
          </a:xfrm>
          <a:custGeom>
            <a:avLst/>
            <a:gdLst/>
            <a:ahLst/>
            <a:cxnLst/>
            <a:rect l="l" t="t" r="r" b="b"/>
            <a:pathLst>
              <a:path w="248284" h="62229">
                <a:moveTo>
                  <a:pt x="0" y="0"/>
                </a:moveTo>
                <a:lnTo>
                  <a:pt x="84455" y="0"/>
                </a:lnTo>
                <a:lnTo>
                  <a:pt x="168783" y="62102"/>
                </a:lnTo>
                <a:lnTo>
                  <a:pt x="247903" y="62102"/>
                </a:lnTo>
              </a:path>
            </a:pathLst>
          </a:custGeom>
          <a:ln w="12699">
            <a:solidFill>
              <a:srgbClr val="163793"/>
            </a:solidFill>
          </a:ln>
        </p:spPr>
        <p:txBody>
          <a:bodyPr wrap="square" lIns="0" tIns="0" rIns="0" bIns="0" rtlCol="0"/>
          <a:lstStyle/>
          <a:p>
            <a:endParaRPr/>
          </a:p>
        </p:txBody>
      </p:sp>
      <p:sp>
        <p:nvSpPr>
          <p:cNvPr id="68" name="object 68"/>
          <p:cNvSpPr/>
          <p:nvPr/>
        </p:nvSpPr>
        <p:spPr>
          <a:xfrm>
            <a:off x="7259446" y="3766184"/>
            <a:ext cx="0" cy="90170"/>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a:p>
        </p:txBody>
      </p:sp>
      <p:sp>
        <p:nvSpPr>
          <p:cNvPr id="69" name="object 69"/>
          <p:cNvSpPr/>
          <p:nvPr/>
        </p:nvSpPr>
        <p:spPr>
          <a:xfrm>
            <a:off x="7739380" y="3770503"/>
            <a:ext cx="0" cy="87630"/>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a:p>
        </p:txBody>
      </p:sp>
      <p:sp>
        <p:nvSpPr>
          <p:cNvPr id="70" name="object 70"/>
          <p:cNvSpPr/>
          <p:nvPr/>
        </p:nvSpPr>
        <p:spPr>
          <a:xfrm>
            <a:off x="7921497" y="3806745"/>
            <a:ext cx="481837" cy="113315"/>
          </a:xfrm>
          <a:prstGeom prst="rect">
            <a:avLst/>
          </a:prstGeom>
          <a:blipFill>
            <a:blip r:embed="rId14" cstate="print"/>
            <a:stretch>
              <a:fillRect/>
            </a:stretch>
          </a:blipFill>
        </p:spPr>
        <p:txBody>
          <a:bodyPr wrap="square" lIns="0" tIns="0" rIns="0" bIns="0" rtlCol="0"/>
          <a:lstStyle/>
          <a:p>
            <a:endParaRPr/>
          </a:p>
        </p:txBody>
      </p:sp>
      <p:sp>
        <p:nvSpPr>
          <p:cNvPr id="71" name="object 71"/>
          <p:cNvSpPr/>
          <p:nvPr/>
        </p:nvSpPr>
        <p:spPr>
          <a:xfrm>
            <a:off x="7921497" y="3806745"/>
            <a:ext cx="481965" cy="113664"/>
          </a:xfrm>
          <a:custGeom>
            <a:avLst/>
            <a:gdLst/>
            <a:ahLst/>
            <a:cxnLst/>
            <a:rect l="l" t="t" r="r" b="b"/>
            <a:pathLst>
              <a:path w="481965" h="113664">
                <a:moveTo>
                  <a:pt x="0" y="56594"/>
                </a:moveTo>
                <a:lnTo>
                  <a:pt x="28254" y="29969"/>
                </a:lnTo>
                <a:lnTo>
                  <a:pt x="74023" y="15756"/>
                </a:lnTo>
                <a:lnTo>
                  <a:pt x="119445" y="7675"/>
                </a:lnTo>
                <a:lnTo>
                  <a:pt x="172367" y="2280"/>
                </a:lnTo>
                <a:lnTo>
                  <a:pt x="210924" y="387"/>
                </a:lnTo>
                <a:lnTo>
                  <a:pt x="230984" y="0"/>
                </a:lnTo>
                <a:lnTo>
                  <a:pt x="252148" y="181"/>
                </a:lnTo>
                <a:lnTo>
                  <a:pt x="292685" y="1630"/>
                </a:lnTo>
                <a:lnTo>
                  <a:pt x="348189" y="6298"/>
                </a:lnTo>
                <a:lnTo>
                  <a:pt x="396018" y="13608"/>
                </a:lnTo>
                <a:lnTo>
                  <a:pt x="434693" y="23163"/>
                </a:lnTo>
                <a:lnTo>
                  <a:pt x="474797" y="42996"/>
                </a:lnTo>
                <a:lnTo>
                  <a:pt x="481837" y="56594"/>
                </a:lnTo>
                <a:lnTo>
                  <a:pt x="480996" y="61373"/>
                </a:lnTo>
                <a:lnTo>
                  <a:pt x="443903" y="87184"/>
                </a:lnTo>
                <a:lnTo>
                  <a:pt x="393584" y="100511"/>
                </a:lnTo>
                <a:lnTo>
                  <a:pt x="345469" y="107752"/>
                </a:lnTo>
                <a:lnTo>
                  <a:pt x="290476" y="112160"/>
                </a:lnTo>
                <a:lnTo>
                  <a:pt x="250889" y="113315"/>
                </a:lnTo>
                <a:lnTo>
                  <a:pt x="229703" y="113134"/>
                </a:lnTo>
                <a:lnTo>
                  <a:pt x="189133" y="111685"/>
                </a:lnTo>
                <a:lnTo>
                  <a:pt x="133605" y="107013"/>
                </a:lnTo>
                <a:lnTo>
                  <a:pt x="85774" y="99695"/>
                </a:lnTo>
                <a:lnTo>
                  <a:pt x="47109" y="90125"/>
                </a:lnTo>
                <a:lnTo>
                  <a:pt x="7033" y="70242"/>
                </a:lnTo>
                <a:lnTo>
                  <a:pt x="0" y="56594"/>
                </a:lnTo>
                <a:close/>
              </a:path>
            </a:pathLst>
          </a:custGeom>
          <a:ln w="9525">
            <a:solidFill>
              <a:srgbClr val="163793"/>
            </a:solidFill>
          </a:ln>
        </p:spPr>
        <p:txBody>
          <a:bodyPr wrap="square" lIns="0" tIns="0" rIns="0" bIns="0" rtlCol="0"/>
          <a:lstStyle/>
          <a:p>
            <a:endParaRPr/>
          </a:p>
        </p:txBody>
      </p:sp>
      <p:sp>
        <p:nvSpPr>
          <p:cNvPr id="72" name="object 72"/>
          <p:cNvSpPr/>
          <p:nvPr/>
        </p:nvSpPr>
        <p:spPr>
          <a:xfrm>
            <a:off x="7921497" y="3793897"/>
            <a:ext cx="483793" cy="70585"/>
          </a:xfrm>
          <a:prstGeom prst="rect">
            <a:avLst/>
          </a:prstGeom>
          <a:blipFill>
            <a:blip r:embed="rId17" cstate="print"/>
            <a:stretch>
              <a:fillRect/>
            </a:stretch>
          </a:blipFill>
        </p:spPr>
        <p:txBody>
          <a:bodyPr wrap="square" lIns="0" tIns="0" rIns="0" bIns="0" rtlCol="0"/>
          <a:lstStyle/>
          <a:p>
            <a:endParaRPr/>
          </a:p>
        </p:txBody>
      </p:sp>
      <p:sp>
        <p:nvSpPr>
          <p:cNvPr id="73" name="object 73"/>
          <p:cNvSpPr/>
          <p:nvPr/>
        </p:nvSpPr>
        <p:spPr>
          <a:xfrm>
            <a:off x="7919466" y="3717012"/>
            <a:ext cx="481837" cy="132380"/>
          </a:xfrm>
          <a:prstGeom prst="rect">
            <a:avLst/>
          </a:prstGeom>
          <a:blipFill>
            <a:blip r:embed="rId16" cstate="print"/>
            <a:stretch>
              <a:fillRect/>
            </a:stretch>
          </a:blipFill>
        </p:spPr>
        <p:txBody>
          <a:bodyPr wrap="square" lIns="0" tIns="0" rIns="0" bIns="0" rtlCol="0"/>
          <a:lstStyle/>
          <a:p>
            <a:endParaRPr/>
          </a:p>
        </p:txBody>
      </p:sp>
      <p:sp>
        <p:nvSpPr>
          <p:cNvPr id="74" name="object 74"/>
          <p:cNvSpPr/>
          <p:nvPr/>
        </p:nvSpPr>
        <p:spPr>
          <a:xfrm>
            <a:off x="7919466" y="3717012"/>
            <a:ext cx="481965" cy="132715"/>
          </a:xfrm>
          <a:custGeom>
            <a:avLst/>
            <a:gdLst/>
            <a:ahLst/>
            <a:cxnLst/>
            <a:rect l="l" t="t" r="r" b="b"/>
            <a:pathLst>
              <a:path w="481965" h="132714">
                <a:moveTo>
                  <a:pt x="0" y="66190"/>
                </a:moveTo>
                <a:lnTo>
                  <a:pt x="27740" y="35233"/>
                </a:lnTo>
                <a:lnTo>
                  <a:pt x="72721" y="18689"/>
                </a:lnTo>
                <a:lnTo>
                  <a:pt x="117404" y="9236"/>
                </a:lnTo>
                <a:lnTo>
                  <a:pt x="169519" y="2847"/>
                </a:lnTo>
                <a:lnTo>
                  <a:pt x="227311" y="0"/>
                </a:lnTo>
                <a:lnTo>
                  <a:pt x="249016" y="204"/>
                </a:lnTo>
                <a:lnTo>
                  <a:pt x="290470" y="1881"/>
                </a:lnTo>
                <a:lnTo>
                  <a:pt x="328971" y="5137"/>
                </a:lnTo>
                <a:lnTo>
                  <a:pt x="380280" y="12683"/>
                </a:lnTo>
                <a:lnTo>
                  <a:pt x="422617" y="23019"/>
                </a:lnTo>
                <a:lnTo>
                  <a:pt x="462698" y="40349"/>
                </a:lnTo>
                <a:lnTo>
                  <a:pt x="481837" y="66190"/>
                </a:lnTo>
                <a:lnTo>
                  <a:pt x="481013" y="71711"/>
                </a:lnTo>
                <a:lnTo>
                  <a:pt x="444611" y="101595"/>
                </a:lnTo>
                <a:lnTo>
                  <a:pt x="395156" y="117111"/>
                </a:lnTo>
                <a:lnTo>
                  <a:pt x="347800" y="125615"/>
                </a:lnTo>
                <a:lnTo>
                  <a:pt x="293598" y="130893"/>
                </a:lnTo>
                <a:lnTo>
                  <a:pt x="254526" y="132380"/>
                </a:lnTo>
                <a:lnTo>
                  <a:pt x="232821" y="132175"/>
                </a:lnTo>
                <a:lnTo>
                  <a:pt x="191367" y="130491"/>
                </a:lnTo>
                <a:lnTo>
                  <a:pt x="152866" y="127225"/>
                </a:lnTo>
                <a:lnTo>
                  <a:pt x="101557" y="119660"/>
                </a:lnTo>
                <a:lnTo>
                  <a:pt x="59220" y="109309"/>
                </a:lnTo>
                <a:lnTo>
                  <a:pt x="19139" y="91977"/>
                </a:lnTo>
                <a:lnTo>
                  <a:pt x="0" y="66190"/>
                </a:lnTo>
                <a:close/>
              </a:path>
            </a:pathLst>
          </a:custGeom>
          <a:ln w="9525">
            <a:solidFill>
              <a:srgbClr val="163793"/>
            </a:solidFill>
          </a:ln>
        </p:spPr>
        <p:txBody>
          <a:bodyPr wrap="square" lIns="0" tIns="0" rIns="0" bIns="0" rtlCol="0"/>
          <a:lstStyle/>
          <a:p>
            <a:endParaRPr/>
          </a:p>
        </p:txBody>
      </p:sp>
      <p:sp>
        <p:nvSpPr>
          <p:cNvPr id="75" name="object 75"/>
          <p:cNvSpPr/>
          <p:nvPr/>
        </p:nvSpPr>
        <p:spPr>
          <a:xfrm>
            <a:off x="8016240" y="3751071"/>
            <a:ext cx="273050" cy="62230"/>
          </a:xfrm>
          <a:custGeom>
            <a:avLst/>
            <a:gdLst/>
            <a:ahLst/>
            <a:cxnLst/>
            <a:rect l="l" t="t" r="r" b="b"/>
            <a:pathLst>
              <a:path w="273050" h="62229">
                <a:moveTo>
                  <a:pt x="0" y="62102"/>
                </a:moveTo>
                <a:lnTo>
                  <a:pt x="84327" y="62102"/>
                </a:lnTo>
                <a:lnTo>
                  <a:pt x="168782" y="0"/>
                </a:lnTo>
                <a:lnTo>
                  <a:pt x="272541" y="0"/>
                </a:lnTo>
              </a:path>
            </a:pathLst>
          </a:custGeom>
          <a:ln w="12700">
            <a:solidFill>
              <a:srgbClr val="163793"/>
            </a:solidFill>
          </a:ln>
        </p:spPr>
        <p:txBody>
          <a:bodyPr wrap="square" lIns="0" tIns="0" rIns="0" bIns="0" rtlCol="0"/>
          <a:lstStyle/>
          <a:p>
            <a:endParaRPr/>
          </a:p>
        </p:txBody>
      </p:sp>
      <p:sp>
        <p:nvSpPr>
          <p:cNvPr id="76" name="object 76"/>
          <p:cNvSpPr/>
          <p:nvPr/>
        </p:nvSpPr>
        <p:spPr>
          <a:xfrm>
            <a:off x="8028558" y="3751071"/>
            <a:ext cx="248285" cy="62230"/>
          </a:xfrm>
          <a:custGeom>
            <a:avLst/>
            <a:gdLst/>
            <a:ahLst/>
            <a:cxnLst/>
            <a:rect l="l" t="t" r="r" b="b"/>
            <a:pathLst>
              <a:path w="248284" h="62229">
                <a:moveTo>
                  <a:pt x="0" y="0"/>
                </a:moveTo>
                <a:lnTo>
                  <a:pt x="84327" y="0"/>
                </a:lnTo>
                <a:lnTo>
                  <a:pt x="168783" y="62102"/>
                </a:lnTo>
                <a:lnTo>
                  <a:pt x="247904" y="62102"/>
                </a:lnTo>
              </a:path>
            </a:pathLst>
          </a:custGeom>
          <a:ln w="12699">
            <a:solidFill>
              <a:srgbClr val="163793"/>
            </a:solidFill>
          </a:ln>
        </p:spPr>
        <p:txBody>
          <a:bodyPr wrap="square" lIns="0" tIns="0" rIns="0" bIns="0" rtlCol="0"/>
          <a:lstStyle/>
          <a:p>
            <a:endParaRPr/>
          </a:p>
        </p:txBody>
      </p:sp>
      <p:sp>
        <p:nvSpPr>
          <p:cNvPr id="77" name="object 77"/>
          <p:cNvSpPr/>
          <p:nvPr/>
        </p:nvSpPr>
        <p:spPr>
          <a:xfrm>
            <a:off x="7921497" y="3778884"/>
            <a:ext cx="0" cy="90170"/>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a:p>
        </p:txBody>
      </p:sp>
      <p:sp>
        <p:nvSpPr>
          <p:cNvPr id="78" name="object 78"/>
          <p:cNvSpPr/>
          <p:nvPr/>
        </p:nvSpPr>
        <p:spPr>
          <a:xfrm>
            <a:off x="8401304" y="3783203"/>
            <a:ext cx="0" cy="87630"/>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a:p>
        </p:txBody>
      </p:sp>
      <p:sp>
        <p:nvSpPr>
          <p:cNvPr id="79" name="object 79"/>
          <p:cNvSpPr/>
          <p:nvPr/>
        </p:nvSpPr>
        <p:spPr>
          <a:xfrm>
            <a:off x="5386454" y="1788892"/>
            <a:ext cx="1715770" cy="1056640"/>
          </a:xfrm>
          <a:custGeom>
            <a:avLst/>
            <a:gdLst/>
            <a:ahLst/>
            <a:cxnLst/>
            <a:rect l="l" t="t" r="r" b="b"/>
            <a:pathLst>
              <a:path w="1715770" h="1056639">
                <a:moveTo>
                  <a:pt x="1641450" y="764539"/>
                </a:moveTo>
                <a:lnTo>
                  <a:pt x="635892" y="764539"/>
                </a:lnTo>
                <a:lnTo>
                  <a:pt x="663935" y="765810"/>
                </a:lnTo>
                <a:lnTo>
                  <a:pt x="690538" y="765810"/>
                </a:lnTo>
                <a:lnTo>
                  <a:pt x="715450" y="767079"/>
                </a:lnTo>
                <a:lnTo>
                  <a:pt x="738421" y="769619"/>
                </a:lnTo>
                <a:lnTo>
                  <a:pt x="759202" y="770889"/>
                </a:lnTo>
                <a:lnTo>
                  <a:pt x="778027" y="774700"/>
                </a:lnTo>
                <a:lnTo>
                  <a:pt x="825953" y="784860"/>
                </a:lnTo>
                <a:lnTo>
                  <a:pt x="852054" y="793750"/>
                </a:lnTo>
                <a:lnTo>
                  <a:pt x="863730" y="797560"/>
                </a:lnTo>
                <a:lnTo>
                  <a:pt x="874660" y="802639"/>
                </a:lnTo>
                <a:lnTo>
                  <a:pt x="884971" y="807719"/>
                </a:lnTo>
                <a:lnTo>
                  <a:pt x="894790" y="814069"/>
                </a:lnTo>
                <a:lnTo>
                  <a:pt x="904245" y="819150"/>
                </a:lnTo>
                <a:lnTo>
                  <a:pt x="913461" y="825500"/>
                </a:lnTo>
                <a:lnTo>
                  <a:pt x="922567" y="830579"/>
                </a:lnTo>
                <a:lnTo>
                  <a:pt x="931690" y="836929"/>
                </a:lnTo>
                <a:lnTo>
                  <a:pt x="940957" y="843279"/>
                </a:lnTo>
                <a:lnTo>
                  <a:pt x="950494" y="849629"/>
                </a:lnTo>
                <a:lnTo>
                  <a:pt x="960430" y="855979"/>
                </a:lnTo>
                <a:lnTo>
                  <a:pt x="970891" y="862329"/>
                </a:lnTo>
                <a:lnTo>
                  <a:pt x="982005" y="869950"/>
                </a:lnTo>
                <a:lnTo>
                  <a:pt x="1006356" y="882650"/>
                </a:lnTo>
                <a:lnTo>
                  <a:pt x="1019058" y="890269"/>
                </a:lnTo>
                <a:lnTo>
                  <a:pt x="1031970" y="899160"/>
                </a:lnTo>
                <a:lnTo>
                  <a:pt x="1045061" y="906779"/>
                </a:lnTo>
                <a:lnTo>
                  <a:pt x="1058297" y="915669"/>
                </a:lnTo>
                <a:lnTo>
                  <a:pt x="1071646" y="925829"/>
                </a:lnTo>
                <a:lnTo>
                  <a:pt x="1085075" y="934719"/>
                </a:lnTo>
                <a:lnTo>
                  <a:pt x="1125518" y="962660"/>
                </a:lnTo>
                <a:lnTo>
                  <a:pt x="1138941" y="972819"/>
                </a:lnTo>
                <a:lnTo>
                  <a:pt x="1165506" y="990600"/>
                </a:lnTo>
                <a:lnTo>
                  <a:pt x="1178582" y="998219"/>
                </a:lnTo>
                <a:lnTo>
                  <a:pt x="1191476" y="1007110"/>
                </a:lnTo>
                <a:lnTo>
                  <a:pt x="1204157" y="1014729"/>
                </a:lnTo>
                <a:lnTo>
                  <a:pt x="1216592" y="1021079"/>
                </a:lnTo>
                <a:lnTo>
                  <a:pt x="1228747" y="1027429"/>
                </a:lnTo>
                <a:lnTo>
                  <a:pt x="1240590" y="1033779"/>
                </a:lnTo>
                <a:lnTo>
                  <a:pt x="1252089" y="1037589"/>
                </a:lnTo>
                <a:lnTo>
                  <a:pt x="1266069" y="1042669"/>
                </a:lnTo>
                <a:lnTo>
                  <a:pt x="1293425" y="1050289"/>
                </a:lnTo>
                <a:lnTo>
                  <a:pt x="1319944" y="1055369"/>
                </a:lnTo>
                <a:lnTo>
                  <a:pt x="1332876" y="1056639"/>
                </a:lnTo>
                <a:lnTo>
                  <a:pt x="1382314" y="1056639"/>
                </a:lnTo>
                <a:lnTo>
                  <a:pt x="1405588" y="1054100"/>
                </a:lnTo>
                <a:lnTo>
                  <a:pt x="1427846" y="1049019"/>
                </a:lnTo>
                <a:lnTo>
                  <a:pt x="1438581" y="1047750"/>
                </a:lnTo>
                <a:lnTo>
                  <a:pt x="1449048" y="1043939"/>
                </a:lnTo>
                <a:lnTo>
                  <a:pt x="1461780" y="1041400"/>
                </a:lnTo>
                <a:lnTo>
                  <a:pt x="1486373" y="1033779"/>
                </a:lnTo>
                <a:lnTo>
                  <a:pt x="1520783" y="1017269"/>
                </a:lnTo>
                <a:lnTo>
                  <a:pt x="1561180" y="986789"/>
                </a:lnTo>
                <a:lnTo>
                  <a:pt x="1586655" y="953769"/>
                </a:lnTo>
                <a:lnTo>
                  <a:pt x="1605084" y="913129"/>
                </a:lnTo>
                <a:lnTo>
                  <a:pt x="1616541" y="876300"/>
                </a:lnTo>
                <a:lnTo>
                  <a:pt x="1623305" y="849629"/>
                </a:lnTo>
                <a:lnTo>
                  <a:pt x="1626475" y="836929"/>
                </a:lnTo>
                <a:lnTo>
                  <a:pt x="1629527" y="822960"/>
                </a:lnTo>
                <a:lnTo>
                  <a:pt x="1632476" y="808989"/>
                </a:lnTo>
                <a:lnTo>
                  <a:pt x="1635341" y="795019"/>
                </a:lnTo>
                <a:lnTo>
                  <a:pt x="1641450" y="764539"/>
                </a:lnTo>
                <a:close/>
              </a:path>
              <a:path w="1715770" h="1056639">
                <a:moveTo>
                  <a:pt x="303786" y="772160"/>
                </a:moveTo>
                <a:lnTo>
                  <a:pt x="253909" y="772160"/>
                </a:lnTo>
                <a:lnTo>
                  <a:pt x="277944" y="773429"/>
                </a:lnTo>
                <a:lnTo>
                  <a:pt x="303786" y="772160"/>
                </a:lnTo>
                <a:close/>
              </a:path>
              <a:path w="1715770" h="1056639">
                <a:moveTo>
                  <a:pt x="1400638" y="0"/>
                </a:moveTo>
                <a:lnTo>
                  <a:pt x="1200105" y="0"/>
                </a:lnTo>
                <a:lnTo>
                  <a:pt x="1178337" y="2539"/>
                </a:lnTo>
                <a:lnTo>
                  <a:pt x="1166737" y="2539"/>
                </a:lnTo>
                <a:lnTo>
                  <a:pt x="1154439" y="3810"/>
                </a:lnTo>
                <a:lnTo>
                  <a:pt x="1127085" y="6350"/>
                </a:lnTo>
                <a:lnTo>
                  <a:pt x="1111698" y="8889"/>
                </a:lnTo>
                <a:lnTo>
                  <a:pt x="1094952" y="10160"/>
                </a:lnTo>
                <a:lnTo>
                  <a:pt x="1077718" y="12700"/>
                </a:lnTo>
                <a:lnTo>
                  <a:pt x="1003435" y="21589"/>
                </a:lnTo>
                <a:lnTo>
                  <a:pt x="914839" y="31750"/>
                </a:lnTo>
                <a:lnTo>
                  <a:pt x="891416" y="35560"/>
                </a:lnTo>
                <a:lnTo>
                  <a:pt x="867739" y="38100"/>
                </a:lnTo>
                <a:lnTo>
                  <a:pt x="727552" y="60960"/>
                </a:lnTo>
                <a:lnTo>
                  <a:pt x="705696" y="66039"/>
                </a:lnTo>
                <a:lnTo>
                  <a:pt x="684614" y="69850"/>
                </a:lnTo>
                <a:lnTo>
                  <a:pt x="664434" y="74929"/>
                </a:lnTo>
                <a:lnTo>
                  <a:pt x="645283" y="78739"/>
                </a:lnTo>
                <a:lnTo>
                  <a:pt x="571992" y="99060"/>
                </a:lnTo>
                <a:lnTo>
                  <a:pt x="554166" y="105410"/>
                </a:lnTo>
                <a:lnTo>
                  <a:pt x="536605" y="110489"/>
                </a:lnTo>
                <a:lnTo>
                  <a:pt x="519341" y="116839"/>
                </a:lnTo>
                <a:lnTo>
                  <a:pt x="502407" y="121919"/>
                </a:lnTo>
                <a:lnTo>
                  <a:pt x="469658" y="134619"/>
                </a:lnTo>
                <a:lnTo>
                  <a:pt x="453909" y="139700"/>
                </a:lnTo>
                <a:lnTo>
                  <a:pt x="438619" y="146050"/>
                </a:lnTo>
                <a:lnTo>
                  <a:pt x="423823" y="152400"/>
                </a:lnTo>
                <a:lnTo>
                  <a:pt x="409553" y="160019"/>
                </a:lnTo>
                <a:lnTo>
                  <a:pt x="395841" y="166369"/>
                </a:lnTo>
                <a:lnTo>
                  <a:pt x="382720" y="172719"/>
                </a:lnTo>
                <a:lnTo>
                  <a:pt x="370223" y="179069"/>
                </a:lnTo>
                <a:lnTo>
                  <a:pt x="358382" y="186689"/>
                </a:lnTo>
                <a:lnTo>
                  <a:pt x="347230" y="193039"/>
                </a:lnTo>
                <a:lnTo>
                  <a:pt x="316871" y="217169"/>
                </a:lnTo>
                <a:lnTo>
                  <a:pt x="293837" y="255269"/>
                </a:lnTo>
                <a:lnTo>
                  <a:pt x="281899" y="294639"/>
                </a:lnTo>
                <a:lnTo>
                  <a:pt x="279055" y="304800"/>
                </a:lnTo>
                <a:lnTo>
                  <a:pt x="261858" y="341629"/>
                </a:lnTo>
                <a:lnTo>
                  <a:pt x="228092" y="370839"/>
                </a:lnTo>
                <a:lnTo>
                  <a:pt x="180301" y="391160"/>
                </a:lnTo>
                <a:lnTo>
                  <a:pt x="167024" y="394969"/>
                </a:lnTo>
                <a:lnTo>
                  <a:pt x="153503" y="400050"/>
                </a:lnTo>
                <a:lnTo>
                  <a:pt x="99827" y="417829"/>
                </a:lnTo>
                <a:lnTo>
                  <a:pt x="64011" y="434339"/>
                </a:lnTo>
                <a:lnTo>
                  <a:pt x="29526" y="464819"/>
                </a:lnTo>
                <a:lnTo>
                  <a:pt x="11204" y="510539"/>
                </a:lnTo>
                <a:lnTo>
                  <a:pt x="3224" y="552450"/>
                </a:lnTo>
                <a:lnTo>
                  <a:pt x="4" y="598169"/>
                </a:lnTo>
                <a:lnTo>
                  <a:pt x="0" y="614679"/>
                </a:lnTo>
                <a:lnTo>
                  <a:pt x="423" y="628650"/>
                </a:lnTo>
                <a:lnTo>
                  <a:pt x="4779" y="670560"/>
                </a:lnTo>
                <a:lnTo>
                  <a:pt x="17298" y="715010"/>
                </a:lnTo>
                <a:lnTo>
                  <a:pt x="39932" y="746760"/>
                </a:lnTo>
                <a:lnTo>
                  <a:pt x="82470" y="763269"/>
                </a:lnTo>
                <a:lnTo>
                  <a:pt x="120029" y="767079"/>
                </a:lnTo>
                <a:lnTo>
                  <a:pt x="135217" y="767079"/>
                </a:lnTo>
                <a:lnTo>
                  <a:pt x="170260" y="769619"/>
                </a:lnTo>
                <a:lnTo>
                  <a:pt x="190336" y="769619"/>
                </a:lnTo>
                <a:lnTo>
                  <a:pt x="231931" y="772160"/>
                </a:lnTo>
                <a:lnTo>
                  <a:pt x="359895" y="772160"/>
                </a:lnTo>
                <a:lnTo>
                  <a:pt x="389661" y="770889"/>
                </a:lnTo>
                <a:lnTo>
                  <a:pt x="482808" y="768350"/>
                </a:lnTo>
                <a:lnTo>
                  <a:pt x="545615" y="765810"/>
                </a:lnTo>
                <a:lnTo>
                  <a:pt x="576482" y="765810"/>
                </a:lnTo>
                <a:lnTo>
                  <a:pt x="606657" y="764539"/>
                </a:lnTo>
                <a:lnTo>
                  <a:pt x="1641450" y="764539"/>
                </a:lnTo>
                <a:lnTo>
                  <a:pt x="1646285" y="740410"/>
                </a:lnTo>
                <a:lnTo>
                  <a:pt x="1648977" y="726439"/>
                </a:lnTo>
                <a:lnTo>
                  <a:pt x="1651685" y="713739"/>
                </a:lnTo>
                <a:lnTo>
                  <a:pt x="1654425" y="701039"/>
                </a:lnTo>
                <a:lnTo>
                  <a:pt x="1662760" y="664210"/>
                </a:lnTo>
                <a:lnTo>
                  <a:pt x="1665462" y="651510"/>
                </a:lnTo>
                <a:lnTo>
                  <a:pt x="1668115" y="640079"/>
                </a:lnTo>
                <a:lnTo>
                  <a:pt x="1670716" y="627379"/>
                </a:lnTo>
                <a:lnTo>
                  <a:pt x="1673259" y="614679"/>
                </a:lnTo>
                <a:lnTo>
                  <a:pt x="1675738" y="603250"/>
                </a:lnTo>
                <a:lnTo>
                  <a:pt x="1678148" y="590550"/>
                </a:lnTo>
                <a:lnTo>
                  <a:pt x="1680483" y="579119"/>
                </a:lnTo>
                <a:lnTo>
                  <a:pt x="1682738" y="566419"/>
                </a:lnTo>
                <a:lnTo>
                  <a:pt x="1690852" y="516889"/>
                </a:lnTo>
                <a:lnTo>
                  <a:pt x="1697255" y="464819"/>
                </a:lnTo>
                <a:lnTo>
                  <a:pt x="1698710" y="449579"/>
                </a:lnTo>
                <a:lnTo>
                  <a:pt x="1700312" y="434339"/>
                </a:lnTo>
                <a:lnTo>
                  <a:pt x="1705569" y="387350"/>
                </a:lnTo>
                <a:lnTo>
                  <a:pt x="1710585" y="337819"/>
                </a:lnTo>
                <a:lnTo>
                  <a:pt x="1714183" y="289560"/>
                </a:lnTo>
                <a:lnTo>
                  <a:pt x="1715189" y="243839"/>
                </a:lnTo>
                <a:lnTo>
                  <a:pt x="1714745" y="228600"/>
                </a:lnTo>
                <a:lnTo>
                  <a:pt x="1710463" y="187960"/>
                </a:lnTo>
                <a:lnTo>
                  <a:pt x="1699998" y="151129"/>
                </a:lnTo>
                <a:lnTo>
                  <a:pt x="1681716" y="115569"/>
                </a:lnTo>
                <a:lnTo>
                  <a:pt x="1648700" y="77469"/>
                </a:lnTo>
                <a:lnTo>
                  <a:pt x="1618377" y="53339"/>
                </a:lnTo>
                <a:lnTo>
                  <a:pt x="1584077" y="34289"/>
                </a:lnTo>
                <a:lnTo>
                  <a:pt x="1571883" y="27939"/>
                </a:lnTo>
                <a:lnTo>
                  <a:pt x="1512069" y="10160"/>
                </a:lnTo>
                <a:lnTo>
                  <a:pt x="1485599" y="6350"/>
                </a:lnTo>
                <a:lnTo>
                  <a:pt x="1471867" y="3810"/>
                </a:lnTo>
                <a:lnTo>
                  <a:pt x="1457883" y="3810"/>
                </a:lnTo>
                <a:lnTo>
                  <a:pt x="1429403" y="1269"/>
                </a:lnTo>
                <a:lnTo>
                  <a:pt x="1415026" y="1269"/>
                </a:lnTo>
                <a:lnTo>
                  <a:pt x="1400638" y="0"/>
                </a:lnTo>
                <a:close/>
              </a:path>
            </a:pathLst>
          </a:custGeom>
          <a:solidFill>
            <a:srgbClr val="00CCFF"/>
          </a:solidFill>
        </p:spPr>
        <p:txBody>
          <a:bodyPr wrap="square" lIns="0" tIns="0" rIns="0" bIns="0" rtlCol="0"/>
          <a:lstStyle/>
          <a:p>
            <a:endParaRPr/>
          </a:p>
        </p:txBody>
      </p:sp>
      <p:sp>
        <p:nvSpPr>
          <p:cNvPr id="80" name="object 80"/>
          <p:cNvSpPr/>
          <p:nvPr/>
        </p:nvSpPr>
        <p:spPr>
          <a:xfrm>
            <a:off x="6898767" y="2661157"/>
            <a:ext cx="509905" cy="3175"/>
          </a:xfrm>
          <a:custGeom>
            <a:avLst/>
            <a:gdLst/>
            <a:ahLst/>
            <a:cxnLst/>
            <a:rect l="l" t="t" r="r" b="b"/>
            <a:pathLst>
              <a:path w="509904" h="3175">
                <a:moveTo>
                  <a:pt x="0" y="0"/>
                </a:moveTo>
                <a:lnTo>
                  <a:pt x="509524" y="3175"/>
                </a:lnTo>
              </a:path>
            </a:pathLst>
          </a:custGeom>
          <a:ln w="12700">
            <a:solidFill>
              <a:srgbClr val="163793"/>
            </a:solidFill>
          </a:ln>
        </p:spPr>
        <p:txBody>
          <a:bodyPr wrap="square" lIns="0" tIns="0" rIns="0" bIns="0" rtlCol="0"/>
          <a:lstStyle/>
          <a:p>
            <a:endParaRPr/>
          </a:p>
        </p:txBody>
      </p:sp>
      <p:sp>
        <p:nvSpPr>
          <p:cNvPr id="81" name="object 81"/>
          <p:cNvSpPr/>
          <p:nvPr/>
        </p:nvSpPr>
        <p:spPr>
          <a:xfrm>
            <a:off x="6465315" y="2477007"/>
            <a:ext cx="152400" cy="95250"/>
          </a:xfrm>
          <a:custGeom>
            <a:avLst/>
            <a:gdLst/>
            <a:ahLst/>
            <a:cxnLst/>
            <a:rect l="l" t="t" r="r" b="b"/>
            <a:pathLst>
              <a:path w="152400" h="95250">
                <a:moveTo>
                  <a:pt x="0" y="0"/>
                </a:moveTo>
                <a:lnTo>
                  <a:pt x="152400" y="95250"/>
                </a:lnTo>
              </a:path>
            </a:pathLst>
          </a:custGeom>
          <a:ln w="12700">
            <a:solidFill>
              <a:srgbClr val="163793"/>
            </a:solidFill>
          </a:ln>
        </p:spPr>
        <p:txBody>
          <a:bodyPr wrap="square" lIns="0" tIns="0" rIns="0" bIns="0" rtlCol="0"/>
          <a:lstStyle/>
          <a:p>
            <a:endParaRPr/>
          </a:p>
        </p:txBody>
      </p:sp>
      <p:sp>
        <p:nvSpPr>
          <p:cNvPr id="82" name="object 82"/>
          <p:cNvSpPr/>
          <p:nvPr/>
        </p:nvSpPr>
        <p:spPr>
          <a:xfrm>
            <a:off x="6517767" y="1794382"/>
            <a:ext cx="849312" cy="168275"/>
          </a:xfrm>
          <a:prstGeom prst="rect">
            <a:avLst/>
          </a:prstGeom>
          <a:blipFill>
            <a:blip r:embed="rId18" cstate="print"/>
            <a:stretch>
              <a:fillRect/>
            </a:stretch>
          </a:blipFill>
        </p:spPr>
        <p:txBody>
          <a:bodyPr wrap="square" lIns="0" tIns="0" rIns="0" bIns="0" rtlCol="0"/>
          <a:lstStyle/>
          <a:p>
            <a:endParaRPr/>
          </a:p>
        </p:txBody>
      </p:sp>
      <p:sp>
        <p:nvSpPr>
          <p:cNvPr id="83" name="object 83"/>
          <p:cNvSpPr/>
          <p:nvPr/>
        </p:nvSpPr>
        <p:spPr>
          <a:xfrm>
            <a:off x="5948426" y="1677123"/>
            <a:ext cx="136842" cy="328460"/>
          </a:xfrm>
          <a:prstGeom prst="rect">
            <a:avLst/>
          </a:prstGeom>
          <a:blipFill>
            <a:blip r:embed="rId19" cstate="print"/>
            <a:stretch>
              <a:fillRect/>
            </a:stretch>
          </a:blipFill>
        </p:spPr>
        <p:txBody>
          <a:bodyPr wrap="square" lIns="0" tIns="0" rIns="0" bIns="0" rtlCol="0"/>
          <a:lstStyle/>
          <a:p>
            <a:endParaRPr/>
          </a:p>
        </p:txBody>
      </p:sp>
      <p:sp>
        <p:nvSpPr>
          <p:cNvPr id="84" name="object 84"/>
          <p:cNvSpPr/>
          <p:nvPr/>
        </p:nvSpPr>
        <p:spPr>
          <a:xfrm>
            <a:off x="5789040" y="1619756"/>
            <a:ext cx="415925" cy="88774"/>
          </a:xfrm>
          <a:prstGeom prst="rect">
            <a:avLst/>
          </a:prstGeom>
          <a:blipFill>
            <a:blip r:embed="rId20" cstate="print"/>
            <a:stretch>
              <a:fillRect/>
            </a:stretch>
          </a:blipFill>
        </p:spPr>
        <p:txBody>
          <a:bodyPr wrap="square" lIns="0" tIns="0" rIns="0" bIns="0" rtlCol="0"/>
          <a:lstStyle/>
          <a:p>
            <a:endParaRPr/>
          </a:p>
        </p:txBody>
      </p:sp>
      <p:sp>
        <p:nvSpPr>
          <p:cNvPr id="85" name="object 85"/>
          <p:cNvSpPr/>
          <p:nvPr/>
        </p:nvSpPr>
        <p:spPr>
          <a:xfrm>
            <a:off x="6530467" y="2636390"/>
            <a:ext cx="386781" cy="94450"/>
          </a:xfrm>
          <a:prstGeom prst="rect">
            <a:avLst/>
          </a:prstGeom>
          <a:blipFill>
            <a:blip r:embed="rId3" cstate="print"/>
            <a:stretch>
              <a:fillRect/>
            </a:stretch>
          </a:blipFill>
        </p:spPr>
        <p:txBody>
          <a:bodyPr wrap="square" lIns="0" tIns="0" rIns="0" bIns="0" rtlCol="0"/>
          <a:lstStyle/>
          <a:p>
            <a:endParaRPr/>
          </a:p>
        </p:txBody>
      </p:sp>
      <p:sp>
        <p:nvSpPr>
          <p:cNvPr id="86" name="object 86"/>
          <p:cNvSpPr/>
          <p:nvPr/>
        </p:nvSpPr>
        <p:spPr>
          <a:xfrm>
            <a:off x="6530467" y="2636390"/>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87" name="object 87"/>
          <p:cNvSpPr/>
          <p:nvPr/>
        </p:nvSpPr>
        <p:spPr>
          <a:xfrm>
            <a:off x="6530467" y="2625520"/>
            <a:ext cx="388937" cy="59005"/>
          </a:xfrm>
          <a:prstGeom prst="rect">
            <a:avLst/>
          </a:prstGeom>
          <a:blipFill>
            <a:blip r:embed="rId7" cstate="print"/>
            <a:stretch>
              <a:fillRect/>
            </a:stretch>
          </a:blipFill>
        </p:spPr>
        <p:txBody>
          <a:bodyPr wrap="square" lIns="0" tIns="0" rIns="0" bIns="0" rtlCol="0"/>
          <a:lstStyle/>
          <a:p>
            <a:endParaRPr/>
          </a:p>
        </p:txBody>
      </p:sp>
      <p:sp>
        <p:nvSpPr>
          <p:cNvPr id="88" name="object 88"/>
          <p:cNvSpPr/>
          <p:nvPr/>
        </p:nvSpPr>
        <p:spPr>
          <a:xfrm>
            <a:off x="6528854" y="2561424"/>
            <a:ext cx="387284" cy="110425"/>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6528816" y="2561424"/>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90" name="object 90"/>
          <p:cNvSpPr/>
          <p:nvPr/>
        </p:nvSpPr>
        <p:spPr>
          <a:xfrm>
            <a:off x="6606667" y="2589783"/>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91" name="object 91"/>
          <p:cNvSpPr/>
          <p:nvPr/>
        </p:nvSpPr>
        <p:spPr>
          <a:xfrm>
            <a:off x="6616572" y="2589783"/>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92" name="object 92"/>
          <p:cNvSpPr/>
          <p:nvPr/>
        </p:nvSpPr>
        <p:spPr>
          <a:xfrm>
            <a:off x="6530467" y="2613025"/>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93" name="object 93"/>
          <p:cNvSpPr/>
          <p:nvPr/>
        </p:nvSpPr>
        <p:spPr>
          <a:xfrm>
            <a:off x="6916166" y="2616580"/>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94" name="object 94"/>
          <p:cNvSpPr/>
          <p:nvPr/>
        </p:nvSpPr>
        <p:spPr>
          <a:xfrm>
            <a:off x="6308216" y="2086101"/>
            <a:ext cx="149225" cy="420370"/>
          </a:xfrm>
          <a:custGeom>
            <a:avLst/>
            <a:gdLst/>
            <a:ahLst/>
            <a:cxnLst/>
            <a:rect l="l" t="t" r="r" b="b"/>
            <a:pathLst>
              <a:path w="149225" h="420369">
                <a:moveTo>
                  <a:pt x="149225" y="0"/>
                </a:moveTo>
                <a:lnTo>
                  <a:pt x="0" y="420243"/>
                </a:lnTo>
              </a:path>
            </a:pathLst>
          </a:custGeom>
          <a:ln w="19050">
            <a:solidFill>
              <a:srgbClr val="163793"/>
            </a:solidFill>
          </a:ln>
        </p:spPr>
        <p:txBody>
          <a:bodyPr wrap="square" lIns="0" tIns="0" rIns="0" bIns="0" rtlCol="0"/>
          <a:lstStyle/>
          <a:p>
            <a:endParaRPr/>
          </a:p>
        </p:txBody>
      </p:sp>
      <p:sp>
        <p:nvSpPr>
          <p:cNvPr id="95" name="object 95"/>
          <p:cNvSpPr/>
          <p:nvPr/>
        </p:nvSpPr>
        <p:spPr>
          <a:xfrm>
            <a:off x="6457441" y="2086101"/>
            <a:ext cx="149225" cy="418465"/>
          </a:xfrm>
          <a:custGeom>
            <a:avLst/>
            <a:gdLst/>
            <a:ahLst/>
            <a:cxnLst/>
            <a:rect l="l" t="t" r="r" b="b"/>
            <a:pathLst>
              <a:path w="149225" h="418464">
                <a:moveTo>
                  <a:pt x="0" y="0"/>
                </a:moveTo>
                <a:lnTo>
                  <a:pt x="149225" y="418338"/>
                </a:lnTo>
              </a:path>
            </a:pathLst>
          </a:custGeom>
          <a:ln w="19050">
            <a:solidFill>
              <a:srgbClr val="163793"/>
            </a:solidFill>
          </a:ln>
        </p:spPr>
        <p:txBody>
          <a:bodyPr wrap="square" lIns="0" tIns="0" rIns="0" bIns="0" rtlCol="0"/>
          <a:lstStyle/>
          <a:p>
            <a:endParaRPr/>
          </a:p>
        </p:txBody>
      </p:sp>
      <p:sp>
        <p:nvSpPr>
          <p:cNvPr id="96" name="object 96"/>
          <p:cNvSpPr/>
          <p:nvPr/>
        </p:nvSpPr>
        <p:spPr>
          <a:xfrm>
            <a:off x="6308216" y="2504439"/>
            <a:ext cx="149225" cy="45720"/>
          </a:xfrm>
          <a:custGeom>
            <a:avLst/>
            <a:gdLst/>
            <a:ahLst/>
            <a:cxnLst/>
            <a:rect l="l" t="t" r="r" b="b"/>
            <a:pathLst>
              <a:path w="149225" h="45719">
                <a:moveTo>
                  <a:pt x="0" y="0"/>
                </a:moveTo>
                <a:lnTo>
                  <a:pt x="149225" y="45593"/>
                </a:lnTo>
              </a:path>
            </a:pathLst>
          </a:custGeom>
          <a:ln w="19049">
            <a:solidFill>
              <a:srgbClr val="163793"/>
            </a:solidFill>
          </a:ln>
        </p:spPr>
        <p:txBody>
          <a:bodyPr wrap="square" lIns="0" tIns="0" rIns="0" bIns="0" rtlCol="0"/>
          <a:lstStyle/>
          <a:p>
            <a:endParaRPr/>
          </a:p>
        </p:txBody>
      </p:sp>
      <p:sp>
        <p:nvSpPr>
          <p:cNvPr id="97" name="object 97"/>
          <p:cNvSpPr/>
          <p:nvPr/>
        </p:nvSpPr>
        <p:spPr>
          <a:xfrm>
            <a:off x="6457441" y="2504439"/>
            <a:ext cx="149225" cy="45720"/>
          </a:xfrm>
          <a:custGeom>
            <a:avLst/>
            <a:gdLst/>
            <a:ahLst/>
            <a:cxnLst/>
            <a:rect l="l" t="t" r="r" b="b"/>
            <a:pathLst>
              <a:path w="149225" h="45719">
                <a:moveTo>
                  <a:pt x="149225" y="0"/>
                </a:moveTo>
                <a:lnTo>
                  <a:pt x="0" y="45593"/>
                </a:lnTo>
              </a:path>
            </a:pathLst>
          </a:custGeom>
          <a:ln w="19050">
            <a:solidFill>
              <a:srgbClr val="163793"/>
            </a:solidFill>
          </a:ln>
        </p:spPr>
        <p:txBody>
          <a:bodyPr wrap="square" lIns="0" tIns="0" rIns="0" bIns="0" rtlCol="0"/>
          <a:lstStyle/>
          <a:p>
            <a:endParaRPr/>
          </a:p>
        </p:txBody>
      </p:sp>
      <p:sp>
        <p:nvSpPr>
          <p:cNvPr id="98" name="object 98"/>
          <p:cNvSpPr/>
          <p:nvPr/>
        </p:nvSpPr>
        <p:spPr>
          <a:xfrm>
            <a:off x="6457441" y="2095373"/>
            <a:ext cx="0" cy="454659"/>
          </a:xfrm>
          <a:custGeom>
            <a:avLst/>
            <a:gdLst/>
            <a:ahLst/>
            <a:cxnLst/>
            <a:rect l="l" t="t" r="r" b="b"/>
            <a:pathLst>
              <a:path h="454660">
                <a:moveTo>
                  <a:pt x="0" y="0"/>
                </a:moveTo>
                <a:lnTo>
                  <a:pt x="0" y="454660"/>
                </a:lnTo>
              </a:path>
            </a:pathLst>
          </a:custGeom>
          <a:ln w="19050">
            <a:solidFill>
              <a:srgbClr val="163793"/>
            </a:solidFill>
          </a:ln>
        </p:spPr>
        <p:txBody>
          <a:bodyPr wrap="square" lIns="0" tIns="0" rIns="0" bIns="0" rtlCol="0"/>
          <a:lstStyle/>
          <a:p>
            <a:endParaRPr/>
          </a:p>
        </p:txBody>
      </p:sp>
      <p:sp>
        <p:nvSpPr>
          <p:cNvPr id="99" name="object 99"/>
          <p:cNvSpPr/>
          <p:nvPr/>
        </p:nvSpPr>
        <p:spPr>
          <a:xfrm>
            <a:off x="6308216" y="2461260"/>
            <a:ext cx="149225" cy="45085"/>
          </a:xfrm>
          <a:custGeom>
            <a:avLst/>
            <a:gdLst/>
            <a:ahLst/>
            <a:cxnLst/>
            <a:rect l="l" t="t" r="r" b="b"/>
            <a:pathLst>
              <a:path w="149225" h="45085">
                <a:moveTo>
                  <a:pt x="0" y="45085"/>
                </a:moveTo>
                <a:lnTo>
                  <a:pt x="149225" y="0"/>
                </a:lnTo>
              </a:path>
            </a:pathLst>
          </a:custGeom>
          <a:ln w="19050">
            <a:solidFill>
              <a:srgbClr val="163793"/>
            </a:solidFill>
          </a:ln>
        </p:spPr>
        <p:txBody>
          <a:bodyPr wrap="square" lIns="0" tIns="0" rIns="0" bIns="0" rtlCol="0"/>
          <a:lstStyle/>
          <a:p>
            <a:endParaRPr/>
          </a:p>
        </p:txBody>
      </p:sp>
      <p:sp>
        <p:nvSpPr>
          <p:cNvPr id="100" name="object 100"/>
          <p:cNvSpPr/>
          <p:nvPr/>
        </p:nvSpPr>
        <p:spPr>
          <a:xfrm>
            <a:off x="6457441" y="2461260"/>
            <a:ext cx="149225" cy="43180"/>
          </a:xfrm>
          <a:custGeom>
            <a:avLst/>
            <a:gdLst/>
            <a:ahLst/>
            <a:cxnLst/>
            <a:rect l="l" t="t" r="r" b="b"/>
            <a:pathLst>
              <a:path w="149225" h="43180">
                <a:moveTo>
                  <a:pt x="149225" y="43179"/>
                </a:moveTo>
                <a:lnTo>
                  <a:pt x="0" y="0"/>
                </a:lnTo>
              </a:path>
            </a:pathLst>
          </a:custGeom>
          <a:ln w="19049">
            <a:solidFill>
              <a:srgbClr val="163793"/>
            </a:solidFill>
          </a:ln>
        </p:spPr>
        <p:txBody>
          <a:bodyPr wrap="square" lIns="0" tIns="0" rIns="0" bIns="0" rtlCol="0"/>
          <a:lstStyle/>
          <a:p>
            <a:endParaRPr/>
          </a:p>
        </p:txBody>
      </p:sp>
      <p:sp>
        <p:nvSpPr>
          <p:cNvPr id="101" name="object 101"/>
          <p:cNvSpPr/>
          <p:nvPr/>
        </p:nvSpPr>
        <p:spPr>
          <a:xfrm>
            <a:off x="6371463" y="2323719"/>
            <a:ext cx="86360" cy="34925"/>
          </a:xfrm>
          <a:custGeom>
            <a:avLst/>
            <a:gdLst/>
            <a:ahLst/>
            <a:cxnLst/>
            <a:rect l="l" t="t" r="r" b="b"/>
            <a:pathLst>
              <a:path w="86360" h="34925">
                <a:moveTo>
                  <a:pt x="0" y="0"/>
                </a:moveTo>
                <a:lnTo>
                  <a:pt x="85978" y="34416"/>
                </a:lnTo>
              </a:path>
            </a:pathLst>
          </a:custGeom>
          <a:ln w="19049">
            <a:solidFill>
              <a:srgbClr val="163793"/>
            </a:solidFill>
          </a:ln>
        </p:spPr>
        <p:txBody>
          <a:bodyPr wrap="square" lIns="0" tIns="0" rIns="0" bIns="0" rtlCol="0"/>
          <a:lstStyle/>
          <a:p>
            <a:endParaRPr/>
          </a:p>
        </p:txBody>
      </p:sp>
      <p:sp>
        <p:nvSpPr>
          <p:cNvPr id="102" name="object 102"/>
          <p:cNvSpPr/>
          <p:nvPr/>
        </p:nvSpPr>
        <p:spPr>
          <a:xfrm>
            <a:off x="6457441" y="2323719"/>
            <a:ext cx="90170" cy="34925"/>
          </a:xfrm>
          <a:custGeom>
            <a:avLst/>
            <a:gdLst/>
            <a:ahLst/>
            <a:cxnLst/>
            <a:rect l="l" t="t" r="r" b="b"/>
            <a:pathLst>
              <a:path w="90170" h="34925">
                <a:moveTo>
                  <a:pt x="0" y="34416"/>
                </a:moveTo>
                <a:lnTo>
                  <a:pt x="90169" y="0"/>
                </a:lnTo>
              </a:path>
            </a:pathLst>
          </a:custGeom>
          <a:ln w="19050">
            <a:solidFill>
              <a:srgbClr val="163793"/>
            </a:solidFill>
          </a:ln>
        </p:spPr>
        <p:txBody>
          <a:bodyPr wrap="square" lIns="0" tIns="0" rIns="0" bIns="0" rtlCol="0"/>
          <a:lstStyle/>
          <a:p>
            <a:endParaRPr/>
          </a:p>
        </p:txBody>
      </p:sp>
      <p:sp>
        <p:nvSpPr>
          <p:cNvPr id="103" name="object 103"/>
          <p:cNvSpPr/>
          <p:nvPr/>
        </p:nvSpPr>
        <p:spPr>
          <a:xfrm>
            <a:off x="6343141" y="2384932"/>
            <a:ext cx="111125" cy="46990"/>
          </a:xfrm>
          <a:custGeom>
            <a:avLst/>
            <a:gdLst/>
            <a:ahLst/>
            <a:cxnLst/>
            <a:rect l="l" t="t" r="r" b="b"/>
            <a:pathLst>
              <a:path w="111125" h="46989">
                <a:moveTo>
                  <a:pt x="0" y="0"/>
                </a:moveTo>
                <a:lnTo>
                  <a:pt x="110617" y="46989"/>
                </a:lnTo>
              </a:path>
            </a:pathLst>
          </a:custGeom>
          <a:ln w="19050">
            <a:solidFill>
              <a:srgbClr val="163793"/>
            </a:solidFill>
          </a:ln>
        </p:spPr>
        <p:txBody>
          <a:bodyPr wrap="square" lIns="0" tIns="0" rIns="0" bIns="0" rtlCol="0"/>
          <a:lstStyle/>
          <a:p>
            <a:endParaRPr/>
          </a:p>
        </p:txBody>
      </p:sp>
      <p:sp>
        <p:nvSpPr>
          <p:cNvPr id="104" name="object 104"/>
          <p:cNvSpPr/>
          <p:nvPr/>
        </p:nvSpPr>
        <p:spPr>
          <a:xfrm>
            <a:off x="6457441" y="2394330"/>
            <a:ext cx="111760" cy="41275"/>
          </a:xfrm>
          <a:custGeom>
            <a:avLst/>
            <a:gdLst/>
            <a:ahLst/>
            <a:cxnLst/>
            <a:rect l="l" t="t" r="r" b="b"/>
            <a:pathLst>
              <a:path w="111759" h="41275">
                <a:moveTo>
                  <a:pt x="0" y="41275"/>
                </a:moveTo>
                <a:lnTo>
                  <a:pt x="111379" y="0"/>
                </a:lnTo>
              </a:path>
            </a:pathLst>
          </a:custGeom>
          <a:ln w="19050">
            <a:solidFill>
              <a:srgbClr val="163793"/>
            </a:solidFill>
          </a:ln>
        </p:spPr>
        <p:txBody>
          <a:bodyPr wrap="square" lIns="0" tIns="0" rIns="0" bIns="0" rtlCol="0"/>
          <a:lstStyle/>
          <a:p>
            <a:endParaRPr/>
          </a:p>
        </p:txBody>
      </p:sp>
      <p:sp>
        <p:nvSpPr>
          <p:cNvPr id="105" name="object 105"/>
          <p:cNvSpPr/>
          <p:nvPr/>
        </p:nvSpPr>
        <p:spPr>
          <a:xfrm>
            <a:off x="6457441" y="2260473"/>
            <a:ext cx="57150" cy="17145"/>
          </a:xfrm>
          <a:custGeom>
            <a:avLst/>
            <a:gdLst/>
            <a:ahLst/>
            <a:cxnLst/>
            <a:rect l="l" t="t" r="r" b="b"/>
            <a:pathLst>
              <a:path w="57150" h="17144">
                <a:moveTo>
                  <a:pt x="0" y="16890"/>
                </a:moveTo>
                <a:lnTo>
                  <a:pt x="56768" y="0"/>
                </a:lnTo>
              </a:path>
            </a:pathLst>
          </a:custGeom>
          <a:ln w="19049">
            <a:solidFill>
              <a:srgbClr val="163793"/>
            </a:solidFill>
          </a:ln>
        </p:spPr>
        <p:txBody>
          <a:bodyPr wrap="square" lIns="0" tIns="0" rIns="0" bIns="0" rtlCol="0"/>
          <a:lstStyle/>
          <a:p>
            <a:endParaRPr/>
          </a:p>
        </p:txBody>
      </p:sp>
      <p:sp>
        <p:nvSpPr>
          <p:cNvPr id="106" name="object 106"/>
          <p:cNvSpPr/>
          <p:nvPr/>
        </p:nvSpPr>
        <p:spPr>
          <a:xfrm>
            <a:off x="6457441" y="2173604"/>
            <a:ext cx="35560" cy="13335"/>
          </a:xfrm>
          <a:custGeom>
            <a:avLst/>
            <a:gdLst/>
            <a:ahLst/>
            <a:cxnLst/>
            <a:rect l="l" t="t" r="r" b="b"/>
            <a:pathLst>
              <a:path w="35560" h="13335">
                <a:moveTo>
                  <a:pt x="0" y="13081"/>
                </a:moveTo>
                <a:lnTo>
                  <a:pt x="35560" y="0"/>
                </a:lnTo>
              </a:path>
            </a:pathLst>
          </a:custGeom>
          <a:ln w="19050">
            <a:solidFill>
              <a:srgbClr val="163793"/>
            </a:solidFill>
          </a:ln>
        </p:spPr>
        <p:txBody>
          <a:bodyPr wrap="square" lIns="0" tIns="0" rIns="0" bIns="0" rtlCol="0"/>
          <a:lstStyle/>
          <a:p>
            <a:endParaRPr/>
          </a:p>
        </p:txBody>
      </p:sp>
      <p:sp>
        <p:nvSpPr>
          <p:cNvPr id="107" name="object 107"/>
          <p:cNvSpPr/>
          <p:nvPr/>
        </p:nvSpPr>
        <p:spPr>
          <a:xfrm>
            <a:off x="6393307" y="2254885"/>
            <a:ext cx="69215" cy="22860"/>
          </a:xfrm>
          <a:custGeom>
            <a:avLst/>
            <a:gdLst/>
            <a:ahLst/>
            <a:cxnLst/>
            <a:rect l="l" t="t" r="r" b="b"/>
            <a:pathLst>
              <a:path w="69214" h="22860">
                <a:moveTo>
                  <a:pt x="0" y="0"/>
                </a:moveTo>
                <a:lnTo>
                  <a:pt x="69214" y="22478"/>
                </a:lnTo>
              </a:path>
            </a:pathLst>
          </a:custGeom>
          <a:ln w="19050">
            <a:solidFill>
              <a:srgbClr val="163793"/>
            </a:solidFill>
          </a:ln>
        </p:spPr>
        <p:txBody>
          <a:bodyPr wrap="square" lIns="0" tIns="0" rIns="0" bIns="0" rtlCol="0"/>
          <a:lstStyle/>
          <a:p>
            <a:endParaRPr/>
          </a:p>
        </p:txBody>
      </p:sp>
      <p:sp>
        <p:nvSpPr>
          <p:cNvPr id="108" name="object 108"/>
          <p:cNvSpPr/>
          <p:nvPr/>
        </p:nvSpPr>
        <p:spPr>
          <a:xfrm>
            <a:off x="6423914" y="2169795"/>
            <a:ext cx="40005" cy="22860"/>
          </a:xfrm>
          <a:custGeom>
            <a:avLst/>
            <a:gdLst/>
            <a:ahLst/>
            <a:cxnLst/>
            <a:rect l="l" t="t" r="r" b="b"/>
            <a:pathLst>
              <a:path w="40004" h="22860">
                <a:moveTo>
                  <a:pt x="0" y="0"/>
                </a:moveTo>
                <a:lnTo>
                  <a:pt x="40005" y="22605"/>
                </a:lnTo>
              </a:path>
            </a:pathLst>
          </a:custGeom>
          <a:ln w="19050">
            <a:solidFill>
              <a:srgbClr val="163793"/>
            </a:solidFill>
          </a:ln>
        </p:spPr>
        <p:txBody>
          <a:bodyPr wrap="square" lIns="0" tIns="0" rIns="0" bIns="0" rtlCol="0"/>
          <a:lstStyle/>
          <a:p>
            <a:endParaRPr/>
          </a:p>
        </p:txBody>
      </p:sp>
      <p:sp>
        <p:nvSpPr>
          <p:cNvPr id="109" name="object 109"/>
          <p:cNvSpPr/>
          <p:nvPr/>
        </p:nvSpPr>
        <p:spPr>
          <a:xfrm>
            <a:off x="6236715" y="1918182"/>
            <a:ext cx="457199" cy="332765"/>
          </a:xfrm>
          <a:prstGeom prst="rect">
            <a:avLst/>
          </a:prstGeom>
          <a:blipFill>
            <a:blip r:embed="rId21" cstate="print"/>
            <a:stretch>
              <a:fillRect/>
            </a:stretch>
          </a:blipFill>
        </p:spPr>
        <p:txBody>
          <a:bodyPr wrap="square" lIns="0" tIns="0" rIns="0" bIns="0" rtlCol="0"/>
          <a:lstStyle/>
          <a:p>
            <a:endParaRPr/>
          </a:p>
        </p:txBody>
      </p:sp>
      <p:sp>
        <p:nvSpPr>
          <p:cNvPr id="110" name="object 110"/>
          <p:cNvSpPr/>
          <p:nvPr/>
        </p:nvSpPr>
        <p:spPr>
          <a:xfrm>
            <a:off x="6430390" y="2055750"/>
            <a:ext cx="51435" cy="46990"/>
          </a:xfrm>
          <a:custGeom>
            <a:avLst/>
            <a:gdLst/>
            <a:ahLst/>
            <a:cxnLst/>
            <a:rect l="l" t="t" r="r" b="b"/>
            <a:pathLst>
              <a:path w="51435" h="46989">
                <a:moveTo>
                  <a:pt x="14309" y="0"/>
                </a:moveTo>
                <a:lnTo>
                  <a:pt x="3966" y="8952"/>
                </a:lnTo>
                <a:lnTo>
                  <a:pt x="0" y="22096"/>
                </a:lnTo>
                <a:lnTo>
                  <a:pt x="42" y="23503"/>
                </a:lnTo>
                <a:lnTo>
                  <a:pt x="4246" y="35297"/>
                </a:lnTo>
                <a:lnTo>
                  <a:pt x="14690" y="43576"/>
                </a:lnTo>
                <a:lnTo>
                  <a:pt x="30456" y="46521"/>
                </a:lnTo>
                <a:lnTo>
                  <a:pt x="41609" y="41565"/>
                </a:lnTo>
                <a:lnTo>
                  <a:pt x="49073" y="30879"/>
                </a:lnTo>
                <a:lnTo>
                  <a:pt x="51166" y="14678"/>
                </a:lnTo>
                <a:lnTo>
                  <a:pt x="44711" y="5954"/>
                </a:lnTo>
                <a:lnTo>
                  <a:pt x="32532" y="624"/>
                </a:lnTo>
                <a:lnTo>
                  <a:pt x="14309" y="0"/>
                </a:lnTo>
                <a:close/>
              </a:path>
            </a:pathLst>
          </a:custGeom>
          <a:solidFill>
            <a:srgbClr val="000000"/>
          </a:solidFill>
        </p:spPr>
        <p:txBody>
          <a:bodyPr wrap="square" lIns="0" tIns="0" rIns="0" bIns="0" rtlCol="0"/>
          <a:lstStyle/>
          <a:p>
            <a:endParaRPr/>
          </a:p>
        </p:txBody>
      </p:sp>
      <p:sp>
        <p:nvSpPr>
          <p:cNvPr id="111" name="object 111"/>
          <p:cNvSpPr/>
          <p:nvPr/>
        </p:nvSpPr>
        <p:spPr>
          <a:xfrm>
            <a:off x="6430390" y="2055750"/>
            <a:ext cx="51435" cy="46990"/>
          </a:xfrm>
          <a:custGeom>
            <a:avLst/>
            <a:gdLst/>
            <a:ahLst/>
            <a:cxnLst/>
            <a:rect l="l" t="t" r="r" b="b"/>
            <a:pathLst>
              <a:path w="51435" h="46989">
                <a:moveTo>
                  <a:pt x="0" y="22096"/>
                </a:moveTo>
                <a:lnTo>
                  <a:pt x="3966" y="8952"/>
                </a:lnTo>
                <a:lnTo>
                  <a:pt x="14309" y="0"/>
                </a:lnTo>
                <a:lnTo>
                  <a:pt x="32532" y="624"/>
                </a:lnTo>
                <a:lnTo>
                  <a:pt x="44711" y="5954"/>
                </a:lnTo>
                <a:lnTo>
                  <a:pt x="51166" y="14678"/>
                </a:lnTo>
                <a:lnTo>
                  <a:pt x="49073" y="30879"/>
                </a:lnTo>
                <a:lnTo>
                  <a:pt x="41609" y="41565"/>
                </a:lnTo>
                <a:lnTo>
                  <a:pt x="30456" y="46521"/>
                </a:lnTo>
                <a:lnTo>
                  <a:pt x="14690" y="43576"/>
                </a:lnTo>
                <a:lnTo>
                  <a:pt x="4246" y="35297"/>
                </a:lnTo>
                <a:lnTo>
                  <a:pt x="42" y="23503"/>
                </a:lnTo>
                <a:lnTo>
                  <a:pt x="0" y="22096"/>
                </a:lnTo>
                <a:close/>
              </a:path>
            </a:pathLst>
          </a:custGeom>
          <a:ln w="9525">
            <a:solidFill>
              <a:srgbClr val="163793"/>
            </a:solidFill>
          </a:ln>
        </p:spPr>
        <p:txBody>
          <a:bodyPr wrap="square" lIns="0" tIns="0" rIns="0" bIns="0" rtlCol="0"/>
          <a:lstStyle/>
          <a:p>
            <a:endParaRPr/>
          </a:p>
        </p:txBody>
      </p:sp>
      <p:sp>
        <p:nvSpPr>
          <p:cNvPr id="112" name="object 112"/>
          <p:cNvSpPr/>
          <p:nvPr/>
        </p:nvSpPr>
        <p:spPr>
          <a:xfrm>
            <a:off x="5477890" y="2116721"/>
            <a:ext cx="530707" cy="223761"/>
          </a:xfrm>
          <a:prstGeom prst="rect">
            <a:avLst/>
          </a:prstGeom>
          <a:blipFill>
            <a:blip r:embed="rId22" cstate="print"/>
            <a:stretch>
              <a:fillRect/>
            </a:stretch>
          </a:blipFill>
        </p:spPr>
        <p:txBody>
          <a:bodyPr wrap="square" lIns="0" tIns="0" rIns="0" bIns="0" rtlCol="0"/>
          <a:lstStyle/>
          <a:p>
            <a:endParaRPr/>
          </a:p>
        </p:txBody>
      </p:sp>
      <p:sp>
        <p:nvSpPr>
          <p:cNvPr id="113" name="object 113"/>
          <p:cNvSpPr/>
          <p:nvPr/>
        </p:nvSpPr>
        <p:spPr>
          <a:xfrm>
            <a:off x="5501132" y="2358313"/>
            <a:ext cx="442066" cy="173304"/>
          </a:xfrm>
          <a:prstGeom prst="rect">
            <a:avLst/>
          </a:prstGeom>
          <a:blipFill>
            <a:blip r:embed="rId23" cstate="print"/>
            <a:stretch>
              <a:fillRect/>
            </a:stretch>
          </a:blipFill>
        </p:spPr>
        <p:txBody>
          <a:bodyPr wrap="square" lIns="0" tIns="0" rIns="0" bIns="0" rtlCol="0"/>
          <a:lstStyle/>
          <a:p>
            <a:endParaRPr/>
          </a:p>
        </p:txBody>
      </p:sp>
      <p:sp>
        <p:nvSpPr>
          <p:cNvPr id="114" name="object 114"/>
          <p:cNvSpPr/>
          <p:nvPr/>
        </p:nvSpPr>
        <p:spPr>
          <a:xfrm>
            <a:off x="5648452" y="2210307"/>
            <a:ext cx="352425" cy="208279"/>
          </a:xfrm>
          <a:custGeom>
            <a:avLst/>
            <a:gdLst/>
            <a:ahLst/>
            <a:cxnLst/>
            <a:rect l="l" t="t" r="r" b="b"/>
            <a:pathLst>
              <a:path w="352425" h="208280">
                <a:moveTo>
                  <a:pt x="63753" y="0"/>
                </a:moveTo>
                <a:lnTo>
                  <a:pt x="0" y="147827"/>
                </a:lnTo>
                <a:lnTo>
                  <a:pt x="282575" y="208279"/>
                </a:lnTo>
                <a:lnTo>
                  <a:pt x="351917" y="27177"/>
                </a:lnTo>
                <a:lnTo>
                  <a:pt x="63753" y="0"/>
                </a:lnTo>
                <a:close/>
              </a:path>
            </a:pathLst>
          </a:custGeom>
          <a:solidFill>
            <a:srgbClr val="163793"/>
          </a:solidFill>
        </p:spPr>
        <p:txBody>
          <a:bodyPr wrap="square" lIns="0" tIns="0" rIns="0" bIns="0" rtlCol="0"/>
          <a:lstStyle/>
          <a:p>
            <a:endParaRPr/>
          </a:p>
        </p:txBody>
      </p:sp>
      <p:sp>
        <p:nvSpPr>
          <p:cNvPr id="115" name="object 115"/>
          <p:cNvSpPr/>
          <p:nvPr/>
        </p:nvSpPr>
        <p:spPr>
          <a:xfrm>
            <a:off x="5648452" y="2210307"/>
            <a:ext cx="352425" cy="208279"/>
          </a:xfrm>
          <a:custGeom>
            <a:avLst/>
            <a:gdLst/>
            <a:ahLst/>
            <a:cxnLst/>
            <a:rect l="l" t="t" r="r" b="b"/>
            <a:pathLst>
              <a:path w="352425" h="208280">
                <a:moveTo>
                  <a:pt x="63753" y="0"/>
                </a:moveTo>
                <a:lnTo>
                  <a:pt x="0" y="147827"/>
                </a:lnTo>
                <a:lnTo>
                  <a:pt x="282575" y="208279"/>
                </a:lnTo>
                <a:lnTo>
                  <a:pt x="351917" y="27177"/>
                </a:lnTo>
                <a:lnTo>
                  <a:pt x="63753" y="0"/>
                </a:lnTo>
                <a:close/>
              </a:path>
            </a:pathLst>
          </a:custGeom>
          <a:ln w="9525">
            <a:solidFill>
              <a:srgbClr val="163793"/>
            </a:solidFill>
          </a:ln>
        </p:spPr>
        <p:txBody>
          <a:bodyPr wrap="square" lIns="0" tIns="0" rIns="0" bIns="0" rtlCol="0"/>
          <a:lstStyle/>
          <a:p>
            <a:endParaRPr/>
          </a:p>
        </p:txBody>
      </p:sp>
      <p:sp>
        <p:nvSpPr>
          <p:cNvPr id="116" name="object 116"/>
          <p:cNvSpPr/>
          <p:nvPr/>
        </p:nvSpPr>
        <p:spPr>
          <a:xfrm>
            <a:off x="5665851" y="2215692"/>
            <a:ext cx="319786" cy="189433"/>
          </a:xfrm>
          <a:prstGeom prst="rect">
            <a:avLst/>
          </a:prstGeom>
          <a:blipFill>
            <a:blip r:embed="rId24" cstate="print"/>
            <a:stretch>
              <a:fillRect/>
            </a:stretch>
          </a:blipFill>
        </p:spPr>
        <p:txBody>
          <a:bodyPr wrap="square" lIns="0" tIns="0" rIns="0" bIns="0" rtlCol="0"/>
          <a:lstStyle/>
          <a:p>
            <a:endParaRPr/>
          </a:p>
        </p:txBody>
      </p:sp>
      <p:sp>
        <p:nvSpPr>
          <p:cNvPr id="117" name="object 117"/>
          <p:cNvSpPr/>
          <p:nvPr/>
        </p:nvSpPr>
        <p:spPr>
          <a:xfrm>
            <a:off x="5712586" y="2204211"/>
            <a:ext cx="298196" cy="38735"/>
          </a:xfrm>
          <a:prstGeom prst="rect">
            <a:avLst/>
          </a:prstGeom>
          <a:blipFill>
            <a:blip r:embed="rId25" cstate="print"/>
            <a:stretch>
              <a:fillRect/>
            </a:stretch>
          </a:blipFill>
        </p:spPr>
        <p:txBody>
          <a:bodyPr wrap="square" lIns="0" tIns="0" rIns="0" bIns="0" rtlCol="0"/>
          <a:lstStyle/>
          <a:p>
            <a:endParaRPr/>
          </a:p>
        </p:txBody>
      </p:sp>
      <p:sp>
        <p:nvSpPr>
          <p:cNvPr id="118" name="object 118"/>
          <p:cNvSpPr/>
          <p:nvPr/>
        </p:nvSpPr>
        <p:spPr>
          <a:xfrm>
            <a:off x="5645403" y="2203957"/>
            <a:ext cx="83185" cy="161290"/>
          </a:xfrm>
          <a:custGeom>
            <a:avLst/>
            <a:gdLst/>
            <a:ahLst/>
            <a:cxnLst/>
            <a:rect l="l" t="t" r="r" b="b"/>
            <a:pathLst>
              <a:path w="83185" h="161289">
                <a:moveTo>
                  <a:pt x="68199" y="0"/>
                </a:moveTo>
                <a:lnTo>
                  <a:pt x="0" y="159130"/>
                </a:lnTo>
                <a:lnTo>
                  <a:pt x="13462" y="161162"/>
                </a:lnTo>
                <a:lnTo>
                  <a:pt x="82804" y="4317"/>
                </a:lnTo>
                <a:lnTo>
                  <a:pt x="68199" y="0"/>
                </a:lnTo>
                <a:close/>
              </a:path>
            </a:pathLst>
          </a:custGeom>
          <a:solidFill>
            <a:srgbClr val="000099"/>
          </a:solidFill>
        </p:spPr>
        <p:txBody>
          <a:bodyPr wrap="square" lIns="0" tIns="0" rIns="0" bIns="0" rtlCol="0"/>
          <a:lstStyle/>
          <a:p>
            <a:endParaRPr/>
          </a:p>
        </p:txBody>
      </p:sp>
      <p:sp>
        <p:nvSpPr>
          <p:cNvPr id="119" name="object 119"/>
          <p:cNvSpPr/>
          <p:nvPr/>
        </p:nvSpPr>
        <p:spPr>
          <a:xfrm>
            <a:off x="5919470" y="2232786"/>
            <a:ext cx="89153" cy="186054"/>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5644388" y="2356992"/>
            <a:ext cx="304974" cy="62737"/>
          </a:xfrm>
          <a:prstGeom prst="rect">
            <a:avLst/>
          </a:prstGeom>
          <a:blipFill>
            <a:blip r:embed="rId27" cstate="print"/>
            <a:stretch>
              <a:fillRect/>
            </a:stretch>
          </a:blipFill>
        </p:spPr>
        <p:txBody>
          <a:bodyPr wrap="square" lIns="0" tIns="0" rIns="0" bIns="0" rtlCol="0"/>
          <a:lstStyle/>
          <a:p>
            <a:endParaRPr/>
          </a:p>
        </p:txBody>
      </p:sp>
      <p:sp>
        <p:nvSpPr>
          <p:cNvPr id="121" name="object 121"/>
          <p:cNvSpPr/>
          <p:nvPr/>
        </p:nvSpPr>
        <p:spPr>
          <a:xfrm>
            <a:off x="5929376" y="2234310"/>
            <a:ext cx="83820" cy="187325"/>
          </a:xfrm>
          <a:custGeom>
            <a:avLst/>
            <a:gdLst/>
            <a:ahLst/>
            <a:cxnLst/>
            <a:rect l="l" t="t" r="r" b="b"/>
            <a:pathLst>
              <a:path w="83820" h="187325">
                <a:moveTo>
                  <a:pt x="83565" y="0"/>
                </a:moveTo>
                <a:lnTo>
                  <a:pt x="80645" y="0"/>
                </a:lnTo>
                <a:lnTo>
                  <a:pt x="0" y="185547"/>
                </a:lnTo>
                <a:lnTo>
                  <a:pt x="8889" y="186943"/>
                </a:lnTo>
                <a:lnTo>
                  <a:pt x="83565" y="0"/>
                </a:lnTo>
                <a:close/>
              </a:path>
            </a:pathLst>
          </a:custGeom>
          <a:solidFill>
            <a:srgbClr val="4D4D4D"/>
          </a:solidFill>
        </p:spPr>
        <p:txBody>
          <a:bodyPr wrap="square" lIns="0" tIns="0" rIns="0" bIns="0" rtlCol="0"/>
          <a:lstStyle/>
          <a:p>
            <a:endParaRPr/>
          </a:p>
        </p:txBody>
      </p:sp>
      <p:sp>
        <p:nvSpPr>
          <p:cNvPr id="122" name="object 122"/>
          <p:cNvSpPr/>
          <p:nvPr/>
        </p:nvSpPr>
        <p:spPr>
          <a:xfrm>
            <a:off x="5644769" y="2365248"/>
            <a:ext cx="290956" cy="62102"/>
          </a:xfrm>
          <a:prstGeom prst="rect">
            <a:avLst/>
          </a:prstGeom>
          <a:blipFill>
            <a:blip r:embed="rId28" cstate="print"/>
            <a:stretch>
              <a:fillRect/>
            </a:stretch>
          </a:blipFill>
        </p:spPr>
        <p:txBody>
          <a:bodyPr wrap="square" lIns="0" tIns="0" rIns="0" bIns="0" rtlCol="0"/>
          <a:lstStyle/>
          <a:p>
            <a:endParaRPr/>
          </a:p>
        </p:txBody>
      </p:sp>
      <p:sp>
        <p:nvSpPr>
          <p:cNvPr id="123" name="object 123"/>
          <p:cNvSpPr/>
          <p:nvPr/>
        </p:nvSpPr>
        <p:spPr>
          <a:xfrm>
            <a:off x="5639942" y="2431542"/>
            <a:ext cx="99060" cy="37465"/>
          </a:xfrm>
          <a:custGeom>
            <a:avLst/>
            <a:gdLst/>
            <a:ahLst/>
            <a:cxnLst/>
            <a:rect l="l" t="t" r="r" b="b"/>
            <a:pathLst>
              <a:path w="99060" h="37464">
                <a:moveTo>
                  <a:pt x="38481" y="0"/>
                </a:moveTo>
                <a:lnTo>
                  <a:pt x="0" y="20700"/>
                </a:lnTo>
                <a:lnTo>
                  <a:pt x="61722" y="36957"/>
                </a:lnTo>
                <a:lnTo>
                  <a:pt x="98679" y="13970"/>
                </a:lnTo>
                <a:lnTo>
                  <a:pt x="38481" y="0"/>
                </a:lnTo>
                <a:close/>
              </a:path>
            </a:pathLst>
          </a:custGeom>
          <a:solidFill>
            <a:srgbClr val="000099"/>
          </a:solidFill>
        </p:spPr>
        <p:txBody>
          <a:bodyPr wrap="square" lIns="0" tIns="0" rIns="0" bIns="0" rtlCol="0"/>
          <a:lstStyle/>
          <a:p>
            <a:endParaRPr/>
          </a:p>
        </p:txBody>
      </p:sp>
      <p:sp>
        <p:nvSpPr>
          <p:cNvPr id="124" name="object 124"/>
          <p:cNvSpPr/>
          <p:nvPr/>
        </p:nvSpPr>
        <p:spPr>
          <a:xfrm>
            <a:off x="5641721" y="2432430"/>
            <a:ext cx="95376" cy="35052"/>
          </a:xfrm>
          <a:prstGeom prst="rect">
            <a:avLst/>
          </a:prstGeom>
          <a:blipFill>
            <a:blip r:embed="rId29" cstate="print"/>
            <a:stretch>
              <a:fillRect/>
            </a:stretch>
          </a:blipFill>
        </p:spPr>
        <p:txBody>
          <a:bodyPr wrap="square" lIns="0" tIns="0" rIns="0" bIns="0" rtlCol="0"/>
          <a:lstStyle/>
          <a:p>
            <a:endParaRPr/>
          </a:p>
        </p:txBody>
      </p:sp>
      <p:sp>
        <p:nvSpPr>
          <p:cNvPr id="125" name="object 125"/>
          <p:cNvSpPr/>
          <p:nvPr/>
        </p:nvSpPr>
        <p:spPr>
          <a:xfrm>
            <a:off x="5648833" y="2446020"/>
            <a:ext cx="34290" cy="11430"/>
          </a:xfrm>
          <a:custGeom>
            <a:avLst/>
            <a:gdLst/>
            <a:ahLst/>
            <a:cxnLst/>
            <a:rect l="l" t="t" r="r" b="b"/>
            <a:pathLst>
              <a:path w="34289" h="11430">
                <a:moveTo>
                  <a:pt x="9905" y="0"/>
                </a:moveTo>
                <a:lnTo>
                  <a:pt x="0" y="4952"/>
                </a:lnTo>
                <a:lnTo>
                  <a:pt x="24002" y="11302"/>
                </a:lnTo>
                <a:lnTo>
                  <a:pt x="33908" y="5587"/>
                </a:lnTo>
                <a:lnTo>
                  <a:pt x="9905" y="0"/>
                </a:lnTo>
                <a:close/>
              </a:path>
            </a:pathLst>
          </a:custGeom>
          <a:solidFill>
            <a:srgbClr val="009999"/>
          </a:solidFill>
        </p:spPr>
        <p:txBody>
          <a:bodyPr wrap="square" lIns="0" tIns="0" rIns="0" bIns="0" rtlCol="0"/>
          <a:lstStyle/>
          <a:p>
            <a:endParaRPr/>
          </a:p>
        </p:txBody>
      </p:sp>
      <p:sp>
        <p:nvSpPr>
          <p:cNvPr id="126" name="object 126"/>
          <p:cNvSpPr/>
          <p:nvPr/>
        </p:nvSpPr>
        <p:spPr>
          <a:xfrm>
            <a:off x="5647690" y="2451226"/>
            <a:ext cx="26034" cy="7620"/>
          </a:xfrm>
          <a:custGeom>
            <a:avLst/>
            <a:gdLst/>
            <a:ahLst/>
            <a:cxnLst/>
            <a:rect l="l" t="t" r="r" b="b"/>
            <a:pathLst>
              <a:path w="26035" h="7619">
                <a:moveTo>
                  <a:pt x="1524" y="0"/>
                </a:moveTo>
                <a:lnTo>
                  <a:pt x="0" y="1015"/>
                </a:lnTo>
                <a:lnTo>
                  <a:pt x="23622" y="7112"/>
                </a:lnTo>
                <a:lnTo>
                  <a:pt x="25526" y="5969"/>
                </a:lnTo>
                <a:lnTo>
                  <a:pt x="1524" y="0"/>
                </a:lnTo>
                <a:close/>
              </a:path>
            </a:pathLst>
          </a:custGeom>
          <a:solidFill>
            <a:srgbClr val="000099"/>
          </a:solidFill>
        </p:spPr>
        <p:txBody>
          <a:bodyPr wrap="square" lIns="0" tIns="0" rIns="0" bIns="0" rtlCol="0"/>
          <a:lstStyle/>
          <a:p>
            <a:endParaRPr/>
          </a:p>
        </p:txBody>
      </p:sp>
      <p:sp>
        <p:nvSpPr>
          <p:cNvPr id="127" name="object 127"/>
          <p:cNvSpPr/>
          <p:nvPr/>
        </p:nvSpPr>
        <p:spPr>
          <a:xfrm>
            <a:off x="5676646" y="2453258"/>
            <a:ext cx="34290" cy="11430"/>
          </a:xfrm>
          <a:custGeom>
            <a:avLst/>
            <a:gdLst/>
            <a:ahLst/>
            <a:cxnLst/>
            <a:rect l="l" t="t" r="r" b="b"/>
            <a:pathLst>
              <a:path w="34289" h="11430">
                <a:moveTo>
                  <a:pt x="9398" y="0"/>
                </a:moveTo>
                <a:lnTo>
                  <a:pt x="0" y="5206"/>
                </a:lnTo>
                <a:lnTo>
                  <a:pt x="24129" y="11429"/>
                </a:lnTo>
                <a:lnTo>
                  <a:pt x="33908" y="5841"/>
                </a:lnTo>
                <a:lnTo>
                  <a:pt x="9398" y="0"/>
                </a:lnTo>
                <a:close/>
              </a:path>
            </a:pathLst>
          </a:custGeom>
          <a:solidFill>
            <a:srgbClr val="009999"/>
          </a:solidFill>
        </p:spPr>
        <p:txBody>
          <a:bodyPr wrap="square" lIns="0" tIns="0" rIns="0" bIns="0" rtlCol="0"/>
          <a:lstStyle/>
          <a:p>
            <a:endParaRPr/>
          </a:p>
        </p:txBody>
      </p:sp>
      <p:sp>
        <p:nvSpPr>
          <p:cNvPr id="128" name="object 128"/>
          <p:cNvSpPr/>
          <p:nvPr/>
        </p:nvSpPr>
        <p:spPr>
          <a:xfrm>
            <a:off x="5675503" y="2458592"/>
            <a:ext cx="26034" cy="7620"/>
          </a:xfrm>
          <a:custGeom>
            <a:avLst/>
            <a:gdLst/>
            <a:ahLst/>
            <a:cxnLst/>
            <a:rect l="l" t="t" r="r" b="b"/>
            <a:pathLst>
              <a:path w="26035" h="7619">
                <a:moveTo>
                  <a:pt x="1650" y="0"/>
                </a:moveTo>
                <a:lnTo>
                  <a:pt x="0" y="1016"/>
                </a:lnTo>
                <a:lnTo>
                  <a:pt x="23622" y="7112"/>
                </a:lnTo>
                <a:lnTo>
                  <a:pt x="25526" y="5969"/>
                </a:lnTo>
                <a:lnTo>
                  <a:pt x="1650" y="0"/>
                </a:lnTo>
                <a:close/>
              </a:path>
            </a:pathLst>
          </a:custGeom>
          <a:solidFill>
            <a:srgbClr val="000099"/>
          </a:solidFill>
        </p:spPr>
        <p:txBody>
          <a:bodyPr wrap="square" lIns="0" tIns="0" rIns="0" bIns="0" rtlCol="0"/>
          <a:lstStyle/>
          <a:p>
            <a:endParaRPr/>
          </a:p>
        </p:txBody>
      </p:sp>
      <p:sp>
        <p:nvSpPr>
          <p:cNvPr id="129" name="object 129"/>
          <p:cNvSpPr/>
          <p:nvPr/>
        </p:nvSpPr>
        <p:spPr>
          <a:xfrm>
            <a:off x="5808979" y="2437129"/>
            <a:ext cx="120014" cy="81280"/>
          </a:xfrm>
          <a:custGeom>
            <a:avLst/>
            <a:gdLst/>
            <a:ahLst/>
            <a:cxnLst/>
            <a:rect l="l" t="t" r="r" b="b"/>
            <a:pathLst>
              <a:path w="120014" h="81280">
                <a:moveTo>
                  <a:pt x="119634" y="0"/>
                </a:moveTo>
                <a:lnTo>
                  <a:pt x="381" y="75437"/>
                </a:lnTo>
                <a:lnTo>
                  <a:pt x="0" y="80899"/>
                </a:lnTo>
                <a:lnTo>
                  <a:pt x="119253" y="6096"/>
                </a:lnTo>
                <a:lnTo>
                  <a:pt x="119634" y="0"/>
                </a:lnTo>
                <a:close/>
              </a:path>
            </a:pathLst>
          </a:custGeom>
          <a:solidFill>
            <a:srgbClr val="000099"/>
          </a:solidFill>
        </p:spPr>
        <p:txBody>
          <a:bodyPr wrap="square" lIns="0" tIns="0" rIns="0" bIns="0" rtlCol="0"/>
          <a:lstStyle/>
          <a:p>
            <a:endParaRPr/>
          </a:p>
        </p:txBody>
      </p:sp>
      <p:sp>
        <p:nvSpPr>
          <p:cNvPr id="130" name="object 130"/>
          <p:cNvSpPr/>
          <p:nvPr/>
        </p:nvSpPr>
        <p:spPr>
          <a:xfrm>
            <a:off x="5503798" y="2443607"/>
            <a:ext cx="306070" cy="74295"/>
          </a:xfrm>
          <a:custGeom>
            <a:avLst/>
            <a:gdLst/>
            <a:ahLst/>
            <a:cxnLst/>
            <a:rect l="l" t="t" r="r" b="b"/>
            <a:pathLst>
              <a:path w="306070" h="74294">
                <a:moveTo>
                  <a:pt x="4317" y="0"/>
                </a:moveTo>
                <a:lnTo>
                  <a:pt x="762" y="0"/>
                </a:lnTo>
                <a:lnTo>
                  <a:pt x="0" y="2412"/>
                </a:lnTo>
                <a:lnTo>
                  <a:pt x="305562" y="73787"/>
                </a:lnTo>
                <a:lnTo>
                  <a:pt x="305942" y="69214"/>
                </a:lnTo>
                <a:lnTo>
                  <a:pt x="4317" y="0"/>
                </a:lnTo>
                <a:close/>
              </a:path>
            </a:pathLst>
          </a:custGeom>
          <a:solidFill>
            <a:srgbClr val="000099"/>
          </a:solidFill>
        </p:spPr>
        <p:txBody>
          <a:bodyPr wrap="square" lIns="0" tIns="0" rIns="0" bIns="0" rtlCol="0"/>
          <a:lstStyle/>
          <a:p>
            <a:endParaRPr/>
          </a:p>
        </p:txBody>
      </p:sp>
      <p:sp>
        <p:nvSpPr>
          <p:cNvPr id="131" name="object 131"/>
          <p:cNvSpPr/>
          <p:nvPr/>
        </p:nvSpPr>
        <p:spPr>
          <a:xfrm>
            <a:off x="5504053" y="2437510"/>
            <a:ext cx="3810" cy="0"/>
          </a:xfrm>
          <a:custGeom>
            <a:avLst/>
            <a:gdLst/>
            <a:ahLst/>
            <a:cxnLst/>
            <a:rect l="l" t="t" r="r" b="b"/>
            <a:pathLst>
              <a:path w="3810">
                <a:moveTo>
                  <a:pt x="0" y="0"/>
                </a:moveTo>
                <a:lnTo>
                  <a:pt x="3301" y="0"/>
                </a:lnTo>
              </a:path>
            </a:pathLst>
          </a:custGeom>
          <a:ln w="14986">
            <a:solidFill>
              <a:srgbClr val="000099"/>
            </a:solidFill>
          </a:ln>
        </p:spPr>
        <p:txBody>
          <a:bodyPr wrap="square" lIns="0" tIns="0" rIns="0" bIns="0" rtlCol="0"/>
          <a:lstStyle/>
          <a:p>
            <a:endParaRPr/>
          </a:p>
        </p:txBody>
      </p:sp>
      <p:sp>
        <p:nvSpPr>
          <p:cNvPr id="132" name="object 132"/>
          <p:cNvSpPr/>
          <p:nvPr/>
        </p:nvSpPr>
        <p:spPr>
          <a:xfrm>
            <a:off x="5504179" y="2369057"/>
            <a:ext cx="142240" cy="62230"/>
          </a:xfrm>
          <a:custGeom>
            <a:avLst/>
            <a:gdLst/>
            <a:ahLst/>
            <a:cxnLst/>
            <a:rect l="l" t="t" r="r" b="b"/>
            <a:pathLst>
              <a:path w="142239" h="62230">
                <a:moveTo>
                  <a:pt x="141478" y="0"/>
                </a:moveTo>
                <a:lnTo>
                  <a:pt x="0" y="60959"/>
                </a:lnTo>
                <a:lnTo>
                  <a:pt x="3683" y="61975"/>
                </a:lnTo>
                <a:lnTo>
                  <a:pt x="142240" y="1904"/>
                </a:lnTo>
                <a:lnTo>
                  <a:pt x="141478" y="0"/>
                </a:lnTo>
                <a:close/>
              </a:path>
            </a:pathLst>
          </a:custGeom>
          <a:solidFill>
            <a:srgbClr val="000099"/>
          </a:solidFill>
        </p:spPr>
        <p:txBody>
          <a:bodyPr wrap="square" lIns="0" tIns="0" rIns="0" bIns="0" rtlCol="0"/>
          <a:lstStyle/>
          <a:p>
            <a:endParaRPr/>
          </a:p>
        </p:txBody>
      </p:sp>
      <p:sp>
        <p:nvSpPr>
          <p:cNvPr id="133" name="object 133"/>
          <p:cNvSpPr/>
          <p:nvPr/>
        </p:nvSpPr>
        <p:spPr>
          <a:xfrm>
            <a:off x="5513704" y="2433192"/>
            <a:ext cx="290195" cy="71120"/>
          </a:xfrm>
          <a:custGeom>
            <a:avLst/>
            <a:gdLst/>
            <a:ahLst/>
            <a:cxnLst/>
            <a:rect l="l" t="t" r="r" b="b"/>
            <a:pathLst>
              <a:path w="290195" h="71119">
                <a:moveTo>
                  <a:pt x="4191" y="0"/>
                </a:moveTo>
                <a:lnTo>
                  <a:pt x="762" y="0"/>
                </a:lnTo>
                <a:lnTo>
                  <a:pt x="0" y="2286"/>
                </a:lnTo>
                <a:lnTo>
                  <a:pt x="289814" y="70993"/>
                </a:lnTo>
                <a:lnTo>
                  <a:pt x="290195" y="66548"/>
                </a:lnTo>
                <a:lnTo>
                  <a:pt x="4191" y="0"/>
                </a:lnTo>
                <a:close/>
              </a:path>
            </a:pathLst>
          </a:custGeom>
          <a:solidFill>
            <a:srgbClr val="000099"/>
          </a:solidFill>
        </p:spPr>
        <p:txBody>
          <a:bodyPr wrap="square" lIns="0" tIns="0" rIns="0" bIns="0" rtlCol="0"/>
          <a:lstStyle/>
          <a:p>
            <a:endParaRPr/>
          </a:p>
        </p:txBody>
      </p:sp>
      <p:sp>
        <p:nvSpPr>
          <p:cNvPr id="134" name="object 134"/>
          <p:cNvSpPr/>
          <p:nvPr/>
        </p:nvSpPr>
        <p:spPr>
          <a:xfrm>
            <a:off x="5803519" y="2428113"/>
            <a:ext cx="118745" cy="73660"/>
          </a:xfrm>
          <a:custGeom>
            <a:avLst/>
            <a:gdLst/>
            <a:ahLst/>
            <a:cxnLst/>
            <a:rect l="l" t="t" r="r" b="b"/>
            <a:pathLst>
              <a:path w="118745" h="73660">
                <a:moveTo>
                  <a:pt x="118236" y="0"/>
                </a:moveTo>
                <a:lnTo>
                  <a:pt x="0" y="71120"/>
                </a:lnTo>
                <a:lnTo>
                  <a:pt x="253" y="73533"/>
                </a:lnTo>
                <a:lnTo>
                  <a:pt x="1650" y="73533"/>
                </a:lnTo>
                <a:lnTo>
                  <a:pt x="118363" y="4572"/>
                </a:lnTo>
                <a:lnTo>
                  <a:pt x="118236" y="0"/>
                </a:lnTo>
                <a:close/>
              </a:path>
            </a:pathLst>
          </a:custGeom>
          <a:solidFill>
            <a:srgbClr val="000099"/>
          </a:solidFill>
        </p:spPr>
        <p:txBody>
          <a:bodyPr wrap="square" lIns="0" tIns="0" rIns="0" bIns="0" rtlCol="0"/>
          <a:lstStyle/>
          <a:p>
            <a:endParaRPr/>
          </a:p>
        </p:txBody>
      </p:sp>
      <p:sp>
        <p:nvSpPr>
          <p:cNvPr id="135" name="object 135"/>
          <p:cNvSpPr/>
          <p:nvPr/>
        </p:nvSpPr>
        <p:spPr>
          <a:xfrm>
            <a:off x="5687821" y="3312337"/>
            <a:ext cx="987425" cy="669925"/>
          </a:xfrm>
          <a:custGeom>
            <a:avLst/>
            <a:gdLst/>
            <a:ahLst/>
            <a:cxnLst/>
            <a:rect l="l" t="t" r="r" b="b"/>
            <a:pathLst>
              <a:path w="987425" h="669925">
                <a:moveTo>
                  <a:pt x="0" y="669620"/>
                </a:moveTo>
                <a:lnTo>
                  <a:pt x="986993" y="669620"/>
                </a:lnTo>
                <a:lnTo>
                  <a:pt x="986993" y="0"/>
                </a:lnTo>
                <a:lnTo>
                  <a:pt x="0" y="0"/>
                </a:lnTo>
                <a:lnTo>
                  <a:pt x="0" y="669620"/>
                </a:lnTo>
                <a:close/>
              </a:path>
            </a:pathLst>
          </a:custGeom>
          <a:solidFill>
            <a:srgbClr val="00CCFF"/>
          </a:solidFill>
        </p:spPr>
        <p:txBody>
          <a:bodyPr wrap="square" lIns="0" tIns="0" rIns="0" bIns="0" rtlCol="0"/>
          <a:lstStyle/>
          <a:p>
            <a:endParaRPr/>
          </a:p>
        </p:txBody>
      </p:sp>
      <p:sp>
        <p:nvSpPr>
          <p:cNvPr id="136" name="object 136"/>
          <p:cNvSpPr/>
          <p:nvPr/>
        </p:nvSpPr>
        <p:spPr>
          <a:xfrm>
            <a:off x="5454141" y="3048507"/>
            <a:ext cx="1459230" cy="318135"/>
          </a:xfrm>
          <a:custGeom>
            <a:avLst/>
            <a:gdLst/>
            <a:ahLst/>
            <a:cxnLst/>
            <a:rect l="l" t="t" r="r" b="b"/>
            <a:pathLst>
              <a:path w="1459229" h="318135">
                <a:moveTo>
                  <a:pt x="729361" y="0"/>
                </a:moveTo>
                <a:lnTo>
                  <a:pt x="0" y="317880"/>
                </a:lnTo>
                <a:lnTo>
                  <a:pt x="1458849" y="317880"/>
                </a:lnTo>
                <a:lnTo>
                  <a:pt x="729361" y="0"/>
                </a:lnTo>
                <a:close/>
              </a:path>
            </a:pathLst>
          </a:custGeom>
          <a:solidFill>
            <a:srgbClr val="00CCFF"/>
          </a:solidFill>
        </p:spPr>
        <p:txBody>
          <a:bodyPr wrap="square" lIns="0" tIns="0" rIns="0" bIns="0" rtlCol="0"/>
          <a:lstStyle/>
          <a:p>
            <a:endParaRPr/>
          </a:p>
        </p:txBody>
      </p:sp>
      <p:sp>
        <p:nvSpPr>
          <p:cNvPr id="137" name="object 137"/>
          <p:cNvSpPr/>
          <p:nvPr/>
        </p:nvSpPr>
        <p:spPr>
          <a:xfrm>
            <a:off x="6603492" y="3813683"/>
            <a:ext cx="679450" cy="0"/>
          </a:xfrm>
          <a:custGeom>
            <a:avLst/>
            <a:gdLst/>
            <a:ahLst/>
            <a:cxnLst/>
            <a:rect l="l" t="t" r="r" b="b"/>
            <a:pathLst>
              <a:path w="679450">
                <a:moveTo>
                  <a:pt x="0" y="0"/>
                </a:moveTo>
                <a:lnTo>
                  <a:pt x="679450" y="0"/>
                </a:lnTo>
              </a:path>
            </a:pathLst>
          </a:custGeom>
          <a:ln w="12700">
            <a:solidFill>
              <a:srgbClr val="163793"/>
            </a:solidFill>
          </a:ln>
        </p:spPr>
        <p:txBody>
          <a:bodyPr wrap="square" lIns="0" tIns="0" rIns="0" bIns="0" rtlCol="0"/>
          <a:lstStyle/>
          <a:p>
            <a:endParaRPr/>
          </a:p>
        </p:txBody>
      </p:sp>
      <p:sp>
        <p:nvSpPr>
          <p:cNvPr id="138" name="object 138"/>
          <p:cNvSpPr/>
          <p:nvPr/>
        </p:nvSpPr>
        <p:spPr>
          <a:xfrm>
            <a:off x="6457441" y="3596259"/>
            <a:ext cx="0" cy="132080"/>
          </a:xfrm>
          <a:custGeom>
            <a:avLst/>
            <a:gdLst/>
            <a:ahLst/>
            <a:cxnLst/>
            <a:rect l="l" t="t" r="r" b="b"/>
            <a:pathLst>
              <a:path h="132079">
                <a:moveTo>
                  <a:pt x="0" y="0"/>
                </a:moveTo>
                <a:lnTo>
                  <a:pt x="0" y="131698"/>
                </a:lnTo>
              </a:path>
            </a:pathLst>
          </a:custGeom>
          <a:ln w="12700">
            <a:solidFill>
              <a:srgbClr val="163793"/>
            </a:solidFill>
          </a:ln>
        </p:spPr>
        <p:txBody>
          <a:bodyPr wrap="square" lIns="0" tIns="0" rIns="0" bIns="0" rtlCol="0"/>
          <a:lstStyle/>
          <a:p>
            <a:endParaRPr/>
          </a:p>
        </p:txBody>
      </p:sp>
      <p:sp>
        <p:nvSpPr>
          <p:cNvPr id="139" name="object 139"/>
          <p:cNvSpPr/>
          <p:nvPr/>
        </p:nvSpPr>
        <p:spPr>
          <a:xfrm>
            <a:off x="6066916" y="3807333"/>
            <a:ext cx="168275" cy="3175"/>
          </a:xfrm>
          <a:custGeom>
            <a:avLst/>
            <a:gdLst/>
            <a:ahLst/>
            <a:cxnLst/>
            <a:rect l="l" t="t" r="r" b="b"/>
            <a:pathLst>
              <a:path w="168275" h="3175">
                <a:moveTo>
                  <a:pt x="0" y="3175"/>
                </a:moveTo>
                <a:lnTo>
                  <a:pt x="168275" y="0"/>
                </a:lnTo>
              </a:path>
            </a:pathLst>
          </a:custGeom>
          <a:ln w="12700">
            <a:solidFill>
              <a:srgbClr val="163793"/>
            </a:solidFill>
          </a:ln>
        </p:spPr>
        <p:txBody>
          <a:bodyPr wrap="square" lIns="0" tIns="0" rIns="0" bIns="0" rtlCol="0"/>
          <a:lstStyle/>
          <a:p>
            <a:endParaRPr/>
          </a:p>
        </p:txBody>
      </p:sp>
      <p:sp>
        <p:nvSpPr>
          <p:cNvPr id="140" name="object 140"/>
          <p:cNvSpPr/>
          <p:nvPr/>
        </p:nvSpPr>
        <p:spPr>
          <a:xfrm>
            <a:off x="6230365" y="3788916"/>
            <a:ext cx="386782" cy="94450"/>
          </a:xfrm>
          <a:prstGeom prst="rect">
            <a:avLst/>
          </a:prstGeom>
          <a:blipFill>
            <a:blip r:embed="rId3" cstate="print"/>
            <a:stretch>
              <a:fillRect/>
            </a:stretch>
          </a:blipFill>
        </p:spPr>
        <p:txBody>
          <a:bodyPr wrap="square" lIns="0" tIns="0" rIns="0" bIns="0" rtlCol="0"/>
          <a:lstStyle/>
          <a:p>
            <a:endParaRPr/>
          </a:p>
        </p:txBody>
      </p:sp>
      <p:sp>
        <p:nvSpPr>
          <p:cNvPr id="141" name="object 141"/>
          <p:cNvSpPr/>
          <p:nvPr/>
        </p:nvSpPr>
        <p:spPr>
          <a:xfrm>
            <a:off x="6230365" y="3788916"/>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142" name="object 142"/>
          <p:cNvSpPr/>
          <p:nvPr/>
        </p:nvSpPr>
        <p:spPr>
          <a:xfrm>
            <a:off x="6230365" y="3778045"/>
            <a:ext cx="388937" cy="59005"/>
          </a:xfrm>
          <a:prstGeom prst="rect">
            <a:avLst/>
          </a:prstGeom>
          <a:blipFill>
            <a:blip r:embed="rId10" cstate="print"/>
            <a:stretch>
              <a:fillRect/>
            </a:stretch>
          </a:blipFill>
        </p:spPr>
        <p:txBody>
          <a:bodyPr wrap="square" lIns="0" tIns="0" rIns="0" bIns="0" rtlCol="0"/>
          <a:lstStyle/>
          <a:p>
            <a:endParaRPr/>
          </a:p>
        </p:txBody>
      </p:sp>
      <p:sp>
        <p:nvSpPr>
          <p:cNvPr id="143" name="object 143"/>
          <p:cNvSpPr/>
          <p:nvPr/>
        </p:nvSpPr>
        <p:spPr>
          <a:xfrm>
            <a:off x="6228881" y="3713950"/>
            <a:ext cx="387283" cy="110425"/>
          </a:xfrm>
          <a:prstGeom prst="rect">
            <a:avLst/>
          </a:prstGeom>
          <a:blipFill>
            <a:blip r:embed="rId5" cstate="print"/>
            <a:stretch>
              <a:fillRect/>
            </a:stretch>
          </a:blipFill>
        </p:spPr>
        <p:txBody>
          <a:bodyPr wrap="square" lIns="0" tIns="0" rIns="0" bIns="0" rtlCol="0"/>
          <a:lstStyle/>
          <a:p>
            <a:endParaRPr/>
          </a:p>
        </p:txBody>
      </p:sp>
      <p:sp>
        <p:nvSpPr>
          <p:cNvPr id="144" name="object 144"/>
          <p:cNvSpPr/>
          <p:nvPr/>
        </p:nvSpPr>
        <p:spPr>
          <a:xfrm>
            <a:off x="6228841" y="3713950"/>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3" y="60095"/>
                </a:lnTo>
                <a:lnTo>
                  <a:pt x="353808" y="86131"/>
                </a:lnTo>
                <a:lnTo>
                  <a:pt x="315928" y="98109"/>
                </a:lnTo>
                <a:lnTo>
                  <a:pt x="267552" y="106453"/>
                </a:lnTo>
                <a:lnTo>
                  <a:pt x="211370" y="110425"/>
                </a:lnTo>
                <a:lnTo>
                  <a:pt x="190022" y="110215"/>
                </a:lnTo>
                <a:lnTo>
                  <a:pt x="149869" y="108359"/>
                </a:lnTo>
                <a:lnTo>
                  <a:pt x="96861" y="102329"/>
                </a:lnTo>
                <a:lnTo>
                  <a:pt x="53885" y="92954"/>
                </a:lnTo>
                <a:lnTo>
                  <a:pt x="14850" y="76315"/>
                </a:lnTo>
                <a:lnTo>
                  <a:pt x="0" y="55156"/>
                </a:lnTo>
                <a:close/>
              </a:path>
            </a:pathLst>
          </a:custGeom>
          <a:ln w="9525">
            <a:solidFill>
              <a:srgbClr val="163793"/>
            </a:solidFill>
          </a:ln>
        </p:spPr>
        <p:txBody>
          <a:bodyPr wrap="square" lIns="0" tIns="0" rIns="0" bIns="0" rtlCol="0"/>
          <a:lstStyle/>
          <a:p>
            <a:endParaRPr/>
          </a:p>
        </p:txBody>
      </p:sp>
      <p:sp>
        <p:nvSpPr>
          <p:cNvPr id="145" name="object 145"/>
          <p:cNvSpPr/>
          <p:nvPr/>
        </p:nvSpPr>
        <p:spPr>
          <a:xfrm>
            <a:off x="6306565" y="3742309"/>
            <a:ext cx="219075" cy="52069"/>
          </a:xfrm>
          <a:custGeom>
            <a:avLst/>
            <a:gdLst/>
            <a:ahLst/>
            <a:cxnLst/>
            <a:rect l="l" t="t" r="r" b="b"/>
            <a:pathLst>
              <a:path w="219075" h="52070">
                <a:moveTo>
                  <a:pt x="0" y="51816"/>
                </a:moveTo>
                <a:lnTo>
                  <a:pt x="67818" y="51816"/>
                </a:lnTo>
                <a:lnTo>
                  <a:pt x="135636" y="0"/>
                </a:lnTo>
                <a:lnTo>
                  <a:pt x="219075" y="0"/>
                </a:lnTo>
              </a:path>
            </a:pathLst>
          </a:custGeom>
          <a:ln w="12700">
            <a:solidFill>
              <a:srgbClr val="163793"/>
            </a:solidFill>
          </a:ln>
        </p:spPr>
        <p:txBody>
          <a:bodyPr wrap="square" lIns="0" tIns="0" rIns="0" bIns="0" rtlCol="0"/>
          <a:lstStyle/>
          <a:p>
            <a:endParaRPr/>
          </a:p>
        </p:txBody>
      </p:sp>
      <p:sp>
        <p:nvSpPr>
          <p:cNvPr id="146" name="object 146"/>
          <p:cNvSpPr/>
          <p:nvPr/>
        </p:nvSpPr>
        <p:spPr>
          <a:xfrm>
            <a:off x="6316471" y="3742309"/>
            <a:ext cx="199390" cy="52069"/>
          </a:xfrm>
          <a:custGeom>
            <a:avLst/>
            <a:gdLst/>
            <a:ahLst/>
            <a:cxnLst/>
            <a:rect l="l" t="t" r="r" b="b"/>
            <a:pathLst>
              <a:path w="199390" h="52070">
                <a:moveTo>
                  <a:pt x="0" y="0"/>
                </a:moveTo>
                <a:lnTo>
                  <a:pt x="67817" y="0"/>
                </a:lnTo>
                <a:lnTo>
                  <a:pt x="135636" y="51816"/>
                </a:lnTo>
                <a:lnTo>
                  <a:pt x="199262" y="51816"/>
                </a:lnTo>
              </a:path>
            </a:pathLst>
          </a:custGeom>
          <a:ln w="12700">
            <a:solidFill>
              <a:srgbClr val="163793"/>
            </a:solidFill>
          </a:ln>
        </p:spPr>
        <p:txBody>
          <a:bodyPr wrap="square" lIns="0" tIns="0" rIns="0" bIns="0" rtlCol="0"/>
          <a:lstStyle/>
          <a:p>
            <a:endParaRPr/>
          </a:p>
        </p:txBody>
      </p:sp>
      <p:sp>
        <p:nvSpPr>
          <p:cNvPr id="147" name="object 147"/>
          <p:cNvSpPr/>
          <p:nvPr/>
        </p:nvSpPr>
        <p:spPr>
          <a:xfrm>
            <a:off x="6230365" y="3765550"/>
            <a:ext cx="0" cy="75565"/>
          </a:xfrm>
          <a:custGeom>
            <a:avLst/>
            <a:gdLst/>
            <a:ahLst/>
            <a:cxnLst/>
            <a:rect l="l" t="t" r="r" b="b"/>
            <a:pathLst>
              <a:path h="75564">
                <a:moveTo>
                  <a:pt x="0" y="0"/>
                </a:moveTo>
                <a:lnTo>
                  <a:pt x="0" y="75056"/>
                </a:lnTo>
              </a:path>
            </a:pathLst>
          </a:custGeom>
          <a:ln w="9525">
            <a:solidFill>
              <a:srgbClr val="163793"/>
            </a:solidFill>
          </a:ln>
        </p:spPr>
        <p:txBody>
          <a:bodyPr wrap="square" lIns="0" tIns="0" rIns="0" bIns="0" rtlCol="0"/>
          <a:lstStyle/>
          <a:p>
            <a:endParaRPr/>
          </a:p>
        </p:txBody>
      </p:sp>
      <p:sp>
        <p:nvSpPr>
          <p:cNvPr id="148" name="object 148"/>
          <p:cNvSpPr/>
          <p:nvPr/>
        </p:nvSpPr>
        <p:spPr>
          <a:xfrm>
            <a:off x="6616192" y="376910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149" name="object 149"/>
          <p:cNvSpPr/>
          <p:nvPr/>
        </p:nvSpPr>
        <p:spPr>
          <a:xfrm>
            <a:off x="5816346" y="3619703"/>
            <a:ext cx="370166" cy="306755"/>
          </a:xfrm>
          <a:prstGeom prst="rect">
            <a:avLst/>
          </a:prstGeom>
          <a:blipFill>
            <a:blip r:embed="rId30" cstate="print"/>
            <a:stretch>
              <a:fillRect/>
            </a:stretch>
          </a:blipFill>
        </p:spPr>
        <p:txBody>
          <a:bodyPr wrap="square" lIns="0" tIns="0" rIns="0" bIns="0" rtlCol="0"/>
          <a:lstStyle/>
          <a:p>
            <a:endParaRPr/>
          </a:p>
        </p:txBody>
      </p:sp>
      <p:sp>
        <p:nvSpPr>
          <p:cNvPr id="150" name="object 150"/>
          <p:cNvSpPr/>
          <p:nvPr/>
        </p:nvSpPr>
        <p:spPr>
          <a:xfrm>
            <a:off x="5787516" y="3573943"/>
            <a:ext cx="506412" cy="106008"/>
          </a:xfrm>
          <a:prstGeom prst="rect">
            <a:avLst/>
          </a:prstGeom>
          <a:blipFill>
            <a:blip r:embed="rId31" cstate="print"/>
            <a:stretch>
              <a:fillRect/>
            </a:stretch>
          </a:blipFill>
        </p:spPr>
        <p:txBody>
          <a:bodyPr wrap="square" lIns="0" tIns="0" rIns="0" bIns="0" rtlCol="0"/>
          <a:lstStyle/>
          <a:p>
            <a:endParaRPr/>
          </a:p>
        </p:txBody>
      </p:sp>
      <p:sp>
        <p:nvSpPr>
          <p:cNvPr id="151" name="object 151"/>
          <p:cNvSpPr txBox="1"/>
          <p:nvPr/>
        </p:nvSpPr>
        <p:spPr>
          <a:xfrm>
            <a:off x="6129273" y="1449593"/>
            <a:ext cx="2858135" cy="2178685"/>
          </a:xfrm>
          <a:prstGeom prst="rect">
            <a:avLst/>
          </a:prstGeom>
        </p:spPr>
        <p:txBody>
          <a:bodyPr vert="horz" wrap="square" lIns="0" tIns="0" rIns="0" bIns="0" rtlCol="0">
            <a:spAutoFit/>
          </a:bodyPr>
          <a:lstStyle/>
          <a:p>
            <a:pPr marL="76835">
              <a:lnSpc>
                <a:spcPct val="100000"/>
              </a:lnSpc>
            </a:pPr>
            <a:r>
              <a:rPr sz="1800" b="1" dirty="0">
                <a:solidFill>
                  <a:srgbClr val="163793"/>
                </a:solidFill>
                <a:latin typeface="宋体"/>
                <a:cs typeface="宋体"/>
              </a:rPr>
              <a:t>移动网络</a:t>
            </a:r>
            <a:endParaRPr sz="1800">
              <a:latin typeface="宋体"/>
              <a:cs typeface="宋体"/>
            </a:endParaRPr>
          </a:p>
          <a:p>
            <a:pPr>
              <a:lnSpc>
                <a:spcPct val="100000"/>
              </a:lnSpc>
            </a:pPr>
            <a:endParaRPr sz="1800">
              <a:latin typeface="Times New Roman"/>
              <a:cs typeface="Times New Roman"/>
            </a:endParaRPr>
          </a:p>
          <a:p>
            <a:pPr marL="1699895">
              <a:lnSpc>
                <a:spcPct val="100000"/>
              </a:lnSpc>
              <a:spcBef>
                <a:spcPts val="1325"/>
              </a:spcBef>
            </a:pPr>
            <a:r>
              <a:rPr sz="1800" b="1" dirty="0">
                <a:solidFill>
                  <a:srgbClr val="163793"/>
                </a:solidFill>
                <a:latin typeface="宋体"/>
                <a:cs typeface="宋体"/>
              </a:rPr>
              <a:t>全球</a:t>
            </a:r>
            <a:r>
              <a:rPr sz="1800" b="1" dirty="0">
                <a:solidFill>
                  <a:srgbClr val="163793"/>
                </a:solidFill>
                <a:latin typeface="Arial"/>
                <a:cs typeface="Arial"/>
              </a:rPr>
              <a:t>ISP</a:t>
            </a:r>
            <a:endParaRPr sz="1800">
              <a:latin typeface="Arial"/>
              <a:cs typeface="Arial"/>
            </a:endParaRPr>
          </a:p>
          <a:p>
            <a:pPr>
              <a:lnSpc>
                <a:spcPct val="100000"/>
              </a:lnSpc>
            </a:pPr>
            <a:endParaRPr sz="1900">
              <a:latin typeface="Times New Roman"/>
              <a:cs typeface="Times New Roman"/>
            </a:endParaRPr>
          </a:p>
          <a:p>
            <a:pPr marL="12700">
              <a:lnSpc>
                <a:spcPct val="100000"/>
              </a:lnSpc>
              <a:spcBef>
                <a:spcPts val="1450"/>
              </a:spcBef>
            </a:pPr>
            <a:r>
              <a:rPr sz="1800" b="1" dirty="0">
                <a:solidFill>
                  <a:srgbClr val="163793"/>
                </a:solidFill>
                <a:latin typeface="宋体"/>
                <a:cs typeface="宋体"/>
              </a:rPr>
              <a:t>家庭网络</a:t>
            </a:r>
            <a:endParaRPr sz="1800">
              <a:latin typeface="宋体"/>
              <a:cs typeface="宋体"/>
            </a:endParaRPr>
          </a:p>
          <a:p>
            <a:pPr marR="5080" algn="r">
              <a:lnSpc>
                <a:spcPct val="100000"/>
              </a:lnSpc>
              <a:spcBef>
                <a:spcPts val="1550"/>
              </a:spcBef>
            </a:pPr>
            <a:r>
              <a:rPr sz="1800" b="1" dirty="0">
                <a:solidFill>
                  <a:srgbClr val="163793"/>
                </a:solidFill>
                <a:latin typeface="宋体"/>
                <a:cs typeface="宋体"/>
              </a:rPr>
              <a:t>区域</a:t>
            </a:r>
            <a:r>
              <a:rPr sz="1800" b="1" dirty="0">
                <a:solidFill>
                  <a:srgbClr val="163793"/>
                </a:solidFill>
                <a:latin typeface="Arial"/>
                <a:cs typeface="Arial"/>
              </a:rPr>
              <a:t>ISP</a:t>
            </a:r>
            <a:endParaRPr sz="1800">
              <a:latin typeface="Arial"/>
              <a:cs typeface="Arial"/>
            </a:endParaRPr>
          </a:p>
        </p:txBody>
      </p:sp>
      <p:sp>
        <p:nvSpPr>
          <p:cNvPr id="152" name="object 152"/>
          <p:cNvSpPr/>
          <p:nvPr/>
        </p:nvSpPr>
        <p:spPr>
          <a:xfrm>
            <a:off x="5736716" y="3115195"/>
            <a:ext cx="440943" cy="223761"/>
          </a:xfrm>
          <a:prstGeom prst="rect">
            <a:avLst/>
          </a:prstGeom>
          <a:blipFill>
            <a:blip r:embed="rId32" cstate="print"/>
            <a:stretch>
              <a:fillRect/>
            </a:stretch>
          </a:blipFill>
        </p:spPr>
        <p:txBody>
          <a:bodyPr wrap="square" lIns="0" tIns="0" rIns="0" bIns="0" rtlCol="0"/>
          <a:lstStyle/>
          <a:p>
            <a:endParaRPr/>
          </a:p>
        </p:txBody>
      </p:sp>
      <p:sp>
        <p:nvSpPr>
          <p:cNvPr id="153" name="object 153"/>
          <p:cNvSpPr/>
          <p:nvPr/>
        </p:nvSpPr>
        <p:spPr>
          <a:xfrm>
            <a:off x="5755640" y="3357989"/>
            <a:ext cx="368152" cy="170959"/>
          </a:xfrm>
          <a:prstGeom prst="rect">
            <a:avLst/>
          </a:prstGeom>
          <a:blipFill>
            <a:blip r:embed="rId33" cstate="print"/>
            <a:stretch>
              <a:fillRect/>
            </a:stretch>
          </a:blipFill>
        </p:spPr>
        <p:txBody>
          <a:bodyPr wrap="square" lIns="0" tIns="0" rIns="0" bIns="0" rtlCol="0"/>
          <a:lstStyle/>
          <a:p>
            <a:endParaRPr/>
          </a:p>
        </p:txBody>
      </p:sp>
      <p:sp>
        <p:nvSpPr>
          <p:cNvPr id="154" name="object 154"/>
          <p:cNvSpPr/>
          <p:nvPr/>
        </p:nvSpPr>
        <p:spPr>
          <a:xfrm>
            <a:off x="5878448" y="3208908"/>
            <a:ext cx="292735" cy="208279"/>
          </a:xfrm>
          <a:custGeom>
            <a:avLst/>
            <a:gdLst/>
            <a:ahLst/>
            <a:cxnLst/>
            <a:rect l="l" t="t" r="r" b="b"/>
            <a:pathLst>
              <a:path w="292735" h="208279">
                <a:moveTo>
                  <a:pt x="52959" y="0"/>
                </a:moveTo>
                <a:lnTo>
                  <a:pt x="0" y="147827"/>
                </a:lnTo>
                <a:lnTo>
                  <a:pt x="234696" y="208152"/>
                </a:lnTo>
                <a:lnTo>
                  <a:pt x="292353" y="27050"/>
                </a:lnTo>
                <a:lnTo>
                  <a:pt x="52959" y="0"/>
                </a:lnTo>
                <a:close/>
              </a:path>
            </a:pathLst>
          </a:custGeom>
          <a:solidFill>
            <a:srgbClr val="163793"/>
          </a:solidFill>
        </p:spPr>
        <p:txBody>
          <a:bodyPr wrap="square" lIns="0" tIns="0" rIns="0" bIns="0" rtlCol="0"/>
          <a:lstStyle/>
          <a:p>
            <a:endParaRPr/>
          </a:p>
        </p:txBody>
      </p:sp>
      <p:sp>
        <p:nvSpPr>
          <p:cNvPr id="155" name="object 155"/>
          <p:cNvSpPr/>
          <p:nvPr/>
        </p:nvSpPr>
        <p:spPr>
          <a:xfrm>
            <a:off x="5878448" y="3208908"/>
            <a:ext cx="292735" cy="208279"/>
          </a:xfrm>
          <a:custGeom>
            <a:avLst/>
            <a:gdLst/>
            <a:ahLst/>
            <a:cxnLst/>
            <a:rect l="l" t="t" r="r" b="b"/>
            <a:pathLst>
              <a:path w="292735" h="208279">
                <a:moveTo>
                  <a:pt x="52959" y="0"/>
                </a:moveTo>
                <a:lnTo>
                  <a:pt x="0" y="147827"/>
                </a:lnTo>
                <a:lnTo>
                  <a:pt x="234696" y="208152"/>
                </a:lnTo>
                <a:lnTo>
                  <a:pt x="292353" y="27050"/>
                </a:lnTo>
                <a:lnTo>
                  <a:pt x="52959" y="0"/>
                </a:lnTo>
                <a:close/>
              </a:path>
            </a:pathLst>
          </a:custGeom>
          <a:ln w="9525">
            <a:solidFill>
              <a:srgbClr val="163793"/>
            </a:solidFill>
          </a:ln>
        </p:spPr>
        <p:txBody>
          <a:bodyPr wrap="square" lIns="0" tIns="0" rIns="0" bIns="0" rtlCol="0"/>
          <a:lstStyle/>
          <a:p>
            <a:endParaRPr/>
          </a:p>
        </p:txBody>
      </p:sp>
      <p:sp>
        <p:nvSpPr>
          <p:cNvPr id="156" name="object 156"/>
          <p:cNvSpPr/>
          <p:nvPr/>
        </p:nvSpPr>
        <p:spPr>
          <a:xfrm>
            <a:off x="5892800" y="3214293"/>
            <a:ext cx="265696" cy="189433"/>
          </a:xfrm>
          <a:prstGeom prst="rect">
            <a:avLst/>
          </a:prstGeom>
          <a:blipFill>
            <a:blip r:embed="rId34" cstate="print"/>
            <a:stretch>
              <a:fillRect/>
            </a:stretch>
          </a:blipFill>
        </p:spPr>
        <p:txBody>
          <a:bodyPr wrap="square" lIns="0" tIns="0" rIns="0" bIns="0" rtlCol="0"/>
          <a:lstStyle/>
          <a:p>
            <a:endParaRPr/>
          </a:p>
        </p:txBody>
      </p:sp>
      <p:sp>
        <p:nvSpPr>
          <p:cNvPr id="157" name="object 157"/>
          <p:cNvSpPr/>
          <p:nvPr/>
        </p:nvSpPr>
        <p:spPr>
          <a:xfrm>
            <a:off x="5931661" y="3202813"/>
            <a:ext cx="247776" cy="38735"/>
          </a:xfrm>
          <a:prstGeom prst="rect">
            <a:avLst/>
          </a:prstGeom>
          <a:blipFill>
            <a:blip r:embed="rId35" cstate="print"/>
            <a:stretch>
              <a:fillRect/>
            </a:stretch>
          </a:blipFill>
        </p:spPr>
        <p:txBody>
          <a:bodyPr wrap="square" lIns="0" tIns="0" rIns="0" bIns="0" rtlCol="0"/>
          <a:lstStyle/>
          <a:p>
            <a:endParaRPr/>
          </a:p>
        </p:txBody>
      </p:sp>
      <p:sp>
        <p:nvSpPr>
          <p:cNvPr id="158" name="object 158"/>
          <p:cNvSpPr/>
          <p:nvPr/>
        </p:nvSpPr>
        <p:spPr>
          <a:xfrm>
            <a:off x="5875782" y="3202432"/>
            <a:ext cx="69215" cy="161290"/>
          </a:xfrm>
          <a:custGeom>
            <a:avLst/>
            <a:gdLst/>
            <a:ahLst/>
            <a:cxnLst/>
            <a:rect l="l" t="t" r="r" b="b"/>
            <a:pathLst>
              <a:path w="69214" h="161289">
                <a:moveTo>
                  <a:pt x="56768" y="0"/>
                </a:moveTo>
                <a:lnTo>
                  <a:pt x="0" y="159257"/>
                </a:lnTo>
                <a:lnTo>
                  <a:pt x="11175" y="161289"/>
                </a:lnTo>
                <a:lnTo>
                  <a:pt x="68833" y="4317"/>
                </a:lnTo>
                <a:lnTo>
                  <a:pt x="56768" y="0"/>
                </a:lnTo>
                <a:close/>
              </a:path>
            </a:pathLst>
          </a:custGeom>
          <a:solidFill>
            <a:srgbClr val="000099"/>
          </a:solidFill>
        </p:spPr>
        <p:txBody>
          <a:bodyPr wrap="square" lIns="0" tIns="0" rIns="0" bIns="0" rtlCol="0"/>
          <a:lstStyle/>
          <a:p>
            <a:endParaRPr/>
          </a:p>
        </p:txBody>
      </p:sp>
      <p:sp>
        <p:nvSpPr>
          <p:cNvPr id="159" name="object 159"/>
          <p:cNvSpPr/>
          <p:nvPr/>
        </p:nvSpPr>
        <p:spPr>
          <a:xfrm>
            <a:off x="6103492" y="3231260"/>
            <a:ext cx="74168" cy="186181"/>
          </a:xfrm>
          <a:prstGeom prst="rect">
            <a:avLst/>
          </a:prstGeom>
          <a:blipFill>
            <a:blip r:embed="rId36" cstate="print"/>
            <a:stretch>
              <a:fillRect/>
            </a:stretch>
          </a:blipFill>
        </p:spPr>
        <p:txBody>
          <a:bodyPr wrap="square" lIns="0" tIns="0" rIns="0" bIns="0" rtlCol="0"/>
          <a:lstStyle/>
          <a:p>
            <a:endParaRPr/>
          </a:p>
        </p:txBody>
      </p:sp>
      <p:sp>
        <p:nvSpPr>
          <p:cNvPr id="160" name="object 160"/>
          <p:cNvSpPr/>
          <p:nvPr/>
        </p:nvSpPr>
        <p:spPr>
          <a:xfrm>
            <a:off x="5875020" y="3355466"/>
            <a:ext cx="253470" cy="62865"/>
          </a:xfrm>
          <a:prstGeom prst="rect">
            <a:avLst/>
          </a:prstGeom>
          <a:blipFill>
            <a:blip r:embed="rId37" cstate="print"/>
            <a:stretch>
              <a:fillRect/>
            </a:stretch>
          </a:blipFill>
        </p:spPr>
        <p:txBody>
          <a:bodyPr wrap="square" lIns="0" tIns="0" rIns="0" bIns="0" rtlCol="0"/>
          <a:lstStyle/>
          <a:p>
            <a:endParaRPr/>
          </a:p>
        </p:txBody>
      </p:sp>
      <p:sp>
        <p:nvSpPr>
          <p:cNvPr id="161" name="object 161"/>
          <p:cNvSpPr/>
          <p:nvPr/>
        </p:nvSpPr>
        <p:spPr>
          <a:xfrm>
            <a:off x="6111747" y="3232785"/>
            <a:ext cx="69850" cy="187325"/>
          </a:xfrm>
          <a:custGeom>
            <a:avLst/>
            <a:gdLst/>
            <a:ahLst/>
            <a:cxnLst/>
            <a:rect l="l" t="t" r="r" b="b"/>
            <a:pathLst>
              <a:path w="69850" h="187325">
                <a:moveTo>
                  <a:pt x="69468" y="0"/>
                </a:moveTo>
                <a:lnTo>
                  <a:pt x="67055" y="0"/>
                </a:lnTo>
                <a:lnTo>
                  <a:pt x="0" y="185547"/>
                </a:lnTo>
                <a:lnTo>
                  <a:pt x="7365" y="186943"/>
                </a:lnTo>
                <a:lnTo>
                  <a:pt x="69468" y="0"/>
                </a:lnTo>
                <a:close/>
              </a:path>
            </a:pathLst>
          </a:custGeom>
          <a:solidFill>
            <a:srgbClr val="4D4D4D"/>
          </a:solidFill>
        </p:spPr>
        <p:txBody>
          <a:bodyPr wrap="square" lIns="0" tIns="0" rIns="0" bIns="0" rtlCol="0"/>
          <a:lstStyle/>
          <a:p>
            <a:endParaRPr/>
          </a:p>
        </p:txBody>
      </p:sp>
      <p:sp>
        <p:nvSpPr>
          <p:cNvPr id="162" name="object 162"/>
          <p:cNvSpPr/>
          <p:nvPr/>
        </p:nvSpPr>
        <p:spPr>
          <a:xfrm>
            <a:off x="5875401" y="3363848"/>
            <a:ext cx="241681" cy="61975"/>
          </a:xfrm>
          <a:prstGeom prst="rect">
            <a:avLst/>
          </a:prstGeom>
          <a:blipFill>
            <a:blip r:embed="rId38" cstate="print"/>
            <a:stretch>
              <a:fillRect/>
            </a:stretch>
          </a:blipFill>
        </p:spPr>
        <p:txBody>
          <a:bodyPr wrap="square" lIns="0" tIns="0" rIns="0" bIns="0" rtlCol="0"/>
          <a:lstStyle/>
          <a:p>
            <a:endParaRPr/>
          </a:p>
        </p:txBody>
      </p:sp>
      <p:sp>
        <p:nvSpPr>
          <p:cNvPr id="163" name="object 163"/>
          <p:cNvSpPr/>
          <p:nvPr/>
        </p:nvSpPr>
        <p:spPr>
          <a:xfrm>
            <a:off x="5871336" y="3430142"/>
            <a:ext cx="82550" cy="36830"/>
          </a:xfrm>
          <a:custGeom>
            <a:avLst/>
            <a:gdLst/>
            <a:ahLst/>
            <a:cxnLst/>
            <a:rect l="l" t="t" r="r" b="b"/>
            <a:pathLst>
              <a:path w="82550" h="36829">
                <a:moveTo>
                  <a:pt x="31876" y="0"/>
                </a:moveTo>
                <a:lnTo>
                  <a:pt x="0" y="20574"/>
                </a:lnTo>
                <a:lnTo>
                  <a:pt x="51180" y="36830"/>
                </a:lnTo>
                <a:lnTo>
                  <a:pt x="82041" y="13970"/>
                </a:lnTo>
                <a:lnTo>
                  <a:pt x="31876" y="0"/>
                </a:lnTo>
                <a:close/>
              </a:path>
            </a:pathLst>
          </a:custGeom>
          <a:solidFill>
            <a:srgbClr val="000099"/>
          </a:solidFill>
        </p:spPr>
        <p:txBody>
          <a:bodyPr wrap="square" lIns="0" tIns="0" rIns="0" bIns="0" rtlCol="0"/>
          <a:lstStyle/>
          <a:p>
            <a:endParaRPr/>
          </a:p>
        </p:txBody>
      </p:sp>
      <p:sp>
        <p:nvSpPr>
          <p:cNvPr id="164" name="object 164"/>
          <p:cNvSpPr/>
          <p:nvPr/>
        </p:nvSpPr>
        <p:spPr>
          <a:xfrm>
            <a:off x="5872860" y="3430904"/>
            <a:ext cx="79121" cy="35052"/>
          </a:xfrm>
          <a:prstGeom prst="rect">
            <a:avLst/>
          </a:prstGeom>
          <a:blipFill>
            <a:blip r:embed="rId39" cstate="print"/>
            <a:stretch>
              <a:fillRect/>
            </a:stretch>
          </a:blipFill>
        </p:spPr>
        <p:txBody>
          <a:bodyPr wrap="square" lIns="0" tIns="0" rIns="0" bIns="0" rtlCol="0"/>
          <a:lstStyle/>
          <a:p>
            <a:endParaRPr/>
          </a:p>
        </p:txBody>
      </p:sp>
      <p:sp>
        <p:nvSpPr>
          <p:cNvPr id="165" name="object 165"/>
          <p:cNvSpPr/>
          <p:nvPr/>
        </p:nvSpPr>
        <p:spPr>
          <a:xfrm>
            <a:off x="5878703" y="3444621"/>
            <a:ext cx="28575" cy="11430"/>
          </a:xfrm>
          <a:custGeom>
            <a:avLst/>
            <a:gdLst/>
            <a:ahLst/>
            <a:cxnLst/>
            <a:rect l="l" t="t" r="r" b="b"/>
            <a:pathLst>
              <a:path w="28575" h="11429">
                <a:moveTo>
                  <a:pt x="8255" y="0"/>
                </a:moveTo>
                <a:lnTo>
                  <a:pt x="0" y="4952"/>
                </a:lnTo>
                <a:lnTo>
                  <a:pt x="19938" y="11175"/>
                </a:lnTo>
                <a:lnTo>
                  <a:pt x="28194" y="5587"/>
                </a:lnTo>
                <a:lnTo>
                  <a:pt x="8255" y="0"/>
                </a:lnTo>
                <a:close/>
              </a:path>
            </a:pathLst>
          </a:custGeom>
          <a:solidFill>
            <a:srgbClr val="009999"/>
          </a:solidFill>
        </p:spPr>
        <p:txBody>
          <a:bodyPr wrap="square" lIns="0" tIns="0" rIns="0" bIns="0" rtlCol="0"/>
          <a:lstStyle/>
          <a:p>
            <a:endParaRPr/>
          </a:p>
        </p:txBody>
      </p:sp>
      <p:sp>
        <p:nvSpPr>
          <p:cNvPr id="166" name="object 166"/>
          <p:cNvSpPr/>
          <p:nvPr/>
        </p:nvSpPr>
        <p:spPr>
          <a:xfrm>
            <a:off x="5877686" y="3449701"/>
            <a:ext cx="21590" cy="7620"/>
          </a:xfrm>
          <a:custGeom>
            <a:avLst/>
            <a:gdLst/>
            <a:ahLst/>
            <a:cxnLst/>
            <a:rect l="l" t="t" r="r" b="b"/>
            <a:pathLst>
              <a:path w="21589" h="7620">
                <a:moveTo>
                  <a:pt x="1397" y="0"/>
                </a:moveTo>
                <a:lnTo>
                  <a:pt x="0" y="1015"/>
                </a:lnTo>
                <a:lnTo>
                  <a:pt x="19685" y="7112"/>
                </a:lnTo>
                <a:lnTo>
                  <a:pt x="21209" y="5969"/>
                </a:lnTo>
                <a:lnTo>
                  <a:pt x="1397" y="0"/>
                </a:lnTo>
                <a:close/>
              </a:path>
            </a:pathLst>
          </a:custGeom>
          <a:solidFill>
            <a:srgbClr val="000099"/>
          </a:solidFill>
        </p:spPr>
        <p:txBody>
          <a:bodyPr wrap="square" lIns="0" tIns="0" rIns="0" bIns="0" rtlCol="0"/>
          <a:lstStyle/>
          <a:p>
            <a:endParaRPr/>
          </a:p>
        </p:txBody>
      </p:sp>
      <p:sp>
        <p:nvSpPr>
          <p:cNvPr id="167" name="object 167"/>
          <p:cNvSpPr/>
          <p:nvPr/>
        </p:nvSpPr>
        <p:spPr>
          <a:xfrm>
            <a:off x="5901816" y="3451733"/>
            <a:ext cx="28575" cy="12065"/>
          </a:xfrm>
          <a:custGeom>
            <a:avLst/>
            <a:gdLst/>
            <a:ahLst/>
            <a:cxnLst/>
            <a:rect l="l" t="t" r="r" b="b"/>
            <a:pathLst>
              <a:path w="28575" h="12064">
                <a:moveTo>
                  <a:pt x="7747" y="0"/>
                </a:moveTo>
                <a:lnTo>
                  <a:pt x="0" y="5206"/>
                </a:lnTo>
                <a:lnTo>
                  <a:pt x="19938" y="11556"/>
                </a:lnTo>
                <a:lnTo>
                  <a:pt x="28194" y="5841"/>
                </a:lnTo>
                <a:lnTo>
                  <a:pt x="7747" y="0"/>
                </a:lnTo>
                <a:close/>
              </a:path>
            </a:pathLst>
          </a:custGeom>
          <a:solidFill>
            <a:srgbClr val="009999"/>
          </a:solidFill>
        </p:spPr>
        <p:txBody>
          <a:bodyPr wrap="square" lIns="0" tIns="0" rIns="0" bIns="0" rtlCol="0"/>
          <a:lstStyle/>
          <a:p>
            <a:endParaRPr/>
          </a:p>
        </p:txBody>
      </p:sp>
      <p:sp>
        <p:nvSpPr>
          <p:cNvPr id="168" name="object 168"/>
          <p:cNvSpPr/>
          <p:nvPr/>
        </p:nvSpPr>
        <p:spPr>
          <a:xfrm>
            <a:off x="5900801" y="3457194"/>
            <a:ext cx="21590" cy="7620"/>
          </a:xfrm>
          <a:custGeom>
            <a:avLst/>
            <a:gdLst/>
            <a:ahLst/>
            <a:cxnLst/>
            <a:rect l="l" t="t" r="r" b="b"/>
            <a:pathLst>
              <a:path w="21589" h="7620">
                <a:moveTo>
                  <a:pt x="1397" y="0"/>
                </a:moveTo>
                <a:lnTo>
                  <a:pt x="0" y="1015"/>
                </a:lnTo>
                <a:lnTo>
                  <a:pt x="19685" y="7111"/>
                </a:lnTo>
                <a:lnTo>
                  <a:pt x="21209" y="5968"/>
                </a:lnTo>
                <a:lnTo>
                  <a:pt x="1397" y="0"/>
                </a:lnTo>
                <a:close/>
              </a:path>
            </a:pathLst>
          </a:custGeom>
          <a:solidFill>
            <a:srgbClr val="000099"/>
          </a:solidFill>
        </p:spPr>
        <p:txBody>
          <a:bodyPr wrap="square" lIns="0" tIns="0" rIns="0" bIns="0" rtlCol="0"/>
          <a:lstStyle/>
          <a:p>
            <a:endParaRPr/>
          </a:p>
        </p:txBody>
      </p:sp>
      <p:sp>
        <p:nvSpPr>
          <p:cNvPr id="169" name="object 169"/>
          <p:cNvSpPr/>
          <p:nvPr/>
        </p:nvSpPr>
        <p:spPr>
          <a:xfrm>
            <a:off x="6011798" y="3435603"/>
            <a:ext cx="99695" cy="81280"/>
          </a:xfrm>
          <a:custGeom>
            <a:avLst/>
            <a:gdLst/>
            <a:ahLst/>
            <a:cxnLst/>
            <a:rect l="l" t="t" r="r" b="b"/>
            <a:pathLst>
              <a:path w="99695" h="81279">
                <a:moveTo>
                  <a:pt x="99313" y="0"/>
                </a:moveTo>
                <a:lnTo>
                  <a:pt x="253" y="75437"/>
                </a:lnTo>
                <a:lnTo>
                  <a:pt x="0" y="81025"/>
                </a:lnTo>
                <a:lnTo>
                  <a:pt x="99060" y="6223"/>
                </a:lnTo>
                <a:lnTo>
                  <a:pt x="99313" y="0"/>
                </a:lnTo>
                <a:close/>
              </a:path>
            </a:pathLst>
          </a:custGeom>
          <a:solidFill>
            <a:srgbClr val="000099"/>
          </a:solidFill>
        </p:spPr>
        <p:txBody>
          <a:bodyPr wrap="square" lIns="0" tIns="0" rIns="0" bIns="0" rtlCol="0"/>
          <a:lstStyle/>
          <a:p>
            <a:endParaRPr/>
          </a:p>
        </p:txBody>
      </p:sp>
      <p:sp>
        <p:nvSpPr>
          <p:cNvPr id="170" name="object 170"/>
          <p:cNvSpPr/>
          <p:nvPr/>
        </p:nvSpPr>
        <p:spPr>
          <a:xfrm>
            <a:off x="5758179" y="3442080"/>
            <a:ext cx="254635" cy="74295"/>
          </a:xfrm>
          <a:custGeom>
            <a:avLst/>
            <a:gdLst/>
            <a:ahLst/>
            <a:cxnLst/>
            <a:rect l="l" t="t" r="r" b="b"/>
            <a:pathLst>
              <a:path w="254635" h="74295">
                <a:moveTo>
                  <a:pt x="3683" y="0"/>
                </a:moveTo>
                <a:lnTo>
                  <a:pt x="635" y="0"/>
                </a:lnTo>
                <a:lnTo>
                  <a:pt x="0" y="2413"/>
                </a:lnTo>
                <a:lnTo>
                  <a:pt x="253873" y="73914"/>
                </a:lnTo>
                <a:lnTo>
                  <a:pt x="254254" y="69215"/>
                </a:lnTo>
                <a:lnTo>
                  <a:pt x="3683" y="0"/>
                </a:lnTo>
                <a:close/>
              </a:path>
            </a:pathLst>
          </a:custGeom>
          <a:solidFill>
            <a:srgbClr val="000099"/>
          </a:solidFill>
        </p:spPr>
        <p:txBody>
          <a:bodyPr wrap="square" lIns="0" tIns="0" rIns="0" bIns="0" rtlCol="0"/>
          <a:lstStyle/>
          <a:p>
            <a:endParaRPr/>
          </a:p>
        </p:txBody>
      </p:sp>
      <p:sp>
        <p:nvSpPr>
          <p:cNvPr id="171" name="object 171"/>
          <p:cNvSpPr/>
          <p:nvPr/>
        </p:nvSpPr>
        <p:spPr>
          <a:xfrm>
            <a:off x="5758307" y="3436048"/>
            <a:ext cx="3175" cy="0"/>
          </a:xfrm>
          <a:custGeom>
            <a:avLst/>
            <a:gdLst/>
            <a:ahLst/>
            <a:cxnLst/>
            <a:rect l="l" t="t" r="r" b="b"/>
            <a:pathLst>
              <a:path w="3175">
                <a:moveTo>
                  <a:pt x="0" y="0"/>
                </a:moveTo>
                <a:lnTo>
                  <a:pt x="2793" y="0"/>
                </a:lnTo>
              </a:path>
            </a:pathLst>
          </a:custGeom>
          <a:ln w="14858">
            <a:solidFill>
              <a:srgbClr val="000099"/>
            </a:solidFill>
          </a:ln>
        </p:spPr>
        <p:txBody>
          <a:bodyPr wrap="square" lIns="0" tIns="0" rIns="0" bIns="0" rtlCol="0"/>
          <a:lstStyle/>
          <a:p>
            <a:endParaRPr/>
          </a:p>
        </p:txBody>
      </p:sp>
      <p:sp>
        <p:nvSpPr>
          <p:cNvPr id="172" name="object 172"/>
          <p:cNvSpPr/>
          <p:nvPr/>
        </p:nvSpPr>
        <p:spPr>
          <a:xfrm>
            <a:off x="5758560" y="3367659"/>
            <a:ext cx="118110" cy="62230"/>
          </a:xfrm>
          <a:custGeom>
            <a:avLst/>
            <a:gdLst/>
            <a:ahLst/>
            <a:cxnLst/>
            <a:rect l="l" t="t" r="r" b="b"/>
            <a:pathLst>
              <a:path w="118110" h="62229">
                <a:moveTo>
                  <a:pt x="117475" y="0"/>
                </a:moveTo>
                <a:lnTo>
                  <a:pt x="0" y="60960"/>
                </a:lnTo>
                <a:lnTo>
                  <a:pt x="2921" y="61849"/>
                </a:lnTo>
                <a:lnTo>
                  <a:pt x="118110" y="1777"/>
                </a:lnTo>
                <a:lnTo>
                  <a:pt x="117475" y="0"/>
                </a:lnTo>
                <a:close/>
              </a:path>
            </a:pathLst>
          </a:custGeom>
          <a:solidFill>
            <a:srgbClr val="000099"/>
          </a:solidFill>
        </p:spPr>
        <p:txBody>
          <a:bodyPr wrap="square" lIns="0" tIns="0" rIns="0" bIns="0" rtlCol="0"/>
          <a:lstStyle/>
          <a:p>
            <a:endParaRPr/>
          </a:p>
        </p:txBody>
      </p:sp>
      <p:sp>
        <p:nvSpPr>
          <p:cNvPr id="173" name="object 173"/>
          <p:cNvSpPr/>
          <p:nvPr/>
        </p:nvSpPr>
        <p:spPr>
          <a:xfrm>
            <a:off x="5766434" y="3431666"/>
            <a:ext cx="241300" cy="71120"/>
          </a:xfrm>
          <a:custGeom>
            <a:avLst/>
            <a:gdLst/>
            <a:ahLst/>
            <a:cxnLst/>
            <a:rect l="l" t="t" r="r" b="b"/>
            <a:pathLst>
              <a:path w="241300" h="71120">
                <a:moveTo>
                  <a:pt x="3428" y="0"/>
                </a:moveTo>
                <a:lnTo>
                  <a:pt x="635" y="0"/>
                </a:lnTo>
                <a:lnTo>
                  <a:pt x="0" y="2412"/>
                </a:lnTo>
                <a:lnTo>
                  <a:pt x="240791" y="71120"/>
                </a:lnTo>
                <a:lnTo>
                  <a:pt x="241045" y="66675"/>
                </a:lnTo>
                <a:lnTo>
                  <a:pt x="3428" y="0"/>
                </a:lnTo>
                <a:close/>
              </a:path>
            </a:pathLst>
          </a:custGeom>
          <a:solidFill>
            <a:srgbClr val="000099"/>
          </a:solidFill>
        </p:spPr>
        <p:txBody>
          <a:bodyPr wrap="square" lIns="0" tIns="0" rIns="0" bIns="0" rtlCol="0"/>
          <a:lstStyle/>
          <a:p>
            <a:endParaRPr/>
          </a:p>
        </p:txBody>
      </p:sp>
      <p:sp>
        <p:nvSpPr>
          <p:cNvPr id="174" name="object 174"/>
          <p:cNvSpPr/>
          <p:nvPr/>
        </p:nvSpPr>
        <p:spPr>
          <a:xfrm>
            <a:off x="6007227" y="3426714"/>
            <a:ext cx="98425" cy="73660"/>
          </a:xfrm>
          <a:custGeom>
            <a:avLst/>
            <a:gdLst/>
            <a:ahLst/>
            <a:cxnLst/>
            <a:rect l="l" t="t" r="r" b="b"/>
            <a:pathLst>
              <a:path w="98425" h="73660">
                <a:moveTo>
                  <a:pt x="98298" y="0"/>
                </a:moveTo>
                <a:lnTo>
                  <a:pt x="0" y="70993"/>
                </a:lnTo>
                <a:lnTo>
                  <a:pt x="253" y="73533"/>
                </a:lnTo>
                <a:lnTo>
                  <a:pt x="1397" y="73533"/>
                </a:lnTo>
                <a:lnTo>
                  <a:pt x="98425" y="4572"/>
                </a:lnTo>
                <a:lnTo>
                  <a:pt x="98298" y="0"/>
                </a:lnTo>
                <a:close/>
              </a:path>
            </a:pathLst>
          </a:custGeom>
          <a:solidFill>
            <a:srgbClr val="000099"/>
          </a:solidFill>
        </p:spPr>
        <p:txBody>
          <a:bodyPr wrap="square" lIns="0" tIns="0" rIns="0" bIns="0" rtlCol="0"/>
          <a:lstStyle/>
          <a:p>
            <a:endParaRPr/>
          </a:p>
        </p:txBody>
      </p:sp>
      <p:sp>
        <p:nvSpPr>
          <p:cNvPr id="175" name="object 175"/>
          <p:cNvSpPr/>
          <p:nvPr/>
        </p:nvSpPr>
        <p:spPr>
          <a:xfrm>
            <a:off x="6116129" y="3296221"/>
            <a:ext cx="414337" cy="373062"/>
          </a:xfrm>
          <a:prstGeom prst="rect">
            <a:avLst/>
          </a:prstGeom>
          <a:blipFill>
            <a:blip r:embed="rId40" cstate="print"/>
            <a:stretch>
              <a:fillRect/>
            </a:stretch>
          </a:blipFill>
        </p:spPr>
        <p:txBody>
          <a:bodyPr wrap="square" lIns="0" tIns="0" rIns="0" bIns="0" rtlCol="0"/>
          <a:lstStyle/>
          <a:p>
            <a:endParaRPr/>
          </a:p>
        </p:txBody>
      </p:sp>
      <p:sp>
        <p:nvSpPr>
          <p:cNvPr id="176" name="object 176"/>
          <p:cNvSpPr/>
          <p:nvPr/>
        </p:nvSpPr>
        <p:spPr>
          <a:xfrm>
            <a:off x="6292850" y="3331971"/>
            <a:ext cx="195325" cy="170941"/>
          </a:xfrm>
          <a:prstGeom prst="rect">
            <a:avLst/>
          </a:prstGeom>
          <a:blipFill>
            <a:blip r:embed="rId41" cstate="print"/>
            <a:stretch>
              <a:fillRect/>
            </a:stretch>
          </a:blipFill>
        </p:spPr>
        <p:txBody>
          <a:bodyPr wrap="square" lIns="0" tIns="0" rIns="0" bIns="0" rtlCol="0"/>
          <a:lstStyle/>
          <a:p>
            <a:endParaRPr/>
          </a:p>
        </p:txBody>
      </p:sp>
      <p:sp>
        <p:nvSpPr>
          <p:cNvPr id="177" name="object 177"/>
          <p:cNvSpPr/>
          <p:nvPr/>
        </p:nvSpPr>
        <p:spPr>
          <a:xfrm>
            <a:off x="5689301" y="4463711"/>
            <a:ext cx="3042920" cy="1638300"/>
          </a:xfrm>
          <a:custGeom>
            <a:avLst/>
            <a:gdLst/>
            <a:ahLst/>
            <a:cxnLst/>
            <a:rect l="l" t="t" r="r" b="b"/>
            <a:pathLst>
              <a:path w="3042920" h="1638300">
                <a:moveTo>
                  <a:pt x="2258739" y="1625599"/>
                </a:moveTo>
                <a:lnTo>
                  <a:pt x="1778507" y="1625599"/>
                </a:lnTo>
                <a:lnTo>
                  <a:pt x="1814898" y="1638299"/>
                </a:lnTo>
                <a:lnTo>
                  <a:pt x="2228690" y="1638299"/>
                </a:lnTo>
                <a:lnTo>
                  <a:pt x="2258739" y="1625599"/>
                </a:lnTo>
                <a:close/>
              </a:path>
              <a:path w="3042920" h="1638300">
                <a:moveTo>
                  <a:pt x="2344782" y="1612899"/>
                </a:moveTo>
                <a:lnTo>
                  <a:pt x="1670235" y="1612899"/>
                </a:lnTo>
                <a:lnTo>
                  <a:pt x="1706092" y="1625599"/>
                </a:lnTo>
                <a:lnTo>
                  <a:pt x="2316661" y="1625599"/>
                </a:lnTo>
                <a:lnTo>
                  <a:pt x="2344782" y="1612899"/>
                </a:lnTo>
                <a:close/>
              </a:path>
              <a:path w="3042920" h="1638300">
                <a:moveTo>
                  <a:pt x="2425874" y="1587499"/>
                </a:moveTo>
                <a:lnTo>
                  <a:pt x="1495549" y="1587499"/>
                </a:lnTo>
                <a:lnTo>
                  <a:pt x="1530527" y="1600199"/>
                </a:lnTo>
                <a:lnTo>
                  <a:pt x="1565065" y="1600199"/>
                </a:lnTo>
                <a:lnTo>
                  <a:pt x="1599639" y="1612899"/>
                </a:lnTo>
                <a:lnTo>
                  <a:pt x="2372353" y="1612899"/>
                </a:lnTo>
                <a:lnTo>
                  <a:pt x="2425874" y="1587499"/>
                </a:lnTo>
                <a:close/>
              </a:path>
              <a:path w="3042920" h="1638300">
                <a:moveTo>
                  <a:pt x="896346" y="126999"/>
                </a:moveTo>
                <a:lnTo>
                  <a:pt x="275623" y="126999"/>
                </a:lnTo>
                <a:lnTo>
                  <a:pt x="254387" y="139699"/>
                </a:lnTo>
                <a:lnTo>
                  <a:pt x="234740" y="152399"/>
                </a:lnTo>
                <a:lnTo>
                  <a:pt x="216255" y="165099"/>
                </a:lnTo>
                <a:lnTo>
                  <a:pt x="198449" y="190499"/>
                </a:lnTo>
                <a:lnTo>
                  <a:pt x="181333" y="203199"/>
                </a:lnTo>
                <a:lnTo>
                  <a:pt x="164917" y="215899"/>
                </a:lnTo>
                <a:lnTo>
                  <a:pt x="149212" y="241299"/>
                </a:lnTo>
                <a:lnTo>
                  <a:pt x="134228" y="266699"/>
                </a:lnTo>
                <a:lnTo>
                  <a:pt x="119977" y="292099"/>
                </a:lnTo>
                <a:lnTo>
                  <a:pt x="106468" y="304799"/>
                </a:lnTo>
                <a:lnTo>
                  <a:pt x="93713" y="330199"/>
                </a:lnTo>
                <a:lnTo>
                  <a:pt x="81721" y="355599"/>
                </a:lnTo>
                <a:lnTo>
                  <a:pt x="70504" y="380999"/>
                </a:lnTo>
                <a:lnTo>
                  <a:pt x="60072" y="419099"/>
                </a:lnTo>
                <a:lnTo>
                  <a:pt x="50435" y="444499"/>
                </a:lnTo>
                <a:lnTo>
                  <a:pt x="33590" y="495299"/>
                </a:lnTo>
                <a:lnTo>
                  <a:pt x="20054" y="546099"/>
                </a:lnTo>
                <a:lnTo>
                  <a:pt x="14554" y="571499"/>
                </a:lnTo>
                <a:lnTo>
                  <a:pt x="9912" y="584199"/>
                </a:lnTo>
                <a:lnTo>
                  <a:pt x="6140" y="609599"/>
                </a:lnTo>
                <a:lnTo>
                  <a:pt x="3267" y="634999"/>
                </a:lnTo>
                <a:lnTo>
                  <a:pt x="1300" y="660399"/>
                </a:lnTo>
                <a:lnTo>
                  <a:pt x="218" y="673099"/>
                </a:lnTo>
                <a:lnTo>
                  <a:pt x="624" y="723899"/>
                </a:lnTo>
                <a:lnTo>
                  <a:pt x="4314" y="774699"/>
                </a:lnTo>
                <a:lnTo>
                  <a:pt x="11117" y="812799"/>
                </a:lnTo>
                <a:lnTo>
                  <a:pt x="15633" y="838199"/>
                </a:lnTo>
                <a:lnTo>
                  <a:pt x="20864" y="863599"/>
                </a:lnTo>
                <a:lnTo>
                  <a:pt x="26787" y="888999"/>
                </a:lnTo>
                <a:lnTo>
                  <a:pt x="33383" y="901699"/>
                </a:lnTo>
                <a:lnTo>
                  <a:pt x="40628" y="927099"/>
                </a:lnTo>
                <a:lnTo>
                  <a:pt x="48503" y="939799"/>
                </a:lnTo>
                <a:lnTo>
                  <a:pt x="56985" y="965199"/>
                </a:lnTo>
                <a:lnTo>
                  <a:pt x="66054" y="977899"/>
                </a:lnTo>
                <a:lnTo>
                  <a:pt x="75687" y="990599"/>
                </a:lnTo>
                <a:lnTo>
                  <a:pt x="85865" y="1015999"/>
                </a:lnTo>
                <a:lnTo>
                  <a:pt x="96564" y="1028699"/>
                </a:lnTo>
                <a:lnTo>
                  <a:pt x="108009" y="1028699"/>
                </a:lnTo>
                <a:lnTo>
                  <a:pt x="120397" y="1041399"/>
                </a:lnTo>
                <a:lnTo>
                  <a:pt x="133674" y="1054099"/>
                </a:lnTo>
                <a:lnTo>
                  <a:pt x="147784" y="1054099"/>
                </a:lnTo>
                <a:lnTo>
                  <a:pt x="162670" y="1066799"/>
                </a:lnTo>
                <a:lnTo>
                  <a:pt x="194547" y="1066799"/>
                </a:lnTo>
                <a:lnTo>
                  <a:pt x="211427" y="1079499"/>
                </a:lnTo>
                <a:lnTo>
                  <a:pt x="341934" y="1079499"/>
                </a:lnTo>
                <a:lnTo>
                  <a:pt x="361671" y="1092199"/>
                </a:lnTo>
                <a:lnTo>
                  <a:pt x="381514" y="1092199"/>
                </a:lnTo>
                <a:lnTo>
                  <a:pt x="401406" y="1104899"/>
                </a:lnTo>
                <a:lnTo>
                  <a:pt x="421292" y="1104899"/>
                </a:lnTo>
                <a:lnTo>
                  <a:pt x="559802" y="1193799"/>
                </a:lnTo>
                <a:lnTo>
                  <a:pt x="600524" y="1219199"/>
                </a:lnTo>
                <a:lnTo>
                  <a:pt x="621331" y="1244599"/>
                </a:lnTo>
                <a:lnTo>
                  <a:pt x="642505" y="1257299"/>
                </a:lnTo>
                <a:lnTo>
                  <a:pt x="664097" y="1269999"/>
                </a:lnTo>
                <a:lnTo>
                  <a:pt x="686156" y="1295399"/>
                </a:lnTo>
                <a:lnTo>
                  <a:pt x="708735" y="1308099"/>
                </a:lnTo>
                <a:lnTo>
                  <a:pt x="731884" y="1320799"/>
                </a:lnTo>
                <a:lnTo>
                  <a:pt x="755655" y="1346199"/>
                </a:lnTo>
                <a:lnTo>
                  <a:pt x="805264" y="1371599"/>
                </a:lnTo>
                <a:lnTo>
                  <a:pt x="857972" y="1396999"/>
                </a:lnTo>
                <a:lnTo>
                  <a:pt x="914272" y="1422399"/>
                </a:lnTo>
                <a:lnTo>
                  <a:pt x="974680" y="1447799"/>
                </a:lnTo>
                <a:lnTo>
                  <a:pt x="1038660" y="1473199"/>
                </a:lnTo>
                <a:lnTo>
                  <a:pt x="1105545" y="1498599"/>
                </a:lnTo>
                <a:lnTo>
                  <a:pt x="1139869" y="1498599"/>
                </a:lnTo>
                <a:lnTo>
                  <a:pt x="1281093" y="1549399"/>
                </a:lnTo>
                <a:lnTo>
                  <a:pt x="1316965" y="1549399"/>
                </a:lnTo>
                <a:lnTo>
                  <a:pt x="1388803" y="1574799"/>
                </a:lnTo>
                <a:lnTo>
                  <a:pt x="1424603" y="1574799"/>
                </a:lnTo>
                <a:lnTo>
                  <a:pt x="1460213" y="1587499"/>
                </a:lnTo>
                <a:lnTo>
                  <a:pt x="2451838" y="1587499"/>
                </a:lnTo>
                <a:lnTo>
                  <a:pt x="2477281" y="1574799"/>
                </a:lnTo>
                <a:lnTo>
                  <a:pt x="2502209" y="1562099"/>
                </a:lnTo>
                <a:lnTo>
                  <a:pt x="2526630" y="1549399"/>
                </a:lnTo>
                <a:lnTo>
                  <a:pt x="2550551" y="1536699"/>
                </a:lnTo>
                <a:lnTo>
                  <a:pt x="2573979" y="1536699"/>
                </a:lnTo>
                <a:lnTo>
                  <a:pt x="2619384" y="1511299"/>
                </a:lnTo>
                <a:lnTo>
                  <a:pt x="2662904" y="1485899"/>
                </a:lnTo>
                <a:lnTo>
                  <a:pt x="2704595" y="1460499"/>
                </a:lnTo>
                <a:lnTo>
                  <a:pt x="2803038" y="1396999"/>
                </a:lnTo>
                <a:lnTo>
                  <a:pt x="2841286" y="1371599"/>
                </a:lnTo>
                <a:lnTo>
                  <a:pt x="2859926" y="1358899"/>
                </a:lnTo>
                <a:lnTo>
                  <a:pt x="2878131" y="1358899"/>
                </a:lnTo>
                <a:lnTo>
                  <a:pt x="2912894" y="1333499"/>
                </a:lnTo>
                <a:lnTo>
                  <a:pt x="2944898" y="1308099"/>
                </a:lnTo>
                <a:lnTo>
                  <a:pt x="2959654" y="1282699"/>
                </a:lnTo>
                <a:lnTo>
                  <a:pt x="2973466" y="1269999"/>
                </a:lnTo>
                <a:lnTo>
                  <a:pt x="2986250" y="1257299"/>
                </a:lnTo>
                <a:lnTo>
                  <a:pt x="2997921" y="1231899"/>
                </a:lnTo>
                <a:lnTo>
                  <a:pt x="3008394" y="1219199"/>
                </a:lnTo>
                <a:lnTo>
                  <a:pt x="3017584" y="1193799"/>
                </a:lnTo>
                <a:lnTo>
                  <a:pt x="3025408" y="1181099"/>
                </a:lnTo>
                <a:lnTo>
                  <a:pt x="3031779" y="1155699"/>
                </a:lnTo>
                <a:lnTo>
                  <a:pt x="3036614" y="1130299"/>
                </a:lnTo>
                <a:lnTo>
                  <a:pt x="3039977" y="1104899"/>
                </a:lnTo>
                <a:lnTo>
                  <a:pt x="3041984" y="1066799"/>
                </a:lnTo>
                <a:lnTo>
                  <a:pt x="3042686" y="1041399"/>
                </a:lnTo>
                <a:lnTo>
                  <a:pt x="3042131" y="1003299"/>
                </a:lnTo>
                <a:lnTo>
                  <a:pt x="3040371" y="965199"/>
                </a:lnTo>
                <a:lnTo>
                  <a:pt x="3037454" y="927099"/>
                </a:lnTo>
                <a:lnTo>
                  <a:pt x="3033432" y="876299"/>
                </a:lnTo>
                <a:lnTo>
                  <a:pt x="3028354" y="838199"/>
                </a:lnTo>
                <a:lnTo>
                  <a:pt x="3022270" y="800099"/>
                </a:lnTo>
                <a:lnTo>
                  <a:pt x="3015231" y="749299"/>
                </a:lnTo>
                <a:lnTo>
                  <a:pt x="3007285" y="711199"/>
                </a:lnTo>
                <a:lnTo>
                  <a:pt x="2998484" y="673099"/>
                </a:lnTo>
                <a:lnTo>
                  <a:pt x="2988877" y="622299"/>
                </a:lnTo>
                <a:lnTo>
                  <a:pt x="2978514" y="584199"/>
                </a:lnTo>
                <a:lnTo>
                  <a:pt x="2967445" y="546099"/>
                </a:lnTo>
                <a:lnTo>
                  <a:pt x="2955720" y="507999"/>
                </a:lnTo>
                <a:lnTo>
                  <a:pt x="2943390" y="482599"/>
                </a:lnTo>
                <a:lnTo>
                  <a:pt x="2930504" y="444499"/>
                </a:lnTo>
                <a:lnTo>
                  <a:pt x="2917112" y="419099"/>
                </a:lnTo>
                <a:lnTo>
                  <a:pt x="2903264" y="393699"/>
                </a:lnTo>
                <a:lnTo>
                  <a:pt x="2888537" y="368299"/>
                </a:lnTo>
                <a:lnTo>
                  <a:pt x="2872501" y="355599"/>
                </a:lnTo>
                <a:lnTo>
                  <a:pt x="2855252" y="330199"/>
                </a:lnTo>
                <a:lnTo>
                  <a:pt x="2817502" y="304799"/>
                </a:lnTo>
                <a:lnTo>
                  <a:pt x="2776057" y="279399"/>
                </a:lnTo>
                <a:lnTo>
                  <a:pt x="2731690" y="253999"/>
                </a:lnTo>
                <a:lnTo>
                  <a:pt x="2708653" y="253999"/>
                </a:lnTo>
                <a:lnTo>
                  <a:pt x="2661351" y="228599"/>
                </a:lnTo>
                <a:lnTo>
                  <a:pt x="2637279" y="228599"/>
                </a:lnTo>
                <a:lnTo>
                  <a:pt x="2613056" y="215899"/>
                </a:lnTo>
                <a:lnTo>
                  <a:pt x="2588778" y="215899"/>
                </a:lnTo>
                <a:lnTo>
                  <a:pt x="2564542" y="203199"/>
                </a:lnTo>
                <a:lnTo>
                  <a:pt x="2540443" y="203199"/>
                </a:lnTo>
                <a:lnTo>
                  <a:pt x="2516579" y="190499"/>
                </a:lnTo>
                <a:lnTo>
                  <a:pt x="1086746" y="190499"/>
                </a:lnTo>
                <a:lnTo>
                  <a:pt x="1066687" y="177799"/>
                </a:lnTo>
                <a:lnTo>
                  <a:pt x="1046336" y="177799"/>
                </a:lnTo>
                <a:lnTo>
                  <a:pt x="1025702" y="165099"/>
                </a:lnTo>
                <a:lnTo>
                  <a:pt x="1004792" y="165099"/>
                </a:lnTo>
                <a:lnTo>
                  <a:pt x="983612" y="152399"/>
                </a:lnTo>
                <a:lnTo>
                  <a:pt x="962170" y="152399"/>
                </a:lnTo>
                <a:lnTo>
                  <a:pt x="940473" y="139699"/>
                </a:lnTo>
                <a:lnTo>
                  <a:pt x="918529" y="139699"/>
                </a:lnTo>
                <a:lnTo>
                  <a:pt x="896346" y="126999"/>
                </a:lnTo>
                <a:close/>
              </a:path>
              <a:path w="3042920" h="1638300">
                <a:moveTo>
                  <a:pt x="2135382" y="50799"/>
                </a:moveTo>
                <a:lnTo>
                  <a:pt x="1439337" y="50799"/>
                </a:lnTo>
                <a:lnTo>
                  <a:pt x="1422584" y="63499"/>
                </a:lnTo>
                <a:lnTo>
                  <a:pt x="1406585" y="76199"/>
                </a:lnTo>
                <a:lnTo>
                  <a:pt x="1391230" y="76199"/>
                </a:lnTo>
                <a:lnTo>
                  <a:pt x="1376408" y="88899"/>
                </a:lnTo>
                <a:lnTo>
                  <a:pt x="1362012" y="101599"/>
                </a:lnTo>
                <a:lnTo>
                  <a:pt x="1347929" y="114299"/>
                </a:lnTo>
                <a:lnTo>
                  <a:pt x="1334052" y="126999"/>
                </a:lnTo>
                <a:lnTo>
                  <a:pt x="1320270" y="126999"/>
                </a:lnTo>
                <a:lnTo>
                  <a:pt x="1292553" y="152399"/>
                </a:lnTo>
                <a:lnTo>
                  <a:pt x="1278399" y="165099"/>
                </a:lnTo>
                <a:lnTo>
                  <a:pt x="1263901" y="165099"/>
                </a:lnTo>
                <a:lnTo>
                  <a:pt x="1248949" y="177799"/>
                </a:lnTo>
                <a:lnTo>
                  <a:pt x="1233434" y="177799"/>
                </a:lnTo>
                <a:lnTo>
                  <a:pt x="1217247" y="190499"/>
                </a:lnTo>
                <a:lnTo>
                  <a:pt x="2493046" y="190499"/>
                </a:lnTo>
                <a:lnTo>
                  <a:pt x="2446975" y="165099"/>
                </a:lnTo>
                <a:lnTo>
                  <a:pt x="2376932" y="139699"/>
                </a:lnTo>
                <a:lnTo>
                  <a:pt x="2329423" y="114299"/>
                </a:lnTo>
                <a:lnTo>
                  <a:pt x="2305468" y="114299"/>
                </a:lnTo>
                <a:lnTo>
                  <a:pt x="2257229" y="88899"/>
                </a:lnTo>
                <a:lnTo>
                  <a:pt x="2232974" y="88899"/>
                </a:lnTo>
                <a:lnTo>
                  <a:pt x="2184263" y="63499"/>
                </a:lnTo>
                <a:lnTo>
                  <a:pt x="2159837" y="63499"/>
                </a:lnTo>
                <a:lnTo>
                  <a:pt x="2135382" y="50799"/>
                </a:lnTo>
                <a:close/>
              </a:path>
              <a:path w="3042920" h="1638300">
                <a:moveTo>
                  <a:pt x="851288" y="114299"/>
                </a:moveTo>
                <a:lnTo>
                  <a:pt x="322264" y="114299"/>
                </a:lnTo>
                <a:lnTo>
                  <a:pt x="298299" y="126999"/>
                </a:lnTo>
                <a:lnTo>
                  <a:pt x="873929" y="126999"/>
                </a:lnTo>
                <a:lnTo>
                  <a:pt x="851288" y="114299"/>
                </a:lnTo>
                <a:close/>
              </a:path>
              <a:path w="3042920" h="1638300">
                <a:moveTo>
                  <a:pt x="805358" y="101599"/>
                </a:moveTo>
                <a:lnTo>
                  <a:pt x="373460" y="101599"/>
                </a:lnTo>
                <a:lnTo>
                  <a:pt x="347367" y="114299"/>
                </a:lnTo>
                <a:lnTo>
                  <a:pt x="828428" y="114299"/>
                </a:lnTo>
                <a:lnTo>
                  <a:pt x="805358" y="101599"/>
                </a:lnTo>
                <a:close/>
              </a:path>
              <a:path w="3042920" h="1638300">
                <a:moveTo>
                  <a:pt x="599812" y="88899"/>
                </a:moveTo>
                <a:lnTo>
                  <a:pt x="484724" y="88899"/>
                </a:lnTo>
                <a:lnTo>
                  <a:pt x="456174" y="101599"/>
                </a:lnTo>
                <a:lnTo>
                  <a:pt x="628057" y="101599"/>
                </a:lnTo>
                <a:lnTo>
                  <a:pt x="599812" y="88899"/>
                </a:lnTo>
                <a:close/>
              </a:path>
              <a:path w="3042920" h="1638300">
                <a:moveTo>
                  <a:pt x="2086445" y="38099"/>
                </a:moveTo>
                <a:lnTo>
                  <a:pt x="1475543" y="38099"/>
                </a:lnTo>
                <a:lnTo>
                  <a:pt x="1456954" y="50799"/>
                </a:lnTo>
                <a:lnTo>
                  <a:pt x="2110913" y="50799"/>
                </a:lnTo>
                <a:lnTo>
                  <a:pt x="2086445" y="38099"/>
                </a:lnTo>
                <a:close/>
              </a:path>
              <a:path w="3042920" h="1638300">
                <a:moveTo>
                  <a:pt x="2037567" y="25399"/>
                </a:moveTo>
                <a:lnTo>
                  <a:pt x="1515899" y="25399"/>
                </a:lnTo>
                <a:lnTo>
                  <a:pt x="1495215" y="38099"/>
                </a:lnTo>
                <a:lnTo>
                  <a:pt x="2061991" y="38099"/>
                </a:lnTo>
                <a:lnTo>
                  <a:pt x="2037567" y="25399"/>
                </a:lnTo>
                <a:close/>
              </a:path>
              <a:path w="3042920" h="1638300">
                <a:moveTo>
                  <a:pt x="1988864" y="12699"/>
                </a:moveTo>
                <a:lnTo>
                  <a:pt x="1606477" y="12699"/>
                </a:lnTo>
                <a:lnTo>
                  <a:pt x="1582802" y="25399"/>
                </a:lnTo>
                <a:lnTo>
                  <a:pt x="2013187" y="25399"/>
                </a:lnTo>
                <a:lnTo>
                  <a:pt x="1988864" y="12699"/>
                </a:lnTo>
                <a:close/>
              </a:path>
              <a:path w="3042920" h="1638300">
                <a:moveTo>
                  <a:pt x="1836318" y="0"/>
                </a:moveTo>
                <a:lnTo>
                  <a:pt x="1783992" y="0"/>
                </a:lnTo>
                <a:lnTo>
                  <a:pt x="1757879" y="12699"/>
                </a:lnTo>
                <a:lnTo>
                  <a:pt x="1862386" y="12699"/>
                </a:lnTo>
                <a:lnTo>
                  <a:pt x="1836318" y="0"/>
                </a:lnTo>
                <a:close/>
              </a:path>
            </a:pathLst>
          </a:custGeom>
          <a:solidFill>
            <a:srgbClr val="00CCFF"/>
          </a:solidFill>
        </p:spPr>
        <p:txBody>
          <a:bodyPr wrap="square" lIns="0" tIns="0" rIns="0" bIns="0" rtlCol="0"/>
          <a:lstStyle/>
          <a:p>
            <a:endParaRPr/>
          </a:p>
        </p:txBody>
      </p:sp>
      <p:sp>
        <p:nvSpPr>
          <p:cNvPr id="178" name="object 178"/>
          <p:cNvSpPr/>
          <p:nvPr/>
        </p:nvSpPr>
        <p:spPr>
          <a:xfrm>
            <a:off x="8213217" y="5040884"/>
            <a:ext cx="139700" cy="523875"/>
          </a:xfrm>
          <a:custGeom>
            <a:avLst/>
            <a:gdLst/>
            <a:ahLst/>
            <a:cxnLst/>
            <a:rect l="l" t="t" r="r" b="b"/>
            <a:pathLst>
              <a:path w="139700" h="523875">
                <a:moveTo>
                  <a:pt x="0" y="523875"/>
                </a:moveTo>
                <a:lnTo>
                  <a:pt x="139700" y="0"/>
                </a:lnTo>
              </a:path>
            </a:pathLst>
          </a:custGeom>
          <a:ln w="12700">
            <a:solidFill>
              <a:srgbClr val="163793"/>
            </a:solidFill>
          </a:ln>
        </p:spPr>
        <p:txBody>
          <a:bodyPr wrap="square" lIns="0" tIns="0" rIns="0" bIns="0" rtlCol="0"/>
          <a:lstStyle/>
          <a:p>
            <a:endParaRPr/>
          </a:p>
        </p:txBody>
      </p:sp>
      <p:sp>
        <p:nvSpPr>
          <p:cNvPr id="179" name="object 179"/>
          <p:cNvSpPr/>
          <p:nvPr/>
        </p:nvSpPr>
        <p:spPr>
          <a:xfrm>
            <a:off x="8125841" y="5555234"/>
            <a:ext cx="85725" cy="3175"/>
          </a:xfrm>
          <a:custGeom>
            <a:avLst/>
            <a:gdLst/>
            <a:ahLst/>
            <a:cxnLst/>
            <a:rect l="l" t="t" r="r" b="b"/>
            <a:pathLst>
              <a:path w="85725" h="3175">
                <a:moveTo>
                  <a:pt x="0" y="0"/>
                </a:moveTo>
                <a:lnTo>
                  <a:pt x="85725" y="3174"/>
                </a:lnTo>
              </a:path>
            </a:pathLst>
          </a:custGeom>
          <a:ln w="12700">
            <a:solidFill>
              <a:srgbClr val="C0C0C0"/>
            </a:solidFill>
          </a:ln>
        </p:spPr>
        <p:txBody>
          <a:bodyPr wrap="square" lIns="0" tIns="0" rIns="0" bIns="0" rtlCol="0"/>
          <a:lstStyle/>
          <a:p>
            <a:endParaRPr/>
          </a:p>
        </p:txBody>
      </p:sp>
      <p:sp>
        <p:nvSpPr>
          <p:cNvPr id="180" name="object 180"/>
          <p:cNvSpPr/>
          <p:nvPr/>
        </p:nvSpPr>
        <p:spPr>
          <a:xfrm>
            <a:off x="8295767" y="5247259"/>
            <a:ext cx="114300" cy="0"/>
          </a:xfrm>
          <a:custGeom>
            <a:avLst/>
            <a:gdLst/>
            <a:ahLst/>
            <a:cxnLst/>
            <a:rect l="l" t="t" r="r" b="b"/>
            <a:pathLst>
              <a:path w="114300">
                <a:moveTo>
                  <a:pt x="0" y="0"/>
                </a:moveTo>
                <a:lnTo>
                  <a:pt x="114300" y="0"/>
                </a:lnTo>
              </a:path>
            </a:pathLst>
          </a:custGeom>
          <a:ln w="12700">
            <a:solidFill>
              <a:srgbClr val="163793"/>
            </a:solidFill>
          </a:ln>
        </p:spPr>
        <p:txBody>
          <a:bodyPr wrap="square" lIns="0" tIns="0" rIns="0" bIns="0" rtlCol="0"/>
          <a:lstStyle/>
          <a:p>
            <a:endParaRPr/>
          </a:p>
        </p:txBody>
      </p:sp>
      <p:sp>
        <p:nvSpPr>
          <p:cNvPr id="181" name="object 181"/>
          <p:cNvSpPr/>
          <p:nvPr/>
        </p:nvSpPr>
        <p:spPr>
          <a:xfrm>
            <a:off x="7533767" y="4771009"/>
            <a:ext cx="390525" cy="184150"/>
          </a:xfrm>
          <a:custGeom>
            <a:avLst/>
            <a:gdLst/>
            <a:ahLst/>
            <a:cxnLst/>
            <a:rect l="l" t="t" r="r" b="b"/>
            <a:pathLst>
              <a:path w="390525" h="184150">
                <a:moveTo>
                  <a:pt x="0" y="0"/>
                </a:moveTo>
                <a:lnTo>
                  <a:pt x="390525" y="184150"/>
                </a:lnTo>
              </a:path>
            </a:pathLst>
          </a:custGeom>
          <a:ln w="12700">
            <a:solidFill>
              <a:srgbClr val="163793"/>
            </a:solidFill>
          </a:ln>
        </p:spPr>
        <p:txBody>
          <a:bodyPr wrap="square" lIns="0" tIns="0" rIns="0" bIns="0" rtlCol="0"/>
          <a:lstStyle/>
          <a:p>
            <a:endParaRPr/>
          </a:p>
        </p:txBody>
      </p:sp>
      <p:sp>
        <p:nvSpPr>
          <p:cNvPr id="182" name="object 182"/>
          <p:cNvSpPr/>
          <p:nvPr/>
        </p:nvSpPr>
        <p:spPr>
          <a:xfrm>
            <a:off x="6912991" y="4758309"/>
            <a:ext cx="322580" cy="198755"/>
          </a:xfrm>
          <a:custGeom>
            <a:avLst/>
            <a:gdLst/>
            <a:ahLst/>
            <a:cxnLst/>
            <a:rect l="l" t="t" r="r" b="b"/>
            <a:pathLst>
              <a:path w="322579" h="198754">
                <a:moveTo>
                  <a:pt x="0" y="198374"/>
                </a:moveTo>
                <a:lnTo>
                  <a:pt x="322325" y="0"/>
                </a:lnTo>
              </a:path>
            </a:pathLst>
          </a:custGeom>
          <a:ln w="12700">
            <a:solidFill>
              <a:srgbClr val="163793"/>
            </a:solidFill>
          </a:ln>
        </p:spPr>
        <p:txBody>
          <a:bodyPr wrap="square" lIns="0" tIns="0" rIns="0" bIns="0" rtlCol="0"/>
          <a:lstStyle/>
          <a:p>
            <a:endParaRPr/>
          </a:p>
        </p:txBody>
      </p:sp>
      <p:sp>
        <p:nvSpPr>
          <p:cNvPr id="183" name="object 183"/>
          <p:cNvSpPr/>
          <p:nvPr/>
        </p:nvSpPr>
        <p:spPr>
          <a:xfrm>
            <a:off x="6955917" y="5050409"/>
            <a:ext cx="971550" cy="0"/>
          </a:xfrm>
          <a:custGeom>
            <a:avLst/>
            <a:gdLst/>
            <a:ahLst/>
            <a:cxnLst/>
            <a:rect l="l" t="t" r="r" b="b"/>
            <a:pathLst>
              <a:path w="971550">
                <a:moveTo>
                  <a:pt x="0" y="0"/>
                </a:moveTo>
                <a:lnTo>
                  <a:pt x="971550" y="0"/>
                </a:lnTo>
              </a:path>
            </a:pathLst>
          </a:custGeom>
          <a:ln w="12700">
            <a:solidFill>
              <a:srgbClr val="163793"/>
            </a:solidFill>
          </a:ln>
        </p:spPr>
        <p:txBody>
          <a:bodyPr wrap="square" lIns="0" tIns="0" rIns="0" bIns="0" rtlCol="0"/>
          <a:lstStyle/>
          <a:p>
            <a:endParaRPr/>
          </a:p>
        </p:txBody>
      </p:sp>
      <p:sp>
        <p:nvSpPr>
          <p:cNvPr id="184" name="object 184"/>
          <p:cNvSpPr/>
          <p:nvPr/>
        </p:nvSpPr>
        <p:spPr>
          <a:xfrm>
            <a:off x="6276466" y="4847209"/>
            <a:ext cx="263525" cy="85725"/>
          </a:xfrm>
          <a:custGeom>
            <a:avLst/>
            <a:gdLst/>
            <a:ahLst/>
            <a:cxnLst/>
            <a:rect l="l" t="t" r="r" b="b"/>
            <a:pathLst>
              <a:path w="263525" h="85725">
                <a:moveTo>
                  <a:pt x="0" y="0"/>
                </a:moveTo>
                <a:lnTo>
                  <a:pt x="263525" y="85725"/>
                </a:lnTo>
              </a:path>
            </a:pathLst>
          </a:custGeom>
          <a:ln w="12700">
            <a:solidFill>
              <a:srgbClr val="163793"/>
            </a:solidFill>
          </a:ln>
        </p:spPr>
        <p:txBody>
          <a:bodyPr wrap="square" lIns="0" tIns="0" rIns="0" bIns="0" rtlCol="0"/>
          <a:lstStyle/>
          <a:p>
            <a:endParaRPr/>
          </a:p>
        </p:txBody>
      </p:sp>
      <p:sp>
        <p:nvSpPr>
          <p:cNvPr id="185" name="object 185"/>
          <p:cNvSpPr/>
          <p:nvPr/>
        </p:nvSpPr>
        <p:spPr>
          <a:xfrm>
            <a:off x="6017640" y="5056759"/>
            <a:ext cx="412750" cy="127000"/>
          </a:xfrm>
          <a:custGeom>
            <a:avLst/>
            <a:gdLst/>
            <a:ahLst/>
            <a:cxnLst/>
            <a:rect l="l" t="t" r="r" b="b"/>
            <a:pathLst>
              <a:path w="412750" h="127000">
                <a:moveTo>
                  <a:pt x="0" y="127000"/>
                </a:moveTo>
                <a:lnTo>
                  <a:pt x="412750" y="0"/>
                </a:lnTo>
              </a:path>
            </a:pathLst>
          </a:custGeom>
          <a:ln w="12700">
            <a:solidFill>
              <a:srgbClr val="163793"/>
            </a:solidFill>
          </a:ln>
        </p:spPr>
        <p:txBody>
          <a:bodyPr wrap="square" lIns="0" tIns="0" rIns="0" bIns="0" rtlCol="0"/>
          <a:lstStyle/>
          <a:p>
            <a:endParaRPr/>
          </a:p>
        </p:txBody>
      </p:sp>
      <p:sp>
        <p:nvSpPr>
          <p:cNvPr id="186" name="object 186"/>
          <p:cNvSpPr/>
          <p:nvPr/>
        </p:nvSpPr>
        <p:spPr>
          <a:xfrm>
            <a:off x="6443090" y="5144008"/>
            <a:ext cx="142875" cy="198755"/>
          </a:xfrm>
          <a:custGeom>
            <a:avLst/>
            <a:gdLst/>
            <a:ahLst/>
            <a:cxnLst/>
            <a:rect l="l" t="t" r="r" b="b"/>
            <a:pathLst>
              <a:path w="142875" h="198754">
                <a:moveTo>
                  <a:pt x="142875" y="0"/>
                </a:moveTo>
                <a:lnTo>
                  <a:pt x="0" y="198501"/>
                </a:lnTo>
              </a:path>
            </a:pathLst>
          </a:custGeom>
          <a:ln w="12700">
            <a:solidFill>
              <a:srgbClr val="163793"/>
            </a:solidFill>
          </a:ln>
        </p:spPr>
        <p:txBody>
          <a:bodyPr wrap="square" lIns="0" tIns="0" rIns="0" bIns="0" rtlCol="0"/>
          <a:lstStyle/>
          <a:p>
            <a:endParaRPr/>
          </a:p>
        </p:txBody>
      </p:sp>
      <p:sp>
        <p:nvSpPr>
          <p:cNvPr id="187" name="object 187"/>
          <p:cNvSpPr/>
          <p:nvPr/>
        </p:nvSpPr>
        <p:spPr>
          <a:xfrm>
            <a:off x="6763766" y="5171059"/>
            <a:ext cx="74930" cy="173355"/>
          </a:xfrm>
          <a:custGeom>
            <a:avLst/>
            <a:gdLst/>
            <a:ahLst/>
            <a:cxnLst/>
            <a:rect l="l" t="t" r="r" b="b"/>
            <a:pathLst>
              <a:path w="74929" h="173354">
                <a:moveTo>
                  <a:pt x="74675" y="172974"/>
                </a:moveTo>
                <a:lnTo>
                  <a:pt x="0" y="0"/>
                </a:lnTo>
              </a:path>
            </a:pathLst>
          </a:custGeom>
          <a:ln w="12700">
            <a:solidFill>
              <a:srgbClr val="163793"/>
            </a:solidFill>
          </a:ln>
        </p:spPr>
        <p:txBody>
          <a:bodyPr wrap="square" lIns="0" tIns="0" rIns="0" bIns="0" rtlCol="0"/>
          <a:lstStyle/>
          <a:p>
            <a:endParaRPr/>
          </a:p>
        </p:txBody>
      </p:sp>
      <p:sp>
        <p:nvSpPr>
          <p:cNvPr id="188" name="object 188"/>
          <p:cNvSpPr/>
          <p:nvPr/>
        </p:nvSpPr>
        <p:spPr>
          <a:xfrm>
            <a:off x="6919341" y="5126609"/>
            <a:ext cx="503555" cy="269875"/>
          </a:xfrm>
          <a:custGeom>
            <a:avLst/>
            <a:gdLst/>
            <a:ahLst/>
            <a:cxnLst/>
            <a:rect l="l" t="t" r="r" b="b"/>
            <a:pathLst>
              <a:path w="503554" h="269875">
                <a:moveTo>
                  <a:pt x="0" y="0"/>
                </a:moveTo>
                <a:lnTo>
                  <a:pt x="503300" y="269875"/>
                </a:lnTo>
              </a:path>
            </a:pathLst>
          </a:custGeom>
          <a:ln w="12700">
            <a:solidFill>
              <a:srgbClr val="163793"/>
            </a:solidFill>
          </a:ln>
        </p:spPr>
        <p:txBody>
          <a:bodyPr wrap="square" lIns="0" tIns="0" rIns="0" bIns="0" rtlCol="0"/>
          <a:lstStyle/>
          <a:p>
            <a:endParaRPr/>
          </a:p>
        </p:txBody>
      </p:sp>
      <p:sp>
        <p:nvSpPr>
          <p:cNvPr id="189" name="object 189"/>
          <p:cNvSpPr/>
          <p:nvPr/>
        </p:nvSpPr>
        <p:spPr>
          <a:xfrm>
            <a:off x="7448042" y="4148709"/>
            <a:ext cx="227329" cy="436880"/>
          </a:xfrm>
          <a:custGeom>
            <a:avLst/>
            <a:gdLst/>
            <a:ahLst/>
            <a:cxnLst/>
            <a:rect l="l" t="t" r="r" b="b"/>
            <a:pathLst>
              <a:path w="227329" h="436879">
                <a:moveTo>
                  <a:pt x="0" y="436499"/>
                </a:moveTo>
                <a:lnTo>
                  <a:pt x="226949" y="0"/>
                </a:lnTo>
              </a:path>
            </a:pathLst>
          </a:custGeom>
          <a:ln w="12699">
            <a:solidFill>
              <a:srgbClr val="163793"/>
            </a:solidFill>
          </a:ln>
        </p:spPr>
        <p:txBody>
          <a:bodyPr wrap="square" lIns="0" tIns="0" rIns="0" bIns="0" rtlCol="0"/>
          <a:lstStyle/>
          <a:p>
            <a:endParaRPr/>
          </a:p>
        </p:txBody>
      </p:sp>
      <p:sp>
        <p:nvSpPr>
          <p:cNvPr id="190" name="object 190"/>
          <p:cNvSpPr/>
          <p:nvPr/>
        </p:nvSpPr>
        <p:spPr>
          <a:xfrm>
            <a:off x="5951029" y="4607496"/>
            <a:ext cx="414337" cy="373062"/>
          </a:xfrm>
          <a:prstGeom prst="rect">
            <a:avLst/>
          </a:prstGeom>
          <a:blipFill>
            <a:blip r:embed="rId40" cstate="print"/>
            <a:stretch>
              <a:fillRect/>
            </a:stretch>
          </a:blipFill>
        </p:spPr>
        <p:txBody>
          <a:bodyPr wrap="square" lIns="0" tIns="0" rIns="0" bIns="0" rtlCol="0"/>
          <a:lstStyle/>
          <a:p>
            <a:endParaRPr/>
          </a:p>
        </p:txBody>
      </p:sp>
      <p:sp>
        <p:nvSpPr>
          <p:cNvPr id="191" name="object 191"/>
          <p:cNvSpPr/>
          <p:nvPr/>
        </p:nvSpPr>
        <p:spPr>
          <a:xfrm>
            <a:off x="6127750" y="4643246"/>
            <a:ext cx="195325" cy="170941"/>
          </a:xfrm>
          <a:prstGeom prst="rect">
            <a:avLst/>
          </a:prstGeom>
          <a:blipFill>
            <a:blip r:embed="rId41" cstate="print"/>
            <a:stretch>
              <a:fillRect/>
            </a:stretch>
          </a:blipFill>
        </p:spPr>
        <p:txBody>
          <a:bodyPr wrap="square" lIns="0" tIns="0" rIns="0" bIns="0" rtlCol="0"/>
          <a:lstStyle/>
          <a:p>
            <a:endParaRPr/>
          </a:p>
        </p:txBody>
      </p:sp>
      <p:sp>
        <p:nvSpPr>
          <p:cNvPr id="192" name="object 192"/>
          <p:cNvSpPr/>
          <p:nvPr/>
        </p:nvSpPr>
        <p:spPr>
          <a:xfrm>
            <a:off x="5633465" y="5028184"/>
            <a:ext cx="482600" cy="406399"/>
          </a:xfrm>
          <a:prstGeom prst="rect">
            <a:avLst/>
          </a:prstGeom>
          <a:blipFill>
            <a:blip r:embed="rId42" cstate="print"/>
            <a:stretch>
              <a:fillRect/>
            </a:stretch>
          </a:blipFill>
        </p:spPr>
        <p:txBody>
          <a:bodyPr wrap="square" lIns="0" tIns="0" rIns="0" bIns="0" rtlCol="0"/>
          <a:lstStyle/>
          <a:p>
            <a:endParaRPr/>
          </a:p>
        </p:txBody>
      </p:sp>
      <p:sp>
        <p:nvSpPr>
          <p:cNvPr id="193" name="object 193"/>
          <p:cNvSpPr/>
          <p:nvPr/>
        </p:nvSpPr>
        <p:spPr>
          <a:xfrm>
            <a:off x="5839333" y="5067172"/>
            <a:ext cx="227583" cy="186181"/>
          </a:xfrm>
          <a:prstGeom prst="rect">
            <a:avLst/>
          </a:prstGeom>
          <a:blipFill>
            <a:blip r:embed="rId43" cstate="print"/>
            <a:stretch>
              <a:fillRect/>
            </a:stretch>
          </a:blipFill>
        </p:spPr>
        <p:txBody>
          <a:bodyPr wrap="square" lIns="0" tIns="0" rIns="0" bIns="0" rtlCol="0"/>
          <a:lstStyle/>
          <a:p>
            <a:endParaRPr/>
          </a:p>
        </p:txBody>
      </p:sp>
      <p:sp>
        <p:nvSpPr>
          <p:cNvPr id="194" name="object 194"/>
          <p:cNvSpPr/>
          <p:nvPr/>
        </p:nvSpPr>
        <p:spPr>
          <a:xfrm>
            <a:off x="6111303" y="5329770"/>
            <a:ext cx="427037" cy="349250"/>
          </a:xfrm>
          <a:prstGeom prst="rect">
            <a:avLst/>
          </a:prstGeom>
          <a:blipFill>
            <a:blip r:embed="rId44" cstate="print"/>
            <a:stretch>
              <a:fillRect/>
            </a:stretch>
          </a:blipFill>
        </p:spPr>
        <p:txBody>
          <a:bodyPr wrap="square" lIns="0" tIns="0" rIns="0" bIns="0" rtlCol="0"/>
          <a:lstStyle/>
          <a:p>
            <a:endParaRPr/>
          </a:p>
        </p:txBody>
      </p:sp>
      <p:sp>
        <p:nvSpPr>
          <p:cNvPr id="195" name="object 195"/>
          <p:cNvSpPr/>
          <p:nvPr/>
        </p:nvSpPr>
        <p:spPr>
          <a:xfrm>
            <a:off x="6293484" y="5363209"/>
            <a:ext cx="201294" cy="160147"/>
          </a:xfrm>
          <a:prstGeom prst="rect">
            <a:avLst/>
          </a:prstGeom>
          <a:blipFill>
            <a:blip r:embed="rId45" cstate="print"/>
            <a:stretch>
              <a:fillRect/>
            </a:stretch>
          </a:blipFill>
        </p:spPr>
        <p:txBody>
          <a:bodyPr wrap="square" lIns="0" tIns="0" rIns="0" bIns="0" rtlCol="0"/>
          <a:lstStyle/>
          <a:p>
            <a:endParaRPr/>
          </a:p>
        </p:txBody>
      </p:sp>
      <p:sp>
        <p:nvSpPr>
          <p:cNvPr id="196" name="object 196"/>
          <p:cNvSpPr/>
          <p:nvPr/>
        </p:nvSpPr>
        <p:spPr>
          <a:xfrm>
            <a:off x="6725666" y="5312308"/>
            <a:ext cx="427037" cy="350837"/>
          </a:xfrm>
          <a:prstGeom prst="rect">
            <a:avLst/>
          </a:prstGeom>
          <a:blipFill>
            <a:blip r:embed="rId46" cstate="print"/>
            <a:stretch>
              <a:fillRect/>
            </a:stretch>
          </a:blipFill>
        </p:spPr>
        <p:txBody>
          <a:bodyPr wrap="square" lIns="0" tIns="0" rIns="0" bIns="0" rtlCol="0"/>
          <a:lstStyle/>
          <a:p>
            <a:endParaRPr/>
          </a:p>
        </p:txBody>
      </p:sp>
      <p:sp>
        <p:nvSpPr>
          <p:cNvPr id="197" name="object 197"/>
          <p:cNvSpPr/>
          <p:nvPr/>
        </p:nvSpPr>
        <p:spPr>
          <a:xfrm>
            <a:off x="6769227" y="5345938"/>
            <a:ext cx="201422" cy="160781"/>
          </a:xfrm>
          <a:prstGeom prst="rect">
            <a:avLst/>
          </a:prstGeom>
          <a:blipFill>
            <a:blip r:embed="rId47" cstate="print"/>
            <a:stretch>
              <a:fillRect/>
            </a:stretch>
          </a:blipFill>
        </p:spPr>
        <p:txBody>
          <a:bodyPr wrap="square" lIns="0" tIns="0" rIns="0" bIns="0" rtlCol="0"/>
          <a:lstStyle/>
          <a:p>
            <a:endParaRPr/>
          </a:p>
        </p:txBody>
      </p:sp>
      <p:sp>
        <p:nvSpPr>
          <p:cNvPr id="198" name="object 198"/>
          <p:cNvSpPr/>
          <p:nvPr/>
        </p:nvSpPr>
        <p:spPr>
          <a:xfrm>
            <a:off x="7140956" y="4686300"/>
            <a:ext cx="614045" cy="135508"/>
          </a:xfrm>
          <a:prstGeom prst="rect">
            <a:avLst/>
          </a:prstGeom>
          <a:blipFill>
            <a:blip r:embed="rId48" cstate="print"/>
            <a:stretch>
              <a:fillRect/>
            </a:stretch>
          </a:blipFill>
        </p:spPr>
        <p:txBody>
          <a:bodyPr wrap="square" lIns="0" tIns="0" rIns="0" bIns="0" rtlCol="0"/>
          <a:lstStyle/>
          <a:p>
            <a:endParaRPr/>
          </a:p>
        </p:txBody>
      </p:sp>
      <p:sp>
        <p:nvSpPr>
          <p:cNvPr id="199" name="object 199"/>
          <p:cNvSpPr/>
          <p:nvPr/>
        </p:nvSpPr>
        <p:spPr>
          <a:xfrm>
            <a:off x="7140956" y="4686300"/>
            <a:ext cx="614045" cy="135890"/>
          </a:xfrm>
          <a:custGeom>
            <a:avLst/>
            <a:gdLst/>
            <a:ahLst/>
            <a:cxnLst/>
            <a:rect l="l" t="t" r="r" b="b"/>
            <a:pathLst>
              <a:path w="614045" h="135889">
                <a:moveTo>
                  <a:pt x="0" y="67691"/>
                </a:moveTo>
                <a:lnTo>
                  <a:pt x="34262" y="36603"/>
                </a:lnTo>
                <a:lnTo>
                  <a:pt x="73896" y="23657"/>
                </a:lnTo>
                <a:lnTo>
                  <a:pt x="125693" y="13073"/>
                </a:lnTo>
                <a:lnTo>
                  <a:pt x="165930" y="7564"/>
                </a:lnTo>
                <a:lnTo>
                  <a:pt x="209995" y="3455"/>
                </a:lnTo>
                <a:lnTo>
                  <a:pt x="257257" y="887"/>
                </a:lnTo>
                <a:lnTo>
                  <a:pt x="307086" y="0"/>
                </a:lnTo>
                <a:lnTo>
                  <a:pt x="332263" y="224"/>
                </a:lnTo>
                <a:lnTo>
                  <a:pt x="380857" y="1969"/>
                </a:lnTo>
                <a:lnTo>
                  <a:pt x="426575" y="5326"/>
                </a:lnTo>
                <a:lnTo>
                  <a:pt x="468786" y="10152"/>
                </a:lnTo>
                <a:lnTo>
                  <a:pt x="506858" y="16310"/>
                </a:lnTo>
                <a:lnTo>
                  <a:pt x="554824" y="27733"/>
                </a:lnTo>
                <a:lnTo>
                  <a:pt x="598397" y="46313"/>
                </a:lnTo>
                <a:lnTo>
                  <a:pt x="614045" y="67691"/>
                </a:lnTo>
                <a:lnTo>
                  <a:pt x="613027" y="73254"/>
                </a:lnTo>
                <a:lnTo>
                  <a:pt x="579785" y="98861"/>
                </a:lnTo>
                <a:lnTo>
                  <a:pt x="540159" y="111830"/>
                </a:lnTo>
                <a:lnTo>
                  <a:pt x="488379" y="122426"/>
                </a:lnTo>
                <a:lnTo>
                  <a:pt x="448158" y="127941"/>
                </a:lnTo>
                <a:lnTo>
                  <a:pt x="404115" y="132052"/>
                </a:lnTo>
                <a:lnTo>
                  <a:pt x="356880" y="134621"/>
                </a:lnTo>
                <a:lnTo>
                  <a:pt x="307086" y="135508"/>
                </a:lnTo>
                <a:lnTo>
                  <a:pt x="281890" y="135284"/>
                </a:lnTo>
                <a:lnTo>
                  <a:pt x="233265" y="133538"/>
                </a:lnTo>
                <a:lnTo>
                  <a:pt x="187523" y="130180"/>
                </a:lnTo>
                <a:lnTo>
                  <a:pt x="145293" y="125350"/>
                </a:lnTo>
                <a:lnTo>
                  <a:pt x="107207" y="119187"/>
                </a:lnTo>
                <a:lnTo>
                  <a:pt x="59228" y="107747"/>
                </a:lnTo>
                <a:lnTo>
                  <a:pt x="15648" y="89130"/>
                </a:lnTo>
                <a:lnTo>
                  <a:pt x="0" y="67691"/>
                </a:lnTo>
                <a:close/>
              </a:path>
            </a:pathLst>
          </a:custGeom>
          <a:ln w="9525">
            <a:solidFill>
              <a:srgbClr val="163793"/>
            </a:solidFill>
          </a:ln>
        </p:spPr>
        <p:txBody>
          <a:bodyPr wrap="square" lIns="0" tIns="0" rIns="0" bIns="0" rtlCol="0"/>
          <a:lstStyle/>
          <a:p>
            <a:endParaRPr/>
          </a:p>
        </p:txBody>
      </p:sp>
      <p:sp>
        <p:nvSpPr>
          <p:cNvPr id="200" name="object 200"/>
          <p:cNvSpPr/>
          <p:nvPr/>
        </p:nvSpPr>
        <p:spPr>
          <a:xfrm>
            <a:off x="7140956" y="4670888"/>
            <a:ext cx="616610" cy="84372"/>
          </a:xfrm>
          <a:prstGeom prst="rect">
            <a:avLst/>
          </a:prstGeom>
          <a:blipFill>
            <a:blip r:embed="rId49" cstate="print"/>
            <a:stretch>
              <a:fillRect/>
            </a:stretch>
          </a:blipFill>
        </p:spPr>
        <p:txBody>
          <a:bodyPr wrap="square" lIns="0" tIns="0" rIns="0" bIns="0" rtlCol="0"/>
          <a:lstStyle/>
          <a:p>
            <a:endParaRPr/>
          </a:p>
        </p:txBody>
      </p:sp>
      <p:sp>
        <p:nvSpPr>
          <p:cNvPr id="201" name="object 201"/>
          <p:cNvSpPr/>
          <p:nvPr/>
        </p:nvSpPr>
        <p:spPr>
          <a:xfrm>
            <a:off x="7138416" y="4578858"/>
            <a:ext cx="614044" cy="158496"/>
          </a:xfrm>
          <a:prstGeom prst="rect">
            <a:avLst/>
          </a:prstGeom>
          <a:blipFill>
            <a:blip r:embed="rId50" cstate="print"/>
            <a:stretch>
              <a:fillRect/>
            </a:stretch>
          </a:blipFill>
        </p:spPr>
        <p:txBody>
          <a:bodyPr wrap="square" lIns="0" tIns="0" rIns="0" bIns="0" rtlCol="0"/>
          <a:lstStyle/>
          <a:p>
            <a:endParaRPr/>
          </a:p>
        </p:txBody>
      </p:sp>
      <p:sp>
        <p:nvSpPr>
          <p:cNvPr id="202" name="object 202"/>
          <p:cNvSpPr/>
          <p:nvPr/>
        </p:nvSpPr>
        <p:spPr>
          <a:xfrm>
            <a:off x="7138416" y="4578858"/>
            <a:ext cx="614045" cy="158750"/>
          </a:xfrm>
          <a:custGeom>
            <a:avLst/>
            <a:gdLst/>
            <a:ahLst/>
            <a:cxnLst/>
            <a:rect l="l" t="t" r="r" b="b"/>
            <a:pathLst>
              <a:path w="614045" h="158750">
                <a:moveTo>
                  <a:pt x="0" y="79248"/>
                </a:moveTo>
                <a:lnTo>
                  <a:pt x="24139" y="48434"/>
                </a:lnTo>
                <a:lnTo>
                  <a:pt x="59265" y="32479"/>
                </a:lnTo>
                <a:lnTo>
                  <a:pt x="107259" y="19102"/>
                </a:lnTo>
                <a:lnTo>
                  <a:pt x="145350" y="11892"/>
                </a:lnTo>
                <a:lnTo>
                  <a:pt x="187577" y="6238"/>
                </a:lnTo>
                <a:lnTo>
                  <a:pt x="233307" y="2307"/>
                </a:lnTo>
                <a:lnTo>
                  <a:pt x="281907" y="263"/>
                </a:lnTo>
                <a:lnTo>
                  <a:pt x="307085" y="0"/>
                </a:lnTo>
                <a:lnTo>
                  <a:pt x="332263" y="263"/>
                </a:lnTo>
                <a:lnTo>
                  <a:pt x="380857" y="2307"/>
                </a:lnTo>
                <a:lnTo>
                  <a:pt x="426575" y="6238"/>
                </a:lnTo>
                <a:lnTo>
                  <a:pt x="468786" y="11892"/>
                </a:lnTo>
                <a:lnTo>
                  <a:pt x="506858" y="19102"/>
                </a:lnTo>
                <a:lnTo>
                  <a:pt x="554824" y="32479"/>
                </a:lnTo>
                <a:lnTo>
                  <a:pt x="589924" y="48434"/>
                </a:lnTo>
                <a:lnTo>
                  <a:pt x="614044" y="79248"/>
                </a:lnTo>
                <a:lnTo>
                  <a:pt x="613027" y="85754"/>
                </a:lnTo>
                <a:lnTo>
                  <a:pt x="579785" y="115687"/>
                </a:lnTo>
                <a:lnTo>
                  <a:pt x="540159" y="130841"/>
                </a:lnTo>
                <a:lnTo>
                  <a:pt x="488379" y="143219"/>
                </a:lnTo>
                <a:lnTo>
                  <a:pt x="448158" y="149659"/>
                </a:lnTo>
                <a:lnTo>
                  <a:pt x="404115" y="154460"/>
                </a:lnTo>
                <a:lnTo>
                  <a:pt x="356880" y="157460"/>
                </a:lnTo>
                <a:lnTo>
                  <a:pt x="307085" y="158496"/>
                </a:lnTo>
                <a:lnTo>
                  <a:pt x="281907" y="158233"/>
                </a:lnTo>
                <a:lnTo>
                  <a:pt x="233307" y="156195"/>
                </a:lnTo>
                <a:lnTo>
                  <a:pt x="187577" y="152274"/>
                </a:lnTo>
                <a:lnTo>
                  <a:pt x="145350" y="146634"/>
                </a:lnTo>
                <a:lnTo>
                  <a:pt x="107259" y="139435"/>
                </a:lnTo>
                <a:lnTo>
                  <a:pt x="59265" y="126071"/>
                </a:lnTo>
                <a:lnTo>
                  <a:pt x="24139" y="110114"/>
                </a:lnTo>
                <a:lnTo>
                  <a:pt x="0" y="79248"/>
                </a:lnTo>
                <a:close/>
              </a:path>
            </a:pathLst>
          </a:custGeom>
          <a:ln w="9525">
            <a:solidFill>
              <a:srgbClr val="163793"/>
            </a:solidFill>
          </a:ln>
        </p:spPr>
        <p:txBody>
          <a:bodyPr wrap="square" lIns="0" tIns="0" rIns="0" bIns="0" rtlCol="0"/>
          <a:lstStyle/>
          <a:p>
            <a:endParaRPr/>
          </a:p>
        </p:txBody>
      </p:sp>
      <p:sp>
        <p:nvSpPr>
          <p:cNvPr id="203" name="object 203"/>
          <p:cNvSpPr/>
          <p:nvPr/>
        </p:nvSpPr>
        <p:spPr>
          <a:xfrm>
            <a:off x="7261732" y="4619752"/>
            <a:ext cx="347345" cy="74295"/>
          </a:xfrm>
          <a:custGeom>
            <a:avLst/>
            <a:gdLst/>
            <a:ahLst/>
            <a:cxnLst/>
            <a:rect l="l" t="t" r="r" b="b"/>
            <a:pathLst>
              <a:path w="347345" h="74295">
                <a:moveTo>
                  <a:pt x="0" y="74168"/>
                </a:moveTo>
                <a:lnTo>
                  <a:pt x="107569" y="74168"/>
                </a:lnTo>
                <a:lnTo>
                  <a:pt x="215138" y="0"/>
                </a:lnTo>
                <a:lnTo>
                  <a:pt x="347345" y="0"/>
                </a:lnTo>
              </a:path>
            </a:pathLst>
          </a:custGeom>
          <a:ln w="12700">
            <a:solidFill>
              <a:srgbClr val="163793"/>
            </a:solidFill>
          </a:ln>
        </p:spPr>
        <p:txBody>
          <a:bodyPr wrap="square" lIns="0" tIns="0" rIns="0" bIns="0" rtlCol="0"/>
          <a:lstStyle/>
          <a:p>
            <a:endParaRPr/>
          </a:p>
        </p:txBody>
      </p:sp>
      <p:sp>
        <p:nvSpPr>
          <p:cNvPr id="204" name="object 204"/>
          <p:cNvSpPr/>
          <p:nvPr/>
        </p:nvSpPr>
        <p:spPr>
          <a:xfrm>
            <a:off x="7277481" y="4619752"/>
            <a:ext cx="316230" cy="74295"/>
          </a:xfrm>
          <a:custGeom>
            <a:avLst/>
            <a:gdLst/>
            <a:ahLst/>
            <a:cxnLst/>
            <a:rect l="l" t="t" r="r" b="b"/>
            <a:pathLst>
              <a:path w="316229" h="74295">
                <a:moveTo>
                  <a:pt x="0" y="0"/>
                </a:moveTo>
                <a:lnTo>
                  <a:pt x="107569" y="0"/>
                </a:lnTo>
                <a:lnTo>
                  <a:pt x="215011" y="74168"/>
                </a:lnTo>
                <a:lnTo>
                  <a:pt x="315849" y="74168"/>
                </a:lnTo>
              </a:path>
            </a:pathLst>
          </a:custGeom>
          <a:ln w="12700">
            <a:solidFill>
              <a:srgbClr val="163793"/>
            </a:solidFill>
          </a:ln>
        </p:spPr>
        <p:txBody>
          <a:bodyPr wrap="square" lIns="0" tIns="0" rIns="0" bIns="0" rtlCol="0"/>
          <a:lstStyle/>
          <a:p>
            <a:endParaRPr/>
          </a:p>
        </p:txBody>
      </p:sp>
      <p:sp>
        <p:nvSpPr>
          <p:cNvPr id="205" name="object 205"/>
          <p:cNvSpPr/>
          <p:nvPr/>
        </p:nvSpPr>
        <p:spPr>
          <a:xfrm>
            <a:off x="7140956" y="465302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06" name="object 206"/>
          <p:cNvSpPr/>
          <p:nvPr/>
        </p:nvSpPr>
        <p:spPr>
          <a:xfrm>
            <a:off x="7752460" y="465810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07" name="object 207"/>
          <p:cNvSpPr/>
          <p:nvPr/>
        </p:nvSpPr>
        <p:spPr>
          <a:xfrm>
            <a:off x="7774305" y="4984750"/>
            <a:ext cx="614172" cy="135508"/>
          </a:xfrm>
          <a:prstGeom prst="rect">
            <a:avLst/>
          </a:prstGeom>
          <a:blipFill>
            <a:blip r:embed="rId51" cstate="print"/>
            <a:stretch>
              <a:fillRect/>
            </a:stretch>
          </a:blipFill>
        </p:spPr>
        <p:txBody>
          <a:bodyPr wrap="square" lIns="0" tIns="0" rIns="0" bIns="0" rtlCol="0"/>
          <a:lstStyle/>
          <a:p>
            <a:endParaRPr/>
          </a:p>
        </p:txBody>
      </p:sp>
      <p:sp>
        <p:nvSpPr>
          <p:cNvPr id="208" name="object 208"/>
          <p:cNvSpPr/>
          <p:nvPr/>
        </p:nvSpPr>
        <p:spPr>
          <a:xfrm>
            <a:off x="7774305" y="4984750"/>
            <a:ext cx="614680" cy="135890"/>
          </a:xfrm>
          <a:custGeom>
            <a:avLst/>
            <a:gdLst/>
            <a:ahLst/>
            <a:cxnLst/>
            <a:rect l="l" t="t" r="r" b="b"/>
            <a:pathLst>
              <a:path w="614679" h="135889">
                <a:moveTo>
                  <a:pt x="0" y="67691"/>
                </a:moveTo>
                <a:lnTo>
                  <a:pt x="34286" y="36603"/>
                </a:lnTo>
                <a:lnTo>
                  <a:pt x="73939" y="23657"/>
                </a:lnTo>
                <a:lnTo>
                  <a:pt x="125748" y="13073"/>
                </a:lnTo>
                <a:lnTo>
                  <a:pt x="165986" y="7564"/>
                </a:lnTo>
                <a:lnTo>
                  <a:pt x="210043" y="3455"/>
                </a:lnTo>
                <a:lnTo>
                  <a:pt x="257288" y="887"/>
                </a:lnTo>
                <a:lnTo>
                  <a:pt x="307086" y="0"/>
                </a:lnTo>
                <a:lnTo>
                  <a:pt x="332264" y="224"/>
                </a:lnTo>
                <a:lnTo>
                  <a:pt x="380864" y="1969"/>
                </a:lnTo>
                <a:lnTo>
                  <a:pt x="426594" y="5326"/>
                </a:lnTo>
                <a:lnTo>
                  <a:pt x="468821" y="10152"/>
                </a:lnTo>
                <a:lnTo>
                  <a:pt x="506912" y="16310"/>
                </a:lnTo>
                <a:lnTo>
                  <a:pt x="554906" y="27733"/>
                </a:lnTo>
                <a:lnTo>
                  <a:pt x="598511" y="46313"/>
                </a:lnTo>
                <a:lnTo>
                  <a:pt x="614172" y="67691"/>
                </a:lnTo>
                <a:lnTo>
                  <a:pt x="613153" y="73254"/>
                </a:lnTo>
                <a:lnTo>
                  <a:pt x="579885" y="98861"/>
                </a:lnTo>
                <a:lnTo>
                  <a:pt x="540232" y="111830"/>
                </a:lnTo>
                <a:lnTo>
                  <a:pt x="488423" y="122426"/>
                </a:lnTo>
                <a:lnTo>
                  <a:pt x="448185" y="127941"/>
                </a:lnTo>
                <a:lnTo>
                  <a:pt x="404128" y="132052"/>
                </a:lnTo>
                <a:lnTo>
                  <a:pt x="356883" y="134621"/>
                </a:lnTo>
                <a:lnTo>
                  <a:pt x="307086" y="135508"/>
                </a:lnTo>
                <a:lnTo>
                  <a:pt x="281907" y="135284"/>
                </a:lnTo>
                <a:lnTo>
                  <a:pt x="233307" y="133538"/>
                </a:lnTo>
                <a:lnTo>
                  <a:pt x="187577" y="130180"/>
                </a:lnTo>
                <a:lnTo>
                  <a:pt x="145350" y="125350"/>
                </a:lnTo>
                <a:lnTo>
                  <a:pt x="107259" y="119187"/>
                </a:lnTo>
                <a:lnTo>
                  <a:pt x="59265" y="107747"/>
                </a:lnTo>
                <a:lnTo>
                  <a:pt x="15660" y="89130"/>
                </a:lnTo>
                <a:lnTo>
                  <a:pt x="0" y="67691"/>
                </a:lnTo>
                <a:close/>
              </a:path>
            </a:pathLst>
          </a:custGeom>
          <a:ln w="9524">
            <a:solidFill>
              <a:srgbClr val="163793"/>
            </a:solidFill>
          </a:ln>
        </p:spPr>
        <p:txBody>
          <a:bodyPr wrap="square" lIns="0" tIns="0" rIns="0" bIns="0" rtlCol="0"/>
          <a:lstStyle/>
          <a:p>
            <a:endParaRPr/>
          </a:p>
        </p:txBody>
      </p:sp>
      <p:sp>
        <p:nvSpPr>
          <p:cNvPr id="209" name="object 209"/>
          <p:cNvSpPr/>
          <p:nvPr/>
        </p:nvSpPr>
        <p:spPr>
          <a:xfrm>
            <a:off x="7774305" y="4969338"/>
            <a:ext cx="616610" cy="84372"/>
          </a:xfrm>
          <a:prstGeom prst="rect">
            <a:avLst/>
          </a:prstGeom>
          <a:blipFill>
            <a:blip r:embed="rId52" cstate="print"/>
            <a:stretch>
              <a:fillRect/>
            </a:stretch>
          </a:blipFill>
        </p:spPr>
        <p:txBody>
          <a:bodyPr wrap="square" lIns="0" tIns="0" rIns="0" bIns="0" rtlCol="0"/>
          <a:lstStyle/>
          <a:p>
            <a:endParaRPr/>
          </a:p>
        </p:txBody>
      </p:sp>
      <p:sp>
        <p:nvSpPr>
          <p:cNvPr id="210" name="object 210"/>
          <p:cNvSpPr/>
          <p:nvPr/>
        </p:nvSpPr>
        <p:spPr>
          <a:xfrm>
            <a:off x="7771892" y="4877308"/>
            <a:ext cx="614044" cy="158496"/>
          </a:xfrm>
          <a:prstGeom prst="rect">
            <a:avLst/>
          </a:prstGeom>
          <a:blipFill>
            <a:blip r:embed="rId50" cstate="print"/>
            <a:stretch>
              <a:fillRect/>
            </a:stretch>
          </a:blipFill>
        </p:spPr>
        <p:txBody>
          <a:bodyPr wrap="square" lIns="0" tIns="0" rIns="0" bIns="0" rtlCol="0"/>
          <a:lstStyle/>
          <a:p>
            <a:endParaRPr/>
          </a:p>
        </p:txBody>
      </p:sp>
      <p:sp>
        <p:nvSpPr>
          <p:cNvPr id="211" name="object 211"/>
          <p:cNvSpPr/>
          <p:nvPr/>
        </p:nvSpPr>
        <p:spPr>
          <a:xfrm>
            <a:off x="7771892" y="4877308"/>
            <a:ext cx="614045" cy="158750"/>
          </a:xfrm>
          <a:custGeom>
            <a:avLst/>
            <a:gdLst/>
            <a:ahLst/>
            <a:cxnLst/>
            <a:rect l="l" t="t" r="r" b="b"/>
            <a:pathLst>
              <a:path w="614045" h="158750">
                <a:moveTo>
                  <a:pt x="0" y="79248"/>
                </a:moveTo>
                <a:lnTo>
                  <a:pt x="24120" y="48434"/>
                </a:lnTo>
                <a:lnTo>
                  <a:pt x="59220" y="32479"/>
                </a:lnTo>
                <a:lnTo>
                  <a:pt x="107186" y="19102"/>
                </a:lnTo>
                <a:lnTo>
                  <a:pt x="145258" y="11892"/>
                </a:lnTo>
                <a:lnTo>
                  <a:pt x="187469" y="6238"/>
                </a:lnTo>
                <a:lnTo>
                  <a:pt x="233187" y="2307"/>
                </a:lnTo>
                <a:lnTo>
                  <a:pt x="281781" y="263"/>
                </a:lnTo>
                <a:lnTo>
                  <a:pt x="306958" y="0"/>
                </a:lnTo>
                <a:lnTo>
                  <a:pt x="332154" y="263"/>
                </a:lnTo>
                <a:lnTo>
                  <a:pt x="380779" y="2307"/>
                </a:lnTo>
                <a:lnTo>
                  <a:pt x="426521" y="6238"/>
                </a:lnTo>
                <a:lnTo>
                  <a:pt x="468751" y="11892"/>
                </a:lnTo>
                <a:lnTo>
                  <a:pt x="506837" y="19102"/>
                </a:lnTo>
                <a:lnTo>
                  <a:pt x="554816" y="32479"/>
                </a:lnTo>
                <a:lnTo>
                  <a:pt x="589922" y="48434"/>
                </a:lnTo>
                <a:lnTo>
                  <a:pt x="614044" y="79248"/>
                </a:lnTo>
                <a:lnTo>
                  <a:pt x="613027" y="85754"/>
                </a:lnTo>
                <a:lnTo>
                  <a:pt x="579782" y="115687"/>
                </a:lnTo>
                <a:lnTo>
                  <a:pt x="540148" y="130841"/>
                </a:lnTo>
                <a:lnTo>
                  <a:pt x="488351" y="143219"/>
                </a:lnTo>
                <a:lnTo>
                  <a:pt x="448114" y="149659"/>
                </a:lnTo>
                <a:lnTo>
                  <a:pt x="404049" y="154460"/>
                </a:lnTo>
                <a:lnTo>
                  <a:pt x="356787" y="157460"/>
                </a:lnTo>
                <a:lnTo>
                  <a:pt x="306958" y="158496"/>
                </a:lnTo>
                <a:lnTo>
                  <a:pt x="281781" y="158233"/>
                </a:lnTo>
                <a:lnTo>
                  <a:pt x="233187" y="156195"/>
                </a:lnTo>
                <a:lnTo>
                  <a:pt x="187469" y="152274"/>
                </a:lnTo>
                <a:lnTo>
                  <a:pt x="145258" y="146634"/>
                </a:lnTo>
                <a:lnTo>
                  <a:pt x="107186" y="139435"/>
                </a:lnTo>
                <a:lnTo>
                  <a:pt x="59220" y="126071"/>
                </a:lnTo>
                <a:lnTo>
                  <a:pt x="24120" y="110114"/>
                </a:lnTo>
                <a:lnTo>
                  <a:pt x="0" y="79248"/>
                </a:lnTo>
                <a:close/>
              </a:path>
            </a:pathLst>
          </a:custGeom>
          <a:ln w="9525">
            <a:solidFill>
              <a:srgbClr val="163793"/>
            </a:solidFill>
          </a:ln>
        </p:spPr>
        <p:txBody>
          <a:bodyPr wrap="square" lIns="0" tIns="0" rIns="0" bIns="0" rtlCol="0"/>
          <a:lstStyle/>
          <a:p>
            <a:endParaRPr/>
          </a:p>
        </p:txBody>
      </p:sp>
      <p:sp>
        <p:nvSpPr>
          <p:cNvPr id="212" name="object 212"/>
          <p:cNvSpPr/>
          <p:nvPr/>
        </p:nvSpPr>
        <p:spPr>
          <a:xfrm>
            <a:off x="7895208" y="4918202"/>
            <a:ext cx="347345" cy="74295"/>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a:p>
        </p:txBody>
      </p:sp>
      <p:sp>
        <p:nvSpPr>
          <p:cNvPr id="213" name="object 213"/>
          <p:cNvSpPr/>
          <p:nvPr/>
        </p:nvSpPr>
        <p:spPr>
          <a:xfrm>
            <a:off x="7910830" y="4918202"/>
            <a:ext cx="316230" cy="74295"/>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a:p>
        </p:txBody>
      </p:sp>
      <p:sp>
        <p:nvSpPr>
          <p:cNvPr id="214" name="object 214"/>
          <p:cNvSpPr/>
          <p:nvPr/>
        </p:nvSpPr>
        <p:spPr>
          <a:xfrm>
            <a:off x="7774305" y="495147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15" name="object 215"/>
          <p:cNvSpPr/>
          <p:nvPr/>
        </p:nvSpPr>
        <p:spPr>
          <a:xfrm>
            <a:off x="8385936" y="495655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16" name="object 216"/>
          <p:cNvSpPr/>
          <p:nvPr/>
        </p:nvSpPr>
        <p:spPr>
          <a:xfrm>
            <a:off x="6424929" y="5029200"/>
            <a:ext cx="614172" cy="135508"/>
          </a:xfrm>
          <a:prstGeom prst="rect">
            <a:avLst/>
          </a:prstGeom>
          <a:blipFill>
            <a:blip r:embed="rId51" cstate="print"/>
            <a:stretch>
              <a:fillRect/>
            </a:stretch>
          </a:blipFill>
        </p:spPr>
        <p:txBody>
          <a:bodyPr wrap="square" lIns="0" tIns="0" rIns="0" bIns="0" rtlCol="0"/>
          <a:lstStyle/>
          <a:p>
            <a:endParaRPr/>
          </a:p>
        </p:txBody>
      </p:sp>
      <p:sp>
        <p:nvSpPr>
          <p:cNvPr id="217" name="object 217"/>
          <p:cNvSpPr/>
          <p:nvPr/>
        </p:nvSpPr>
        <p:spPr>
          <a:xfrm>
            <a:off x="6424929" y="5029200"/>
            <a:ext cx="614680" cy="135890"/>
          </a:xfrm>
          <a:custGeom>
            <a:avLst/>
            <a:gdLst/>
            <a:ahLst/>
            <a:cxnLst/>
            <a:rect l="l" t="t" r="r" b="b"/>
            <a:pathLst>
              <a:path w="614679" h="135889">
                <a:moveTo>
                  <a:pt x="0" y="67691"/>
                </a:moveTo>
                <a:lnTo>
                  <a:pt x="34286" y="36603"/>
                </a:lnTo>
                <a:lnTo>
                  <a:pt x="73939" y="23657"/>
                </a:lnTo>
                <a:lnTo>
                  <a:pt x="125748" y="13073"/>
                </a:lnTo>
                <a:lnTo>
                  <a:pt x="165986" y="7564"/>
                </a:lnTo>
                <a:lnTo>
                  <a:pt x="210043" y="3455"/>
                </a:lnTo>
                <a:lnTo>
                  <a:pt x="257288" y="887"/>
                </a:lnTo>
                <a:lnTo>
                  <a:pt x="307086" y="0"/>
                </a:lnTo>
                <a:lnTo>
                  <a:pt x="332264" y="224"/>
                </a:lnTo>
                <a:lnTo>
                  <a:pt x="380864" y="1969"/>
                </a:lnTo>
                <a:lnTo>
                  <a:pt x="426594" y="5326"/>
                </a:lnTo>
                <a:lnTo>
                  <a:pt x="468821" y="10152"/>
                </a:lnTo>
                <a:lnTo>
                  <a:pt x="506912" y="16310"/>
                </a:lnTo>
                <a:lnTo>
                  <a:pt x="554906" y="27733"/>
                </a:lnTo>
                <a:lnTo>
                  <a:pt x="598511" y="46313"/>
                </a:lnTo>
                <a:lnTo>
                  <a:pt x="614172" y="67691"/>
                </a:lnTo>
                <a:lnTo>
                  <a:pt x="613153" y="73254"/>
                </a:lnTo>
                <a:lnTo>
                  <a:pt x="579885" y="98861"/>
                </a:lnTo>
                <a:lnTo>
                  <a:pt x="540232" y="111830"/>
                </a:lnTo>
                <a:lnTo>
                  <a:pt x="488423" y="122426"/>
                </a:lnTo>
                <a:lnTo>
                  <a:pt x="448185" y="127941"/>
                </a:lnTo>
                <a:lnTo>
                  <a:pt x="404128" y="132052"/>
                </a:lnTo>
                <a:lnTo>
                  <a:pt x="356883" y="134621"/>
                </a:lnTo>
                <a:lnTo>
                  <a:pt x="307086" y="135508"/>
                </a:lnTo>
                <a:lnTo>
                  <a:pt x="281907" y="135284"/>
                </a:lnTo>
                <a:lnTo>
                  <a:pt x="233307" y="133538"/>
                </a:lnTo>
                <a:lnTo>
                  <a:pt x="187577" y="130180"/>
                </a:lnTo>
                <a:lnTo>
                  <a:pt x="145350" y="125350"/>
                </a:lnTo>
                <a:lnTo>
                  <a:pt x="107259" y="119187"/>
                </a:lnTo>
                <a:lnTo>
                  <a:pt x="59265" y="107747"/>
                </a:lnTo>
                <a:lnTo>
                  <a:pt x="15660" y="89130"/>
                </a:lnTo>
                <a:lnTo>
                  <a:pt x="0" y="67691"/>
                </a:lnTo>
                <a:close/>
              </a:path>
            </a:pathLst>
          </a:custGeom>
          <a:ln w="9524">
            <a:solidFill>
              <a:srgbClr val="163793"/>
            </a:solidFill>
          </a:ln>
        </p:spPr>
        <p:txBody>
          <a:bodyPr wrap="square" lIns="0" tIns="0" rIns="0" bIns="0" rtlCol="0"/>
          <a:lstStyle/>
          <a:p>
            <a:endParaRPr/>
          </a:p>
        </p:txBody>
      </p:sp>
      <p:sp>
        <p:nvSpPr>
          <p:cNvPr id="218" name="object 218"/>
          <p:cNvSpPr/>
          <p:nvPr/>
        </p:nvSpPr>
        <p:spPr>
          <a:xfrm>
            <a:off x="6424929" y="5013788"/>
            <a:ext cx="616610" cy="84372"/>
          </a:xfrm>
          <a:prstGeom prst="rect">
            <a:avLst/>
          </a:prstGeom>
          <a:blipFill>
            <a:blip r:embed="rId52" cstate="print"/>
            <a:stretch>
              <a:fillRect/>
            </a:stretch>
          </a:blipFill>
        </p:spPr>
        <p:txBody>
          <a:bodyPr wrap="square" lIns="0" tIns="0" rIns="0" bIns="0" rtlCol="0"/>
          <a:lstStyle/>
          <a:p>
            <a:endParaRPr/>
          </a:p>
        </p:txBody>
      </p:sp>
      <p:sp>
        <p:nvSpPr>
          <p:cNvPr id="219" name="object 219"/>
          <p:cNvSpPr/>
          <p:nvPr/>
        </p:nvSpPr>
        <p:spPr>
          <a:xfrm>
            <a:off x="6422516" y="4921758"/>
            <a:ext cx="614044" cy="158496"/>
          </a:xfrm>
          <a:prstGeom prst="rect">
            <a:avLst/>
          </a:prstGeom>
          <a:blipFill>
            <a:blip r:embed="rId50" cstate="print"/>
            <a:stretch>
              <a:fillRect/>
            </a:stretch>
          </a:blipFill>
        </p:spPr>
        <p:txBody>
          <a:bodyPr wrap="square" lIns="0" tIns="0" rIns="0" bIns="0" rtlCol="0"/>
          <a:lstStyle/>
          <a:p>
            <a:endParaRPr/>
          </a:p>
        </p:txBody>
      </p:sp>
      <p:sp>
        <p:nvSpPr>
          <p:cNvPr id="220" name="object 220"/>
          <p:cNvSpPr/>
          <p:nvPr/>
        </p:nvSpPr>
        <p:spPr>
          <a:xfrm>
            <a:off x="6422516" y="4921758"/>
            <a:ext cx="614045" cy="158750"/>
          </a:xfrm>
          <a:custGeom>
            <a:avLst/>
            <a:gdLst/>
            <a:ahLst/>
            <a:cxnLst/>
            <a:rect l="l" t="t" r="r" b="b"/>
            <a:pathLst>
              <a:path w="614045" h="158750">
                <a:moveTo>
                  <a:pt x="0" y="79248"/>
                </a:moveTo>
                <a:lnTo>
                  <a:pt x="24120" y="48434"/>
                </a:lnTo>
                <a:lnTo>
                  <a:pt x="59220" y="32479"/>
                </a:lnTo>
                <a:lnTo>
                  <a:pt x="107186" y="19102"/>
                </a:lnTo>
                <a:lnTo>
                  <a:pt x="145258" y="11892"/>
                </a:lnTo>
                <a:lnTo>
                  <a:pt x="187469" y="6238"/>
                </a:lnTo>
                <a:lnTo>
                  <a:pt x="233187" y="2307"/>
                </a:lnTo>
                <a:lnTo>
                  <a:pt x="281781" y="263"/>
                </a:lnTo>
                <a:lnTo>
                  <a:pt x="306959" y="0"/>
                </a:lnTo>
                <a:lnTo>
                  <a:pt x="332154" y="263"/>
                </a:lnTo>
                <a:lnTo>
                  <a:pt x="380779" y="2307"/>
                </a:lnTo>
                <a:lnTo>
                  <a:pt x="426521" y="6238"/>
                </a:lnTo>
                <a:lnTo>
                  <a:pt x="468751" y="11892"/>
                </a:lnTo>
                <a:lnTo>
                  <a:pt x="506837" y="19102"/>
                </a:lnTo>
                <a:lnTo>
                  <a:pt x="554816" y="32479"/>
                </a:lnTo>
                <a:lnTo>
                  <a:pt x="589922" y="48434"/>
                </a:lnTo>
                <a:lnTo>
                  <a:pt x="614044" y="79248"/>
                </a:lnTo>
                <a:lnTo>
                  <a:pt x="613027" y="85754"/>
                </a:lnTo>
                <a:lnTo>
                  <a:pt x="579782" y="115687"/>
                </a:lnTo>
                <a:lnTo>
                  <a:pt x="540148" y="130841"/>
                </a:lnTo>
                <a:lnTo>
                  <a:pt x="488351" y="143219"/>
                </a:lnTo>
                <a:lnTo>
                  <a:pt x="448114" y="149659"/>
                </a:lnTo>
                <a:lnTo>
                  <a:pt x="404049" y="154460"/>
                </a:lnTo>
                <a:lnTo>
                  <a:pt x="356787" y="157460"/>
                </a:lnTo>
                <a:lnTo>
                  <a:pt x="306959" y="158496"/>
                </a:lnTo>
                <a:lnTo>
                  <a:pt x="281781" y="158233"/>
                </a:lnTo>
                <a:lnTo>
                  <a:pt x="233187" y="156195"/>
                </a:lnTo>
                <a:lnTo>
                  <a:pt x="187469" y="152274"/>
                </a:lnTo>
                <a:lnTo>
                  <a:pt x="145258" y="146634"/>
                </a:lnTo>
                <a:lnTo>
                  <a:pt x="107186" y="139435"/>
                </a:lnTo>
                <a:lnTo>
                  <a:pt x="59220" y="126071"/>
                </a:lnTo>
                <a:lnTo>
                  <a:pt x="24120" y="110114"/>
                </a:lnTo>
                <a:lnTo>
                  <a:pt x="0" y="79248"/>
                </a:lnTo>
                <a:close/>
              </a:path>
            </a:pathLst>
          </a:custGeom>
          <a:ln w="9525">
            <a:solidFill>
              <a:srgbClr val="163793"/>
            </a:solidFill>
          </a:ln>
        </p:spPr>
        <p:txBody>
          <a:bodyPr wrap="square" lIns="0" tIns="0" rIns="0" bIns="0" rtlCol="0"/>
          <a:lstStyle/>
          <a:p>
            <a:endParaRPr/>
          </a:p>
        </p:txBody>
      </p:sp>
      <p:sp>
        <p:nvSpPr>
          <p:cNvPr id="221" name="object 221"/>
          <p:cNvSpPr/>
          <p:nvPr/>
        </p:nvSpPr>
        <p:spPr>
          <a:xfrm>
            <a:off x="6545833" y="4962652"/>
            <a:ext cx="347345" cy="74295"/>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a:p>
        </p:txBody>
      </p:sp>
      <p:sp>
        <p:nvSpPr>
          <p:cNvPr id="222" name="object 222"/>
          <p:cNvSpPr/>
          <p:nvPr/>
        </p:nvSpPr>
        <p:spPr>
          <a:xfrm>
            <a:off x="6561455" y="4962652"/>
            <a:ext cx="316230" cy="74295"/>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a:p>
        </p:txBody>
      </p:sp>
      <p:sp>
        <p:nvSpPr>
          <p:cNvPr id="223" name="object 223"/>
          <p:cNvSpPr/>
          <p:nvPr/>
        </p:nvSpPr>
        <p:spPr>
          <a:xfrm>
            <a:off x="6424929" y="499592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24" name="object 224"/>
          <p:cNvSpPr/>
          <p:nvPr/>
        </p:nvSpPr>
        <p:spPr>
          <a:xfrm>
            <a:off x="7036561" y="500100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25" name="object 225"/>
          <p:cNvSpPr/>
          <p:nvPr/>
        </p:nvSpPr>
        <p:spPr>
          <a:xfrm>
            <a:off x="7340472" y="5131917"/>
            <a:ext cx="411949" cy="366166"/>
          </a:xfrm>
          <a:prstGeom prst="rect">
            <a:avLst/>
          </a:prstGeom>
          <a:blipFill>
            <a:blip r:embed="rId30" cstate="print"/>
            <a:stretch>
              <a:fillRect/>
            </a:stretch>
          </a:blipFill>
        </p:spPr>
        <p:txBody>
          <a:bodyPr wrap="square" lIns="0" tIns="0" rIns="0" bIns="0" rtlCol="0"/>
          <a:lstStyle/>
          <a:p>
            <a:endParaRPr/>
          </a:p>
        </p:txBody>
      </p:sp>
      <p:sp>
        <p:nvSpPr>
          <p:cNvPr id="226" name="object 226"/>
          <p:cNvSpPr/>
          <p:nvPr/>
        </p:nvSpPr>
        <p:spPr>
          <a:xfrm>
            <a:off x="7308342" y="5077409"/>
            <a:ext cx="563562" cy="126542"/>
          </a:xfrm>
          <a:prstGeom prst="rect">
            <a:avLst/>
          </a:prstGeom>
          <a:blipFill>
            <a:blip r:embed="rId53" cstate="print"/>
            <a:stretch>
              <a:fillRect/>
            </a:stretch>
          </a:blipFill>
        </p:spPr>
        <p:txBody>
          <a:bodyPr wrap="square" lIns="0" tIns="0" rIns="0" bIns="0" rtlCol="0"/>
          <a:lstStyle/>
          <a:p>
            <a:endParaRPr/>
          </a:p>
        </p:txBody>
      </p:sp>
      <p:sp>
        <p:nvSpPr>
          <p:cNvPr id="227" name="object 227"/>
          <p:cNvSpPr txBox="1"/>
          <p:nvPr/>
        </p:nvSpPr>
        <p:spPr>
          <a:xfrm>
            <a:off x="5211826" y="5756087"/>
            <a:ext cx="1636395" cy="473709"/>
          </a:xfrm>
          <a:prstGeom prst="rect">
            <a:avLst/>
          </a:prstGeom>
        </p:spPr>
        <p:txBody>
          <a:bodyPr vert="horz" wrap="square" lIns="0" tIns="0" rIns="0" bIns="0" rtlCol="0">
            <a:spAutoFit/>
          </a:bodyPr>
          <a:lstStyle/>
          <a:p>
            <a:pPr marL="269875">
              <a:lnSpc>
                <a:spcPts val="1945"/>
              </a:lnSpc>
            </a:pPr>
            <a:r>
              <a:rPr sz="1800" b="1" dirty="0">
                <a:solidFill>
                  <a:srgbClr val="163793"/>
                </a:solidFill>
                <a:latin typeface="宋体"/>
                <a:cs typeface="宋体"/>
              </a:rPr>
              <a:t>机构网络</a:t>
            </a:r>
            <a:endParaRPr sz="1800">
              <a:latin typeface="宋体"/>
              <a:cs typeface="宋体"/>
            </a:endParaRPr>
          </a:p>
          <a:p>
            <a:pPr marL="12700">
              <a:lnSpc>
                <a:spcPts val="1935"/>
              </a:lnSpc>
            </a:pPr>
            <a:r>
              <a:rPr sz="1800" b="1" dirty="0">
                <a:solidFill>
                  <a:srgbClr val="163793"/>
                </a:solidFill>
                <a:latin typeface="宋体"/>
                <a:cs typeface="宋体"/>
              </a:rPr>
              <a:t>（如校园网等）</a:t>
            </a:r>
            <a:endParaRPr sz="1800">
              <a:latin typeface="宋体"/>
              <a:cs typeface="宋体"/>
            </a:endParaRPr>
          </a:p>
        </p:txBody>
      </p:sp>
      <p:sp>
        <p:nvSpPr>
          <p:cNvPr id="228" name="object 228"/>
          <p:cNvSpPr/>
          <p:nvPr/>
        </p:nvSpPr>
        <p:spPr>
          <a:xfrm>
            <a:off x="8596121" y="5076571"/>
            <a:ext cx="45084" cy="458978"/>
          </a:xfrm>
          <a:prstGeom prst="rect">
            <a:avLst/>
          </a:prstGeom>
          <a:blipFill>
            <a:blip r:embed="rId54" cstate="print"/>
            <a:stretch>
              <a:fillRect/>
            </a:stretch>
          </a:blipFill>
        </p:spPr>
        <p:txBody>
          <a:bodyPr wrap="square" lIns="0" tIns="0" rIns="0" bIns="0" rtlCol="0"/>
          <a:lstStyle/>
          <a:p>
            <a:endParaRPr/>
          </a:p>
        </p:txBody>
      </p:sp>
      <p:sp>
        <p:nvSpPr>
          <p:cNvPr id="229" name="object 229"/>
          <p:cNvSpPr/>
          <p:nvPr/>
        </p:nvSpPr>
        <p:spPr>
          <a:xfrm>
            <a:off x="8427466" y="5075809"/>
            <a:ext cx="166636" cy="458723"/>
          </a:xfrm>
          <a:prstGeom prst="rect">
            <a:avLst/>
          </a:prstGeom>
          <a:blipFill>
            <a:blip r:embed="rId55" cstate="print"/>
            <a:stretch>
              <a:fillRect/>
            </a:stretch>
          </a:blipFill>
        </p:spPr>
        <p:txBody>
          <a:bodyPr wrap="square" lIns="0" tIns="0" rIns="0" bIns="0" rtlCol="0"/>
          <a:lstStyle/>
          <a:p>
            <a:endParaRPr/>
          </a:p>
        </p:txBody>
      </p:sp>
      <p:sp>
        <p:nvSpPr>
          <p:cNvPr id="230" name="object 230"/>
          <p:cNvSpPr/>
          <p:nvPr/>
        </p:nvSpPr>
        <p:spPr>
          <a:xfrm>
            <a:off x="8605393" y="5104129"/>
            <a:ext cx="18081" cy="418464"/>
          </a:xfrm>
          <a:prstGeom prst="rect">
            <a:avLst/>
          </a:prstGeom>
          <a:blipFill>
            <a:blip r:embed="rId56" cstate="print"/>
            <a:stretch>
              <a:fillRect/>
            </a:stretch>
          </a:blipFill>
        </p:spPr>
        <p:txBody>
          <a:bodyPr wrap="square" lIns="0" tIns="0" rIns="0" bIns="0" rtlCol="0"/>
          <a:lstStyle/>
          <a:p>
            <a:endParaRPr/>
          </a:p>
        </p:txBody>
      </p:sp>
      <p:sp>
        <p:nvSpPr>
          <p:cNvPr id="231" name="object 231"/>
          <p:cNvSpPr/>
          <p:nvPr/>
        </p:nvSpPr>
        <p:spPr>
          <a:xfrm>
            <a:off x="8598661" y="5318886"/>
            <a:ext cx="41656" cy="37972"/>
          </a:xfrm>
          <a:prstGeom prst="rect">
            <a:avLst/>
          </a:prstGeom>
          <a:blipFill>
            <a:blip r:embed="rId57" cstate="print"/>
            <a:stretch>
              <a:fillRect/>
            </a:stretch>
          </a:blipFill>
        </p:spPr>
        <p:txBody>
          <a:bodyPr wrap="square" lIns="0" tIns="0" rIns="0" bIns="0" rtlCol="0"/>
          <a:lstStyle/>
          <a:p>
            <a:endParaRPr/>
          </a:p>
        </p:txBody>
      </p:sp>
      <p:sp>
        <p:nvSpPr>
          <p:cNvPr id="232" name="object 232"/>
          <p:cNvSpPr/>
          <p:nvPr/>
        </p:nvSpPr>
        <p:spPr>
          <a:xfrm>
            <a:off x="8427466" y="5132940"/>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3" name="object 233"/>
          <p:cNvSpPr/>
          <p:nvPr/>
        </p:nvSpPr>
        <p:spPr>
          <a:xfrm>
            <a:off x="8422703" y="5132940"/>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34" name="object 234"/>
          <p:cNvSpPr/>
          <p:nvPr/>
        </p:nvSpPr>
        <p:spPr>
          <a:xfrm>
            <a:off x="8513318" y="5123307"/>
            <a:ext cx="92075" cy="30480"/>
          </a:xfrm>
          <a:custGeom>
            <a:avLst/>
            <a:gdLst/>
            <a:ahLst/>
            <a:cxnLst/>
            <a:rect l="l" t="t" r="r" b="b"/>
            <a:pathLst>
              <a:path w="92075" h="30479">
                <a:moveTo>
                  <a:pt x="85216" y="0"/>
                </a:moveTo>
                <a:lnTo>
                  <a:pt x="6730" y="0"/>
                </a:lnTo>
                <a:lnTo>
                  <a:pt x="0" y="6731"/>
                </a:lnTo>
                <a:lnTo>
                  <a:pt x="0" y="23495"/>
                </a:lnTo>
                <a:lnTo>
                  <a:pt x="6730" y="30226"/>
                </a:lnTo>
                <a:lnTo>
                  <a:pt x="85216" y="30226"/>
                </a:lnTo>
                <a:lnTo>
                  <a:pt x="91948" y="23495"/>
                </a:lnTo>
                <a:lnTo>
                  <a:pt x="91948" y="6731"/>
                </a:lnTo>
                <a:lnTo>
                  <a:pt x="85216" y="0"/>
                </a:lnTo>
                <a:close/>
              </a:path>
            </a:pathLst>
          </a:custGeom>
          <a:solidFill>
            <a:srgbClr val="163793"/>
          </a:solidFill>
        </p:spPr>
        <p:txBody>
          <a:bodyPr wrap="square" lIns="0" tIns="0" rIns="0" bIns="0" rtlCol="0"/>
          <a:lstStyle/>
          <a:p>
            <a:endParaRPr/>
          </a:p>
        </p:txBody>
      </p:sp>
      <p:sp>
        <p:nvSpPr>
          <p:cNvPr id="235" name="object 235"/>
          <p:cNvSpPr/>
          <p:nvPr/>
        </p:nvSpPr>
        <p:spPr>
          <a:xfrm>
            <a:off x="8514842" y="5126482"/>
            <a:ext cx="88773" cy="23875"/>
          </a:xfrm>
          <a:prstGeom prst="rect">
            <a:avLst/>
          </a:prstGeom>
          <a:blipFill>
            <a:blip r:embed="rId58" cstate="print"/>
            <a:stretch>
              <a:fillRect/>
            </a:stretch>
          </a:blipFill>
        </p:spPr>
        <p:txBody>
          <a:bodyPr wrap="square" lIns="0" tIns="0" rIns="0" bIns="0" rtlCol="0"/>
          <a:lstStyle/>
          <a:p>
            <a:endParaRPr/>
          </a:p>
        </p:txBody>
      </p:sp>
      <p:sp>
        <p:nvSpPr>
          <p:cNvPr id="236" name="object 236"/>
          <p:cNvSpPr/>
          <p:nvPr/>
        </p:nvSpPr>
        <p:spPr>
          <a:xfrm>
            <a:off x="8429117" y="5199488"/>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7" name="object 237"/>
          <p:cNvSpPr/>
          <p:nvPr/>
        </p:nvSpPr>
        <p:spPr>
          <a:xfrm>
            <a:off x="8424354" y="5199488"/>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38" name="object 238"/>
          <p:cNvSpPr/>
          <p:nvPr/>
        </p:nvSpPr>
        <p:spPr>
          <a:xfrm>
            <a:off x="8513191" y="5188458"/>
            <a:ext cx="92075" cy="27305"/>
          </a:xfrm>
          <a:custGeom>
            <a:avLst/>
            <a:gdLst/>
            <a:ahLst/>
            <a:cxnLst/>
            <a:rect l="l" t="t" r="r" b="b"/>
            <a:pathLst>
              <a:path w="92075" h="27304">
                <a:moveTo>
                  <a:pt x="85978" y="0"/>
                </a:moveTo>
                <a:lnTo>
                  <a:pt x="5968" y="0"/>
                </a:lnTo>
                <a:lnTo>
                  <a:pt x="0" y="5969"/>
                </a:lnTo>
                <a:lnTo>
                  <a:pt x="0" y="20828"/>
                </a:lnTo>
                <a:lnTo>
                  <a:pt x="5968" y="26924"/>
                </a:lnTo>
                <a:lnTo>
                  <a:pt x="85978" y="26924"/>
                </a:lnTo>
                <a:lnTo>
                  <a:pt x="92075" y="20828"/>
                </a:lnTo>
                <a:lnTo>
                  <a:pt x="92075" y="5969"/>
                </a:lnTo>
                <a:lnTo>
                  <a:pt x="85978" y="0"/>
                </a:lnTo>
                <a:close/>
              </a:path>
            </a:pathLst>
          </a:custGeom>
          <a:solidFill>
            <a:srgbClr val="163793"/>
          </a:solidFill>
        </p:spPr>
        <p:txBody>
          <a:bodyPr wrap="square" lIns="0" tIns="0" rIns="0" bIns="0" rtlCol="0"/>
          <a:lstStyle/>
          <a:p>
            <a:endParaRPr/>
          </a:p>
        </p:txBody>
      </p:sp>
      <p:sp>
        <p:nvSpPr>
          <p:cNvPr id="239" name="object 239"/>
          <p:cNvSpPr/>
          <p:nvPr/>
        </p:nvSpPr>
        <p:spPr>
          <a:xfrm>
            <a:off x="8514842" y="5191759"/>
            <a:ext cx="88900" cy="20700"/>
          </a:xfrm>
          <a:prstGeom prst="rect">
            <a:avLst/>
          </a:prstGeom>
          <a:blipFill>
            <a:blip r:embed="rId59" cstate="print"/>
            <a:stretch>
              <a:fillRect/>
            </a:stretch>
          </a:blipFill>
        </p:spPr>
        <p:txBody>
          <a:bodyPr wrap="square" lIns="0" tIns="0" rIns="0" bIns="0" rtlCol="0"/>
          <a:lstStyle/>
          <a:p>
            <a:endParaRPr/>
          </a:p>
        </p:txBody>
      </p:sp>
      <p:sp>
        <p:nvSpPr>
          <p:cNvPr id="240" name="object 240"/>
          <p:cNvSpPr/>
          <p:nvPr/>
        </p:nvSpPr>
        <p:spPr>
          <a:xfrm>
            <a:off x="8429117" y="5266163"/>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41" name="object 241"/>
          <p:cNvSpPr/>
          <p:nvPr/>
        </p:nvSpPr>
        <p:spPr>
          <a:xfrm>
            <a:off x="8424354" y="5266163"/>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42" name="object 242"/>
          <p:cNvSpPr/>
          <p:nvPr/>
        </p:nvSpPr>
        <p:spPr>
          <a:xfrm>
            <a:off x="8430641" y="5326615"/>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43" name="object 243"/>
          <p:cNvSpPr/>
          <p:nvPr/>
        </p:nvSpPr>
        <p:spPr>
          <a:xfrm>
            <a:off x="8425878" y="5326615"/>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44" name="object 244"/>
          <p:cNvSpPr/>
          <p:nvPr/>
        </p:nvSpPr>
        <p:spPr>
          <a:xfrm>
            <a:off x="8511667" y="5320157"/>
            <a:ext cx="92075" cy="27305"/>
          </a:xfrm>
          <a:custGeom>
            <a:avLst/>
            <a:gdLst/>
            <a:ahLst/>
            <a:cxnLst/>
            <a:rect l="l" t="t" r="r" b="b"/>
            <a:pathLst>
              <a:path w="92075" h="27304">
                <a:moveTo>
                  <a:pt x="85978" y="0"/>
                </a:moveTo>
                <a:lnTo>
                  <a:pt x="6096" y="0"/>
                </a:lnTo>
                <a:lnTo>
                  <a:pt x="0" y="6096"/>
                </a:lnTo>
                <a:lnTo>
                  <a:pt x="0" y="21082"/>
                </a:lnTo>
                <a:lnTo>
                  <a:pt x="6096" y="27051"/>
                </a:lnTo>
                <a:lnTo>
                  <a:pt x="85978" y="27051"/>
                </a:lnTo>
                <a:lnTo>
                  <a:pt x="92075" y="21082"/>
                </a:lnTo>
                <a:lnTo>
                  <a:pt x="92075" y="6096"/>
                </a:lnTo>
                <a:lnTo>
                  <a:pt x="85978" y="0"/>
                </a:lnTo>
                <a:close/>
              </a:path>
            </a:pathLst>
          </a:custGeom>
          <a:solidFill>
            <a:srgbClr val="163793"/>
          </a:solidFill>
        </p:spPr>
        <p:txBody>
          <a:bodyPr wrap="square" lIns="0" tIns="0" rIns="0" bIns="0" rtlCol="0"/>
          <a:lstStyle/>
          <a:p>
            <a:endParaRPr/>
          </a:p>
        </p:txBody>
      </p:sp>
      <p:sp>
        <p:nvSpPr>
          <p:cNvPr id="245" name="object 245"/>
          <p:cNvSpPr/>
          <p:nvPr/>
        </p:nvSpPr>
        <p:spPr>
          <a:xfrm>
            <a:off x="8513191" y="5320157"/>
            <a:ext cx="88900" cy="23876"/>
          </a:xfrm>
          <a:prstGeom prst="rect">
            <a:avLst/>
          </a:prstGeom>
          <a:blipFill>
            <a:blip r:embed="rId60" cstate="print"/>
            <a:stretch>
              <a:fillRect/>
            </a:stretch>
          </a:blipFill>
        </p:spPr>
        <p:txBody>
          <a:bodyPr wrap="square" lIns="0" tIns="0" rIns="0" bIns="0" rtlCol="0"/>
          <a:lstStyle/>
          <a:p>
            <a:endParaRPr/>
          </a:p>
        </p:txBody>
      </p:sp>
      <p:sp>
        <p:nvSpPr>
          <p:cNvPr id="246" name="object 246"/>
          <p:cNvSpPr/>
          <p:nvPr/>
        </p:nvSpPr>
        <p:spPr>
          <a:xfrm>
            <a:off x="8599296" y="5261483"/>
            <a:ext cx="41655" cy="37718"/>
          </a:xfrm>
          <a:prstGeom prst="rect">
            <a:avLst/>
          </a:prstGeom>
          <a:blipFill>
            <a:blip r:embed="rId61" cstate="print"/>
            <a:stretch>
              <a:fillRect/>
            </a:stretch>
          </a:blipFill>
        </p:spPr>
        <p:txBody>
          <a:bodyPr wrap="square" lIns="0" tIns="0" rIns="0" bIns="0" rtlCol="0"/>
          <a:lstStyle/>
          <a:p>
            <a:endParaRPr/>
          </a:p>
        </p:txBody>
      </p:sp>
      <p:sp>
        <p:nvSpPr>
          <p:cNvPr id="247" name="object 247"/>
          <p:cNvSpPr/>
          <p:nvPr/>
        </p:nvSpPr>
        <p:spPr>
          <a:xfrm>
            <a:off x="8511667" y="5256657"/>
            <a:ext cx="93980" cy="27305"/>
          </a:xfrm>
          <a:custGeom>
            <a:avLst/>
            <a:gdLst/>
            <a:ahLst/>
            <a:cxnLst/>
            <a:rect l="l" t="t" r="r" b="b"/>
            <a:pathLst>
              <a:path w="93979" h="27304">
                <a:moveTo>
                  <a:pt x="87629" y="0"/>
                </a:moveTo>
                <a:lnTo>
                  <a:pt x="5968" y="0"/>
                </a:lnTo>
                <a:lnTo>
                  <a:pt x="0" y="5969"/>
                </a:lnTo>
                <a:lnTo>
                  <a:pt x="0" y="20828"/>
                </a:lnTo>
                <a:lnTo>
                  <a:pt x="5968" y="26924"/>
                </a:lnTo>
                <a:lnTo>
                  <a:pt x="87629" y="26924"/>
                </a:lnTo>
                <a:lnTo>
                  <a:pt x="93599" y="20828"/>
                </a:lnTo>
                <a:lnTo>
                  <a:pt x="93599" y="5969"/>
                </a:lnTo>
                <a:lnTo>
                  <a:pt x="87629" y="0"/>
                </a:lnTo>
                <a:close/>
              </a:path>
            </a:pathLst>
          </a:custGeom>
          <a:solidFill>
            <a:srgbClr val="163793"/>
          </a:solidFill>
        </p:spPr>
        <p:txBody>
          <a:bodyPr wrap="square" lIns="0" tIns="0" rIns="0" bIns="0" rtlCol="0"/>
          <a:lstStyle/>
          <a:p>
            <a:endParaRPr/>
          </a:p>
        </p:txBody>
      </p:sp>
      <p:sp>
        <p:nvSpPr>
          <p:cNvPr id="248" name="object 248"/>
          <p:cNvSpPr/>
          <p:nvPr/>
        </p:nvSpPr>
        <p:spPr>
          <a:xfrm>
            <a:off x="8513191" y="5259832"/>
            <a:ext cx="92075" cy="20701"/>
          </a:xfrm>
          <a:prstGeom prst="rect">
            <a:avLst/>
          </a:prstGeom>
          <a:blipFill>
            <a:blip r:embed="rId60" cstate="print"/>
            <a:stretch>
              <a:fillRect/>
            </a:stretch>
          </a:blipFill>
        </p:spPr>
        <p:txBody>
          <a:bodyPr wrap="square" lIns="0" tIns="0" rIns="0" bIns="0" rtlCol="0"/>
          <a:lstStyle/>
          <a:p>
            <a:endParaRPr/>
          </a:p>
        </p:txBody>
      </p:sp>
      <p:sp>
        <p:nvSpPr>
          <p:cNvPr id="249" name="object 249"/>
          <p:cNvSpPr/>
          <p:nvPr/>
        </p:nvSpPr>
        <p:spPr>
          <a:xfrm>
            <a:off x="8592566" y="5075809"/>
            <a:ext cx="11151" cy="458723"/>
          </a:xfrm>
          <a:prstGeom prst="rect">
            <a:avLst/>
          </a:prstGeom>
          <a:blipFill>
            <a:blip r:embed="rId62" cstate="print"/>
            <a:stretch>
              <a:fillRect/>
            </a:stretch>
          </a:blipFill>
        </p:spPr>
        <p:txBody>
          <a:bodyPr wrap="square" lIns="0" tIns="0" rIns="0" bIns="0" rtlCol="0"/>
          <a:lstStyle/>
          <a:p>
            <a:endParaRPr/>
          </a:p>
        </p:txBody>
      </p:sp>
      <p:sp>
        <p:nvSpPr>
          <p:cNvPr id="250" name="object 250"/>
          <p:cNvSpPr/>
          <p:nvPr/>
        </p:nvSpPr>
        <p:spPr>
          <a:xfrm>
            <a:off x="8598141" y="5071046"/>
            <a:ext cx="0" cy="468630"/>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a:p>
        </p:txBody>
      </p:sp>
      <p:sp>
        <p:nvSpPr>
          <p:cNvPr id="251" name="object 251"/>
          <p:cNvSpPr/>
          <p:nvPr/>
        </p:nvSpPr>
        <p:spPr>
          <a:xfrm>
            <a:off x="8603615" y="5191759"/>
            <a:ext cx="37210" cy="42798"/>
          </a:xfrm>
          <a:prstGeom prst="rect">
            <a:avLst/>
          </a:prstGeom>
          <a:blipFill>
            <a:blip r:embed="rId63" cstate="print"/>
            <a:stretch>
              <a:fillRect/>
            </a:stretch>
          </a:blipFill>
        </p:spPr>
        <p:txBody>
          <a:bodyPr wrap="square" lIns="0" tIns="0" rIns="0" bIns="0" rtlCol="0"/>
          <a:lstStyle/>
          <a:p>
            <a:endParaRPr/>
          </a:p>
        </p:txBody>
      </p:sp>
      <p:sp>
        <p:nvSpPr>
          <p:cNvPr id="252" name="object 252"/>
          <p:cNvSpPr/>
          <p:nvPr/>
        </p:nvSpPr>
        <p:spPr>
          <a:xfrm>
            <a:off x="8603615" y="5126228"/>
            <a:ext cx="36362" cy="42406"/>
          </a:xfrm>
          <a:prstGeom prst="rect">
            <a:avLst/>
          </a:prstGeom>
          <a:blipFill>
            <a:blip r:embed="rId64" cstate="print"/>
            <a:stretch>
              <a:fillRect/>
            </a:stretch>
          </a:blipFill>
        </p:spPr>
        <p:txBody>
          <a:bodyPr wrap="square" lIns="0" tIns="0" rIns="0" bIns="0" rtlCol="0"/>
          <a:lstStyle/>
          <a:p>
            <a:endParaRPr/>
          </a:p>
        </p:txBody>
      </p:sp>
      <p:sp>
        <p:nvSpPr>
          <p:cNvPr id="253" name="object 253"/>
          <p:cNvSpPr/>
          <p:nvPr/>
        </p:nvSpPr>
        <p:spPr>
          <a:xfrm>
            <a:off x="8635365" y="5513832"/>
            <a:ext cx="8255" cy="19050"/>
          </a:xfrm>
          <a:custGeom>
            <a:avLst/>
            <a:gdLst/>
            <a:ahLst/>
            <a:cxnLst/>
            <a:rect l="l" t="t" r="r" b="b"/>
            <a:pathLst>
              <a:path w="8254" h="19050">
                <a:moveTo>
                  <a:pt x="6223" y="0"/>
                </a:moveTo>
                <a:lnTo>
                  <a:pt x="1777" y="0"/>
                </a:lnTo>
                <a:lnTo>
                  <a:pt x="0" y="4318"/>
                </a:lnTo>
                <a:lnTo>
                  <a:pt x="0" y="14859"/>
                </a:lnTo>
                <a:lnTo>
                  <a:pt x="1777" y="19050"/>
                </a:lnTo>
                <a:lnTo>
                  <a:pt x="6223" y="19050"/>
                </a:lnTo>
                <a:lnTo>
                  <a:pt x="8000" y="14859"/>
                </a:lnTo>
                <a:lnTo>
                  <a:pt x="8000" y="4318"/>
                </a:lnTo>
                <a:lnTo>
                  <a:pt x="6223" y="0"/>
                </a:lnTo>
                <a:close/>
              </a:path>
            </a:pathLst>
          </a:custGeom>
          <a:solidFill>
            <a:srgbClr val="333333"/>
          </a:solidFill>
        </p:spPr>
        <p:txBody>
          <a:bodyPr wrap="square" lIns="0" tIns="0" rIns="0" bIns="0" rtlCol="0"/>
          <a:lstStyle/>
          <a:p>
            <a:endParaRPr/>
          </a:p>
        </p:txBody>
      </p:sp>
      <p:sp>
        <p:nvSpPr>
          <p:cNvPr id="254" name="object 254"/>
          <p:cNvSpPr/>
          <p:nvPr/>
        </p:nvSpPr>
        <p:spPr>
          <a:xfrm>
            <a:off x="8601456" y="5514466"/>
            <a:ext cx="39370" cy="40640"/>
          </a:xfrm>
          <a:custGeom>
            <a:avLst/>
            <a:gdLst/>
            <a:ahLst/>
            <a:cxnLst/>
            <a:rect l="l" t="t" r="r" b="b"/>
            <a:pathLst>
              <a:path w="39370" h="40639">
                <a:moveTo>
                  <a:pt x="38226" y="0"/>
                </a:moveTo>
                <a:lnTo>
                  <a:pt x="0" y="17653"/>
                </a:lnTo>
                <a:lnTo>
                  <a:pt x="253" y="40132"/>
                </a:lnTo>
                <a:lnTo>
                  <a:pt x="39116" y="18415"/>
                </a:lnTo>
                <a:lnTo>
                  <a:pt x="38226" y="0"/>
                </a:lnTo>
                <a:close/>
              </a:path>
            </a:pathLst>
          </a:custGeom>
          <a:solidFill>
            <a:srgbClr val="333333"/>
          </a:solidFill>
        </p:spPr>
        <p:txBody>
          <a:bodyPr wrap="square" lIns="0" tIns="0" rIns="0" bIns="0" rtlCol="0"/>
          <a:lstStyle/>
          <a:p>
            <a:endParaRPr/>
          </a:p>
        </p:txBody>
      </p:sp>
      <p:sp>
        <p:nvSpPr>
          <p:cNvPr id="255" name="object 255"/>
          <p:cNvSpPr/>
          <p:nvPr/>
        </p:nvSpPr>
        <p:spPr>
          <a:xfrm>
            <a:off x="8416417" y="5526659"/>
            <a:ext cx="190500" cy="30480"/>
          </a:xfrm>
          <a:custGeom>
            <a:avLst/>
            <a:gdLst/>
            <a:ahLst/>
            <a:cxnLst/>
            <a:rect l="l" t="t" r="r" b="b"/>
            <a:pathLst>
              <a:path w="190500" h="30479">
                <a:moveTo>
                  <a:pt x="183768" y="0"/>
                </a:moveTo>
                <a:lnTo>
                  <a:pt x="6730" y="0"/>
                </a:lnTo>
                <a:lnTo>
                  <a:pt x="0" y="6730"/>
                </a:lnTo>
                <a:lnTo>
                  <a:pt x="0" y="23367"/>
                </a:lnTo>
                <a:lnTo>
                  <a:pt x="6730" y="30098"/>
                </a:lnTo>
                <a:lnTo>
                  <a:pt x="183768" y="30098"/>
                </a:lnTo>
                <a:lnTo>
                  <a:pt x="190500" y="23367"/>
                </a:lnTo>
                <a:lnTo>
                  <a:pt x="190500" y="6730"/>
                </a:lnTo>
                <a:lnTo>
                  <a:pt x="183768" y="0"/>
                </a:lnTo>
                <a:close/>
              </a:path>
            </a:pathLst>
          </a:custGeom>
          <a:solidFill>
            <a:srgbClr val="DDDDDD"/>
          </a:solidFill>
        </p:spPr>
        <p:txBody>
          <a:bodyPr wrap="square" lIns="0" tIns="0" rIns="0" bIns="0" rtlCol="0"/>
          <a:lstStyle/>
          <a:p>
            <a:endParaRPr/>
          </a:p>
        </p:txBody>
      </p:sp>
      <p:sp>
        <p:nvSpPr>
          <p:cNvPr id="256" name="object 256"/>
          <p:cNvSpPr/>
          <p:nvPr/>
        </p:nvSpPr>
        <p:spPr>
          <a:xfrm>
            <a:off x="8416417" y="5526659"/>
            <a:ext cx="190500" cy="30480"/>
          </a:xfrm>
          <a:custGeom>
            <a:avLst/>
            <a:gdLst/>
            <a:ahLst/>
            <a:cxnLst/>
            <a:rect l="l" t="t" r="r" b="b"/>
            <a:pathLst>
              <a:path w="190500" h="30479">
                <a:moveTo>
                  <a:pt x="0" y="15112"/>
                </a:moveTo>
                <a:lnTo>
                  <a:pt x="0" y="6730"/>
                </a:lnTo>
                <a:lnTo>
                  <a:pt x="6730" y="0"/>
                </a:lnTo>
                <a:lnTo>
                  <a:pt x="14985" y="0"/>
                </a:lnTo>
                <a:lnTo>
                  <a:pt x="175386" y="0"/>
                </a:lnTo>
                <a:lnTo>
                  <a:pt x="183768" y="0"/>
                </a:lnTo>
                <a:lnTo>
                  <a:pt x="190500" y="6730"/>
                </a:lnTo>
                <a:lnTo>
                  <a:pt x="190500" y="15112"/>
                </a:lnTo>
                <a:lnTo>
                  <a:pt x="190500" y="23367"/>
                </a:lnTo>
                <a:lnTo>
                  <a:pt x="183768" y="30098"/>
                </a:lnTo>
                <a:lnTo>
                  <a:pt x="175386" y="30098"/>
                </a:lnTo>
                <a:lnTo>
                  <a:pt x="14985" y="30098"/>
                </a:lnTo>
                <a:lnTo>
                  <a:pt x="6730" y="30098"/>
                </a:lnTo>
                <a:lnTo>
                  <a:pt x="0" y="23367"/>
                </a:lnTo>
                <a:lnTo>
                  <a:pt x="0" y="15112"/>
                </a:lnTo>
                <a:close/>
              </a:path>
            </a:pathLst>
          </a:custGeom>
          <a:ln w="9525">
            <a:solidFill>
              <a:srgbClr val="163793"/>
            </a:solidFill>
          </a:ln>
        </p:spPr>
        <p:txBody>
          <a:bodyPr wrap="square" lIns="0" tIns="0" rIns="0" bIns="0" rtlCol="0"/>
          <a:lstStyle/>
          <a:p>
            <a:endParaRPr/>
          </a:p>
        </p:txBody>
      </p:sp>
      <p:sp>
        <p:nvSpPr>
          <p:cNvPr id="257" name="object 257"/>
          <p:cNvSpPr/>
          <p:nvPr/>
        </p:nvSpPr>
        <p:spPr>
          <a:xfrm>
            <a:off x="8427466" y="5534533"/>
            <a:ext cx="169925" cy="15875"/>
          </a:xfrm>
          <a:prstGeom prst="rect">
            <a:avLst/>
          </a:prstGeom>
          <a:blipFill>
            <a:blip r:embed="rId65" cstate="print"/>
            <a:stretch>
              <a:fillRect/>
            </a:stretch>
          </a:blipFill>
        </p:spPr>
        <p:txBody>
          <a:bodyPr wrap="square" lIns="0" tIns="0" rIns="0" bIns="0" rtlCol="0"/>
          <a:lstStyle/>
          <a:p>
            <a:endParaRPr/>
          </a:p>
        </p:txBody>
      </p:sp>
      <p:sp>
        <p:nvSpPr>
          <p:cNvPr id="258" name="object 258"/>
          <p:cNvSpPr/>
          <p:nvPr/>
        </p:nvSpPr>
        <p:spPr>
          <a:xfrm>
            <a:off x="8427466" y="5534533"/>
            <a:ext cx="170180" cy="15875"/>
          </a:xfrm>
          <a:custGeom>
            <a:avLst/>
            <a:gdLst/>
            <a:ahLst/>
            <a:cxnLst/>
            <a:rect l="l" t="t" r="r" b="b"/>
            <a:pathLst>
              <a:path w="170179" h="15875">
                <a:moveTo>
                  <a:pt x="0" y="7873"/>
                </a:moveTo>
                <a:lnTo>
                  <a:pt x="0" y="3555"/>
                </a:lnTo>
                <a:lnTo>
                  <a:pt x="3555" y="0"/>
                </a:lnTo>
                <a:lnTo>
                  <a:pt x="8000" y="0"/>
                </a:lnTo>
                <a:lnTo>
                  <a:pt x="161925" y="0"/>
                </a:lnTo>
                <a:lnTo>
                  <a:pt x="166369" y="0"/>
                </a:lnTo>
                <a:lnTo>
                  <a:pt x="169925" y="3555"/>
                </a:lnTo>
                <a:lnTo>
                  <a:pt x="169925" y="7873"/>
                </a:lnTo>
                <a:lnTo>
                  <a:pt x="169925" y="12318"/>
                </a:lnTo>
                <a:lnTo>
                  <a:pt x="166369" y="15874"/>
                </a:lnTo>
                <a:lnTo>
                  <a:pt x="161925" y="15874"/>
                </a:lnTo>
                <a:lnTo>
                  <a:pt x="8000" y="15874"/>
                </a:lnTo>
                <a:lnTo>
                  <a:pt x="3555" y="15874"/>
                </a:lnTo>
                <a:lnTo>
                  <a:pt x="0" y="12318"/>
                </a:lnTo>
                <a:lnTo>
                  <a:pt x="0" y="7873"/>
                </a:lnTo>
                <a:close/>
              </a:path>
            </a:pathLst>
          </a:custGeom>
          <a:ln w="9525">
            <a:solidFill>
              <a:srgbClr val="163793"/>
            </a:solidFill>
          </a:ln>
        </p:spPr>
        <p:txBody>
          <a:bodyPr wrap="square" lIns="0" tIns="0" rIns="0" bIns="0" rtlCol="0"/>
          <a:lstStyle/>
          <a:p>
            <a:endParaRPr/>
          </a:p>
        </p:txBody>
      </p:sp>
      <p:sp>
        <p:nvSpPr>
          <p:cNvPr id="259" name="object 259"/>
          <p:cNvSpPr/>
          <p:nvPr/>
        </p:nvSpPr>
        <p:spPr>
          <a:xfrm>
            <a:off x="8443341" y="5467858"/>
            <a:ext cx="25400" cy="28575"/>
          </a:xfrm>
          <a:custGeom>
            <a:avLst/>
            <a:gdLst/>
            <a:ahLst/>
            <a:cxnLst/>
            <a:rect l="l" t="t" r="r" b="b"/>
            <a:pathLst>
              <a:path w="25400" h="28575">
                <a:moveTo>
                  <a:pt x="19557" y="0"/>
                </a:moveTo>
                <a:lnTo>
                  <a:pt x="5587" y="0"/>
                </a:lnTo>
                <a:lnTo>
                  <a:pt x="0" y="6349"/>
                </a:lnTo>
                <a:lnTo>
                  <a:pt x="0" y="22097"/>
                </a:lnTo>
                <a:lnTo>
                  <a:pt x="5587" y="28447"/>
                </a:lnTo>
                <a:lnTo>
                  <a:pt x="19557" y="28447"/>
                </a:lnTo>
                <a:lnTo>
                  <a:pt x="25273" y="22097"/>
                </a:lnTo>
                <a:lnTo>
                  <a:pt x="25273" y="6349"/>
                </a:lnTo>
                <a:lnTo>
                  <a:pt x="19557" y="0"/>
                </a:lnTo>
                <a:close/>
              </a:path>
            </a:pathLst>
          </a:custGeom>
          <a:solidFill>
            <a:srgbClr val="33CC33"/>
          </a:solidFill>
        </p:spPr>
        <p:txBody>
          <a:bodyPr wrap="square" lIns="0" tIns="0" rIns="0" bIns="0" rtlCol="0"/>
          <a:lstStyle/>
          <a:p>
            <a:endParaRPr/>
          </a:p>
        </p:txBody>
      </p:sp>
      <p:sp>
        <p:nvSpPr>
          <p:cNvPr id="260" name="object 260"/>
          <p:cNvSpPr/>
          <p:nvPr/>
        </p:nvSpPr>
        <p:spPr>
          <a:xfrm>
            <a:off x="8471916" y="5467858"/>
            <a:ext cx="25400" cy="28575"/>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FF0000"/>
          </a:solidFill>
        </p:spPr>
        <p:txBody>
          <a:bodyPr wrap="square" lIns="0" tIns="0" rIns="0" bIns="0" rtlCol="0"/>
          <a:lstStyle/>
          <a:p>
            <a:endParaRPr/>
          </a:p>
        </p:txBody>
      </p:sp>
      <p:sp>
        <p:nvSpPr>
          <p:cNvPr id="261" name="object 261"/>
          <p:cNvSpPr/>
          <p:nvPr/>
        </p:nvSpPr>
        <p:spPr>
          <a:xfrm>
            <a:off x="8498840" y="5467858"/>
            <a:ext cx="25400" cy="28575"/>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33CC33"/>
          </a:solidFill>
        </p:spPr>
        <p:txBody>
          <a:bodyPr wrap="square" lIns="0" tIns="0" rIns="0" bIns="0" rtlCol="0"/>
          <a:lstStyle/>
          <a:p>
            <a:endParaRPr/>
          </a:p>
        </p:txBody>
      </p:sp>
      <p:sp>
        <p:nvSpPr>
          <p:cNvPr id="262" name="object 262"/>
          <p:cNvSpPr/>
          <p:nvPr/>
        </p:nvSpPr>
        <p:spPr>
          <a:xfrm>
            <a:off x="8570362" y="5358409"/>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63" name="object 263"/>
          <p:cNvSpPr/>
          <p:nvPr/>
        </p:nvSpPr>
        <p:spPr>
          <a:xfrm>
            <a:off x="8570362" y="5353646"/>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264" name="object 264"/>
          <p:cNvSpPr/>
          <p:nvPr/>
        </p:nvSpPr>
        <p:spPr>
          <a:xfrm>
            <a:off x="8280145" y="5378196"/>
            <a:ext cx="45084" cy="458939"/>
          </a:xfrm>
          <a:prstGeom prst="rect">
            <a:avLst/>
          </a:prstGeom>
          <a:blipFill>
            <a:blip r:embed="rId66" cstate="print"/>
            <a:stretch>
              <a:fillRect/>
            </a:stretch>
          </a:blipFill>
        </p:spPr>
        <p:txBody>
          <a:bodyPr wrap="square" lIns="0" tIns="0" rIns="0" bIns="0" rtlCol="0"/>
          <a:lstStyle/>
          <a:p>
            <a:endParaRPr/>
          </a:p>
        </p:txBody>
      </p:sp>
      <p:sp>
        <p:nvSpPr>
          <p:cNvPr id="265" name="object 265"/>
          <p:cNvSpPr/>
          <p:nvPr/>
        </p:nvSpPr>
        <p:spPr>
          <a:xfrm>
            <a:off x="8111617" y="5377408"/>
            <a:ext cx="166636" cy="458723"/>
          </a:xfrm>
          <a:prstGeom prst="rect">
            <a:avLst/>
          </a:prstGeom>
          <a:blipFill>
            <a:blip r:embed="rId67" cstate="print"/>
            <a:stretch>
              <a:fillRect/>
            </a:stretch>
          </a:blipFill>
        </p:spPr>
        <p:txBody>
          <a:bodyPr wrap="square" lIns="0" tIns="0" rIns="0" bIns="0" rtlCol="0"/>
          <a:lstStyle/>
          <a:p>
            <a:endParaRPr/>
          </a:p>
        </p:txBody>
      </p:sp>
      <p:sp>
        <p:nvSpPr>
          <p:cNvPr id="266" name="object 266"/>
          <p:cNvSpPr/>
          <p:nvPr/>
        </p:nvSpPr>
        <p:spPr>
          <a:xfrm>
            <a:off x="8289543" y="5405754"/>
            <a:ext cx="18081" cy="418528"/>
          </a:xfrm>
          <a:prstGeom prst="rect">
            <a:avLst/>
          </a:prstGeom>
          <a:blipFill>
            <a:blip r:embed="rId56" cstate="print"/>
            <a:stretch>
              <a:fillRect/>
            </a:stretch>
          </a:blipFill>
        </p:spPr>
        <p:txBody>
          <a:bodyPr wrap="square" lIns="0" tIns="0" rIns="0" bIns="0" rtlCol="0"/>
          <a:lstStyle/>
          <a:p>
            <a:endParaRPr/>
          </a:p>
        </p:txBody>
      </p:sp>
      <p:sp>
        <p:nvSpPr>
          <p:cNvPr id="267" name="object 267"/>
          <p:cNvSpPr/>
          <p:nvPr/>
        </p:nvSpPr>
        <p:spPr>
          <a:xfrm>
            <a:off x="8282685" y="5620511"/>
            <a:ext cx="41656" cy="37947"/>
          </a:xfrm>
          <a:prstGeom prst="rect">
            <a:avLst/>
          </a:prstGeom>
          <a:blipFill>
            <a:blip r:embed="rId61" cstate="print"/>
            <a:stretch>
              <a:fillRect/>
            </a:stretch>
          </a:blipFill>
        </p:spPr>
        <p:txBody>
          <a:bodyPr wrap="square" lIns="0" tIns="0" rIns="0" bIns="0" rtlCol="0"/>
          <a:lstStyle/>
          <a:p>
            <a:endParaRPr/>
          </a:p>
        </p:txBody>
      </p:sp>
      <p:sp>
        <p:nvSpPr>
          <p:cNvPr id="268" name="object 268"/>
          <p:cNvSpPr/>
          <p:nvPr/>
        </p:nvSpPr>
        <p:spPr>
          <a:xfrm>
            <a:off x="8111617" y="5434565"/>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69" name="object 269"/>
          <p:cNvSpPr/>
          <p:nvPr/>
        </p:nvSpPr>
        <p:spPr>
          <a:xfrm>
            <a:off x="8106854" y="5434565"/>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0" name="object 270"/>
          <p:cNvSpPr/>
          <p:nvPr/>
        </p:nvSpPr>
        <p:spPr>
          <a:xfrm>
            <a:off x="8197342" y="5424932"/>
            <a:ext cx="92075" cy="30480"/>
          </a:xfrm>
          <a:custGeom>
            <a:avLst/>
            <a:gdLst/>
            <a:ahLst/>
            <a:cxnLst/>
            <a:rect l="l" t="t" r="r" b="b"/>
            <a:pathLst>
              <a:path w="92075" h="30479">
                <a:moveTo>
                  <a:pt x="85343" y="0"/>
                </a:moveTo>
                <a:lnTo>
                  <a:pt x="6730" y="0"/>
                </a:lnTo>
                <a:lnTo>
                  <a:pt x="0" y="6731"/>
                </a:lnTo>
                <a:lnTo>
                  <a:pt x="0" y="23495"/>
                </a:lnTo>
                <a:lnTo>
                  <a:pt x="6730" y="30226"/>
                </a:lnTo>
                <a:lnTo>
                  <a:pt x="85343" y="30226"/>
                </a:lnTo>
                <a:lnTo>
                  <a:pt x="92075" y="23495"/>
                </a:lnTo>
                <a:lnTo>
                  <a:pt x="92075" y="6731"/>
                </a:lnTo>
                <a:lnTo>
                  <a:pt x="85343" y="0"/>
                </a:lnTo>
                <a:close/>
              </a:path>
            </a:pathLst>
          </a:custGeom>
          <a:solidFill>
            <a:srgbClr val="163793"/>
          </a:solidFill>
        </p:spPr>
        <p:txBody>
          <a:bodyPr wrap="square" lIns="0" tIns="0" rIns="0" bIns="0" rtlCol="0"/>
          <a:lstStyle/>
          <a:p>
            <a:endParaRPr/>
          </a:p>
        </p:txBody>
      </p:sp>
      <p:sp>
        <p:nvSpPr>
          <p:cNvPr id="271" name="object 271"/>
          <p:cNvSpPr/>
          <p:nvPr/>
        </p:nvSpPr>
        <p:spPr>
          <a:xfrm>
            <a:off x="8198866" y="5428107"/>
            <a:ext cx="88900" cy="23876"/>
          </a:xfrm>
          <a:prstGeom prst="rect">
            <a:avLst/>
          </a:prstGeom>
          <a:blipFill>
            <a:blip r:embed="rId60" cstate="print"/>
            <a:stretch>
              <a:fillRect/>
            </a:stretch>
          </a:blipFill>
        </p:spPr>
        <p:txBody>
          <a:bodyPr wrap="square" lIns="0" tIns="0" rIns="0" bIns="0" rtlCol="0"/>
          <a:lstStyle/>
          <a:p>
            <a:endParaRPr/>
          </a:p>
        </p:txBody>
      </p:sp>
      <p:sp>
        <p:nvSpPr>
          <p:cNvPr id="272" name="object 272"/>
          <p:cNvSpPr/>
          <p:nvPr/>
        </p:nvSpPr>
        <p:spPr>
          <a:xfrm>
            <a:off x="8113141" y="5501113"/>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3" name="object 273"/>
          <p:cNvSpPr/>
          <p:nvPr/>
        </p:nvSpPr>
        <p:spPr>
          <a:xfrm>
            <a:off x="8108378" y="5501113"/>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4" name="object 274"/>
          <p:cNvSpPr/>
          <p:nvPr/>
        </p:nvSpPr>
        <p:spPr>
          <a:xfrm>
            <a:off x="8197342" y="5490083"/>
            <a:ext cx="92075" cy="27305"/>
          </a:xfrm>
          <a:custGeom>
            <a:avLst/>
            <a:gdLst/>
            <a:ahLst/>
            <a:cxnLst/>
            <a:rect l="l" t="t" r="r" b="b"/>
            <a:pathLst>
              <a:path w="92075" h="27304">
                <a:moveTo>
                  <a:pt x="85978" y="0"/>
                </a:moveTo>
                <a:lnTo>
                  <a:pt x="5968" y="0"/>
                </a:lnTo>
                <a:lnTo>
                  <a:pt x="0" y="5968"/>
                </a:lnTo>
                <a:lnTo>
                  <a:pt x="0" y="20827"/>
                </a:lnTo>
                <a:lnTo>
                  <a:pt x="5968" y="26923"/>
                </a:lnTo>
                <a:lnTo>
                  <a:pt x="85978" y="26923"/>
                </a:lnTo>
                <a:lnTo>
                  <a:pt x="91948" y="20827"/>
                </a:lnTo>
                <a:lnTo>
                  <a:pt x="91948" y="5968"/>
                </a:lnTo>
                <a:lnTo>
                  <a:pt x="85978" y="0"/>
                </a:lnTo>
                <a:close/>
              </a:path>
            </a:pathLst>
          </a:custGeom>
          <a:solidFill>
            <a:srgbClr val="163793"/>
          </a:solidFill>
        </p:spPr>
        <p:txBody>
          <a:bodyPr wrap="square" lIns="0" tIns="0" rIns="0" bIns="0" rtlCol="0"/>
          <a:lstStyle/>
          <a:p>
            <a:endParaRPr/>
          </a:p>
        </p:txBody>
      </p:sp>
      <p:sp>
        <p:nvSpPr>
          <p:cNvPr id="275" name="object 275"/>
          <p:cNvSpPr/>
          <p:nvPr/>
        </p:nvSpPr>
        <p:spPr>
          <a:xfrm>
            <a:off x="8198993" y="5493384"/>
            <a:ext cx="88773" cy="20701"/>
          </a:xfrm>
          <a:prstGeom prst="rect">
            <a:avLst/>
          </a:prstGeom>
          <a:blipFill>
            <a:blip r:embed="rId68" cstate="print"/>
            <a:stretch>
              <a:fillRect/>
            </a:stretch>
          </a:blipFill>
        </p:spPr>
        <p:txBody>
          <a:bodyPr wrap="square" lIns="0" tIns="0" rIns="0" bIns="0" rtlCol="0"/>
          <a:lstStyle/>
          <a:p>
            <a:endParaRPr/>
          </a:p>
        </p:txBody>
      </p:sp>
      <p:sp>
        <p:nvSpPr>
          <p:cNvPr id="276" name="object 276"/>
          <p:cNvSpPr/>
          <p:nvPr/>
        </p:nvSpPr>
        <p:spPr>
          <a:xfrm>
            <a:off x="8113141" y="5567788"/>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7" name="object 277"/>
          <p:cNvSpPr/>
          <p:nvPr/>
        </p:nvSpPr>
        <p:spPr>
          <a:xfrm>
            <a:off x="8108378" y="5567788"/>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8" name="object 278"/>
          <p:cNvSpPr/>
          <p:nvPr/>
        </p:nvSpPr>
        <p:spPr>
          <a:xfrm>
            <a:off x="8114792" y="5628240"/>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9" name="object 279"/>
          <p:cNvSpPr/>
          <p:nvPr/>
        </p:nvSpPr>
        <p:spPr>
          <a:xfrm>
            <a:off x="8110029" y="5628240"/>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80" name="object 280"/>
          <p:cNvSpPr/>
          <p:nvPr/>
        </p:nvSpPr>
        <p:spPr>
          <a:xfrm>
            <a:off x="8195691" y="5621832"/>
            <a:ext cx="92710" cy="27305"/>
          </a:xfrm>
          <a:custGeom>
            <a:avLst/>
            <a:gdLst/>
            <a:ahLst/>
            <a:cxnLst/>
            <a:rect l="l" t="t" r="r" b="b"/>
            <a:pathLst>
              <a:path w="92709" h="27304">
                <a:moveTo>
                  <a:pt x="86105" y="0"/>
                </a:moveTo>
                <a:lnTo>
                  <a:pt x="6095" y="0"/>
                </a:lnTo>
                <a:lnTo>
                  <a:pt x="0" y="6057"/>
                </a:lnTo>
                <a:lnTo>
                  <a:pt x="0" y="20993"/>
                </a:lnTo>
                <a:lnTo>
                  <a:pt x="6095" y="27038"/>
                </a:lnTo>
                <a:lnTo>
                  <a:pt x="86105" y="27038"/>
                </a:lnTo>
                <a:lnTo>
                  <a:pt x="92201" y="20993"/>
                </a:lnTo>
                <a:lnTo>
                  <a:pt x="92201" y="6057"/>
                </a:lnTo>
                <a:lnTo>
                  <a:pt x="86105" y="0"/>
                </a:lnTo>
                <a:close/>
              </a:path>
            </a:pathLst>
          </a:custGeom>
          <a:solidFill>
            <a:srgbClr val="163793"/>
          </a:solidFill>
        </p:spPr>
        <p:txBody>
          <a:bodyPr wrap="square" lIns="0" tIns="0" rIns="0" bIns="0" rtlCol="0"/>
          <a:lstStyle/>
          <a:p>
            <a:endParaRPr/>
          </a:p>
        </p:txBody>
      </p:sp>
      <p:sp>
        <p:nvSpPr>
          <p:cNvPr id="281" name="object 281"/>
          <p:cNvSpPr/>
          <p:nvPr/>
        </p:nvSpPr>
        <p:spPr>
          <a:xfrm>
            <a:off x="8197342" y="5621832"/>
            <a:ext cx="88773" cy="23774"/>
          </a:xfrm>
          <a:prstGeom prst="rect">
            <a:avLst/>
          </a:prstGeom>
          <a:blipFill>
            <a:blip r:embed="rId58" cstate="print"/>
            <a:stretch>
              <a:fillRect/>
            </a:stretch>
          </a:blipFill>
        </p:spPr>
        <p:txBody>
          <a:bodyPr wrap="square" lIns="0" tIns="0" rIns="0" bIns="0" rtlCol="0"/>
          <a:lstStyle/>
          <a:p>
            <a:endParaRPr/>
          </a:p>
        </p:txBody>
      </p:sp>
      <p:sp>
        <p:nvSpPr>
          <p:cNvPr id="282" name="object 282"/>
          <p:cNvSpPr/>
          <p:nvPr/>
        </p:nvSpPr>
        <p:spPr>
          <a:xfrm>
            <a:off x="8283320" y="5563108"/>
            <a:ext cx="41655" cy="37731"/>
          </a:xfrm>
          <a:prstGeom prst="rect">
            <a:avLst/>
          </a:prstGeom>
          <a:blipFill>
            <a:blip r:embed="rId69" cstate="print"/>
            <a:stretch>
              <a:fillRect/>
            </a:stretch>
          </a:blipFill>
        </p:spPr>
        <p:txBody>
          <a:bodyPr wrap="square" lIns="0" tIns="0" rIns="0" bIns="0" rtlCol="0"/>
          <a:lstStyle/>
          <a:p>
            <a:endParaRPr/>
          </a:p>
        </p:txBody>
      </p:sp>
      <p:sp>
        <p:nvSpPr>
          <p:cNvPr id="283" name="object 283"/>
          <p:cNvSpPr/>
          <p:nvPr/>
        </p:nvSpPr>
        <p:spPr>
          <a:xfrm>
            <a:off x="8195691" y="5558282"/>
            <a:ext cx="93980" cy="27305"/>
          </a:xfrm>
          <a:custGeom>
            <a:avLst/>
            <a:gdLst/>
            <a:ahLst/>
            <a:cxnLst/>
            <a:rect l="l" t="t" r="r" b="b"/>
            <a:pathLst>
              <a:path w="93979" h="27304">
                <a:moveTo>
                  <a:pt x="87629" y="0"/>
                </a:moveTo>
                <a:lnTo>
                  <a:pt x="6095" y="0"/>
                </a:lnTo>
                <a:lnTo>
                  <a:pt x="0" y="5969"/>
                </a:lnTo>
                <a:lnTo>
                  <a:pt x="0" y="20828"/>
                </a:lnTo>
                <a:lnTo>
                  <a:pt x="6095" y="26924"/>
                </a:lnTo>
                <a:lnTo>
                  <a:pt x="87629" y="26924"/>
                </a:lnTo>
                <a:lnTo>
                  <a:pt x="93725" y="20828"/>
                </a:lnTo>
                <a:lnTo>
                  <a:pt x="93725" y="5969"/>
                </a:lnTo>
                <a:lnTo>
                  <a:pt x="87629" y="0"/>
                </a:lnTo>
                <a:close/>
              </a:path>
            </a:pathLst>
          </a:custGeom>
          <a:solidFill>
            <a:srgbClr val="163793"/>
          </a:solidFill>
        </p:spPr>
        <p:txBody>
          <a:bodyPr wrap="square" lIns="0" tIns="0" rIns="0" bIns="0" rtlCol="0"/>
          <a:lstStyle/>
          <a:p>
            <a:endParaRPr/>
          </a:p>
        </p:txBody>
      </p:sp>
      <p:sp>
        <p:nvSpPr>
          <p:cNvPr id="284" name="object 284"/>
          <p:cNvSpPr/>
          <p:nvPr/>
        </p:nvSpPr>
        <p:spPr>
          <a:xfrm>
            <a:off x="8197342" y="5561457"/>
            <a:ext cx="92075" cy="20701"/>
          </a:xfrm>
          <a:prstGeom prst="rect">
            <a:avLst/>
          </a:prstGeom>
          <a:blipFill>
            <a:blip r:embed="rId59" cstate="print"/>
            <a:stretch>
              <a:fillRect/>
            </a:stretch>
          </a:blipFill>
        </p:spPr>
        <p:txBody>
          <a:bodyPr wrap="square" lIns="0" tIns="0" rIns="0" bIns="0" rtlCol="0"/>
          <a:lstStyle/>
          <a:p>
            <a:endParaRPr/>
          </a:p>
        </p:txBody>
      </p:sp>
      <p:sp>
        <p:nvSpPr>
          <p:cNvPr id="285" name="object 285"/>
          <p:cNvSpPr/>
          <p:nvPr/>
        </p:nvSpPr>
        <p:spPr>
          <a:xfrm>
            <a:off x="8276590" y="5377408"/>
            <a:ext cx="11151" cy="458723"/>
          </a:xfrm>
          <a:prstGeom prst="rect">
            <a:avLst/>
          </a:prstGeom>
          <a:blipFill>
            <a:blip r:embed="rId70" cstate="print"/>
            <a:stretch>
              <a:fillRect/>
            </a:stretch>
          </a:blipFill>
        </p:spPr>
        <p:txBody>
          <a:bodyPr wrap="square" lIns="0" tIns="0" rIns="0" bIns="0" rtlCol="0"/>
          <a:lstStyle/>
          <a:p>
            <a:endParaRPr/>
          </a:p>
        </p:txBody>
      </p:sp>
      <p:sp>
        <p:nvSpPr>
          <p:cNvPr id="286" name="object 286"/>
          <p:cNvSpPr/>
          <p:nvPr/>
        </p:nvSpPr>
        <p:spPr>
          <a:xfrm>
            <a:off x="8282165" y="5372646"/>
            <a:ext cx="0" cy="468630"/>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a:p>
        </p:txBody>
      </p:sp>
      <p:sp>
        <p:nvSpPr>
          <p:cNvPr id="287" name="object 287"/>
          <p:cNvSpPr/>
          <p:nvPr/>
        </p:nvSpPr>
        <p:spPr>
          <a:xfrm>
            <a:off x="8287639" y="5493384"/>
            <a:ext cx="37337" cy="42799"/>
          </a:xfrm>
          <a:prstGeom prst="rect">
            <a:avLst/>
          </a:prstGeom>
          <a:blipFill>
            <a:blip r:embed="rId71" cstate="print"/>
            <a:stretch>
              <a:fillRect/>
            </a:stretch>
          </a:blipFill>
        </p:spPr>
        <p:txBody>
          <a:bodyPr wrap="square" lIns="0" tIns="0" rIns="0" bIns="0" rtlCol="0"/>
          <a:lstStyle/>
          <a:p>
            <a:endParaRPr/>
          </a:p>
        </p:txBody>
      </p:sp>
      <p:sp>
        <p:nvSpPr>
          <p:cNvPr id="288" name="object 288"/>
          <p:cNvSpPr/>
          <p:nvPr/>
        </p:nvSpPr>
        <p:spPr>
          <a:xfrm>
            <a:off x="8287639" y="5427853"/>
            <a:ext cx="36475" cy="42424"/>
          </a:xfrm>
          <a:prstGeom prst="rect">
            <a:avLst/>
          </a:prstGeom>
          <a:blipFill>
            <a:blip r:embed="rId72" cstate="print"/>
            <a:stretch>
              <a:fillRect/>
            </a:stretch>
          </a:blipFill>
        </p:spPr>
        <p:txBody>
          <a:bodyPr wrap="square" lIns="0" tIns="0" rIns="0" bIns="0" rtlCol="0"/>
          <a:lstStyle/>
          <a:p>
            <a:endParaRPr/>
          </a:p>
        </p:txBody>
      </p:sp>
      <p:sp>
        <p:nvSpPr>
          <p:cNvPr id="289" name="object 289"/>
          <p:cNvSpPr/>
          <p:nvPr/>
        </p:nvSpPr>
        <p:spPr>
          <a:xfrm>
            <a:off x="8319516" y="5815457"/>
            <a:ext cx="8255" cy="19685"/>
          </a:xfrm>
          <a:custGeom>
            <a:avLst/>
            <a:gdLst/>
            <a:ahLst/>
            <a:cxnLst/>
            <a:rect l="l" t="t" r="r" b="b"/>
            <a:pathLst>
              <a:path w="8254" h="19685">
                <a:moveTo>
                  <a:pt x="6223" y="0"/>
                </a:moveTo>
                <a:lnTo>
                  <a:pt x="1777" y="0"/>
                </a:lnTo>
                <a:lnTo>
                  <a:pt x="0" y="4267"/>
                </a:lnTo>
                <a:lnTo>
                  <a:pt x="0" y="14795"/>
                </a:lnTo>
                <a:lnTo>
                  <a:pt x="1777" y="19062"/>
                </a:lnTo>
                <a:lnTo>
                  <a:pt x="6223" y="19062"/>
                </a:lnTo>
                <a:lnTo>
                  <a:pt x="8000" y="14795"/>
                </a:lnTo>
                <a:lnTo>
                  <a:pt x="8000" y="4267"/>
                </a:lnTo>
                <a:lnTo>
                  <a:pt x="6223" y="0"/>
                </a:lnTo>
                <a:close/>
              </a:path>
            </a:pathLst>
          </a:custGeom>
          <a:solidFill>
            <a:srgbClr val="333333"/>
          </a:solidFill>
        </p:spPr>
        <p:txBody>
          <a:bodyPr wrap="square" lIns="0" tIns="0" rIns="0" bIns="0" rtlCol="0"/>
          <a:lstStyle/>
          <a:p>
            <a:endParaRPr/>
          </a:p>
        </p:txBody>
      </p:sp>
      <p:sp>
        <p:nvSpPr>
          <p:cNvPr id="290" name="object 290"/>
          <p:cNvSpPr/>
          <p:nvPr/>
        </p:nvSpPr>
        <p:spPr>
          <a:xfrm>
            <a:off x="8285606" y="5816053"/>
            <a:ext cx="39370" cy="40640"/>
          </a:xfrm>
          <a:custGeom>
            <a:avLst/>
            <a:gdLst/>
            <a:ahLst/>
            <a:cxnLst/>
            <a:rect l="l" t="t" r="r" b="b"/>
            <a:pathLst>
              <a:path w="39370" h="40639">
                <a:moveTo>
                  <a:pt x="38226" y="0"/>
                </a:moveTo>
                <a:lnTo>
                  <a:pt x="0" y="17729"/>
                </a:lnTo>
                <a:lnTo>
                  <a:pt x="253" y="40144"/>
                </a:lnTo>
                <a:lnTo>
                  <a:pt x="38989" y="18402"/>
                </a:lnTo>
                <a:lnTo>
                  <a:pt x="38226" y="0"/>
                </a:lnTo>
                <a:close/>
              </a:path>
            </a:pathLst>
          </a:custGeom>
          <a:solidFill>
            <a:srgbClr val="333333"/>
          </a:solidFill>
        </p:spPr>
        <p:txBody>
          <a:bodyPr wrap="square" lIns="0" tIns="0" rIns="0" bIns="0" rtlCol="0"/>
          <a:lstStyle/>
          <a:p>
            <a:endParaRPr/>
          </a:p>
        </p:txBody>
      </p:sp>
      <p:sp>
        <p:nvSpPr>
          <p:cNvPr id="291" name="object 291"/>
          <p:cNvSpPr/>
          <p:nvPr/>
        </p:nvSpPr>
        <p:spPr>
          <a:xfrm>
            <a:off x="8100441" y="5828296"/>
            <a:ext cx="190500" cy="30480"/>
          </a:xfrm>
          <a:custGeom>
            <a:avLst/>
            <a:gdLst/>
            <a:ahLst/>
            <a:cxnLst/>
            <a:rect l="l" t="t" r="r" b="b"/>
            <a:pathLst>
              <a:path w="190500" h="30479">
                <a:moveTo>
                  <a:pt x="183768" y="0"/>
                </a:moveTo>
                <a:lnTo>
                  <a:pt x="6730" y="0"/>
                </a:lnTo>
                <a:lnTo>
                  <a:pt x="0" y="6743"/>
                </a:lnTo>
                <a:lnTo>
                  <a:pt x="0" y="23380"/>
                </a:lnTo>
                <a:lnTo>
                  <a:pt x="6730" y="30111"/>
                </a:lnTo>
                <a:lnTo>
                  <a:pt x="183768" y="30111"/>
                </a:lnTo>
                <a:lnTo>
                  <a:pt x="190500" y="23380"/>
                </a:lnTo>
                <a:lnTo>
                  <a:pt x="190500" y="6743"/>
                </a:lnTo>
                <a:lnTo>
                  <a:pt x="183768" y="0"/>
                </a:lnTo>
                <a:close/>
              </a:path>
            </a:pathLst>
          </a:custGeom>
          <a:solidFill>
            <a:srgbClr val="DDDDDD"/>
          </a:solidFill>
        </p:spPr>
        <p:txBody>
          <a:bodyPr wrap="square" lIns="0" tIns="0" rIns="0" bIns="0" rtlCol="0"/>
          <a:lstStyle/>
          <a:p>
            <a:endParaRPr/>
          </a:p>
        </p:txBody>
      </p:sp>
      <p:sp>
        <p:nvSpPr>
          <p:cNvPr id="292" name="object 292"/>
          <p:cNvSpPr/>
          <p:nvPr/>
        </p:nvSpPr>
        <p:spPr>
          <a:xfrm>
            <a:off x="8100441" y="5828296"/>
            <a:ext cx="190500" cy="30480"/>
          </a:xfrm>
          <a:custGeom>
            <a:avLst/>
            <a:gdLst/>
            <a:ahLst/>
            <a:cxnLst/>
            <a:rect l="l" t="t" r="r" b="b"/>
            <a:pathLst>
              <a:path w="190500" h="30479">
                <a:moveTo>
                  <a:pt x="0" y="15062"/>
                </a:moveTo>
                <a:lnTo>
                  <a:pt x="0" y="6743"/>
                </a:lnTo>
                <a:lnTo>
                  <a:pt x="6730" y="0"/>
                </a:lnTo>
                <a:lnTo>
                  <a:pt x="15112" y="0"/>
                </a:lnTo>
                <a:lnTo>
                  <a:pt x="175513" y="0"/>
                </a:lnTo>
                <a:lnTo>
                  <a:pt x="183768" y="0"/>
                </a:lnTo>
                <a:lnTo>
                  <a:pt x="190500" y="6743"/>
                </a:lnTo>
                <a:lnTo>
                  <a:pt x="190500" y="15062"/>
                </a:lnTo>
                <a:lnTo>
                  <a:pt x="190500" y="23380"/>
                </a:lnTo>
                <a:lnTo>
                  <a:pt x="183768" y="30111"/>
                </a:lnTo>
                <a:lnTo>
                  <a:pt x="175513" y="30111"/>
                </a:lnTo>
                <a:lnTo>
                  <a:pt x="15112" y="30111"/>
                </a:lnTo>
                <a:lnTo>
                  <a:pt x="6730" y="30111"/>
                </a:lnTo>
                <a:lnTo>
                  <a:pt x="0" y="23380"/>
                </a:lnTo>
                <a:lnTo>
                  <a:pt x="0" y="15062"/>
                </a:lnTo>
                <a:close/>
              </a:path>
            </a:pathLst>
          </a:custGeom>
          <a:ln w="9524">
            <a:solidFill>
              <a:srgbClr val="163793"/>
            </a:solidFill>
          </a:ln>
        </p:spPr>
        <p:txBody>
          <a:bodyPr wrap="square" lIns="0" tIns="0" rIns="0" bIns="0" rtlCol="0"/>
          <a:lstStyle/>
          <a:p>
            <a:endParaRPr/>
          </a:p>
        </p:txBody>
      </p:sp>
      <p:sp>
        <p:nvSpPr>
          <p:cNvPr id="293" name="object 293"/>
          <p:cNvSpPr/>
          <p:nvPr/>
        </p:nvSpPr>
        <p:spPr>
          <a:xfrm>
            <a:off x="8111617" y="5836132"/>
            <a:ext cx="169799" cy="15849"/>
          </a:xfrm>
          <a:prstGeom prst="rect">
            <a:avLst/>
          </a:prstGeom>
          <a:blipFill>
            <a:blip r:embed="rId73" cstate="print"/>
            <a:stretch>
              <a:fillRect/>
            </a:stretch>
          </a:blipFill>
        </p:spPr>
        <p:txBody>
          <a:bodyPr wrap="square" lIns="0" tIns="0" rIns="0" bIns="0" rtlCol="0"/>
          <a:lstStyle/>
          <a:p>
            <a:endParaRPr/>
          </a:p>
        </p:txBody>
      </p:sp>
      <p:sp>
        <p:nvSpPr>
          <p:cNvPr id="294" name="object 294"/>
          <p:cNvSpPr/>
          <p:nvPr/>
        </p:nvSpPr>
        <p:spPr>
          <a:xfrm>
            <a:off x="8111617" y="5836132"/>
            <a:ext cx="170180" cy="15875"/>
          </a:xfrm>
          <a:custGeom>
            <a:avLst/>
            <a:gdLst/>
            <a:ahLst/>
            <a:cxnLst/>
            <a:rect l="l" t="t" r="r" b="b"/>
            <a:pathLst>
              <a:path w="170179" h="15875">
                <a:moveTo>
                  <a:pt x="0" y="7924"/>
                </a:moveTo>
                <a:lnTo>
                  <a:pt x="0" y="3543"/>
                </a:lnTo>
                <a:lnTo>
                  <a:pt x="3555" y="0"/>
                </a:lnTo>
                <a:lnTo>
                  <a:pt x="7874" y="0"/>
                </a:lnTo>
                <a:lnTo>
                  <a:pt x="161925" y="0"/>
                </a:lnTo>
                <a:lnTo>
                  <a:pt x="166242" y="0"/>
                </a:lnTo>
                <a:lnTo>
                  <a:pt x="169799" y="3543"/>
                </a:lnTo>
                <a:lnTo>
                  <a:pt x="169799" y="7924"/>
                </a:lnTo>
                <a:lnTo>
                  <a:pt x="169799" y="12306"/>
                </a:lnTo>
                <a:lnTo>
                  <a:pt x="166242" y="15849"/>
                </a:lnTo>
                <a:lnTo>
                  <a:pt x="161925" y="15849"/>
                </a:lnTo>
                <a:lnTo>
                  <a:pt x="7874" y="15849"/>
                </a:lnTo>
                <a:lnTo>
                  <a:pt x="3555" y="15849"/>
                </a:lnTo>
                <a:lnTo>
                  <a:pt x="0" y="12306"/>
                </a:lnTo>
                <a:lnTo>
                  <a:pt x="0" y="7924"/>
                </a:lnTo>
                <a:close/>
              </a:path>
            </a:pathLst>
          </a:custGeom>
          <a:ln w="9524">
            <a:solidFill>
              <a:srgbClr val="163793"/>
            </a:solidFill>
          </a:ln>
        </p:spPr>
        <p:txBody>
          <a:bodyPr wrap="square" lIns="0" tIns="0" rIns="0" bIns="0" rtlCol="0"/>
          <a:lstStyle/>
          <a:p>
            <a:endParaRPr/>
          </a:p>
        </p:txBody>
      </p:sp>
      <p:sp>
        <p:nvSpPr>
          <p:cNvPr id="295" name="object 295"/>
          <p:cNvSpPr/>
          <p:nvPr/>
        </p:nvSpPr>
        <p:spPr>
          <a:xfrm>
            <a:off x="8127365"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400" y="22123"/>
                </a:lnTo>
                <a:lnTo>
                  <a:pt x="25400" y="6375"/>
                </a:lnTo>
                <a:lnTo>
                  <a:pt x="19684" y="0"/>
                </a:lnTo>
                <a:close/>
              </a:path>
            </a:pathLst>
          </a:custGeom>
          <a:solidFill>
            <a:srgbClr val="33CC33"/>
          </a:solidFill>
        </p:spPr>
        <p:txBody>
          <a:bodyPr wrap="square" lIns="0" tIns="0" rIns="0" bIns="0" rtlCol="0"/>
          <a:lstStyle/>
          <a:p>
            <a:endParaRPr/>
          </a:p>
        </p:txBody>
      </p:sp>
      <p:sp>
        <p:nvSpPr>
          <p:cNvPr id="296" name="object 296"/>
          <p:cNvSpPr/>
          <p:nvPr/>
        </p:nvSpPr>
        <p:spPr>
          <a:xfrm>
            <a:off x="8156067"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FF0000"/>
          </a:solidFill>
        </p:spPr>
        <p:txBody>
          <a:bodyPr wrap="square" lIns="0" tIns="0" rIns="0" bIns="0" rtlCol="0"/>
          <a:lstStyle/>
          <a:p>
            <a:endParaRPr/>
          </a:p>
        </p:txBody>
      </p:sp>
      <p:sp>
        <p:nvSpPr>
          <p:cNvPr id="297" name="object 297"/>
          <p:cNvSpPr/>
          <p:nvPr/>
        </p:nvSpPr>
        <p:spPr>
          <a:xfrm>
            <a:off x="8182991"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33CC33"/>
          </a:solidFill>
        </p:spPr>
        <p:txBody>
          <a:bodyPr wrap="square" lIns="0" tIns="0" rIns="0" bIns="0" rtlCol="0"/>
          <a:lstStyle/>
          <a:p>
            <a:endParaRPr/>
          </a:p>
        </p:txBody>
      </p:sp>
      <p:sp>
        <p:nvSpPr>
          <p:cNvPr id="298" name="object 298"/>
          <p:cNvSpPr/>
          <p:nvPr/>
        </p:nvSpPr>
        <p:spPr>
          <a:xfrm>
            <a:off x="8254513" y="5660059"/>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99" name="object 299"/>
          <p:cNvSpPr/>
          <p:nvPr/>
        </p:nvSpPr>
        <p:spPr>
          <a:xfrm>
            <a:off x="8254513" y="5655297"/>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300" name="object 300"/>
          <p:cNvSpPr/>
          <p:nvPr/>
        </p:nvSpPr>
        <p:spPr>
          <a:xfrm>
            <a:off x="7047992" y="5559958"/>
            <a:ext cx="470865" cy="223761"/>
          </a:xfrm>
          <a:prstGeom prst="rect">
            <a:avLst/>
          </a:prstGeom>
          <a:blipFill>
            <a:blip r:embed="rId74" cstate="print"/>
            <a:stretch>
              <a:fillRect/>
            </a:stretch>
          </a:blipFill>
        </p:spPr>
        <p:txBody>
          <a:bodyPr wrap="square" lIns="0" tIns="0" rIns="0" bIns="0" rtlCol="0"/>
          <a:lstStyle/>
          <a:p>
            <a:endParaRPr/>
          </a:p>
        </p:txBody>
      </p:sp>
      <p:sp>
        <p:nvSpPr>
          <p:cNvPr id="301" name="object 301"/>
          <p:cNvSpPr/>
          <p:nvPr/>
        </p:nvSpPr>
        <p:spPr>
          <a:xfrm>
            <a:off x="7068311" y="5802326"/>
            <a:ext cx="392791" cy="171740"/>
          </a:xfrm>
          <a:prstGeom prst="rect">
            <a:avLst/>
          </a:prstGeom>
          <a:blipFill>
            <a:blip r:embed="rId75" cstate="print"/>
            <a:stretch>
              <a:fillRect/>
            </a:stretch>
          </a:blipFill>
        </p:spPr>
        <p:txBody>
          <a:bodyPr wrap="square" lIns="0" tIns="0" rIns="0" bIns="0" rtlCol="0"/>
          <a:lstStyle/>
          <a:p>
            <a:endParaRPr/>
          </a:p>
        </p:txBody>
      </p:sp>
      <p:sp>
        <p:nvSpPr>
          <p:cNvPr id="302" name="object 302"/>
          <p:cNvSpPr/>
          <p:nvPr/>
        </p:nvSpPr>
        <p:spPr>
          <a:xfrm>
            <a:off x="7199248" y="56536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solidFill>
            <a:srgbClr val="163793"/>
          </a:solidFill>
        </p:spPr>
        <p:txBody>
          <a:bodyPr wrap="square" lIns="0" tIns="0" rIns="0" bIns="0" rtlCol="0"/>
          <a:lstStyle/>
          <a:p>
            <a:endParaRPr/>
          </a:p>
        </p:txBody>
      </p:sp>
      <p:sp>
        <p:nvSpPr>
          <p:cNvPr id="303" name="object 303"/>
          <p:cNvSpPr/>
          <p:nvPr/>
        </p:nvSpPr>
        <p:spPr>
          <a:xfrm>
            <a:off x="7199248" y="56536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ln w="9525">
            <a:solidFill>
              <a:srgbClr val="163793"/>
            </a:solidFill>
          </a:ln>
        </p:spPr>
        <p:txBody>
          <a:bodyPr wrap="square" lIns="0" tIns="0" rIns="0" bIns="0" rtlCol="0"/>
          <a:lstStyle/>
          <a:p>
            <a:endParaRPr/>
          </a:p>
        </p:txBody>
      </p:sp>
      <p:sp>
        <p:nvSpPr>
          <p:cNvPr id="304" name="object 304"/>
          <p:cNvSpPr/>
          <p:nvPr/>
        </p:nvSpPr>
        <p:spPr>
          <a:xfrm>
            <a:off x="7214743" y="5659005"/>
            <a:ext cx="283730" cy="189433"/>
          </a:xfrm>
          <a:prstGeom prst="rect">
            <a:avLst/>
          </a:prstGeom>
          <a:blipFill>
            <a:blip r:embed="rId76" cstate="print"/>
            <a:stretch>
              <a:fillRect/>
            </a:stretch>
          </a:blipFill>
        </p:spPr>
        <p:txBody>
          <a:bodyPr wrap="square" lIns="0" tIns="0" rIns="0" bIns="0" rtlCol="0"/>
          <a:lstStyle/>
          <a:p>
            <a:endParaRPr/>
          </a:p>
        </p:txBody>
      </p:sp>
      <p:sp>
        <p:nvSpPr>
          <p:cNvPr id="305" name="object 305"/>
          <p:cNvSpPr/>
          <p:nvPr/>
        </p:nvSpPr>
        <p:spPr>
          <a:xfrm>
            <a:off x="7256144" y="5647512"/>
            <a:ext cx="264540" cy="38734"/>
          </a:xfrm>
          <a:prstGeom prst="rect">
            <a:avLst/>
          </a:prstGeom>
          <a:blipFill>
            <a:blip r:embed="rId77" cstate="print"/>
            <a:stretch>
              <a:fillRect/>
            </a:stretch>
          </a:blipFill>
        </p:spPr>
        <p:txBody>
          <a:bodyPr wrap="square" lIns="0" tIns="0" rIns="0" bIns="0" rtlCol="0"/>
          <a:lstStyle/>
          <a:p>
            <a:endParaRPr/>
          </a:p>
        </p:txBody>
      </p:sp>
      <p:sp>
        <p:nvSpPr>
          <p:cNvPr id="306" name="object 306"/>
          <p:cNvSpPr/>
          <p:nvPr/>
        </p:nvSpPr>
        <p:spPr>
          <a:xfrm>
            <a:off x="7196581" y="5647194"/>
            <a:ext cx="73660" cy="161290"/>
          </a:xfrm>
          <a:custGeom>
            <a:avLst/>
            <a:gdLst/>
            <a:ahLst/>
            <a:cxnLst/>
            <a:rect l="l" t="t" r="r" b="b"/>
            <a:pathLst>
              <a:path w="73659" h="161289">
                <a:moveTo>
                  <a:pt x="60578" y="0"/>
                </a:moveTo>
                <a:lnTo>
                  <a:pt x="0" y="159194"/>
                </a:lnTo>
                <a:lnTo>
                  <a:pt x="11938" y="161239"/>
                </a:lnTo>
                <a:lnTo>
                  <a:pt x="73406" y="4343"/>
                </a:lnTo>
                <a:lnTo>
                  <a:pt x="60578" y="0"/>
                </a:lnTo>
                <a:close/>
              </a:path>
            </a:pathLst>
          </a:custGeom>
          <a:solidFill>
            <a:srgbClr val="000099"/>
          </a:solidFill>
        </p:spPr>
        <p:txBody>
          <a:bodyPr wrap="square" lIns="0" tIns="0" rIns="0" bIns="0" rtlCol="0"/>
          <a:lstStyle/>
          <a:p>
            <a:endParaRPr/>
          </a:p>
        </p:txBody>
      </p:sp>
      <p:sp>
        <p:nvSpPr>
          <p:cNvPr id="307" name="object 307"/>
          <p:cNvSpPr/>
          <p:nvPr/>
        </p:nvSpPr>
        <p:spPr>
          <a:xfrm>
            <a:off x="7439659" y="5676010"/>
            <a:ext cx="79121" cy="186118"/>
          </a:xfrm>
          <a:prstGeom prst="rect">
            <a:avLst/>
          </a:prstGeom>
          <a:blipFill>
            <a:blip r:embed="rId36" cstate="print"/>
            <a:stretch>
              <a:fillRect/>
            </a:stretch>
          </a:blipFill>
        </p:spPr>
        <p:txBody>
          <a:bodyPr wrap="square" lIns="0" tIns="0" rIns="0" bIns="0" rtlCol="0"/>
          <a:lstStyle/>
          <a:p>
            <a:endParaRPr/>
          </a:p>
        </p:txBody>
      </p:sp>
      <p:sp>
        <p:nvSpPr>
          <p:cNvPr id="308" name="object 308"/>
          <p:cNvSpPr/>
          <p:nvPr/>
        </p:nvSpPr>
        <p:spPr>
          <a:xfrm>
            <a:off x="7195693" y="5800255"/>
            <a:ext cx="270561" cy="62826"/>
          </a:xfrm>
          <a:prstGeom prst="rect">
            <a:avLst/>
          </a:prstGeom>
          <a:blipFill>
            <a:blip r:embed="rId78" cstate="print"/>
            <a:stretch>
              <a:fillRect/>
            </a:stretch>
          </a:blipFill>
        </p:spPr>
        <p:txBody>
          <a:bodyPr wrap="square" lIns="0" tIns="0" rIns="0" bIns="0" rtlCol="0"/>
          <a:lstStyle/>
          <a:p>
            <a:endParaRPr/>
          </a:p>
        </p:txBody>
      </p:sp>
      <p:sp>
        <p:nvSpPr>
          <p:cNvPr id="309" name="object 309"/>
          <p:cNvSpPr/>
          <p:nvPr/>
        </p:nvSpPr>
        <p:spPr>
          <a:xfrm>
            <a:off x="7448422" y="5677585"/>
            <a:ext cx="74295" cy="187325"/>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a:p>
        </p:txBody>
      </p:sp>
      <p:sp>
        <p:nvSpPr>
          <p:cNvPr id="310" name="object 310"/>
          <p:cNvSpPr/>
          <p:nvPr/>
        </p:nvSpPr>
        <p:spPr>
          <a:xfrm>
            <a:off x="7196073" y="5808598"/>
            <a:ext cx="258064" cy="62039"/>
          </a:xfrm>
          <a:prstGeom prst="rect">
            <a:avLst/>
          </a:prstGeom>
          <a:blipFill>
            <a:blip r:embed="rId79" cstate="print"/>
            <a:stretch>
              <a:fillRect/>
            </a:stretch>
          </a:blipFill>
        </p:spPr>
        <p:txBody>
          <a:bodyPr wrap="square" lIns="0" tIns="0" rIns="0" bIns="0" rtlCol="0"/>
          <a:lstStyle/>
          <a:p>
            <a:endParaRPr/>
          </a:p>
        </p:txBody>
      </p:sp>
      <p:sp>
        <p:nvSpPr>
          <p:cNvPr id="311" name="object 311"/>
          <p:cNvSpPr/>
          <p:nvPr/>
        </p:nvSpPr>
        <p:spPr>
          <a:xfrm>
            <a:off x="7191756" y="5874892"/>
            <a:ext cx="87630" cy="36830"/>
          </a:xfrm>
          <a:custGeom>
            <a:avLst/>
            <a:gdLst/>
            <a:ahLst/>
            <a:cxnLst/>
            <a:rect l="l" t="t" r="r" b="b"/>
            <a:pathLst>
              <a:path w="87629" h="36829">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a:p>
        </p:txBody>
      </p:sp>
      <p:sp>
        <p:nvSpPr>
          <p:cNvPr id="312" name="object 312"/>
          <p:cNvSpPr/>
          <p:nvPr/>
        </p:nvSpPr>
        <p:spPr>
          <a:xfrm>
            <a:off x="7193280" y="5875680"/>
            <a:ext cx="84581" cy="35039"/>
          </a:xfrm>
          <a:prstGeom prst="rect">
            <a:avLst/>
          </a:prstGeom>
          <a:blipFill>
            <a:blip r:embed="rId80" cstate="print"/>
            <a:stretch>
              <a:fillRect/>
            </a:stretch>
          </a:blipFill>
        </p:spPr>
        <p:txBody>
          <a:bodyPr wrap="square" lIns="0" tIns="0" rIns="0" bIns="0" rtlCol="0"/>
          <a:lstStyle/>
          <a:p>
            <a:endParaRPr/>
          </a:p>
        </p:txBody>
      </p:sp>
      <p:sp>
        <p:nvSpPr>
          <p:cNvPr id="313" name="object 313"/>
          <p:cNvSpPr/>
          <p:nvPr/>
        </p:nvSpPr>
        <p:spPr>
          <a:xfrm>
            <a:off x="7199630" y="5889307"/>
            <a:ext cx="30480" cy="11430"/>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a:p>
        </p:txBody>
      </p:sp>
      <p:sp>
        <p:nvSpPr>
          <p:cNvPr id="314" name="object 314"/>
          <p:cNvSpPr/>
          <p:nvPr/>
        </p:nvSpPr>
        <p:spPr>
          <a:xfrm>
            <a:off x="7198614" y="5894489"/>
            <a:ext cx="22860" cy="7620"/>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a:p>
        </p:txBody>
      </p:sp>
      <p:sp>
        <p:nvSpPr>
          <p:cNvPr id="315" name="object 315"/>
          <p:cNvSpPr/>
          <p:nvPr/>
        </p:nvSpPr>
        <p:spPr>
          <a:xfrm>
            <a:off x="7224268" y="5896521"/>
            <a:ext cx="30480" cy="12065"/>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a:p>
        </p:txBody>
      </p:sp>
      <p:sp>
        <p:nvSpPr>
          <p:cNvPr id="316" name="object 316"/>
          <p:cNvSpPr/>
          <p:nvPr/>
        </p:nvSpPr>
        <p:spPr>
          <a:xfrm>
            <a:off x="7223252" y="5901931"/>
            <a:ext cx="22860" cy="7620"/>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317" name="object 317"/>
          <p:cNvSpPr/>
          <p:nvPr/>
        </p:nvSpPr>
        <p:spPr>
          <a:xfrm>
            <a:off x="7341743" y="5880404"/>
            <a:ext cx="106045" cy="8128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a:p>
        </p:txBody>
      </p:sp>
      <p:sp>
        <p:nvSpPr>
          <p:cNvPr id="318" name="object 318"/>
          <p:cNvSpPr/>
          <p:nvPr/>
        </p:nvSpPr>
        <p:spPr>
          <a:xfrm>
            <a:off x="7070979" y="5886856"/>
            <a:ext cx="271780" cy="74295"/>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a:p>
        </p:txBody>
      </p:sp>
      <p:sp>
        <p:nvSpPr>
          <p:cNvPr id="319" name="object 319"/>
          <p:cNvSpPr/>
          <p:nvPr/>
        </p:nvSpPr>
        <p:spPr>
          <a:xfrm>
            <a:off x="7071106" y="5880798"/>
            <a:ext cx="3175" cy="0"/>
          </a:xfrm>
          <a:custGeom>
            <a:avLst/>
            <a:gdLst/>
            <a:ahLst/>
            <a:cxnLst/>
            <a:rect l="l" t="t" r="r" b="b"/>
            <a:pathLst>
              <a:path w="3175">
                <a:moveTo>
                  <a:pt x="0" y="0"/>
                </a:moveTo>
                <a:lnTo>
                  <a:pt x="2921" y="0"/>
                </a:lnTo>
              </a:path>
            </a:pathLst>
          </a:custGeom>
          <a:ln w="14960">
            <a:solidFill>
              <a:srgbClr val="000099"/>
            </a:solidFill>
          </a:ln>
        </p:spPr>
        <p:txBody>
          <a:bodyPr wrap="square" lIns="0" tIns="0" rIns="0" bIns="0" rtlCol="0"/>
          <a:lstStyle/>
          <a:p>
            <a:endParaRPr/>
          </a:p>
        </p:txBody>
      </p:sp>
      <p:sp>
        <p:nvSpPr>
          <p:cNvPr id="320" name="object 320"/>
          <p:cNvSpPr/>
          <p:nvPr/>
        </p:nvSpPr>
        <p:spPr>
          <a:xfrm>
            <a:off x="7071232" y="5812370"/>
            <a:ext cx="126364" cy="62230"/>
          </a:xfrm>
          <a:custGeom>
            <a:avLst/>
            <a:gdLst/>
            <a:ahLst/>
            <a:cxnLst/>
            <a:rect l="l" t="t" r="r" b="b"/>
            <a:pathLst>
              <a:path w="126365" h="62229">
                <a:moveTo>
                  <a:pt x="125475" y="0"/>
                </a:moveTo>
                <a:lnTo>
                  <a:pt x="0" y="60972"/>
                </a:lnTo>
                <a:lnTo>
                  <a:pt x="3301" y="61887"/>
                </a:lnTo>
                <a:lnTo>
                  <a:pt x="126111" y="1841"/>
                </a:lnTo>
                <a:lnTo>
                  <a:pt x="125475" y="0"/>
                </a:lnTo>
                <a:close/>
              </a:path>
            </a:pathLst>
          </a:custGeom>
          <a:solidFill>
            <a:srgbClr val="000099"/>
          </a:solidFill>
        </p:spPr>
        <p:txBody>
          <a:bodyPr wrap="square" lIns="0" tIns="0" rIns="0" bIns="0" rtlCol="0"/>
          <a:lstStyle/>
          <a:p>
            <a:endParaRPr/>
          </a:p>
        </p:txBody>
      </p:sp>
      <p:sp>
        <p:nvSpPr>
          <p:cNvPr id="321" name="object 321"/>
          <p:cNvSpPr/>
          <p:nvPr/>
        </p:nvSpPr>
        <p:spPr>
          <a:xfrm>
            <a:off x="7079742" y="5876467"/>
            <a:ext cx="257810" cy="7112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a:p>
        </p:txBody>
      </p:sp>
      <p:sp>
        <p:nvSpPr>
          <p:cNvPr id="322" name="object 322"/>
          <p:cNvSpPr/>
          <p:nvPr/>
        </p:nvSpPr>
        <p:spPr>
          <a:xfrm>
            <a:off x="7336790" y="5871425"/>
            <a:ext cx="105410" cy="73660"/>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a:p>
        </p:txBody>
      </p:sp>
      <p:sp>
        <p:nvSpPr>
          <p:cNvPr id="323" name="object 323"/>
          <p:cNvSpPr/>
          <p:nvPr/>
        </p:nvSpPr>
        <p:spPr>
          <a:xfrm>
            <a:off x="7482967" y="5496458"/>
            <a:ext cx="470865" cy="223761"/>
          </a:xfrm>
          <a:prstGeom prst="rect">
            <a:avLst/>
          </a:prstGeom>
          <a:blipFill>
            <a:blip r:embed="rId74" cstate="print"/>
            <a:stretch>
              <a:fillRect/>
            </a:stretch>
          </a:blipFill>
        </p:spPr>
        <p:txBody>
          <a:bodyPr wrap="square" lIns="0" tIns="0" rIns="0" bIns="0" rtlCol="0"/>
          <a:lstStyle/>
          <a:p>
            <a:endParaRPr/>
          </a:p>
        </p:txBody>
      </p:sp>
      <p:sp>
        <p:nvSpPr>
          <p:cNvPr id="324" name="object 324"/>
          <p:cNvSpPr/>
          <p:nvPr/>
        </p:nvSpPr>
        <p:spPr>
          <a:xfrm>
            <a:off x="7503286" y="5738826"/>
            <a:ext cx="392791" cy="171740"/>
          </a:xfrm>
          <a:prstGeom prst="rect">
            <a:avLst/>
          </a:prstGeom>
          <a:blipFill>
            <a:blip r:embed="rId75" cstate="print"/>
            <a:stretch>
              <a:fillRect/>
            </a:stretch>
          </a:blipFill>
        </p:spPr>
        <p:txBody>
          <a:bodyPr wrap="square" lIns="0" tIns="0" rIns="0" bIns="0" rtlCol="0"/>
          <a:lstStyle/>
          <a:p>
            <a:endParaRPr/>
          </a:p>
        </p:txBody>
      </p:sp>
      <p:sp>
        <p:nvSpPr>
          <p:cNvPr id="325" name="object 325"/>
          <p:cNvSpPr/>
          <p:nvPr/>
        </p:nvSpPr>
        <p:spPr>
          <a:xfrm>
            <a:off x="7634223" y="55901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solidFill>
            <a:srgbClr val="163793"/>
          </a:solidFill>
        </p:spPr>
        <p:txBody>
          <a:bodyPr wrap="square" lIns="0" tIns="0" rIns="0" bIns="0" rtlCol="0"/>
          <a:lstStyle/>
          <a:p>
            <a:endParaRPr/>
          </a:p>
        </p:txBody>
      </p:sp>
      <p:sp>
        <p:nvSpPr>
          <p:cNvPr id="326" name="object 326"/>
          <p:cNvSpPr/>
          <p:nvPr/>
        </p:nvSpPr>
        <p:spPr>
          <a:xfrm>
            <a:off x="7634223" y="55901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ln w="9525">
            <a:solidFill>
              <a:srgbClr val="163793"/>
            </a:solidFill>
          </a:ln>
        </p:spPr>
        <p:txBody>
          <a:bodyPr wrap="square" lIns="0" tIns="0" rIns="0" bIns="0" rtlCol="0"/>
          <a:lstStyle/>
          <a:p>
            <a:endParaRPr/>
          </a:p>
        </p:txBody>
      </p:sp>
      <p:sp>
        <p:nvSpPr>
          <p:cNvPr id="327" name="object 327"/>
          <p:cNvSpPr/>
          <p:nvPr/>
        </p:nvSpPr>
        <p:spPr>
          <a:xfrm>
            <a:off x="7649718" y="5595505"/>
            <a:ext cx="283730" cy="189433"/>
          </a:xfrm>
          <a:prstGeom prst="rect">
            <a:avLst/>
          </a:prstGeom>
          <a:blipFill>
            <a:blip r:embed="rId76" cstate="print"/>
            <a:stretch>
              <a:fillRect/>
            </a:stretch>
          </a:blipFill>
        </p:spPr>
        <p:txBody>
          <a:bodyPr wrap="square" lIns="0" tIns="0" rIns="0" bIns="0" rtlCol="0"/>
          <a:lstStyle/>
          <a:p>
            <a:endParaRPr/>
          </a:p>
        </p:txBody>
      </p:sp>
      <p:sp>
        <p:nvSpPr>
          <p:cNvPr id="328" name="object 328"/>
          <p:cNvSpPr/>
          <p:nvPr/>
        </p:nvSpPr>
        <p:spPr>
          <a:xfrm>
            <a:off x="7691119" y="5584063"/>
            <a:ext cx="264540" cy="38684"/>
          </a:xfrm>
          <a:prstGeom prst="rect">
            <a:avLst/>
          </a:prstGeom>
          <a:blipFill>
            <a:blip r:embed="rId81" cstate="print"/>
            <a:stretch>
              <a:fillRect/>
            </a:stretch>
          </a:blipFill>
        </p:spPr>
        <p:txBody>
          <a:bodyPr wrap="square" lIns="0" tIns="0" rIns="0" bIns="0" rtlCol="0"/>
          <a:lstStyle/>
          <a:p>
            <a:endParaRPr/>
          </a:p>
        </p:txBody>
      </p:sp>
      <p:sp>
        <p:nvSpPr>
          <p:cNvPr id="329" name="object 329"/>
          <p:cNvSpPr/>
          <p:nvPr/>
        </p:nvSpPr>
        <p:spPr>
          <a:xfrm>
            <a:off x="7631556" y="5583682"/>
            <a:ext cx="73660" cy="161290"/>
          </a:xfrm>
          <a:custGeom>
            <a:avLst/>
            <a:gdLst/>
            <a:ahLst/>
            <a:cxnLst/>
            <a:rect l="l" t="t" r="r" b="b"/>
            <a:pathLst>
              <a:path w="73659" h="161289">
                <a:moveTo>
                  <a:pt x="60578" y="0"/>
                </a:moveTo>
                <a:lnTo>
                  <a:pt x="0" y="159207"/>
                </a:lnTo>
                <a:lnTo>
                  <a:pt x="11938" y="161251"/>
                </a:lnTo>
                <a:lnTo>
                  <a:pt x="73406" y="4356"/>
                </a:lnTo>
                <a:lnTo>
                  <a:pt x="60578" y="0"/>
                </a:lnTo>
                <a:close/>
              </a:path>
            </a:pathLst>
          </a:custGeom>
          <a:solidFill>
            <a:srgbClr val="000099"/>
          </a:solidFill>
        </p:spPr>
        <p:txBody>
          <a:bodyPr wrap="square" lIns="0" tIns="0" rIns="0" bIns="0" rtlCol="0"/>
          <a:lstStyle/>
          <a:p>
            <a:endParaRPr/>
          </a:p>
        </p:txBody>
      </p:sp>
      <p:sp>
        <p:nvSpPr>
          <p:cNvPr id="330" name="object 330"/>
          <p:cNvSpPr/>
          <p:nvPr/>
        </p:nvSpPr>
        <p:spPr>
          <a:xfrm>
            <a:off x="7874634" y="5612510"/>
            <a:ext cx="79121" cy="186118"/>
          </a:xfrm>
          <a:prstGeom prst="rect">
            <a:avLst/>
          </a:prstGeom>
          <a:blipFill>
            <a:blip r:embed="rId82" cstate="print"/>
            <a:stretch>
              <a:fillRect/>
            </a:stretch>
          </a:blipFill>
        </p:spPr>
        <p:txBody>
          <a:bodyPr wrap="square" lIns="0" tIns="0" rIns="0" bIns="0" rtlCol="0"/>
          <a:lstStyle/>
          <a:p>
            <a:endParaRPr/>
          </a:p>
        </p:txBody>
      </p:sp>
      <p:sp>
        <p:nvSpPr>
          <p:cNvPr id="331" name="object 331"/>
          <p:cNvSpPr/>
          <p:nvPr/>
        </p:nvSpPr>
        <p:spPr>
          <a:xfrm>
            <a:off x="7630668" y="5736755"/>
            <a:ext cx="270561" cy="62826"/>
          </a:xfrm>
          <a:prstGeom prst="rect">
            <a:avLst/>
          </a:prstGeom>
          <a:blipFill>
            <a:blip r:embed="rId83" cstate="print"/>
            <a:stretch>
              <a:fillRect/>
            </a:stretch>
          </a:blipFill>
        </p:spPr>
        <p:txBody>
          <a:bodyPr wrap="square" lIns="0" tIns="0" rIns="0" bIns="0" rtlCol="0"/>
          <a:lstStyle/>
          <a:p>
            <a:endParaRPr/>
          </a:p>
        </p:txBody>
      </p:sp>
      <p:sp>
        <p:nvSpPr>
          <p:cNvPr id="332" name="object 332"/>
          <p:cNvSpPr/>
          <p:nvPr/>
        </p:nvSpPr>
        <p:spPr>
          <a:xfrm>
            <a:off x="7883397" y="5614085"/>
            <a:ext cx="74295" cy="187325"/>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a:p>
        </p:txBody>
      </p:sp>
      <p:sp>
        <p:nvSpPr>
          <p:cNvPr id="333" name="object 333"/>
          <p:cNvSpPr/>
          <p:nvPr/>
        </p:nvSpPr>
        <p:spPr>
          <a:xfrm>
            <a:off x="7631048" y="5745098"/>
            <a:ext cx="258064" cy="62039"/>
          </a:xfrm>
          <a:prstGeom prst="rect">
            <a:avLst/>
          </a:prstGeom>
          <a:blipFill>
            <a:blip r:embed="rId84" cstate="print"/>
            <a:stretch>
              <a:fillRect/>
            </a:stretch>
          </a:blipFill>
        </p:spPr>
        <p:txBody>
          <a:bodyPr wrap="square" lIns="0" tIns="0" rIns="0" bIns="0" rtlCol="0"/>
          <a:lstStyle/>
          <a:p>
            <a:endParaRPr/>
          </a:p>
        </p:txBody>
      </p:sp>
      <p:sp>
        <p:nvSpPr>
          <p:cNvPr id="334" name="object 334"/>
          <p:cNvSpPr/>
          <p:nvPr/>
        </p:nvSpPr>
        <p:spPr>
          <a:xfrm>
            <a:off x="7626731" y="5811392"/>
            <a:ext cx="87630" cy="36830"/>
          </a:xfrm>
          <a:custGeom>
            <a:avLst/>
            <a:gdLst/>
            <a:ahLst/>
            <a:cxnLst/>
            <a:rect l="l" t="t" r="r" b="b"/>
            <a:pathLst>
              <a:path w="87629" h="36829">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a:p>
        </p:txBody>
      </p:sp>
      <p:sp>
        <p:nvSpPr>
          <p:cNvPr id="335" name="object 335"/>
          <p:cNvSpPr/>
          <p:nvPr/>
        </p:nvSpPr>
        <p:spPr>
          <a:xfrm>
            <a:off x="7628255" y="5812180"/>
            <a:ext cx="84581" cy="35039"/>
          </a:xfrm>
          <a:prstGeom prst="rect">
            <a:avLst/>
          </a:prstGeom>
          <a:blipFill>
            <a:blip r:embed="rId85" cstate="print"/>
            <a:stretch>
              <a:fillRect/>
            </a:stretch>
          </a:blipFill>
        </p:spPr>
        <p:txBody>
          <a:bodyPr wrap="square" lIns="0" tIns="0" rIns="0" bIns="0" rtlCol="0"/>
          <a:lstStyle/>
          <a:p>
            <a:endParaRPr/>
          </a:p>
        </p:txBody>
      </p:sp>
      <p:sp>
        <p:nvSpPr>
          <p:cNvPr id="336" name="object 336"/>
          <p:cNvSpPr/>
          <p:nvPr/>
        </p:nvSpPr>
        <p:spPr>
          <a:xfrm>
            <a:off x="7634605" y="5825807"/>
            <a:ext cx="30480" cy="11430"/>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a:p>
        </p:txBody>
      </p:sp>
      <p:sp>
        <p:nvSpPr>
          <p:cNvPr id="337" name="object 337"/>
          <p:cNvSpPr/>
          <p:nvPr/>
        </p:nvSpPr>
        <p:spPr>
          <a:xfrm>
            <a:off x="7633589" y="5830989"/>
            <a:ext cx="22860" cy="7620"/>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a:p>
        </p:txBody>
      </p:sp>
      <p:sp>
        <p:nvSpPr>
          <p:cNvPr id="338" name="object 338"/>
          <p:cNvSpPr/>
          <p:nvPr/>
        </p:nvSpPr>
        <p:spPr>
          <a:xfrm>
            <a:off x="7659243" y="5833021"/>
            <a:ext cx="30480" cy="12065"/>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a:p>
        </p:txBody>
      </p:sp>
      <p:sp>
        <p:nvSpPr>
          <p:cNvPr id="339" name="object 339"/>
          <p:cNvSpPr/>
          <p:nvPr/>
        </p:nvSpPr>
        <p:spPr>
          <a:xfrm>
            <a:off x="7658227" y="5838431"/>
            <a:ext cx="22860" cy="7620"/>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340" name="object 340"/>
          <p:cNvSpPr/>
          <p:nvPr/>
        </p:nvSpPr>
        <p:spPr>
          <a:xfrm>
            <a:off x="7776718" y="5816904"/>
            <a:ext cx="106045" cy="8128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a:p>
        </p:txBody>
      </p:sp>
      <p:sp>
        <p:nvSpPr>
          <p:cNvPr id="341" name="object 341"/>
          <p:cNvSpPr/>
          <p:nvPr/>
        </p:nvSpPr>
        <p:spPr>
          <a:xfrm>
            <a:off x="7505954" y="5823356"/>
            <a:ext cx="271780" cy="74295"/>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a:p>
        </p:txBody>
      </p:sp>
      <p:sp>
        <p:nvSpPr>
          <p:cNvPr id="342" name="object 342"/>
          <p:cNvSpPr/>
          <p:nvPr/>
        </p:nvSpPr>
        <p:spPr>
          <a:xfrm>
            <a:off x="7506081" y="5817298"/>
            <a:ext cx="3175" cy="0"/>
          </a:xfrm>
          <a:custGeom>
            <a:avLst/>
            <a:gdLst/>
            <a:ahLst/>
            <a:cxnLst/>
            <a:rect l="l" t="t" r="r" b="b"/>
            <a:pathLst>
              <a:path w="3175">
                <a:moveTo>
                  <a:pt x="0" y="0"/>
                </a:moveTo>
                <a:lnTo>
                  <a:pt x="2921" y="0"/>
                </a:lnTo>
              </a:path>
            </a:pathLst>
          </a:custGeom>
          <a:ln w="14960">
            <a:solidFill>
              <a:srgbClr val="000099"/>
            </a:solidFill>
          </a:ln>
        </p:spPr>
        <p:txBody>
          <a:bodyPr wrap="square" lIns="0" tIns="0" rIns="0" bIns="0" rtlCol="0"/>
          <a:lstStyle/>
          <a:p>
            <a:endParaRPr/>
          </a:p>
        </p:txBody>
      </p:sp>
      <p:sp>
        <p:nvSpPr>
          <p:cNvPr id="343" name="object 343"/>
          <p:cNvSpPr/>
          <p:nvPr/>
        </p:nvSpPr>
        <p:spPr>
          <a:xfrm>
            <a:off x="7506207" y="5748870"/>
            <a:ext cx="126364" cy="62230"/>
          </a:xfrm>
          <a:custGeom>
            <a:avLst/>
            <a:gdLst/>
            <a:ahLst/>
            <a:cxnLst/>
            <a:rect l="l" t="t" r="r" b="b"/>
            <a:pathLst>
              <a:path w="126365" h="62229">
                <a:moveTo>
                  <a:pt x="125475" y="0"/>
                </a:moveTo>
                <a:lnTo>
                  <a:pt x="0" y="60972"/>
                </a:lnTo>
                <a:lnTo>
                  <a:pt x="3301" y="61887"/>
                </a:lnTo>
                <a:lnTo>
                  <a:pt x="126111" y="1841"/>
                </a:lnTo>
                <a:lnTo>
                  <a:pt x="125475" y="0"/>
                </a:lnTo>
                <a:close/>
              </a:path>
            </a:pathLst>
          </a:custGeom>
          <a:solidFill>
            <a:srgbClr val="000099"/>
          </a:solidFill>
        </p:spPr>
        <p:txBody>
          <a:bodyPr wrap="square" lIns="0" tIns="0" rIns="0" bIns="0" rtlCol="0"/>
          <a:lstStyle/>
          <a:p>
            <a:endParaRPr/>
          </a:p>
        </p:txBody>
      </p:sp>
      <p:sp>
        <p:nvSpPr>
          <p:cNvPr id="344" name="object 344"/>
          <p:cNvSpPr/>
          <p:nvPr/>
        </p:nvSpPr>
        <p:spPr>
          <a:xfrm>
            <a:off x="7514717" y="5812967"/>
            <a:ext cx="257810" cy="7112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a:p>
        </p:txBody>
      </p:sp>
      <p:sp>
        <p:nvSpPr>
          <p:cNvPr id="345" name="object 345"/>
          <p:cNvSpPr/>
          <p:nvPr/>
        </p:nvSpPr>
        <p:spPr>
          <a:xfrm>
            <a:off x="7771765" y="5807925"/>
            <a:ext cx="105410" cy="73660"/>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a:p>
        </p:txBody>
      </p:sp>
      <p:sp>
        <p:nvSpPr>
          <p:cNvPr id="346" name="object 346"/>
          <p:cNvSpPr/>
          <p:nvPr/>
        </p:nvSpPr>
        <p:spPr>
          <a:xfrm>
            <a:off x="7471791" y="3007232"/>
            <a:ext cx="98425" cy="704850"/>
          </a:xfrm>
          <a:custGeom>
            <a:avLst/>
            <a:gdLst/>
            <a:ahLst/>
            <a:cxnLst/>
            <a:rect l="l" t="t" r="r" b="b"/>
            <a:pathLst>
              <a:path w="98425" h="704850">
                <a:moveTo>
                  <a:pt x="98425" y="0"/>
                </a:moveTo>
                <a:lnTo>
                  <a:pt x="0" y="704849"/>
                </a:lnTo>
              </a:path>
            </a:pathLst>
          </a:custGeom>
          <a:ln w="12700">
            <a:solidFill>
              <a:srgbClr val="163793"/>
            </a:solidFill>
          </a:ln>
        </p:spPr>
        <p:txBody>
          <a:bodyPr wrap="square" lIns="0" tIns="0" rIns="0" bIns="0" rtlCol="0"/>
          <a:lstStyle/>
          <a:p>
            <a:endParaRPr/>
          </a:p>
        </p:txBody>
      </p:sp>
      <p:sp>
        <p:nvSpPr>
          <p:cNvPr id="347" name="object 347"/>
          <p:cNvSpPr/>
          <p:nvPr/>
        </p:nvSpPr>
        <p:spPr>
          <a:xfrm>
            <a:off x="8063992" y="3007232"/>
            <a:ext cx="111125" cy="727075"/>
          </a:xfrm>
          <a:custGeom>
            <a:avLst/>
            <a:gdLst/>
            <a:ahLst/>
            <a:cxnLst/>
            <a:rect l="l" t="t" r="r" b="b"/>
            <a:pathLst>
              <a:path w="111125" h="727075">
                <a:moveTo>
                  <a:pt x="111125" y="0"/>
                </a:moveTo>
                <a:lnTo>
                  <a:pt x="0" y="727074"/>
                </a:lnTo>
              </a:path>
            </a:pathLst>
          </a:custGeom>
          <a:ln w="12700">
            <a:solidFill>
              <a:srgbClr val="163793"/>
            </a:solidFill>
          </a:ln>
        </p:spPr>
        <p:txBody>
          <a:bodyPr wrap="square" lIns="0" tIns="0" rIns="0" bIns="0" rtlCol="0"/>
          <a:lstStyle/>
          <a:p>
            <a:endParaRPr/>
          </a:p>
        </p:txBody>
      </p:sp>
      <p:sp>
        <p:nvSpPr>
          <p:cNvPr id="350" name="object 350"/>
          <p:cNvSpPr txBox="1">
            <a:spLocks noGrp="1"/>
          </p:cNvSpPr>
          <p:nvPr>
            <p:ph type="sldNum" sz="quarter" idx="7"/>
          </p:nvPr>
        </p:nvSpPr>
        <p:spPr>
          <a:xfrm>
            <a:off x="8230717" y="6565541"/>
            <a:ext cx="374930" cy="215444"/>
          </a:xfrm>
          <a:prstGeom prst="rect">
            <a:avLst/>
          </a:prstGeom>
        </p:spPr>
        <p:txBody>
          <a:bodyPr vert="horz" wrap="square" lIns="0" tIns="0" rIns="0" bIns="0" rtlCol="0">
            <a:spAutoFit/>
          </a:bodyPr>
          <a:lstStyle/>
          <a:p>
            <a:pPr marL="124460">
              <a:lnSpc>
                <a:spcPct val="100000"/>
              </a:lnSpc>
            </a:pPr>
            <a:fld id="{81D60167-4931-47E6-BA6A-407CBD079E47}" type="slidenum">
              <a:rPr dirty="0"/>
              <a:t>25</a:t>
            </a:fld>
            <a:endParaRPr dirty="0"/>
          </a:p>
        </p:txBody>
      </p:sp>
      <p:sp>
        <p:nvSpPr>
          <p:cNvPr id="351" name="页脚占位符 350">
            <a:extLst>
              <a:ext uri="{FF2B5EF4-FFF2-40B4-BE49-F238E27FC236}">
                <a16:creationId xmlns:a16="http://schemas.microsoft.com/office/drawing/2014/main" id="{AC738B17-8139-40E9-AF4A-307D2E2A62D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第二节 计算机网络结构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323987"/>
          </a:xfrm>
        </p:spPr>
        <p:txBody>
          <a:bodyPr/>
          <a:lstStyle/>
          <a:p>
            <a:r>
              <a:rPr lang="zh-CN" altLang="en-US" dirty="0">
                <a:solidFill>
                  <a:srgbClr val="163793"/>
                </a:solidFill>
              </a:rPr>
              <a:t>一、网络边缘</a:t>
            </a:r>
          </a:p>
          <a:p>
            <a:r>
              <a:rPr lang="zh-CN" altLang="en-US" dirty="0">
                <a:solidFill>
                  <a:srgbClr val="163793"/>
                </a:solidFill>
              </a:rPr>
              <a:t>回顾前文的概念， 连接到网络上的计算机、服务器、智能手机、智能传感器、智能家电等称为主机或端系统。这些端系统位于网络的最边缘， 因此， </a:t>
            </a:r>
            <a:r>
              <a:rPr lang="zh-CN" altLang="en-US" dirty="0">
                <a:solidFill>
                  <a:srgbClr val="FF0000"/>
                </a:solidFill>
              </a:rPr>
              <a:t>连接到网络上的所有端系统构成了网络边缘</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普通网络用户在使用网络肘， 就是在网络边缘中通过使用某网络应用， 实现在网络边缘的端系统之间的信息交换。因此， </a:t>
            </a:r>
            <a:r>
              <a:rPr lang="zh-CN" altLang="en-US" dirty="0">
                <a:solidFill>
                  <a:srgbClr val="FF0000"/>
                </a:solidFill>
              </a:rPr>
              <a:t>可以说网络边缘为网络用户提供了网络应用服务</a:t>
            </a:r>
            <a:r>
              <a:rPr lang="zh-CN" altLang="en-US" dirty="0">
                <a:solidFill>
                  <a:srgbClr val="163793"/>
                </a:solidFill>
              </a:rPr>
              <a:t>。</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26</a:t>
            </a:fld>
            <a:endParaRPr lang="en-US" altLang="zh-CN" dirty="0"/>
          </a:p>
        </p:txBody>
      </p:sp>
    </p:spTree>
    <p:extLst>
      <p:ext uri="{BB962C8B-B14F-4D97-AF65-F5344CB8AC3E}">
        <p14:creationId xmlns:p14="http://schemas.microsoft.com/office/powerpoint/2010/main" val="2916881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510155">
              <a:lnSpc>
                <a:spcPts val="4205"/>
              </a:lnSpc>
            </a:pPr>
            <a:r>
              <a:rPr spc="-5" dirty="0"/>
              <a:t>网络边缘</a:t>
            </a:r>
          </a:p>
        </p:txBody>
      </p:sp>
      <p:sp>
        <p:nvSpPr>
          <p:cNvPr id="3" name="object 3"/>
          <p:cNvSpPr txBox="1"/>
          <p:nvPr/>
        </p:nvSpPr>
        <p:spPr>
          <a:xfrm>
            <a:off x="383540" y="1268277"/>
            <a:ext cx="4572635" cy="2944495"/>
          </a:xfrm>
          <a:prstGeom prst="rect">
            <a:avLst/>
          </a:prstGeom>
        </p:spPr>
        <p:txBody>
          <a:bodyPr vert="horz" wrap="square" lIns="0" tIns="0" rIns="0" bIns="0" rtlCol="0">
            <a:spAutoFit/>
          </a:bodyPr>
          <a:lstStyle/>
          <a:p>
            <a:pPr marL="12700">
              <a:lnSpc>
                <a:spcPct val="100000"/>
              </a:lnSpc>
            </a:pPr>
            <a:r>
              <a:rPr sz="2400" dirty="0">
                <a:solidFill>
                  <a:srgbClr val="6699FF"/>
                </a:solidFill>
                <a:latin typeface="Wingdings"/>
                <a:cs typeface="Wingdings"/>
              </a:rPr>
              <a:t></a:t>
            </a:r>
            <a:r>
              <a:rPr sz="2400" spc="-45" dirty="0">
                <a:solidFill>
                  <a:srgbClr val="6699FF"/>
                </a:solidFill>
                <a:latin typeface="Times New Roman"/>
                <a:cs typeface="Times New Roman"/>
              </a:rPr>
              <a:t> </a:t>
            </a:r>
            <a:r>
              <a:rPr sz="2400" spc="-5" dirty="0">
                <a:solidFill>
                  <a:srgbClr val="FF0000"/>
                </a:solidFill>
                <a:latin typeface="宋体"/>
                <a:cs typeface="宋体"/>
              </a:rPr>
              <a:t>主机</a:t>
            </a:r>
            <a:r>
              <a:rPr sz="2400" dirty="0">
                <a:solidFill>
                  <a:srgbClr val="FF0000"/>
                </a:solidFill>
                <a:latin typeface="Arial"/>
                <a:cs typeface="Arial"/>
              </a:rPr>
              <a:t>(</a:t>
            </a:r>
            <a:r>
              <a:rPr sz="2400" spc="-5" dirty="0">
                <a:solidFill>
                  <a:srgbClr val="FF0000"/>
                </a:solidFill>
                <a:latin typeface="宋体"/>
                <a:cs typeface="宋体"/>
              </a:rPr>
              <a:t>端系统</a:t>
            </a:r>
            <a:r>
              <a:rPr sz="2400" dirty="0">
                <a:solidFill>
                  <a:srgbClr val="FF0000"/>
                </a:solidFill>
                <a:latin typeface="Arial"/>
                <a:cs typeface="Arial"/>
              </a:rPr>
              <a:t>):</a:t>
            </a:r>
            <a:endParaRPr sz="2400">
              <a:latin typeface="Arial"/>
              <a:cs typeface="Arial"/>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位于“网络边缘”</a:t>
            </a:r>
            <a:endParaRPr sz="20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运行网络应用程序</a:t>
            </a:r>
            <a:endParaRPr sz="2000">
              <a:latin typeface="宋体"/>
              <a:cs typeface="宋体"/>
            </a:endParaRPr>
          </a:p>
          <a:p>
            <a:pPr marL="1155700" indent="-228600">
              <a:lnSpc>
                <a:spcPct val="100000"/>
              </a:lnSpc>
              <a:spcBef>
                <a:spcPts val="425"/>
              </a:spcBef>
              <a:buFont typeface="Arial"/>
              <a:buChar char="•"/>
              <a:tabLst>
                <a:tab pos="1156335" algn="l"/>
              </a:tabLst>
            </a:pPr>
            <a:r>
              <a:rPr sz="1800" dirty="0">
                <a:solidFill>
                  <a:srgbClr val="163793"/>
                </a:solidFill>
                <a:latin typeface="宋体"/>
                <a:cs typeface="宋体"/>
              </a:rPr>
              <a:t>如：</a:t>
            </a:r>
            <a:r>
              <a:rPr sz="1800" dirty="0">
                <a:solidFill>
                  <a:srgbClr val="163793"/>
                </a:solidFill>
                <a:latin typeface="Arial"/>
                <a:cs typeface="Arial"/>
              </a:rPr>
              <a:t>Web, em</a:t>
            </a:r>
            <a:r>
              <a:rPr sz="1800" spc="-10" dirty="0">
                <a:solidFill>
                  <a:srgbClr val="163793"/>
                </a:solidFill>
                <a:latin typeface="Arial"/>
                <a:cs typeface="Arial"/>
              </a:rPr>
              <a:t>a</a:t>
            </a:r>
            <a:r>
              <a:rPr sz="1800" dirty="0">
                <a:solidFill>
                  <a:srgbClr val="163793"/>
                </a:solidFill>
                <a:latin typeface="Arial"/>
                <a:cs typeface="Arial"/>
              </a:rPr>
              <a:t>il</a:t>
            </a:r>
            <a:endParaRPr sz="1800">
              <a:latin typeface="Arial"/>
              <a:cs typeface="Arial"/>
            </a:endParaRPr>
          </a:p>
          <a:p>
            <a:pPr marL="355600" marR="142875" indent="-342900">
              <a:lnSpc>
                <a:spcPct val="100000"/>
              </a:lnSpc>
              <a:spcBef>
                <a:spcPts val="575"/>
              </a:spcBef>
              <a:buClr>
                <a:srgbClr val="6699FF"/>
              </a:buClr>
              <a:buFont typeface="Wingdings"/>
              <a:buChar char=""/>
              <a:tabLst>
                <a:tab pos="355600" algn="l"/>
              </a:tabLst>
            </a:pPr>
            <a:r>
              <a:rPr sz="2400" dirty="0">
                <a:solidFill>
                  <a:srgbClr val="FF0000"/>
                </a:solidFill>
                <a:latin typeface="宋体"/>
                <a:cs typeface="宋体"/>
              </a:rPr>
              <a:t>客户</a:t>
            </a:r>
            <a:r>
              <a:rPr sz="2400" dirty="0">
                <a:solidFill>
                  <a:srgbClr val="FF0000"/>
                </a:solidFill>
                <a:latin typeface="Arial"/>
                <a:cs typeface="Arial"/>
              </a:rPr>
              <a:t>/</a:t>
            </a:r>
            <a:r>
              <a:rPr sz="2400" dirty="0">
                <a:solidFill>
                  <a:srgbClr val="FF0000"/>
                </a:solidFill>
                <a:latin typeface="宋体"/>
                <a:cs typeface="宋体"/>
              </a:rPr>
              <a:t>服务器</a:t>
            </a:r>
            <a:r>
              <a:rPr sz="2400" dirty="0">
                <a:solidFill>
                  <a:srgbClr val="FF0000"/>
                </a:solidFill>
                <a:latin typeface="Arial"/>
                <a:cs typeface="Arial"/>
              </a:rPr>
              <a:t>(cli</a:t>
            </a:r>
            <a:r>
              <a:rPr sz="2400" spc="-10" dirty="0">
                <a:solidFill>
                  <a:srgbClr val="FF0000"/>
                </a:solidFill>
                <a:latin typeface="Arial"/>
                <a:cs typeface="Arial"/>
              </a:rPr>
              <a:t>e</a:t>
            </a:r>
            <a:r>
              <a:rPr sz="2400" dirty="0">
                <a:solidFill>
                  <a:srgbClr val="FF0000"/>
                </a:solidFill>
                <a:latin typeface="Arial"/>
                <a:cs typeface="Arial"/>
              </a:rPr>
              <a:t>nt/server</a:t>
            </a:r>
            <a:r>
              <a:rPr sz="2400" spc="15" dirty="0">
                <a:solidFill>
                  <a:srgbClr val="FF0000"/>
                </a:solidFill>
                <a:latin typeface="Arial"/>
                <a:cs typeface="Arial"/>
              </a:rPr>
              <a:t>)</a:t>
            </a:r>
            <a:r>
              <a:rPr sz="2400" dirty="0">
                <a:solidFill>
                  <a:srgbClr val="FF0000"/>
                </a:solidFill>
                <a:latin typeface="宋体"/>
                <a:cs typeface="宋体"/>
              </a:rPr>
              <a:t>应用 模型：</a:t>
            </a:r>
            <a:endParaRPr sz="24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客户发送请求，接收服</a:t>
            </a:r>
            <a:r>
              <a:rPr sz="2000" spc="-15" dirty="0">
                <a:solidFill>
                  <a:srgbClr val="163793"/>
                </a:solidFill>
                <a:latin typeface="宋体"/>
                <a:cs typeface="宋体"/>
              </a:rPr>
              <a:t>务</a:t>
            </a:r>
            <a:r>
              <a:rPr sz="2000" dirty="0">
                <a:solidFill>
                  <a:srgbClr val="163793"/>
                </a:solidFill>
                <a:latin typeface="宋体"/>
                <a:cs typeface="宋体"/>
              </a:rPr>
              <a:t>器响应</a:t>
            </a:r>
            <a:endParaRPr sz="20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如：</a:t>
            </a:r>
            <a:r>
              <a:rPr sz="2000" dirty="0">
                <a:solidFill>
                  <a:srgbClr val="163793"/>
                </a:solidFill>
                <a:latin typeface="Arial"/>
                <a:cs typeface="Arial"/>
              </a:rPr>
              <a:t>Web</a:t>
            </a:r>
            <a:r>
              <a:rPr sz="2000" spc="5" dirty="0">
                <a:solidFill>
                  <a:srgbClr val="163793"/>
                </a:solidFill>
                <a:latin typeface="宋体"/>
                <a:cs typeface="宋体"/>
              </a:rPr>
              <a:t>应用</a:t>
            </a:r>
            <a:r>
              <a:rPr sz="2000" spc="-5" dirty="0">
                <a:solidFill>
                  <a:srgbClr val="163793"/>
                </a:solidFill>
                <a:latin typeface="宋体"/>
                <a:cs typeface="宋体"/>
              </a:rPr>
              <a:t>，</a:t>
            </a:r>
            <a:r>
              <a:rPr sz="2000" spc="5" dirty="0">
                <a:solidFill>
                  <a:srgbClr val="163793"/>
                </a:solidFill>
                <a:latin typeface="宋体"/>
                <a:cs typeface="宋体"/>
              </a:rPr>
              <a:t>文</a:t>
            </a:r>
            <a:r>
              <a:rPr sz="2000" spc="-15" dirty="0">
                <a:solidFill>
                  <a:srgbClr val="163793"/>
                </a:solidFill>
                <a:latin typeface="宋体"/>
                <a:cs typeface="宋体"/>
              </a:rPr>
              <a:t>件</a:t>
            </a:r>
            <a:r>
              <a:rPr sz="2000" spc="5" dirty="0">
                <a:solidFill>
                  <a:srgbClr val="163793"/>
                </a:solidFill>
                <a:latin typeface="宋体"/>
                <a:cs typeface="宋体"/>
              </a:rPr>
              <a:t>传</a:t>
            </a:r>
            <a:r>
              <a:rPr sz="2000" dirty="0">
                <a:solidFill>
                  <a:srgbClr val="163793"/>
                </a:solidFill>
                <a:latin typeface="宋体"/>
                <a:cs typeface="宋体"/>
              </a:rPr>
              <a:t>输</a:t>
            </a:r>
            <a:r>
              <a:rPr sz="2000" spc="-5" dirty="0">
                <a:solidFill>
                  <a:srgbClr val="163793"/>
                </a:solidFill>
                <a:latin typeface="Arial"/>
                <a:cs typeface="Arial"/>
              </a:rPr>
              <a:t>FT</a:t>
            </a:r>
            <a:r>
              <a:rPr sz="2000" spc="-10" dirty="0">
                <a:solidFill>
                  <a:srgbClr val="163793"/>
                </a:solidFill>
                <a:latin typeface="Arial"/>
                <a:cs typeface="Arial"/>
              </a:rPr>
              <a:t>P</a:t>
            </a:r>
            <a:r>
              <a:rPr sz="2000" dirty="0">
                <a:solidFill>
                  <a:srgbClr val="163793"/>
                </a:solidFill>
                <a:latin typeface="宋体"/>
                <a:cs typeface="宋体"/>
              </a:rPr>
              <a:t>应用</a:t>
            </a:r>
            <a:endParaRPr sz="2000">
              <a:latin typeface="宋体"/>
              <a:cs typeface="宋体"/>
            </a:endParaRPr>
          </a:p>
        </p:txBody>
      </p:sp>
      <p:sp>
        <p:nvSpPr>
          <p:cNvPr id="4" name="object 4"/>
          <p:cNvSpPr/>
          <p:nvPr/>
        </p:nvSpPr>
        <p:spPr>
          <a:xfrm>
            <a:off x="7225066" y="2090523"/>
            <a:ext cx="1692576" cy="10831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752842" y="2565907"/>
            <a:ext cx="123825" cy="87630"/>
          </a:xfrm>
          <a:custGeom>
            <a:avLst/>
            <a:gdLst/>
            <a:ahLst/>
            <a:cxnLst/>
            <a:rect l="l" t="t" r="r" b="b"/>
            <a:pathLst>
              <a:path w="123825" h="87630">
                <a:moveTo>
                  <a:pt x="0" y="87375"/>
                </a:moveTo>
                <a:lnTo>
                  <a:pt x="123825" y="0"/>
                </a:lnTo>
              </a:path>
            </a:pathLst>
          </a:custGeom>
          <a:ln w="12700">
            <a:solidFill>
              <a:srgbClr val="163793"/>
            </a:solidFill>
          </a:ln>
        </p:spPr>
        <p:txBody>
          <a:bodyPr wrap="square" lIns="0" tIns="0" rIns="0" bIns="0" rtlCol="0"/>
          <a:lstStyle/>
          <a:p>
            <a:endParaRPr/>
          </a:p>
        </p:txBody>
      </p:sp>
      <p:sp>
        <p:nvSpPr>
          <p:cNvPr id="6" name="object 6"/>
          <p:cNvSpPr/>
          <p:nvPr/>
        </p:nvSpPr>
        <p:spPr>
          <a:xfrm>
            <a:off x="7581392" y="2739008"/>
            <a:ext cx="0" cy="82550"/>
          </a:xfrm>
          <a:custGeom>
            <a:avLst/>
            <a:gdLst/>
            <a:ahLst/>
            <a:cxnLst/>
            <a:rect l="l" t="t" r="r" b="b"/>
            <a:pathLst>
              <a:path h="82550">
                <a:moveTo>
                  <a:pt x="0" y="0"/>
                </a:moveTo>
                <a:lnTo>
                  <a:pt x="0" y="82550"/>
                </a:lnTo>
              </a:path>
            </a:pathLst>
          </a:custGeom>
          <a:ln w="9525">
            <a:solidFill>
              <a:srgbClr val="163793"/>
            </a:solidFill>
          </a:ln>
        </p:spPr>
        <p:txBody>
          <a:bodyPr wrap="square" lIns="0" tIns="0" rIns="0" bIns="0" rtlCol="0"/>
          <a:lstStyle/>
          <a:p>
            <a:endParaRPr/>
          </a:p>
        </p:txBody>
      </p:sp>
      <p:sp>
        <p:nvSpPr>
          <p:cNvPr id="7" name="object 7"/>
          <p:cNvSpPr/>
          <p:nvPr/>
        </p:nvSpPr>
        <p:spPr>
          <a:xfrm>
            <a:off x="7752842" y="2635757"/>
            <a:ext cx="263525" cy="288925"/>
          </a:xfrm>
          <a:custGeom>
            <a:avLst/>
            <a:gdLst/>
            <a:ahLst/>
            <a:cxnLst/>
            <a:rect l="l" t="t" r="r" b="b"/>
            <a:pathLst>
              <a:path w="263525" h="288925">
                <a:moveTo>
                  <a:pt x="0" y="288925"/>
                </a:moveTo>
                <a:lnTo>
                  <a:pt x="263525" y="0"/>
                </a:lnTo>
              </a:path>
            </a:pathLst>
          </a:custGeom>
          <a:ln w="12700">
            <a:solidFill>
              <a:srgbClr val="163793"/>
            </a:solidFill>
          </a:ln>
        </p:spPr>
        <p:txBody>
          <a:bodyPr wrap="square" lIns="0" tIns="0" rIns="0" bIns="0" rtlCol="0"/>
          <a:lstStyle/>
          <a:p>
            <a:endParaRPr/>
          </a:p>
        </p:txBody>
      </p:sp>
      <p:sp>
        <p:nvSpPr>
          <p:cNvPr id="8" name="object 8"/>
          <p:cNvSpPr/>
          <p:nvPr/>
        </p:nvSpPr>
        <p:spPr>
          <a:xfrm>
            <a:off x="8117967" y="2634233"/>
            <a:ext cx="0" cy="196850"/>
          </a:xfrm>
          <a:custGeom>
            <a:avLst/>
            <a:gdLst/>
            <a:ahLst/>
            <a:cxnLst/>
            <a:rect l="l" t="t" r="r" b="b"/>
            <a:pathLst>
              <a:path h="196850">
                <a:moveTo>
                  <a:pt x="0" y="0"/>
                </a:moveTo>
                <a:lnTo>
                  <a:pt x="0" y="196850"/>
                </a:lnTo>
              </a:path>
            </a:pathLst>
          </a:custGeom>
          <a:ln w="12700">
            <a:solidFill>
              <a:srgbClr val="163793"/>
            </a:solidFill>
          </a:ln>
        </p:spPr>
        <p:txBody>
          <a:bodyPr wrap="square" lIns="0" tIns="0" rIns="0" bIns="0" rtlCol="0"/>
          <a:lstStyle/>
          <a:p>
            <a:endParaRPr/>
          </a:p>
        </p:txBody>
      </p:sp>
      <p:sp>
        <p:nvSpPr>
          <p:cNvPr id="9" name="object 9"/>
          <p:cNvSpPr/>
          <p:nvPr/>
        </p:nvSpPr>
        <p:spPr>
          <a:xfrm>
            <a:off x="7771892" y="2940557"/>
            <a:ext cx="189230" cy="0"/>
          </a:xfrm>
          <a:custGeom>
            <a:avLst/>
            <a:gdLst/>
            <a:ahLst/>
            <a:cxnLst/>
            <a:rect l="l" t="t" r="r" b="b"/>
            <a:pathLst>
              <a:path w="189229">
                <a:moveTo>
                  <a:pt x="0" y="0"/>
                </a:moveTo>
                <a:lnTo>
                  <a:pt x="188849" y="0"/>
                </a:lnTo>
              </a:path>
            </a:pathLst>
          </a:custGeom>
          <a:ln w="9525">
            <a:solidFill>
              <a:srgbClr val="163793"/>
            </a:solidFill>
          </a:ln>
        </p:spPr>
        <p:txBody>
          <a:bodyPr wrap="square" lIns="0" tIns="0" rIns="0" bIns="0" rtlCol="0"/>
          <a:lstStyle/>
          <a:p>
            <a:endParaRPr/>
          </a:p>
        </p:txBody>
      </p:sp>
      <p:sp>
        <p:nvSpPr>
          <p:cNvPr id="10" name="object 10"/>
          <p:cNvSpPr/>
          <p:nvPr/>
        </p:nvSpPr>
        <p:spPr>
          <a:xfrm>
            <a:off x="8325866" y="2931032"/>
            <a:ext cx="177800" cy="0"/>
          </a:xfrm>
          <a:custGeom>
            <a:avLst/>
            <a:gdLst/>
            <a:ahLst/>
            <a:cxnLst/>
            <a:rect l="l" t="t" r="r" b="b"/>
            <a:pathLst>
              <a:path w="177800">
                <a:moveTo>
                  <a:pt x="0" y="0"/>
                </a:moveTo>
                <a:lnTo>
                  <a:pt x="177800" y="0"/>
                </a:lnTo>
              </a:path>
            </a:pathLst>
          </a:custGeom>
          <a:ln w="12700">
            <a:solidFill>
              <a:srgbClr val="163793"/>
            </a:solidFill>
          </a:ln>
        </p:spPr>
        <p:txBody>
          <a:bodyPr wrap="square" lIns="0" tIns="0" rIns="0" bIns="0" rtlCol="0"/>
          <a:lstStyle/>
          <a:p>
            <a:endParaRPr/>
          </a:p>
        </p:txBody>
      </p:sp>
      <p:sp>
        <p:nvSpPr>
          <p:cNvPr id="11" name="object 11"/>
          <p:cNvSpPr/>
          <p:nvPr/>
        </p:nvSpPr>
        <p:spPr>
          <a:xfrm>
            <a:off x="7867142" y="2544315"/>
            <a:ext cx="386781" cy="94450"/>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867142" y="2544315"/>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13" name="object 13"/>
          <p:cNvSpPr/>
          <p:nvPr/>
        </p:nvSpPr>
        <p:spPr>
          <a:xfrm>
            <a:off x="7867142" y="2533445"/>
            <a:ext cx="388937" cy="5900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865529" y="2469349"/>
            <a:ext cx="387284" cy="110425"/>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7865491" y="2469349"/>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16" name="object 16"/>
          <p:cNvSpPr/>
          <p:nvPr/>
        </p:nvSpPr>
        <p:spPr>
          <a:xfrm>
            <a:off x="7943342" y="2497708"/>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17" name="object 17"/>
          <p:cNvSpPr/>
          <p:nvPr/>
        </p:nvSpPr>
        <p:spPr>
          <a:xfrm>
            <a:off x="7953247" y="2497708"/>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18" name="object 18"/>
          <p:cNvSpPr/>
          <p:nvPr/>
        </p:nvSpPr>
        <p:spPr>
          <a:xfrm>
            <a:off x="7867142" y="2520950"/>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19" name="object 19"/>
          <p:cNvSpPr/>
          <p:nvPr/>
        </p:nvSpPr>
        <p:spPr>
          <a:xfrm>
            <a:off x="8252841" y="252450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20" name="object 20"/>
          <p:cNvSpPr/>
          <p:nvPr/>
        </p:nvSpPr>
        <p:spPr>
          <a:xfrm>
            <a:off x="7940167" y="2909076"/>
            <a:ext cx="386664" cy="97960"/>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7940167" y="2909076"/>
            <a:ext cx="386715" cy="98425"/>
          </a:xfrm>
          <a:custGeom>
            <a:avLst/>
            <a:gdLst/>
            <a:ahLst/>
            <a:cxnLst/>
            <a:rect l="l" t="t" r="r" b="b"/>
            <a:pathLst>
              <a:path w="386715" h="98425">
                <a:moveTo>
                  <a:pt x="0" y="49007"/>
                </a:moveTo>
                <a:lnTo>
                  <a:pt x="34119" y="21115"/>
                </a:lnTo>
                <a:lnTo>
                  <a:pt x="72640" y="10616"/>
                </a:lnTo>
                <a:lnTo>
                  <a:pt x="121799" y="3345"/>
                </a:lnTo>
                <a:lnTo>
                  <a:pt x="178843" y="0"/>
                </a:lnTo>
                <a:lnTo>
                  <a:pt x="200116" y="204"/>
                </a:lnTo>
                <a:lnTo>
                  <a:pt x="240189" y="1927"/>
                </a:lnTo>
                <a:lnTo>
                  <a:pt x="293145" y="7479"/>
                </a:lnTo>
                <a:lnTo>
                  <a:pt x="335965" y="16086"/>
                </a:lnTo>
                <a:lnTo>
                  <a:pt x="374278" y="31328"/>
                </a:lnTo>
                <a:lnTo>
                  <a:pt x="386664" y="44845"/>
                </a:lnTo>
                <a:lnTo>
                  <a:pt x="385769" y="50655"/>
                </a:lnTo>
                <a:lnTo>
                  <a:pt x="353582" y="75694"/>
                </a:lnTo>
                <a:lnTo>
                  <a:pt x="315735" y="86828"/>
                </a:lnTo>
                <a:lnTo>
                  <a:pt x="267317" y="94420"/>
                </a:lnTo>
                <a:lnTo>
                  <a:pt x="211054" y="97960"/>
                </a:lnTo>
                <a:lnTo>
                  <a:pt x="189579" y="97770"/>
                </a:lnTo>
                <a:lnTo>
                  <a:pt x="149202" y="96101"/>
                </a:lnTo>
                <a:lnTo>
                  <a:pt x="95953" y="90684"/>
                </a:lnTo>
                <a:lnTo>
                  <a:pt x="52897" y="82264"/>
                </a:lnTo>
                <a:lnTo>
                  <a:pt x="14092" y="67318"/>
                </a:lnTo>
                <a:lnTo>
                  <a:pt x="0" y="49007"/>
                </a:lnTo>
                <a:close/>
              </a:path>
            </a:pathLst>
          </a:custGeom>
          <a:ln w="9525">
            <a:solidFill>
              <a:srgbClr val="163793"/>
            </a:solidFill>
          </a:ln>
        </p:spPr>
        <p:txBody>
          <a:bodyPr wrap="square" lIns="0" tIns="0" rIns="0" bIns="0" rtlCol="0"/>
          <a:lstStyle/>
          <a:p>
            <a:endParaRPr/>
          </a:p>
        </p:txBody>
      </p:sp>
      <p:sp>
        <p:nvSpPr>
          <p:cNvPr id="22" name="object 22"/>
          <p:cNvSpPr/>
          <p:nvPr/>
        </p:nvSpPr>
        <p:spPr>
          <a:xfrm>
            <a:off x="7940167" y="2897761"/>
            <a:ext cx="388937" cy="61211"/>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7938516" y="2831329"/>
            <a:ext cx="387282" cy="114420"/>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7938516" y="2831329"/>
            <a:ext cx="387350" cy="114935"/>
          </a:xfrm>
          <a:custGeom>
            <a:avLst/>
            <a:gdLst/>
            <a:ahLst/>
            <a:cxnLst/>
            <a:rect l="l" t="t" r="r" b="b"/>
            <a:pathLst>
              <a:path w="387350" h="114935">
                <a:moveTo>
                  <a:pt x="0" y="57158"/>
                </a:moveTo>
                <a:lnTo>
                  <a:pt x="33456" y="24879"/>
                </a:lnTo>
                <a:lnTo>
                  <a:pt x="71258" y="12660"/>
                </a:lnTo>
                <a:lnTo>
                  <a:pt x="119538" y="4105"/>
                </a:lnTo>
                <a:lnTo>
                  <a:pt x="175615" y="0"/>
                </a:lnTo>
                <a:lnTo>
                  <a:pt x="196923" y="213"/>
                </a:lnTo>
                <a:lnTo>
                  <a:pt x="237007" y="2110"/>
                </a:lnTo>
                <a:lnTo>
                  <a:pt x="289957" y="8283"/>
                </a:lnTo>
                <a:lnTo>
                  <a:pt x="332944" y="17897"/>
                </a:lnTo>
                <a:lnTo>
                  <a:pt x="372128" y="34992"/>
                </a:lnTo>
                <a:lnTo>
                  <a:pt x="387282" y="55625"/>
                </a:lnTo>
                <a:lnTo>
                  <a:pt x="386287" y="61814"/>
                </a:lnTo>
                <a:lnTo>
                  <a:pt x="354046" y="89086"/>
                </a:lnTo>
                <a:lnTo>
                  <a:pt x="316434" y="101560"/>
                </a:lnTo>
                <a:lnTo>
                  <a:pt x="268374" y="110243"/>
                </a:lnTo>
                <a:lnTo>
                  <a:pt x="212525" y="114420"/>
                </a:lnTo>
                <a:lnTo>
                  <a:pt x="191164" y="114212"/>
                </a:lnTo>
                <a:lnTo>
                  <a:pt x="150999" y="112334"/>
                </a:lnTo>
                <a:lnTo>
                  <a:pt x="97965" y="106206"/>
                </a:lnTo>
                <a:lnTo>
                  <a:pt x="54904" y="96647"/>
                </a:lnTo>
                <a:lnTo>
                  <a:pt x="15564" y="79622"/>
                </a:lnTo>
                <a:lnTo>
                  <a:pt x="0" y="57158"/>
                </a:lnTo>
                <a:close/>
              </a:path>
            </a:pathLst>
          </a:custGeom>
          <a:ln w="9525">
            <a:solidFill>
              <a:srgbClr val="163793"/>
            </a:solidFill>
          </a:ln>
        </p:spPr>
        <p:txBody>
          <a:bodyPr wrap="square" lIns="0" tIns="0" rIns="0" bIns="0" rtlCol="0"/>
          <a:lstStyle/>
          <a:p>
            <a:endParaRPr/>
          </a:p>
        </p:txBody>
      </p:sp>
      <p:sp>
        <p:nvSpPr>
          <p:cNvPr id="25" name="object 25"/>
          <p:cNvSpPr/>
          <p:nvPr/>
        </p:nvSpPr>
        <p:spPr>
          <a:xfrm>
            <a:off x="8016367" y="2860675"/>
            <a:ext cx="219075" cy="53975"/>
          </a:xfrm>
          <a:custGeom>
            <a:avLst/>
            <a:gdLst/>
            <a:ahLst/>
            <a:cxnLst/>
            <a:rect l="l" t="t" r="r" b="b"/>
            <a:pathLst>
              <a:path w="219075" h="53975">
                <a:moveTo>
                  <a:pt x="0" y="53848"/>
                </a:moveTo>
                <a:lnTo>
                  <a:pt x="67817" y="53848"/>
                </a:lnTo>
                <a:lnTo>
                  <a:pt x="135635" y="0"/>
                </a:lnTo>
                <a:lnTo>
                  <a:pt x="219075" y="0"/>
                </a:lnTo>
              </a:path>
            </a:pathLst>
          </a:custGeom>
          <a:ln w="12700">
            <a:solidFill>
              <a:srgbClr val="163793"/>
            </a:solidFill>
          </a:ln>
        </p:spPr>
        <p:txBody>
          <a:bodyPr wrap="square" lIns="0" tIns="0" rIns="0" bIns="0" rtlCol="0"/>
          <a:lstStyle/>
          <a:p>
            <a:endParaRPr/>
          </a:p>
        </p:txBody>
      </p:sp>
      <p:sp>
        <p:nvSpPr>
          <p:cNvPr id="26" name="object 26"/>
          <p:cNvSpPr/>
          <p:nvPr/>
        </p:nvSpPr>
        <p:spPr>
          <a:xfrm>
            <a:off x="8026272" y="2860675"/>
            <a:ext cx="199390" cy="53975"/>
          </a:xfrm>
          <a:custGeom>
            <a:avLst/>
            <a:gdLst/>
            <a:ahLst/>
            <a:cxnLst/>
            <a:rect l="l" t="t" r="r" b="b"/>
            <a:pathLst>
              <a:path w="199390" h="53975">
                <a:moveTo>
                  <a:pt x="0" y="0"/>
                </a:moveTo>
                <a:lnTo>
                  <a:pt x="67818" y="0"/>
                </a:lnTo>
                <a:lnTo>
                  <a:pt x="135635" y="53848"/>
                </a:lnTo>
                <a:lnTo>
                  <a:pt x="199262" y="53848"/>
                </a:lnTo>
              </a:path>
            </a:pathLst>
          </a:custGeom>
          <a:ln w="12700">
            <a:solidFill>
              <a:srgbClr val="163793"/>
            </a:solidFill>
          </a:ln>
        </p:spPr>
        <p:txBody>
          <a:bodyPr wrap="square" lIns="0" tIns="0" rIns="0" bIns="0" rtlCol="0"/>
          <a:lstStyle/>
          <a:p>
            <a:endParaRPr/>
          </a:p>
        </p:txBody>
      </p:sp>
      <p:sp>
        <p:nvSpPr>
          <p:cNvPr id="27" name="object 27"/>
          <p:cNvSpPr/>
          <p:nvPr/>
        </p:nvSpPr>
        <p:spPr>
          <a:xfrm>
            <a:off x="7940167" y="2884804"/>
            <a:ext cx="0" cy="78105"/>
          </a:xfrm>
          <a:custGeom>
            <a:avLst/>
            <a:gdLst/>
            <a:ahLst/>
            <a:cxnLst/>
            <a:rect l="l" t="t" r="r" b="b"/>
            <a:pathLst>
              <a:path h="78105">
                <a:moveTo>
                  <a:pt x="0" y="0"/>
                </a:moveTo>
                <a:lnTo>
                  <a:pt x="0" y="77978"/>
                </a:lnTo>
              </a:path>
            </a:pathLst>
          </a:custGeom>
          <a:ln w="9525">
            <a:solidFill>
              <a:srgbClr val="163793"/>
            </a:solidFill>
          </a:ln>
        </p:spPr>
        <p:txBody>
          <a:bodyPr wrap="square" lIns="0" tIns="0" rIns="0" bIns="0" rtlCol="0"/>
          <a:lstStyle/>
          <a:p>
            <a:endParaRPr/>
          </a:p>
        </p:txBody>
      </p:sp>
      <p:sp>
        <p:nvSpPr>
          <p:cNvPr id="28" name="object 28"/>
          <p:cNvSpPr/>
          <p:nvPr/>
        </p:nvSpPr>
        <p:spPr>
          <a:xfrm>
            <a:off x="8325866" y="2888488"/>
            <a:ext cx="0" cy="76200"/>
          </a:xfrm>
          <a:custGeom>
            <a:avLst/>
            <a:gdLst/>
            <a:ahLst/>
            <a:cxnLst/>
            <a:rect l="l" t="t" r="r" b="b"/>
            <a:pathLst>
              <a:path h="76200">
                <a:moveTo>
                  <a:pt x="0" y="0"/>
                </a:moveTo>
                <a:lnTo>
                  <a:pt x="0" y="76073"/>
                </a:lnTo>
              </a:path>
            </a:pathLst>
          </a:custGeom>
          <a:ln w="9525">
            <a:solidFill>
              <a:srgbClr val="163793"/>
            </a:solidFill>
          </a:ln>
        </p:spPr>
        <p:txBody>
          <a:bodyPr wrap="square" lIns="0" tIns="0" rIns="0" bIns="0" rtlCol="0"/>
          <a:lstStyle/>
          <a:p>
            <a:endParaRPr/>
          </a:p>
        </p:txBody>
      </p:sp>
      <p:sp>
        <p:nvSpPr>
          <p:cNvPr id="29" name="object 29"/>
          <p:cNvSpPr/>
          <p:nvPr/>
        </p:nvSpPr>
        <p:spPr>
          <a:xfrm>
            <a:off x="7381367" y="2642740"/>
            <a:ext cx="386781" cy="94450"/>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7381367" y="2642740"/>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31" name="object 31"/>
          <p:cNvSpPr/>
          <p:nvPr/>
        </p:nvSpPr>
        <p:spPr>
          <a:xfrm>
            <a:off x="7381367" y="2631870"/>
            <a:ext cx="388937" cy="59005"/>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7379754" y="2567774"/>
            <a:ext cx="387284" cy="110425"/>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7379716" y="2567774"/>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34" name="object 34"/>
          <p:cNvSpPr/>
          <p:nvPr/>
        </p:nvSpPr>
        <p:spPr>
          <a:xfrm>
            <a:off x="7457567" y="2596133"/>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35" name="object 35"/>
          <p:cNvSpPr/>
          <p:nvPr/>
        </p:nvSpPr>
        <p:spPr>
          <a:xfrm>
            <a:off x="7467472" y="2596133"/>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36" name="object 36"/>
          <p:cNvSpPr/>
          <p:nvPr/>
        </p:nvSpPr>
        <p:spPr>
          <a:xfrm>
            <a:off x="7381367" y="2619375"/>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37" name="object 37"/>
          <p:cNvSpPr/>
          <p:nvPr/>
        </p:nvSpPr>
        <p:spPr>
          <a:xfrm>
            <a:off x="7767066" y="2622930"/>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38" name="object 38"/>
          <p:cNvSpPr/>
          <p:nvPr/>
        </p:nvSpPr>
        <p:spPr>
          <a:xfrm>
            <a:off x="7392416" y="2906265"/>
            <a:ext cx="386782" cy="94450"/>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7392416" y="2906265"/>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40" name="object 40"/>
          <p:cNvSpPr/>
          <p:nvPr/>
        </p:nvSpPr>
        <p:spPr>
          <a:xfrm>
            <a:off x="7392416" y="2895395"/>
            <a:ext cx="388937" cy="59005"/>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7390931" y="2831299"/>
            <a:ext cx="387283" cy="110425"/>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7390892" y="2831299"/>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3" y="60095"/>
                </a:lnTo>
                <a:lnTo>
                  <a:pt x="353808" y="86131"/>
                </a:lnTo>
                <a:lnTo>
                  <a:pt x="315928" y="98109"/>
                </a:lnTo>
                <a:lnTo>
                  <a:pt x="267552" y="106453"/>
                </a:lnTo>
                <a:lnTo>
                  <a:pt x="211370" y="110425"/>
                </a:lnTo>
                <a:lnTo>
                  <a:pt x="190022" y="110215"/>
                </a:lnTo>
                <a:lnTo>
                  <a:pt x="149869" y="108359"/>
                </a:lnTo>
                <a:lnTo>
                  <a:pt x="96861" y="102329"/>
                </a:lnTo>
                <a:lnTo>
                  <a:pt x="53885" y="92954"/>
                </a:lnTo>
                <a:lnTo>
                  <a:pt x="14850" y="76315"/>
                </a:lnTo>
                <a:lnTo>
                  <a:pt x="0" y="55156"/>
                </a:lnTo>
                <a:close/>
              </a:path>
            </a:pathLst>
          </a:custGeom>
          <a:ln w="9524">
            <a:solidFill>
              <a:srgbClr val="163793"/>
            </a:solidFill>
          </a:ln>
        </p:spPr>
        <p:txBody>
          <a:bodyPr wrap="square" lIns="0" tIns="0" rIns="0" bIns="0" rtlCol="0"/>
          <a:lstStyle/>
          <a:p>
            <a:endParaRPr/>
          </a:p>
        </p:txBody>
      </p:sp>
      <p:sp>
        <p:nvSpPr>
          <p:cNvPr id="43" name="object 43"/>
          <p:cNvSpPr/>
          <p:nvPr/>
        </p:nvSpPr>
        <p:spPr>
          <a:xfrm>
            <a:off x="7468616" y="2859658"/>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44" name="object 44"/>
          <p:cNvSpPr/>
          <p:nvPr/>
        </p:nvSpPr>
        <p:spPr>
          <a:xfrm>
            <a:off x="7478521" y="2859658"/>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45" name="object 45"/>
          <p:cNvSpPr/>
          <p:nvPr/>
        </p:nvSpPr>
        <p:spPr>
          <a:xfrm>
            <a:off x="7392416" y="2882900"/>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46" name="object 46"/>
          <p:cNvSpPr/>
          <p:nvPr/>
        </p:nvSpPr>
        <p:spPr>
          <a:xfrm>
            <a:off x="7778242" y="288645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47" name="object 47"/>
          <p:cNvSpPr/>
          <p:nvPr/>
        </p:nvSpPr>
        <p:spPr>
          <a:xfrm>
            <a:off x="8521192" y="2929508"/>
            <a:ext cx="177800" cy="0"/>
          </a:xfrm>
          <a:custGeom>
            <a:avLst/>
            <a:gdLst/>
            <a:ahLst/>
            <a:cxnLst/>
            <a:rect l="l" t="t" r="r" b="b"/>
            <a:pathLst>
              <a:path w="177800">
                <a:moveTo>
                  <a:pt x="0" y="0"/>
                </a:moveTo>
                <a:lnTo>
                  <a:pt x="177800" y="0"/>
                </a:lnTo>
              </a:path>
            </a:pathLst>
          </a:custGeom>
          <a:ln w="9525">
            <a:solidFill>
              <a:srgbClr val="C0C0C0"/>
            </a:solidFill>
            <a:prstDash val="dash"/>
          </a:ln>
        </p:spPr>
        <p:txBody>
          <a:bodyPr wrap="square" lIns="0" tIns="0" rIns="0" bIns="0" rtlCol="0"/>
          <a:lstStyle/>
          <a:p>
            <a:endParaRPr/>
          </a:p>
        </p:txBody>
      </p:sp>
      <p:sp>
        <p:nvSpPr>
          <p:cNvPr id="48" name="object 48"/>
          <p:cNvSpPr/>
          <p:nvPr/>
        </p:nvSpPr>
        <p:spPr>
          <a:xfrm>
            <a:off x="7188444" y="3624903"/>
            <a:ext cx="1273175" cy="640715"/>
          </a:xfrm>
          <a:custGeom>
            <a:avLst/>
            <a:gdLst/>
            <a:ahLst/>
            <a:cxnLst/>
            <a:rect l="l" t="t" r="r" b="b"/>
            <a:pathLst>
              <a:path w="1273175" h="640714">
                <a:moveTo>
                  <a:pt x="327232" y="14691"/>
                </a:moveTo>
                <a:lnTo>
                  <a:pt x="283131" y="15642"/>
                </a:lnTo>
                <a:lnTo>
                  <a:pt x="242404" y="18403"/>
                </a:lnTo>
                <a:lnTo>
                  <a:pt x="191264" y="26856"/>
                </a:lnTo>
                <a:lnTo>
                  <a:pt x="146738" y="41325"/>
                </a:lnTo>
                <a:lnTo>
                  <a:pt x="105530" y="60247"/>
                </a:lnTo>
                <a:lnTo>
                  <a:pt x="69101" y="82876"/>
                </a:lnTo>
                <a:lnTo>
                  <a:pt x="38904" y="108469"/>
                </a:lnTo>
                <a:lnTo>
                  <a:pt x="10851" y="145919"/>
                </a:lnTo>
                <a:lnTo>
                  <a:pt x="0" y="185428"/>
                </a:lnTo>
                <a:lnTo>
                  <a:pt x="282" y="195852"/>
                </a:lnTo>
                <a:lnTo>
                  <a:pt x="11686" y="241756"/>
                </a:lnTo>
                <a:lnTo>
                  <a:pt x="29492" y="279046"/>
                </a:lnTo>
                <a:lnTo>
                  <a:pt x="53583" y="317118"/>
                </a:lnTo>
                <a:lnTo>
                  <a:pt x="82479" y="354468"/>
                </a:lnTo>
                <a:lnTo>
                  <a:pt x="114699" y="389592"/>
                </a:lnTo>
                <a:lnTo>
                  <a:pt x="149065" y="421273"/>
                </a:lnTo>
                <a:lnTo>
                  <a:pt x="188153" y="451770"/>
                </a:lnTo>
                <a:lnTo>
                  <a:pt x="232130" y="481440"/>
                </a:lnTo>
                <a:lnTo>
                  <a:pt x="279996" y="509676"/>
                </a:lnTo>
                <a:lnTo>
                  <a:pt x="330752" y="535873"/>
                </a:lnTo>
                <a:lnTo>
                  <a:pt x="365699" y="551904"/>
                </a:lnTo>
                <a:lnTo>
                  <a:pt x="401190" y="566579"/>
                </a:lnTo>
                <a:lnTo>
                  <a:pt x="454796" y="585654"/>
                </a:lnTo>
                <a:lnTo>
                  <a:pt x="491852" y="596722"/>
                </a:lnTo>
                <a:lnTo>
                  <a:pt x="531122" y="606945"/>
                </a:lnTo>
                <a:lnTo>
                  <a:pt x="571967" y="616141"/>
                </a:lnTo>
                <a:lnTo>
                  <a:pt x="613751" y="624128"/>
                </a:lnTo>
                <a:lnTo>
                  <a:pt x="655837" y="630723"/>
                </a:lnTo>
                <a:lnTo>
                  <a:pt x="697587" y="635745"/>
                </a:lnTo>
                <a:lnTo>
                  <a:pt x="738365" y="639011"/>
                </a:lnTo>
                <a:lnTo>
                  <a:pt x="777534" y="640339"/>
                </a:lnTo>
                <a:lnTo>
                  <a:pt x="796316" y="640220"/>
                </a:lnTo>
                <a:lnTo>
                  <a:pt x="848496" y="636454"/>
                </a:lnTo>
                <a:lnTo>
                  <a:pt x="895282" y="627274"/>
                </a:lnTo>
                <a:lnTo>
                  <a:pt x="938591" y="613005"/>
                </a:lnTo>
                <a:lnTo>
                  <a:pt x="978578" y="594357"/>
                </a:lnTo>
                <a:lnTo>
                  <a:pt x="1015401" y="572035"/>
                </a:lnTo>
                <a:lnTo>
                  <a:pt x="1049217" y="546746"/>
                </a:lnTo>
                <a:lnTo>
                  <a:pt x="1080183" y="519199"/>
                </a:lnTo>
                <a:lnTo>
                  <a:pt x="1108428" y="489862"/>
                </a:lnTo>
                <a:lnTo>
                  <a:pt x="1133559" y="456322"/>
                </a:lnTo>
                <a:lnTo>
                  <a:pt x="1155635" y="418873"/>
                </a:lnTo>
                <a:lnTo>
                  <a:pt x="1174949" y="378930"/>
                </a:lnTo>
                <a:lnTo>
                  <a:pt x="1191795" y="337906"/>
                </a:lnTo>
                <a:lnTo>
                  <a:pt x="1206464" y="297217"/>
                </a:lnTo>
                <a:lnTo>
                  <a:pt x="1219251" y="258276"/>
                </a:lnTo>
                <a:lnTo>
                  <a:pt x="1223146" y="245929"/>
                </a:lnTo>
                <a:lnTo>
                  <a:pt x="1227176" y="233523"/>
                </a:lnTo>
                <a:lnTo>
                  <a:pt x="1231572" y="220635"/>
                </a:lnTo>
                <a:lnTo>
                  <a:pt x="1236226" y="207357"/>
                </a:lnTo>
                <a:lnTo>
                  <a:pt x="1241027" y="193782"/>
                </a:lnTo>
                <a:lnTo>
                  <a:pt x="1245867" y="180000"/>
                </a:lnTo>
                <a:lnTo>
                  <a:pt x="1259519" y="138337"/>
                </a:lnTo>
                <a:lnTo>
                  <a:pt x="1269570" y="98124"/>
                </a:lnTo>
                <a:lnTo>
                  <a:pt x="1272944" y="60247"/>
                </a:lnTo>
                <a:lnTo>
                  <a:pt x="1272259" y="51048"/>
                </a:lnTo>
                <a:lnTo>
                  <a:pt x="1270288" y="41059"/>
                </a:lnTo>
                <a:lnTo>
                  <a:pt x="1268668" y="36522"/>
                </a:lnTo>
                <a:lnTo>
                  <a:pt x="863516" y="36522"/>
                </a:lnTo>
                <a:lnTo>
                  <a:pt x="846702" y="36469"/>
                </a:lnTo>
                <a:lnTo>
                  <a:pt x="813063" y="35851"/>
                </a:lnTo>
                <a:lnTo>
                  <a:pt x="779805" y="34676"/>
                </a:lnTo>
                <a:lnTo>
                  <a:pt x="716336" y="31267"/>
                </a:lnTo>
                <a:lnTo>
                  <a:pt x="651391" y="26854"/>
                </a:lnTo>
                <a:lnTo>
                  <a:pt x="614927" y="24480"/>
                </a:lnTo>
                <a:lnTo>
                  <a:pt x="605805" y="24006"/>
                </a:lnTo>
                <a:lnTo>
                  <a:pt x="597638" y="23678"/>
                </a:lnTo>
                <a:lnTo>
                  <a:pt x="581613" y="23678"/>
                </a:lnTo>
                <a:lnTo>
                  <a:pt x="569836" y="23520"/>
                </a:lnTo>
                <a:lnTo>
                  <a:pt x="556000" y="23081"/>
                </a:lnTo>
                <a:lnTo>
                  <a:pt x="418924" y="16542"/>
                </a:lnTo>
                <a:lnTo>
                  <a:pt x="373049" y="15131"/>
                </a:lnTo>
                <a:lnTo>
                  <a:pt x="350029" y="14764"/>
                </a:lnTo>
                <a:lnTo>
                  <a:pt x="327232" y="14691"/>
                </a:lnTo>
                <a:close/>
              </a:path>
              <a:path w="1273175" h="640714">
                <a:moveTo>
                  <a:pt x="1182516" y="0"/>
                </a:moveTo>
                <a:lnTo>
                  <a:pt x="1126219" y="4393"/>
                </a:lnTo>
                <a:lnTo>
                  <a:pt x="1084636" y="10011"/>
                </a:lnTo>
                <a:lnTo>
                  <a:pt x="997612" y="23679"/>
                </a:lnTo>
                <a:lnTo>
                  <a:pt x="976637" y="26856"/>
                </a:lnTo>
                <a:lnTo>
                  <a:pt x="935471" y="32337"/>
                </a:lnTo>
                <a:lnTo>
                  <a:pt x="880246" y="36379"/>
                </a:lnTo>
                <a:lnTo>
                  <a:pt x="863516" y="36522"/>
                </a:lnTo>
                <a:lnTo>
                  <a:pt x="1268668" y="36522"/>
                </a:lnTo>
                <a:lnTo>
                  <a:pt x="1238931" y="6424"/>
                </a:lnTo>
                <a:lnTo>
                  <a:pt x="1198965" y="63"/>
                </a:lnTo>
                <a:lnTo>
                  <a:pt x="1182516" y="0"/>
                </a:lnTo>
                <a:close/>
              </a:path>
              <a:path w="1273175" h="640714">
                <a:moveTo>
                  <a:pt x="594885" y="23590"/>
                </a:moveTo>
                <a:lnTo>
                  <a:pt x="581613" y="23678"/>
                </a:lnTo>
                <a:lnTo>
                  <a:pt x="597638" y="23678"/>
                </a:lnTo>
                <a:lnTo>
                  <a:pt x="594885" y="23590"/>
                </a:lnTo>
                <a:close/>
              </a:path>
              <a:path w="1273175" h="640714">
                <a:moveTo>
                  <a:pt x="582688" y="23054"/>
                </a:moveTo>
                <a:lnTo>
                  <a:pt x="583180" y="23137"/>
                </a:lnTo>
                <a:lnTo>
                  <a:pt x="585593" y="23265"/>
                </a:lnTo>
                <a:lnTo>
                  <a:pt x="594885" y="23590"/>
                </a:lnTo>
                <a:lnTo>
                  <a:pt x="601469" y="23547"/>
                </a:lnTo>
                <a:lnTo>
                  <a:pt x="603204" y="23384"/>
                </a:lnTo>
                <a:lnTo>
                  <a:pt x="599213" y="23210"/>
                </a:lnTo>
                <a:lnTo>
                  <a:pt x="582688" y="23054"/>
                </a:lnTo>
                <a:close/>
              </a:path>
            </a:pathLst>
          </a:custGeom>
          <a:solidFill>
            <a:srgbClr val="00CCFF"/>
          </a:solidFill>
        </p:spPr>
        <p:txBody>
          <a:bodyPr wrap="square" lIns="0" tIns="0" rIns="0" bIns="0" rtlCol="0"/>
          <a:lstStyle/>
          <a:p>
            <a:endParaRPr/>
          </a:p>
        </p:txBody>
      </p:sp>
      <p:sp>
        <p:nvSpPr>
          <p:cNvPr id="49" name="object 49"/>
          <p:cNvSpPr/>
          <p:nvPr/>
        </p:nvSpPr>
        <p:spPr>
          <a:xfrm>
            <a:off x="7571867" y="3886708"/>
            <a:ext cx="163830" cy="120650"/>
          </a:xfrm>
          <a:custGeom>
            <a:avLst/>
            <a:gdLst/>
            <a:ahLst/>
            <a:cxnLst/>
            <a:rect l="l" t="t" r="r" b="b"/>
            <a:pathLst>
              <a:path w="163829" h="120650">
                <a:moveTo>
                  <a:pt x="0" y="0"/>
                </a:moveTo>
                <a:lnTo>
                  <a:pt x="163449" y="120650"/>
                </a:lnTo>
              </a:path>
            </a:pathLst>
          </a:custGeom>
          <a:ln w="12700">
            <a:solidFill>
              <a:srgbClr val="163793"/>
            </a:solidFill>
          </a:ln>
        </p:spPr>
        <p:txBody>
          <a:bodyPr wrap="square" lIns="0" tIns="0" rIns="0" bIns="0" rtlCol="0"/>
          <a:lstStyle/>
          <a:p>
            <a:endParaRPr/>
          </a:p>
        </p:txBody>
      </p:sp>
      <p:sp>
        <p:nvSpPr>
          <p:cNvPr id="50" name="object 50"/>
          <p:cNvSpPr/>
          <p:nvPr/>
        </p:nvSpPr>
        <p:spPr>
          <a:xfrm>
            <a:off x="7668641" y="3807333"/>
            <a:ext cx="279400" cy="0"/>
          </a:xfrm>
          <a:custGeom>
            <a:avLst/>
            <a:gdLst/>
            <a:ahLst/>
            <a:cxnLst/>
            <a:rect l="l" t="t" r="r" b="b"/>
            <a:pathLst>
              <a:path w="279400">
                <a:moveTo>
                  <a:pt x="0" y="0"/>
                </a:moveTo>
                <a:lnTo>
                  <a:pt x="279400" y="0"/>
                </a:lnTo>
              </a:path>
            </a:pathLst>
          </a:custGeom>
          <a:ln w="12700">
            <a:solidFill>
              <a:srgbClr val="163793"/>
            </a:solidFill>
          </a:ln>
        </p:spPr>
        <p:txBody>
          <a:bodyPr wrap="square" lIns="0" tIns="0" rIns="0" bIns="0" rtlCol="0"/>
          <a:lstStyle/>
          <a:p>
            <a:endParaRPr/>
          </a:p>
        </p:txBody>
      </p:sp>
      <p:sp>
        <p:nvSpPr>
          <p:cNvPr id="51" name="object 51"/>
          <p:cNvSpPr/>
          <p:nvPr/>
        </p:nvSpPr>
        <p:spPr>
          <a:xfrm>
            <a:off x="7905242" y="3893058"/>
            <a:ext cx="135255" cy="104775"/>
          </a:xfrm>
          <a:custGeom>
            <a:avLst/>
            <a:gdLst/>
            <a:ahLst/>
            <a:cxnLst/>
            <a:rect l="l" t="t" r="r" b="b"/>
            <a:pathLst>
              <a:path w="135254" h="104775">
                <a:moveTo>
                  <a:pt x="0" y="104775"/>
                </a:moveTo>
                <a:lnTo>
                  <a:pt x="134874" y="0"/>
                </a:lnTo>
              </a:path>
            </a:pathLst>
          </a:custGeom>
          <a:ln w="12700">
            <a:solidFill>
              <a:srgbClr val="163793"/>
            </a:solidFill>
          </a:ln>
        </p:spPr>
        <p:txBody>
          <a:bodyPr wrap="square" lIns="0" tIns="0" rIns="0" bIns="0" rtlCol="0"/>
          <a:lstStyle/>
          <a:p>
            <a:endParaRPr/>
          </a:p>
        </p:txBody>
      </p:sp>
      <p:sp>
        <p:nvSpPr>
          <p:cNvPr id="52" name="object 52"/>
          <p:cNvSpPr/>
          <p:nvPr/>
        </p:nvSpPr>
        <p:spPr>
          <a:xfrm>
            <a:off x="7578597" y="4075096"/>
            <a:ext cx="481837" cy="113189"/>
          </a:xfrm>
          <a:prstGeom prst="rect">
            <a:avLst/>
          </a:prstGeom>
          <a:blipFill>
            <a:blip r:embed="rId11" cstate="print"/>
            <a:stretch>
              <a:fillRect/>
            </a:stretch>
          </a:blipFill>
        </p:spPr>
        <p:txBody>
          <a:bodyPr wrap="square" lIns="0" tIns="0" rIns="0" bIns="0" rtlCol="0"/>
          <a:lstStyle/>
          <a:p>
            <a:endParaRPr/>
          </a:p>
        </p:txBody>
      </p:sp>
      <p:sp>
        <p:nvSpPr>
          <p:cNvPr id="53" name="object 53"/>
          <p:cNvSpPr/>
          <p:nvPr/>
        </p:nvSpPr>
        <p:spPr>
          <a:xfrm>
            <a:off x="7578597" y="4075096"/>
            <a:ext cx="481965" cy="113664"/>
          </a:xfrm>
          <a:custGeom>
            <a:avLst/>
            <a:gdLst/>
            <a:ahLst/>
            <a:cxnLst/>
            <a:rect l="l" t="t" r="r" b="b"/>
            <a:pathLst>
              <a:path w="481965" h="113664">
                <a:moveTo>
                  <a:pt x="0" y="56594"/>
                </a:moveTo>
                <a:lnTo>
                  <a:pt x="28254" y="29913"/>
                </a:lnTo>
                <a:lnTo>
                  <a:pt x="74023" y="15710"/>
                </a:lnTo>
                <a:lnTo>
                  <a:pt x="119445" y="7647"/>
                </a:lnTo>
                <a:lnTo>
                  <a:pt x="172367" y="2270"/>
                </a:lnTo>
                <a:lnTo>
                  <a:pt x="210924" y="385"/>
                </a:lnTo>
                <a:lnTo>
                  <a:pt x="230984" y="0"/>
                </a:lnTo>
                <a:lnTo>
                  <a:pt x="252148" y="180"/>
                </a:lnTo>
                <a:lnTo>
                  <a:pt x="292685" y="1623"/>
                </a:lnTo>
                <a:lnTo>
                  <a:pt x="348189" y="6274"/>
                </a:lnTo>
                <a:lnTo>
                  <a:pt x="396018" y="13566"/>
                </a:lnTo>
                <a:lnTo>
                  <a:pt x="434693" y="23108"/>
                </a:lnTo>
                <a:lnTo>
                  <a:pt x="474797" y="42955"/>
                </a:lnTo>
                <a:lnTo>
                  <a:pt x="481837" y="56594"/>
                </a:lnTo>
                <a:lnTo>
                  <a:pt x="480996" y="61355"/>
                </a:lnTo>
                <a:lnTo>
                  <a:pt x="443894" y="87094"/>
                </a:lnTo>
                <a:lnTo>
                  <a:pt x="393565" y="100398"/>
                </a:lnTo>
                <a:lnTo>
                  <a:pt x="345441" y="107631"/>
                </a:lnTo>
                <a:lnTo>
                  <a:pt x="290438" y="112036"/>
                </a:lnTo>
                <a:lnTo>
                  <a:pt x="250844" y="113189"/>
                </a:lnTo>
                <a:lnTo>
                  <a:pt x="229664" y="113008"/>
                </a:lnTo>
                <a:lnTo>
                  <a:pt x="189105" y="111559"/>
                </a:lnTo>
                <a:lnTo>
                  <a:pt x="133589" y="106890"/>
                </a:lnTo>
                <a:lnTo>
                  <a:pt x="85766" y="99580"/>
                </a:lnTo>
                <a:lnTo>
                  <a:pt x="47107" y="90026"/>
                </a:lnTo>
                <a:lnTo>
                  <a:pt x="7032" y="70193"/>
                </a:lnTo>
                <a:lnTo>
                  <a:pt x="0" y="56594"/>
                </a:lnTo>
                <a:close/>
              </a:path>
            </a:pathLst>
          </a:custGeom>
          <a:ln w="9525">
            <a:solidFill>
              <a:srgbClr val="163793"/>
            </a:solidFill>
          </a:ln>
        </p:spPr>
        <p:txBody>
          <a:bodyPr wrap="square" lIns="0" tIns="0" rIns="0" bIns="0" rtlCol="0"/>
          <a:lstStyle/>
          <a:p>
            <a:endParaRPr/>
          </a:p>
        </p:txBody>
      </p:sp>
      <p:sp>
        <p:nvSpPr>
          <p:cNvPr id="54" name="object 54"/>
          <p:cNvSpPr/>
          <p:nvPr/>
        </p:nvSpPr>
        <p:spPr>
          <a:xfrm>
            <a:off x="7578597" y="4062121"/>
            <a:ext cx="483793" cy="70585"/>
          </a:xfrm>
          <a:prstGeom prst="rect">
            <a:avLst/>
          </a:prstGeom>
          <a:blipFill>
            <a:blip r:embed="rId12" cstate="print"/>
            <a:stretch>
              <a:fillRect/>
            </a:stretch>
          </a:blipFill>
        </p:spPr>
        <p:txBody>
          <a:bodyPr wrap="square" lIns="0" tIns="0" rIns="0" bIns="0" rtlCol="0"/>
          <a:lstStyle/>
          <a:p>
            <a:endParaRPr/>
          </a:p>
        </p:txBody>
      </p:sp>
      <p:sp>
        <p:nvSpPr>
          <p:cNvPr id="55" name="object 55"/>
          <p:cNvSpPr/>
          <p:nvPr/>
        </p:nvSpPr>
        <p:spPr>
          <a:xfrm>
            <a:off x="7576566" y="3985236"/>
            <a:ext cx="481837" cy="132380"/>
          </a:xfrm>
          <a:prstGeom prst="rect">
            <a:avLst/>
          </a:prstGeom>
          <a:blipFill>
            <a:blip r:embed="rId13" cstate="print"/>
            <a:stretch>
              <a:fillRect/>
            </a:stretch>
          </a:blipFill>
        </p:spPr>
        <p:txBody>
          <a:bodyPr wrap="square" lIns="0" tIns="0" rIns="0" bIns="0" rtlCol="0"/>
          <a:lstStyle/>
          <a:p>
            <a:endParaRPr/>
          </a:p>
        </p:txBody>
      </p:sp>
      <p:sp>
        <p:nvSpPr>
          <p:cNvPr id="56" name="object 56"/>
          <p:cNvSpPr/>
          <p:nvPr/>
        </p:nvSpPr>
        <p:spPr>
          <a:xfrm>
            <a:off x="7576566" y="3985236"/>
            <a:ext cx="481965" cy="132715"/>
          </a:xfrm>
          <a:custGeom>
            <a:avLst/>
            <a:gdLst/>
            <a:ahLst/>
            <a:cxnLst/>
            <a:rect l="l" t="t" r="r" b="b"/>
            <a:pathLst>
              <a:path w="481965" h="132714">
                <a:moveTo>
                  <a:pt x="0" y="66189"/>
                </a:moveTo>
                <a:lnTo>
                  <a:pt x="27740" y="35289"/>
                </a:lnTo>
                <a:lnTo>
                  <a:pt x="72721" y="18736"/>
                </a:lnTo>
                <a:lnTo>
                  <a:pt x="117404" y="9265"/>
                </a:lnTo>
                <a:lnTo>
                  <a:pt x="169519" y="2857"/>
                </a:lnTo>
                <a:lnTo>
                  <a:pt x="227311" y="0"/>
                </a:lnTo>
                <a:lnTo>
                  <a:pt x="249016" y="205"/>
                </a:lnTo>
                <a:lnTo>
                  <a:pt x="290470" y="1888"/>
                </a:lnTo>
                <a:lnTo>
                  <a:pt x="328971" y="5154"/>
                </a:lnTo>
                <a:lnTo>
                  <a:pt x="380280" y="12720"/>
                </a:lnTo>
                <a:lnTo>
                  <a:pt x="422617" y="23071"/>
                </a:lnTo>
                <a:lnTo>
                  <a:pt x="462698" y="40402"/>
                </a:lnTo>
                <a:lnTo>
                  <a:pt x="481837" y="66189"/>
                </a:lnTo>
                <a:lnTo>
                  <a:pt x="481013" y="71728"/>
                </a:lnTo>
                <a:lnTo>
                  <a:pt x="444611" y="101651"/>
                </a:lnTo>
                <a:lnTo>
                  <a:pt x="395156" y="117152"/>
                </a:lnTo>
                <a:lnTo>
                  <a:pt x="347800" y="125637"/>
                </a:lnTo>
                <a:lnTo>
                  <a:pt x="293598" y="130899"/>
                </a:lnTo>
                <a:lnTo>
                  <a:pt x="254526" y="132380"/>
                </a:lnTo>
                <a:lnTo>
                  <a:pt x="232821" y="132176"/>
                </a:lnTo>
                <a:lnTo>
                  <a:pt x="191367" y="130498"/>
                </a:lnTo>
                <a:lnTo>
                  <a:pt x="152866" y="127243"/>
                </a:lnTo>
                <a:lnTo>
                  <a:pt x="101557" y="119696"/>
                </a:lnTo>
                <a:lnTo>
                  <a:pt x="59220" y="109360"/>
                </a:lnTo>
                <a:lnTo>
                  <a:pt x="19139" y="92030"/>
                </a:lnTo>
                <a:lnTo>
                  <a:pt x="0" y="66189"/>
                </a:lnTo>
                <a:close/>
              </a:path>
            </a:pathLst>
          </a:custGeom>
          <a:ln w="9525">
            <a:solidFill>
              <a:srgbClr val="163793"/>
            </a:solidFill>
          </a:ln>
        </p:spPr>
        <p:txBody>
          <a:bodyPr wrap="square" lIns="0" tIns="0" rIns="0" bIns="0" rtlCol="0"/>
          <a:lstStyle/>
          <a:p>
            <a:endParaRPr/>
          </a:p>
        </p:txBody>
      </p:sp>
      <p:sp>
        <p:nvSpPr>
          <p:cNvPr id="57" name="object 57"/>
          <p:cNvSpPr/>
          <p:nvPr/>
        </p:nvSpPr>
        <p:spPr>
          <a:xfrm>
            <a:off x="7673340" y="4019422"/>
            <a:ext cx="273050" cy="62230"/>
          </a:xfrm>
          <a:custGeom>
            <a:avLst/>
            <a:gdLst/>
            <a:ahLst/>
            <a:cxnLst/>
            <a:rect l="l" t="t" r="r" b="b"/>
            <a:pathLst>
              <a:path w="273050" h="62229">
                <a:moveTo>
                  <a:pt x="0" y="61975"/>
                </a:moveTo>
                <a:lnTo>
                  <a:pt x="84327" y="61975"/>
                </a:lnTo>
                <a:lnTo>
                  <a:pt x="168782" y="0"/>
                </a:lnTo>
                <a:lnTo>
                  <a:pt x="272541" y="0"/>
                </a:lnTo>
              </a:path>
            </a:pathLst>
          </a:custGeom>
          <a:ln w="12700">
            <a:solidFill>
              <a:srgbClr val="163793"/>
            </a:solidFill>
          </a:ln>
        </p:spPr>
        <p:txBody>
          <a:bodyPr wrap="square" lIns="0" tIns="0" rIns="0" bIns="0" rtlCol="0"/>
          <a:lstStyle/>
          <a:p>
            <a:endParaRPr/>
          </a:p>
        </p:txBody>
      </p:sp>
      <p:sp>
        <p:nvSpPr>
          <p:cNvPr id="58" name="object 58"/>
          <p:cNvSpPr/>
          <p:nvPr/>
        </p:nvSpPr>
        <p:spPr>
          <a:xfrm>
            <a:off x="7685658" y="4019422"/>
            <a:ext cx="248285" cy="62230"/>
          </a:xfrm>
          <a:custGeom>
            <a:avLst/>
            <a:gdLst/>
            <a:ahLst/>
            <a:cxnLst/>
            <a:rect l="l" t="t" r="r" b="b"/>
            <a:pathLst>
              <a:path w="248284" h="62229">
                <a:moveTo>
                  <a:pt x="0" y="0"/>
                </a:moveTo>
                <a:lnTo>
                  <a:pt x="84327" y="0"/>
                </a:lnTo>
                <a:lnTo>
                  <a:pt x="168783" y="61975"/>
                </a:lnTo>
                <a:lnTo>
                  <a:pt x="247904" y="61975"/>
                </a:lnTo>
              </a:path>
            </a:pathLst>
          </a:custGeom>
          <a:ln w="12699">
            <a:solidFill>
              <a:srgbClr val="163793"/>
            </a:solidFill>
          </a:ln>
        </p:spPr>
        <p:txBody>
          <a:bodyPr wrap="square" lIns="0" tIns="0" rIns="0" bIns="0" rtlCol="0"/>
          <a:lstStyle/>
          <a:p>
            <a:endParaRPr/>
          </a:p>
        </p:txBody>
      </p:sp>
      <p:sp>
        <p:nvSpPr>
          <p:cNvPr id="59" name="object 59"/>
          <p:cNvSpPr/>
          <p:nvPr/>
        </p:nvSpPr>
        <p:spPr>
          <a:xfrm>
            <a:off x="7578597" y="4047235"/>
            <a:ext cx="0" cy="90170"/>
          </a:xfrm>
          <a:custGeom>
            <a:avLst/>
            <a:gdLst/>
            <a:ahLst/>
            <a:cxnLst/>
            <a:rect l="l" t="t" r="r" b="b"/>
            <a:pathLst>
              <a:path h="90170">
                <a:moveTo>
                  <a:pt x="0" y="0"/>
                </a:moveTo>
                <a:lnTo>
                  <a:pt x="0" y="89788"/>
                </a:lnTo>
              </a:path>
            </a:pathLst>
          </a:custGeom>
          <a:ln w="9525">
            <a:solidFill>
              <a:srgbClr val="163793"/>
            </a:solidFill>
          </a:ln>
        </p:spPr>
        <p:txBody>
          <a:bodyPr wrap="square" lIns="0" tIns="0" rIns="0" bIns="0" rtlCol="0"/>
          <a:lstStyle/>
          <a:p>
            <a:endParaRPr/>
          </a:p>
        </p:txBody>
      </p:sp>
      <p:sp>
        <p:nvSpPr>
          <p:cNvPr id="60" name="object 60"/>
          <p:cNvSpPr/>
          <p:nvPr/>
        </p:nvSpPr>
        <p:spPr>
          <a:xfrm>
            <a:off x="8058404" y="4051427"/>
            <a:ext cx="0" cy="88265"/>
          </a:xfrm>
          <a:custGeom>
            <a:avLst/>
            <a:gdLst/>
            <a:ahLst/>
            <a:cxnLst/>
            <a:rect l="l" t="t" r="r" b="b"/>
            <a:pathLst>
              <a:path h="88264">
                <a:moveTo>
                  <a:pt x="0" y="0"/>
                </a:moveTo>
                <a:lnTo>
                  <a:pt x="0" y="87756"/>
                </a:lnTo>
              </a:path>
            </a:pathLst>
          </a:custGeom>
          <a:ln w="9525">
            <a:solidFill>
              <a:srgbClr val="163793"/>
            </a:solidFill>
          </a:ln>
        </p:spPr>
        <p:txBody>
          <a:bodyPr wrap="square" lIns="0" tIns="0" rIns="0" bIns="0" rtlCol="0"/>
          <a:lstStyle/>
          <a:p>
            <a:endParaRPr/>
          </a:p>
        </p:txBody>
      </p:sp>
      <p:sp>
        <p:nvSpPr>
          <p:cNvPr id="61" name="object 61"/>
          <p:cNvSpPr/>
          <p:nvPr/>
        </p:nvSpPr>
        <p:spPr>
          <a:xfrm>
            <a:off x="7259446" y="3794045"/>
            <a:ext cx="481837" cy="113315"/>
          </a:xfrm>
          <a:prstGeom prst="rect">
            <a:avLst/>
          </a:prstGeom>
          <a:blipFill>
            <a:blip r:embed="rId14" cstate="print"/>
            <a:stretch>
              <a:fillRect/>
            </a:stretch>
          </a:blipFill>
        </p:spPr>
        <p:txBody>
          <a:bodyPr wrap="square" lIns="0" tIns="0" rIns="0" bIns="0" rtlCol="0"/>
          <a:lstStyle/>
          <a:p>
            <a:endParaRPr/>
          </a:p>
        </p:txBody>
      </p:sp>
      <p:sp>
        <p:nvSpPr>
          <p:cNvPr id="62" name="object 62"/>
          <p:cNvSpPr/>
          <p:nvPr/>
        </p:nvSpPr>
        <p:spPr>
          <a:xfrm>
            <a:off x="7259446" y="3794045"/>
            <a:ext cx="481965" cy="113664"/>
          </a:xfrm>
          <a:custGeom>
            <a:avLst/>
            <a:gdLst/>
            <a:ahLst/>
            <a:cxnLst/>
            <a:rect l="l" t="t" r="r" b="b"/>
            <a:pathLst>
              <a:path w="481965" h="113664">
                <a:moveTo>
                  <a:pt x="0" y="56594"/>
                </a:moveTo>
                <a:lnTo>
                  <a:pt x="28254" y="29969"/>
                </a:lnTo>
                <a:lnTo>
                  <a:pt x="74023" y="15756"/>
                </a:lnTo>
                <a:lnTo>
                  <a:pt x="119445" y="7675"/>
                </a:lnTo>
                <a:lnTo>
                  <a:pt x="172367" y="2280"/>
                </a:lnTo>
                <a:lnTo>
                  <a:pt x="210924" y="387"/>
                </a:lnTo>
                <a:lnTo>
                  <a:pt x="230984" y="0"/>
                </a:lnTo>
                <a:lnTo>
                  <a:pt x="252165" y="181"/>
                </a:lnTo>
                <a:lnTo>
                  <a:pt x="292726" y="1630"/>
                </a:lnTo>
                <a:lnTo>
                  <a:pt x="348245" y="6298"/>
                </a:lnTo>
                <a:lnTo>
                  <a:pt x="396069" y="13608"/>
                </a:lnTo>
                <a:lnTo>
                  <a:pt x="434730" y="23163"/>
                </a:lnTo>
                <a:lnTo>
                  <a:pt x="474805" y="42996"/>
                </a:lnTo>
                <a:lnTo>
                  <a:pt x="481837" y="56594"/>
                </a:lnTo>
                <a:lnTo>
                  <a:pt x="480997" y="61373"/>
                </a:lnTo>
                <a:lnTo>
                  <a:pt x="443934" y="87184"/>
                </a:lnTo>
                <a:lnTo>
                  <a:pt x="393637" y="100511"/>
                </a:lnTo>
                <a:lnTo>
                  <a:pt x="345524" y="107752"/>
                </a:lnTo>
                <a:lnTo>
                  <a:pt x="290513" y="112160"/>
                </a:lnTo>
                <a:lnTo>
                  <a:pt x="250899" y="113315"/>
                </a:lnTo>
                <a:lnTo>
                  <a:pt x="229711" y="113134"/>
                </a:lnTo>
                <a:lnTo>
                  <a:pt x="189139" y="111685"/>
                </a:lnTo>
                <a:lnTo>
                  <a:pt x="133608" y="107013"/>
                </a:lnTo>
                <a:lnTo>
                  <a:pt x="85775" y="99695"/>
                </a:lnTo>
                <a:lnTo>
                  <a:pt x="47110" y="90125"/>
                </a:lnTo>
                <a:lnTo>
                  <a:pt x="7033" y="70242"/>
                </a:lnTo>
                <a:lnTo>
                  <a:pt x="0" y="56594"/>
                </a:lnTo>
                <a:close/>
              </a:path>
            </a:pathLst>
          </a:custGeom>
          <a:ln w="9525">
            <a:solidFill>
              <a:srgbClr val="163793"/>
            </a:solidFill>
          </a:ln>
        </p:spPr>
        <p:txBody>
          <a:bodyPr wrap="square" lIns="0" tIns="0" rIns="0" bIns="0" rtlCol="0"/>
          <a:lstStyle/>
          <a:p>
            <a:endParaRPr/>
          </a:p>
        </p:txBody>
      </p:sp>
      <p:sp>
        <p:nvSpPr>
          <p:cNvPr id="63" name="object 63"/>
          <p:cNvSpPr/>
          <p:nvPr/>
        </p:nvSpPr>
        <p:spPr>
          <a:xfrm>
            <a:off x="7259446" y="3781197"/>
            <a:ext cx="483793" cy="70585"/>
          </a:xfrm>
          <a:prstGeom prst="rect">
            <a:avLst/>
          </a:prstGeom>
          <a:blipFill>
            <a:blip r:embed="rId15" cstate="print"/>
            <a:stretch>
              <a:fillRect/>
            </a:stretch>
          </a:blipFill>
        </p:spPr>
        <p:txBody>
          <a:bodyPr wrap="square" lIns="0" tIns="0" rIns="0" bIns="0" rtlCol="0"/>
          <a:lstStyle/>
          <a:p>
            <a:endParaRPr/>
          </a:p>
        </p:txBody>
      </p:sp>
      <p:sp>
        <p:nvSpPr>
          <p:cNvPr id="64" name="object 64"/>
          <p:cNvSpPr/>
          <p:nvPr/>
        </p:nvSpPr>
        <p:spPr>
          <a:xfrm>
            <a:off x="7257542" y="3704312"/>
            <a:ext cx="481837" cy="132380"/>
          </a:xfrm>
          <a:prstGeom prst="rect">
            <a:avLst/>
          </a:prstGeom>
          <a:blipFill>
            <a:blip r:embed="rId16" cstate="print"/>
            <a:stretch>
              <a:fillRect/>
            </a:stretch>
          </a:blipFill>
        </p:spPr>
        <p:txBody>
          <a:bodyPr wrap="square" lIns="0" tIns="0" rIns="0" bIns="0" rtlCol="0"/>
          <a:lstStyle/>
          <a:p>
            <a:endParaRPr/>
          </a:p>
        </p:txBody>
      </p:sp>
      <p:sp>
        <p:nvSpPr>
          <p:cNvPr id="65" name="object 65"/>
          <p:cNvSpPr/>
          <p:nvPr/>
        </p:nvSpPr>
        <p:spPr>
          <a:xfrm>
            <a:off x="7257542" y="3704312"/>
            <a:ext cx="481965" cy="132715"/>
          </a:xfrm>
          <a:custGeom>
            <a:avLst/>
            <a:gdLst/>
            <a:ahLst/>
            <a:cxnLst/>
            <a:rect l="l" t="t" r="r" b="b"/>
            <a:pathLst>
              <a:path w="481965" h="132714">
                <a:moveTo>
                  <a:pt x="0" y="66190"/>
                </a:moveTo>
                <a:lnTo>
                  <a:pt x="27740" y="35233"/>
                </a:lnTo>
                <a:lnTo>
                  <a:pt x="72721" y="18689"/>
                </a:lnTo>
                <a:lnTo>
                  <a:pt x="117404" y="9236"/>
                </a:lnTo>
                <a:lnTo>
                  <a:pt x="169519" y="2847"/>
                </a:lnTo>
                <a:lnTo>
                  <a:pt x="227311" y="0"/>
                </a:lnTo>
                <a:lnTo>
                  <a:pt x="248999" y="204"/>
                </a:lnTo>
                <a:lnTo>
                  <a:pt x="290429" y="1881"/>
                </a:lnTo>
                <a:lnTo>
                  <a:pt x="328918" y="5137"/>
                </a:lnTo>
                <a:lnTo>
                  <a:pt x="380225" y="12683"/>
                </a:lnTo>
                <a:lnTo>
                  <a:pt x="422575" y="23019"/>
                </a:lnTo>
                <a:lnTo>
                  <a:pt x="462680" y="40349"/>
                </a:lnTo>
                <a:lnTo>
                  <a:pt x="481837" y="66190"/>
                </a:lnTo>
                <a:lnTo>
                  <a:pt x="481012" y="71711"/>
                </a:lnTo>
                <a:lnTo>
                  <a:pt x="444580" y="101595"/>
                </a:lnTo>
                <a:lnTo>
                  <a:pt x="395103" y="117111"/>
                </a:lnTo>
                <a:lnTo>
                  <a:pt x="347745" y="125615"/>
                </a:lnTo>
                <a:lnTo>
                  <a:pt x="293559" y="130893"/>
                </a:lnTo>
                <a:lnTo>
                  <a:pt x="254514" y="132380"/>
                </a:lnTo>
                <a:lnTo>
                  <a:pt x="232811" y="132175"/>
                </a:lnTo>
                <a:lnTo>
                  <a:pt x="191359" y="130491"/>
                </a:lnTo>
                <a:lnTo>
                  <a:pt x="152861" y="127225"/>
                </a:lnTo>
                <a:lnTo>
                  <a:pt x="101554" y="119660"/>
                </a:lnTo>
                <a:lnTo>
                  <a:pt x="59219" y="109309"/>
                </a:lnTo>
                <a:lnTo>
                  <a:pt x="19139" y="91977"/>
                </a:lnTo>
                <a:lnTo>
                  <a:pt x="0" y="66190"/>
                </a:lnTo>
                <a:close/>
              </a:path>
            </a:pathLst>
          </a:custGeom>
          <a:ln w="9525">
            <a:solidFill>
              <a:srgbClr val="163793"/>
            </a:solidFill>
          </a:ln>
        </p:spPr>
        <p:txBody>
          <a:bodyPr wrap="square" lIns="0" tIns="0" rIns="0" bIns="0" rtlCol="0"/>
          <a:lstStyle/>
          <a:p>
            <a:endParaRPr/>
          </a:p>
        </p:txBody>
      </p:sp>
      <p:sp>
        <p:nvSpPr>
          <p:cNvPr id="66" name="object 66"/>
          <p:cNvSpPr/>
          <p:nvPr/>
        </p:nvSpPr>
        <p:spPr>
          <a:xfrm>
            <a:off x="7354189" y="3738371"/>
            <a:ext cx="273050" cy="62230"/>
          </a:xfrm>
          <a:custGeom>
            <a:avLst/>
            <a:gdLst/>
            <a:ahLst/>
            <a:cxnLst/>
            <a:rect l="l" t="t" r="r" b="b"/>
            <a:pathLst>
              <a:path w="273050" h="62229">
                <a:moveTo>
                  <a:pt x="0" y="62102"/>
                </a:moveTo>
                <a:lnTo>
                  <a:pt x="84454" y="62102"/>
                </a:lnTo>
                <a:lnTo>
                  <a:pt x="168782" y="0"/>
                </a:lnTo>
                <a:lnTo>
                  <a:pt x="272541" y="0"/>
                </a:lnTo>
              </a:path>
            </a:pathLst>
          </a:custGeom>
          <a:ln w="12700">
            <a:solidFill>
              <a:srgbClr val="163793"/>
            </a:solidFill>
          </a:ln>
        </p:spPr>
        <p:txBody>
          <a:bodyPr wrap="square" lIns="0" tIns="0" rIns="0" bIns="0" rtlCol="0"/>
          <a:lstStyle/>
          <a:p>
            <a:endParaRPr/>
          </a:p>
        </p:txBody>
      </p:sp>
      <p:sp>
        <p:nvSpPr>
          <p:cNvPr id="67" name="object 67"/>
          <p:cNvSpPr/>
          <p:nvPr/>
        </p:nvSpPr>
        <p:spPr>
          <a:xfrm>
            <a:off x="7366507" y="3738371"/>
            <a:ext cx="248285" cy="62230"/>
          </a:xfrm>
          <a:custGeom>
            <a:avLst/>
            <a:gdLst/>
            <a:ahLst/>
            <a:cxnLst/>
            <a:rect l="l" t="t" r="r" b="b"/>
            <a:pathLst>
              <a:path w="248284" h="62229">
                <a:moveTo>
                  <a:pt x="0" y="0"/>
                </a:moveTo>
                <a:lnTo>
                  <a:pt x="84455" y="0"/>
                </a:lnTo>
                <a:lnTo>
                  <a:pt x="168783" y="62102"/>
                </a:lnTo>
                <a:lnTo>
                  <a:pt x="247903" y="62102"/>
                </a:lnTo>
              </a:path>
            </a:pathLst>
          </a:custGeom>
          <a:ln w="12699">
            <a:solidFill>
              <a:srgbClr val="163793"/>
            </a:solidFill>
          </a:ln>
        </p:spPr>
        <p:txBody>
          <a:bodyPr wrap="square" lIns="0" tIns="0" rIns="0" bIns="0" rtlCol="0"/>
          <a:lstStyle/>
          <a:p>
            <a:endParaRPr/>
          </a:p>
        </p:txBody>
      </p:sp>
      <p:sp>
        <p:nvSpPr>
          <p:cNvPr id="68" name="object 68"/>
          <p:cNvSpPr/>
          <p:nvPr/>
        </p:nvSpPr>
        <p:spPr>
          <a:xfrm>
            <a:off x="7259446" y="3766184"/>
            <a:ext cx="0" cy="90170"/>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a:p>
        </p:txBody>
      </p:sp>
      <p:sp>
        <p:nvSpPr>
          <p:cNvPr id="69" name="object 69"/>
          <p:cNvSpPr/>
          <p:nvPr/>
        </p:nvSpPr>
        <p:spPr>
          <a:xfrm>
            <a:off x="7739380" y="3770503"/>
            <a:ext cx="0" cy="87630"/>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a:p>
        </p:txBody>
      </p:sp>
      <p:sp>
        <p:nvSpPr>
          <p:cNvPr id="70" name="object 70"/>
          <p:cNvSpPr/>
          <p:nvPr/>
        </p:nvSpPr>
        <p:spPr>
          <a:xfrm>
            <a:off x="7921497" y="3806745"/>
            <a:ext cx="481837" cy="113315"/>
          </a:xfrm>
          <a:prstGeom prst="rect">
            <a:avLst/>
          </a:prstGeom>
          <a:blipFill>
            <a:blip r:embed="rId14" cstate="print"/>
            <a:stretch>
              <a:fillRect/>
            </a:stretch>
          </a:blipFill>
        </p:spPr>
        <p:txBody>
          <a:bodyPr wrap="square" lIns="0" tIns="0" rIns="0" bIns="0" rtlCol="0"/>
          <a:lstStyle/>
          <a:p>
            <a:endParaRPr/>
          </a:p>
        </p:txBody>
      </p:sp>
      <p:sp>
        <p:nvSpPr>
          <p:cNvPr id="71" name="object 71"/>
          <p:cNvSpPr/>
          <p:nvPr/>
        </p:nvSpPr>
        <p:spPr>
          <a:xfrm>
            <a:off x="7921497" y="3806745"/>
            <a:ext cx="481965" cy="113664"/>
          </a:xfrm>
          <a:custGeom>
            <a:avLst/>
            <a:gdLst/>
            <a:ahLst/>
            <a:cxnLst/>
            <a:rect l="l" t="t" r="r" b="b"/>
            <a:pathLst>
              <a:path w="481965" h="113664">
                <a:moveTo>
                  <a:pt x="0" y="56594"/>
                </a:moveTo>
                <a:lnTo>
                  <a:pt x="28254" y="29969"/>
                </a:lnTo>
                <a:lnTo>
                  <a:pt x="74023" y="15756"/>
                </a:lnTo>
                <a:lnTo>
                  <a:pt x="119445" y="7675"/>
                </a:lnTo>
                <a:lnTo>
                  <a:pt x="172367" y="2280"/>
                </a:lnTo>
                <a:lnTo>
                  <a:pt x="210924" y="387"/>
                </a:lnTo>
                <a:lnTo>
                  <a:pt x="230984" y="0"/>
                </a:lnTo>
                <a:lnTo>
                  <a:pt x="252148" y="181"/>
                </a:lnTo>
                <a:lnTo>
                  <a:pt x="292685" y="1630"/>
                </a:lnTo>
                <a:lnTo>
                  <a:pt x="348189" y="6298"/>
                </a:lnTo>
                <a:lnTo>
                  <a:pt x="396018" y="13608"/>
                </a:lnTo>
                <a:lnTo>
                  <a:pt x="434693" y="23163"/>
                </a:lnTo>
                <a:lnTo>
                  <a:pt x="474797" y="42996"/>
                </a:lnTo>
                <a:lnTo>
                  <a:pt x="481837" y="56594"/>
                </a:lnTo>
                <a:lnTo>
                  <a:pt x="480996" y="61373"/>
                </a:lnTo>
                <a:lnTo>
                  <a:pt x="443903" y="87184"/>
                </a:lnTo>
                <a:lnTo>
                  <a:pt x="393584" y="100511"/>
                </a:lnTo>
                <a:lnTo>
                  <a:pt x="345469" y="107752"/>
                </a:lnTo>
                <a:lnTo>
                  <a:pt x="290476" y="112160"/>
                </a:lnTo>
                <a:lnTo>
                  <a:pt x="250889" y="113315"/>
                </a:lnTo>
                <a:lnTo>
                  <a:pt x="229703" y="113134"/>
                </a:lnTo>
                <a:lnTo>
                  <a:pt x="189133" y="111685"/>
                </a:lnTo>
                <a:lnTo>
                  <a:pt x="133605" y="107013"/>
                </a:lnTo>
                <a:lnTo>
                  <a:pt x="85774" y="99695"/>
                </a:lnTo>
                <a:lnTo>
                  <a:pt x="47109" y="90125"/>
                </a:lnTo>
                <a:lnTo>
                  <a:pt x="7033" y="70242"/>
                </a:lnTo>
                <a:lnTo>
                  <a:pt x="0" y="56594"/>
                </a:lnTo>
                <a:close/>
              </a:path>
            </a:pathLst>
          </a:custGeom>
          <a:ln w="9525">
            <a:solidFill>
              <a:srgbClr val="163793"/>
            </a:solidFill>
          </a:ln>
        </p:spPr>
        <p:txBody>
          <a:bodyPr wrap="square" lIns="0" tIns="0" rIns="0" bIns="0" rtlCol="0"/>
          <a:lstStyle/>
          <a:p>
            <a:endParaRPr/>
          </a:p>
        </p:txBody>
      </p:sp>
      <p:sp>
        <p:nvSpPr>
          <p:cNvPr id="72" name="object 72"/>
          <p:cNvSpPr/>
          <p:nvPr/>
        </p:nvSpPr>
        <p:spPr>
          <a:xfrm>
            <a:off x="7921497" y="3793897"/>
            <a:ext cx="483793" cy="70585"/>
          </a:xfrm>
          <a:prstGeom prst="rect">
            <a:avLst/>
          </a:prstGeom>
          <a:blipFill>
            <a:blip r:embed="rId17" cstate="print"/>
            <a:stretch>
              <a:fillRect/>
            </a:stretch>
          </a:blipFill>
        </p:spPr>
        <p:txBody>
          <a:bodyPr wrap="square" lIns="0" tIns="0" rIns="0" bIns="0" rtlCol="0"/>
          <a:lstStyle/>
          <a:p>
            <a:endParaRPr/>
          </a:p>
        </p:txBody>
      </p:sp>
      <p:sp>
        <p:nvSpPr>
          <p:cNvPr id="73" name="object 73"/>
          <p:cNvSpPr/>
          <p:nvPr/>
        </p:nvSpPr>
        <p:spPr>
          <a:xfrm>
            <a:off x="7919466" y="3717012"/>
            <a:ext cx="481837" cy="132380"/>
          </a:xfrm>
          <a:prstGeom prst="rect">
            <a:avLst/>
          </a:prstGeom>
          <a:blipFill>
            <a:blip r:embed="rId16" cstate="print"/>
            <a:stretch>
              <a:fillRect/>
            </a:stretch>
          </a:blipFill>
        </p:spPr>
        <p:txBody>
          <a:bodyPr wrap="square" lIns="0" tIns="0" rIns="0" bIns="0" rtlCol="0"/>
          <a:lstStyle/>
          <a:p>
            <a:endParaRPr/>
          </a:p>
        </p:txBody>
      </p:sp>
      <p:sp>
        <p:nvSpPr>
          <p:cNvPr id="74" name="object 74"/>
          <p:cNvSpPr/>
          <p:nvPr/>
        </p:nvSpPr>
        <p:spPr>
          <a:xfrm>
            <a:off x="7919466" y="3717012"/>
            <a:ext cx="481965" cy="132715"/>
          </a:xfrm>
          <a:custGeom>
            <a:avLst/>
            <a:gdLst/>
            <a:ahLst/>
            <a:cxnLst/>
            <a:rect l="l" t="t" r="r" b="b"/>
            <a:pathLst>
              <a:path w="481965" h="132714">
                <a:moveTo>
                  <a:pt x="0" y="66190"/>
                </a:moveTo>
                <a:lnTo>
                  <a:pt x="27740" y="35233"/>
                </a:lnTo>
                <a:lnTo>
                  <a:pt x="72721" y="18689"/>
                </a:lnTo>
                <a:lnTo>
                  <a:pt x="117404" y="9236"/>
                </a:lnTo>
                <a:lnTo>
                  <a:pt x="169519" y="2847"/>
                </a:lnTo>
                <a:lnTo>
                  <a:pt x="227311" y="0"/>
                </a:lnTo>
                <a:lnTo>
                  <a:pt x="249016" y="204"/>
                </a:lnTo>
                <a:lnTo>
                  <a:pt x="290470" y="1881"/>
                </a:lnTo>
                <a:lnTo>
                  <a:pt x="328971" y="5137"/>
                </a:lnTo>
                <a:lnTo>
                  <a:pt x="380280" y="12683"/>
                </a:lnTo>
                <a:lnTo>
                  <a:pt x="422617" y="23019"/>
                </a:lnTo>
                <a:lnTo>
                  <a:pt x="462698" y="40349"/>
                </a:lnTo>
                <a:lnTo>
                  <a:pt x="481837" y="66190"/>
                </a:lnTo>
                <a:lnTo>
                  <a:pt x="481013" y="71711"/>
                </a:lnTo>
                <a:lnTo>
                  <a:pt x="444611" y="101595"/>
                </a:lnTo>
                <a:lnTo>
                  <a:pt x="395156" y="117111"/>
                </a:lnTo>
                <a:lnTo>
                  <a:pt x="347800" y="125615"/>
                </a:lnTo>
                <a:lnTo>
                  <a:pt x="293598" y="130893"/>
                </a:lnTo>
                <a:lnTo>
                  <a:pt x="254526" y="132380"/>
                </a:lnTo>
                <a:lnTo>
                  <a:pt x="232821" y="132175"/>
                </a:lnTo>
                <a:lnTo>
                  <a:pt x="191367" y="130491"/>
                </a:lnTo>
                <a:lnTo>
                  <a:pt x="152866" y="127225"/>
                </a:lnTo>
                <a:lnTo>
                  <a:pt x="101557" y="119660"/>
                </a:lnTo>
                <a:lnTo>
                  <a:pt x="59220" y="109309"/>
                </a:lnTo>
                <a:lnTo>
                  <a:pt x="19139" y="91977"/>
                </a:lnTo>
                <a:lnTo>
                  <a:pt x="0" y="66190"/>
                </a:lnTo>
                <a:close/>
              </a:path>
            </a:pathLst>
          </a:custGeom>
          <a:ln w="9525">
            <a:solidFill>
              <a:srgbClr val="163793"/>
            </a:solidFill>
          </a:ln>
        </p:spPr>
        <p:txBody>
          <a:bodyPr wrap="square" lIns="0" tIns="0" rIns="0" bIns="0" rtlCol="0"/>
          <a:lstStyle/>
          <a:p>
            <a:endParaRPr/>
          </a:p>
        </p:txBody>
      </p:sp>
      <p:sp>
        <p:nvSpPr>
          <p:cNvPr id="75" name="object 75"/>
          <p:cNvSpPr/>
          <p:nvPr/>
        </p:nvSpPr>
        <p:spPr>
          <a:xfrm>
            <a:off x="8016240" y="3751071"/>
            <a:ext cx="273050" cy="62230"/>
          </a:xfrm>
          <a:custGeom>
            <a:avLst/>
            <a:gdLst/>
            <a:ahLst/>
            <a:cxnLst/>
            <a:rect l="l" t="t" r="r" b="b"/>
            <a:pathLst>
              <a:path w="273050" h="62229">
                <a:moveTo>
                  <a:pt x="0" y="62102"/>
                </a:moveTo>
                <a:lnTo>
                  <a:pt x="84327" y="62102"/>
                </a:lnTo>
                <a:lnTo>
                  <a:pt x="168782" y="0"/>
                </a:lnTo>
                <a:lnTo>
                  <a:pt x="272541" y="0"/>
                </a:lnTo>
              </a:path>
            </a:pathLst>
          </a:custGeom>
          <a:ln w="12700">
            <a:solidFill>
              <a:srgbClr val="163793"/>
            </a:solidFill>
          </a:ln>
        </p:spPr>
        <p:txBody>
          <a:bodyPr wrap="square" lIns="0" tIns="0" rIns="0" bIns="0" rtlCol="0"/>
          <a:lstStyle/>
          <a:p>
            <a:endParaRPr/>
          </a:p>
        </p:txBody>
      </p:sp>
      <p:sp>
        <p:nvSpPr>
          <p:cNvPr id="76" name="object 76"/>
          <p:cNvSpPr/>
          <p:nvPr/>
        </p:nvSpPr>
        <p:spPr>
          <a:xfrm>
            <a:off x="8028558" y="3751071"/>
            <a:ext cx="248285" cy="62230"/>
          </a:xfrm>
          <a:custGeom>
            <a:avLst/>
            <a:gdLst/>
            <a:ahLst/>
            <a:cxnLst/>
            <a:rect l="l" t="t" r="r" b="b"/>
            <a:pathLst>
              <a:path w="248284" h="62229">
                <a:moveTo>
                  <a:pt x="0" y="0"/>
                </a:moveTo>
                <a:lnTo>
                  <a:pt x="84327" y="0"/>
                </a:lnTo>
                <a:lnTo>
                  <a:pt x="168783" y="62102"/>
                </a:lnTo>
                <a:lnTo>
                  <a:pt x="247904" y="62102"/>
                </a:lnTo>
              </a:path>
            </a:pathLst>
          </a:custGeom>
          <a:ln w="12699">
            <a:solidFill>
              <a:srgbClr val="163793"/>
            </a:solidFill>
          </a:ln>
        </p:spPr>
        <p:txBody>
          <a:bodyPr wrap="square" lIns="0" tIns="0" rIns="0" bIns="0" rtlCol="0"/>
          <a:lstStyle/>
          <a:p>
            <a:endParaRPr/>
          </a:p>
        </p:txBody>
      </p:sp>
      <p:sp>
        <p:nvSpPr>
          <p:cNvPr id="77" name="object 77"/>
          <p:cNvSpPr/>
          <p:nvPr/>
        </p:nvSpPr>
        <p:spPr>
          <a:xfrm>
            <a:off x="7921497" y="3778884"/>
            <a:ext cx="0" cy="90170"/>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a:p>
        </p:txBody>
      </p:sp>
      <p:sp>
        <p:nvSpPr>
          <p:cNvPr id="78" name="object 78"/>
          <p:cNvSpPr/>
          <p:nvPr/>
        </p:nvSpPr>
        <p:spPr>
          <a:xfrm>
            <a:off x="8401304" y="3783203"/>
            <a:ext cx="0" cy="87630"/>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a:p>
        </p:txBody>
      </p:sp>
      <p:sp>
        <p:nvSpPr>
          <p:cNvPr id="79" name="object 79"/>
          <p:cNvSpPr/>
          <p:nvPr/>
        </p:nvSpPr>
        <p:spPr>
          <a:xfrm>
            <a:off x="5386454" y="1788892"/>
            <a:ext cx="1715770" cy="1056640"/>
          </a:xfrm>
          <a:custGeom>
            <a:avLst/>
            <a:gdLst/>
            <a:ahLst/>
            <a:cxnLst/>
            <a:rect l="l" t="t" r="r" b="b"/>
            <a:pathLst>
              <a:path w="1715770" h="1056639">
                <a:moveTo>
                  <a:pt x="1641450" y="764539"/>
                </a:moveTo>
                <a:lnTo>
                  <a:pt x="635892" y="764539"/>
                </a:lnTo>
                <a:lnTo>
                  <a:pt x="663935" y="765810"/>
                </a:lnTo>
                <a:lnTo>
                  <a:pt x="690538" y="765810"/>
                </a:lnTo>
                <a:lnTo>
                  <a:pt x="715450" y="767079"/>
                </a:lnTo>
                <a:lnTo>
                  <a:pt x="738421" y="769619"/>
                </a:lnTo>
                <a:lnTo>
                  <a:pt x="759202" y="770889"/>
                </a:lnTo>
                <a:lnTo>
                  <a:pt x="778027" y="774700"/>
                </a:lnTo>
                <a:lnTo>
                  <a:pt x="825953" y="784860"/>
                </a:lnTo>
                <a:lnTo>
                  <a:pt x="852054" y="793750"/>
                </a:lnTo>
                <a:lnTo>
                  <a:pt x="863730" y="797560"/>
                </a:lnTo>
                <a:lnTo>
                  <a:pt x="874660" y="802639"/>
                </a:lnTo>
                <a:lnTo>
                  <a:pt x="884971" y="807719"/>
                </a:lnTo>
                <a:lnTo>
                  <a:pt x="894790" y="814069"/>
                </a:lnTo>
                <a:lnTo>
                  <a:pt x="904245" y="819150"/>
                </a:lnTo>
                <a:lnTo>
                  <a:pt x="913461" y="825500"/>
                </a:lnTo>
                <a:lnTo>
                  <a:pt x="922567" y="830579"/>
                </a:lnTo>
                <a:lnTo>
                  <a:pt x="931690" y="836929"/>
                </a:lnTo>
                <a:lnTo>
                  <a:pt x="940957" y="843279"/>
                </a:lnTo>
                <a:lnTo>
                  <a:pt x="950494" y="849629"/>
                </a:lnTo>
                <a:lnTo>
                  <a:pt x="960430" y="855979"/>
                </a:lnTo>
                <a:lnTo>
                  <a:pt x="970891" y="862329"/>
                </a:lnTo>
                <a:lnTo>
                  <a:pt x="982005" y="869950"/>
                </a:lnTo>
                <a:lnTo>
                  <a:pt x="1006356" y="882650"/>
                </a:lnTo>
                <a:lnTo>
                  <a:pt x="1019058" y="890269"/>
                </a:lnTo>
                <a:lnTo>
                  <a:pt x="1031970" y="899160"/>
                </a:lnTo>
                <a:lnTo>
                  <a:pt x="1045061" y="906779"/>
                </a:lnTo>
                <a:lnTo>
                  <a:pt x="1058297" y="915669"/>
                </a:lnTo>
                <a:lnTo>
                  <a:pt x="1071646" y="925829"/>
                </a:lnTo>
                <a:lnTo>
                  <a:pt x="1085075" y="934719"/>
                </a:lnTo>
                <a:lnTo>
                  <a:pt x="1125518" y="962660"/>
                </a:lnTo>
                <a:lnTo>
                  <a:pt x="1138941" y="972819"/>
                </a:lnTo>
                <a:lnTo>
                  <a:pt x="1165506" y="990600"/>
                </a:lnTo>
                <a:lnTo>
                  <a:pt x="1178582" y="998219"/>
                </a:lnTo>
                <a:lnTo>
                  <a:pt x="1191476" y="1007110"/>
                </a:lnTo>
                <a:lnTo>
                  <a:pt x="1204157" y="1014729"/>
                </a:lnTo>
                <a:lnTo>
                  <a:pt x="1216592" y="1021079"/>
                </a:lnTo>
                <a:lnTo>
                  <a:pt x="1228747" y="1027429"/>
                </a:lnTo>
                <a:lnTo>
                  <a:pt x="1240590" y="1033779"/>
                </a:lnTo>
                <a:lnTo>
                  <a:pt x="1252089" y="1037589"/>
                </a:lnTo>
                <a:lnTo>
                  <a:pt x="1266069" y="1042669"/>
                </a:lnTo>
                <a:lnTo>
                  <a:pt x="1293425" y="1050289"/>
                </a:lnTo>
                <a:lnTo>
                  <a:pt x="1319944" y="1055369"/>
                </a:lnTo>
                <a:lnTo>
                  <a:pt x="1332876" y="1056639"/>
                </a:lnTo>
                <a:lnTo>
                  <a:pt x="1382314" y="1056639"/>
                </a:lnTo>
                <a:lnTo>
                  <a:pt x="1405588" y="1054100"/>
                </a:lnTo>
                <a:lnTo>
                  <a:pt x="1427846" y="1049019"/>
                </a:lnTo>
                <a:lnTo>
                  <a:pt x="1438581" y="1047750"/>
                </a:lnTo>
                <a:lnTo>
                  <a:pt x="1449048" y="1043939"/>
                </a:lnTo>
                <a:lnTo>
                  <a:pt x="1461780" y="1041400"/>
                </a:lnTo>
                <a:lnTo>
                  <a:pt x="1486373" y="1033779"/>
                </a:lnTo>
                <a:lnTo>
                  <a:pt x="1520783" y="1017269"/>
                </a:lnTo>
                <a:lnTo>
                  <a:pt x="1561180" y="986789"/>
                </a:lnTo>
                <a:lnTo>
                  <a:pt x="1586655" y="953769"/>
                </a:lnTo>
                <a:lnTo>
                  <a:pt x="1605084" y="913129"/>
                </a:lnTo>
                <a:lnTo>
                  <a:pt x="1616541" y="876300"/>
                </a:lnTo>
                <a:lnTo>
                  <a:pt x="1623305" y="849629"/>
                </a:lnTo>
                <a:lnTo>
                  <a:pt x="1626475" y="836929"/>
                </a:lnTo>
                <a:lnTo>
                  <a:pt x="1629527" y="822960"/>
                </a:lnTo>
                <a:lnTo>
                  <a:pt x="1632476" y="808989"/>
                </a:lnTo>
                <a:lnTo>
                  <a:pt x="1635341" y="795019"/>
                </a:lnTo>
                <a:lnTo>
                  <a:pt x="1641450" y="764539"/>
                </a:lnTo>
                <a:close/>
              </a:path>
              <a:path w="1715770" h="1056639">
                <a:moveTo>
                  <a:pt x="303786" y="772160"/>
                </a:moveTo>
                <a:lnTo>
                  <a:pt x="253909" y="772160"/>
                </a:lnTo>
                <a:lnTo>
                  <a:pt x="277944" y="773429"/>
                </a:lnTo>
                <a:lnTo>
                  <a:pt x="303786" y="772160"/>
                </a:lnTo>
                <a:close/>
              </a:path>
              <a:path w="1715770" h="1056639">
                <a:moveTo>
                  <a:pt x="1400638" y="0"/>
                </a:moveTo>
                <a:lnTo>
                  <a:pt x="1200105" y="0"/>
                </a:lnTo>
                <a:lnTo>
                  <a:pt x="1178337" y="2539"/>
                </a:lnTo>
                <a:lnTo>
                  <a:pt x="1166737" y="2539"/>
                </a:lnTo>
                <a:lnTo>
                  <a:pt x="1154439" y="3810"/>
                </a:lnTo>
                <a:lnTo>
                  <a:pt x="1127085" y="6350"/>
                </a:lnTo>
                <a:lnTo>
                  <a:pt x="1111698" y="8889"/>
                </a:lnTo>
                <a:lnTo>
                  <a:pt x="1094952" y="10160"/>
                </a:lnTo>
                <a:lnTo>
                  <a:pt x="1077718" y="12700"/>
                </a:lnTo>
                <a:lnTo>
                  <a:pt x="1003435" y="21589"/>
                </a:lnTo>
                <a:lnTo>
                  <a:pt x="914839" y="31750"/>
                </a:lnTo>
                <a:lnTo>
                  <a:pt x="891416" y="35560"/>
                </a:lnTo>
                <a:lnTo>
                  <a:pt x="867739" y="38100"/>
                </a:lnTo>
                <a:lnTo>
                  <a:pt x="727552" y="60960"/>
                </a:lnTo>
                <a:lnTo>
                  <a:pt x="705696" y="66039"/>
                </a:lnTo>
                <a:lnTo>
                  <a:pt x="684614" y="69850"/>
                </a:lnTo>
                <a:lnTo>
                  <a:pt x="664434" y="74929"/>
                </a:lnTo>
                <a:lnTo>
                  <a:pt x="645283" y="78739"/>
                </a:lnTo>
                <a:lnTo>
                  <a:pt x="571992" y="99060"/>
                </a:lnTo>
                <a:lnTo>
                  <a:pt x="554166" y="105410"/>
                </a:lnTo>
                <a:lnTo>
                  <a:pt x="536605" y="110489"/>
                </a:lnTo>
                <a:lnTo>
                  <a:pt x="519341" y="116839"/>
                </a:lnTo>
                <a:lnTo>
                  <a:pt x="502407" y="121919"/>
                </a:lnTo>
                <a:lnTo>
                  <a:pt x="469658" y="134619"/>
                </a:lnTo>
                <a:lnTo>
                  <a:pt x="453909" y="139700"/>
                </a:lnTo>
                <a:lnTo>
                  <a:pt x="438619" y="146050"/>
                </a:lnTo>
                <a:lnTo>
                  <a:pt x="423823" y="152400"/>
                </a:lnTo>
                <a:lnTo>
                  <a:pt x="409553" y="160019"/>
                </a:lnTo>
                <a:lnTo>
                  <a:pt x="395841" y="166369"/>
                </a:lnTo>
                <a:lnTo>
                  <a:pt x="382720" y="172719"/>
                </a:lnTo>
                <a:lnTo>
                  <a:pt x="370223" y="179069"/>
                </a:lnTo>
                <a:lnTo>
                  <a:pt x="358382" y="186689"/>
                </a:lnTo>
                <a:lnTo>
                  <a:pt x="347230" y="193039"/>
                </a:lnTo>
                <a:lnTo>
                  <a:pt x="316871" y="217169"/>
                </a:lnTo>
                <a:lnTo>
                  <a:pt x="293837" y="255269"/>
                </a:lnTo>
                <a:lnTo>
                  <a:pt x="281899" y="294639"/>
                </a:lnTo>
                <a:lnTo>
                  <a:pt x="279055" y="304800"/>
                </a:lnTo>
                <a:lnTo>
                  <a:pt x="261858" y="341629"/>
                </a:lnTo>
                <a:lnTo>
                  <a:pt x="228092" y="370839"/>
                </a:lnTo>
                <a:lnTo>
                  <a:pt x="180301" y="391160"/>
                </a:lnTo>
                <a:lnTo>
                  <a:pt x="167024" y="394969"/>
                </a:lnTo>
                <a:lnTo>
                  <a:pt x="153503" y="400050"/>
                </a:lnTo>
                <a:lnTo>
                  <a:pt x="99827" y="417829"/>
                </a:lnTo>
                <a:lnTo>
                  <a:pt x="64011" y="434339"/>
                </a:lnTo>
                <a:lnTo>
                  <a:pt x="29526" y="464819"/>
                </a:lnTo>
                <a:lnTo>
                  <a:pt x="11204" y="510539"/>
                </a:lnTo>
                <a:lnTo>
                  <a:pt x="3224" y="552450"/>
                </a:lnTo>
                <a:lnTo>
                  <a:pt x="4" y="598169"/>
                </a:lnTo>
                <a:lnTo>
                  <a:pt x="0" y="614679"/>
                </a:lnTo>
                <a:lnTo>
                  <a:pt x="423" y="628650"/>
                </a:lnTo>
                <a:lnTo>
                  <a:pt x="4779" y="670560"/>
                </a:lnTo>
                <a:lnTo>
                  <a:pt x="17298" y="715010"/>
                </a:lnTo>
                <a:lnTo>
                  <a:pt x="39932" y="746760"/>
                </a:lnTo>
                <a:lnTo>
                  <a:pt x="82470" y="763269"/>
                </a:lnTo>
                <a:lnTo>
                  <a:pt x="120029" y="767079"/>
                </a:lnTo>
                <a:lnTo>
                  <a:pt x="135217" y="767079"/>
                </a:lnTo>
                <a:lnTo>
                  <a:pt x="170260" y="769619"/>
                </a:lnTo>
                <a:lnTo>
                  <a:pt x="190336" y="769619"/>
                </a:lnTo>
                <a:lnTo>
                  <a:pt x="231931" y="772160"/>
                </a:lnTo>
                <a:lnTo>
                  <a:pt x="359895" y="772160"/>
                </a:lnTo>
                <a:lnTo>
                  <a:pt x="389661" y="770889"/>
                </a:lnTo>
                <a:lnTo>
                  <a:pt x="482808" y="768350"/>
                </a:lnTo>
                <a:lnTo>
                  <a:pt x="545615" y="765810"/>
                </a:lnTo>
                <a:lnTo>
                  <a:pt x="576482" y="765810"/>
                </a:lnTo>
                <a:lnTo>
                  <a:pt x="606657" y="764539"/>
                </a:lnTo>
                <a:lnTo>
                  <a:pt x="1641450" y="764539"/>
                </a:lnTo>
                <a:lnTo>
                  <a:pt x="1646285" y="740410"/>
                </a:lnTo>
                <a:lnTo>
                  <a:pt x="1648977" y="726439"/>
                </a:lnTo>
                <a:lnTo>
                  <a:pt x="1651685" y="713739"/>
                </a:lnTo>
                <a:lnTo>
                  <a:pt x="1654425" y="701039"/>
                </a:lnTo>
                <a:lnTo>
                  <a:pt x="1662760" y="664210"/>
                </a:lnTo>
                <a:lnTo>
                  <a:pt x="1665462" y="651510"/>
                </a:lnTo>
                <a:lnTo>
                  <a:pt x="1668115" y="640079"/>
                </a:lnTo>
                <a:lnTo>
                  <a:pt x="1670716" y="627379"/>
                </a:lnTo>
                <a:lnTo>
                  <a:pt x="1673259" y="614679"/>
                </a:lnTo>
                <a:lnTo>
                  <a:pt x="1675738" y="603250"/>
                </a:lnTo>
                <a:lnTo>
                  <a:pt x="1678148" y="590550"/>
                </a:lnTo>
                <a:lnTo>
                  <a:pt x="1680483" y="579119"/>
                </a:lnTo>
                <a:lnTo>
                  <a:pt x="1682738" y="566419"/>
                </a:lnTo>
                <a:lnTo>
                  <a:pt x="1690852" y="516889"/>
                </a:lnTo>
                <a:lnTo>
                  <a:pt x="1697255" y="464819"/>
                </a:lnTo>
                <a:lnTo>
                  <a:pt x="1698710" y="449579"/>
                </a:lnTo>
                <a:lnTo>
                  <a:pt x="1700312" y="434339"/>
                </a:lnTo>
                <a:lnTo>
                  <a:pt x="1705569" y="387350"/>
                </a:lnTo>
                <a:lnTo>
                  <a:pt x="1710585" y="337819"/>
                </a:lnTo>
                <a:lnTo>
                  <a:pt x="1714183" y="289560"/>
                </a:lnTo>
                <a:lnTo>
                  <a:pt x="1715189" y="243839"/>
                </a:lnTo>
                <a:lnTo>
                  <a:pt x="1714745" y="228600"/>
                </a:lnTo>
                <a:lnTo>
                  <a:pt x="1710463" y="187960"/>
                </a:lnTo>
                <a:lnTo>
                  <a:pt x="1699998" y="151129"/>
                </a:lnTo>
                <a:lnTo>
                  <a:pt x="1681716" y="115569"/>
                </a:lnTo>
                <a:lnTo>
                  <a:pt x="1648700" y="77469"/>
                </a:lnTo>
                <a:lnTo>
                  <a:pt x="1618377" y="53339"/>
                </a:lnTo>
                <a:lnTo>
                  <a:pt x="1584077" y="34289"/>
                </a:lnTo>
                <a:lnTo>
                  <a:pt x="1571883" y="27939"/>
                </a:lnTo>
                <a:lnTo>
                  <a:pt x="1512069" y="10160"/>
                </a:lnTo>
                <a:lnTo>
                  <a:pt x="1485599" y="6350"/>
                </a:lnTo>
                <a:lnTo>
                  <a:pt x="1471867" y="3810"/>
                </a:lnTo>
                <a:lnTo>
                  <a:pt x="1457883" y="3810"/>
                </a:lnTo>
                <a:lnTo>
                  <a:pt x="1429403" y="1269"/>
                </a:lnTo>
                <a:lnTo>
                  <a:pt x="1415026" y="1269"/>
                </a:lnTo>
                <a:lnTo>
                  <a:pt x="1400638" y="0"/>
                </a:lnTo>
                <a:close/>
              </a:path>
            </a:pathLst>
          </a:custGeom>
          <a:solidFill>
            <a:srgbClr val="00CCFF"/>
          </a:solidFill>
        </p:spPr>
        <p:txBody>
          <a:bodyPr wrap="square" lIns="0" tIns="0" rIns="0" bIns="0" rtlCol="0"/>
          <a:lstStyle/>
          <a:p>
            <a:endParaRPr/>
          </a:p>
        </p:txBody>
      </p:sp>
      <p:sp>
        <p:nvSpPr>
          <p:cNvPr id="80" name="object 80"/>
          <p:cNvSpPr/>
          <p:nvPr/>
        </p:nvSpPr>
        <p:spPr>
          <a:xfrm>
            <a:off x="6898767" y="2661157"/>
            <a:ext cx="509905" cy="3175"/>
          </a:xfrm>
          <a:custGeom>
            <a:avLst/>
            <a:gdLst/>
            <a:ahLst/>
            <a:cxnLst/>
            <a:rect l="l" t="t" r="r" b="b"/>
            <a:pathLst>
              <a:path w="509904" h="3175">
                <a:moveTo>
                  <a:pt x="0" y="0"/>
                </a:moveTo>
                <a:lnTo>
                  <a:pt x="509524" y="3175"/>
                </a:lnTo>
              </a:path>
            </a:pathLst>
          </a:custGeom>
          <a:ln w="12700">
            <a:solidFill>
              <a:srgbClr val="163793"/>
            </a:solidFill>
          </a:ln>
        </p:spPr>
        <p:txBody>
          <a:bodyPr wrap="square" lIns="0" tIns="0" rIns="0" bIns="0" rtlCol="0"/>
          <a:lstStyle/>
          <a:p>
            <a:endParaRPr/>
          </a:p>
        </p:txBody>
      </p:sp>
      <p:sp>
        <p:nvSpPr>
          <p:cNvPr id="81" name="object 81"/>
          <p:cNvSpPr/>
          <p:nvPr/>
        </p:nvSpPr>
        <p:spPr>
          <a:xfrm>
            <a:off x="6465315" y="2477007"/>
            <a:ext cx="152400" cy="95250"/>
          </a:xfrm>
          <a:custGeom>
            <a:avLst/>
            <a:gdLst/>
            <a:ahLst/>
            <a:cxnLst/>
            <a:rect l="l" t="t" r="r" b="b"/>
            <a:pathLst>
              <a:path w="152400" h="95250">
                <a:moveTo>
                  <a:pt x="0" y="0"/>
                </a:moveTo>
                <a:lnTo>
                  <a:pt x="152400" y="95250"/>
                </a:lnTo>
              </a:path>
            </a:pathLst>
          </a:custGeom>
          <a:ln w="12700">
            <a:solidFill>
              <a:srgbClr val="163793"/>
            </a:solidFill>
          </a:ln>
        </p:spPr>
        <p:txBody>
          <a:bodyPr wrap="square" lIns="0" tIns="0" rIns="0" bIns="0" rtlCol="0"/>
          <a:lstStyle/>
          <a:p>
            <a:endParaRPr/>
          </a:p>
        </p:txBody>
      </p:sp>
      <p:sp>
        <p:nvSpPr>
          <p:cNvPr id="82" name="object 82"/>
          <p:cNvSpPr/>
          <p:nvPr/>
        </p:nvSpPr>
        <p:spPr>
          <a:xfrm>
            <a:off x="6517767" y="1794382"/>
            <a:ext cx="849312" cy="168275"/>
          </a:xfrm>
          <a:prstGeom prst="rect">
            <a:avLst/>
          </a:prstGeom>
          <a:blipFill>
            <a:blip r:embed="rId18" cstate="print"/>
            <a:stretch>
              <a:fillRect/>
            </a:stretch>
          </a:blipFill>
        </p:spPr>
        <p:txBody>
          <a:bodyPr wrap="square" lIns="0" tIns="0" rIns="0" bIns="0" rtlCol="0"/>
          <a:lstStyle/>
          <a:p>
            <a:endParaRPr/>
          </a:p>
        </p:txBody>
      </p:sp>
      <p:sp>
        <p:nvSpPr>
          <p:cNvPr id="83" name="object 83"/>
          <p:cNvSpPr/>
          <p:nvPr/>
        </p:nvSpPr>
        <p:spPr>
          <a:xfrm>
            <a:off x="5948426" y="1677123"/>
            <a:ext cx="136842" cy="328460"/>
          </a:xfrm>
          <a:prstGeom prst="rect">
            <a:avLst/>
          </a:prstGeom>
          <a:blipFill>
            <a:blip r:embed="rId19" cstate="print"/>
            <a:stretch>
              <a:fillRect/>
            </a:stretch>
          </a:blipFill>
        </p:spPr>
        <p:txBody>
          <a:bodyPr wrap="square" lIns="0" tIns="0" rIns="0" bIns="0" rtlCol="0"/>
          <a:lstStyle/>
          <a:p>
            <a:endParaRPr/>
          </a:p>
        </p:txBody>
      </p:sp>
      <p:sp>
        <p:nvSpPr>
          <p:cNvPr id="84" name="object 84"/>
          <p:cNvSpPr/>
          <p:nvPr/>
        </p:nvSpPr>
        <p:spPr>
          <a:xfrm>
            <a:off x="5789040" y="1619756"/>
            <a:ext cx="415925" cy="88774"/>
          </a:xfrm>
          <a:prstGeom prst="rect">
            <a:avLst/>
          </a:prstGeom>
          <a:blipFill>
            <a:blip r:embed="rId20" cstate="print"/>
            <a:stretch>
              <a:fillRect/>
            </a:stretch>
          </a:blipFill>
        </p:spPr>
        <p:txBody>
          <a:bodyPr wrap="square" lIns="0" tIns="0" rIns="0" bIns="0" rtlCol="0"/>
          <a:lstStyle/>
          <a:p>
            <a:endParaRPr/>
          </a:p>
        </p:txBody>
      </p:sp>
      <p:sp>
        <p:nvSpPr>
          <p:cNvPr id="85" name="object 85"/>
          <p:cNvSpPr/>
          <p:nvPr/>
        </p:nvSpPr>
        <p:spPr>
          <a:xfrm>
            <a:off x="6530467" y="2636390"/>
            <a:ext cx="386781" cy="94450"/>
          </a:xfrm>
          <a:prstGeom prst="rect">
            <a:avLst/>
          </a:prstGeom>
          <a:blipFill>
            <a:blip r:embed="rId3" cstate="print"/>
            <a:stretch>
              <a:fillRect/>
            </a:stretch>
          </a:blipFill>
        </p:spPr>
        <p:txBody>
          <a:bodyPr wrap="square" lIns="0" tIns="0" rIns="0" bIns="0" rtlCol="0"/>
          <a:lstStyle/>
          <a:p>
            <a:endParaRPr/>
          </a:p>
        </p:txBody>
      </p:sp>
      <p:sp>
        <p:nvSpPr>
          <p:cNvPr id="86" name="object 86"/>
          <p:cNvSpPr/>
          <p:nvPr/>
        </p:nvSpPr>
        <p:spPr>
          <a:xfrm>
            <a:off x="6530467" y="2636390"/>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87" name="object 87"/>
          <p:cNvSpPr/>
          <p:nvPr/>
        </p:nvSpPr>
        <p:spPr>
          <a:xfrm>
            <a:off x="6530467" y="2625520"/>
            <a:ext cx="388937" cy="59005"/>
          </a:xfrm>
          <a:prstGeom prst="rect">
            <a:avLst/>
          </a:prstGeom>
          <a:blipFill>
            <a:blip r:embed="rId7" cstate="print"/>
            <a:stretch>
              <a:fillRect/>
            </a:stretch>
          </a:blipFill>
        </p:spPr>
        <p:txBody>
          <a:bodyPr wrap="square" lIns="0" tIns="0" rIns="0" bIns="0" rtlCol="0"/>
          <a:lstStyle/>
          <a:p>
            <a:endParaRPr/>
          </a:p>
        </p:txBody>
      </p:sp>
      <p:sp>
        <p:nvSpPr>
          <p:cNvPr id="88" name="object 88"/>
          <p:cNvSpPr/>
          <p:nvPr/>
        </p:nvSpPr>
        <p:spPr>
          <a:xfrm>
            <a:off x="6528854" y="2561424"/>
            <a:ext cx="387284" cy="110425"/>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6528816" y="2561424"/>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90" name="object 90"/>
          <p:cNvSpPr/>
          <p:nvPr/>
        </p:nvSpPr>
        <p:spPr>
          <a:xfrm>
            <a:off x="6606667" y="2589783"/>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91" name="object 91"/>
          <p:cNvSpPr/>
          <p:nvPr/>
        </p:nvSpPr>
        <p:spPr>
          <a:xfrm>
            <a:off x="6616572" y="2589783"/>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92" name="object 92"/>
          <p:cNvSpPr/>
          <p:nvPr/>
        </p:nvSpPr>
        <p:spPr>
          <a:xfrm>
            <a:off x="6530467" y="2613025"/>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93" name="object 93"/>
          <p:cNvSpPr/>
          <p:nvPr/>
        </p:nvSpPr>
        <p:spPr>
          <a:xfrm>
            <a:off x="6916166" y="2616580"/>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94" name="object 94"/>
          <p:cNvSpPr/>
          <p:nvPr/>
        </p:nvSpPr>
        <p:spPr>
          <a:xfrm>
            <a:off x="6308216" y="2086101"/>
            <a:ext cx="149225" cy="420370"/>
          </a:xfrm>
          <a:custGeom>
            <a:avLst/>
            <a:gdLst/>
            <a:ahLst/>
            <a:cxnLst/>
            <a:rect l="l" t="t" r="r" b="b"/>
            <a:pathLst>
              <a:path w="149225" h="420369">
                <a:moveTo>
                  <a:pt x="149225" y="0"/>
                </a:moveTo>
                <a:lnTo>
                  <a:pt x="0" y="420243"/>
                </a:lnTo>
              </a:path>
            </a:pathLst>
          </a:custGeom>
          <a:ln w="19050">
            <a:solidFill>
              <a:srgbClr val="163793"/>
            </a:solidFill>
          </a:ln>
        </p:spPr>
        <p:txBody>
          <a:bodyPr wrap="square" lIns="0" tIns="0" rIns="0" bIns="0" rtlCol="0"/>
          <a:lstStyle/>
          <a:p>
            <a:endParaRPr/>
          </a:p>
        </p:txBody>
      </p:sp>
      <p:sp>
        <p:nvSpPr>
          <p:cNvPr id="95" name="object 95"/>
          <p:cNvSpPr/>
          <p:nvPr/>
        </p:nvSpPr>
        <p:spPr>
          <a:xfrm>
            <a:off x="6457441" y="2086101"/>
            <a:ext cx="149225" cy="418465"/>
          </a:xfrm>
          <a:custGeom>
            <a:avLst/>
            <a:gdLst/>
            <a:ahLst/>
            <a:cxnLst/>
            <a:rect l="l" t="t" r="r" b="b"/>
            <a:pathLst>
              <a:path w="149225" h="418464">
                <a:moveTo>
                  <a:pt x="0" y="0"/>
                </a:moveTo>
                <a:lnTo>
                  <a:pt x="149225" y="418338"/>
                </a:lnTo>
              </a:path>
            </a:pathLst>
          </a:custGeom>
          <a:ln w="19050">
            <a:solidFill>
              <a:srgbClr val="163793"/>
            </a:solidFill>
          </a:ln>
        </p:spPr>
        <p:txBody>
          <a:bodyPr wrap="square" lIns="0" tIns="0" rIns="0" bIns="0" rtlCol="0"/>
          <a:lstStyle/>
          <a:p>
            <a:endParaRPr/>
          </a:p>
        </p:txBody>
      </p:sp>
      <p:sp>
        <p:nvSpPr>
          <p:cNvPr id="96" name="object 96"/>
          <p:cNvSpPr/>
          <p:nvPr/>
        </p:nvSpPr>
        <p:spPr>
          <a:xfrm>
            <a:off x="6308216" y="2504439"/>
            <a:ext cx="149225" cy="45720"/>
          </a:xfrm>
          <a:custGeom>
            <a:avLst/>
            <a:gdLst/>
            <a:ahLst/>
            <a:cxnLst/>
            <a:rect l="l" t="t" r="r" b="b"/>
            <a:pathLst>
              <a:path w="149225" h="45719">
                <a:moveTo>
                  <a:pt x="0" y="0"/>
                </a:moveTo>
                <a:lnTo>
                  <a:pt x="149225" y="45593"/>
                </a:lnTo>
              </a:path>
            </a:pathLst>
          </a:custGeom>
          <a:ln w="19049">
            <a:solidFill>
              <a:srgbClr val="163793"/>
            </a:solidFill>
          </a:ln>
        </p:spPr>
        <p:txBody>
          <a:bodyPr wrap="square" lIns="0" tIns="0" rIns="0" bIns="0" rtlCol="0"/>
          <a:lstStyle/>
          <a:p>
            <a:endParaRPr/>
          </a:p>
        </p:txBody>
      </p:sp>
      <p:sp>
        <p:nvSpPr>
          <p:cNvPr id="97" name="object 97"/>
          <p:cNvSpPr/>
          <p:nvPr/>
        </p:nvSpPr>
        <p:spPr>
          <a:xfrm>
            <a:off x="6457441" y="2504439"/>
            <a:ext cx="149225" cy="45720"/>
          </a:xfrm>
          <a:custGeom>
            <a:avLst/>
            <a:gdLst/>
            <a:ahLst/>
            <a:cxnLst/>
            <a:rect l="l" t="t" r="r" b="b"/>
            <a:pathLst>
              <a:path w="149225" h="45719">
                <a:moveTo>
                  <a:pt x="149225" y="0"/>
                </a:moveTo>
                <a:lnTo>
                  <a:pt x="0" y="45593"/>
                </a:lnTo>
              </a:path>
            </a:pathLst>
          </a:custGeom>
          <a:ln w="19050">
            <a:solidFill>
              <a:srgbClr val="163793"/>
            </a:solidFill>
          </a:ln>
        </p:spPr>
        <p:txBody>
          <a:bodyPr wrap="square" lIns="0" tIns="0" rIns="0" bIns="0" rtlCol="0"/>
          <a:lstStyle/>
          <a:p>
            <a:endParaRPr/>
          </a:p>
        </p:txBody>
      </p:sp>
      <p:sp>
        <p:nvSpPr>
          <p:cNvPr id="98" name="object 98"/>
          <p:cNvSpPr/>
          <p:nvPr/>
        </p:nvSpPr>
        <p:spPr>
          <a:xfrm>
            <a:off x="6457441" y="2095373"/>
            <a:ext cx="0" cy="454659"/>
          </a:xfrm>
          <a:custGeom>
            <a:avLst/>
            <a:gdLst/>
            <a:ahLst/>
            <a:cxnLst/>
            <a:rect l="l" t="t" r="r" b="b"/>
            <a:pathLst>
              <a:path h="454660">
                <a:moveTo>
                  <a:pt x="0" y="0"/>
                </a:moveTo>
                <a:lnTo>
                  <a:pt x="0" y="454660"/>
                </a:lnTo>
              </a:path>
            </a:pathLst>
          </a:custGeom>
          <a:ln w="19050">
            <a:solidFill>
              <a:srgbClr val="163793"/>
            </a:solidFill>
          </a:ln>
        </p:spPr>
        <p:txBody>
          <a:bodyPr wrap="square" lIns="0" tIns="0" rIns="0" bIns="0" rtlCol="0"/>
          <a:lstStyle/>
          <a:p>
            <a:endParaRPr/>
          </a:p>
        </p:txBody>
      </p:sp>
      <p:sp>
        <p:nvSpPr>
          <p:cNvPr id="99" name="object 99"/>
          <p:cNvSpPr/>
          <p:nvPr/>
        </p:nvSpPr>
        <p:spPr>
          <a:xfrm>
            <a:off x="6308216" y="2461260"/>
            <a:ext cx="149225" cy="45085"/>
          </a:xfrm>
          <a:custGeom>
            <a:avLst/>
            <a:gdLst/>
            <a:ahLst/>
            <a:cxnLst/>
            <a:rect l="l" t="t" r="r" b="b"/>
            <a:pathLst>
              <a:path w="149225" h="45085">
                <a:moveTo>
                  <a:pt x="0" y="45085"/>
                </a:moveTo>
                <a:lnTo>
                  <a:pt x="149225" y="0"/>
                </a:lnTo>
              </a:path>
            </a:pathLst>
          </a:custGeom>
          <a:ln w="19050">
            <a:solidFill>
              <a:srgbClr val="163793"/>
            </a:solidFill>
          </a:ln>
        </p:spPr>
        <p:txBody>
          <a:bodyPr wrap="square" lIns="0" tIns="0" rIns="0" bIns="0" rtlCol="0"/>
          <a:lstStyle/>
          <a:p>
            <a:endParaRPr/>
          </a:p>
        </p:txBody>
      </p:sp>
      <p:sp>
        <p:nvSpPr>
          <p:cNvPr id="100" name="object 100"/>
          <p:cNvSpPr/>
          <p:nvPr/>
        </p:nvSpPr>
        <p:spPr>
          <a:xfrm>
            <a:off x="6457441" y="2461260"/>
            <a:ext cx="149225" cy="43180"/>
          </a:xfrm>
          <a:custGeom>
            <a:avLst/>
            <a:gdLst/>
            <a:ahLst/>
            <a:cxnLst/>
            <a:rect l="l" t="t" r="r" b="b"/>
            <a:pathLst>
              <a:path w="149225" h="43180">
                <a:moveTo>
                  <a:pt x="149225" y="43179"/>
                </a:moveTo>
                <a:lnTo>
                  <a:pt x="0" y="0"/>
                </a:lnTo>
              </a:path>
            </a:pathLst>
          </a:custGeom>
          <a:ln w="19049">
            <a:solidFill>
              <a:srgbClr val="163793"/>
            </a:solidFill>
          </a:ln>
        </p:spPr>
        <p:txBody>
          <a:bodyPr wrap="square" lIns="0" tIns="0" rIns="0" bIns="0" rtlCol="0"/>
          <a:lstStyle/>
          <a:p>
            <a:endParaRPr/>
          </a:p>
        </p:txBody>
      </p:sp>
      <p:sp>
        <p:nvSpPr>
          <p:cNvPr id="101" name="object 101"/>
          <p:cNvSpPr/>
          <p:nvPr/>
        </p:nvSpPr>
        <p:spPr>
          <a:xfrm>
            <a:off x="6371463" y="2323719"/>
            <a:ext cx="86360" cy="34925"/>
          </a:xfrm>
          <a:custGeom>
            <a:avLst/>
            <a:gdLst/>
            <a:ahLst/>
            <a:cxnLst/>
            <a:rect l="l" t="t" r="r" b="b"/>
            <a:pathLst>
              <a:path w="86360" h="34925">
                <a:moveTo>
                  <a:pt x="0" y="0"/>
                </a:moveTo>
                <a:lnTo>
                  <a:pt x="85978" y="34416"/>
                </a:lnTo>
              </a:path>
            </a:pathLst>
          </a:custGeom>
          <a:ln w="19049">
            <a:solidFill>
              <a:srgbClr val="163793"/>
            </a:solidFill>
          </a:ln>
        </p:spPr>
        <p:txBody>
          <a:bodyPr wrap="square" lIns="0" tIns="0" rIns="0" bIns="0" rtlCol="0"/>
          <a:lstStyle/>
          <a:p>
            <a:endParaRPr/>
          </a:p>
        </p:txBody>
      </p:sp>
      <p:sp>
        <p:nvSpPr>
          <p:cNvPr id="102" name="object 102"/>
          <p:cNvSpPr/>
          <p:nvPr/>
        </p:nvSpPr>
        <p:spPr>
          <a:xfrm>
            <a:off x="6457441" y="2323719"/>
            <a:ext cx="90170" cy="34925"/>
          </a:xfrm>
          <a:custGeom>
            <a:avLst/>
            <a:gdLst/>
            <a:ahLst/>
            <a:cxnLst/>
            <a:rect l="l" t="t" r="r" b="b"/>
            <a:pathLst>
              <a:path w="90170" h="34925">
                <a:moveTo>
                  <a:pt x="0" y="34416"/>
                </a:moveTo>
                <a:lnTo>
                  <a:pt x="90169" y="0"/>
                </a:lnTo>
              </a:path>
            </a:pathLst>
          </a:custGeom>
          <a:ln w="19050">
            <a:solidFill>
              <a:srgbClr val="163793"/>
            </a:solidFill>
          </a:ln>
        </p:spPr>
        <p:txBody>
          <a:bodyPr wrap="square" lIns="0" tIns="0" rIns="0" bIns="0" rtlCol="0"/>
          <a:lstStyle/>
          <a:p>
            <a:endParaRPr/>
          </a:p>
        </p:txBody>
      </p:sp>
      <p:sp>
        <p:nvSpPr>
          <p:cNvPr id="103" name="object 103"/>
          <p:cNvSpPr/>
          <p:nvPr/>
        </p:nvSpPr>
        <p:spPr>
          <a:xfrm>
            <a:off x="6343141" y="2384932"/>
            <a:ext cx="111125" cy="46990"/>
          </a:xfrm>
          <a:custGeom>
            <a:avLst/>
            <a:gdLst/>
            <a:ahLst/>
            <a:cxnLst/>
            <a:rect l="l" t="t" r="r" b="b"/>
            <a:pathLst>
              <a:path w="111125" h="46989">
                <a:moveTo>
                  <a:pt x="0" y="0"/>
                </a:moveTo>
                <a:lnTo>
                  <a:pt x="110617" y="46989"/>
                </a:lnTo>
              </a:path>
            </a:pathLst>
          </a:custGeom>
          <a:ln w="19050">
            <a:solidFill>
              <a:srgbClr val="163793"/>
            </a:solidFill>
          </a:ln>
        </p:spPr>
        <p:txBody>
          <a:bodyPr wrap="square" lIns="0" tIns="0" rIns="0" bIns="0" rtlCol="0"/>
          <a:lstStyle/>
          <a:p>
            <a:endParaRPr/>
          </a:p>
        </p:txBody>
      </p:sp>
      <p:sp>
        <p:nvSpPr>
          <p:cNvPr id="104" name="object 104"/>
          <p:cNvSpPr/>
          <p:nvPr/>
        </p:nvSpPr>
        <p:spPr>
          <a:xfrm>
            <a:off x="6457441" y="2394330"/>
            <a:ext cx="111760" cy="41275"/>
          </a:xfrm>
          <a:custGeom>
            <a:avLst/>
            <a:gdLst/>
            <a:ahLst/>
            <a:cxnLst/>
            <a:rect l="l" t="t" r="r" b="b"/>
            <a:pathLst>
              <a:path w="111759" h="41275">
                <a:moveTo>
                  <a:pt x="0" y="41275"/>
                </a:moveTo>
                <a:lnTo>
                  <a:pt x="111379" y="0"/>
                </a:lnTo>
              </a:path>
            </a:pathLst>
          </a:custGeom>
          <a:ln w="19050">
            <a:solidFill>
              <a:srgbClr val="163793"/>
            </a:solidFill>
          </a:ln>
        </p:spPr>
        <p:txBody>
          <a:bodyPr wrap="square" lIns="0" tIns="0" rIns="0" bIns="0" rtlCol="0"/>
          <a:lstStyle/>
          <a:p>
            <a:endParaRPr/>
          </a:p>
        </p:txBody>
      </p:sp>
      <p:sp>
        <p:nvSpPr>
          <p:cNvPr id="105" name="object 105"/>
          <p:cNvSpPr/>
          <p:nvPr/>
        </p:nvSpPr>
        <p:spPr>
          <a:xfrm>
            <a:off x="6457441" y="2260473"/>
            <a:ext cx="57150" cy="17145"/>
          </a:xfrm>
          <a:custGeom>
            <a:avLst/>
            <a:gdLst/>
            <a:ahLst/>
            <a:cxnLst/>
            <a:rect l="l" t="t" r="r" b="b"/>
            <a:pathLst>
              <a:path w="57150" h="17144">
                <a:moveTo>
                  <a:pt x="0" y="16890"/>
                </a:moveTo>
                <a:lnTo>
                  <a:pt x="56768" y="0"/>
                </a:lnTo>
              </a:path>
            </a:pathLst>
          </a:custGeom>
          <a:ln w="19049">
            <a:solidFill>
              <a:srgbClr val="163793"/>
            </a:solidFill>
          </a:ln>
        </p:spPr>
        <p:txBody>
          <a:bodyPr wrap="square" lIns="0" tIns="0" rIns="0" bIns="0" rtlCol="0"/>
          <a:lstStyle/>
          <a:p>
            <a:endParaRPr/>
          </a:p>
        </p:txBody>
      </p:sp>
      <p:sp>
        <p:nvSpPr>
          <p:cNvPr id="106" name="object 106"/>
          <p:cNvSpPr/>
          <p:nvPr/>
        </p:nvSpPr>
        <p:spPr>
          <a:xfrm>
            <a:off x="6457441" y="2173604"/>
            <a:ext cx="35560" cy="13335"/>
          </a:xfrm>
          <a:custGeom>
            <a:avLst/>
            <a:gdLst/>
            <a:ahLst/>
            <a:cxnLst/>
            <a:rect l="l" t="t" r="r" b="b"/>
            <a:pathLst>
              <a:path w="35560" h="13335">
                <a:moveTo>
                  <a:pt x="0" y="13081"/>
                </a:moveTo>
                <a:lnTo>
                  <a:pt x="35560" y="0"/>
                </a:lnTo>
              </a:path>
            </a:pathLst>
          </a:custGeom>
          <a:ln w="19050">
            <a:solidFill>
              <a:srgbClr val="163793"/>
            </a:solidFill>
          </a:ln>
        </p:spPr>
        <p:txBody>
          <a:bodyPr wrap="square" lIns="0" tIns="0" rIns="0" bIns="0" rtlCol="0"/>
          <a:lstStyle/>
          <a:p>
            <a:endParaRPr/>
          </a:p>
        </p:txBody>
      </p:sp>
      <p:sp>
        <p:nvSpPr>
          <p:cNvPr id="107" name="object 107"/>
          <p:cNvSpPr/>
          <p:nvPr/>
        </p:nvSpPr>
        <p:spPr>
          <a:xfrm>
            <a:off x="6393307" y="2254885"/>
            <a:ext cx="69215" cy="22860"/>
          </a:xfrm>
          <a:custGeom>
            <a:avLst/>
            <a:gdLst/>
            <a:ahLst/>
            <a:cxnLst/>
            <a:rect l="l" t="t" r="r" b="b"/>
            <a:pathLst>
              <a:path w="69214" h="22860">
                <a:moveTo>
                  <a:pt x="0" y="0"/>
                </a:moveTo>
                <a:lnTo>
                  <a:pt x="69214" y="22478"/>
                </a:lnTo>
              </a:path>
            </a:pathLst>
          </a:custGeom>
          <a:ln w="19050">
            <a:solidFill>
              <a:srgbClr val="163793"/>
            </a:solidFill>
          </a:ln>
        </p:spPr>
        <p:txBody>
          <a:bodyPr wrap="square" lIns="0" tIns="0" rIns="0" bIns="0" rtlCol="0"/>
          <a:lstStyle/>
          <a:p>
            <a:endParaRPr/>
          </a:p>
        </p:txBody>
      </p:sp>
      <p:sp>
        <p:nvSpPr>
          <p:cNvPr id="108" name="object 108"/>
          <p:cNvSpPr/>
          <p:nvPr/>
        </p:nvSpPr>
        <p:spPr>
          <a:xfrm>
            <a:off x="6423914" y="2169795"/>
            <a:ext cx="40005" cy="22860"/>
          </a:xfrm>
          <a:custGeom>
            <a:avLst/>
            <a:gdLst/>
            <a:ahLst/>
            <a:cxnLst/>
            <a:rect l="l" t="t" r="r" b="b"/>
            <a:pathLst>
              <a:path w="40004" h="22860">
                <a:moveTo>
                  <a:pt x="0" y="0"/>
                </a:moveTo>
                <a:lnTo>
                  <a:pt x="40005" y="22605"/>
                </a:lnTo>
              </a:path>
            </a:pathLst>
          </a:custGeom>
          <a:ln w="19050">
            <a:solidFill>
              <a:srgbClr val="163793"/>
            </a:solidFill>
          </a:ln>
        </p:spPr>
        <p:txBody>
          <a:bodyPr wrap="square" lIns="0" tIns="0" rIns="0" bIns="0" rtlCol="0"/>
          <a:lstStyle/>
          <a:p>
            <a:endParaRPr/>
          </a:p>
        </p:txBody>
      </p:sp>
      <p:sp>
        <p:nvSpPr>
          <p:cNvPr id="109" name="object 109"/>
          <p:cNvSpPr/>
          <p:nvPr/>
        </p:nvSpPr>
        <p:spPr>
          <a:xfrm>
            <a:off x="6236715" y="1918182"/>
            <a:ext cx="457199" cy="332765"/>
          </a:xfrm>
          <a:prstGeom prst="rect">
            <a:avLst/>
          </a:prstGeom>
          <a:blipFill>
            <a:blip r:embed="rId21" cstate="print"/>
            <a:stretch>
              <a:fillRect/>
            </a:stretch>
          </a:blipFill>
        </p:spPr>
        <p:txBody>
          <a:bodyPr wrap="square" lIns="0" tIns="0" rIns="0" bIns="0" rtlCol="0"/>
          <a:lstStyle/>
          <a:p>
            <a:endParaRPr/>
          </a:p>
        </p:txBody>
      </p:sp>
      <p:sp>
        <p:nvSpPr>
          <p:cNvPr id="110" name="object 110"/>
          <p:cNvSpPr/>
          <p:nvPr/>
        </p:nvSpPr>
        <p:spPr>
          <a:xfrm>
            <a:off x="6430390" y="2055750"/>
            <a:ext cx="51435" cy="46990"/>
          </a:xfrm>
          <a:custGeom>
            <a:avLst/>
            <a:gdLst/>
            <a:ahLst/>
            <a:cxnLst/>
            <a:rect l="l" t="t" r="r" b="b"/>
            <a:pathLst>
              <a:path w="51435" h="46989">
                <a:moveTo>
                  <a:pt x="14309" y="0"/>
                </a:moveTo>
                <a:lnTo>
                  <a:pt x="3966" y="8952"/>
                </a:lnTo>
                <a:lnTo>
                  <a:pt x="0" y="22096"/>
                </a:lnTo>
                <a:lnTo>
                  <a:pt x="42" y="23503"/>
                </a:lnTo>
                <a:lnTo>
                  <a:pt x="4246" y="35297"/>
                </a:lnTo>
                <a:lnTo>
                  <a:pt x="14690" y="43576"/>
                </a:lnTo>
                <a:lnTo>
                  <a:pt x="30456" y="46521"/>
                </a:lnTo>
                <a:lnTo>
                  <a:pt x="41609" y="41565"/>
                </a:lnTo>
                <a:lnTo>
                  <a:pt x="49073" y="30879"/>
                </a:lnTo>
                <a:lnTo>
                  <a:pt x="51166" y="14678"/>
                </a:lnTo>
                <a:lnTo>
                  <a:pt x="44711" y="5954"/>
                </a:lnTo>
                <a:lnTo>
                  <a:pt x="32532" y="624"/>
                </a:lnTo>
                <a:lnTo>
                  <a:pt x="14309" y="0"/>
                </a:lnTo>
                <a:close/>
              </a:path>
            </a:pathLst>
          </a:custGeom>
          <a:solidFill>
            <a:srgbClr val="000000"/>
          </a:solidFill>
        </p:spPr>
        <p:txBody>
          <a:bodyPr wrap="square" lIns="0" tIns="0" rIns="0" bIns="0" rtlCol="0"/>
          <a:lstStyle/>
          <a:p>
            <a:endParaRPr/>
          </a:p>
        </p:txBody>
      </p:sp>
      <p:sp>
        <p:nvSpPr>
          <p:cNvPr id="111" name="object 111"/>
          <p:cNvSpPr/>
          <p:nvPr/>
        </p:nvSpPr>
        <p:spPr>
          <a:xfrm>
            <a:off x="6430390" y="2055750"/>
            <a:ext cx="51435" cy="46990"/>
          </a:xfrm>
          <a:custGeom>
            <a:avLst/>
            <a:gdLst/>
            <a:ahLst/>
            <a:cxnLst/>
            <a:rect l="l" t="t" r="r" b="b"/>
            <a:pathLst>
              <a:path w="51435" h="46989">
                <a:moveTo>
                  <a:pt x="0" y="22096"/>
                </a:moveTo>
                <a:lnTo>
                  <a:pt x="3966" y="8952"/>
                </a:lnTo>
                <a:lnTo>
                  <a:pt x="14309" y="0"/>
                </a:lnTo>
                <a:lnTo>
                  <a:pt x="32532" y="624"/>
                </a:lnTo>
                <a:lnTo>
                  <a:pt x="44711" y="5954"/>
                </a:lnTo>
                <a:lnTo>
                  <a:pt x="51166" y="14678"/>
                </a:lnTo>
                <a:lnTo>
                  <a:pt x="49073" y="30879"/>
                </a:lnTo>
                <a:lnTo>
                  <a:pt x="41609" y="41565"/>
                </a:lnTo>
                <a:lnTo>
                  <a:pt x="30456" y="46521"/>
                </a:lnTo>
                <a:lnTo>
                  <a:pt x="14690" y="43576"/>
                </a:lnTo>
                <a:lnTo>
                  <a:pt x="4246" y="35297"/>
                </a:lnTo>
                <a:lnTo>
                  <a:pt x="42" y="23503"/>
                </a:lnTo>
                <a:lnTo>
                  <a:pt x="0" y="22096"/>
                </a:lnTo>
                <a:close/>
              </a:path>
            </a:pathLst>
          </a:custGeom>
          <a:ln w="9525">
            <a:solidFill>
              <a:srgbClr val="163793"/>
            </a:solidFill>
          </a:ln>
        </p:spPr>
        <p:txBody>
          <a:bodyPr wrap="square" lIns="0" tIns="0" rIns="0" bIns="0" rtlCol="0"/>
          <a:lstStyle/>
          <a:p>
            <a:endParaRPr/>
          </a:p>
        </p:txBody>
      </p:sp>
      <p:sp>
        <p:nvSpPr>
          <p:cNvPr id="112" name="object 112"/>
          <p:cNvSpPr/>
          <p:nvPr/>
        </p:nvSpPr>
        <p:spPr>
          <a:xfrm>
            <a:off x="5477890" y="2116721"/>
            <a:ext cx="530707" cy="223761"/>
          </a:xfrm>
          <a:prstGeom prst="rect">
            <a:avLst/>
          </a:prstGeom>
          <a:blipFill>
            <a:blip r:embed="rId22" cstate="print"/>
            <a:stretch>
              <a:fillRect/>
            </a:stretch>
          </a:blipFill>
        </p:spPr>
        <p:txBody>
          <a:bodyPr wrap="square" lIns="0" tIns="0" rIns="0" bIns="0" rtlCol="0"/>
          <a:lstStyle/>
          <a:p>
            <a:endParaRPr/>
          </a:p>
        </p:txBody>
      </p:sp>
      <p:sp>
        <p:nvSpPr>
          <p:cNvPr id="113" name="object 113"/>
          <p:cNvSpPr/>
          <p:nvPr/>
        </p:nvSpPr>
        <p:spPr>
          <a:xfrm>
            <a:off x="5501132" y="2358313"/>
            <a:ext cx="442066" cy="173304"/>
          </a:xfrm>
          <a:prstGeom prst="rect">
            <a:avLst/>
          </a:prstGeom>
          <a:blipFill>
            <a:blip r:embed="rId23" cstate="print"/>
            <a:stretch>
              <a:fillRect/>
            </a:stretch>
          </a:blipFill>
        </p:spPr>
        <p:txBody>
          <a:bodyPr wrap="square" lIns="0" tIns="0" rIns="0" bIns="0" rtlCol="0"/>
          <a:lstStyle/>
          <a:p>
            <a:endParaRPr/>
          </a:p>
        </p:txBody>
      </p:sp>
      <p:sp>
        <p:nvSpPr>
          <p:cNvPr id="114" name="object 114"/>
          <p:cNvSpPr/>
          <p:nvPr/>
        </p:nvSpPr>
        <p:spPr>
          <a:xfrm>
            <a:off x="5648452" y="2210307"/>
            <a:ext cx="352425" cy="208279"/>
          </a:xfrm>
          <a:custGeom>
            <a:avLst/>
            <a:gdLst/>
            <a:ahLst/>
            <a:cxnLst/>
            <a:rect l="l" t="t" r="r" b="b"/>
            <a:pathLst>
              <a:path w="352425" h="208280">
                <a:moveTo>
                  <a:pt x="63753" y="0"/>
                </a:moveTo>
                <a:lnTo>
                  <a:pt x="0" y="147827"/>
                </a:lnTo>
                <a:lnTo>
                  <a:pt x="282575" y="208279"/>
                </a:lnTo>
                <a:lnTo>
                  <a:pt x="351917" y="27177"/>
                </a:lnTo>
                <a:lnTo>
                  <a:pt x="63753" y="0"/>
                </a:lnTo>
                <a:close/>
              </a:path>
            </a:pathLst>
          </a:custGeom>
          <a:solidFill>
            <a:srgbClr val="163793"/>
          </a:solidFill>
        </p:spPr>
        <p:txBody>
          <a:bodyPr wrap="square" lIns="0" tIns="0" rIns="0" bIns="0" rtlCol="0"/>
          <a:lstStyle/>
          <a:p>
            <a:endParaRPr/>
          </a:p>
        </p:txBody>
      </p:sp>
      <p:sp>
        <p:nvSpPr>
          <p:cNvPr id="115" name="object 115"/>
          <p:cNvSpPr/>
          <p:nvPr/>
        </p:nvSpPr>
        <p:spPr>
          <a:xfrm>
            <a:off x="5648452" y="2210307"/>
            <a:ext cx="352425" cy="208279"/>
          </a:xfrm>
          <a:custGeom>
            <a:avLst/>
            <a:gdLst/>
            <a:ahLst/>
            <a:cxnLst/>
            <a:rect l="l" t="t" r="r" b="b"/>
            <a:pathLst>
              <a:path w="352425" h="208280">
                <a:moveTo>
                  <a:pt x="63753" y="0"/>
                </a:moveTo>
                <a:lnTo>
                  <a:pt x="0" y="147827"/>
                </a:lnTo>
                <a:lnTo>
                  <a:pt x="282575" y="208279"/>
                </a:lnTo>
                <a:lnTo>
                  <a:pt x="351917" y="27177"/>
                </a:lnTo>
                <a:lnTo>
                  <a:pt x="63753" y="0"/>
                </a:lnTo>
                <a:close/>
              </a:path>
            </a:pathLst>
          </a:custGeom>
          <a:ln w="9525">
            <a:solidFill>
              <a:srgbClr val="163793"/>
            </a:solidFill>
          </a:ln>
        </p:spPr>
        <p:txBody>
          <a:bodyPr wrap="square" lIns="0" tIns="0" rIns="0" bIns="0" rtlCol="0"/>
          <a:lstStyle/>
          <a:p>
            <a:endParaRPr/>
          </a:p>
        </p:txBody>
      </p:sp>
      <p:sp>
        <p:nvSpPr>
          <p:cNvPr id="116" name="object 116"/>
          <p:cNvSpPr/>
          <p:nvPr/>
        </p:nvSpPr>
        <p:spPr>
          <a:xfrm>
            <a:off x="5665851" y="2215692"/>
            <a:ext cx="319786" cy="189433"/>
          </a:xfrm>
          <a:prstGeom prst="rect">
            <a:avLst/>
          </a:prstGeom>
          <a:blipFill>
            <a:blip r:embed="rId24" cstate="print"/>
            <a:stretch>
              <a:fillRect/>
            </a:stretch>
          </a:blipFill>
        </p:spPr>
        <p:txBody>
          <a:bodyPr wrap="square" lIns="0" tIns="0" rIns="0" bIns="0" rtlCol="0"/>
          <a:lstStyle/>
          <a:p>
            <a:endParaRPr/>
          </a:p>
        </p:txBody>
      </p:sp>
      <p:sp>
        <p:nvSpPr>
          <p:cNvPr id="117" name="object 117"/>
          <p:cNvSpPr/>
          <p:nvPr/>
        </p:nvSpPr>
        <p:spPr>
          <a:xfrm>
            <a:off x="5712586" y="2204211"/>
            <a:ext cx="298196" cy="38735"/>
          </a:xfrm>
          <a:prstGeom prst="rect">
            <a:avLst/>
          </a:prstGeom>
          <a:blipFill>
            <a:blip r:embed="rId25" cstate="print"/>
            <a:stretch>
              <a:fillRect/>
            </a:stretch>
          </a:blipFill>
        </p:spPr>
        <p:txBody>
          <a:bodyPr wrap="square" lIns="0" tIns="0" rIns="0" bIns="0" rtlCol="0"/>
          <a:lstStyle/>
          <a:p>
            <a:endParaRPr/>
          </a:p>
        </p:txBody>
      </p:sp>
      <p:sp>
        <p:nvSpPr>
          <p:cNvPr id="118" name="object 118"/>
          <p:cNvSpPr/>
          <p:nvPr/>
        </p:nvSpPr>
        <p:spPr>
          <a:xfrm>
            <a:off x="5645403" y="2203957"/>
            <a:ext cx="83185" cy="161290"/>
          </a:xfrm>
          <a:custGeom>
            <a:avLst/>
            <a:gdLst/>
            <a:ahLst/>
            <a:cxnLst/>
            <a:rect l="l" t="t" r="r" b="b"/>
            <a:pathLst>
              <a:path w="83185" h="161289">
                <a:moveTo>
                  <a:pt x="68199" y="0"/>
                </a:moveTo>
                <a:lnTo>
                  <a:pt x="0" y="159130"/>
                </a:lnTo>
                <a:lnTo>
                  <a:pt x="13462" y="161162"/>
                </a:lnTo>
                <a:lnTo>
                  <a:pt x="82804" y="4317"/>
                </a:lnTo>
                <a:lnTo>
                  <a:pt x="68199" y="0"/>
                </a:lnTo>
                <a:close/>
              </a:path>
            </a:pathLst>
          </a:custGeom>
          <a:solidFill>
            <a:srgbClr val="000099"/>
          </a:solidFill>
        </p:spPr>
        <p:txBody>
          <a:bodyPr wrap="square" lIns="0" tIns="0" rIns="0" bIns="0" rtlCol="0"/>
          <a:lstStyle/>
          <a:p>
            <a:endParaRPr/>
          </a:p>
        </p:txBody>
      </p:sp>
      <p:sp>
        <p:nvSpPr>
          <p:cNvPr id="119" name="object 119"/>
          <p:cNvSpPr/>
          <p:nvPr/>
        </p:nvSpPr>
        <p:spPr>
          <a:xfrm>
            <a:off x="5919470" y="2232786"/>
            <a:ext cx="89153" cy="186054"/>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5644388" y="2356992"/>
            <a:ext cx="304974" cy="62737"/>
          </a:xfrm>
          <a:prstGeom prst="rect">
            <a:avLst/>
          </a:prstGeom>
          <a:blipFill>
            <a:blip r:embed="rId27" cstate="print"/>
            <a:stretch>
              <a:fillRect/>
            </a:stretch>
          </a:blipFill>
        </p:spPr>
        <p:txBody>
          <a:bodyPr wrap="square" lIns="0" tIns="0" rIns="0" bIns="0" rtlCol="0"/>
          <a:lstStyle/>
          <a:p>
            <a:endParaRPr/>
          </a:p>
        </p:txBody>
      </p:sp>
      <p:sp>
        <p:nvSpPr>
          <p:cNvPr id="121" name="object 121"/>
          <p:cNvSpPr/>
          <p:nvPr/>
        </p:nvSpPr>
        <p:spPr>
          <a:xfrm>
            <a:off x="5929376" y="2234310"/>
            <a:ext cx="83820" cy="187325"/>
          </a:xfrm>
          <a:custGeom>
            <a:avLst/>
            <a:gdLst/>
            <a:ahLst/>
            <a:cxnLst/>
            <a:rect l="l" t="t" r="r" b="b"/>
            <a:pathLst>
              <a:path w="83820" h="187325">
                <a:moveTo>
                  <a:pt x="83565" y="0"/>
                </a:moveTo>
                <a:lnTo>
                  <a:pt x="80645" y="0"/>
                </a:lnTo>
                <a:lnTo>
                  <a:pt x="0" y="185547"/>
                </a:lnTo>
                <a:lnTo>
                  <a:pt x="8889" y="186943"/>
                </a:lnTo>
                <a:lnTo>
                  <a:pt x="83565" y="0"/>
                </a:lnTo>
                <a:close/>
              </a:path>
            </a:pathLst>
          </a:custGeom>
          <a:solidFill>
            <a:srgbClr val="4D4D4D"/>
          </a:solidFill>
        </p:spPr>
        <p:txBody>
          <a:bodyPr wrap="square" lIns="0" tIns="0" rIns="0" bIns="0" rtlCol="0"/>
          <a:lstStyle/>
          <a:p>
            <a:endParaRPr/>
          </a:p>
        </p:txBody>
      </p:sp>
      <p:sp>
        <p:nvSpPr>
          <p:cNvPr id="122" name="object 122"/>
          <p:cNvSpPr/>
          <p:nvPr/>
        </p:nvSpPr>
        <p:spPr>
          <a:xfrm>
            <a:off x="5644769" y="2365248"/>
            <a:ext cx="290956" cy="62102"/>
          </a:xfrm>
          <a:prstGeom prst="rect">
            <a:avLst/>
          </a:prstGeom>
          <a:blipFill>
            <a:blip r:embed="rId28" cstate="print"/>
            <a:stretch>
              <a:fillRect/>
            </a:stretch>
          </a:blipFill>
        </p:spPr>
        <p:txBody>
          <a:bodyPr wrap="square" lIns="0" tIns="0" rIns="0" bIns="0" rtlCol="0"/>
          <a:lstStyle/>
          <a:p>
            <a:endParaRPr/>
          </a:p>
        </p:txBody>
      </p:sp>
      <p:sp>
        <p:nvSpPr>
          <p:cNvPr id="123" name="object 123"/>
          <p:cNvSpPr/>
          <p:nvPr/>
        </p:nvSpPr>
        <p:spPr>
          <a:xfrm>
            <a:off x="5639942" y="2431542"/>
            <a:ext cx="99060" cy="37465"/>
          </a:xfrm>
          <a:custGeom>
            <a:avLst/>
            <a:gdLst/>
            <a:ahLst/>
            <a:cxnLst/>
            <a:rect l="l" t="t" r="r" b="b"/>
            <a:pathLst>
              <a:path w="99060" h="37464">
                <a:moveTo>
                  <a:pt x="38481" y="0"/>
                </a:moveTo>
                <a:lnTo>
                  <a:pt x="0" y="20700"/>
                </a:lnTo>
                <a:lnTo>
                  <a:pt x="61722" y="36957"/>
                </a:lnTo>
                <a:lnTo>
                  <a:pt x="98679" y="13970"/>
                </a:lnTo>
                <a:lnTo>
                  <a:pt x="38481" y="0"/>
                </a:lnTo>
                <a:close/>
              </a:path>
            </a:pathLst>
          </a:custGeom>
          <a:solidFill>
            <a:srgbClr val="000099"/>
          </a:solidFill>
        </p:spPr>
        <p:txBody>
          <a:bodyPr wrap="square" lIns="0" tIns="0" rIns="0" bIns="0" rtlCol="0"/>
          <a:lstStyle/>
          <a:p>
            <a:endParaRPr/>
          </a:p>
        </p:txBody>
      </p:sp>
      <p:sp>
        <p:nvSpPr>
          <p:cNvPr id="124" name="object 124"/>
          <p:cNvSpPr/>
          <p:nvPr/>
        </p:nvSpPr>
        <p:spPr>
          <a:xfrm>
            <a:off x="5641721" y="2432430"/>
            <a:ext cx="95376" cy="35052"/>
          </a:xfrm>
          <a:prstGeom prst="rect">
            <a:avLst/>
          </a:prstGeom>
          <a:blipFill>
            <a:blip r:embed="rId29" cstate="print"/>
            <a:stretch>
              <a:fillRect/>
            </a:stretch>
          </a:blipFill>
        </p:spPr>
        <p:txBody>
          <a:bodyPr wrap="square" lIns="0" tIns="0" rIns="0" bIns="0" rtlCol="0"/>
          <a:lstStyle/>
          <a:p>
            <a:endParaRPr/>
          </a:p>
        </p:txBody>
      </p:sp>
      <p:sp>
        <p:nvSpPr>
          <p:cNvPr id="125" name="object 125"/>
          <p:cNvSpPr/>
          <p:nvPr/>
        </p:nvSpPr>
        <p:spPr>
          <a:xfrm>
            <a:off x="5648833" y="2446020"/>
            <a:ext cx="34290" cy="11430"/>
          </a:xfrm>
          <a:custGeom>
            <a:avLst/>
            <a:gdLst/>
            <a:ahLst/>
            <a:cxnLst/>
            <a:rect l="l" t="t" r="r" b="b"/>
            <a:pathLst>
              <a:path w="34289" h="11430">
                <a:moveTo>
                  <a:pt x="9905" y="0"/>
                </a:moveTo>
                <a:lnTo>
                  <a:pt x="0" y="4952"/>
                </a:lnTo>
                <a:lnTo>
                  <a:pt x="24002" y="11302"/>
                </a:lnTo>
                <a:lnTo>
                  <a:pt x="33908" y="5587"/>
                </a:lnTo>
                <a:lnTo>
                  <a:pt x="9905" y="0"/>
                </a:lnTo>
                <a:close/>
              </a:path>
            </a:pathLst>
          </a:custGeom>
          <a:solidFill>
            <a:srgbClr val="009999"/>
          </a:solidFill>
        </p:spPr>
        <p:txBody>
          <a:bodyPr wrap="square" lIns="0" tIns="0" rIns="0" bIns="0" rtlCol="0"/>
          <a:lstStyle/>
          <a:p>
            <a:endParaRPr/>
          </a:p>
        </p:txBody>
      </p:sp>
      <p:sp>
        <p:nvSpPr>
          <p:cNvPr id="126" name="object 126"/>
          <p:cNvSpPr/>
          <p:nvPr/>
        </p:nvSpPr>
        <p:spPr>
          <a:xfrm>
            <a:off x="5647690" y="2451226"/>
            <a:ext cx="26034" cy="7620"/>
          </a:xfrm>
          <a:custGeom>
            <a:avLst/>
            <a:gdLst/>
            <a:ahLst/>
            <a:cxnLst/>
            <a:rect l="l" t="t" r="r" b="b"/>
            <a:pathLst>
              <a:path w="26035" h="7619">
                <a:moveTo>
                  <a:pt x="1524" y="0"/>
                </a:moveTo>
                <a:lnTo>
                  <a:pt x="0" y="1015"/>
                </a:lnTo>
                <a:lnTo>
                  <a:pt x="23622" y="7112"/>
                </a:lnTo>
                <a:lnTo>
                  <a:pt x="25526" y="5969"/>
                </a:lnTo>
                <a:lnTo>
                  <a:pt x="1524" y="0"/>
                </a:lnTo>
                <a:close/>
              </a:path>
            </a:pathLst>
          </a:custGeom>
          <a:solidFill>
            <a:srgbClr val="000099"/>
          </a:solidFill>
        </p:spPr>
        <p:txBody>
          <a:bodyPr wrap="square" lIns="0" tIns="0" rIns="0" bIns="0" rtlCol="0"/>
          <a:lstStyle/>
          <a:p>
            <a:endParaRPr/>
          </a:p>
        </p:txBody>
      </p:sp>
      <p:sp>
        <p:nvSpPr>
          <p:cNvPr id="127" name="object 127"/>
          <p:cNvSpPr/>
          <p:nvPr/>
        </p:nvSpPr>
        <p:spPr>
          <a:xfrm>
            <a:off x="5676646" y="2453258"/>
            <a:ext cx="34290" cy="11430"/>
          </a:xfrm>
          <a:custGeom>
            <a:avLst/>
            <a:gdLst/>
            <a:ahLst/>
            <a:cxnLst/>
            <a:rect l="l" t="t" r="r" b="b"/>
            <a:pathLst>
              <a:path w="34289" h="11430">
                <a:moveTo>
                  <a:pt x="9398" y="0"/>
                </a:moveTo>
                <a:lnTo>
                  <a:pt x="0" y="5206"/>
                </a:lnTo>
                <a:lnTo>
                  <a:pt x="24129" y="11429"/>
                </a:lnTo>
                <a:lnTo>
                  <a:pt x="33908" y="5841"/>
                </a:lnTo>
                <a:lnTo>
                  <a:pt x="9398" y="0"/>
                </a:lnTo>
                <a:close/>
              </a:path>
            </a:pathLst>
          </a:custGeom>
          <a:solidFill>
            <a:srgbClr val="009999"/>
          </a:solidFill>
        </p:spPr>
        <p:txBody>
          <a:bodyPr wrap="square" lIns="0" tIns="0" rIns="0" bIns="0" rtlCol="0"/>
          <a:lstStyle/>
          <a:p>
            <a:endParaRPr/>
          </a:p>
        </p:txBody>
      </p:sp>
      <p:sp>
        <p:nvSpPr>
          <p:cNvPr id="128" name="object 128"/>
          <p:cNvSpPr/>
          <p:nvPr/>
        </p:nvSpPr>
        <p:spPr>
          <a:xfrm>
            <a:off x="5675503" y="2458592"/>
            <a:ext cx="26034" cy="7620"/>
          </a:xfrm>
          <a:custGeom>
            <a:avLst/>
            <a:gdLst/>
            <a:ahLst/>
            <a:cxnLst/>
            <a:rect l="l" t="t" r="r" b="b"/>
            <a:pathLst>
              <a:path w="26035" h="7619">
                <a:moveTo>
                  <a:pt x="1650" y="0"/>
                </a:moveTo>
                <a:lnTo>
                  <a:pt x="0" y="1016"/>
                </a:lnTo>
                <a:lnTo>
                  <a:pt x="23622" y="7112"/>
                </a:lnTo>
                <a:lnTo>
                  <a:pt x="25526" y="5969"/>
                </a:lnTo>
                <a:lnTo>
                  <a:pt x="1650" y="0"/>
                </a:lnTo>
                <a:close/>
              </a:path>
            </a:pathLst>
          </a:custGeom>
          <a:solidFill>
            <a:srgbClr val="000099"/>
          </a:solidFill>
        </p:spPr>
        <p:txBody>
          <a:bodyPr wrap="square" lIns="0" tIns="0" rIns="0" bIns="0" rtlCol="0"/>
          <a:lstStyle/>
          <a:p>
            <a:endParaRPr/>
          </a:p>
        </p:txBody>
      </p:sp>
      <p:sp>
        <p:nvSpPr>
          <p:cNvPr id="129" name="object 129"/>
          <p:cNvSpPr/>
          <p:nvPr/>
        </p:nvSpPr>
        <p:spPr>
          <a:xfrm>
            <a:off x="5808979" y="2437129"/>
            <a:ext cx="120014" cy="81280"/>
          </a:xfrm>
          <a:custGeom>
            <a:avLst/>
            <a:gdLst/>
            <a:ahLst/>
            <a:cxnLst/>
            <a:rect l="l" t="t" r="r" b="b"/>
            <a:pathLst>
              <a:path w="120014" h="81280">
                <a:moveTo>
                  <a:pt x="119634" y="0"/>
                </a:moveTo>
                <a:lnTo>
                  <a:pt x="381" y="75437"/>
                </a:lnTo>
                <a:lnTo>
                  <a:pt x="0" y="80899"/>
                </a:lnTo>
                <a:lnTo>
                  <a:pt x="119253" y="6096"/>
                </a:lnTo>
                <a:lnTo>
                  <a:pt x="119634" y="0"/>
                </a:lnTo>
                <a:close/>
              </a:path>
            </a:pathLst>
          </a:custGeom>
          <a:solidFill>
            <a:srgbClr val="000099"/>
          </a:solidFill>
        </p:spPr>
        <p:txBody>
          <a:bodyPr wrap="square" lIns="0" tIns="0" rIns="0" bIns="0" rtlCol="0"/>
          <a:lstStyle/>
          <a:p>
            <a:endParaRPr/>
          </a:p>
        </p:txBody>
      </p:sp>
      <p:sp>
        <p:nvSpPr>
          <p:cNvPr id="130" name="object 130"/>
          <p:cNvSpPr/>
          <p:nvPr/>
        </p:nvSpPr>
        <p:spPr>
          <a:xfrm>
            <a:off x="5503798" y="2443607"/>
            <a:ext cx="306070" cy="74295"/>
          </a:xfrm>
          <a:custGeom>
            <a:avLst/>
            <a:gdLst/>
            <a:ahLst/>
            <a:cxnLst/>
            <a:rect l="l" t="t" r="r" b="b"/>
            <a:pathLst>
              <a:path w="306070" h="74294">
                <a:moveTo>
                  <a:pt x="4317" y="0"/>
                </a:moveTo>
                <a:lnTo>
                  <a:pt x="762" y="0"/>
                </a:lnTo>
                <a:lnTo>
                  <a:pt x="0" y="2412"/>
                </a:lnTo>
                <a:lnTo>
                  <a:pt x="305562" y="73787"/>
                </a:lnTo>
                <a:lnTo>
                  <a:pt x="305942" y="69214"/>
                </a:lnTo>
                <a:lnTo>
                  <a:pt x="4317" y="0"/>
                </a:lnTo>
                <a:close/>
              </a:path>
            </a:pathLst>
          </a:custGeom>
          <a:solidFill>
            <a:srgbClr val="000099"/>
          </a:solidFill>
        </p:spPr>
        <p:txBody>
          <a:bodyPr wrap="square" lIns="0" tIns="0" rIns="0" bIns="0" rtlCol="0"/>
          <a:lstStyle/>
          <a:p>
            <a:endParaRPr/>
          </a:p>
        </p:txBody>
      </p:sp>
      <p:sp>
        <p:nvSpPr>
          <p:cNvPr id="131" name="object 131"/>
          <p:cNvSpPr/>
          <p:nvPr/>
        </p:nvSpPr>
        <p:spPr>
          <a:xfrm>
            <a:off x="5504053" y="2437510"/>
            <a:ext cx="3810" cy="0"/>
          </a:xfrm>
          <a:custGeom>
            <a:avLst/>
            <a:gdLst/>
            <a:ahLst/>
            <a:cxnLst/>
            <a:rect l="l" t="t" r="r" b="b"/>
            <a:pathLst>
              <a:path w="3810">
                <a:moveTo>
                  <a:pt x="0" y="0"/>
                </a:moveTo>
                <a:lnTo>
                  <a:pt x="3301" y="0"/>
                </a:lnTo>
              </a:path>
            </a:pathLst>
          </a:custGeom>
          <a:ln w="14986">
            <a:solidFill>
              <a:srgbClr val="000099"/>
            </a:solidFill>
          </a:ln>
        </p:spPr>
        <p:txBody>
          <a:bodyPr wrap="square" lIns="0" tIns="0" rIns="0" bIns="0" rtlCol="0"/>
          <a:lstStyle/>
          <a:p>
            <a:endParaRPr/>
          </a:p>
        </p:txBody>
      </p:sp>
      <p:sp>
        <p:nvSpPr>
          <p:cNvPr id="132" name="object 132"/>
          <p:cNvSpPr/>
          <p:nvPr/>
        </p:nvSpPr>
        <p:spPr>
          <a:xfrm>
            <a:off x="5504179" y="2369057"/>
            <a:ext cx="142240" cy="62230"/>
          </a:xfrm>
          <a:custGeom>
            <a:avLst/>
            <a:gdLst/>
            <a:ahLst/>
            <a:cxnLst/>
            <a:rect l="l" t="t" r="r" b="b"/>
            <a:pathLst>
              <a:path w="142239" h="62230">
                <a:moveTo>
                  <a:pt x="141478" y="0"/>
                </a:moveTo>
                <a:lnTo>
                  <a:pt x="0" y="60959"/>
                </a:lnTo>
                <a:lnTo>
                  <a:pt x="3683" y="61975"/>
                </a:lnTo>
                <a:lnTo>
                  <a:pt x="142240" y="1904"/>
                </a:lnTo>
                <a:lnTo>
                  <a:pt x="141478" y="0"/>
                </a:lnTo>
                <a:close/>
              </a:path>
            </a:pathLst>
          </a:custGeom>
          <a:solidFill>
            <a:srgbClr val="000099"/>
          </a:solidFill>
        </p:spPr>
        <p:txBody>
          <a:bodyPr wrap="square" lIns="0" tIns="0" rIns="0" bIns="0" rtlCol="0"/>
          <a:lstStyle/>
          <a:p>
            <a:endParaRPr/>
          </a:p>
        </p:txBody>
      </p:sp>
      <p:sp>
        <p:nvSpPr>
          <p:cNvPr id="133" name="object 133"/>
          <p:cNvSpPr/>
          <p:nvPr/>
        </p:nvSpPr>
        <p:spPr>
          <a:xfrm>
            <a:off x="5513704" y="2433192"/>
            <a:ext cx="290195" cy="71120"/>
          </a:xfrm>
          <a:custGeom>
            <a:avLst/>
            <a:gdLst/>
            <a:ahLst/>
            <a:cxnLst/>
            <a:rect l="l" t="t" r="r" b="b"/>
            <a:pathLst>
              <a:path w="290195" h="71119">
                <a:moveTo>
                  <a:pt x="4191" y="0"/>
                </a:moveTo>
                <a:lnTo>
                  <a:pt x="762" y="0"/>
                </a:lnTo>
                <a:lnTo>
                  <a:pt x="0" y="2286"/>
                </a:lnTo>
                <a:lnTo>
                  <a:pt x="289814" y="70993"/>
                </a:lnTo>
                <a:lnTo>
                  <a:pt x="290195" y="66548"/>
                </a:lnTo>
                <a:lnTo>
                  <a:pt x="4191" y="0"/>
                </a:lnTo>
                <a:close/>
              </a:path>
            </a:pathLst>
          </a:custGeom>
          <a:solidFill>
            <a:srgbClr val="000099"/>
          </a:solidFill>
        </p:spPr>
        <p:txBody>
          <a:bodyPr wrap="square" lIns="0" tIns="0" rIns="0" bIns="0" rtlCol="0"/>
          <a:lstStyle/>
          <a:p>
            <a:endParaRPr/>
          </a:p>
        </p:txBody>
      </p:sp>
      <p:sp>
        <p:nvSpPr>
          <p:cNvPr id="134" name="object 134"/>
          <p:cNvSpPr/>
          <p:nvPr/>
        </p:nvSpPr>
        <p:spPr>
          <a:xfrm>
            <a:off x="5803519" y="2428113"/>
            <a:ext cx="118745" cy="73660"/>
          </a:xfrm>
          <a:custGeom>
            <a:avLst/>
            <a:gdLst/>
            <a:ahLst/>
            <a:cxnLst/>
            <a:rect l="l" t="t" r="r" b="b"/>
            <a:pathLst>
              <a:path w="118745" h="73660">
                <a:moveTo>
                  <a:pt x="118236" y="0"/>
                </a:moveTo>
                <a:lnTo>
                  <a:pt x="0" y="71120"/>
                </a:lnTo>
                <a:lnTo>
                  <a:pt x="253" y="73533"/>
                </a:lnTo>
                <a:lnTo>
                  <a:pt x="1650" y="73533"/>
                </a:lnTo>
                <a:lnTo>
                  <a:pt x="118363" y="4572"/>
                </a:lnTo>
                <a:lnTo>
                  <a:pt x="118236" y="0"/>
                </a:lnTo>
                <a:close/>
              </a:path>
            </a:pathLst>
          </a:custGeom>
          <a:solidFill>
            <a:srgbClr val="000099"/>
          </a:solidFill>
        </p:spPr>
        <p:txBody>
          <a:bodyPr wrap="square" lIns="0" tIns="0" rIns="0" bIns="0" rtlCol="0"/>
          <a:lstStyle/>
          <a:p>
            <a:endParaRPr/>
          </a:p>
        </p:txBody>
      </p:sp>
      <p:sp>
        <p:nvSpPr>
          <p:cNvPr id="135" name="object 135"/>
          <p:cNvSpPr/>
          <p:nvPr/>
        </p:nvSpPr>
        <p:spPr>
          <a:xfrm>
            <a:off x="5687821" y="3312337"/>
            <a:ext cx="987425" cy="669925"/>
          </a:xfrm>
          <a:custGeom>
            <a:avLst/>
            <a:gdLst/>
            <a:ahLst/>
            <a:cxnLst/>
            <a:rect l="l" t="t" r="r" b="b"/>
            <a:pathLst>
              <a:path w="987425" h="669925">
                <a:moveTo>
                  <a:pt x="0" y="669620"/>
                </a:moveTo>
                <a:lnTo>
                  <a:pt x="986993" y="669620"/>
                </a:lnTo>
                <a:lnTo>
                  <a:pt x="986993" y="0"/>
                </a:lnTo>
                <a:lnTo>
                  <a:pt x="0" y="0"/>
                </a:lnTo>
                <a:lnTo>
                  <a:pt x="0" y="669620"/>
                </a:lnTo>
                <a:close/>
              </a:path>
            </a:pathLst>
          </a:custGeom>
          <a:solidFill>
            <a:srgbClr val="00CCFF"/>
          </a:solidFill>
        </p:spPr>
        <p:txBody>
          <a:bodyPr wrap="square" lIns="0" tIns="0" rIns="0" bIns="0" rtlCol="0"/>
          <a:lstStyle/>
          <a:p>
            <a:endParaRPr/>
          </a:p>
        </p:txBody>
      </p:sp>
      <p:sp>
        <p:nvSpPr>
          <p:cNvPr id="136" name="object 136"/>
          <p:cNvSpPr/>
          <p:nvPr/>
        </p:nvSpPr>
        <p:spPr>
          <a:xfrm>
            <a:off x="5454141" y="3048507"/>
            <a:ext cx="1459230" cy="318135"/>
          </a:xfrm>
          <a:custGeom>
            <a:avLst/>
            <a:gdLst/>
            <a:ahLst/>
            <a:cxnLst/>
            <a:rect l="l" t="t" r="r" b="b"/>
            <a:pathLst>
              <a:path w="1459229" h="318135">
                <a:moveTo>
                  <a:pt x="729361" y="0"/>
                </a:moveTo>
                <a:lnTo>
                  <a:pt x="0" y="317880"/>
                </a:lnTo>
                <a:lnTo>
                  <a:pt x="1458849" y="317880"/>
                </a:lnTo>
                <a:lnTo>
                  <a:pt x="729361" y="0"/>
                </a:lnTo>
                <a:close/>
              </a:path>
            </a:pathLst>
          </a:custGeom>
          <a:solidFill>
            <a:srgbClr val="00CCFF"/>
          </a:solidFill>
        </p:spPr>
        <p:txBody>
          <a:bodyPr wrap="square" lIns="0" tIns="0" rIns="0" bIns="0" rtlCol="0"/>
          <a:lstStyle/>
          <a:p>
            <a:endParaRPr/>
          </a:p>
        </p:txBody>
      </p:sp>
      <p:sp>
        <p:nvSpPr>
          <p:cNvPr id="137" name="object 137"/>
          <p:cNvSpPr/>
          <p:nvPr/>
        </p:nvSpPr>
        <p:spPr>
          <a:xfrm>
            <a:off x="6603492" y="3813683"/>
            <a:ext cx="679450" cy="0"/>
          </a:xfrm>
          <a:custGeom>
            <a:avLst/>
            <a:gdLst/>
            <a:ahLst/>
            <a:cxnLst/>
            <a:rect l="l" t="t" r="r" b="b"/>
            <a:pathLst>
              <a:path w="679450">
                <a:moveTo>
                  <a:pt x="0" y="0"/>
                </a:moveTo>
                <a:lnTo>
                  <a:pt x="679450" y="0"/>
                </a:lnTo>
              </a:path>
            </a:pathLst>
          </a:custGeom>
          <a:ln w="12700">
            <a:solidFill>
              <a:srgbClr val="163793"/>
            </a:solidFill>
          </a:ln>
        </p:spPr>
        <p:txBody>
          <a:bodyPr wrap="square" lIns="0" tIns="0" rIns="0" bIns="0" rtlCol="0"/>
          <a:lstStyle/>
          <a:p>
            <a:endParaRPr/>
          </a:p>
        </p:txBody>
      </p:sp>
      <p:sp>
        <p:nvSpPr>
          <p:cNvPr id="138" name="object 138"/>
          <p:cNvSpPr/>
          <p:nvPr/>
        </p:nvSpPr>
        <p:spPr>
          <a:xfrm>
            <a:off x="6457441" y="3596259"/>
            <a:ext cx="0" cy="132080"/>
          </a:xfrm>
          <a:custGeom>
            <a:avLst/>
            <a:gdLst/>
            <a:ahLst/>
            <a:cxnLst/>
            <a:rect l="l" t="t" r="r" b="b"/>
            <a:pathLst>
              <a:path h="132079">
                <a:moveTo>
                  <a:pt x="0" y="0"/>
                </a:moveTo>
                <a:lnTo>
                  <a:pt x="0" y="131698"/>
                </a:lnTo>
              </a:path>
            </a:pathLst>
          </a:custGeom>
          <a:ln w="12700">
            <a:solidFill>
              <a:srgbClr val="163793"/>
            </a:solidFill>
          </a:ln>
        </p:spPr>
        <p:txBody>
          <a:bodyPr wrap="square" lIns="0" tIns="0" rIns="0" bIns="0" rtlCol="0"/>
          <a:lstStyle/>
          <a:p>
            <a:endParaRPr/>
          </a:p>
        </p:txBody>
      </p:sp>
      <p:sp>
        <p:nvSpPr>
          <p:cNvPr id="139" name="object 139"/>
          <p:cNvSpPr/>
          <p:nvPr/>
        </p:nvSpPr>
        <p:spPr>
          <a:xfrm>
            <a:off x="6066916" y="3807333"/>
            <a:ext cx="168275" cy="3175"/>
          </a:xfrm>
          <a:custGeom>
            <a:avLst/>
            <a:gdLst/>
            <a:ahLst/>
            <a:cxnLst/>
            <a:rect l="l" t="t" r="r" b="b"/>
            <a:pathLst>
              <a:path w="168275" h="3175">
                <a:moveTo>
                  <a:pt x="0" y="3175"/>
                </a:moveTo>
                <a:lnTo>
                  <a:pt x="168275" y="0"/>
                </a:lnTo>
              </a:path>
            </a:pathLst>
          </a:custGeom>
          <a:ln w="12700">
            <a:solidFill>
              <a:srgbClr val="163793"/>
            </a:solidFill>
          </a:ln>
        </p:spPr>
        <p:txBody>
          <a:bodyPr wrap="square" lIns="0" tIns="0" rIns="0" bIns="0" rtlCol="0"/>
          <a:lstStyle/>
          <a:p>
            <a:endParaRPr/>
          </a:p>
        </p:txBody>
      </p:sp>
      <p:sp>
        <p:nvSpPr>
          <p:cNvPr id="140" name="object 140"/>
          <p:cNvSpPr/>
          <p:nvPr/>
        </p:nvSpPr>
        <p:spPr>
          <a:xfrm>
            <a:off x="6230365" y="3788916"/>
            <a:ext cx="386782" cy="94450"/>
          </a:xfrm>
          <a:prstGeom prst="rect">
            <a:avLst/>
          </a:prstGeom>
          <a:blipFill>
            <a:blip r:embed="rId3" cstate="print"/>
            <a:stretch>
              <a:fillRect/>
            </a:stretch>
          </a:blipFill>
        </p:spPr>
        <p:txBody>
          <a:bodyPr wrap="square" lIns="0" tIns="0" rIns="0" bIns="0" rtlCol="0"/>
          <a:lstStyle/>
          <a:p>
            <a:endParaRPr/>
          </a:p>
        </p:txBody>
      </p:sp>
      <p:sp>
        <p:nvSpPr>
          <p:cNvPr id="141" name="object 141"/>
          <p:cNvSpPr/>
          <p:nvPr/>
        </p:nvSpPr>
        <p:spPr>
          <a:xfrm>
            <a:off x="6230365" y="3788916"/>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142" name="object 142"/>
          <p:cNvSpPr/>
          <p:nvPr/>
        </p:nvSpPr>
        <p:spPr>
          <a:xfrm>
            <a:off x="6230365" y="3778045"/>
            <a:ext cx="388937" cy="59005"/>
          </a:xfrm>
          <a:prstGeom prst="rect">
            <a:avLst/>
          </a:prstGeom>
          <a:blipFill>
            <a:blip r:embed="rId10" cstate="print"/>
            <a:stretch>
              <a:fillRect/>
            </a:stretch>
          </a:blipFill>
        </p:spPr>
        <p:txBody>
          <a:bodyPr wrap="square" lIns="0" tIns="0" rIns="0" bIns="0" rtlCol="0"/>
          <a:lstStyle/>
          <a:p>
            <a:endParaRPr/>
          </a:p>
        </p:txBody>
      </p:sp>
      <p:sp>
        <p:nvSpPr>
          <p:cNvPr id="143" name="object 143"/>
          <p:cNvSpPr/>
          <p:nvPr/>
        </p:nvSpPr>
        <p:spPr>
          <a:xfrm>
            <a:off x="6228881" y="3713950"/>
            <a:ext cx="387283" cy="110425"/>
          </a:xfrm>
          <a:prstGeom prst="rect">
            <a:avLst/>
          </a:prstGeom>
          <a:blipFill>
            <a:blip r:embed="rId5" cstate="print"/>
            <a:stretch>
              <a:fillRect/>
            </a:stretch>
          </a:blipFill>
        </p:spPr>
        <p:txBody>
          <a:bodyPr wrap="square" lIns="0" tIns="0" rIns="0" bIns="0" rtlCol="0"/>
          <a:lstStyle/>
          <a:p>
            <a:endParaRPr/>
          </a:p>
        </p:txBody>
      </p:sp>
      <p:sp>
        <p:nvSpPr>
          <p:cNvPr id="144" name="object 144"/>
          <p:cNvSpPr/>
          <p:nvPr/>
        </p:nvSpPr>
        <p:spPr>
          <a:xfrm>
            <a:off x="6228841" y="3713950"/>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3" y="60095"/>
                </a:lnTo>
                <a:lnTo>
                  <a:pt x="353808" y="86131"/>
                </a:lnTo>
                <a:lnTo>
                  <a:pt x="315928" y="98109"/>
                </a:lnTo>
                <a:lnTo>
                  <a:pt x="267552" y="106453"/>
                </a:lnTo>
                <a:lnTo>
                  <a:pt x="211370" y="110425"/>
                </a:lnTo>
                <a:lnTo>
                  <a:pt x="190022" y="110215"/>
                </a:lnTo>
                <a:lnTo>
                  <a:pt x="149869" y="108359"/>
                </a:lnTo>
                <a:lnTo>
                  <a:pt x="96861" y="102329"/>
                </a:lnTo>
                <a:lnTo>
                  <a:pt x="53885" y="92954"/>
                </a:lnTo>
                <a:lnTo>
                  <a:pt x="14850" y="76315"/>
                </a:lnTo>
                <a:lnTo>
                  <a:pt x="0" y="55156"/>
                </a:lnTo>
                <a:close/>
              </a:path>
            </a:pathLst>
          </a:custGeom>
          <a:ln w="9525">
            <a:solidFill>
              <a:srgbClr val="163793"/>
            </a:solidFill>
          </a:ln>
        </p:spPr>
        <p:txBody>
          <a:bodyPr wrap="square" lIns="0" tIns="0" rIns="0" bIns="0" rtlCol="0"/>
          <a:lstStyle/>
          <a:p>
            <a:endParaRPr/>
          </a:p>
        </p:txBody>
      </p:sp>
      <p:sp>
        <p:nvSpPr>
          <p:cNvPr id="145" name="object 145"/>
          <p:cNvSpPr/>
          <p:nvPr/>
        </p:nvSpPr>
        <p:spPr>
          <a:xfrm>
            <a:off x="6306565" y="3742309"/>
            <a:ext cx="219075" cy="52069"/>
          </a:xfrm>
          <a:custGeom>
            <a:avLst/>
            <a:gdLst/>
            <a:ahLst/>
            <a:cxnLst/>
            <a:rect l="l" t="t" r="r" b="b"/>
            <a:pathLst>
              <a:path w="219075" h="52070">
                <a:moveTo>
                  <a:pt x="0" y="51816"/>
                </a:moveTo>
                <a:lnTo>
                  <a:pt x="67818" y="51816"/>
                </a:lnTo>
                <a:lnTo>
                  <a:pt x="135636" y="0"/>
                </a:lnTo>
                <a:lnTo>
                  <a:pt x="219075" y="0"/>
                </a:lnTo>
              </a:path>
            </a:pathLst>
          </a:custGeom>
          <a:ln w="12700">
            <a:solidFill>
              <a:srgbClr val="163793"/>
            </a:solidFill>
          </a:ln>
        </p:spPr>
        <p:txBody>
          <a:bodyPr wrap="square" lIns="0" tIns="0" rIns="0" bIns="0" rtlCol="0"/>
          <a:lstStyle/>
          <a:p>
            <a:endParaRPr/>
          </a:p>
        </p:txBody>
      </p:sp>
      <p:sp>
        <p:nvSpPr>
          <p:cNvPr id="146" name="object 146"/>
          <p:cNvSpPr/>
          <p:nvPr/>
        </p:nvSpPr>
        <p:spPr>
          <a:xfrm>
            <a:off x="6316471" y="3742309"/>
            <a:ext cx="199390" cy="52069"/>
          </a:xfrm>
          <a:custGeom>
            <a:avLst/>
            <a:gdLst/>
            <a:ahLst/>
            <a:cxnLst/>
            <a:rect l="l" t="t" r="r" b="b"/>
            <a:pathLst>
              <a:path w="199390" h="52070">
                <a:moveTo>
                  <a:pt x="0" y="0"/>
                </a:moveTo>
                <a:lnTo>
                  <a:pt x="67817" y="0"/>
                </a:lnTo>
                <a:lnTo>
                  <a:pt x="135636" y="51816"/>
                </a:lnTo>
                <a:lnTo>
                  <a:pt x="199262" y="51816"/>
                </a:lnTo>
              </a:path>
            </a:pathLst>
          </a:custGeom>
          <a:ln w="12700">
            <a:solidFill>
              <a:srgbClr val="163793"/>
            </a:solidFill>
          </a:ln>
        </p:spPr>
        <p:txBody>
          <a:bodyPr wrap="square" lIns="0" tIns="0" rIns="0" bIns="0" rtlCol="0"/>
          <a:lstStyle/>
          <a:p>
            <a:endParaRPr/>
          </a:p>
        </p:txBody>
      </p:sp>
      <p:sp>
        <p:nvSpPr>
          <p:cNvPr id="147" name="object 147"/>
          <p:cNvSpPr/>
          <p:nvPr/>
        </p:nvSpPr>
        <p:spPr>
          <a:xfrm>
            <a:off x="6230365" y="3765550"/>
            <a:ext cx="0" cy="75565"/>
          </a:xfrm>
          <a:custGeom>
            <a:avLst/>
            <a:gdLst/>
            <a:ahLst/>
            <a:cxnLst/>
            <a:rect l="l" t="t" r="r" b="b"/>
            <a:pathLst>
              <a:path h="75564">
                <a:moveTo>
                  <a:pt x="0" y="0"/>
                </a:moveTo>
                <a:lnTo>
                  <a:pt x="0" y="75056"/>
                </a:lnTo>
              </a:path>
            </a:pathLst>
          </a:custGeom>
          <a:ln w="9525">
            <a:solidFill>
              <a:srgbClr val="163793"/>
            </a:solidFill>
          </a:ln>
        </p:spPr>
        <p:txBody>
          <a:bodyPr wrap="square" lIns="0" tIns="0" rIns="0" bIns="0" rtlCol="0"/>
          <a:lstStyle/>
          <a:p>
            <a:endParaRPr/>
          </a:p>
        </p:txBody>
      </p:sp>
      <p:sp>
        <p:nvSpPr>
          <p:cNvPr id="148" name="object 148"/>
          <p:cNvSpPr/>
          <p:nvPr/>
        </p:nvSpPr>
        <p:spPr>
          <a:xfrm>
            <a:off x="6616192" y="376910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149" name="object 149"/>
          <p:cNvSpPr/>
          <p:nvPr/>
        </p:nvSpPr>
        <p:spPr>
          <a:xfrm>
            <a:off x="5816346" y="3619703"/>
            <a:ext cx="370166" cy="306755"/>
          </a:xfrm>
          <a:prstGeom prst="rect">
            <a:avLst/>
          </a:prstGeom>
          <a:blipFill>
            <a:blip r:embed="rId30" cstate="print"/>
            <a:stretch>
              <a:fillRect/>
            </a:stretch>
          </a:blipFill>
        </p:spPr>
        <p:txBody>
          <a:bodyPr wrap="square" lIns="0" tIns="0" rIns="0" bIns="0" rtlCol="0"/>
          <a:lstStyle/>
          <a:p>
            <a:endParaRPr/>
          </a:p>
        </p:txBody>
      </p:sp>
      <p:sp>
        <p:nvSpPr>
          <p:cNvPr id="150" name="object 150"/>
          <p:cNvSpPr/>
          <p:nvPr/>
        </p:nvSpPr>
        <p:spPr>
          <a:xfrm>
            <a:off x="5787516" y="3573943"/>
            <a:ext cx="506412" cy="106008"/>
          </a:xfrm>
          <a:prstGeom prst="rect">
            <a:avLst/>
          </a:prstGeom>
          <a:blipFill>
            <a:blip r:embed="rId31" cstate="print"/>
            <a:stretch>
              <a:fillRect/>
            </a:stretch>
          </a:blipFill>
        </p:spPr>
        <p:txBody>
          <a:bodyPr wrap="square" lIns="0" tIns="0" rIns="0" bIns="0" rtlCol="0"/>
          <a:lstStyle/>
          <a:p>
            <a:endParaRPr/>
          </a:p>
        </p:txBody>
      </p:sp>
      <p:sp>
        <p:nvSpPr>
          <p:cNvPr id="151" name="object 151"/>
          <p:cNvSpPr/>
          <p:nvPr/>
        </p:nvSpPr>
        <p:spPr>
          <a:xfrm>
            <a:off x="5736716" y="3115195"/>
            <a:ext cx="440943" cy="223761"/>
          </a:xfrm>
          <a:prstGeom prst="rect">
            <a:avLst/>
          </a:prstGeom>
          <a:blipFill>
            <a:blip r:embed="rId32" cstate="print"/>
            <a:stretch>
              <a:fillRect/>
            </a:stretch>
          </a:blipFill>
        </p:spPr>
        <p:txBody>
          <a:bodyPr wrap="square" lIns="0" tIns="0" rIns="0" bIns="0" rtlCol="0"/>
          <a:lstStyle/>
          <a:p>
            <a:endParaRPr/>
          </a:p>
        </p:txBody>
      </p:sp>
      <p:sp>
        <p:nvSpPr>
          <p:cNvPr id="152" name="object 152"/>
          <p:cNvSpPr/>
          <p:nvPr/>
        </p:nvSpPr>
        <p:spPr>
          <a:xfrm>
            <a:off x="5755640" y="3357989"/>
            <a:ext cx="368152" cy="170959"/>
          </a:xfrm>
          <a:prstGeom prst="rect">
            <a:avLst/>
          </a:prstGeom>
          <a:blipFill>
            <a:blip r:embed="rId33" cstate="print"/>
            <a:stretch>
              <a:fillRect/>
            </a:stretch>
          </a:blipFill>
        </p:spPr>
        <p:txBody>
          <a:bodyPr wrap="square" lIns="0" tIns="0" rIns="0" bIns="0" rtlCol="0"/>
          <a:lstStyle/>
          <a:p>
            <a:endParaRPr/>
          </a:p>
        </p:txBody>
      </p:sp>
      <p:sp>
        <p:nvSpPr>
          <p:cNvPr id="153" name="object 153"/>
          <p:cNvSpPr/>
          <p:nvPr/>
        </p:nvSpPr>
        <p:spPr>
          <a:xfrm>
            <a:off x="5878448" y="3208908"/>
            <a:ext cx="292735" cy="208279"/>
          </a:xfrm>
          <a:custGeom>
            <a:avLst/>
            <a:gdLst/>
            <a:ahLst/>
            <a:cxnLst/>
            <a:rect l="l" t="t" r="r" b="b"/>
            <a:pathLst>
              <a:path w="292735" h="208279">
                <a:moveTo>
                  <a:pt x="52959" y="0"/>
                </a:moveTo>
                <a:lnTo>
                  <a:pt x="0" y="147827"/>
                </a:lnTo>
                <a:lnTo>
                  <a:pt x="234696" y="208152"/>
                </a:lnTo>
                <a:lnTo>
                  <a:pt x="292353" y="27050"/>
                </a:lnTo>
                <a:lnTo>
                  <a:pt x="52959" y="0"/>
                </a:lnTo>
                <a:close/>
              </a:path>
            </a:pathLst>
          </a:custGeom>
          <a:solidFill>
            <a:srgbClr val="163793"/>
          </a:solidFill>
        </p:spPr>
        <p:txBody>
          <a:bodyPr wrap="square" lIns="0" tIns="0" rIns="0" bIns="0" rtlCol="0"/>
          <a:lstStyle/>
          <a:p>
            <a:endParaRPr/>
          </a:p>
        </p:txBody>
      </p:sp>
      <p:sp>
        <p:nvSpPr>
          <p:cNvPr id="154" name="object 154"/>
          <p:cNvSpPr/>
          <p:nvPr/>
        </p:nvSpPr>
        <p:spPr>
          <a:xfrm>
            <a:off x="5878448" y="3208908"/>
            <a:ext cx="292735" cy="208279"/>
          </a:xfrm>
          <a:custGeom>
            <a:avLst/>
            <a:gdLst/>
            <a:ahLst/>
            <a:cxnLst/>
            <a:rect l="l" t="t" r="r" b="b"/>
            <a:pathLst>
              <a:path w="292735" h="208279">
                <a:moveTo>
                  <a:pt x="52959" y="0"/>
                </a:moveTo>
                <a:lnTo>
                  <a:pt x="0" y="147827"/>
                </a:lnTo>
                <a:lnTo>
                  <a:pt x="234696" y="208152"/>
                </a:lnTo>
                <a:lnTo>
                  <a:pt x="292353" y="27050"/>
                </a:lnTo>
                <a:lnTo>
                  <a:pt x="52959" y="0"/>
                </a:lnTo>
                <a:close/>
              </a:path>
            </a:pathLst>
          </a:custGeom>
          <a:ln w="9525">
            <a:solidFill>
              <a:srgbClr val="163793"/>
            </a:solidFill>
          </a:ln>
        </p:spPr>
        <p:txBody>
          <a:bodyPr wrap="square" lIns="0" tIns="0" rIns="0" bIns="0" rtlCol="0"/>
          <a:lstStyle/>
          <a:p>
            <a:endParaRPr/>
          </a:p>
        </p:txBody>
      </p:sp>
      <p:sp>
        <p:nvSpPr>
          <p:cNvPr id="155" name="object 155"/>
          <p:cNvSpPr/>
          <p:nvPr/>
        </p:nvSpPr>
        <p:spPr>
          <a:xfrm>
            <a:off x="5892800" y="3214293"/>
            <a:ext cx="265696" cy="189433"/>
          </a:xfrm>
          <a:prstGeom prst="rect">
            <a:avLst/>
          </a:prstGeom>
          <a:blipFill>
            <a:blip r:embed="rId34" cstate="print"/>
            <a:stretch>
              <a:fillRect/>
            </a:stretch>
          </a:blipFill>
        </p:spPr>
        <p:txBody>
          <a:bodyPr wrap="square" lIns="0" tIns="0" rIns="0" bIns="0" rtlCol="0"/>
          <a:lstStyle/>
          <a:p>
            <a:endParaRPr/>
          </a:p>
        </p:txBody>
      </p:sp>
      <p:sp>
        <p:nvSpPr>
          <p:cNvPr id="156" name="object 156"/>
          <p:cNvSpPr/>
          <p:nvPr/>
        </p:nvSpPr>
        <p:spPr>
          <a:xfrm>
            <a:off x="5931661" y="3202813"/>
            <a:ext cx="247776" cy="38735"/>
          </a:xfrm>
          <a:prstGeom prst="rect">
            <a:avLst/>
          </a:prstGeom>
          <a:blipFill>
            <a:blip r:embed="rId35" cstate="print"/>
            <a:stretch>
              <a:fillRect/>
            </a:stretch>
          </a:blipFill>
        </p:spPr>
        <p:txBody>
          <a:bodyPr wrap="square" lIns="0" tIns="0" rIns="0" bIns="0" rtlCol="0"/>
          <a:lstStyle/>
          <a:p>
            <a:endParaRPr/>
          </a:p>
        </p:txBody>
      </p:sp>
      <p:sp>
        <p:nvSpPr>
          <p:cNvPr id="157" name="object 157"/>
          <p:cNvSpPr/>
          <p:nvPr/>
        </p:nvSpPr>
        <p:spPr>
          <a:xfrm>
            <a:off x="5875782" y="3202432"/>
            <a:ext cx="69215" cy="161290"/>
          </a:xfrm>
          <a:custGeom>
            <a:avLst/>
            <a:gdLst/>
            <a:ahLst/>
            <a:cxnLst/>
            <a:rect l="l" t="t" r="r" b="b"/>
            <a:pathLst>
              <a:path w="69214" h="161289">
                <a:moveTo>
                  <a:pt x="56768" y="0"/>
                </a:moveTo>
                <a:lnTo>
                  <a:pt x="0" y="159257"/>
                </a:lnTo>
                <a:lnTo>
                  <a:pt x="11175" y="161289"/>
                </a:lnTo>
                <a:lnTo>
                  <a:pt x="68833" y="4317"/>
                </a:lnTo>
                <a:lnTo>
                  <a:pt x="56768" y="0"/>
                </a:lnTo>
                <a:close/>
              </a:path>
            </a:pathLst>
          </a:custGeom>
          <a:solidFill>
            <a:srgbClr val="000099"/>
          </a:solidFill>
        </p:spPr>
        <p:txBody>
          <a:bodyPr wrap="square" lIns="0" tIns="0" rIns="0" bIns="0" rtlCol="0"/>
          <a:lstStyle/>
          <a:p>
            <a:endParaRPr/>
          </a:p>
        </p:txBody>
      </p:sp>
      <p:sp>
        <p:nvSpPr>
          <p:cNvPr id="158" name="object 158"/>
          <p:cNvSpPr/>
          <p:nvPr/>
        </p:nvSpPr>
        <p:spPr>
          <a:xfrm>
            <a:off x="6103492" y="3231260"/>
            <a:ext cx="74168" cy="186181"/>
          </a:xfrm>
          <a:prstGeom prst="rect">
            <a:avLst/>
          </a:prstGeom>
          <a:blipFill>
            <a:blip r:embed="rId36" cstate="print"/>
            <a:stretch>
              <a:fillRect/>
            </a:stretch>
          </a:blipFill>
        </p:spPr>
        <p:txBody>
          <a:bodyPr wrap="square" lIns="0" tIns="0" rIns="0" bIns="0" rtlCol="0"/>
          <a:lstStyle/>
          <a:p>
            <a:endParaRPr/>
          </a:p>
        </p:txBody>
      </p:sp>
      <p:sp>
        <p:nvSpPr>
          <p:cNvPr id="159" name="object 159"/>
          <p:cNvSpPr/>
          <p:nvPr/>
        </p:nvSpPr>
        <p:spPr>
          <a:xfrm>
            <a:off x="5875020" y="3355466"/>
            <a:ext cx="253470" cy="62865"/>
          </a:xfrm>
          <a:prstGeom prst="rect">
            <a:avLst/>
          </a:prstGeom>
          <a:blipFill>
            <a:blip r:embed="rId37" cstate="print"/>
            <a:stretch>
              <a:fillRect/>
            </a:stretch>
          </a:blipFill>
        </p:spPr>
        <p:txBody>
          <a:bodyPr wrap="square" lIns="0" tIns="0" rIns="0" bIns="0" rtlCol="0"/>
          <a:lstStyle/>
          <a:p>
            <a:endParaRPr/>
          </a:p>
        </p:txBody>
      </p:sp>
      <p:sp>
        <p:nvSpPr>
          <p:cNvPr id="160" name="object 160"/>
          <p:cNvSpPr/>
          <p:nvPr/>
        </p:nvSpPr>
        <p:spPr>
          <a:xfrm>
            <a:off x="6111747" y="3232785"/>
            <a:ext cx="69850" cy="187325"/>
          </a:xfrm>
          <a:custGeom>
            <a:avLst/>
            <a:gdLst/>
            <a:ahLst/>
            <a:cxnLst/>
            <a:rect l="l" t="t" r="r" b="b"/>
            <a:pathLst>
              <a:path w="69850" h="187325">
                <a:moveTo>
                  <a:pt x="69468" y="0"/>
                </a:moveTo>
                <a:lnTo>
                  <a:pt x="67055" y="0"/>
                </a:lnTo>
                <a:lnTo>
                  <a:pt x="0" y="185547"/>
                </a:lnTo>
                <a:lnTo>
                  <a:pt x="7365" y="186943"/>
                </a:lnTo>
                <a:lnTo>
                  <a:pt x="69468" y="0"/>
                </a:lnTo>
                <a:close/>
              </a:path>
            </a:pathLst>
          </a:custGeom>
          <a:solidFill>
            <a:srgbClr val="4D4D4D"/>
          </a:solidFill>
        </p:spPr>
        <p:txBody>
          <a:bodyPr wrap="square" lIns="0" tIns="0" rIns="0" bIns="0" rtlCol="0"/>
          <a:lstStyle/>
          <a:p>
            <a:endParaRPr/>
          </a:p>
        </p:txBody>
      </p:sp>
      <p:sp>
        <p:nvSpPr>
          <p:cNvPr id="161" name="object 161"/>
          <p:cNvSpPr/>
          <p:nvPr/>
        </p:nvSpPr>
        <p:spPr>
          <a:xfrm>
            <a:off x="5875401" y="3363848"/>
            <a:ext cx="241681" cy="61975"/>
          </a:xfrm>
          <a:prstGeom prst="rect">
            <a:avLst/>
          </a:prstGeom>
          <a:blipFill>
            <a:blip r:embed="rId38" cstate="print"/>
            <a:stretch>
              <a:fillRect/>
            </a:stretch>
          </a:blipFill>
        </p:spPr>
        <p:txBody>
          <a:bodyPr wrap="square" lIns="0" tIns="0" rIns="0" bIns="0" rtlCol="0"/>
          <a:lstStyle/>
          <a:p>
            <a:endParaRPr/>
          </a:p>
        </p:txBody>
      </p:sp>
      <p:sp>
        <p:nvSpPr>
          <p:cNvPr id="162" name="object 162"/>
          <p:cNvSpPr/>
          <p:nvPr/>
        </p:nvSpPr>
        <p:spPr>
          <a:xfrm>
            <a:off x="5871336" y="3430142"/>
            <a:ext cx="82550" cy="36830"/>
          </a:xfrm>
          <a:custGeom>
            <a:avLst/>
            <a:gdLst/>
            <a:ahLst/>
            <a:cxnLst/>
            <a:rect l="l" t="t" r="r" b="b"/>
            <a:pathLst>
              <a:path w="82550" h="36829">
                <a:moveTo>
                  <a:pt x="31876" y="0"/>
                </a:moveTo>
                <a:lnTo>
                  <a:pt x="0" y="20574"/>
                </a:lnTo>
                <a:lnTo>
                  <a:pt x="51180" y="36830"/>
                </a:lnTo>
                <a:lnTo>
                  <a:pt x="82041" y="13970"/>
                </a:lnTo>
                <a:lnTo>
                  <a:pt x="31876" y="0"/>
                </a:lnTo>
                <a:close/>
              </a:path>
            </a:pathLst>
          </a:custGeom>
          <a:solidFill>
            <a:srgbClr val="000099"/>
          </a:solidFill>
        </p:spPr>
        <p:txBody>
          <a:bodyPr wrap="square" lIns="0" tIns="0" rIns="0" bIns="0" rtlCol="0"/>
          <a:lstStyle/>
          <a:p>
            <a:endParaRPr/>
          </a:p>
        </p:txBody>
      </p:sp>
      <p:sp>
        <p:nvSpPr>
          <p:cNvPr id="163" name="object 163"/>
          <p:cNvSpPr/>
          <p:nvPr/>
        </p:nvSpPr>
        <p:spPr>
          <a:xfrm>
            <a:off x="5872860" y="3430904"/>
            <a:ext cx="79121" cy="35052"/>
          </a:xfrm>
          <a:prstGeom prst="rect">
            <a:avLst/>
          </a:prstGeom>
          <a:blipFill>
            <a:blip r:embed="rId39" cstate="print"/>
            <a:stretch>
              <a:fillRect/>
            </a:stretch>
          </a:blipFill>
        </p:spPr>
        <p:txBody>
          <a:bodyPr wrap="square" lIns="0" tIns="0" rIns="0" bIns="0" rtlCol="0"/>
          <a:lstStyle/>
          <a:p>
            <a:endParaRPr/>
          </a:p>
        </p:txBody>
      </p:sp>
      <p:sp>
        <p:nvSpPr>
          <p:cNvPr id="164" name="object 164"/>
          <p:cNvSpPr/>
          <p:nvPr/>
        </p:nvSpPr>
        <p:spPr>
          <a:xfrm>
            <a:off x="5878703" y="3444621"/>
            <a:ext cx="28575" cy="11430"/>
          </a:xfrm>
          <a:custGeom>
            <a:avLst/>
            <a:gdLst/>
            <a:ahLst/>
            <a:cxnLst/>
            <a:rect l="l" t="t" r="r" b="b"/>
            <a:pathLst>
              <a:path w="28575" h="11429">
                <a:moveTo>
                  <a:pt x="8255" y="0"/>
                </a:moveTo>
                <a:lnTo>
                  <a:pt x="0" y="4952"/>
                </a:lnTo>
                <a:lnTo>
                  <a:pt x="19938" y="11175"/>
                </a:lnTo>
                <a:lnTo>
                  <a:pt x="28194" y="5587"/>
                </a:lnTo>
                <a:lnTo>
                  <a:pt x="8255" y="0"/>
                </a:lnTo>
                <a:close/>
              </a:path>
            </a:pathLst>
          </a:custGeom>
          <a:solidFill>
            <a:srgbClr val="009999"/>
          </a:solidFill>
        </p:spPr>
        <p:txBody>
          <a:bodyPr wrap="square" lIns="0" tIns="0" rIns="0" bIns="0" rtlCol="0"/>
          <a:lstStyle/>
          <a:p>
            <a:endParaRPr/>
          </a:p>
        </p:txBody>
      </p:sp>
      <p:sp>
        <p:nvSpPr>
          <p:cNvPr id="165" name="object 165"/>
          <p:cNvSpPr/>
          <p:nvPr/>
        </p:nvSpPr>
        <p:spPr>
          <a:xfrm>
            <a:off x="5877686" y="3449701"/>
            <a:ext cx="21590" cy="7620"/>
          </a:xfrm>
          <a:custGeom>
            <a:avLst/>
            <a:gdLst/>
            <a:ahLst/>
            <a:cxnLst/>
            <a:rect l="l" t="t" r="r" b="b"/>
            <a:pathLst>
              <a:path w="21589" h="7620">
                <a:moveTo>
                  <a:pt x="1397" y="0"/>
                </a:moveTo>
                <a:lnTo>
                  <a:pt x="0" y="1015"/>
                </a:lnTo>
                <a:lnTo>
                  <a:pt x="19685" y="7112"/>
                </a:lnTo>
                <a:lnTo>
                  <a:pt x="21209" y="5969"/>
                </a:lnTo>
                <a:lnTo>
                  <a:pt x="1397" y="0"/>
                </a:lnTo>
                <a:close/>
              </a:path>
            </a:pathLst>
          </a:custGeom>
          <a:solidFill>
            <a:srgbClr val="000099"/>
          </a:solidFill>
        </p:spPr>
        <p:txBody>
          <a:bodyPr wrap="square" lIns="0" tIns="0" rIns="0" bIns="0" rtlCol="0"/>
          <a:lstStyle/>
          <a:p>
            <a:endParaRPr/>
          </a:p>
        </p:txBody>
      </p:sp>
      <p:sp>
        <p:nvSpPr>
          <p:cNvPr id="166" name="object 166"/>
          <p:cNvSpPr/>
          <p:nvPr/>
        </p:nvSpPr>
        <p:spPr>
          <a:xfrm>
            <a:off x="5901816" y="3451733"/>
            <a:ext cx="28575" cy="12065"/>
          </a:xfrm>
          <a:custGeom>
            <a:avLst/>
            <a:gdLst/>
            <a:ahLst/>
            <a:cxnLst/>
            <a:rect l="l" t="t" r="r" b="b"/>
            <a:pathLst>
              <a:path w="28575" h="12064">
                <a:moveTo>
                  <a:pt x="7747" y="0"/>
                </a:moveTo>
                <a:lnTo>
                  <a:pt x="0" y="5206"/>
                </a:lnTo>
                <a:lnTo>
                  <a:pt x="19938" y="11556"/>
                </a:lnTo>
                <a:lnTo>
                  <a:pt x="28194" y="5841"/>
                </a:lnTo>
                <a:lnTo>
                  <a:pt x="7747" y="0"/>
                </a:lnTo>
                <a:close/>
              </a:path>
            </a:pathLst>
          </a:custGeom>
          <a:solidFill>
            <a:srgbClr val="009999"/>
          </a:solidFill>
        </p:spPr>
        <p:txBody>
          <a:bodyPr wrap="square" lIns="0" tIns="0" rIns="0" bIns="0" rtlCol="0"/>
          <a:lstStyle/>
          <a:p>
            <a:endParaRPr/>
          </a:p>
        </p:txBody>
      </p:sp>
      <p:sp>
        <p:nvSpPr>
          <p:cNvPr id="167" name="object 167"/>
          <p:cNvSpPr/>
          <p:nvPr/>
        </p:nvSpPr>
        <p:spPr>
          <a:xfrm>
            <a:off x="5900801" y="3457194"/>
            <a:ext cx="21590" cy="7620"/>
          </a:xfrm>
          <a:custGeom>
            <a:avLst/>
            <a:gdLst/>
            <a:ahLst/>
            <a:cxnLst/>
            <a:rect l="l" t="t" r="r" b="b"/>
            <a:pathLst>
              <a:path w="21589" h="7620">
                <a:moveTo>
                  <a:pt x="1397" y="0"/>
                </a:moveTo>
                <a:lnTo>
                  <a:pt x="0" y="1015"/>
                </a:lnTo>
                <a:lnTo>
                  <a:pt x="19685" y="7111"/>
                </a:lnTo>
                <a:lnTo>
                  <a:pt x="21209" y="5968"/>
                </a:lnTo>
                <a:lnTo>
                  <a:pt x="1397" y="0"/>
                </a:lnTo>
                <a:close/>
              </a:path>
            </a:pathLst>
          </a:custGeom>
          <a:solidFill>
            <a:srgbClr val="000099"/>
          </a:solidFill>
        </p:spPr>
        <p:txBody>
          <a:bodyPr wrap="square" lIns="0" tIns="0" rIns="0" bIns="0" rtlCol="0"/>
          <a:lstStyle/>
          <a:p>
            <a:endParaRPr/>
          </a:p>
        </p:txBody>
      </p:sp>
      <p:sp>
        <p:nvSpPr>
          <p:cNvPr id="168" name="object 168"/>
          <p:cNvSpPr/>
          <p:nvPr/>
        </p:nvSpPr>
        <p:spPr>
          <a:xfrm>
            <a:off x="6011798" y="3435603"/>
            <a:ext cx="99695" cy="81280"/>
          </a:xfrm>
          <a:custGeom>
            <a:avLst/>
            <a:gdLst/>
            <a:ahLst/>
            <a:cxnLst/>
            <a:rect l="l" t="t" r="r" b="b"/>
            <a:pathLst>
              <a:path w="99695" h="81279">
                <a:moveTo>
                  <a:pt x="99313" y="0"/>
                </a:moveTo>
                <a:lnTo>
                  <a:pt x="253" y="75437"/>
                </a:lnTo>
                <a:lnTo>
                  <a:pt x="0" y="81025"/>
                </a:lnTo>
                <a:lnTo>
                  <a:pt x="99060" y="6223"/>
                </a:lnTo>
                <a:lnTo>
                  <a:pt x="99313" y="0"/>
                </a:lnTo>
                <a:close/>
              </a:path>
            </a:pathLst>
          </a:custGeom>
          <a:solidFill>
            <a:srgbClr val="000099"/>
          </a:solidFill>
        </p:spPr>
        <p:txBody>
          <a:bodyPr wrap="square" lIns="0" tIns="0" rIns="0" bIns="0" rtlCol="0"/>
          <a:lstStyle/>
          <a:p>
            <a:endParaRPr/>
          </a:p>
        </p:txBody>
      </p:sp>
      <p:sp>
        <p:nvSpPr>
          <p:cNvPr id="169" name="object 169"/>
          <p:cNvSpPr/>
          <p:nvPr/>
        </p:nvSpPr>
        <p:spPr>
          <a:xfrm>
            <a:off x="5758179" y="3442080"/>
            <a:ext cx="254635" cy="74295"/>
          </a:xfrm>
          <a:custGeom>
            <a:avLst/>
            <a:gdLst/>
            <a:ahLst/>
            <a:cxnLst/>
            <a:rect l="l" t="t" r="r" b="b"/>
            <a:pathLst>
              <a:path w="254635" h="74295">
                <a:moveTo>
                  <a:pt x="3683" y="0"/>
                </a:moveTo>
                <a:lnTo>
                  <a:pt x="635" y="0"/>
                </a:lnTo>
                <a:lnTo>
                  <a:pt x="0" y="2413"/>
                </a:lnTo>
                <a:lnTo>
                  <a:pt x="253873" y="73914"/>
                </a:lnTo>
                <a:lnTo>
                  <a:pt x="254254" y="69215"/>
                </a:lnTo>
                <a:lnTo>
                  <a:pt x="3683" y="0"/>
                </a:lnTo>
                <a:close/>
              </a:path>
            </a:pathLst>
          </a:custGeom>
          <a:solidFill>
            <a:srgbClr val="000099"/>
          </a:solidFill>
        </p:spPr>
        <p:txBody>
          <a:bodyPr wrap="square" lIns="0" tIns="0" rIns="0" bIns="0" rtlCol="0"/>
          <a:lstStyle/>
          <a:p>
            <a:endParaRPr/>
          </a:p>
        </p:txBody>
      </p:sp>
      <p:sp>
        <p:nvSpPr>
          <p:cNvPr id="170" name="object 170"/>
          <p:cNvSpPr/>
          <p:nvPr/>
        </p:nvSpPr>
        <p:spPr>
          <a:xfrm>
            <a:off x="5758307" y="3436048"/>
            <a:ext cx="3175" cy="0"/>
          </a:xfrm>
          <a:custGeom>
            <a:avLst/>
            <a:gdLst/>
            <a:ahLst/>
            <a:cxnLst/>
            <a:rect l="l" t="t" r="r" b="b"/>
            <a:pathLst>
              <a:path w="3175">
                <a:moveTo>
                  <a:pt x="0" y="0"/>
                </a:moveTo>
                <a:lnTo>
                  <a:pt x="2793" y="0"/>
                </a:lnTo>
              </a:path>
            </a:pathLst>
          </a:custGeom>
          <a:ln w="14858">
            <a:solidFill>
              <a:srgbClr val="000099"/>
            </a:solidFill>
          </a:ln>
        </p:spPr>
        <p:txBody>
          <a:bodyPr wrap="square" lIns="0" tIns="0" rIns="0" bIns="0" rtlCol="0"/>
          <a:lstStyle/>
          <a:p>
            <a:endParaRPr/>
          </a:p>
        </p:txBody>
      </p:sp>
      <p:sp>
        <p:nvSpPr>
          <p:cNvPr id="171" name="object 171"/>
          <p:cNvSpPr/>
          <p:nvPr/>
        </p:nvSpPr>
        <p:spPr>
          <a:xfrm>
            <a:off x="5758560" y="3367659"/>
            <a:ext cx="118110" cy="62230"/>
          </a:xfrm>
          <a:custGeom>
            <a:avLst/>
            <a:gdLst/>
            <a:ahLst/>
            <a:cxnLst/>
            <a:rect l="l" t="t" r="r" b="b"/>
            <a:pathLst>
              <a:path w="118110" h="62229">
                <a:moveTo>
                  <a:pt x="117475" y="0"/>
                </a:moveTo>
                <a:lnTo>
                  <a:pt x="0" y="60960"/>
                </a:lnTo>
                <a:lnTo>
                  <a:pt x="2921" y="61849"/>
                </a:lnTo>
                <a:lnTo>
                  <a:pt x="118110" y="1777"/>
                </a:lnTo>
                <a:lnTo>
                  <a:pt x="117475" y="0"/>
                </a:lnTo>
                <a:close/>
              </a:path>
            </a:pathLst>
          </a:custGeom>
          <a:solidFill>
            <a:srgbClr val="000099"/>
          </a:solidFill>
        </p:spPr>
        <p:txBody>
          <a:bodyPr wrap="square" lIns="0" tIns="0" rIns="0" bIns="0" rtlCol="0"/>
          <a:lstStyle/>
          <a:p>
            <a:endParaRPr/>
          </a:p>
        </p:txBody>
      </p:sp>
      <p:sp>
        <p:nvSpPr>
          <p:cNvPr id="172" name="object 172"/>
          <p:cNvSpPr/>
          <p:nvPr/>
        </p:nvSpPr>
        <p:spPr>
          <a:xfrm>
            <a:off x="5766434" y="3431666"/>
            <a:ext cx="241300" cy="71120"/>
          </a:xfrm>
          <a:custGeom>
            <a:avLst/>
            <a:gdLst/>
            <a:ahLst/>
            <a:cxnLst/>
            <a:rect l="l" t="t" r="r" b="b"/>
            <a:pathLst>
              <a:path w="241300" h="71120">
                <a:moveTo>
                  <a:pt x="3428" y="0"/>
                </a:moveTo>
                <a:lnTo>
                  <a:pt x="635" y="0"/>
                </a:lnTo>
                <a:lnTo>
                  <a:pt x="0" y="2412"/>
                </a:lnTo>
                <a:lnTo>
                  <a:pt x="240791" y="71120"/>
                </a:lnTo>
                <a:lnTo>
                  <a:pt x="241045" y="66675"/>
                </a:lnTo>
                <a:lnTo>
                  <a:pt x="3428" y="0"/>
                </a:lnTo>
                <a:close/>
              </a:path>
            </a:pathLst>
          </a:custGeom>
          <a:solidFill>
            <a:srgbClr val="000099"/>
          </a:solidFill>
        </p:spPr>
        <p:txBody>
          <a:bodyPr wrap="square" lIns="0" tIns="0" rIns="0" bIns="0" rtlCol="0"/>
          <a:lstStyle/>
          <a:p>
            <a:endParaRPr/>
          </a:p>
        </p:txBody>
      </p:sp>
      <p:sp>
        <p:nvSpPr>
          <p:cNvPr id="173" name="object 173"/>
          <p:cNvSpPr/>
          <p:nvPr/>
        </p:nvSpPr>
        <p:spPr>
          <a:xfrm>
            <a:off x="6007227" y="3426714"/>
            <a:ext cx="98425" cy="73660"/>
          </a:xfrm>
          <a:custGeom>
            <a:avLst/>
            <a:gdLst/>
            <a:ahLst/>
            <a:cxnLst/>
            <a:rect l="l" t="t" r="r" b="b"/>
            <a:pathLst>
              <a:path w="98425" h="73660">
                <a:moveTo>
                  <a:pt x="98298" y="0"/>
                </a:moveTo>
                <a:lnTo>
                  <a:pt x="0" y="70993"/>
                </a:lnTo>
                <a:lnTo>
                  <a:pt x="253" y="73533"/>
                </a:lnTo>
                <a:lnTo>
                  <a:pt x="1397" y="73533"/>
                </a:lnTo>
                <a:lnTo>
                  <a:pt x="98425" y="4572"/>
                </a:lnTo>
                <a:lnTo>
                  <a:pt x="98298" y="0"/>
                </a:lnTo>
                <a:close/>
              </a:path>
            </a:pathLst>
          </a:custGeom>
          <a:solidFill>
            <a:srgbClr val="000099"/>
          </a:solidFill>
        </p:spPr>
        <p:txBody>
          <a:bodyPr wrap="square" lIns="0" tIns="0" rIns="0" bIns="0" rtlCol="0"/>
          <a:lstStyle/>
          <a:p>
            <a:endParaRPr/>
          </a:p>
        </p:txBody>
      </p:sp>
      <p:sp>
        <p:nvSpPr>
          <p:cNvPr id="174" name="object 174"/>
          <p:cNvSpPr/>
          <p:nvPr/>
        </p:nvSpPr>
        <p:spPr>
          <a:xfrm>
            <a:off x="6116129" y="3296221"/>
            <a:ext cx="414337" cy="373062"/>
          </a:xfrm>
          <a:prstGeom prst="rect">
            <a:avLst/>
          </a:prstGeom>
          <a:blipFill>
            <a:blip r:embed="rId40" cstate="print"/>
            <a:stretch>
              <a:fillRect/>
            </a:stretch>
          </a:blipFill>
        </p:spPr>
        <p:txBody>
          <a:bodyPr wrap="square" lIns="0" tIns="0" rIns="0" bIns="0" rtlCol="0"/>
          <a:lstStyle/>
          <a:p>
            <a:endParaRPr/>
          </a:p>
        </p:txBody>
      </p:sp>
      <p:sp>
        <p:nvSpPr>
          <p:cNvPr id="175" name="object 175"/>
          <p:cNvSpPr/>
          <p:nvPr/>
        </p:nvSpPr>
        <p:spPr>
          <a:xfrm>
            <a:off x="6292850" y="3331971"/>
            <a:ext cx="195325" cy="170941"/>
          </a:xfrm>
          <a:prstGeom prst="rect">
            <a:avLst/>
          </a:prstGeom>
          <a:blipFill>
            <a:blip r:embed="rId41" cstate="print"/>
            <a:stretch>
              <a:fillRect/>
            </a:stretch>
          </a:blipFill>
        </p:spPr>
        <p:txBody>
          <a:bodyPr wrap="square" lIns="0" tIns="0" rIns="0" bIns="0" rtlCol="0"/>
          <a:lstStyle/>
          <a:p>
            <a:endParaRPr/>
          </a:p>
        </p:txBody>
      </p:sp>
      <p:sp>
        <p:nvSpPr>
          <p:cNvPr id="176" name="object 176"/>
          <p:cNvSpPr/>
          <p:nvPr/>
        </p:nvSpPr>
        <p:spPr>
          <a:xfrm>
            <a:off x="5689301" y="4463711"/>
            <a:ext cx="3042920" cy="1638300"/>
          </a:xfrm>
          <a:custGeom>
            <a:avLst/>
            <a:gdLst/>
            <a:ahLst/>
            <a:cxnLst/>
            <a:rect l="l" t="t" r="r" b="b"/>
            <a:pathLst>
              <a:path w="3042920" h="1638300">
                <a:moveTo>
                  <a:pt x="2258739" y="1625599"/>
                </a:moveTo>
                <a:lnTo>
                  <a:pt x="1778507" y="1625599"/>
                </a:lnTo>
                <a:lnTo>
                  <a:pt x="1814898" y="1638299"/>
                </a:lnTo>
                <a:lnTo>
                  <a:pt x="2228690" y="1638299"/>
                </a:lnTo>
                <a:lnTo>
                  <a:pt x="2258739" y="1625599"/>
                </a:lnTo>
                <a:close/>
              </a:path>
              <a:path w="3042920" h="1638300">
                <a:moveTo>
                  <a:pt x="2344782" y="1612899"/>
                </a:moveTo>
                <a:lnTo>
                  <a:pt x="1670235" y="1612899"/>
                </a:lnTo>
                <a:lnTo>
                  <a:pt x="1706092" y="1625599"/>
                </a:lnTo>
                <a:lnTo>
                  <a:pt x="2316661" y="1625599"/>
                </a:lnTo>
                <a:lnTo>
                  <a:pt x="2344782" y="1612899"/>
                </a:lnTo>
                <a:close/>
              </a:path>
              <a:path w="3042920" h="1638300">
                <a:moveTo>
                  <a:pt x="2425874" y="1587499"/>
                </a:moveTo>
                <a:lnTo>
                  <a:pt x="1495549" y="1587499"/>
                </a:lnTo>
                <a:lnTo>
                  <a:pt x="1530527" y="1600199"/>
                </a:lnTo>
                <a:lnTo>
                  <a:pt x="1565065" y="1600199"/>
                </a:lnTo>
                <a:lnTo>
                  <a:pt x="1599639" y="1612899"/>
                </a:lnTo>
                <a:lnTo>
                  <a:pt x="2372353" y="1612899"/>
                </a:lnTo>
                <a:lnTo>
                  <a:pt x="2425874" y="1587499"/>
                </a:lnTo>
                <a:close/>
              </a:path>
              <a:path w="3042920" h="1638300">
                <a:moveTo>
                  <a:pt x="896346" y="126999"/>
                </a:moveTo>
                <a:lnTo>
                  <a:pt x="275623" y="126999"/>
                </a:lnTo>
                <a:lnTo>
                  <a:pt x="254387" y="139699"/>
                </a:lnTo>
                <a:lnTo>
                  <a:pt x="234740" y="152399"/>
                </a:lnTo>
                <a:lnTo>
                  <a:pt x="216255" y="165099"/>
                </a:lnTo>
                <a:lnTo>
                  <a:pt x="198449" y="190499"/>
                </a:lnTo>
                <a:lnTo>
                  <a:pt x="181333" y="203199"/>
                </a:lnTo>
                <a:lnTo>
                  <a:pt x="164917" y="215899"/>
                </a:lnTo>
                <a:lnTo>
                  <a:pt x="149212" y="241299"/>
                </a:lnTo>
                <a:lnTo>
                  <a:pt x="134228" y="266699"/>
                </a:lnTo>
                <a:lnTo>
                  <a:pt x="119977" y="292099"/>
                </a:lnTo>
                <a:lnTo>
                  <a:pt x="106468" y="304799"/>
                </a:lnTo>
                <a:lnTo>
                  <a:pt x="93713" y="330199"/>
                </a:lnTo>
                <a:lnTo>
                  <a:pt x="81721" y="355599"/>
                </a:lnTo>
                <a:lnTo>
                  <a:pt x="70504" y="380999"/>
                </a:lnTo>
                <a:lnTo>
                  <a:pt x="60072" y="419099"/>
                </a:lnTo>
                <a:lnTo>
                  <a:pt x="50435" y="444499"/>
                </a:lnTo>
                <a:lnTo>
                  <a:pt x="33590" y="495299"/>
                </a:lnTo>
                <a:lnTo>
                  <a:pt x="20054" y="546099"/>
                </a:lnTo>
                <a:lnTo>
                  <a:pt x="14554" y="571499"/>
                </a:lnTo>
                <a:lnTo>
                  <a:pt x="9912" y="584199"/>
                </a:lnTo>
                <a:lnTo>
                  <a:pt x="6140" y="609599"/>
                </a:lnTo>
                <a:lnTo>
                  <a:pt x="3267" y="634999"/>
                </a:lnTo>
                <a:lnTo>
                  <a:pt x="1300" y="660399"/>
                </a:lnTo>
                <a:lnTo>
                  <a:pt x="218" y="673099"/>
                </a:lnTo>
                <a:lnTo>
                  <a:pt x="624" y="723899"/>
                </a:lnTo>
                <a:lnTo>
                  <a:pt x="4314" y="774699"/>
                </a:lnTo>
                <a:lnTo>
                  <a:pt x="11117" y="812799"/>
                </a:lnTo>
                <a:lnTo>
                  <a:pt x="15633" y="838199"/>
                </a:lnTo>
                <a:lnTo>
                  <a:pt x="20864" y="863599"/>
                </a:lnTo>
                <a:lnTo>
                  <a:pt x="26787" y="888999"/>
                </a:lnTo>
                <a:lnTo>
                  <a:pt x="33383" y="901699"/>
                </a:lnTo>
                <a:lnTo>
                  <a:pt x="40628" y="927099"/>
                </a:lnTo>
                <a:lnTo>
                  <a:pt x="48503" y="939799"/>
                </a:lnTo>
                <a:lnTo>
                  <a:pt x="56985" y="965199"/>
                </a:lnTo>
                <a:lnTo>
                  <a:pt x="66054" y="977899"/>
                </a:lnTo>
                <a:lnTo>
                  <a:pt x="75687" y="990599"/>
                </a:lnTo>
                <a:lnTo>
                  <a:pt x="85865" y="1015999"/>
                </a:lnTo>
                <a:lnTo>
                  <a:pt x="96564" y="1028699"/>
                </a:lnTo>
                <a:lnTo>
                  <a:pt x="108009" y="1028699"/>
                </a:lnTo>
                <a:lnTo>
                  <a:pt x="120397" y="1041399"/>
                </a:lnTo>
                <a:lnTo>
                  <a:pt x="133674" y="1054099"/>
                </a:lnTo>
                <a:lnTo>
                  <a:pt x="147784" y="1054099"/>
                </a:lnTo>
                <a:lnTo>
                  <a:pt x="162670" y="1066799"/>
                </a:lnTo>
                <a:lnTo>
                  <a:pt x="194547" y="1066799"/>
                </a:lnTo>
                <a:lnTo>
                  <a:pt x="211427" y="1079499"/>
                </a:lnTo>
                <a:lnTo>
                  <a:pt x="341934" y="1079499"/>
                </a:lnTo>
                <a:lnTo>
                  <a:pt x="361671" y="1092199"/>
                </a:lnTo>
                <a:lnTo>
                  <a:pt x="381514" y="1092199"/>
                </a:lnTo>
                <a:lnTo>
                  <a:pt x="401406" y="1104899"/>
                </a:lnTo>
                <a:lnTo>
                  <a:pt x="421292" y="1104899"/>
                </a:lnTo>
                <a:lnTo>
                  <a:pt x="559802" y="1193799"/>
                </a:lnTo>
                <a:lnTo>
                  <a:pt x="600524" y="1219199"/>
                </a:lnTo>
                <a:lnTo>
                  <a:pt x="621331" y="1244599"/>
                </a:lnTo>
                <a:lnTo>
                  <a:pt x="642505" y="1257299"/>
                </a:lnTo>
                <a:lnTo>
                  <a:pt x="664097" y="1269999"/>
                </a:lnTo>
                <a:lnTo>
                  <a:pt x="686156" y="1295399"/>
                </a:lnTo>
                <a:lnTo>
                  <a:pt x="708735" y="1308099"/>
                </a:lnTo>
                <a:lnTo>
                  <a:pt x="731884" y="1320799"/>
                </a:lnTo>
                <a:lnTo>
                  <a:pt x="755655" y="1346199"/>
                </a:lnTo>
                <a:lnTo>
                  <a:pt x="805264" y="1371599"/>
                </a:lnTo>
                <a:lnTo>
                  <a:pt x="857972" y="1396999"/>
                </a:lnTo>
                <a:lnTo>
                  <a:pt x="914272" y="1422399"/>
                </a:lnTo>
                <a:lnTo>
                  <a:pt x="974680" y="1447799"/>
                </a:lnTo>
                <a:lnTo>
                  <a:pt x="1038660" y="1473199"/>
                </a:lnTo>
                <a:lnTo>
                  <a:pt x="1105545" y="1498599"/>
                </a:lnTo>
                <a:lnTo>
                  <a:pt x="1139869" y="1498599"/>
                </a:lnTo>
                <a:lnTo>
                  <a:pt x="1281093" y="1549399"/>
                </a:lnTo>
                <a:lnTo>
                  <a:pt x="1316965" y="1549399"/>
                </a:lnTo>
                <a:lnTo>
                  <a:pt x="1388803" y="1574799"/>
                </a:lnTo>
                <a:lnTo>
                  <a:pt x="1424603" y="1574799"/>
                </a:lnTo>
                <a:lnTo>
                  <a:pt x="1460213" y="1587499"/>
                </a:lnTo>
                <a:lnTo>
                  <a:pt x="2451838" y="1587499"/>
                </a:lnTo>
                <a:lnTo>
                  <a:pt x="2477281" y="1574799"/>
                </a:lnTo>
                <a:lnTo>
                  <a:pt x="2502209" y="1562099"/>
                </a:lnTo>
                <a:lnTo>
                  <a:pt x="2526630" y="1549399"/>
                </a:lnTo>
                <a:lnTo>
                  <a:pt x="2550551" y="1536699"/>
                </a:lnTo>
                <a:lnTo>
                  <a:pt x="2573979" y="1536699"/>
                </a:lnTo>
                <a:lnTo>
                  <a:pt x="2619384" y="1511299"/>
                </a:lnTo>
                <a:lnTo>
                  <a:pt x="2662904" y="1485899"/>
                </a:lnTo>
                <a:lnTo>
                  <a:pt x="2704595" y="1460499"/>
                </a:lnTo>
                <a:lnTo>
                  <a:pt x="2803038" y="1396999"/>
                </a:lnTo>
                <a:lnTo>
                  <a:pt x="2841286" y="1371599"/>
                </a:lnTo>
                <a:lnTo>
                  <a:pt x="2859926" y="1358899"/>
                </a:lnTo>
                <a:lnTo>
                  <a:pt x="2878131" y="1358899"/>
                </a:lnTo>
                <a:lnTo>
                  <a:pt x="2912894" y="1333499"/>
                </a:lnTo>
                <a:lnTo>
                  <a:pt x="2944898" y="1308099"/>
                </a:lnTo>
                <a:lnTo>
                  <a:pt x="2959654" y="1282699"/>
                </a:lnTo>
                <a:lnTo>
                  <a:pt x="2973466" y="1269999"/>
                </a:lnTo>
                <a:lnTo>
                  <a:pt x="2986250" y="1257299"/>
                </a:lnTo>
                <a:lnTo>
                  <a:pt x="2997921" y="1231899"/>
                </a:lnTo>
                <a:lnTo>
                  <a:pt x="3008394" y="1219199"/>
                </a:lnTo>
                <a:lnTo>
                  <a:pt x="3017584" y="1193799"/>
                </a:lnTo>
                <a:lnTo>
                  <a:pt x="3025408" y="1181099"/>
                </a:lnTo>
                <a:lnTo>
                  <a:pt x="3031779" y="1155699"/>
                </a:lnTo>
                <a:lnTo>
                  <a:pt x="3036614" y="1130299"/>
                </a:lnTo>
                <a:lnTo>
                  <a:pt x="3039977" y="1104899"/>
                </a:lnTo>
                <a:lnTo>
                  <a:pt x="3041984" y="1066799"/>
                </a:lnTo>
                <a:lnTo>
                  <a:pt x="3042686" y="1041399"/>
                </a:lnTo>
                <a:lnTo>
                  <a:pt x="3042131" y="1003299"/>
                </a:lnTo>
                <a:lnTo>
                  <a:pt x="3040371" y="965199"/>
                </a:lnTo>
                <a:lnTo>
                  <a:pt x="3037454" y="927099"/>
                </a:lnTo>
                <a:lnTo>
                  <a:pt x="3033432" y="876299"/>
                </a:lnTo>
                <a:lnTo>
                  <a:pt x="3028354" y="838199"/>
                </a:lnTo>
                <a:lnTo>
                  <a:pt x="3022270" y="800099"/>
                </a:lnTo>
                <a:lnTo>
                  <a:pt x="3015231" y="749299"/>
                </a:lnTo>
                <a:lnTo>
                  <a:pt x="3007285" y="711199"/>
                </a:lnTo>
                <a:lnTo>
                  <a:pt x="2998484" y="673099"/>
                </a:lnTo>
                <a:lnTo>
                  <a:pt x="2988877" y="622299"/>
                </a:lnTo>
                <a:lnTo>
                  <a:pt x="2978514" y="584199"/>
                </a:lnTo>
                <a:lnTo>
                  <a:pt x="2967445" y="546099"/>
                </a:lnTo>
                <a:lnTo>
                  <a:pt x="2955720" y="507999"/>
                </a:lnTo>
                <a:lnTo>
                  <a:pt x="2943390" y="482599"/>
                </a:lnTo>
                <a:lnTo>
                  <a:pt x="2930504" y="444499"/>
                </a:lnTo>
                <a:lnTo>
                  <a:pt x="2917112" y="419099"/>
                </a:lnTo>
                <a:lnTo>
                  <a:pt x="2903264" y="393699"/>
                </a:lnTo>
                <a:lnTo>
                  <a:pt x="2888537" y="368299"/>
                </a:lnTo>
                <a:lnTo>
                  <a:pt x="2872501" y="355599"/>
                </a:lnTo>
                <a:lnTo>
                  <a:pt x="2855252" y="330199"/>
                </a:lnTo>
                <a:lnTo>
                  <a:pt x="2817502" y="304799"/>
                </a:lnTo>
                <a:lnTo>
                  <a:pt x="2776057" y="279399"/>
                </a:lnTo>
                <a:lnTo>
                  <a:pt x="2731690" y="253999"/>
                </a:lnTo>
                <a:lnTo>
                  <a:pt x="2708653" y="253999"/>
                </a:lnTo>
                <a:lnTo>
                  <a:pt x="2661351" y="228599"/>
                </a:lnTo>
                <a:lnTo>
                  <a:pt x="2637279" y="228599"/>
                </a:lnTo>
                <a:lnTo>
                  <a:pt x="2613056" y="215899"/>
                </a:lnTo>
                <a:lnTo>
                  <a:pt x="2588778" y="215899"/>
                </a:lnTo>
                <a:lnTo>
                  <a:pt x="2564542" y="203199"/>
                </a:lnTo>
                <a:lnTo>
                  <a:pt x="2540443" y="203199"/>
                </a:lnTo>
                <a:lnTo>
                  <a:pt x="2516579" y="190499"/>
                </a:lnTo>
                <a:lnTo>
                  <a:pt x="1086746" y="190499"/>
                </a:lnTo>
                <a:lnTo>
                  <a:pt x="1066687" y="177799"/>
                </a:lnTo>
                <a:lnTo>
                  <a:pt x="1046336" y="177799"/>
                </a:lnTo>
                <a:lnTo>
                  <a:pt x="1025702" y="165099"/>
                </a:lnTo>
                <a:lnTo>
                  <a:pt x="1004792" y="165099"/>
                </a:lnTo>
                <a:lnTo>
                  <a:pt x="983612" y="152399"/>
                </a:lnTo>
                <a:lnTo>
                  <a:pt x="962170" y="152399"/>
                </a:lnTo>
                <a:lnTo>
                  <a:pt x="940473" y="139699"/>
                </a:lnTo>
                <a:lnTo>
                  <a:pt x="918529" y="139699"/>
                </a:lnTo>
                <a:lnTo>
                  <a:pt x="896346" y="126999"/>
                </a:lnTo>
                <a:close/>
              </a:path>
              <a:path w="3042920" h="1638300">
                <a:moveTo>
                  <a:pt x="2135382" y="50799"/>
                </a:moveTo>
                <a:lnTo>
                  <a:pt x="1439337" y="50799"/>
                </a:lnTo>
                <a:lnTo>
                  <a:pt x="1422584" y="63499"/>
                </a:lnTo>
                <a:lnTo>
                  <a:pt x="1406585" y="76199"/>
                </a:lnTo>
                <a:lnTo>
                  <a:pt x="1391230" y="76199"/>
                </a:lnTo>
                <a:lnTo>
                  <a:pt x="1376408" y="88899"/>
                </a:lnTo>
                <a:lnTo>
                  <a:pt x="1362012" y="101599"/>
                </a:lnTo>
                <a:lnTo>
                  <a:pt x="1347929" y="114299"/>
                </a:lnTo>
                <a:lnTo>
                  <a:pt x="1334052" y="126999"/>
                </a:lnTo>
                <a:lnTo>
                  <a:pt x="1320270" y="126999"/>
                </a:lnTo>
                <a:lnTo>
                  <a:pt x="1292553" y="152399"/>
                </a:lnTo>
                <a:lnTo>
                  <a:pt x="1278399" y="165099"/>
                </a:lnTo>
                <a:lnTo>
                  <a:pt x="1263901" y="165099"/>
                </a:lnTo>
                <a:lnTo>
                  <a:pt x="1248949" y="177799"/>
                </a:lnTo>
                <a:lnTo>
                  <a:pt x="1233434" y="177799"/>
                </a:lnTo>
                <a:lnTo>
                  <a:pt x="1217247" y="190499"/>
                </a:lnTo>
                <a:lnTo>
                  <a:pt x="2493046" y="190499"/>
                </a:lnTo>
                <a:lnTo>
                  <a:pt x="2446975" y="165099"/>
                </a:lnTo>
                <a:lnTo>
                  <a:pt x="2376932" y="139699"/>
                </a:lnTo>
                <a:lnTo>
                  <a:pt x="2329423" y="114299"/>
                </a:lnTo>
                <a:lnTo>
                  <a:pt x="2305468" y="114299"/>
                </a:lnTo>
                <a:lnTo>
                  <a:pt x="2257229" y="88899"/>
                </a:lnTo>
                <a:lnTo>
                  <a:pt x="2232974" y="88899"/>
                </a:lnTo>
                <a:lnTo>
                  <a:pt x="2184263" y="63499"/>
                </a:lnTo>
                <a:lnTo>
                  <a:pt x="2159837" y="63499"/>
                </a:lnTo>
                <a:lnTo>
                  <a:pt x="2135382" y="50799"/>
                </a:lnTo>
                <a:close/>
              </a:path>
              <a:path w="3042920" h="1638300">
                <a:moveTo>
                  <a:pt x="851288" y="114299"/>
                </a:moveTo>
                <a:lnTo>
                  <a:pt x="322264" y="114299"/>
                </a:lnTo>
                <a:lnTo>
                  <a:pt x="298299" y="126999"/>
                </a:lnTo>
                <a:lnTo>
                  <a:pt x="873929" y="126999"/>
                </a:lnTo>
                <a:lnTo>
                  <a:pt x="851288" y="114299"/>
                </a:lnTo>
                <a:close/>
              </a:path>
              <a:path w="3042920" h="1638300">
                <a:moveTo>
                  <a:pt x="805358" y="101599"/>
                </a:moveTo>
                <a:lnTo>
                  <a:pt x="373460" y="101599"/>
                </a:lnTo>
                <a:lnTo>
                  <a:pt x="347367" y="114299"/>
                </a:lnTo>
                <a:lnTo>
                  <a:pt x="828428" y="114299"/>
                </a:lnTo>
                <a:lnTo>
                  <a:pt x="805358" y="101599"/>
                </a:lnTo>
                <a:close/>
              </a:path>
              <a:path w="3042920" h="1638300">
                <a:moveTo>
                  <a:pt x="599812" y="88899"/>
                </a:moveTo>
                <a:lnTo>
                  <a:pt x="484724" y="88899"/>
                </a:lnTo>
                <a:lnTo>
                  <a:pt x="456174" y="101599"/>
                </a:lnTo>
                <a:lnTo>
                  <a:pt x="628057" y="101599"/>
                </a:lnTo>
                <a:lnTo>
                  <a:pt x="599812" y="88899"/>
                </a:lnTo>
                <a:close/>
              </a:path>
              <a:path w="3042920" h="1638300">
                <a:moveTo>
                  <a:pt x="2086445" y="38099"/>
                </a:moveTo>
                <a:lnTo>
                  <a:pt x="1475543" y="38099"/>
                </a:lnTo>
                <a:lnTo>
                  <a:pt x="1456954" y="50799"/>
                </a:lnTo>
                <a:lnTo>
                  <a:pt x="2110913" y="50799"/>
                </a:lnTo>
                <a:lnTo>
                  <a:pt x="2086445" y="38099"/>
                </a:lnTo>
                <a:close/>
              </a:path>
              <a:path w="3042920" h="1638300">
                <a:moveTo>
                  <a:pt x="2037567" y="25399"/>
                </a:moveTo>
                <a:lnTo>
                  <a:pt x="1515899" y="25399"/>
                </a:lnTo>
                <a:lnTo>
                  <a:pt x="1495215" y="38099"/>
                </a:lnTo>
                <a:lnTo>
                  <a:pt x="2061991" y="38099"/>
                </a:lnTo>
                <a:lnTo>
                  <a:pt x="2037567" y="25399"/>
                </a:lnTo>
                <a:close/>
              </a:path>
              <a:path w="3042920" h="1638300">
                <a:moveTo>
                  <a:pt x="1988864" y="12699"/>
                </a:moveTo>
                <a:lnTo>
                  <a:pt x="1606477" y="12699"/>
                </a:lnTo>
                <a:lnTo>
                  <a:pt x="1582802" y="25399"/>
                </a:lnTo>
                <a:lnTo>
                  <a:pt x="2013187" y="25399"/>
                </a:lnTo>
                <a:lnTo>
                  <a:pt x="1988864" y="12699"/>
                </a:lnTo>
                <a:close/>
              </a:path>
              <a:path w="3042920" h="1638300">
                <a:moveTo>
                  <a:pt x="1836318" y="0"/>
                </a:moveTo>
                <a:lnTo>
                  <a:pt x="1783992" y="0"/>
                </a:lnTo>
                <a:lnTo>
                  <a:pt x="1757879" y="12699"/>
                </a:lnTo>
                <a:lnTo>
                  <a:pt x="1862386" y="12699"/>
                </a:lnTo>
                <a:lnTo>
                  <a:pt x="1836318" y="0"/>
                </a:lnTo>
                <a:close/>
              </a:path>
            </a:pathLst>
          </a:custGeom>
          <a:solidFill>
            <a:srgbClr val="00CCFF"/>
          </a:solidFill>
        </p:spPr>
        <p:txBody>
          <a:bodyPr wrap="square" lIns="0" tIns="0" rIns="0" bIns="0" rtlCol="0"/>
          <a:lstStyle/>
          <a:p>
            <a:endParaRPr/>
          </a:p>
        </p:txBody>
      </p:sp>
      <p:sp>
        <p:nvSpPr>
          <p:cNvPr id="177" name="object 177"/>
          <p:cNvSpPr/>
          <p:nvPr/>
        </p:nvSpPr>
        <p:spPr>
          <a:xfrm>
            <a:off x="8213217" y="5040884"/>
            <a:ext cx="139700" cy="523875"/>
          </a:xfrm>
          <a:custGeom>
            <a:avLst/>
            <a:gdLst/>
            <a:ahLst/>
            <a:cxnLst/>
            <a:rect l="l" t="t" r="r" b="b"/>
            <a:pathLst>
              <a:path w="139700" h="523875">
                <a:moveTo>
                  <a:pt x="0" y="523875"/>
                </a:moveTo>
                <a:lnTo>
                  <a:pt x="139700" y="0"/>
                </a:lnTo>
              </a:path>
            </a:pathLst>
          </a:custGeom>
          <a:ln w="12700">
            <a:solidFill>
              <a:srgbClr val="163793"/>
            </a:solidFill>
          </a:ln>
        </p:spPr>
        <p:txBody>
          <a:bodyPr wrap="square" lIns="0" tIns="0" rIns="0" bIns="0" rtlCol="0"/>
          <a:lstStyle/>
          <a:p>
            <a:endParaRPr/>
          </a:p>
        </p:txBody>
      </p:sp>
      <p:sp>
        <p:nvSpPr>
          <p:cNvPr id="178" name="object 178"/>
          <p:cNvSpPr/>
          <p:nvPr/>
        </p:nvSpPr>
        <p:spPr>
          <a:xfrm>
            <a:off x="8125841" y="5555234"/>
            <a:ext cx="85725" cy="3175"/>
          </a:xfrm>
          <a:custGeom>
            <a:avLst/>
            <a:gdLst/>
            <a:ahLst/>
            <a:cxnLst/>
            <a:rect l="l" t="t" r="r" b="b"/>
            <a:pathLst>
              <a:path w="85725" h="3175">
                <a:moveTo>
                  <a:pt x="0" y="0"/>
                </a:moveTo>
                <a:lnTo>
                  <a:pt x="85725" y="3174"/>
                </a:lnTo>
              </a:path>
            </a:pathLst>
          </a:custGeom>
          <a:ln w="12700">
            <a:solidFill>
              <a:srgbClr val="C0C0C0"/>
            </a:solidFill>
          </a:ln>
        </p:spPr>
        <p:txBody>
          <a:bodyPr wrap="square" lIns="0" tIns="0" rIns="0" bIns="0" rtlCol="0"/>
          <a:lstStyle/>
          <a:p>
            <a:endParaRPr/>
          </a:p>
        </p:txBody>
      </p:sp>
      <p:sp>
        <p:nvSpPr>
          <p:cNvPr id="179" name="object 179"/>
          <p:cNvSpPr/>
          <p:nvPr/>
        </p:nvSpPr>
        <p:spPr>
          <a:xfrm>
            <a:off x="8295767" y="5247259"/>
            <a:ext cx="114300" cy="0"/>
          </a:xfrm>
          <a:custGeom>
            <a:avLst/>
            <a:gdLst/>
            <a:ahLst/>
            <a:cxnLst/>
            <a:rect l="l" t="t" r="r" b="b"/>
            <a:pathLst>
              <a:path w="114300">
                <a:moveTo>
                  <a:pt x="0" y="0"/>
                </a:moveTo>
                <a:lnTo>
                  <a:pt x="114300" y="0"/>
                </a:lnTo>
              </a:path>
            </a:pathLst>
          </a:custGeom>
          <a:ln w="12700">
            <a:solidFill>
              <a:srgbClr val="163793"/>
            </a:solidFill>
          </a:ln>
        </p:spPr>
        <p:txBody>
          <a:bodyPr wrap="square" lIns="0" tIns="0" rIns="0" bIns="0" rtlCol="0"/>
          <a:lstStyle/>
          <a:p>
            <a:endParaRPr/>
          </a:p>
        </p:txBody>
      </p:sp>
      <p:sp>
        <p:nvSpPr>
          <p:cNvPr id="180" name="object 180"/>
          <p:cNvSpPr/>
          <p:nvPr/>
        </p:nvSpPr>
        <p:spPr>
          <a:xfrm>
            <a:off x="7533767" y="4771009"/>
            <a:ext cx="390525" cy="184150"/>
          </a:xfrm>
          <a:custGeom>
            <a:avLst/>
            <a:gdLst/>
            <a:ahLst/>
            <a:cxnLst/>
            <a:rect l="l" t="t" r="r" b="b"/>
            <a:pathLst>
              <a:path w="390525" h="184150">
                <a:moveTo>
                  <a:pt x="0" y="0"/>
                </a:moveTo>
                <a:lnTo>
                  <a:pt x="390525" y="184150"/>
                </a:lnTo>
              </a:path>
            </a:pathLst>
          </a:custGeom>
          <a:ln w="12700">
            <a:solidFill>
              <a:srgbClr val="163793"/>
            </a:solidFill>
          </a:ln>
        </p:spPr>
        <p:txBody>
          <a:bodyPr wrap="square" lIns="0" tIns="0" rIns="0" bIns="0" rtlCol="0"/>
          <a:lstStyle/>
          <a:p>
            <a:endParaRPr/>
          </a:p>
        </p:txBody>
      </p:sp>
      <p:sp>
        <p:nvSpPr>
          <p:cNvPr id="181" name="object 181"/>
          <p:cNvSpPr/>
          <p:nvPr/>
        </p:nvSpPr>
        <p:spPr>
          <a:xfrm>
            <a:off x="6912991" y="4758309"/>
            <a:ext cx="322580" cy="198755"/>
          </a:xfrm>
          <a:custGeom>
            <a:avLst/>
            <a:gdLst/>
            <a:ahLst/>
            <a:cxnLst/>
            <a:rect l="l" t="t" r="r" b="b"/>
            <a:pathLst>
              <a:path w="322579" h="198754">
                <a:moveTo>
                  <a:pt x="0" y="198374"/>
                </a:moveTo>
                <a:lnTo>
                  <a:pt x="322325" y="0"/>
                </a:lnTo>
              </a:path>
            </a:pathLst>
          </a:custGeom>
          <a:ln w="12700">
            <a:solidFill>
              <a:srgbClr val="163793"/>
            </a:solidFill>
          </a:ln>
        </p:spPr>
        <p:txBody>
          <a:bodyPr wrap="square" lIns="0" tIns="0" rIns="0" bIns="0" rtlCol="0"/>
          <a:lstStyle/>
          <a:p>
            <a:endParaRPr/>
          </a:p>
        </p:txBody>
      </p:sp>
      <p:sp>
        <p:nvSpPr>
          <p:cNvPr id="182" name="object 182"/>
          <p:cNvSpPr/>
          <p:nvPr/>
        </p:nvSpPr>
        <p:spPr>
          <a:xfrm>
            <a:off x="6955917" y="5050409"/>
            <a:ext cx="971550" cy="0"/>
          </a:xfrm>
          <a:custGeom>
            <a:avLst/>
            <a:gdLst/>
            <a:ahLst/>
            <a:cxnLst/>
            <a:rect l="l" t="t" r="r" b="b"/>
            <a:pathLst>
              <a:path w="971550">
                <a:moveTo>
                  <a:pt x="0" y="0"/>
                </a:moveTo>
                <a:lnTo>
                  <a:pt x="971550" y="0"/>
                </a:lnTo>
              </a:path>
            </a:pathLst>
          </a:custGeom>
          <a:ln w="12700">
            <a:solidFill>
              <a:srgbClr val="163793"/>
            </a:solidFill>
          </a:ln>
        </p:spPr>
        <p:txBody>
          <a:bodyPr wrap="square" lIns="0" tIns="0" rIns="0" bIns="0" rtlCol="0"/>
          <a:lstStyle/>
          <a:p>
            <a:endParaRPr/>
          </a:p>
        </p:txBody>
      </p:sp>
      <p:sp>
        <p:nvSpPr>
          <p:cNvPr id="183" name="object 183"/>
          <p:cNvSpPr/>
          <p:nvPr/>
        </p:nvSpPr>
        <p:spPr>
          <a:xfrm>
            <a:off x="6276466" y="4847209"/>
            <a:ext cx="263525" cy="85725"/>
          </a:xfrm>
          <a:custGeom>
            <a:avLst/>
            <a:gdLst/>
            <a:ahLst/>
            <a:cxnLst/>
            <a:rect l="l" t="t" r="r" b="b"/>
            <a:pathLst>
              <a:path w="263525" h="85725">
                <a:moveTo>
                  <a:pt x="0" y="0"/>
                </a:moveTo>
                <a:lnTo>
                  <a:pt x="263525" y="85725"/>
                </a:lnTo>
              </a:path>
            </a:pathLst>
          </a:custGeom>
          <a:ln w="12700">
            <a:solidFill>
              <a:srgbClr val="163793"/>
            </a:solidFill>
          </a:ln>
        </p:spPr>
        <p:txBody>
          <a:bodyPr wrap="square" lIns="0" tIns="0" rIns="0" bIns="0" rtlCol="0"/>
          <a:lstStyle/>
          <a:p>
            <a:endParaRPr/>
          </a:p>
        </p:txBody>
      </p:sp>
      <p:sp>
        <p:nvSpPr>
          <p:cNvPr id="184" name="object 184"/>
          <p:cNvSpPr/>
          <p:nvPr/>
        </p:nvSpPr>
        <p:spPr>
          <a:xfrm>
            <a:off x="6017640" y="5056759"/>
            <a:ext cx="412750" cy="127000"/>
          </a:xfrm>
          <a:custGeom>
            <a:avLst/>
            <a:gdLst/>
            <a:ahLst/>
            <a:cxnLst/>
            <a:rect l="l" t="t" r="r" b="b"/>
            <a:pathLst>
              <a:path w="412750" h="127000">
                <a:moveTo>
                  <a:pt x="0" y="127000"/>
                </a:moveTo>
                <a:lnTo>
                  <a:pt x="412750" y="0"/>
                </a:lnTo>
              </a:path>
            </a:pathLst>
          </a:custGeom>
          <a:ln w="12700">
            <a:solidFill>
              <a:srgbClr val="163793"/>
            </a:solidFill>
          </a:ln>
        </p:spPr>
        <p:txBody>
          <a:bodyPr wrap="square" lIns="0" tIns="0" rIns="0" bIns="0" rtlCol="0"/>
          <a:lstStyle/>
          <a:p>
            <a:endParaRPr/>
          </a:p>
        </p:txBody>
      </p:sp>
      <p:sp>
        <p:nvSpPr>
          <p:cNvPr id="185" name="object 185"/>
          <p:cNvSpPr/>
          <p:nvPr/>
        </p:nvSpPr>
        <p:spPr>
          <a:xfrm>
            <a:off x="6443090" y="5144008"/>
            <a:ext cx="142875" cy="198755"/>
          </a:xfrm>
          <a:custGeom>
            <a:avLst/>
            <a:gdLst/>
            <a:ahLst/>
            <a:cxnLst/>
            <a:rect l="l" t="t" r="r" b="b"/>
            <a:pathLst>
              <a:path w="142875" h="198754">
                <a:moveTo>
                  <a:pt x="142875" y="0"/>
                </a:moveTo>
                <a:lnTo>
                  <a:pt x="0" y="198501"/>
                </a:lnTo>
              </a:path>
            </a:pathLst>
          </a:custGeom>
          <a:ln w="12700">
            <a:solidFill>
              <a:srgbClr val="163793"/>
            </a:solidFill>
          </a:ln>
        </p:spPr>
        <p:txBody>
          <a:bodyPr wrap="square" lIns="0" tIns="0" rIns="0" bIns="0" rtlCol="0"/>
          <a:lstStyle/>
          <a:p>
            <a:endParaRPr/>
          </a:p>
        </p:txBody>
      </p:sp>
      <p:sp>
        <p:nvSpPr>
          <p:cNvPr id="186" name="object 186"/>
          <p:cNvSpPr/>
          <p:nvPr/>
        </p:nvSpPr>
        <p:spPr>
          <a:xfrm>
            <a:off x="6763766" y="5171059"/>
            <a:ext cx="74930" cy="173355"/>
          </a:xfrm>
          <a:custGeom>
            <a:avLst/>
            <a:gdLst/>
            <a:ahLst/>
            <a:cxnLst/>
            <a:rect l="l" t="t" r="r" b="b"/>
            <a:pathLst>
              <a:path w="74929" h="173354">
                <a:moveTo>
                  <a:pt x="74675" y="172974"/>
                </a:moveTo>
                <a:lnTo>
                  <a:pt x="0" y="0"/>
                </a:lnTo>
              </a:path>
            </a:pathLst>
          </a:custGeom>
          <a:ln w="12700">
            <a:solidFill>
              <a:srgbClr val="163793"/>
            </a:solidFill>
          </a:ln>
        </p:spPr>
        <p:txBody>
          <a:bodyPr wrap="square" lIns="0" tIns="0" rIns="0" bIns="0" rtlCol="0"/>
          <a:lstStyle/>
          <a:p>
            <a:endParaRPr/>
          </a:p>
        </p:txBody>
      </p:sp>
      <p:sp>
        <p:nvSpPr>
          <p:cNvPr id="187" name="object 187"/>
          <p:cNvSpPr/>
          <p:nvPr/>
        </p:nvSpPr>
        <p:spPr>
          <a:xfrm>
            <a:off x="6919341" y="5126609"/>
            <a:ext cx="503555" cy="269875"/>
          </a:xfrm>
          <a:custGeom>
            <a:avLst/>
            <a:gdLst/>
            <a:ahLst/>
            <a:cxnLst/>
            <a:rect l="l" t="t" r="r" b="b"/>
            <a:pathLst>
              <a:path w="503554" h="269875">
                <a:moveTo>
                  <a:pt x="0" y="0"/>
                </a:moveTo>
                <a:lnTo>
                  <a:pt x="503300" y="269875"/>
                </a:lnTo>
              </a:path>
            </a:pathLst>
          </a:custGeom>
          <a:ln w="12700">
            <a:solidFill>
              <a:srgbClr val="163793"/>
            </a:solidFill>
          </a:ln>
        </p:spPr>
        <p:txBody>
          <a:bodyPr wrap="square" lIns="0" tIns="0" rIns="0" bIns="0" rtlCol="0"/>
          <a:lstStyle/>
          <a:p>
            <a:endParaRPr/>
          </a:p>
        </p:txBody>
      </p:sp>
      <p:sp>
        <p:nvSpPr>
          <p:cNvPr id="188" name="object 188"/>
          <p:cNvSpPr/>
          <p:nvPr/>
        </p:nvSpPr>
        <p:spPr>
          <a:xfrm>
            <a:off x="7448042" y="4148709"/>
            <a:ext cx="227329" cy="436880"/>
          </a:xfrm>
          <a:custGeom>
            <a:avLst/>
            <a:gdLst/>
            <a:ahLst/>
            <a:cxnLst/>
            <a:rect l="l" t="t" r="r" b="b"/>
            <a:pathLst>
              <a:path w="227329" h="436879">
                <a:moveTo>
                  <a:pt x="0" y="436499"/>
                </a:moveTo>
                <a:lnTo>
                  <a:pt x="226949" y="0"/>
                </a:lnTo>
              </a:path>
            </a:pathLst>
          </a:custGeom>
          <a:ln w="12699">
            <a:solidFill>
              <a:srgbClr val="163793"/>
            </a:solidFill>
          </a:ln>
        </p:spPr>
        <p:txBody>
          <a:bodyPr wrap="square" lIns="0" tIns="0" rIns="0" bIns="0" rtlCol="0"/>
          <a:lstStyle/>
          <a:p>
            <a:endParaRPr/>
          </a:p>
        </p:txBody>
      </p:sp>
      <p:sp>
        <p:nvSpPr>
          <p:cNvPr id="189" name="object 189"/>
          <p:cNvSpPr/>
          <p:nvPr/>
        </p:nvSpPr>
        <p:spPr>
          <a:xfrm>
            <a:off x="5951029" y="4607496"/>
            <a:ext cx="414337" cy="373062"/>
          </a:xfrm>
          <a:prstGeom prst="rect">
            <a:avLst/>
          </a:prstGeom>
          <a:blipFill>
            <a:blip r:embed="rId40" cstate="print"/>
            <a:stretch>
              <a:fillRect/>
            </a:stretch>
          </a:blipFill>
        </p:spPr>
        <p:txBody>
          <a:bodyPr wrap="square" lIns="0" tIns="0" rIns="0" bIns="0" rtlCol="0"/>
          <a:lstStyle/>
          <a:p>
            <a:endParaRPr/>
          </a:p>
        </p:txBody>
      </p:sp>
      <p:sp>
        <p:nvSpPr>
          <p:cNvPr id="190" name="object 190"/>
          <p:cNvSpPr/>
          <p:nvPr/>
        </p:nvSpPr>
        <p:spPr>
          <a:xfrm>
            <a:off x="6127750" y="4643246"/>
            <a:ext cx="195325" cy="170941"/>
          </a:xfrm>
          <a:prstGeom prst="rect">
            <a:avLst/>
          </a:prstGeom>
          <a:blipFill>
            <a:blip r:embed="rId41" cstate="print"/>
            <a:stretch>
              <a:fillRect/>
            </a:stretch>
          </a:blipFill>
        </p:spPr>
        <p:txBody>
          <a:bodyPr wrap="square" lIns="0" tIns="0" rIns="0" bIns="0" rtlCol="0"/>
          <a:lstStyle/>
          <a:p>
            <a:endParaRPr/>
          </a:p>
        </p:txBody>
      </p:sp>
      <p:sp>
        <p:nvSpPr>
          <p:cNvPr id="191" name="object 191"/>
          <p:cNvSpPr/>
          <p:nvPr/>
        </p:nvSpPr>
        <p:spPr>
          <a:xfrm>
            <a:off x="5633465" y="5028184"/>
            <a:ext cx="482600" cy="406399"/>
          </a:xfrm>
          <a:prstGeom prst="rect">
            <a:avLst/>
          </a:prstGeom>
          <a:blipFill>
            <a:blip r:embed="rId42" cstate="print"/>
            <a:stretch>
              <a:fillRect/>
            </a:stretch>
          </a:blipFill>
        </p:spPr>
        <p:txBody>
          <a:bodyPr wrap="square" lIns="0" tIns="0" rIns="0" bIns="0" rtlCol="0"/>
          <a:lstStyle/>
          <a:p>
            <a:endParaRPr/>
          </a:p>
        </p:txBody>
      </p:sp>
      <p:sp>
        <p:nvSpPr>
          <p:cNvPr id="192" name="object 192"/>
          <p:cNvSpPr/>
          <p:nvPr/>
        </p:nvSpPr>
        <p:spPr>
          <a:xfrm>
            <a:off x="5839333" y="5067172"/>
            <a:ext cx="227583" cy="186181"/>
          </a:xfrm>
          <a:prstGeom prst="rect">
            <a:avLst/>
          </a:prstGeom>
          <a:blipFill>
            <a:blip r:embed="rId43" cstate="print"/>
            <a:stretch>
              <a:fillRect/>
            </a:stretch>
          </a:blipFill>
        </p:spPr>
        <p:txBody>
          <a:bodyPr wrap="square" lIns="0" tIns="0" rIns="0" bIns="0" rtlCol="0"/>
          <a:lstStyle/>
          <a:p>
            <a:endParaRPr/>
          </a:p>
        </p:txBody>
      </p:sp>
      <p:sp>
        <p:nvSpPr>
          <p:cNvPr id="193" name="object 193"/>
          <p:cNvSpPr/>
          <p:nvPr/>
        </p:nvSpPr>
        <p:spPr>
          <a:xfrm>
            <a:off x="6111303" y="5329770"/>
            <a:ext cx="427037" cy="349250"/>
          </a:xfrm>
          <a:prstGeom prst="rect">
            <a:avLst/>
          </a:prstGeom>
          <a:blipFill>
            <a:blip r:embed="rId44" cstate="print"/>
            <a:stretch>
              <a:fillRect/>
            </a:stretch>
          </a:blipFill>
        </p:spPr>
        <p:txBody>
          <a:bodyPr wrap="square" lIns="0" tIns="0" rIns="0" bIns="0" rtlCol="0"/>
          <a:lstStyle/>
          <a:p>
            <a:endParaRPr/>
          </a:p>
        </p:txBody>
      </p:sp>
      <p:sp>
        <p:nvSpPr>
          <p:cNvPr id="194" name="object 194"/>
          <p:cNvSpPr/>
          <p:nvPr/>
        </p:nvSpPr>
        <p:spPr>
          <a:xfrm>
            <a:off x="6293484" y="5363209"/>
            <a:ext cx="201294" cy="160147"/>
          </a:xfrm>
          <a:prstGeom prst="rect">
            <a:avLst/>
          </a:prstGeom>
          <a:blipFill>
            <a:blip r:embed="rId45" cstate="print"/>
            <a:stretch>
              <a:fillRect/>
            </a:stretch>
          </a:blipFill>
        </p:spPr>
        <p:txBody>
          <a:bodyPr wrap="square" lIns="0" tIns="0" rIns="0" bIns="0" rtlCol="0"/>
          <a:lstStyle/>
          <a:p>
            <a:endParaRPr/>
          </a:p>
        </p:txBody>
      </p:sp>
      <p:sp>
        <p:nvSpPr>
          <p:cNvPr id="195" name="object 195"/>
          <p:cNvSpPr/>
          <p:nvPr/>
        </p:nvSpPr>
        <p:spPr>
          <a:xfrm>
            <a:off x="6725666" y="5312308"/>
            <a:ext cx="427037" cy="350837"/>
          </a:xfrm>
          <a:prstGeom prst="rect">
            <a:avLst/>
          </a:prstGeom>
          <a:blipFill>
            <a:blip r:embed="rId46" cstate="print"/>
            <a:stretch>
              <a:fillRect/>
            </a:stretch>
          </a:blipFill>
        </p:spPr>
        <p:txBody>
          <a:bodyPr wrap="square" lIns="0" tIns="0" rIns="0" bIns="0" rtlCol="0"/>
          <a:lstStyle/>
          <a:p>
            <a:endParaRPr/>
          </a:p>
        </p:txBody>
      </p:sp>
      <p:sp>
        <p:nvSpPr>
          <p:cNvPr id="196" name="object 196"/>
          <p:cNvSpPr/>
          <p:nvPr/>
        </p:nvSpPr>
        <p:spPr>
          <a:xfrm>
            <a:off x="6769227" y="5345938"/>
            <a:ext cx="201422" cy="160781"/>
          </a:xfrm>
          <a:prstGeom prst="rect">
            <a:avLst/>
          </a:prstGeom>
          <a:blipFill>
            <a:blip r:embed="rId47" cstate="print"/>
            <a:stretch>
              <a:fillRect/>
            </a:stretch>
          </a:blipFill>
        </p:spPr>
        <p:txBody>
          <a:bodyPr wrap="square" lIns="0" tIns="0" rIns="0" bIns="0" rtlCol="0"/>
          <a:lstStyle/>
          <a:p>
            <a:endParaRPr/>
          </a:p>
        </p:txBody>
      </p:sp>
      <p:sp>
        <p:nvSpPr>
          <p:cNvPr id="197" name="object 197"/>
          <p:cNvSpPr/>
          <p:nvPr/>
        </p:nvSpPr>
        <p:spPr>
          <a:xfrm>
            <a:off x="7140956" y="4686300"/>
            <a:ext cx="614045" cy="135508"/>
          </a:xfrm>
          <a:prstGeom prst="rect">
            <a:avLst/>
          </a:prstGeom>
          <a:blipFill>
            <a:blip r:embed="rId48" cstate="print"/>
            <a:stretch>
              <a:fillRect/>
            </a:stretch>
          </a:blipFill>
        </p:spPr>
        <p:txBody>
          <a:bodyPr wrap="square" lIns="0" tIns="0" rIns="0" bIns="0" rtlCol="0"/>
          <a:lstStyle/>
          <a:p>
            <a:endParaRPr/>
          </a:p>
        </p:txBody>
      </p:sp>
      <p:sp>
        <p:nvSpPr>
          <p:cNvPr id="198" name="object 198"/>
          <p:cNvSpPr/>
          <p:nvPr/>
        </p:nvSpPr>
        <p:spPr>
          <a:xfrm>
            <a:off x="7140956" y="4686300"/>
            <a:ext cx="614045" cy="135890"/>
          </a:xfrm>
          <a:custGeom>
            <a:avLst/>
            <a:gdLst/>
            <a:ahLst/>
            <a:cxnLst/>
            <a:rect l="l" t="t" r="r" b="b"/>
            <a:pathLst>
              <a:path w="614045" h="135889">
                <a:moveTo>
                  <a:pt x="0" y="67691"/>
                </a:moveTo>
                <a:lnTo>
                  <a:pt x="34262" y="36603"/>
                </a:lnTo>
                <a:lnTo>
                  <a:pt x="73896" y="23657"/>
                </a:lnTo>
                <a:lnTo>
                  <a:pt x="125693" y="13073"/>
                </a:lnTo>
                <a:lnTo>
                  <a:pt x="165930" y="7564"/>
                </a:lnTo>
                <a:lnTo>
                  <a:pt x="209995" y="3455"/>
                </a:lnTo>
                <a:lnTo>
                  <a:pt x="257257" y="887"/>
                </a:lnTo>
                <a:lnTo>
                  <a:pt x="307086" y="0"/>
                </a:lnTo>
                <a:lnTo>
                  <a:pt x="332263" y="224"/>
                </a:lnTo>
                <a:lnTo>
                  <a:pt x="380857" y="1969"/>
                </a:lnTo>
                <a:lnTo>
                  <a:pt x="426575" y="5326"/>
                </a:lnTo>
                <a:lnTo>
                  <a:pt x="468786" y="10152"/>
                </a:lnTo>
                <a:lnTo>
                  <a:pt x="506858" y="16310"/>
                </a:lnTo>
                <a:lnTo>
                  <a:pt x="554824" y="27733"/>
                </a:lnTo>
                <a:lnTo>
                  <a:pt x="598397" y="46313"/>
                </a:lnTo>
                <a:lnTo>
                  <a:pt x="614045" y="67691"/>
                </a:lnTo>
                <a:lnTo>
                  <a:pt x="613027" y="73254"/>
                </a:lnTo>
                <a:lnTo>
                  <a:pt x="579785" y="98861"/>
                </a:lnTo>
                <a:lnTo>
                  <a:pt x="540159" y="111830"/>
                </a:lnTo>
                <a:lnTo>
                  <a:pt x="488379" y="122426"/>
                </a:lnTo>
                <a:lnTo>
                  <a:pt x="448158" y="127941"/>
                </a:lnTo>
                <a:lnTo>
                  <a:pt x="404115" y="132052"/>
                </a:lnTo>
                <a:lnTo>
                  <a:pt x="356880" y="134621"/>
                </a:lnTo>
                <a:lnTo>
                  <a:pt x="307086" y="135508"/>
                </a:lnTo>
                <a:lnTo>
                  <a:pt x="281890" y="135284"/>
                </a:lnTo>
                <a:lnTo>
                  <a:pt x="233265" y="133538"/>
                </a:lnTo>
                <a:lnTo>
                  <a:pt x="187523" y="130180"/>
                </a:lnTo>
                <a:lnTo>
                  <a:pt x="145293" y="125350"/>
                </a:lnTo>
                <a:lnTo>
                  <a:pt x="107207" y="119187"/>
                </a:lnTo>
                <a:lnTo>
                  <a:pt x="59228" y="107747"/>
                </a:lnTo>
                <a:lnTo>
                  <a:pt x="15648" y="89130"/>
                </a:lnTo>
                <a:lnTo>
                  <a:pt x="0" y="67691"/>
                </a:lnTo>
                <a:close/>
              </a:path>
            </a:pathLst>
          </a:custGeom>
          <a:ln w="9525">
            <a:solidFill>
              <a:srgbClr val="163793"/>
            </a:solidFill>
          </a:ln>
        </p:spPr>
        <p:txBody>
          <a:bodyPr wrap="square" lIns="0" tIns="0" rIns="0" bIns="0" rtlCol="0"/>
          <a:lstStyle/>
          <a:p>
            <a:endParaRPr/>
          </a:p>
        </p:txBody>
      </p:sp>
      <p:sp>
        <p:nvSpPr>
          <p:cNvPr id="199" name="object 199"/>
          <p:cNvSpPr/>
          <p:nvPr/>
        </p:nvSpPr>
        <p:spPr>
          <a:xfrm>
            <a:off x="7140956" y="4670888"/>
            <a:ext cx="616610" cy="84372"/>
          </a:xfrm>
          <a:prstGeom prst="rect">
            <a:avLst/>
          </a:prstGeom>
          <a:blipFill>
            <a:blip r:embed="rId49" cstate="print"/>
            <a:stretch>
              <a:fillRect/>
            </a:stretch>
          </a:blipFill>
        </p:spPr>
        <p:txBody>
          <a:bodyPr wrap="square" lIns="0" tIns="0" rIns="0" bIns="0" rtlCol="0"/>
          <a:lstStyle/>
          <a:p>
            <a:endParaRPr/>
          </a:p>
        </p:txBody>
      </p:sp>
      <p:sp>
        <p:nvSpPr>
          <p:cNvPr id="200" name="object 200"/>
          <p:cNvSpPr/>
          <p:nvPr/>
        </p:nvSpPr>
        <p:spPr>
          <a:xfrm>
            <a:off x="7138416" y="4578858"/>
            <a:ext cx="614044" cy="158496"/>
          </a:xfrm>
          <a:prstGeom prst="rect">
            <a:avLst/>
          </a:prstGeom>
          <a:blipFill>
            <a:blip r:embed="rId50" cstate="print"/>
            <a:stretch>
              <a:fillRect/>
            </a:stretch>
          </a:blipFill>
        </p:spPr>
        <p:txBody>
          <a:bodyPr wrap="square" lIns="0" tIns="0" rIns="0" bIns="0" rtlCol="0"/>
          <a:lstStyle/>
          <a:p>
            <a:endParaRPr/>
          </a:p>
        </p:txBody>
      </p:sp>
      <p:sp>
        <p:nvSpPr>
          <p:cNvPr id="201" name="object 201"/>
          <p:cNvSpPr/>
          <p:nvPr/>
        </p:nvSpPr>
        <p:spPr>
          <a:xfrm>
            <a:off x="7138416" y="4578858"/>
            <a:ext cx="614045" cy="158750"/>
          </a:xfrm>
          <a:custGeom>
            <a:avLst/>
            <a:gdLst/>
            <a:ahLst/>
            <a:cxnLst/>
            <a:rect l="l" t="t" r="r" b="b"/>
            <a:pathLst>
              <a:path w="614045" h="158750">
                <a:moveTo>
                  <a:pt x="0" y="79248"/>
                </a:moveTo>
                <a:lnTo>
                  <a:pt x="24139" y="48434"/>
                </a:lnTo>
                <a:lnTo>
                  <a:pt x="59265" y="32479"/>
                </a:lnTo>
                <a:lnTo>
                  <a:pt x="107259" y="19102"/>
                </a:lnTo>
                <a:lnTo>
                  <a:pt x="145350" y="11892"/>
                </a:lnTo>
                <a:lnTo>
                  <a:pt x="187577" y="6238"/>
                </a:lnTo>
                <a:lnTo>
                  <a:pt x="233307" y="2307"/>
                </a:lnTo>
                <a:lnTo>
                  <a:pt x="281907" y="263"/>
                </a:lnTo>
                <a:lnTo>
                  <a:pt x="307085" y="0"/>
                </a:lnTo>
                <a:lnTo>
                  <a:pt x="332263" y="263"/>
                </a:lnTo>
                <a:lnTo>
                  <a:pt x="380857" y="2307"/>
                </a:lnTo>
                <a:lnTo>
                  <a:pt x="426575" y="6238"/>
                </a:lnTo>
                <a:lnTo>
                  <a:pt x="468786" y="11892"/>
                </a:lnTo>
                <a:lnTo>
                  <a:pt x="506858" y="19102"/>
                </a:lnTo>
                <a:lnTo>
                  <a:pt x="554824" y="32479"/>
                </a:lnTo>
                <a:lnTo>
                  <a:pt x="589924" y="48434"/>
                </a:lnTo>
                <a:lnTo>
                  <a:pt x="614044" y="79248"/>
                </a:lnTo>
                <a:lnTo>
                  <a:pt x="613027" y="85754"/>
                </a:lnTo>
                <a:lnTo>
                  <a:pt x="579785" y="115687"/>
                </a:lnTo>
                <a:lnTo>
                  <a:pt x="540159" y="130841"/>
                </a:lnTo>
                <a:lnTo>
                  <a:pt x="488379" y="143219"/>
                </a:lnTo>
                <a:lnTo>
                  <a:pt x="448158" y="149659"/>
                </a:lnTo>
                <a:lnTo>
                  <a:pt x="404115" y="154460"/>
                </a:lnTo>
                <a:lnTo>
                  <a:pt x="356880" y="157460"/>
                </a:lnTo>
                <a:lnTo>
                  <a:pt x="307085" y="158496"/>
                </a:lnTo>
                <a:lnTo>
                  <a:pt x="281907" y="158233"/>
                </a:lnTo>
                <a:lnTo>
                  <a:pt x="233307" y="156195"/>
                </a:lnTo>
                <a:lnTo>
                  <a:pt x="187577" y="152274"/>
                </a:lnTo>
                <a:lnTo>
                  <a:pt x="145350" y="146634"/>
                </a:lnTo>
                <a:lnTo>
                  <a:pt x="107259" y="139435"/>
                </a:lnTo>
                <a:lnTo>
                  <a:pt x="59265" y="126071"/>
                </a:lnTo>
                <a:lnTo>
                  <a:pt x="24139" y="110114"/>
                </a:lnTo>
                <a:lnTo>
                  <a:pt x="0" y="79248"/>
                </a:lnTo>
                <a:close/>
              </a:path>
            </a:pathLst>
          </a:custGeom>
          <a:ln w="9525">
            <a:solidFill>
              <a:srgbClr val="163793"/>
            </a:solidFill>
          </a:ln>
        </p:spPr>
        <p:txBody>
          <a:bodyPr wrap="square" lIns="0" tIns="0" rIns="0" bIns="0" rtlCol="0"/>
          <a:lstStyle/>
          <a:p>
            <a:endParaRPr/>
          </a:p>
        </p:txBody>
      </p:sp>
      <p:sp>
        <p:nvSpPr>
          <p:cNvPr id="202" name="object 202"/>
          <p:cNvSpPr/>
          <p:nvPr/>
        </p:nvSpPr>
        <p:spPr>
          <a:xfrm>
            <a:off x="7261732" y="4619752"/>
            <a:ext cx="347345" cy="74295"/>
          </a:xfrm>
          <a:custGeom>
            <a:avLst/>
            <a:gdLst/>
            <a:ahLst/>
            <a:cxnLst/>
            <a:rect l="l" t="t" r="r" b="b"/>
            <a:pathLst>
              <a:path w="347345" h="74295">
                <a:moveTo>
                  <a:pt x="0" y="74168"/>
                </a:moveTo>
                <a:lnTo>
                  <a:pt x="107569" y="74168"/>
                </a:lnTo>
                <a:lnTo>
                  <a:pt x="215138" y="0"/>
                </a:lnTo>
                <a:lnTo>
                  <a:pt x="347345" y="0"/>
                </a:lnTo>
              </a:path>
            </a:pathLst>
          </a:custGeom>
          <a:ln w="12700">
            <a:solidFill>
              <a:srgbClr val="163793"/>
            </a:solidFill>
          </a:ln>
        </p:spPr>
        <p:txBody>
          <a:bodyPr wrap="square" lIns="0" tIns="0" rIns="0" bIns="0" rtlCol="0"/>
          <a:lstStyle/>
          <a:p>
            <a:endParaRPr/>
          </a:p>
        </p:txBody>
      </p:sp>
      <p:sp>
        <p:nvSpPr>
          <p:cNvPr id="203" name="object 203"/>
          <p:cNvSpPr/>
          <p:nvPr/>
        </p:nvSpPr>
        <p:spPr>
          <a:xfrm>
            <a:off x="7277481" y="4619752"/>
            <a:ext cx="316230" cy="74295"/>
          </a:xfrm>
          <a:custGeom>
            <a:avLst/>
            <a:gdLst/>
            <a:ahLst/>
            <a:cxnLst/>
            <a:rect l="l" t="t" r="r" b="b"/>
            <a:pathLst>
              <a:path w="316229" h="74295">
                <a:moveTo>
                  <a:pt x="0" y="0"/>
                </a:moveTo>
                <a:lnTo>
                  <a:pt x="107569" y="0"/>
                </a:lnTo>
                <a:lnTo>
                  <a:pt x="215011" y="74168"/>
                </a:lnTo>
                <a:lnTo>
                  <a:pt x="315849" y="74168"/>
                </a:lnTo>
              </a:path>
            </a:pathLst>
          </a:custGeom>
          <a:ln w="12700">
            <a:solidFill>
              <a:srgbClr val="163793"/>
            </a:solidFill>
          </a:ln>
        </p:spPr>
        <p:txBody>
          <a:bodyPr wrap="square" lIns="0" tIns="0" rIns="0" bIns="0" rtlCol="0"/>
          <a:lstStyle/>
          <a:p>
            <a:endParaRPr/>
          </a:p>
        </p:txBody>
      </p:sp>
      <p:sp>
        <p:nvSpPr>
          <p:cNvPr id="204" name="object 204"/>
          <p:cNvSpPr/>
          <p:nvPr/>
        </p:nvSpPr>
        <p:spPr>
          <a:xfrm>
            <a:off x="7140956" y="465302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05" name="object 205"/>
          <p:cNvSpPr/>
          <p:nvPr/>
        </p:nvSpPr>
        <p:spPr>
          <a:xfrm>
            <a:off x="7752460" y="465810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06" name="object 206"/>
          <p:cNvSpPr/>
          <p:nvPr/>
        </p:nvSpPr>
        <p:spPr>
          <a:xfrm>
            <a:off x="7774305" y="4984750"/>
            <a:ext cx="614172" cy="135508"/>
          </a:xfrm>
          <a:prstGeom prst="rect">
            <a:avLst/>
          </a:prstGeom>
          <a:blipFill>
            <a:blip r:embed="rId51" cstate="print"/>
            <a:stretch>
              <a:fillRect/>
            </a:stretch>
          </a:blipFill>
        </p:spPr>
        <p:txBody>
          <a:bodyPr wrap="square" lIns="0" tIns="0" rIns="0" bIns="0" rtlCol="0"/>
          <a:lstStyle/>
          <a:p>
            <a:endParaRPr/>
          </a:p>
        </p:txBody>
      </p:sp>
      <p:sp>
        <p:nvSpPr>
          <p:cNvPr id="207" name="object 207"/>
          <p:cNvSpPr/>
          <p:nvPr/>
        </p:nvSpPr>
        <p:spPr>
          <a:xfrm>
            <a:off x="7774305" y="4984750"/>
            <a:ext cx="614680" cy="135890"/>
          </a:xfrm>
          <a:custGeom>
            <a:avLst/>
            <a:gdLst/>
            <a:ahLst/>
            <a:cxnLst/>
            <a:rect l="l" t="t" r="r" b="b"/>
            <a:pathLst>
              <a:path w="614679" h="135889">
                <a:moveTo>
                  <a:pt x="0" y="67691"/>
                </a:moveTo>
                <a:lnTo>
                  <a:pt x="34286" y="36603"/>
                </a:lnTo>
                <a:lnTo>
                  <a:pt x="73939" y="23657"/>
                </a:lnTo>
                <a:lnTo>
                  <a:pt x="125748" y="13073"/>
                </a:lnTo>
                <a:lnTo>
                  <a:pt x="165986" y="7564"/>
                </a:lnTo>
                <a:lnTo>
                  <a:pt x="210043" y="3455"/>
                </a:lnTo>
                <a:lnTo>
                  <a:pt x="257288" y="887"/>
                </a:lnTo>
                <a:lnTo>
                  <a:pt x="307086" y="0"/>
                </a:lnTo>
                <a:lnTo>
                  <a:pt x="332264" y="224"/>
                </a:lnTo>
                <a:lnTo>
                  <a:pt x="380864" y="1969"/>
                </a:lnTo>
                <a:lnTo>
                  <a:pt x="426594" y="5326"/>
                </a:lnTo>
                <a:lnTo>
                  <a:pt x="468821" y="10152"/>
                </a:lnTo>
                <a:lnTo>
                  <a:pt x="506912" y="16310"/>
                </a:lnTo>
                <a:lnTo>
                  <a:pt x="554906" y="27733"/>
                </a:lnTo>
                <a:lnTo>
                  <a:pt x="598511" y="46313"/>
                </a:lnTo>
                <a:lnTo>
                  <a:pt x="614172" y="67691"/>
                </a:lnTo>
                <a:lnTo>
                  <a:pt x="613153" y="73254"/>
                </a:lnTo>
                <a:lnTo>
                  <a:pt x="579885" y="98861"/>
                </a:lnTo>
                <a:lnTo>
                  <a:pt x="540232" y="111830"/>
                </a:lnTo>
                <a:lnTo>
                  <a:pt x="488423" y="122426"/>
                </a:lnTo>
                <a:lnTo>
                  <a:pt x="448185" y="127941"/>
                </a:lnTo>
                <a:lnTo>
                  <a:pt x="404128" y="132052"/>
                </a:lnTo>
                <a:lnTo>
                  <a:pt x="356883" y="134621"/>
                </a:lnTo>
                <a:lnTo>
                  <a:pt x="307086" y="135508"/>
                </a:lnTo>
                <a:lnTo>
                  <a:pt x="281907" y="135284"/>
                </a:lnTo>
                <a:lnTo>
                  <a:pt x="233307" y="133538"/>
                </a:lnTo>
                <a:lnTo>
                  <a:pt x="187577" y="130180"/>
                </a:lnTo>
                <a:lnTo>
                  <a:pt x="145350" y="125350"/>
                </a:lnTo>
                <a:lnTo>
                  <a:pt x="107259" y="119187"/>
                </a:lnTo>
                <a:lnTo>
                  <a:pt x="59265" y="107747"/>
                </a:lnTo>
                <a:lnTo>
                  <a:pt x="15660" y="89130"/>
                </a:lnTo>
                <a:lnTo>
                  <a:pt x="0" y="67691"/>
                </a:lnTo>
                <a:close/>
              </a:path>
            </a:pathLst>
          </a:custGeom>
          <a:ln w="9524">
            <a:solidFill>
              <a:srgbClr val="163793"/>
            </a:solidFill>
          </a:ln>
        </p:spPr>
        <p:txBody>
          <a:bodyPr wrap="square" lIns="0" tIns="0" rIns="0" bIns="0" rtlCol="0"/>
          <a:lstStyle/>
          <a:p>
            <a:endParaRPr/>
          </a:p>
        </p:txBody>
      </p:sp>
      <p:sp>
        <p:nvSpPr>
          <p:cNvPr id="208" name="object 208"/>
          <p:cNvSpPr/>
          <p:nvPr/>
        </p:nvSpPr>
        <p:spPr>
          <a:xfrm>
            <a:off x="7774305" y="4969338"/>
            <a:ext cx="616610" cy="84372"/>
          </a:xfrm>
          <a:prstGeom prst="rect">
            <a:avLst/>
          </a:prstGeom>
          <a:blipFill>
            <a:blip r:embed="rId52" cstate="print"/>
            <a:stretch>
              <a:fillRect/>
            </a:stretch>
          </a:blipFill>
        </p:spPr>
        <p:txBody>
          <a:bodyPr wrap="square" lIns="0" tIns="0" rIns="0" bIns="0" rtlCol="0"/>
          <a:lstStyle/>
          <a:p>
            <a:endParaRPr/>
          </a:p>
        </p:txBody>
      </p:sp>
      <p:sp>
        <p:nvSpPr>
          <p:cNvPr id="209" name="object 209"/>
          <p:cNvSpPr/>
          <p:nvPr/>
        </p:nvSpPr>
        <p:spPr>
          <a:xfrm>
            <a:off x="7771892" y="4877308"/>
            <a:ext cx="614044" cy="158496"/>
          </a:xfrm>
          <a:prstGeom prst="rect">
            <a:avLst/>
          </a:prstGeom>
          <a:blipFill>
            <a:blip r:embed="rId50" cstate="print"/>
            <a:stretch>
              <a:fillRect/>
            </a:stretch>
          </a:blipFill>
        </p:spPr>
        <p:txBody>
          <a:bodyPr wrap="square" lIns="0" tIns="0" rIns="0" bIns="0" rtlCol="0"/>
          <a:lstStyle/>
          <a:p>
            <a:endParaRPr/>
          </a:p>
        </p:txBody>
      </p:sp>
      <p:sp>
        <p:nvSpPr>
          <p:cNvPr id="210" name="object 210"/>
          <p:cNvSpPr/>
          <p:nvPr/>
        </p:nvSpPr>
        <p:spPr>
          <a:xfrm>
            <a:off x="7771892" y="4877308"/>
            <a:ext cx="614045" cy="158750"/>
          </a:xfrm>
          <a:custGeom>
            <a:avLst/>
            <a:gdLst/>
            <a:ahLst/>
            <a:cxnLst/>
            <a:rect l="l" t="t" r="r" b="b"/>
            <a:pathLst>
              <a:path w="614045" h="158750">
                <a:moveTo>
                  <a:pt x="0" y="79248"/>
                </a:moveTo>
                <a:lnTo>
                  <a:pt x="24120" y="48434"/>
                </a:lnTo>
                <a:lnTo>
                  <a:pt x="59220" y="32479"/>
                </a:lnTo>
                <a:lnTo>
                  <a:pt x="107186" y="19102"/>
                </a:lnTo>
                <a:lnTo>
                  <a:pt x="145258" y="11892"/>
                </a:lnTo>
                <a:lnTo>
                  <a:pt x="187469" y="6238"/>
                </a:lnTo>
                <a:lnTo>
                  <a:pt x="233187" y="2307"/>
                </a:lnTo>
                <a:lnTo>
                  <a:pt x="281781" y="263"/>
                </a:lnTo>
                <a:lnTo>
                  <a:pt x="306958" y="0"/>
                </a:lnTo>
                <a:lnTo>
                  <a:pt x="332154" y="263"/>
                </a:lnTo>
                <a:lnTo>
                  <a:pt x="380779" y="2307"/>
                </a:lnTo>
                <a:lnTo>
                  <a:pt x="426521" y="6238"/>
                </a:lnTo>
                <a:lnTo>
                  <a:pt x="468751" y="11892"/>
                </a:lnTo>
                <a:lnTo>
                  <a:pt x="506837" y="19102"/>
                </a:lnTo>
                <a:lnTo>
                  <a:pt x="554816" y="32479"/>
                </a:lnTo>
                <a:lnTo>
                  <a:pt x="589922" y="48434"/>
                </a:lnTo>
                <a:lnTo>
                  <a:pt x="614044" y="79248"/>
                </a:lnTo>
                <a:lnTo>
                  <a:pt x="613027" y="85754"/>
                </a:lnTo>
                <a:lnTo>
                  <a:pt x="579782" y="115687"/>
                </a:lnTo>
                <a:lnTo>
                  <a:pt x="540148" y="130841"/>
                </a:lnTo>
                <a:lnTo>
                  <a:pt x="488351" y="143219"/>
                </a:lnTo>
                <a:lnTo>
                  <a:pt x="448114" y="149659"/>
                </a:lnTo>
                <a:lnTo>
                  <a:pt x="404049" y="154460"/>
                </a:lnTo>
                <a:lnTo>
                  <a:pt x="356787" y="157460"/>
                </a:lnTo>
                <a:lnTo>
                  <a:pt x="306958" y="158496"/>
                </a:lnTo>
                <a:lnTo>
                  <a:pt x="281781" y="158233"/>
                </a:lnTo>
                <a:lnTo>
                  <a:pt x="233187" y="156195"/>
                </a:lnTo>
                <a:lnTo>
                  <a:pt x="187469" y="152274"/>
                </a:lnTo>
                <a:lnTo>
                  <a:pt x="145258" y="146634"/>
                </a:lnTo>
                <a:lnTo>
                  <a:pt x="107186" y="139435"/>
                </a:lnTo>
                <a:lnTo>
                  <a:pt x="59220" y="126071"/>
                </a:lnTo>
                <a:lnTo>
                  <a:pt x="24120" y="110114"/>
                </a:lnTo>
                <a:lnTo>
                  <a:pt x="0" y="79248"/>
                </a:lnTo>
                <a:close/>
              </a:path>
            </a:pathLst>
          </a:custGeom>
          <a:ln w="9525">
            <a:solidFill>
              <a:srgbClr val="163793"/>
            </a:solidFill>
          </a:ln>
        </p:spPr>
        <p:txBody>
          <a:bodyPr wrap="square" lIns="0" tIns="0" rIns="0" bIns="0" rtlCol="0"/>
          <a:lstStyle/>
          <a:p>
            <a:endParaRPr/>
          </a:p>
        </p:txBody>
      </p:sp>
      <p:sp>
        <p:nvSpPr>
          <p:cNvPr id="211" name="object 211"/>
          <p:cNvSpPr/>
          <p:nvPr/>
        </p:nvSpPr>
        <p:spPr>
          <a:xfrm>
            <a:off x="7895208" y="4918202"/>
            <a:ext cx="347345" cy="74295"/>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a:p>
        </p:txBody>
      </p:sp>
      <p:sp>
        <p:nvSpPr>
          <p:cNvPr id="212" name="object 212"/>
          <p:cNvSpPr/>
          <p:nvPr/>
        </p:nvSpPr>
        <p:spPr>
          <a:xfrm>
            <a:off x="7910830" y="4918202"/>
            <a:ext cx="316230" cy="74295"/>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a:p>
        </p:txBody>
      </p:sp>
      <p:sp>
        <p:nvSpPr>
          <p:cNvPr id="213" name="object 213"/>
          <p:cNvSpPr/>
          <p:nvPr/>
        </p:nvSpPr>
        <p:spPr>
          <a:xfrm>
            <a:off x="7774305" y="495147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14" name="object 214"/>
          <p:cNvSpPr/>
          <p:nvPr/>
        </p:nvSpPr>
        <p:spPr>
          <a:xfrm>
            <a:off x="8385936" y="495655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15" name="object 215"/>
          <p:cNvSpPr/>
          <p:nvPr/>
        </p:nvSpPr>
        <p:spPr>
          <a:xfrm>
            <a:off x="6424929" y="5029200"/>
            <a:ext cx="614172" cy="135508"/>
          </a:xfrm>
          <a:prstGeom prst="rect">
            <a:avLst/>
          </a:prstGeom>
          <a:blipFill>
            <a:blip r:embed="rId51" cstate="print"/>
            <a:stretch>
              <a:fillRect/>
            </a:stretch>
          </a:blipFill>
        </p:spPr>
        <p:txBody>
          <a:bodyPr wrap="square" lIns="0" tIns="0" rIns="0" bIns="0" rtlCol="0"/>
          <a:lstStyle/>
          <a:p>
            <a:endParaRPr/>
          </a:p>
        </p:txBody>
      </p:sp>
      <p:sp>
        <p:nvSpPr>
          <p:cNvPr id="216" name="object 216"/>
          <p:cNvSpPr/>
          <p:nvPr/>
        </p:nvSpPr>
        <p:spPr>
          <a:xfrm>
            <a:off x="6424929" y="5029200"/>
            <a:ext cx="614680" cy="135890"/>
          </a:xfrm>
          <a:custGeom>
            <a:avLst/>
            <a:gdLst/>
            <a:ahLst/>
            <a:cxnLst/>
            <a:rect l="l" t="t" r="r" b="b"/>
            <a:pathLst>
              <a:path w="614679" h="135889">
                <a:moveTo>
                  <a:pt x="0" y="67691"/>
                </a:moveTo>
                <a:lnTo>
                  <a:pt x="34286" y="36603"/>
                </a:lnTo>
                <a:lnTo>
                  <a:pt x="73939" y="23657"/>
                </a:lnTo>
                <a:lnTo>
                  <a:pt x="125748" y="13073"/>
                </a:lnTo>
                <a:lnTo>
                  <a:pt x="165986" y="7564"/>
                </a:lnTo>
                <a:lnTo>
                  <a:pt x="210043" y="3455"/>
                </a:lnTo>
                <a:lnTo>
                  <a:pt x="257288" y="887"/>
                </a:lnTo>
                <a:lnTo>
                  <a:pt x="307086" y="0"/>
                </a:lnTo>
                <a:lnTo>
                  <a:pt x="332264" y="224"/>
                </a:lnTo>
                <a:lnTo>
                  <a:pt x="380864" y="1969"/>
                </a:lnTo>
                <a:lnTo>
                  <a:pt x="426594" y="5326"/>
                </a:lnTo>
                <a:lnTo>
                  <a:pt x="468821" y="10152"/>
                </a:lnTo>
                <a:lnTo>
                  <a:pt x="506912" y="16310"/>
                </a:lnTo>
                <a:lnTo>
                  <a:pt x="554906" y="27733"/>
                </a:lnTo>
                <a:lnTo>
                  <a:pt x="598511" y="46313"/>
                </a:lnTo>
                <a:lnTo>
                  <a:pt x="614172" y="67691"/>
                </a:lnTo>
                <a:lnTo>
                  <a:pt x="613153" y="73254"/>
                </a:lnTo>
                <a:lnTo>
                  <a:pt x="579885" y="98861"/>
                </a:lnTo>
                <a:lnTo>
                  <a:pt x="540232" y="111830"/>
                </a:lnTo>
                <a:lnTo>
                  <a:pt x="488423" y="122426"/>
                </a:lnTo>
                <a:lnTo>
                  <a:pt x="448185" y="127941"/>
                </a:lnTo>
                <a:lnTo>
                  <a:pt x="404128" y="132052"/>
                </a:lnTo>
                <a:lnTo>
                  <a:pt x="356883" y="134621"/>
                </a:lnTo>
                <a:lnTo>
                  <a:pt x="307086" y="135508"/>
                </a:lnTo>
                <a:lnTo>
                  <a:pt x="281907" y="135284"/>
                </a:lnTo>
                <a:lnTo>
                  <a:pt x="233307" y="133538"/>
                </a:lnTo>
                <a:lnTo>
                  <a:pt x="187577" y="130180"/>
                </a:lnTo>
                <a:lnTo>
                  <a:pt x="145350" y="125350"/>
                </a:lnTo>
                <a:lnTo>
                  <a:pt x="107259" y="119187"/>
                </a:lnTo>
                <a:lnTo>
                  <a:pt x="59265" y="107747"/>
                </a:lnTo>
                <a:lnTo>
                  <a:pt x="15660" y="89130"/>
                </a:lnTo>
                <a:lnTo>
                  <a:pt x="0" y="67691"/>
                </a:lnTo>
                <a:close/>
              </a:path>
            </a:pathLst>
          </a:custGeom>
          <a:ln w="9524">
            <a:solidFill>
              <a:srgbClr val="163793"/>
            </a:solidFill>
          </a:ln>
        </p:spPr>
        <p:txBody>
          <a:bodyPr wrap="square" lIns="0" tIns="0" rIns="0" bIns="0" rtlCol="0"/>
          <a:lstStyle/>
          <a:p>
            <a:endParaRPr/>
          </a:p>
        </p:txBody>
      </p:sp>
      <p:sp>
        <p:nvSpPr>
          <p:cNvPr id="217" name="object 217"/>
          <p:cNvSpPr/>
          <p:nvPr/>
        </p:nvSpPr>
        <p:spPr>
          <a:xfrm>
            <a:off x="6424929" y="5013788"/>
            <a:ext cx="616610" cy="84372"/>
          </a:xfrm>
          <a:prstGeom prst="rect">
            <a:avLst/>
          </a:prstGeom>
          <a:blipFill>
            <a:blip r:embed="rId52" cstate="print"/>
            <a:stretch>
              <a:fillRect/>
            </a:stretch>
          </a:blipFill>
        </p:spPr>
        <p:txBody>
          <a:bodyPr wrap="square" lIns="0" tIns="0" rIns="0" bIns="0" rtlCol="0"/>
          <a:lstStyle/>
          <a:p>
            <a:endParaRPr/>
          </a:p>
        </p:txBody>
      </p:sp>
      <p:sp>
        <p:nvSpPr>
          <p:cNvPr id="218" name="object 218"/>
          <p:cNvSpPr/>
          <p:nvPr/>
        </p:nvSpPr>
        <p:spPr>
          <a:xfrm>
            <a:off x="6422516" y="4921758"/>
            <a:ext cx="614044" cy="158496"/>
          </a:xfrm>
          <a:prstGeom prst="rect">
            <a:avLst/>
          </a:prstGeom>
          <a:blipFill>
            <a:blip r:embed="rId50" cstate="print"/>
            <a:stretch>
              <a:fillRect/>
            </a:stretch>
          </a:blipFill>
        </p:spPr>
        <p:txBody>
          <a:bodyPr wrap="square" lIns="0" tIns="0" rIns="0" bIns="0" rtlCol="0"/>
          <a:lstStyle/>
          <a:p>
            <a:endParaRPr/>
          </a:p>
        </p:txBody>
      </p:sp>
      <p:sp>
        <p:nvSpPr>
          <p:cNvPr id="219" name="object 219"/>
          <p:cNvSpPr/>
          <p:nvPr/>
        </p:nvSpPr>
        <p:spPr>
          <a:xfrm>
            <a:off x="6422516" y="4921758"/>
            <a:ext cx="614045" cy="158750"/>
          </a:xfrm>
          <a:custGeom>
            <a:avLst/>
            <a:gdLst/>
            <a:ahLst/>
            <a:cxnLst/>
            <a:rect l="l" t="t" r="r" b="b"/>
            <a:pathLst>
              <a:path w="614045" h="158750">
                <a:moveTo>
                  <a:pt x="0" y="79248"/>
                </a:moveTo>
                <a:lnTo>
                  <a:pt x="24120" y="48434"/>
                </a:lnTo>
                <a:lnTo>
                  <a:pt x="59220" y="32479"/>
                </a:lnTo>
                <a:lnTo>
                  <a:pt x="107186" y="19102"/>
                </a:lnTo>
                <a:lnTo>
                  <a:pt x="145258" y="11892"/>
                </a:lnTo>
                <a:lnTo>
                  <a:pt x="187469" y="6238"/>
                </a:lnTo>
                <a:lnTo>
                  <a:pt x="233187" y="2307"/>
                </a:lnTo>
                <a:lnTo>
                  <a:pt x="281781" y="263"/>
                </a:lnTo>
                <a:lnTo>
                  <a:pt x="306959" y="0"/>
                </a:lnTo>
                <a:lnTo>
                  <a:pt x="332154" y="263"/>
                </a:lnTo>
                <a:lnTo>
                  <a:pt x="380779" y="2307"/>
                </a:lnTo>
                <a:lnTo>
                  <a:pt x="426521" y="6238"/>
                </a:lnTo>
                <a:lnTo>
                  <a:pt x="468751" y="11892"/>
                </a:lnTo>
                <a:lnTo>
                  <a:pt x="506837" y="19102"/>
                </a:lnTo>
                <a:lnTo>
                  <a:pt x="554816" y="32479"/>
                </a:lnTo>
                <a:lnTo>
                  <a:pt x="589922" y="48434"/>
                </a:lnTo>
                <a:lnTo>
                  <a:pt x="614044" y="79248"/>
                </a:lnTo>
                <a:lnTo>
                  <a:pt x="613027" y="85754"/>
                </a:lnTo>
                <a:lnTo>
                  <a:pt x="579782" y="115687"/>
                </a:lnTo>
                <a:lnTo>
                  <a:pt x="540148" y="130841"/>
                </a:lnTo>
                <a:lnTo>
                  <a:pt x="488351" y="143219"/>
                </a:lnTo>
                <a:lnTo>
                  <a:pt x="448114" y="149659"/>
                </a:lnTo>
                <a:lnTo>
                  <a:pt x="404049" y="154460"/>
                </a:lnTo>
                <a:lnTo>
                  <a:pt x="356787" y="157460"/>
                </a:lnTo>
                <a:lnTo>
                  <a:pt x="306959" y="158496"/>
                </a:lnTo>
                <a:lnTo>
                  <a:pt x="281781" y="158233"/>
                </a:lnTo>
                <a:lnTo>
                  <a:pt x="233187" y="156195"/>
                </a:lnTo>
                <a:lnTo>
                  <a:pt x="187469" y="152274"/>
                </a:lnTo>
                <a:lnTo>
                  <a:pt x="145258" y="146634"/>
                </a:lnTo>
                <a:lnTo>
                  <a:pt x="107186" y="139435"/>
                </a:lnTo>
                <a:lnTo>
                  <a:pt x="59220" y="126071"/>
                </a:lnTo>
                <a:lnTo>
                  <a:pt x="24120" y="110114"/>
                </a:lnTo>
                <a:lnTo>
                  <a:pt x="0" y="79248"/>
                </a:lnTo>
                <a:close/>
              </a:path>
            </a:pathLst>
          </a:custGeom>
          <a:ln w="9525">
            <a:solidFill>
              <a:srgbClr val="163793"/>
            </a:solidFill>
          </a:ln>
        </p:spPr>
        <p:txBody>
          <a:bodyPr wrap="square" lIns="0" tIns="0" rIns="0" bIns="0" rtlCol="0"/>
          <a:lstStyle/>
          <a:p>
            <a:endParaRPr/>
          </a:p>
        </p:txBody>
      </p:sp>
      <p:sp>
        <p:nvSpPr>
          <p:cNvPr id="220" name="object 220"/>
          <p:cNvSpPr/>
          <p:nvPr/>
        </p:nvSpPr>
        <p:spPr>
          <a:xfrm>
            <a:off x="6545833" y="4962652"/>
            <a:ext cx="347345" cy="74295"/>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a:p>
        </p:txBody>
      </p:sp>
      <p:sp>
        <p:nvSpPr>
          <p:cNvPr id="221" name="object 221"/>
          <p:cNvSpPr/>
          <p:nvPr/>
        </p:nvSpPr>
        <p:spPr>
          <a:xfrm>
            <a:off x="6561455" y="4962652"/>
            <a:ext cx="316230" cy="74295"/>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a:p>
        </p:txBody>
      </p:sp>
      <p:sp>
        <p:nvSpPr>
          <p:cNvPr id="222" name="object 222"/>
          <p:cNvSpPr/>
          <p:nvPr/>
        </p:nvSpPr>
        <p:spPr>
          <a:xfrm>
            <a:off x="6424929" y="499592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23" name="object 223"/>
          <p:cNvSpPr/>
          <p:nvPr/>
        </p:nvSpPr>
        <p:spPr>
          <a:xfrm>
            <a:off x="7036561" y="500100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24" name="object 224"/>
          <p:cNvSpPr/>
          <p:nvPr/>
        </p:nvSpPr>
        <p:spPr>
          <a:xfrm>
            <a:off x="7340472" y="5131917"/>
            <a:ext cx="411949" cy="366166"/>
          </a:xfrm>
          <a:prstGeom prst="rect">
            <a:avLst/>
          </a:prstGeom>
          <a:blipFill>
            <a:blip r:embed="rId30" cstate="print"/>
            <a:stretch>
              <a:fillRect/>
            </a:stretch>
          </a:blipFill>
        </p:spPr>
        <p:txBody>
          <a:bodyPr wrap="square" lIns="0" tIns="0" rIns="0" bIns="0" rtlCol="0"/>
          <a:lstStyle/>
          <a:p>
            <a:endParaRPr/>
          </a:p>
        </p:txBody>
      </p:sp>
      <p:sp>
        <p:nvSpPr>
          <p:cNvPr id="225" name="object 225"/>
          <p:cNvSpPr/>
          <p:nvPr/>
        </p:nvSpPr>
        <p:spPr>
          <a:xfrm>
            <a:off x="7308342" y="5077409"/>
            <a:ext cx="563562" cy="126542"/>
          </a:xfrm>
          <a:prstGeom prst="rect">
            <a:avLst/>
          </a:prstGeom>
          <a:blipFill>
            <a:blip r:embed="rId53" cstate="print"/>
            <a:stretch>
              <a:fillRect/>
            </a:stretch>
          </a:blipFill>
        </p:spPr>
        <p:txBody>
          <a:bodyPr wrap="square" lIns="0" tIns="0" rIns="0" bIns="0" rtlCol="0"/>
          <a:lstStyle/>
          <a:p>
            <a:endParaRPr/>
          </a:p>
        </p:txBody>
      </p:sp>
      <p:sp>
        <p:nvSpPr>
          <p:cNvPr id="226" name="object 226"/>
          <p:cNvSpPr/>
          <p:nvPr/>
        </p:nvSpPr>
        <p:spPr>
          <a:xfrm>
            <a:off x="8596121" y="5076571"/>
            <a:ext cx="45084" cy="458978"/>
          </a:xfrm>
          <a:prstGeom prst="rect">
            <a:avLst/>
          </a:prstGeom>
          <a:blipFill>
            <a:blip r:embed="rId54" cstate="print"/>
            <a:stretch>
              <a:fillRect/>
            </a:stretch>
          </a:blipFill>
        </p:spPr>
        <p:txBody>
          <a:bodyPr wrap="square" lIns="0" tIns="0" rIns="0" bIns="0" rtlCol="0"/>
          <a:lstStyle/>
          <a:p>
            <a:endParaRPr/>
          </a:p>
        </p:txBody>
      </p:sp>
      <p:sp>
        <p:nvSpPr>
          <p:cNvPr id="227" name="object 227"/>
          <p:cNvSpPr/>
          <p:nvPr/>
        </p:nvSpPr>
        <p:spPr>
          <a:xfrm>
            <a:off x="8427466" y="5075809"/>
            <a:ext cx="166636" cy="458723"/>
          </a:xfrm>
          <a:prstGeom prst="rect">
            <a:avLst/>
          </a:prstGeom>
          <a:blipFill>
            <a:blip r:embed="rId55" cstate="print"/>
            <a:stretch>
              <a:fillRect/>
            </a:stretch>
          </a:blipFill>
        </p:spPr>
        <p:txBody>
          <a:bodyPr wrap="square" lIns="0" tIns="0" rIns="0" bIns="0" rtlCol="0"/>
          <a:lstStyle/>
          <a:p>
            <a:endParaRPr/>
          </a:p>
        </p:txBody>
      </p:sp>
      <p:sp>
        <p:nvSpPr>
          <p:cNvPr id="228" name="object 228"/>
          <p:cNvSpPr/>
          <p:nvPr/>
        </p:nvSpPr>
        <p:spPr>
          <a:xfrm>
            <a:off x="8605393" y="5104129"/>
            <a:ext cx="18081" cy="418464"/>
          </a:xfrm>
          <a:prstGeom prst="rect">
            <a:avLst/>
          </a:prstGeom>
          <a:blipFill>
            <a:blip r:embed="rId56" cstate="print"/>
            <a:stretch>
              <a:fillRect/>
            </a:stretch>
          </a:blipFill>
        </p:spPr>
        <p:txBody>
          <a:bodyPr wrap="square" lIns="0" tIns="0" rIns="0" bIns="0" rtlCol="0"/>
          <a:lstStyle/>
          <a:p>
            <a:endParaRPr/>
          </a:p>
        </p:txBody>
      </p:sp>
      <p:sp>
        <p:nvSpPr>
          <p:cNvPr id="229" name="object 229"/>
          <p:cNvSpPr/>
          <p:nvPr/>
        </p:nvSpPr>
        <p:spPr>
          <a:xfrm>
            <a:off x="8598661" y="5318886"/>
            <a:ext cx="41656" cy="37972"/>
          </a:xfrm>
          <a:prstGeom prst="rect">
            <a:avLst/>
          </a:prstGeom>
          <a:blipFill>
            <a:blip r:embed="rId57" cstate="print"/>
            <a:stretch>
              <a:fillRect/>
            </a:stretch>
          </a:blipFill>
        </p:spPr>
        <p:txBody>
          <a:bodyPr wrap="square" lIns="0" tIns="0" rIns="0" bIns="0" rtlCol="0"/>
          <a:lstStyle/>
          <a:p>
            <a:endParaRPr/>
          </a:p>
        </p:txBody>
      </p:sp>
      <p:sp>
        <p:nvSpPr>
          <p:cNvPr id="230" name="object 230"/>
          <p:cNvSpPr/>
          <p:nvPr/>
        </p:nvSpPr>
        <p:spPr>
          <a:xfrm>
            <a:off x="8427466" y="5132940"/>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1" name="object 231"/>
          <p:cNvSpPr/>
          <p:nvPr/>
        </p:nvSpPr>
        <p:spPr>
          <a:xfrm>
            <a:off x="8422703" y="5132940"/>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32" name="object 232"/>
          <p:cNvSpPr/>
          <p:nvPr/>
        </p:nvSpPr>
        <p:spPr>
          <a:xfrm>
            <a:off x="8513318" y="5123307"/>
            <a:ext cx="92075" cy="30480"/>
          </a:xfrm>
          <a:custGeom>
            <a:avLst/>
            <a:gdLst/>
            <a:ahLst/>
            <a:cxnLst/>
            <a:rect l="l" t="t" r="r" b="b"/>
            <a:pathLst>
              <a:path w="92075" h="30479">
                <a:moveTo>
                  <a:pt x="85216" y="0"/>
                </a:moveTo>
                <a:lnTo>
                  <a:pt x="6730" y="0"/>
                </a:lnTo>
                <a:lnTo>
                  <a:pt x="0" y="6731"/>
                </a:lnTo>
                <a:lnTo>
                  <a:pt x="0" y="23495"/>
                </a:lnTo>
                <a:lnTo>
                  <a:pt x="6730" y="30226"/>
                </a:lnTo>
                <a:lnTo>
                  <a:pt x="85216" y="30226"/>
                </a:lnTo>
                <a:lnTo>
                  <a:pt x="91948" y="23495"/>
                </a:lnTo>
                <a:lnTo>
                  <a:pt x="91948" y="6731"/>
                </a:lnTo>
                <a:lnTo>
                  <a:pt x="85216" y="0"/>
                </a:lnTo>
                <a:close/>
              </a:path>
            </a:pathLst>
          </a:custGeom>
          <a:solidFill>
            <a:srgbClr val="163793"/>
          </a:solidFill>
        </p:spPr>
        <p:txBody>
          <a:bodyPr wrap="square" lIns="0" tIns="0" rIns="0" bIns="0" rtlCol="0"/>
          <a:lstStyle/>
          <a:p>
            <a:endParaRPr/>
          </a:p>
        </p:txBody>
      </p:sp>
      <p:sp>
        <p:nvSpPr>
          <p:cNvPr id="233" name="object 233"/>
          <p:cNvSpPr/>
          <p:nvPr/>
        </p:nvSpPr>
        <p:spPr>
          <a:xfrm>
            <a:off x="8514842" y="5126482"/>
            <a:ext cx="88773" cy="23875"/>
          </a:xfrm>
          <a:prstGeom prst="rect">
            <a:avLst/>
          </a:prstGeom>
          <a:blipFill>
            <a:blip r:embed="rId58" cstate="print"/>
            <a:stretch>
              <a:fillRect/>
            </a:stretch>
          </a:blipFill>
        </p:spPr>
        <p:txBody>
          <a:bodyPr wrap="square" lIns="0" tIns="0" rIns="0" bIns="0" rtlCol="0"/>
          <a:lstStyle/>
          <a:p>
            <a:endParaRPr/>
          </a:p>
        </p:txBody>
      </p:sp>
      <p:sp>
        <p:nvSpPr>
          <p:cNvPr id="234" name="object 234"/>
          <p:cNvSpPr/>
          <p:nvPr/>
        </p:nvSpPr>
        <p:spPr>
          <a:xfrm>
            <a:off x="8429117" y="5199488"/>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5" name="object 235"/>
          <p:cNvSpPr/>
          <p:nvPr/>
        </p:nvSpPr>
        <p:spPr>
          <a:xfrm>
            <a:off x="8424354" y="5199488"/>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36" name="object 236"/>
          <p:cNvSpPr/>
          <p:nvPr/>
        </p:nvSpPr>
        <p:spPr>
          <a:xfrm>
            <a:off x="8513191" y="5188458"/>
            <a:ext cx="92075" cy="27305"/>
          </a:xfrm>
          <a:custGeom>
            <a:avLst/>
            <a:gdLst/>
            <a:ahLst/>
            <a:cxnLst/>
            <a:rect l="l" t="t" r="r" b="b"/>
            <a:pathLst>
              <a:path w="92075" h="27304">
                <a:moveTo>
                  <a:pt x="85978" y="0"/>
                </a:moveTo>
                <a:lnTo>
                  <a:pt x="5968" y="0"/>
                </a:lnTo>
                <a:lnTo>
                  <a:pt x="0" y="5969"/>
                </a:lnTo>
                <a:lnTo>
                  <a:pt x="0" y="20828"/>
                </a:lnTo>
                <a:lnTo>
                  <a:pt x="5968" y="26924"/>
                </a:lnTo>
                <a:lnTo>
                  <a:pt x="85978" y="26924"/>
                </a:lnTo>
                <a:lnTo>
                  <a:pt x="92075" y="20828"/>
                </a:lnTo>
                <a:lnTo>
                  <a:pt x="92075" y="5969"/>
                </a:lnTo>
                <a:lnTo>
                  <a:pt x="85978" y="0"/>
                </a:lnTo>
                <a:close/>
              </a:path>
            </a:pathLst>
          </a:custGeom>
          <a:solidFill>
            <a:srgbClr val="163793"/>
          </a:solidFill>
        </p:spPr>
        <p:txBody>
          <a:bodyPr wrap="square" lIns="0" tIns="0" rIns="0" bIns="0" rtlCol="0"/>
          <a:lstStyle/>
          <a:p>
            <a:endParaRPr/>
          </a:p>
        </p:txBody>
      </p:sp>
      <p:sp>
        <p:nvSpPr>
          <p:cNvPr id="237" name="object 237"/>
          <p:cNvSpPr/>
          <p:nvPr/>
        </p:nvSpPr>
        <p:spPr>
          <a:xfrm>
            <a:off x="8514842" y="5191759"/>
            <a:ext cx="88900" cy="20700"/>
          </a:xfrm>
          <a:prstGeom prst="rect">
            <a:avLst/>
          </a:prstGeom>
          <a:blipFill>
            <a:blip r:embed="rId59" cstate="print"/>
            <a:stretch>
              <a:fillRect/>
            </a:stretch>
          </a:blipFill>
        </p:spPr>
        <p:txBody>
          <a:bodyPr wrap="square" lIns="0" tIns="0" rIns="0" bIns="0" rtlCol="0"/>
          <a:lstStyle/>
          <a:p>
            <a:endParaRPr/>
          </a:p>
        </p:txBody>
      </p:sp>
      <p:sp>
        <p:nvSpPr>
          <p:cNvPr id="238" name="object 238"/>
          <p:cNvSpPr/>
          <p:nvPr/>
        </p:nvSpPr>
        <p:spPr>
          <a:xfrm>
            <a:off x="8429117" y="5266163"/>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9" name="object 239"/>
          <p:cNvSpPr/>
          <p:nvPr/>
        </p:nvSpPr>
        <p:spPr>
          <a:xfrm>
            <a:off x="8424354" y="5266163"/>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40" name="object 240"/>
          <p:cNvSpPr/>
          <p:nvPr/>
        </p:nvSpPr>
        <p:spPr>
          <a:xfrm>
            <a:off x="8430641" y="5326615"/>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41" name="object 241"/>
          <p:cNvSpPr/>
          <p:nvPr/>
        </p:nvSpPr>
        <p:spPr>
          <a:xfrm>
            <a:off x="8425878" y="5326615"/>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42" name="object 242"/>
          <p:cNvSpPr/>
          <p:nvPr/>
        </p:nvSpPr>
        <p:spPr>
          <a:xfrm>
            <a:off x="8511667" y="5320157"/>
            <a:ext cx="92075" cy="27305"/>
          </a:xfrm>
          <a:custGeom>
            <a:avLst/>
            <a:gdLst/>
            <a:ahLst/>
            <a:cxnLst/>
            <a:rect l="l" t="t" r="r" b="b"/>
            <a:pathLst>
              <a:path w="92075" h="27304">
                <a:moveTo>
                  <a:pt x="85978" y="0"/>
                </a:moveTo>
                <a:lnTo>
                  <a:pt x="6096" y="0"/>
                </a:lnTo>
                <a:lnTo>
                  <a:pt x="0" y="6096"/>
                </a:lnTo>
                <a:lnTo>
                  <a:pt x="0" y="21082"/>
                </a:lnTo>
                <a:lnTo>
                  <a:pt x="6096" y="27051"/>
                </a:lnTo>
                <a:lnTo>
                  <a:pt x="85978" y="27051"/>
                </a:lnTo>
                <a:lnTo>
                  <a:pt x="92075" y="21082"/>
                </a:lnTo>
                <a:lnTo>
                  <a:pt x="92075" y="6096"/>
                </a:lnTo>
                <a:lnTo>
                  <a:pt x="85978" y="0"/>
                </a:lnTo>
                <a:close/>
              </a:path>
            </a:pathLst>
          </a:custGeom>
          <a:solidFill>
            <a:srgbClr val="163793"/>
          </a:solidFill>
        </p:spPr>
        <p:txBody>
          <a:bodyPr wrap="square" lIns="0" tIns="0" rIns="0" bIns="0" rtlCol="0"/>
          <a:lstStyle/>
          <a:p>
            <a:endParaRPr/>
          </a:p>
        </p:txBody>
      </p:sp>
      <p:sp>
        <p:nvSpPr>
          <p:cNvPr id="243" name="object 243"/>
          <p:cNvSpPr/>
          <p:nvPr/>
        </p:nvSpPr>
        <p:spPr>
          <a:xfrm>
            <a:off x="8513191" y="5320157"/>
            <a:ext cx="88900" cy="23876"/>
          </a:xfrm>
          <a:prstGeom prst="rect">
            <a:avLst/>
          </a:prstGeom>
          <a:blipFill>
            <a:blip r:embed="rId60" cstate="print"/>
            <a:stretch>
              <a:fillRect/>
            </a:stretch>
          </a:blipFill>
        </p:spPr>
        <p:txBody>
          <a:bodyPr wrap="square" lIns="0" tIns="0" rIns="0" bIns="0" rtlCol="0"/>
          <a:lstStyle/>
          <a:p>
            <a:endParaRPr/>
          </a:p>
        </p:txBody>
      </p:sp>
      <p:sp>
        <p:nvSpPr>
          <p:cNvPr id="244" name="object 244"/>
          <p:cNvSpPr/>
          <p:nvPr/>
        </p:nvSpPr>
        <p:spPr>
          <a:xfrm>
            <a:off x="8599296" y="5261483"/>
            <a:ext cx="41655" cy="37718"/>
          </a:xfrm>
          <a:prstGeom prst="rect">
            <a:avLst/>
          </a:prstGeom>
          <a:blipFill>
            <a:blip r:embed="rId61" cstate="print"/>
            <a:stretch>
              <a:fillRect/>
            </a:stretch>
          </a:blipFill>
        </p:spPr>
        <p:txBody>
          <a:bodyPr wrap="square" lIns="0" tIns="0" rIns="0" bIns="0" rtlCol="0"/>
          <a:lstStyle/>
          <a:p>
            <a:endParaRPr/>
          </a:p>
        </p:txBody>
      </p:sp>
      <p:sp>
        <p:nvSpPr>
          <p:cNvPr id="245" name="object 245"/>
          <p:cNvSpPr/>
          <p:nvPr/>
        </p:nvSpPr>
        <p:spPr>
          <a:xfrm>
            <a:off x="8511667" y="5256657"/>
            <a:ext cx="93980" cy="27305"/>
          </a:xfrm>
          <a:custGeom>
            <a:avLst/>
            <a:gdLst/>
            <a:ahLst/>
            <a:cxnLst/>
            <a:rect l="l" t="t" r="r" b="b"/>
            <a:pathLst>
              <a:path w="93979" h="27304">
                <a:moveTo>
                  <a:pt x="87629" y="0"/>
                </a:moveTo>
                <a:lnTo>
                  <a:pt x="5968" y="0"/>
                </a:lnTo>
                <a:lnTo>
                  <a:pt x="0" y="5969"/>
                </a:lnTo>
                <a:lnTo>
                  <a:pt x="0" y="20828"/>
                </a:lnTo>
                <a:lnTo>
                  <a:pt x="5968" y="26924"/>
                </a:lnTo>
                <a:lnTo>
                  <a:pt x="87629" y="26924"/>
                </a:lnTo>
                <a:lnTo>
                  <a:pt x="93599" y="20828"/>
                </a:lnTo>
                <a:lnTo>
                  <a:pt x="93599" y="5969"/>
                </a:lnTo>
                <a:lnTo>
                  <a:pt x="87629" y="0"/>
                </a:lnTo>
                <a:close/>
              </a:path>
            </a:pathLst>
          </a:custGeom>
          <a:solidFill>
            <a:srgbClr val="163793"/>
          </a:solidFill>
        </p:spPr>
        <p:txBody>
          <a:bodyPr wrap="square" lIns="0" tIns="0" rIns="0" bIns="0" rtlCol="0"/>
          <a:lstStyle/>
          <a:p>
            <a:endParaRPr/>
          </a:p>
        </p:txBody>
      </p:sp>
      <p:sp>
        <p:nvSpPr>
          <p:cNvPr id="246" name="object 246"/>
          <p:cNvSpPr/>
          <p:nvPr/>
        </p:nvSpPr>
        <p:spPr>
          <a:xfrm>
            <a:off x="8513191" y="5259832"/>
            <a:ext cx="92075" cy="20701"/>
          </a:xfrm>
          <a:prstGeom prst="rect">
            <a:avLst/>
          </a:prstGeom>
          <a:blipFill>
            <a:blip r:embed="rId60" cstate="print"/>
            <a:stretch>
              <a:fillRect/>
            </a:stretch>
          </a:blipFill>
        </p:spPr>
        <p:txBody>
          <a:bodyPr wrap="square" lIns="0" tIns="0" rIns="0" bIns="0" rtlCol="0"/>
          <a:lstStyle/>
          <a:p>
            <a:endParaRPr/>
          </a:p>
        </p:txBody>
      </p:sp>
      <p:sp>
        <p:nvSpPr>
          <p:cNvPr id="247" name="object 247"/>
          <p:cNvSpPr/>
          <p:nvPr/>
        </p:nvSpPr>
        <p:spPr>
          <a:xfrm>
            <a:off x="8592566" y="5075809"/>
            <a:ext cx="11151" cy="458723"/>
          </a:xfrm>
          <a:prstGeom prst="rect">
            <a:avLst/>
          </a:prstGeom>
          <a:blipFill>
            <a:blip r:embed="rId62" cstate="print"/>
            <a:stretch>
              <a:fillRect/>
            </a:stretch>
          </a:blipFill>
        </p:spPr>
        <p:txBody>
          <a:bodyPr wrap="square" lIns="0" tIns="0" rIns="0" bIns="0" rtlCol="0"/>
          <a:lstStyle/>
          <a:p>
            <a:endParaRPr/>
          </a:p>
        </p:txBody>
      </p:sp>
      <p:sp>
        <p:nvSpPr>
          <p:cNvPr id="248" name="object 248"/>
          <p:cNvSpPr/>
          <p:nvPr/>
        </p:nvSpPr>
        <p:spPr>
          <a:xfrm>
            <a:off x="8598141" y="5071046"/>
            <a:ext cx="0" cy="468630"/>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a:p>
        </p:txBody>
      </p:sp>
      <p:sp>
        <p:nvSpPr>
          <p:cNvPr id="249" name="object 249"/>
          <p:cNvSpPr/>
          <p:nvPr/>
        </p:nvSpPr>
        <p:spPr>
          <a:xfrm>
            <a:off x="8603615" y="5191759"/>
            <a:ext cx="37210" cy="42798"/>
          </a:xfrm>
          <a:prstGeom prst="rect">
            <a:avLst/>
          </a:prstGeom>
          <a:blipFill>
            <a:blip r:embed="rId63" cstate="print"/>
            <a:stretch>
              <a:fillRect/>
            </a:stretch>
          </a:blipFill>
        </p:spPr>
        <p:txBody>
          <a:bodyPr wrap="square" lIns="0" tIns="0" rIns="0" bIns="0" rtlCol="0"/>
          <a:lstStyle/>
          <a:p>
            <a:endParaRPr/>
          </a:p>
        </p:txBody>
      </p:sp>
      <p:sp>
        <p:nvSpPr>
          <p:cNvPr id="250" name="object 250"/>
          <p:cNvSpPr/>
          <p:nvPr/>
        </p:nvSpPr>
        <p:spPr>
          <a:xfrm>
            <a:off x="8603615" y="5126228"/>
            <a:ext cx="36362" cy="42406"/>
          </a:xfrm>
          <a:prstGeom prst="rect">
            <a:avLst/>
          </a:prstGeom>
          <a:blipFill>
            <a:blip r:embed="rId64" cstate="print"/>
            <a:stretch>
              <a:fillRect/>
            </a:stretch>
          </a:blipFill>
        </p:spPr>
        <p:txBody>
          <a:bodyPr wrap="square" lIns="0" tIns="0" rIns="0" bIns="0" rtlCol="0"/>
          <a:lstStyle/>
          <a:p>
            <a:endParaRPr/>
          </a:p>
        </p:txBody>
      </p:sp>
      <p:sp>
        <p:nvSpPr>
          <p:cNvPr id="251" name="object 251"/>
          <p:cNvSpPr/>
          <p:nvPr/>
        </p:nvSpPr>
        <p:spPr>
          <a:xfrm>
            <a:off x="8635365" y="5513832"/>
            <a:ext cx="8255" cy="19050"/>
          </a:xfrm>
          <a:custGeom>
            <a:avLst/>
            <a:gdLst/>
            <a:ahLst/>
            <a:cxnLst/>
            <a:rect l="l" t="t" r="r" b="b"/>
            <a:pathLst>
              <a:path w="8254" h="19050">
                <a:moveTo>
                  <a:pt x="6223" y="0"/>
                </a:moveTo>
                <a:lnTo>
                  <a:pt x="1777" y="0"/>
                </a:lnTo>
                <a:lnTo>
                  <a:pt x="0" y="4318"/>
                </a:lnTo>
                <a:lnTo>
                  <a:pt x="0" y="14859"/>
                </a:lnTo>
                <a:lnTo>
                  <a:pt x="1777" y="19050"/>
                </a:lnTo>
                <a:lnTo>
                  <a:pt x="6223" y="19050"/>
                </a:lnTo>
                <a:lnTo>
                  <a:pt x="8000" y="14859"/>
                </a:lnTo>
                <a:lnTo>
                  <a:pt x="8000" y="4318"/>
                </a:lnTo>
                <a:lnTo>
                  <a:pt x="6223" y="0"/>
                </a:lnTo>
                <a:close/>
              </a:path>
            </a:pathLst>
          </a:custGeom>
          <a:solidFill>
            <a:srgbClr val="333333"/>
          </a:solidFill>
        </p:spPr>
        <p:txBody>
          <a:bodyPr wrap="square" lIns="0" tIns="0" rIns="0" bIns="0" rtlCol="0"/>
          <a:lstStyle/>
          <a:p>
            <a:endParaRPr/>
          </a:p>
        </p:txBody>
      </p:sp>
      <p:sp>
        <p:nvSpPr>
          <p:cNvPr id="252" name="object 252"/>
          <p:cNvSpPr/>
          <p:nvPr/>
        </p:nvSpPr>
        <p:spPr>
          <a:xfrm>
            <a:off x="8601456" y="5514466"/>
            <a:ext cx="39370" cy="40640"/>
          </a:xfrm>
          <a:custGeom>
            <a:avLst/>
            <a:gdLst/>
            <a:ahLst/>
            <a:cxnLst/>
            <a:rect l="l" t="t" r="r" b="b"/>
            <a:pathLst>
              <a:path w="39370" h="40639">
                <a:moveTo>
                  <a:pt x="38226" y="0"/>
                </a:moveTo>
                <a:lnTo>
                  <a:pt x="0" y="17653"/>
                </a:lnTo>
                <a:lnTo>
                  <a:pt x="253" y="40132"/>
                </a:lnTo>
                <a:lnTo>
                  <a:pt x="39116" y="18415"/>
                </a:lnTo>
                <a:lnTo>
                  <a:pt x="38226" y="0"/>
                </a:lnTo>
                <a:close/>
              </a:path>
            </a:pathLst>
          </a:custGeom>
          <a:solidFill>
            <a:srgbClr val="333333"/>
          </a:solidFill>
        </p:spPr>
        <p:txBody>
          <a:bodyPr wrap="square" lIns="0" tIns="0" rIns="0" bIns="0" rtlCol="0"/>
          <a:lstStyle/>
          <a:p>
            <a:endParaRPr/>
          </a:p>
        </p:txBody>
      </p:sp>
      <p:sp>
        <p:nvSpPr>
          <p:cNvPr id="253" name="object 253"/>
          <p:cNvSpPr/>
          <p:nvPr/>
        </p:nvSpPr>
        <p:spPr>
          <a:xfrm>
            <a:off x="8416417" y="5526659"/>
            <a:ext cx="190500" cy="30480"/>
          </a:xfrm>
          <a:custGeom>
            <a:avLst/>
            <a:gdLst/>
            <a:ahLst/>
            <a:cxnLst/>
            <a:rect l="l" t="t" r="r" b="b"/>
            <a:pathLst>
              <a:path w="190500" h="30479">
                <a:moveTo>
                  <a:pt x="183768" y="0"/>
                </a:moveTo>
                <a:lnTo>
                  <a:pt x="6730" y="0"/>
                </a:lnTo>
                <a:lnTo>
                  <a:pt x="0" y="6730"/>
                </a:lnTo>
                <a:lnTo>
                  <a:pt x="0" y="23367"/>
                </a:lnTo>
                <a:lnTo>
                  <a:pt x="6730" y="30098"/>
                </a:lnTo>
                <a:lnTo>
                  <a:pt x="183768" y="30098"/>
                </a:lnTo>
                <a:lnTo>
                  <a:pt x="190500" y="23367"/>
                </a:lnTo>
                <a:lnTo>
                  <a:pt x="190500" y="6730"/>
                </a:lnTo>
                <a:lnTo>
                  <a:pt x="183768" y="0"/>
                </a:lnTo>
                <a:close/>
              </a:path>
            </a:pathLst>
          </a:custGeom>
          <a:solidFill>
            <a:srgbClr val="DDDDDD"/>
          </a:solidFill>
        </p:spPr>
        <p:txBody>
          <a:bodyPr wrap="square" lIns="0" tIns="0" rIns="0" bIns="0" rtlCol="0"/>
          <a:lstStyle/>
          <a:p>
            <a:endParaRPr/>
          </a:p>
        </p:txBody>
      </p:sp>
      <p:sp>
        <p:nvSpPr>
          <p:cNvPr id="254" name="object 254"/>
          <p:cNvSpPr/>
          <p:nvPr/>
        </p:nvSpPr>
        <p:spPr>
          <a:xfrm>
            <a:off x="8416417" y="5526659"/>
            <a:ext cx="190500" cy="30480"/>
          </a:xfrm>
          <a:custGeom>
            <a:avLst/>
            <a:gdLst/>
            <a:ahLst/>
            <a:cxnLst/>
            <a:rect l="l" t="t" r="r" b="b"/>
            <a:pathLst>
              <a:path w="190500" h="30479">
                <a:moveTo>
                  <a:pt x="0" y="15112"/>
                </a:moveTo>
                <a:lnTo>
                  <a:pt x="0" y="6730"/>
                </a:lnTo>
                <a:lnTo>
                  <a:pt x="6730" y="0"/>
                </a:lnTo>
                <a:lnTo>
                  <a:pt x="14985" y="0"/>
                </a:lnTo>
                <a:lnTo>
                  <a:pt x="175386" y="0"/>
                </a:lnTo>
                <a:lnTo>
                  <a:pt x="183768" y="0"/>
                </a:lnTo>
                <a:lnTo>
                  <a:pt x="190500" y="6730"/>
                </a:lnTo>
                <a:lnTo>
                  <a:pt x="190500" y="15112"/>
                </a:lnTo>
                <a:lnTo>
                  <a:pt x="190500" y="23367"/>
                </a:lnTo>
                <a:lnTo>
                  <a:pt x="183768" y="30098"/>
                </a:lnTo>
                <a:lnTo>
                  <a:pt x="175386" y="30098"/>
                </a:lnTo>
                <a:lnTo>
                  <a:pt x="14985" y="30098"/>
                </a:lnTo>
                <a:lnTo>
                  <a:pt x="6730" y="30098"/>
                </a:lnTo>
                <a:lnTo>
                  <a:pt x="0" y="23367"/>
                </a:lnTo>
                <a:lnTo>
                  <a:pt x="0" y="15112"/>
                </a:lnTo>
                <a:close/>
              </a:path>
            </a:pathLst>
          </a:custGeom>
          <a:ln w="9525">
            <a:solidFill>
              <a:srgbClr val="163793"/>
            </a:solidFill>
          </a:ln>
        </p:spPr>
        <p:txBody>
          <a:bodyPr wrap="square" lIns="0" tIns="0" rIns="0" bIns="0" rtlCol="0"/>
          <a:lstStyle/>
          <a:p>
            <a:endParaRPr/>
          </a:p>
        </p:txBody>
      </p:sp>
      <p:sp>
        <p:nvSpPr>
          <p:cNvPr id="255" name="object 255"/>
          <p:cNvSpPr/>
          <p:nvPr/>
        </p:nvSpPr>
        <p:spPr>
          <a:xfrm>
            <a:off x="8427466" y="5534533"/>
            <a:ext cx="169925" cy="15875"/>
          </a:xfrm>
          <a:prstGeom prst="rect">
            <a:avLst/>
          </a:prstGeom>
          <a:blipFill>
            <a:blip r:embed="rId65" cstate="print"/>
            <a:stretch>
              <a:fillRect/>
            </a:stretch>
          </a:blipFill>
        </p:spPr>
        <p:txBody>
          <a:bodyPr wrap="square" lIns="0" tIns="0" rIns="0" bIns="0" rtlCol="0"/>
          <a:lstStyle/>
          <a:p>
            <a:endParaRPr/>
          </a:p>
        </p:txBody>
      </p:sp>
      <p:sp>
        <p:nvSpPr>
          <p:cNvPr id="256" name="object 256"/>
          <p:cNvSpPr/>
          <p:nvPr/>
        </p:nvSpPr>
        <p:spPr>
          <a:xfrm>
            <a:off x="8427466" y="5534533"/>
            <a:ext cx="170180" cy="15875"/>
          </a:xfrm>
          <a:custGeom>
            <a:avLst/>
            <a:gdLst/>
            <a:ahLst/>
            <a:cxnLst/>
            <a:rect l="l" t="t" r="r" b="b"/>
            <a:pathLst>
              <a:path w="170179" h="15875">
                <a:moveTo>
                  <a:pt x="0" y="7873"/>
                </a:moveTo>
                <a:lnTo>
                  <a:pt x="0" y="3555"/>
                </a:lnTo>
                <a:lnTo>
                  <a:pt x="3555" y="0"/>
                </a:lnTo>
                <a:lnTo>
                  <a:pt x="8000" y="0"/>
                </a:lnTo>
                <a:lnTo>
                  <a:pt x="161925" y="0"/>
                </a:lnTo>
                <a:lnTo>
                  <a:pt x="166369" y="0"/>
                </a:lnTo>
                <a:lnTo>
                  <a:pt x="169925" y="3555"/>
                </a:lnTo>
                <a:lnTo>
                  <a:pt x="169925" y="7873"/>
                </a:lnTo>
                <a:lnTo>
                  <a:pt x="169925" y="12318"/>
                </a:lnTo>
                <a:lnTo>
                  <a:pt x="166369" y="15874"/>
                </a:lnTo>
                <a:lnTo>
                  <a:pt x="161925" y="15874"/>
                </a:lnTo>
                <a:lnTo>
                  <a:pt x="8000" y="15874"/>
                </a:lnTo>
                <a:lnTo>
                  <a:pt x="3555" y="15874"/>
                </a:lnTo>
                <a:lnTo>
                  <a:pt x="0" y="12318"/>
                </a:lnTo>
                <a:lnTo>
                  <a:pt x="0" y="7873"/>
                </a:lnTo>
                <a:close/>
              </a:path>
            </a:pathLst>
          </a:custGeom>
          <a:ln w="9525">
            <a:solidFill>
              <a:srgbClr val="163793"/>
            </a:solidFill>
          </a:ln>
        </p:spPr>
        <p:txBody>
          <a:bodyPr wrap="square" lIns="0" tIns="0" rIns="0" bIns="0" rtlCol="0"/>
          <a:lstStyle/>
          <a:p>
            <a:endParaRPr/>
          </a:p>
        </p:txBody>
      </p:sp>
      <p:sp>
        <p:nvSpPr>
          <p:cNvPr id="257" name="object 257"/>
          <p:cNvSpPr/>
          <p:nvPr/>
        </p:nvSpPr>
        <p:spPr>
          <a:xfrm>
            <a:off x="8443341" y="5467858"/>
            <a:ext cx="25400" cy="28575"/>
          </a:xfrm>
          <a:custGeom>
            <a:avLst/>
            <a:gdLst/>
            <a:ahLst/>
            <a:cxnLst/>
            <a:rect l="l" t="t" r="r" b="b"/>
            <a:pathLst>
              <a:path w="25400" h="28575">
                <a:moveTo>
                  <a:pt x="19557" y="0"/>
                </a:moveTo>
                <a:lnTo>
                  <a:pt x="5587" y="0"/>
                </a:lnTo>
                <a:lnTo>
                  <a:pt x="0" y="6349"/>
                </a:lnTo>
                <a:lnTo>
                  <a:pt x="0" y="22097"/>
                </a:lnTo>
                <a:lnTo>
                  <a:pt x="5587" y="28447"/>
                </a:lnTo>
                <a:lnTo>
                  <a:pt x="19557" y="28447"/>
                </a:lnTo>
                <a:lnTo>
                  <a:pt x="25273" y="22097"/>
                </a:lnTo>
                <a:lnTo>
                  <a:pt x="25273" y="6349"/>
                </a:lnTo>
                <a:lnTo>
                  <a:pt x="19557" y="0"/>
                </a:lnTo>
                <a:close/>
              </a:path>
            </a:pathLst>
          </a:custGeom>
          <a:solidFill>
            <a:srgbClr val="33CC33"/>
          </a:solidFill>
        </p:spPr>
        <p:txBody>
          <a:bodyPr wrap="square" lIns="0" tIns="0" rIns="0" bIns="0" rtlCol="0"/>
          <a:lstStyle/>
          <a:p>
            <a:endParaRPr/>
          </a:p>
        </p:txBody>
      </p:sp>
      <p:sp>
        <p:nvSpPr>
          <p:cNvPr id="258" name="object 258"/>
          <p:cNvSpPr/>
          <p:nvPr/>
        </p:nvSpPr>
        <p:spPr>
          <a:xfrm>
            <a:off x="8471916" y="5467858"/>
            <a:ext cx="25400" cy="28575"/>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FF0000"/>
          </a:solidFill>
        </p:spPr>
        <p:txBody>
          <a:bodyPr wrap="square" lIns="0" tIns="0" rIns="0" bIns="0" rtlCol="0"/>
          <a:lstStyle/>
          <a:p>
            <a:endParaRPr/>
          </a:p>
        </p:txBody>
      </p:sp>
      <p:sp>
        <p:nvSpPr>
          <p:cNvPr id="259" name="object 259"/>
          <p:cNvSpPr/>
          <p:nvPr/>
        </p:nvSpPr>
        <p:spPr>
          <a:xfrm>
            <a:off x="8498840" y="5467858"/>
            <a:ext cx="25400" cy="28575"/>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33CC33"/>
          </a:solidFill>
        </p:spPr>
        <p:txBody>
          <a:bodyPr wrap="square" lIns="0" tIns="0" rIns="0" bIns="0" rtlCol="0"/>
          <a:lstStyle/>
          <a:p>
            <a:endParaRPr/>
          </a:p>
        </p:txBody>
      </p:sp>
      <p:sp>
        <p:nvSpPr>
          <p:cNvPr id="260" name="object 260"/>
          <p:cNvSpPr/>
          <p:nvPr/>
        </p:nvSpPr>
        <p:spPr>
          <a:xfrm>
            <a:off x="8570362" y="5358409"/>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61" name="object 261"/>
          <p:cNvSpPr/>
          <p:nvPr/>
        </p:nvSpPr>
        <p:spPr>
          <a:xfrm>
            <a:off x="8570362" y="5353646"/>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262" name="object 262"/>
          <p:cNvSpPr/>
          <p:nvPr/>
        </p:nvSpPr>
        <p:spPr>
          <a:xfrm>
            <a:off x="8280145" y="5378196"/>
            <a:ext cx="45084" cy="458939"/>
          </a:xfrm>
          <a:prstGeom prst="rect">
            <a:avLst/>
          </a:prstGeom>
          <a:blipFill>
            <a:blip r:embed="rId66" cstate="print"/>
            <a:stretch>
              <a:fillRect/>
            </a:stretch>
          </a:blipFill>
        </p:spPr>
        <p:txBody>
          <a:bodyPr wrap="square" lIns="0" tIns="0" rIns="0" bIns="0" rtlCol="0"/>
          <a:lstStyle/>
          <a:p>
            <a:endParaRPr/>
          </a:p>
        </p:txBody>
      </p:sp>
      <p:sp>
        <p:nvSpPr>
          <p:cNvPr id="263" name="object 263"/>
          <p:cNvSpPr/>
          <p:nvPr/>
        </p:nvSpPr>
        <p:spPr>
          <a:xfrm>
            <a:off x="8111617" y="5377408"/>
            <a:ext cx="166636" cy="458723"/>
          </a:xfrm>
          <a:prstGeom prst="rect">
            <a:avLst/>
          </a:prstGeom>
          <a:blipFill>
            <a:blip r:embed="rId67" cstate="print"/>
            <a:stretch>
              <a:fillRect/>
            </a:stretch>
          </a:blipFill>
        </p:spPr>
        <p:txBody>
          <a:bodyPr wrap="square" lIns="0" tIns="0" rIns="0" bIns="0" rtlCol="0"/>
          <a:lstStyle/>
          <a:p>
            <a:endParaRPr/>
          </a:p>
        </p:txBody>
      </p:sp>
      <p:sp>
        <p:nvSpPr>
          <p:cNvPr id="264" name="object 264"/>
          <p:cNvSpPr/>
          <p:nvPr/>
        </p:nvSpPr>
        <p:spPr>
          <a:xfrm>
            <a:off x="8289543" y="5405754"/>
            <a:ext cx="18081" cy="418528"/>
          </a:xfrm>
          <a:prstGeom prst="rect">
            <a:avLst/>
          </a:prstGeom>
          <a:blipFill>
            <a:blip r:embed="rId56" cstate="print"/>
            <a:stretch>
              <a:fillRect/>
            </a:stretch>
          </a:blipFill>
        </p:spPr>
        <p:txBody>
          <a:bodyPr wrap="square" lIns="0" tIns="0" rIns="0" bIns="0" rtlCol="0"/>
          <a:lstStyle/>
          <a:p>
            <a:endParaRPr/>
          </a:p>
        </p:txBody>
      </p:sp>
      <p:sp>
        <p:nvSpPr>
          <p:cNvPr id="265" name="object 265"/>
          <p:cNvSpPr/>
          <p:nvPr/>
        </p:nvSpPr>
        <p:spPr>
          <a:xfrm>
            <a:off x="8282685" y="5620511"/>
            <a:ext cx="41656" cy="37947"/>
          </a:xfrm>
          <a:prstGeom prst="rect">
            <a:avLst/>
          </a:prstGeom>
          <a:blipFill>
            <a:blip r:embed="rId61" cstate="print"/>
            <a:stretch>
              <a:fillRect/>
            </a:stretch>
          </a:blipFill>
        </p:spPr>
        <p:txBody>
          <a:bodyPr wrap="square" lIns="0" tIns="0" rIns="0" bIns="0" rtlCol="0"/>
          <a:lstStyle/>
          <a:p>
            <a:endParaRPr/>
          </a:p>
        </p:txBody>
      </p:sp>
      <p:sp>
        <p:nvSpPr>
          <p:cNvPr id="266" name="object 266"/>
          <p:cNvSpPr/>
          <p:nvPr/>
        </p:nvSpPr>
        <p:spPr>
          <a:xfrm>
            <a:off x="8111617" y="5434565"/>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67" name="object 267"/>
          <p:cNvSpPr/>
          <p:nvPr/>
        </p:nvSpPr>
        <p:spPr>
          <a:xfrm>
            <a:off x="8106854" y="5434565"/>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68" name="object 268"/>
          <p:cNvSpPr/>
          <p:nvPr/>
        </p:nvSpPr>
        <p:spPr>
          <a:xfrm>
            <a:off x="8197342" y="5424932"/>
            <a:ext cx="92075" cy="30480"/>
          </a:xfrm>
          <a:custGeom>
            <a:avLst/>
            <a:gdLst/>
            <a:ahLst/>
            <a:cxnLst/>
            <a:rect l="l" t="t" r="r" b="b"/>
            <a:pathLst>
              <a:path w="92075" h="30479">
                <a:moveTo>
                  <a:pt x="85343" y="0"/>
                </a:moveTo>
                <a:lnTo>
                  <a:pt x="6730" y="0"/>
                </a:lnTo>
                <a:lnTo>
                  <a:pt x="0" y="6731"/>
                </a:lnTo>
                <a:lnTo>
                  <a:pt x="0" y="23495"/>
                </a:lnTo>
                <a:lnTo>
                  <a:pt x="6730" y="30226"/>
                </a:lnTo>
                <a:lnTo>
                  <a:pt x="85343" y="30226"/>
                </a:lnTo>
                <a:lnTo>
                  <a:pt x="92075" y="23495"/>
                </a:lnTo>
                <a:lnTo>
                  <a:pt x="92075" y="6731"/>
                </a:lnTo>
                <a:lnTo>
                  <a:pt x="85343" y="0"/>
                </a:lnTo>
                <a:close/>
              </a:path>
            </a:pathLst>
          </a:custGeom>
          <a:solidFill>
            <a:srgbClr val="163793"/>
          </a:solidFill>
        </p:spPr>
        <p:txBody>
          <a:bodyPr wrap="square" lIns="0" tIns="0" rIns="0" bIns="0" rtlCol="0"/>
          <a:lstStyle/>
          <a:p>
            <a:endParaRPr/>
          </a:p>
        </p:txBody>
      </p:sp>
      <p:sp>
        <p:nvSpPr>
          <p:cNvPr id="269" name="object 269"/>
          <p:cNvSpPr/>
          <p:nvPr/>
        </p:nvSpPr>
        <p:spPr>
          <a:xfrm>
            <a:off x="8198866" y="5428107"/>
            <a:ext cx="88900" cy="23876"/>
          </a:xfrm>
          <a:prstGeom prst="rect">
            <a:avLst/>
          </a:prstGeom>
          <a:blipFill>
            <a:blip r:embed="rId60" cstate="print"/>
            <a:stretch>
              <a:fillRect/>
            </a:stretch>
          </a:blipFill>
        </p:spPr>
        <p:txBody>
          <a:bodyPr wrap="square" lIns="0" tIns="0" rIns="0" bIns="0" rtlCol="0"/>
          <a:lstStyle/>
          <a:p>
            <a:endParaRPr/>
          </a:p>
        </p:txBody>
      </p:sp>
      <p:sp>
        <p:nvSpPr>
          <p:cNvPr id="270" name="object 270"/>
          <p:cNvSpPr/>
          <p:nvPr/>
        </p:nvSpPr>
        <p:spPr>
          <a:xfrm>
            <a:off x="8113141" y="5501113"/>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1" name="object 271"/>
          <p:cNvSpPr/>
          <p:nvPr/>
        </p:nvSpPr>
        <p:spPr>
          <a:xfrm>
            <a:off x="8108378" y="5501113"/>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2" name="object 272"/>
          <p:cNvSpPr/>
          <p:nvPr/>
        </p:nvSpPr>
        <p:spPr>
          <a:xfrm>
            <a:off x="8197342" y="5490083"/>
            <a:ext cx="92075" cy="27305"/>
          </a:xfrm>
          <a:custGeom>
            <a:avLst/>
            <a:gdLst/>
            <a:ahLst/>
            <a:cxnLst/>
            <a:rect l="l" t="t" r="r" b="b"/>
            <a:pathLst>
              <a:path w="92075" h="27304">
                <a:moveTo>
                  <a:pt x="85978" y="0"/>
                </a:moveTo>
                <a:lnTo>
                  <a:pt x="5968" y="0"/>
                </a:lnTo>
                <a:lnTo>
                  <a:pt x="0" y="5968"/>
                </a:lnTo>
                <a:lnTo>
                  <a:pt x="0" y="20827"/>
                </a:lnTo>
                <a:lnTo>
                  <a:pt x="5968" y="26923"/>
                </a:lnTo>
                <a:lnTo>
                  <a:pt x="85978" y="26923"/>
                </a:lnTo>
                <a:lnTo>
                  <a:pt x="91948" y="20827"/>
                </a:lnTo>
                <a:lnTo>
                  <a:pt x="91948" y="5968"/>
                </a:lnTo>
                <a:lnTo>
                  <a:pt x="85978" y="0"/>
                </a:lnTo>
                <a:close/>
              </a:path>
            </a:pathLst>
          </a:custGeom>
          <a:solidFill>
            <a:srgbClr val="163793"/>
          </a:solidFill>
        </p:spPr>
        <p:txBody>
          <a:bodyPr wrap="square" lIns="0" tIns="0" rIns="0" bIns="0" rtlCol="0"/>
          <a:lstStyle/>
          <a:p>
            <a:endParaRPr/>
          </a:p>
        </p:txBody>
      </p:sp>
      <p:sp>
        <p:nvSpPr>
          <p:cNvPr id="273" name="object 273"/>
          <p:cNvSpPr/>
          <p:nvPr/>
        </p:nvSpPr>
        <p:spPr>
          <a:xfrm>
            <a:off x="8198993" y="5493384"/>
            <a:ext cx="88773" cy="20701"/>
          </a:xfrm>
          <a:prstGeom prst="rect">
            <a:avLst/>
          </a:prstGeom>
          <a:blipFill>
            <a:blip r:embed="rId68" cstate="print"/>
            <a:stretch>
              <a:fillRect/>
            </a:stretch>
          </a:blipFill>
        </p:spPr>
        <p:txBody>
          <a:bodyPr wrap="square" lIns="0" tIns="0" rIns="0" bIns="0" rtlCol="0"/>
          <a:lstStyle/>
          <a:p>
            <a:endParaRPr/>
          </a:p>
        </p:txBody>
      </p:sp>
      <p:sp>
        <p:nvSpPr>
          <p:cNvPr id="274" name="object 274"/>
          <p:cNvSpPr/>
          <p:nvPr/>
        </p:nvSpPr>
        <p:spPr>
          <a:xfrm>
            <a:off x="8113141" y="5567788"/>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5" name="object 275"/>
          <p:cNvSpPr/>
          <p:nvPr/>
        </p:nvSpPr>
        <p:spPr>
          <a:xfrm>
            <a:off x="8108378" y="5567788"/>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6" name="object 276"/>
          <p:cNvSpPr/>
          <p:nvPr/>
        </p:nvSpPr>
        <p:spPr>
          <a:xfrm>
            <a:off x="8114792" y="5628240"/>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7" name="object 277"/>
          <p:cNvSpPr/>
          <p:nvPr/>
        </p:nvSpPr>
        <p:spPr>
          <a:xfrm>
            <a:off x="8110029" y="5628240"/>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8" name="object 278"/>
          <p:cNvSpPr/>
          <p:nvPr/>
        </p:nvSpPr>
        <p:spPr>
          <a:xfrm>
            <a:off x="8195691" y="5621832"/>
            <a:ext cx="92710" cy="27305"/>
          </a:xfrm>
          <a:custGeom>
            <a:avLst/>
            <a:gdLst/>
            <a:ahLst/>
            <a:cxnLst/>
            <a:rect l="l" t="t" r="r" b="b"/>
            <a:pathLst>
              <a:path w="92709" h="27304">
                <a:moveTo>
                  <a:pt x="86105" y="0"/>
                </a:moveTo>
                <a:lnTo>
                  <a:pt x="6095" y="0"/>
                </a:lnTo>
                <a:lnTo>
                  <a:pt x="0" y="6057"/>
                </a:lnTo>
                <a:lnTo>
                  <a:pt x="0" y="20993"/>
                </a:lnTo>
                <a:lnTo>
                  <a:pt x="6095" y="27038"/>
                </a:lnTo>
                <a:lnTo>
                  <a:pt x="86105" y="27038"/>
                </a:lnTo>
                <a:lnTo>
                  <a:pt x="92201" y="20993"/>
                </a:lnTo>
                <a:lnTo>
                  <a:pt x="92201" y="6057"/>
                </a:lnTo>
                <a:lnTo>
                  <a:pt x="86105" y="0"/>
                </a:lnTo>
                <a:close/>
              </a:path>
            </a:pathLst>
          </a:custGeom>
          <a:solidFill>
            <a:srgbClr val="163793"/>
          </a:solidFill>
        </p:spPr>
        <p:txBody>
          <a:bodyPr wrap="square" lIns="0" tIns="0" rIns="0" bIns="0" rtlCol="0"/>
          <a:lstStyle/>
          <a:p>
            <a:endParaRPr/>
          </a:p>
        </p:txBody>
      </p:sp>
      <p:sp>
        <p:nvSpPr>
          <p:cNvPr id="279" name="object 279"/>
          <p:cNvSpPr/>
          <p:nvPr/>
        </p:nvSpPr>
        <p:spPr>
          <a:xfrm>
            <a:off x="8197342" y="5621832"/>
            <a:ext cx="88773" cy="23774"/>
          </a:xfrm>
          <a:prstGeom prst="rect">
            <a:avLst/>
          </a:prstGeom>
          <a:blipFill>
            <a:blip r:embed="rId58" cstate="print"/>
            <a:stretch>
              <a:fillRect/>
            </a:stretch>
          </a:blipFill>
        </p:spPr>
        <p:txBody>
          <a:bodyPr wrap="square" lIns="0" tIns="0" rIns="0" bIns="0" rtlCol="0"/>
          <a:lstStyle/>
          <a:p>
            <a:endParaRPr/>
          </a:p>
        </p:txBody>
      </p:sp>
      <p:sp>
        <p:nvSpPr>
          <p:cNvPr id="280" name="object 280"/>
          <p:cNvSpPr/>
          <p:nvPr/>
        </p:nvSpPr>
        <p:spPr>
          <a:xfrm>
            <a:off x="8283320" y="5563108"/>
            <a:ext cx="41655" cy="37731"/>
          </a:xfrm>
          <a:prstGeom prst="rect">
            <a:avLst/>
          </a:prstGeom>
          <a:blipFill>
            <a:blip r:embed="rId69" cstate="print"/>
            <a:stretch>
              <a:fillRect/>
            </a:stretch>
          </a:blipFill>
        </p:spPr>
        <p:txBody>
          <a:bodyPr wrap="square" lIns="0" tIns="0" rIns="0" bIns="0" rtlCol="0"/>
          <a:lstStyle/>
          <a:p>
            <a:endParaRPr/>
          </a:p>
        </p:txBody>
      </p:sp>
      <p:sp>
        <p:nvSpPr>
          <p:cNvPr id="281" name="object 281"/>
          <p:cNvSpPr/>
          <p:nvPr/>
        </p:nvSpPr>
        <p:spPr>
          <a:xfrm>
            <a:off x="8195691" y="5558282"/>
            <a:ext cx="93980" cy="27305"/>
          </a:xfrm>
          <a:custGeom>
            <a:avLst/>
            <a:gdLst/>
            <a:ahLst/>
            <a:cxnLst/>
            <a:rect l="l" t="t" r="r" b="b"/>
            <a:pathLst>
              <a:path w="93979" h="27304">
                <a:moveTo>
                  <a:pt x="87629" y="0"/>
                </a:moveTo>
                <a:lnTo>
                  <a:pt x="6095" y="0"/>
                </a:lnTo>
                <a:lnTo>
                  <a:pt x="0" y="5969"/>
                </a:lnTo>
                <a:lnTo>
                  <a:pt x="0" y="20828"/>
                </a:lnTo>
                <a:lnTo>
                  <a:pt x="6095" y="26924"/>
                </a:lnTo>
                <a:lnTo>
                  <a:pt x="87629" y="26924"/>
                </a:lnTo>
                <a:lnTo>
                  <a:pt x="93725" y="20828"/>
                </a:lnTo>
                <a:lnTo>
                  <a:pt x="93725" y="5969"/>
                </a:lnTo>
                <a:lnTo>
                  <a:pt x="87629" y="0"/>
                </a:lnTo>
                <a:close/>
              </a:path>
            </a:pathLst>
          </a:custGeom>
          <a:solidFill>
            <a:srgbClr val="163793"/>
          </a:solidFill>
        </p:spPr>
        <p:txBody>
          <a:bodyPr wrap="square" lIns="0" tIns="0" rIns="0" bIns="0" rtlCol="0"/>
          <a:lstStyle/>
          <a:p>
            <a:endParaRPr/>
          </a:p>
        </p:txBody>
      </p:sp>
      <p:sp>
        <p:nvSpPr>
          <p:cNvPr id="282" name="object 282"/>
          <p:cNvSpPr/>
          <p:nvPr/>
        </p:nvSpPr>
        <p:spPr>
          <a:xfrm>
            <a:off x="8197342" y="5561457"/>
            <a:ext cx="92075" cy="20701"/>
          </a:xfrm>
          <a:prstGeom prst="rect">
            <a:avLst/>
          </a:prstGeom>
          <a:blipFill>
            <a:blip r:embed="rId59" cstate="print"/>
            <a:stretch>
              <a:fillRect/>
            </a:stretch>
          </a:blipFill>
        </p:spPr>
        <p:txBody>
          <a:bodyPr wrap="square" lIns="0" tIns="0" rIns="0" bIns="0" rtlCol="0"/>
          <a:lstStyle/>
          <a:p>
            <a:endParaRPr/>
          </a:p>
        </p:txBody>
      </p:sp>
      <p:sp>
        <p:nvSpPr>
          <p:cNvPr id="283" name="object 283"/>
          <p:cNvSpPr/>
          <p:nvPr/>
        </p:nvSpPr>
        <p:spPr>
          <a:xfrm>
            <a:off x="8276590" y="5377408"/>
            <a:ext cx="11151" cy="458723"/>
          </a:xfrm>
          <a:prstGeom prst="rect">
            <a:avLst/>
          </a:prstGeom>
          <a:blipFill>
            <a:blip r:embed="rId70" cstate="print"/>
            <a:stretch>
              <a:fillRect/>
            </a:stretch>
          </a:blipFill>
        </p:spPr>
        <p:txBody>
          <a:bodyPr wrap="square" lIns="0" tIns="0" rIns="0" bIns="0" rtlCol="0"/>
          <a:lstStyle/>
          <a:p>
            <a:endParaRPr/>
          </a:p>
        </p:txBody>
      </p:sp>
      <p:sp>
        <p:nvSpPr>
          <p:cNvPr id="284" name="object 284"/>
          <p:cNvSpPr/>
          <p:nvPr/>
        </p:nvSpPr>
        <p:spPr>
          <a:xfrm>
            <a:off x="8282165" y="5372646"/>
            <a:ext cx="0" cy="468630"/>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a:p>
        </p:txBody>
      </p:sp>
      <p:sp>
        <p:nvSpPr>
          <p:cNvPr id="285" name="object 285"/>
          <p:cNvSpPr/>
          <p:nvPr/>
        </p:nvSpPr>
        <p:spPr>
          <a:xfrm>
            <a:off x="8287639" y="5493384"/>
            <a:ext cx="37337" cy="42799"/>
          </a:xfrm>
          <a:prstGeom prst="rect">
            <a:avLst/>
          </a:prstGeom>
          <a:blipFill>
            <a:blip r:embed="rId71" cstate="print"/>
            <a:stretch>
              <a:fillRect/>
            </a:stretch>
          </a:blipFill>
        </p:spPr>
        <p:txBody>
          <a:bodyPr wrap="square" lIns="0" tIns="0" rIns="0" bIns="0" rtlCol="0"/>
          <a:lstStyle/>
          <a:p>
            <a:endParaRPr/>
          </a:p>
        </p:txBody>
      </p:sp>
      <p:sp>
        <p:nvSpPr>
          <p:cNvPr id="286" name="object 286"/>
          <p:cNvSpPr/>
          <p:nvPr/>
        </p:nvSpPr>
        <p:spPr>
          <a:xfrm>
            <a:off x="8287639" y="5427853"/>
            <a:ext cx="36475" cy="42424"/>
          </a:xfrm>
          <a:prstGeom prst="rect">
            <a:avLst/>
          </a:prstGeom>
          <a:blipFill>
            <a:blip r:embed="rId72" cstate="print"/>
            <a:stretch>
              <a:fillRect/>
            </a:stretch>
          </a:blipFill>
        </p:spPr>
        <p:txBody>
          <a:bodyPr wrap="square" lIns="0" tIns="0" rIns="0" bIns="0" rtlCol="0"/>
          <a:lstStyle/>
          <a:p>
            <a:endParaRPr/>
          </a:p>
        </p:txBody>
      </p:sp>
      <p:sp>
        <p:nvSpPr>
          <p:cNvPr id="287" name="object 287"/>
          <p:cNvSpPr/>
          <p:nvPr/>
        </p:nvSpPr>
        <p:spPr>
          <a:xfrm>
            <a:off x="8319516" y="5815457"/>
            <a:ext cx="8255" cy="19685"/>
          </a:xfrm>
          <a:custGeom>
            <a:avLst/>
            <a:gdLst/>
            <a:ahLst/>
            <a:cxnLst/>
            <a:rect l="l" t="t" r="r" b="b"/>
            <a:pathLst>
              <a:path w="8254" h="19685">
                <a:moveTo>
                  <a:pt x="6223" y="0"/>
                </a:moveTo>
                <a:lnTo>
                  <a:pt x="1777" y="0"/>
                </a:lnTo>
                <a:lnTo>
                  <a:pt x="0" y="4267"/>
                </a:lnTo>
                <a:lnTo>
                  <a:pt x="0" y="14795"/>
                </a:lnTo>
                <a:lnTo>
                  <a:pt x="1777" y="19062"/>
                </a:lnTo>
                <a:lnTo>
                  <a:pt x="6223" y="19062"/>
                </a:lnTo>
                <a:lnTo>
                  <a:pt x="8000" y="14795"/>
                </a:lnTo>
                <a:lnTo>
                  <a:pt x="8000" y="4267"/>
                </a:lnTo>
                <a:lnTo>
                  <a:pt x="6223" y="0"/>
                </a:lnTo>
                <a:close/>
              </a:path>
            </a:pathLst>
          </a:custGeom>
          <a:solidFill>
            <a:srgbClr val="333333"/>
          </a:solidFill>
        </p:spPr>
        <p:txBody>
          <a:bodyPr wrap="square" lIns="0" tIns="0" rIns="0" bIns="0" rtlCol="0"/>
          <a:lstStyle/>
          <a:p>
            <a:endParaRPr/>
          </a:p>
        </p:txBody>
      </p:sp>
      <p:sp>
        <p:nvSpPr>
          <p:cNvPr id="288" name="object 288"/>
          <p:cNvSpPr/>
          <p:nvPr/>
        </p:nvSpPr>
        <p:spPr>
          <a:xfrm>
            <a:off x="8285606" y="5816053"/>
            <a:ext cx="39370" cy="40640"/>
          </a:xfrm>
          <a:custGeom>
            <a:avLst/>
            <a:gdLst/>
            <a:ahLst/>
            <a:cxnLst/>
            <a:rect l="l" t="t" r="r" b="b"/>
            <a:pathLst>
              <a:path w="39370" h="40639">
                <a:moveTo>
                  <a:pt x="38226" y="0"/>
                </a:moveTo>
                <a:lnTo>
                  <a:pt x="0" y="17729"/>
                </a:lnTo>
                <a:lnTo>
                  <a:pt x="253" y="40144"/>
                </a:lnTo>
                <a:lnTo>
                  <a:pt x="38989" y="18402"/>
                </a:lnTo>
                <a:lnTo>
                  <a:pt x="38226" y="0"/>
                </a:lnTo>
                <a:close/>
              </a:path>
            </a:pathLst>
          </a:custGeom>
          <a:solidFill>
            <a:srgbClr val="333333"/>
          </a:solidFill>
        </p:spPr>
        <p:txBody>
          <a:bodyPr wrap="square" lIns="0" tIns="0" rIns="0" bIns="0" rtlCol="0"/>
          <a:lstStyle/>
          <a:p>
            <a:endParaRPr/>
          </a:p>
        </p:txBody>
      </p:sp>
      <p:sp>
        <p:nvSpPr>
          <p:cNvPr id="289" name="object 289"/>
          <p:cNvSpPr/>
          <p:nvPr/>
        </p:nvSpPr>
        <p:spPr>
          <a:xfrm>
            <a:off x="8100441" y="5828296"/>
            <a:ext cx="190500" cy="30480"/>
          </a:xfrm>
          <a:custGeom>
            <a:avLst/>
            <a:gdLst/>
            <a:ahLst/>
            <a:cxnLst/>
            <a:rect l="l" t="t" r="r" b="b"/>
            <a:pathLst>
              <a:path w="190500" h="30479">
                <a:moveTo>
                  <a:pt x="183768" y="0"/>
                </a:moveTo>
                <a:lnTo>
                  <a:pt x="6730" y="0"/>
                </a:lnTo>
                <a:lnTo>
                  <a:pt x="0" y="6743"/>
                </a:lnTo>
                <a:lnTo>
                  <a:pt x="0" y="23380"/>
                </a:lnTo>
                <a:lnTo>
                  <a:pt x="6730" y="30111"/>
                </a:lnTo>
                <a:lnTo>
                  <a:pt x="183768" y="30111"/>
                </a:lnTo>
                <a:lnTo>
                  <a:pt x="190500" y="23380"/>
                </a:lnTo>
                <a:lnTo>
                  <a:pt x="190500" y="6743"/>
                </a:lnTo>
                <a:lnTo>
                  <a:pt x="183768" y="0"/>
                </a:lnTo>
                <a:close/>
              </a:path>
            </a:pathLst>
          </a:custGeom>
          <a:solidFill>
            <a:srgbClr val="DDDDDD"/>
          </a:solidFill>
        </p:spPr>
        <p:txBody>
          <a:bodyPr wrap="square" lIns="0" tIns="0" rIns="0" bIns="0" rtlCol="0"/>
          <a:lstStyle/>
          <a:p>
            <a:endParaRPr/>
          </a:p>
        </p:txBody>
      </p:sp>
      <p:sp>
        <p:nvSpPr>
          <p:cNvPr id="290" name="object 290"/>
          <p:cNvSpPr/>
          <p:nvPr/>
        </p:nvSpPr>
        <p:spPr>
          <a:xfrm>
            <a:off x="8100441" y="5828296"/>
            <a:ext cx="190500" cy="30480"/>
          </a:xfrm>
          <a:custGeom>
            <a:avLst/>
            <a:gdLst/>
            <a:ahLst/>
            <a:cxnLst/>
            <a:rect l="l" t="t" r="r" b="b"/>
            <a:pathLst>
              <a:path w="190500" h="30479">
                <a:moveTo>
                  <a:pt x="0" y="15062"/>
                </a:moveTo>
                <a:lnTo>
                  <a:pt x="0" y="6743"/>
                </a:lnTo>
                <a:lnTo>
                  <a:pt x="6730" y="0"/>
                </a:lnTo>
                <a:lnTo>
                  <a:pt x="15112" y="0"/>
                </a:lnTo>
                <a:lnTo>
                  <a:pt x="175513" y="0"/>
                </a:lnTo>
                <a:lnTo>
                  <a:pt x="183768" y="0"/>
                </a:lnTo>
                <a:lnTo>
                  <a:pt x="190500" y="6743"/>
                </a:lnTo>
                <a:lnTo>
                  <a:pt x="190500" y="15062"/>
                </a:lnTo>
                <a:lnTo>
                  <a:pt x="190500" y="23380"/>
                </a:lnTo>
                <a:lnTo>
                  <a:pt x="183768" y="30111"/>
                </a:lnTo>
                <a:lnTo>
                  <a:pt x="175513" y="30111"/>
                </a:lnTo>
                <a:lnTo>
                  <a:pt x="15112" y="30111"/>
                </a:lnTo>
                <a:lnTo>
                  <a:pt x="6730" y="30111"/>
                </a:lnTo>
                <a:lnTo>
                  <a:pt x="0" y="23380"/>
                </a:lnTo>
                <a:lnTo>
                  <a:pt x="0" y="15062"/>
                </a:lnTo>
                <a:close/>
              </a:path>
            </a:pathLst>
          </a:custGeom>
          <a:ln w="9524">
            <a:solidFill>
              <a:srgbClr val="163793"/>
            </a:solidFill>
          </a:ln>
        </p:spPr>
        <p:txBody>
          <a:bodyPr wrap="square" lIns="0" tIns="0" rIns="0" bIns="0" rtlCol="0"/>
          <a:lstStyle/>
          <a:p>
            <a:endParaRPr/>
          </a:p>
        </p:txBody>
      </p:sp>
      <p:sp>
        <p:nvSpPr>
          <p:cNvPr id="291" name="object 291"/>
          <p:cNvSpPr/>
          <p:nvPr/>
        </p:nvSpPr>
        <p:spPr>
          <a:xfrm>
            <a:off x="8111617" y="5836132"/>
            <a:ext cx="169799" cy="15849"/>
          </a:xfrm>
          <a:prstGeom prst="rect">
            <a:avLst/>
          </a:prstGeom>
          <a:blipFill>
            <a:blip r:embed="rId73" cstate="print"/>
            <a:stretch>
              <a:fillRect/>
            </a:stretch>
          </a:blipFill>
        </p:spPr>
        <p:txBody>
          <a:bodyPr wrap="square" lIns="0" tIns="0" rIns="0" bIns="0" rtlCol="0"/>
          <a:lstStyle/>
          <a:p>
            <a:endParaRPr/>
          </a:p>
        </p:txBody>
      </p:sp>
      <p:sp>
        <p:nvSpPr>
          <p:cNvPr id="292" name="object 292"/>
          <p:cNvSpPr/>
          <p:nvPr/>
        </p:nvSpPr>
        <p:spPr>
          <a:xfrm>
            <a:off x="8111617" y="5836132"/>
            <a:ext cx="170180" cy="15875"/>
          </a:xfrm>
          <a:custGeom>
            <a:avLst/>
            <a:gdLst/>
            <a:ahLst/>
            <a:cxnLst/>
            <a:rect l="l" t="t" r="r" b="b"/>
            <a:pathLst>
              <a:path w="170179" h="15875">
                <a:moveTo>
                  <a:pt x="0" y="7924"/>
                </a:moveTo>
                <a:lnTo>
                  <a:pt x="0" y="3543"/>
                </a:lnTo>
                <a:lnTo>
                  <a:pt x="3555" y="0"/>
                </a:lnTo>
                <a:lnTo>
                  <a:pt x="7874" y="0"/>
                </a:lnTo>
                <a:lnTo>
                  <a:pt x="161925" y="0"/>
                </a:lnTo>
                <a:lnTo>
                  <a:pt x="166242" y="0"/>
                </a:lnTo>
                <a:lnTo>
                  <a:pt x="169799" y="3543"/>
                </a:lnTo>
                <a:lnTo>
                  <a:pt x="169799" y="7924"/>
                </a:lnTo>
                <a:lnTo>
                  <a:pt x="169799" y="12306"/>
                </a:lnTo>
                <a:lnTo>
                  <a:pt x="166242" y="15849"/>
                </a:lnTo>
                <a:lnTo>
                  <a:pt x="161925" y="15849"/>
                </a:lnTo>
                <a:lnTo>
                  <a:pt x="7874" y="15849"/>
                </a:lnTo>
                <a:lnTo>
                  <a:pt x="3555" y="15849"/>
                </a:lnTo>
                <a:lnTo>
                  <a:pt x="0" y="12306"/>
                </a:lnTo>
                <a:lnTo>
                  <a:pt x="0" y="7924"/>
                </a:lnTo>
                <a:close/>
              </a:path>
            </a:pathLst>
          </a:custGeom>
          <a:ln w="9524">
            <a:solidFill>
              <a:srgbClr val="163793"/>
            </a:solidFill>
          </a:ln>
        </p:spPr>
        <p:txBody>
          <a:bodyPr wrap="square" lIns="0" tIns="0" rIns="0" bIns="0" rtlCol="0"/>
          <a:lstStyle/>
          <a:p>
            <a:endParaRPr/>
          </a:p>
        </p:txBody>
      </p:sp>
      <p:sp>
        <p:nvSpPr>
          <p:cNvPr id="293" name="object 293"/>
          <p:cNvSpPr/>
          <p:nvPr/>
        </p:nvSpPr>
        <p:spPr>
          <a:xfrm>
            <a:off x="8127365"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400" y="22123"/>
                </a:lnTo>
                <a:lnTo>
                  <a:pt x="25400" y="6375"/>
                </a:lnTo>
                <a:lnTo>
                  <a:pt x="19684" y="0"/>
                </a:lnTo>
                <a:close/>
              </a:path>
            </a:pathLst>
          </a:custGeom>
          <a:solidFill>
            <a:srgbClr val="33CC33"/>
          </a:solidFill>
        </p:spPr>
        <p:txBody>
          <a:bodyPr wrap="square" lIns="0" tIns="0" rIns="0" bIns="0" rtlCol="0"/>
          <a:lstStyle/>
          <a:p>
            <a:endParaRPr/>
          </a:p>
        </p:txBody>
      </p:sp>
      <p:sp>
        <p:nvSpPr>
          <p:cNvPr id="294" name="object 294"/>
          <p:cNvSpPr/>
          <p:nvPr/>
        </p:nvSpPr>
        <p:spPr>
          <a:xfrm>
            <a:off x="8156067"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FF0000"/>
          </a:solidFill>
        </p:spPr>
        <p:txBody>
          <a:bodyPr wrap="square" lIns="0" tIns="0" rIns="0" bIns="0" rtlCol="0"/>
          <a:lstStyle/>
          <a:p>
            <a:endParaRPr/>
          </a:p>
        </p:txBody>
      </p:sp>
      <p:sp>
        <p:nvSpPr>
          <p:cNvPr id="295" name="object 295"/>
          <p:cNvSpPr/>
          <p:nvPr/>
        </p:nvSpPr>
        <p:spPr>
          <a:xfrm>
            <a:off x="8182991"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33CC33"/>
          </a:solidFill>
        </p:spPr>
        <p:txBody>
          <a:bodyPr wrap="square" lIns="0" tIns="0" rIns="0" bIns="0" rtlCol="0"/>
          <a:lstStyle/>
          <a:p>
            <a:endParaRPr/>
          </a:p>
        </p:txBody>
      </p:sp>
      <p:sp>
        <p:nvSpPr>
          <p:cNvPr id="296" name="object 296"/>
          <p:cNvSpPr/>
          <p:nvPr/>
        </p:nvSpPr>
        <p:spPr>
          <a:xfrm>
            <a:off x="8254513" y="5660059"/>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97" name="object 297"/>
          <p:cNvSpPr/>
          <p:nvPr/>
        </p:nvSpPr>
        <p:spPr>
          <a:xfrm>
            <a:off x="8254513" y="5655297"/>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298" name="object 298"/>
          <p:cNvSpPr/>
          <p:nvPr/>
        </p:nvSpPr>
        <p:spPr>
          <a:xfrm>
            <a:off x="7047992" y="5559958"/>
            <a:ext cx="470865" cy="223761"/>
          </a:xfrm>
          <a:prstGeom prst="rect">
            <a:avLst/>
          </a:prstGeom>
          <a:blipFill>
            <a:blip r:embed="rId74" cstate="print"/>
            <a:stretch>
              <a:fillRect/>
            </a:stretch>
          </a:blipFill>
        </p:spPr>
        <p:txBody>
          <a:bodyPr wrap="square" lIns="0" tIns="0" rIns="0" bIns="0" rtlCol="0"/>
          <a:lstStyle/>
          <a:p>
            <a:endParaRPr/>
          </a:p>
        </p:txBody>
      </p:sp>
      <p:sp>
        <p:nvSpPr>
          <p:cNvPr id="299" name="object 299"/>
          <p:cNvSpPr/>
          <p:nvPr/>
        </p:nvSpPr>
        <p:spPr>
          <a:xfrm>
            <a:off x="7068311" y="5802326"/>
            <a:ext cx="392791" cy="171740"/>
          </a:xfrm>
          <a:prstGeom prst="rect">
            <a:avLst/>
          </a:prstGeom>
          <a:blipFill>
            <a:blip r:embed="rId75" cstate="print"/>
            <a:stretch>
              <a:fillRect/>
            </a:stretch>
          </a:blipFill>
        </p:spPr>
        <p:txBody>
          <a:bodyPr wrap="square" lIns="0" tIns="0" rIns="0" bIns="0" rtlCol="0"/>
          <a:lstStyle/>
          <a:p>
            <a:endParaRPr/>
          </a:p>
        </p:txBody>
      </p:sp>
      <p:sp>
        <p:nvSpPr>
          <p:cNvPr id="300" name="object 300"/>
          <p:cNvSpPr/>
          <p:nvPr/>
        </p:nvSpPr>
        <p:spPr>
          <a:xfrm>
            <a:off x="7199248" y="56536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solidFill>
            <a:srgbClr val="163793"/>
          </a:solidFill>
        </p:spPr>
        <p:txBody>
          <a:bodyPr wrap="square" lIns="0" tIns="0" rIns="0" bIns="0" rtlCol="0"/>
          <a:lstStyle/>
          <a:p>
            <a:endParaRPr/>
          </a:p>
        </p:txBody>
      </p:sp>
      <p:sp>
        <p:nvSpPr>
          <p:cNvPr id="301" name="object 301"/>
          <p:cNvSpPr/>
          <p:nvPr/>
        </p:nvSpPr>
        <p:spPr>
          <a:xfrm>
            <a:off x="7199248" y="56536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ln w="9525">
            <a:solidFill>
              <a:srgbClr val="163793"/>
            </a:solidFill>
          </a:ln>
        </p:spPr>
        <p:txBody>
          <a:bodyPr wrap="square" lIns="0" tIns="0" rIns="0" bIns="0" rtlCol="0"/>
          <a:lstStyle/>
          <a:p>
            <a:endParaRPr/>
          </a:p>
        </p:txBody>
      </p:sp>
      <p:sp>
        <p:nvSpPr>
          <p:cNvPr id="302" name="object 302"/>
          <p:cNvSpPr/>
          <p:nvPr/>
        </p:nvSpPr>
        <p:spPr>
          <a:xfrm>
            <a:off x="7214743" y="5659005"/>
            <a:ext cx="283730" cy="189433"/>
          </a:xfrm>
          <a:prstGeom prst="rect">
            <a:avLst/>
          </a:prstGeom>
          <a:blipFill>
            <a:blip r:embed="rId76" cstate="print"/>
            <a:stretch>
              <a:fillRect/>
            </a:stretch>
          </a:blipFill>
        </p:spPr>
        <p:txBody>
          <a:bodyPr wrap="square" lIns="0" tIns="0" rIns="0" bIns="0" rtlCol="0"/>
          <a:lstStyle/>
          <a:p>
            <a:endParaRPr/>
          </a:p>
        </p:txBody>
      </p:sp>
      <p:sp>
        <p:nvSpPr>
          <p:cNvPr id="303" name="object 303"/>
          <p:cNvSpPr/>
          <p:nvPr/>
        </p:nvSpPr>
        <p:spPr>
          <a:xfrm>
            <a:off x="7256144" y="5647512"/>
            <a:ext cx="264540" cy="38734"/>
          </a:xfrm>
          <a:prstGeom prst="rect">
            <a:avLst/>
          </a:prstGeom>
          <a:blipFill>
            <a:blip r:embed="rId77" cstate="print"/>
            <a:stretch>
              <a:fillRect/>
            </a:stretch>
          </a:blipFill>
        </p:spPr>
        <p:txBody>
          <a:bodyPr wrap="square" lIns="0" tIns="0" rIns="0" bIns="0" rtlCol="0"/>
          <a:lstStyle/>
          <a:p>
            <a:endParaRPr/>
          </a:p>
        </p:txBody>
      </p:sp>
      <p:sp>
        <p:nvSpPr>
          <p:cNvPr id="304" name="object 304"/>
          <p:cNvSpPr/>
          <p:nvPr/>
        </p:nvSpPr>
        <p:spPr>
          <a:xfrm>
            <a:off x="7196581" y="5647194"/>
            <a:ext cx="73660" cy="161290"/>
          </a:xfrm>
          <a:custGeom>
            <a:avLst/>
            <a:gdLst/>
            <a:ahLst/>
            <a:cxnLst/>
            <a:rect l="l" t="t" r="r" b="b"/>
            <a:pathLst>
              <a:path w="73659" h="161289">
                <a:moveTo>
                  <a:pt x="60578" y="0"/>
                </a:moveTo>
                <a:lnTo>
                  <a:pt x="0" y="159194"/>
                </a:lnTo>
                <a:lnTo>
                  <a:pt x="11938" y="161239"/>
                </a:lnTo>
                <a:lnTo>
                  <a:pt x="73406" y="4343"/>
                </a:lnTo>
                <a:lnTo>
                  <a:pt x="60578" y="0"/>
                </a:lnTo>
                <a:close/>
              </a:path>
            </a:pathLst>
          </a:custGeom>
          <a:solidFill>
            <a:srgbClr val="000099"/>
          </a:solidFill>
        </p:spPr>
        <p:txBody>
          <a:bodyPr wrap="square" lIns="0" tIns="0" rIns="0" bIns="0" rtlCol="0"/>
          <a:lstStyle/>
          <a:p>
            <a:endParaRPr/>
          </a:p>
        </p:txBody>
      </p:sp>
      <p:sp>
        <p:nvSpPr>
          <p:cNvPr id="305" name="object 305"/>
          <p:cNvSpPr/>
          <p:nvPr/>
        </p:nvSpPr>
        <p:spPr>
          <a:xfrm>
            <a:off x="7439659" y="5676010"/>
            <a:ext cx="79121" cy="186118"/>
          </a:xfrm>
          <a:prstGeom prst="rect">
            <a:avLst/>
          </a:prstGeom>
          <a:blipFill>
            <a:blip r:embed="rId36" cstate="print"/>
            <a:stretch>
              <a:fillRect/>
            </a:stretch>
          </a:blipFill>
        </p:spPr>
        <p:txBody>
          <a:bodyPr wrap="square" lIns="0" tIns="0" rIns="0" bIns="0" rtlCol="0"/>
          <a:lstStyle/>
          <a:p>
            <a:endParaRPr/>
          </a:p>
        </p:txBody>
      </p:sp>
      <p:sp>
        <p:nvSpPr>
          <p:cNvPr id="306" name="object 306"/>
          <p:cNvSpPr/>
          <p:nvPr/>
        </p:nvSpPr>
        <p:spPr>
          <a:xfrm>
            <a:off x="7195693" y="5800255"/>
            <a:ext cx="270561" cy="62826"/>
          </a:xfrm>
          <a:prstGeom prst="rect">
            <a:avLst/>
          </a:prstGeom>
          <a:blipFill>
            <a:blip r:embed="rId78" cstate="print"/>
            <a:stretch>
              <a:fillRect/>
            </a:stretch>
          </a:blipFill>
        </p:spPr>
        <p:txBody>
          <a:bodyPr wrap="square" lIns="0" tIns="0" rIns="0" bIns="0" rtlCol="0"/>
          <a:lstStyle/>
          <a:p>
            <a:endParaRPr/>
          </a:p>
        </p:txBody>
      </p:sp>
      <p:sp>
        <p:nvSpPr>
          <p:cNvPr id="307" name="object 307"/>
          <p:cNvSpPr/>
          <p:nvPr/>
        </p:nvSpPr>
        <p:spPr>
          <a:xfrm>
            <a:off x="7448422" y="5677585"/>
            <a:ext cx="74295" cy="187325"/>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a:p>
        </p:txBody>
      </p:sp>
      <p:sp>
        <p:nvSpPr>
          <p:cNvPr id="308" name="object 308"/>
          <p:cNvSpPr/>
          <p:nvPr/>
        </p:nvSpPr>
        <p:spPr>
          <a:xfrm>
            <a:off x="7196073" y="5808598"/>
            <a:ext cx="258064" cy="62039"/>
          </a:xfrm>
          <a:prstGeom prst="rect">
            <a:avLst/>
          </a:prstGeom>
          <a:blipFill>
            <a:blip r:embed="rId79" cstate="print"/>
            <a:stretch>
              <a:fillRect/>
            </a:stretch>
          </a:blipFill>
        </p:spPr>
        <p:txBody>
          <a:bodyPr wrap="square" lIns="0" tIns="0" rIns="0" bIns="0" rtlCol="0"/>
          <a:lstStyle/>
          <a:p>
            <a:endParaRPr/>
          </a:p>
        </p:txBody>
      </p:sp>
      <p:sp>
        <p:nvSpPr>
          <p:cNvPr id="309" name="object 309"/>
          <p:cNvSpPr/>
          <p:nvPr/>
        </p:nvSpPr>
        <p:spPr>
          <a:xfrm>
            <a:off x="7191756" y="5874892"/>
            <a:ext cx="87630" cy="36830"/>
          </a:xfrm>
          <a:custGeom>
            <a:avLst/>
            <a:gdLst/>
            <a:ahLst/>
            <a:cxnLst/>
            <a:rect l="l" t="t" r="r" b="b"/>
            <a:pathLst>
              <a:path w="87629" h="36829">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a:p>
        </p:txBody>
      </p:sp>
      <p:sp>
        <p:nvSpPr>
          <p:cNvPr id="310" name="object 310"/>
          <p:cNvSpPr/>
          <p:nvPr/>
        </p:nvSpPr>
        <p:spPr>
          <a:xfrm>
            <a:off x="7193280" y="5875680"/>
            <a:ext cx="84581" cy="35039"/>
          </a:xfrm>
          <a:prstGeom prst="rect">
            <a:avLst/>
          </a:prstGeom>
          <a:blipFill>
            <a:blip r:embed="rId80" cstate="print"/>
            <a:stretch>
              <a:fillRect/>
            </a:stretch>
          </a:blipFill>
        </p:spPr>
        <p:txBody>
          <a:bodyPr wrap="square" lIns="0" tIns="0" rIns="0" bIns="0" rtlCol="0"/>
          <a:lstStyle/>
          <a:p>
            <a:endParaRPr/>
          </a:p>
        </p:txBody>
      </p:sp>
      <p:sp>
        <p:nvSpPr>
          <p:cNvPr id="311" name="object 311"/>
          <p:cNvSpPr/>
          <p:nvPr/>
        </p:nvSpPr>
        <p:spPr>
          <a:xfrm>
            <a:off x="7199630" y="5889307"/>
            <a:ext cx="30480" cy="11430"/>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a:p>
        </p:txBody>
      </p:sp>
      <p:sp>
        <p:nvSpPr>
          <p:cNvPr id="312" name="object 312"/>
          <p:cNvSpPr/>
          <p:nvPr/>
        </p:nvSpPr>
        <p:spPr>
          <a:xfrm>
            <a:off x="7198614" y="5894489"/>
            <a:ext cx="22860" cy="7620"/>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a:p>
        </p:txBody>
      </p:sp>
      <p:sp>
        <p:nvSpPr>
          <p:cNvPr id="313" name="object 313"/>
          <p:cNvSpPr/>
          <p:nvPr/>
        </p:nvSpPr>
        <p:spPr>
          <a:xfrm>
            <a:off x="7224268" y="5896521"/>
            <a:ext cx="30480" cy="12065"/>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a:p>
        </p:txBody>
      </p:sp>
      <p:sp>
        <p:nvSpPr>
          <p:cNvPr id="314" name="object 314"/>
          <p:cNvSpPr/>
          <p:nvPr/>
        </p:nvSpPr>
        <p:spPr>
          <a:xfrm>
            <a:off x="7223252" y="5901931"/>
            <a:ext cx="22860" cy="7620"/>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315" name="object 315"/>
          <p:cNvSpPr/>
          <p:nvPr/>
        </p:nvSpPr>
        <p:spPr>
          <a:xfrm>
            <a:off x="7341743" y="5880404"/>
            <a:ext cx="106045" cy="8128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a:p>
        </p:txBody>
      </p:sp>
      <p:sp>
        <p:nvSpPr>
          <p:cNvPr id="316" name="object 316"/>
          <p:cNvSpPr/>
          <p:nvPr/>
        </p:nvSpPr>
        <p:spPr>
          <a:xfrm>
            <a:off x="7070979" y="5886856"/>
            <a:ext cx="271780" cy="74295"/>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a:p>
        </p:txBody>
      </p:sp>
      <p:sp>
        <p:nvSpPr>
          <p:cNvPr id="317" name="object 317"/>
          <p:cNvSpPr/>
          <p:nvPr/>
        </p:nvSpPr>
        <p:spPr>
          <a:xfrm>
            <a:off x="7071106" y="5880798"/>
            <a:ext cx="3175" cy="0"/>
          </a:xfrm>
          <a:custGeom>
            <a:avLst/>
            <a:gdLst/>
            <a:ahLst/>
            <a:cxnLst/>
            <a:rect l="l" t="t" r="r" b="b"/>
            <a:pathLst>
              <a:path w="3175">
                <a:moveTo>
                  <a:pt x="0" y="0"/>
                </a:moveTo>
                <a:lnTo>
                  <a:pt x="2921" y="0"/>
                </a:lnTo>
              </a:path>
            </a:pathLst>
          </a:custGeom>
          <a:ln w="14960">
            <a:solidFill>
              <a:srgbClr val="000099"/>
            </a:solidFill>
          </a:ln>
        </p:spPr>
        <p:txBody>
          <a:bodyPr wrap="square" lIns="0" tIns="0" rIns="0" bIns="0" rtlCol="0"/>
          <a:lstStyle/>
          <a:p>
            <a:endParaRPr/>
          </a:p>
        </p:txBody>
      </p:sp>
      <p:sp>
        <p:nvSpPr>
          <p:cNvPr id="318" name="object 318"/>
          <p:cNvSpPr/>
          <p:nvPr/>
        </p:nvSpPr>
        <p:spPr>
          <a:xfrm>
            <a:off x="7071232" y="5812370"/>
            <a:ext cx="126364" cy="62230"/>
          </a:xfrm>
          <a:custGeom>
            <a:avLst/>
            <a:gdLst/>
            <a:ahLst/>
            <a:cxnLst/>
            <a:rect l="l" t="t" r="r" b="b"/>
            <a:pathLst>
              <a:path w="126365" h="62229">
                <a:moveTo>
                  <a:pt x="125475" y="0"/>
                </a:moveTo>
                <a:lnTo>
                  <a:pt x="0" y="60972"/>
                </a:lnTo>
                <a:lnTo>
                  <a:pt x="3301" y="61887"/>
                </a:lnTo>
                <a:lnTo>
                  <a:pt x="126111" y="1841"/>
                </a:lnTo>
                <a:lnTo>
                  <a:pt x="125475" y="0"/>
                </a:lnTo>
                <a:close/>
              </a:path>
            </a:pathLst>
          </a:custGeom>
          <a:solidFill>
            <a:srgbClr val="000099"/>
          </a:solidFill>
        </p:spPr>
        <p:txBody>
          <a:bodyPr wrap="square" lIns="0" tIns="0" rIns="0" bIns="0" rtlCol="0"/>
          <a:lstStyle/>
          <a:p>
            <a:endParaRPr/>
          </a:p>
        </p:txBody>
      </p:sp>
      <p:sp>
        <p:nvSpPr>
          <p:cNvPr id="319" name="object 319"/>
          <p:cNvSpPr/>
          <p:nvPr/>
        </p:nvSpPr>
        <p:spPr>
          <a:xfrm>
            <a:off x="7079742" y="5876467"/>
            <a:ext cx="257810" cy="7112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a:p>
        </p:txBody>
      </p:sp>
      <p:sp>
        <p:nvSpPr>
          <p:cNvPr id="320" name="object 320"/>
          <p:cNvSpPr/>
          <p:nvPr/>
        </p:nvSpPr>
        <p:spPr>
          <a:xfrm>
            <a:off x="7336790" y="5871425"/>
            <a:ext cx="105410" cy="73660"/>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a:p>
        </p:txBody>
      </p:sp>
      <p:sp>
        <p:nvSpPr>
          <p:cNvPr id="321" name="object 321"/>
          <p:cNvSpPr/>
          <p:nvPr/>
        </p:nvSpPr>
        <p:spPr>
          <a:xfrm>
            <a:off x="7482967" y="5496458"/>
            <a:ext cx="470865" cy="223761"/>
          </a:xfrm>
          <a:prstGeom prst="rect">
            <a:avLst/>
          </a:prstGeom>
          <a:blipFill>
            <a:blip r:embed="rId74" cstate="print"/>
            <a:stretch>
              <a:fillRect/>
            </a:stretch>
          </a:blipFill>
        </p:spPr>
        <p:txBody>
          <a:bodyPr wrap="square" lIns="0" tIns="0" rIns="0" bIns="0" rtlCol="0"/>
          <a:lstStyle/>
          <a:p>
            <a:endParaRPr/>
          </a:p>
        </p:txBody>
      </p:sp>
      <p:sp>
        <p:nvSpPr>
          <p:cNvPr id="322" name="object 322"/>
          <p:cNvSpPr/>
          <p:nvPr/>
        </p:nvSpPr>
        <p:spPr>
          <a:xfrm>
            <a:off x="7503286" y="5738826"/>
            <a:ext cx="392791" cy="171740"/>
          </a:xfrm>
          <a:prstGeom prst="rect">
            <a:avLst/>
          </a:prstGeom>
          <a:blipFill>
            <a:blip r:embed="rId75" cstate="print"/>
            <a:stretch>
              <a:fillRect/>
            </a:stretch>
          </a:blipFill>
        </p:spPr>
        <p:txBody>
          <a:bodyPr wrap="square" lIns="0" tIns="0" rIns="0" bIns="0" rtlCol="0"/>
          <a:lstStyle/>
          <a:p>
            <a:endParaRPr/>
          </a:p>
        </p:txBody>
      </p:sp>
      <p:sp>
        <p:nvSpPr>
          <p:cNvPr id="323" name="object 323"/>
          <p:cNvSpPr/>
          <p:nvPr/>
        </p:nvSpPr>
        <p:spPr>
          <a:xfrm>
            <a:off x="7634223" y="55901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solidFill>
            <a:srgbClr val="163793"/>
          </a:solidFill>
        </p:spPr>
        <p:txBody>
          <a:bodyPr wrap="square" lIns="0" tIns="0" rIns="0" bIns="0" rtlCol="0"/>
          <a:lstStyle/>
          <a:p>
            <a:endParaRPr/>
          </a:p>
        </p:txBody>
      </p:sp>
      <p:sp>
        <p:nvSpPr>
          <p:cNvPr id="324" name="object 324"/>
          <p:cNvSpPr/>
          <p:nvPr/>
        </p:nvSpPr>
        <p:spPr>
          <a:xfrm>
            <a:off x="7634223" y="55901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ln w="9525">
            <a:solidFill>
              <a:srgbClr val="163793"/>
            </a:solidFill>
          </a:ln>
        </p:spPr>
        <p:txBody>
          <a:bodyPr wrap="square" lIns="0" tIns="0" rIns="0" bIns="0" rtlCol="0"/>
          <a:lstStyle/>
          <a:p>
            <a:endParaRPr/>
          </a:p>
        </p:txBody>
      </p:sp>
      <p:sp>
        <p:nvSpPr>
          <p:cNvPr id="325" name="object 325"/>
          <p:cNvSpPr/>
          <p:nvPr/>
        </p:nvSpPr>
        <p:spPr>
          <a:xfrm>
            <a:off x="7649718" y="5595505"/>
            <a:ext cx="283730" cy="189433"/>
          </a:xfrm>
          <a:prstGeom prst="rect">
            <a:avLst/>
          </a:prstGeom>
          <a:blipFill>
            <a:blip r:embed="rId76" cstate="print"/>
            <a:stretch>
              <a:fillRect/>
            </a:stretch>
          </a:blipFill>
        </p:spPr>
        <p:txBody>
          <a:bodyPr wrap="square" lIns="0" tIns="0" rIns="0" bIns="0" rtlCol="0"/>
          <a:lstStyle/>
          <a:p>
            <a:endParaRPr/>
          </a:p>
        </p:txBody>
      </p:sp>
      <p:sp>
        <p:nvSpPr>
          <p:cNvPr id="326" name="object 326"/>
          <p:cNvSpPr/>
          <p:nvPr/>
        </p:nvSpPr>
        <p:spPr>
          <a:xfrm>
            <a:off x="7691119" y="5584063"/>
            <a:ext cx="264540" cy="38684"/>
          </a:xfrm>
          <a:prstGeom prst="rect">
            <a:avLst/>
          </a:prstGeom>
          <a:blipFill>
            <a:blip r:embed="rId81" cstate="print"/>
            <a:stretch>
              <a:fillRect/>
            </a:stretch>
          </a:blipFill>
        </p:spPr>
        <p:txBody>
          <a:bodyPr wrap="square" lIns="0" tIns="0" rIns="0" bIns="0" rtlCol="0"/>
          <a:lstStyle/>
          <a:p>
            <a:endParaRPr/>
          </a:p>
        </p:txBody>
      </p:sp>
      <p:sp>
        <p:nvSpPr>
          <p:cNvPr id="327" name="object 327"/>
          <p:cNvSpPr/>
          <p:nvPr/>
        </p:nvSpPr>
        <p:spPr>
          <a:xfrm>
            <a:off x="7631556" y="5583682"/>
            <a:ext cx="73660" cy="161290"/>
          </a:xfrm>
          <a:custGeom>
            <a:avLst/>
            <a:gdLst/>
            <a:ahLst/>
            <a:cxnLst/>
            <a:rect l="l" t="t" r="r" b="b"/>
            <a:pathLst>
              <a:path w="73659" h="161289">
                <a:moveTo>
                  <a:pt x="60578" y="0"/>
                </a:moveTo>
                <a:lnTo>
                  <a:pt x="0" y="159207"/>
                </a:lnTo>
                <a:lnTo>
                  <a:pt x="11938" y="161251"/>
                </a:lnTo>
                <a:lnTo>
                  <a:pt x="73406" y="4356"/>
                </a:lnTo>
                <a:lnTo>
                  <a:pt x="60578" y="0"/>
                </a:lnTo>
                <a:close/>
              </a:path>
            </a:pathLst>
          </a:custGeom>
          <a:solidFill>
            <a:srgbClr val="000099"/>
          </a:solidFill>
        </p:spPr>
        <p:txBody>
          <a:bodyPr wrap="square" lIns="0" tIns="0" rIns="0" bIns="0" rtlCol="0"/>
          <a:lstStyle/>
          <a:p>
            <a:endParaRPr/>
          </a:p>
        </p:txBody>
      </p:sp>
      <p:sp>
        <p:nvSpPr>
          <p:cNvPr id="328" name="object 328"/>
          <p:cNvSpPr/>
          <p:nvPr/>
        </p:nvSpPr>
        <p:spPr>
          <a:xfrm>
            <a:off x="7874634" y="5612510"/>
            <a:ext cx="79121" cy="186118"/>
          </a:xfrm>
          <a:prstGeom prst="rect">
            <a:avLst/>
          </a:prstGeom>
          <a:blipFill>
            <a:blip r:embed="rId82" cstate="print"/>
            <a:stretch>
              <a:fillRect/>
            </a:stretch>
          </a:blipFill>
        </p:spPr>
        <p:txBody>
          <a:bodyPr wrap="square" lIns="0" tIns="0" rIns="0" bIns="0" rtlCol="0"/>
          <a:lstStyle/>
          <a:p>
            <a:endParaRPr/>
          </a:p>
        </p:txBody>
      </p:sp>
      <p:sp>
        <p:nvSpPr>
          <p:cNvPr id="329" name="object 329"/>
          <p:cNvSpPr/>
          <p:nvPr/>
        </p:nvSpPr>
        <p:spPr>
          <a:xfrm>
            <a:off x="7630668" y="5736755"/>
            <a:ext cx="270561" cy="62826"/>
          </a:xfrm>
          <a:prstGeom prst="rect">
            <a:avLst/>
          </a:prstGeom>
          <a:blipFill>
            <a:blip r:embed="rId83" cstate="print"/>
            <a:stretch>
              <a:fillRect/>
            </a:stretch>
          </a:blipFill>
        </p:spPr>
        <p:txBody>
          <a:bodyPr wrap="square" lIns="0" tIns="0" rIns="0" bIns="0" rtlCol="0"/>
          <a:lstStyle/>
          <a:p>
            <a:endParaRPr/>
          </a:p>
        </p:txBody>
      </p:sp>
      <p:sp>
        <p:nvSpPr>
          <p:cNvPr id="330" name="object 330"/>
          <p:cNvSpPr/>
          <p:nvPr/>
        </p:nvSpPr>
        <p:spPr>
          <a:xfrm>
            <a:off x="7883397" y="5614085"/>
            <a:ext cx="74295" cy="187325"/>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a:p>
        </p:txBody>
      </p:sp>
      <p:sp>
        <p:nvSpPr>
          <p:cNvPr id="331" name="object 331"/>
          <p:cNvSpPr/>
          <p:nvPr/>
        </p:nvSpPr>
        <p:spPr>
          <a:xfrm>
            <a:off x="7631048" y="5745098"/>
            <a:ext cx="258064" cy="62039"/>
          </a:xfrm>
          <a:prstGeom prst="rect">
            <a:avLst/>
          </a:prstGeom>
          <a:blipFill>
            <a:blip r:embed="rId84" cstate="print"/>
            <a:stretch>
              <a:fillRect/>
            </a:stretch>
          </a:blipFill>
        </p:spPr>
        <p:txBody>
          <a:bodyPr wrap="square" lIns="0" tIns="0" rIns="0" bIns="0" rtlCol="0"/>
          <a:lstStyle/>
          <a:p>
            <a:endParaRPr/>
          </a:p>
        </p:txBody>
      </p:sp>
      <p:sp>
        <p:nvSpPr>
          <p:cNvPr id="332" name="object 332"/>
          <p:cNvSpPr/>
          <p:nvPr/>
        </p:nvSpPr>
        <p:spPr>
          <a:xfrm>
            <a:off x="7626731" y="5811392"/>
            <a:ext cx="87630" cy="36830"/>
          </a:xfrm>
          <a:custGeom>
            <a:avLst/>
            <a:gdLst/>
            <a:ahLst/>
            <a:cxnLst/>
            <a:rect l="l" t="t" r="r" b="b"/>
            <a:pathLst>
              <a:path w="87629" h="36829">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a:p>
        </p:txBody>
      </p:sp>
      <p:sp>
        <p:nvSpPr>
          <p:cNvPr id="333" name="object 333"/>
          <p:cNvSpPr/>
          <p:nvPr/>
        </p:nvSpPr>
        <p:spPr>
          <a:xfrm>
            <a:off x="7628255" y="5812180"/>
            <a:ext cx="84581" cy="35039"/>
          </a:xfrm>
          <a:prstGeom prst="rect">
            <a:avLst/>
          </a:prstGeom>
          <a:blipFill>
            <a:blip r:embed="rId85" cstate="print"/>
            <a:stretch>
              <a:fillRect/>
            </a:stretch>
          </a:blipFill>
        </p:spPr>
        <p:txBody>
          <a:bodyPr wrap="square" lIns="0" tIns="0" rIns="0" bIns="0" rtlCol="0"/>
          <a:lstStyle/>
          <a:p>
            <a:endParaRPr/>
          </a:p>
        </p:txBody>
      </p:sp>
      <p:sp>
        <p:nvSpPr>
          <p:cNvPr id="334" name="object 334"/>
          <p:cNvSpPr/>
          <p:nvPr/>
        </p:nvSpPr>
        <p:spPr>
          <a:xfrm>
            <a:off x="7634605" y="5825807"/>
            <a:ext cx="30480" cy="11430"/>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a:p>
        </p:txBody>
      </p:sp>
      <p:sp>
        <p:nvSpPr>
          <p:cNvPr id="335" name="object 335"/>
          <p:cNvSpPr/>
          <p:nvPr/>
        </p:nvSpPr>
        <p:spPr>
          <a:xfrm>
            <a:off x="7633589" y="5830989"/>
            <a:ext cx="22860" cy="7620"/>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a:p>
        </p:txBody>
      </p:sp>
      <p:sp>
        <p:nvSpPr>
          <p:cNvPr id="336" name="object 336"/>
          <p:cNvSpPr/>
          <p:nvPr/>
        </p:nvSpPr>
        <p:spPr>
          <a:xfrm>
            <a:off x="7659243" y="5833021"/>
            <a:ext cx="30480" cy="12065"/>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a:p>
        </p:txBody>
      </p:sp>
      <p:sp>
        <p:nvSpPr>
          <p:cNvPr id="337" name="object 337"/>
          <p:cNvSpPr/>
          <p:nvPr/>
        </p:nvSpPr>
        <p:spPr>
          <a:xfrm>
            <a:off x="7658227" y="5838431"/>
            <a:ext cx="22860" cy="7620"/>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338" name="object 338"/>
          <p:cNvSpPr/>
          <p:nvPr/>
        </p:nvSpPr>
        <p:spPr>
          <a:xfrm>
            <a:off x="7776718" y="5816904"/>
            <a:ext cx="106045" cy="8128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a:p>
        </p:txBody>
      </p:sp>
      <p:sp>
        <p:nvSpPr>
          <p:cNvPr id="339" name="object 339"/>
          <p:cNvSpPr/>
          <p:nvPr/>
        </p:nvSpPr>
        <p:spPr>
          <a:xfrm>
            <a:off x="7505954" y="5823356"/>
            <a:ext cx="271780" cy="74295"/>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a:p>
        </p:txBody>
      </p:sp>
      <p:sp>
        <p:nvSpPr>
          <p:cNvPr id="340" name="object 340"/>
          <p:cNvSpPr/>
          <p:nvPr/>
        </p:nvSpPr>
        <p:spPr>
          <a:xfrm>
            <a:off x="7506081" y="5817298"/>
            <a:ext cx="3175" cy="0"/>
          </a:xfrm>
          <a:custGeom>
            <a:avLst/>
            <a:gdLst/>
            <a:ahLst/>
            <a:cxnLst/>
            <a:rect l="l" t="t" r="r" b="b"/>
            <a:pathLst>
              <a:path w="3175">
                <a:moveTo>
                  <a:pt x="0" y="0"/>
                </a:moveTo>
                <a:lnTo>
                  <a:pt x="2921" y="0"/>
                </a:lnTo>
              </a:path>
            </a:pathLst>
          </a:custGeom>
          <a:ln w="14960">
            <a:solidFill>
              <a:srgbClr val="000099"/>
            </a:solidFill>
          </a:ln>
        </p:spPr>
        <p:txBody>
          <a:bodyPr wrap="square" lIns="0" tIns="0" rIns="0" bIns="0" rtlCol="0"/>
          <a:lstStyle/>
          <a:p>
            <a:endParaRPr/>
          </a:p>
        </p:txBody>
      </p:sp>
      <p:sp>
        <p:nvSpPr>
          <p:cNvPr id="341" name="object 341"/>
          <p:cNvSpPr/>
          <p:nvPr/>
        </p:nvSpPr>
        <p:spPr>
          <a:xfrm>
            <a:off x="7506207" y="5748870"/>
            <a:ext cx="126364" cy="62230"/>
          </a:xfrm>
          <a:custGeom>
            <a:avLst/>
            <a:gdLst/>
            <a:ahLst/>
            <a:cxnLst/>
            <a:rect l="l" t="t" r="r" b="b"/>
            <a:pathLst>
              <a:path w="126365" h="62229">
                <a:moveTo>
                  <a:pt x="125475" y="0"/>
                </a:moveTo>
                <a:lnTo>
                  <a:pt x="0" y="60972"/>
                </a:lnTo>
                <a:lnTo>
                  <a:pt x="3301" y="61887"/>
                </a:lnTo>
                <a:lnTo>
                  <a:pt x="126111" y="1841"/>
                </a:lnTo>
                <a:lnTo>
                  <a:pt x="125475" y="0"/>
                </a:lnTo>
                <a:close/>
              </a:path>
            </a:pathLst>
          </a:custGeom>
          <a:solidFill>
            <a:srgbClr val="000099"/>
          </a:solidFill>
        </p:spPr>
        <p:txBody>
          <a:bodyPr wrap="square" lIns="0" tIns="0" rIns="0" bIns="0" rtlCol="0"/>
          <a:lstStyle/>
          <a:p>
            <a:endParaRPr/>
          </a:p>
        </p:txBody>
      </p:sp>
      <p:sp>
        <p:nvSpPr>
          <p:cNvPr id="342" name="object 342"/>
          <p:cNvSpPr/>
          <p:nvPr/>
        </p:nvSpPr>
        <p:spPr>
          <a:xfrm>
            <a:off x="7514717" y="5812967"/>
            <a:ext cx="257810" cy="7112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a:p>
        </p:txBody>
      </p:sp>
      <p:sp>
        <p:nvSpPr>
          <p:cNvPr id="343" name="object 343"/>
          <p:cNvSpPr/>
          <p:nvPr/>
        </p:nvSpPr>
        <p:spPr>
          <a:xfrm>
            <a:off x="7771765" y="5807925"/>
            <a:ext cx="105410" cy="73660"/>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a:p>
        </p:txBody>
      </p:sp>
      <p:sp>
        <p:nvSpPr>
          <p:cNvPr id="344" name="object 344"/>
          <p:cNvSpPr/>
          <p:nvPr/>
        </p:nvSpPr>
        <p:spPr>
          <a:xfrm>
            <a:off x="7471791" y="3007232"/>
            <a:ext cx="98425" cy="704850"/>
          </a:xfrm>
          <a:custGeom>
            <a:avLst/>
            <a:gdLst/>
            <a:ahLst/>
            <a:cxnLst/>
            <a:rect l="l" t="t" r="r" b="b"/>
            <a:pathLst>
              <a:path w="98425" h="704850">
                <a:moveTo>
                  <a:pt x="98425" y="0"/>
                </a:moveTo>
                <a:lnTo>
                  <a:pt x="0" y="704849"/>
                </a:lnTo>
              </a:path>
            </a:pathLst>
          </a:custGeom>
          <a:ln w="12700">
            <a:solidFill>
              <a:srgbClr val="163793"/>
            </a:solidFill>
          </a:ln>
        </p:spPr>
        <p:txBody>
          <a:bodyPr wrap="square" lIns="0" tIns="0" rIns="0" bIns="0" rtlCol="0"/>
          <a:lstStyle/>
          <a:p>
            <a:endParaRPr/>
          </a:p>
        </p:txBody>
      </p:sp>
      <p:sp>
        <p:nvSpPr>
          <p:cNvPr id="345" name="object 345"/>
          <p:cNvSpPr/>
          <p:nvPr/>
        </p:nvSpPr>
        <p:spPr>
          <a:xfrm>
            <a:off x="8063992" y="3007232"/>
            <a:ext cx="111125" cy="727075"/>
          </a:xfrm>
          <a:custGeom>
            <a:avLst/>
            <a:gdLst/>
            <a:ahLst/>
            <a:cxnLst/>
            <a:rect l="l" t="t" r="r" b="b"/>
            <a:pathLst>
              <a:path w="111125" h="727075">
                <a:moveTo>
                  <a:pt x="111125" y="0"/>
                </a:moveTo>
                <a:lnTo>
                  <a:pt x="0" y="727074"/>
                </a:lnTo>
              </a:path>
            </a:pathLst>
          </a:custGeom>
          <a:ln w="12700">
            <a:solidFill>
              <a:srgbClr val="163793"/>
            </a:solidFill>
          </a:ln>
        </p:spPr>
        <p:txBody>
          <a:bodyPr wrap="square" lIns="0" tIns="0" rIns="0" bIns="0" rtlCol="0"/>
          <a:lstStyle/>
          <a:p>
            <a:endParaRPr/>
          </a:p>
        </p:txBody>
      </p:sp>
      <p:sp>
        <p:nvSpPr>
          <p:cNvPr id="346" name="object 346"/>
          <p:cNvSpPr/>
          <p:nvPr/>
        </p:nvSpPr>
        <p:spPr>
          <a:xfrm>
            <a:off x="7925419" y="5122696"/>
            <a:ext cx="668020" cy="942975"/>
          </a:xfrm>
          <a:custGeom>
            <a:avLst/>
            <a:gdLst/>
            <a:ahLst/>
            <a:cxnLst/>
            <a:rect l="l" t="t" r="r" b="b"/>
            <a:pathLst>
              <a:path w="668020" h="942975">
                <a:moveTo>
                  <a:pt x="310984" y="0"/>
                </a:moveTo>
                <a:lnTo>
                  <a:pt x="272025" y="1631"/>
                </a:lnTo>
                <a:lnTo>
                  <a:pt x="222519" y="10524"/>
                </a:lnTo>
                <a:lnTo>
                  <a:pt x="177527" y="28842"/>
                </a:lnTo>
                <a:lnTo>
                  <a:pt x="140251" y="54297"/>
                </a:lnTo>
                <a:lnTo>
                  <a:pt x="106559" y="84294"/>
                </a:lnTo>
                <a:lnTo>
                  <a:pt x="76330" y="121771"/>
                </a:lnTo>
                <a:lnTo>
                  <a:pt x="56520" y="156374"/>
                </a:lnTo>
                <a:lnTo>
                  <a:pt x="39623" y="197785"/>
                </a:lnTo>
                <a:lnTo>
                  <a:pt x="26050" y="247117"/>
                </a:lnTo>
                <a:lnTo>
                  <a:pt x="18747" y="287075"/>
                </a:lnTo>
                <a:lnTo>
                  <a:pt x="12524" y="334664"/>
                </a:lnTo>
                <a:lnTo>
                  <a:pt x="7562" y="386793"/>
                </a:lnTo>
                <a:lnTo>
                  <a:pt x="3779" y="442874"/>
                </a:lnTo>
                <a:lnTo>
                  <a:pt x="1269" y="500650"/>
                </a:lnTo>
                <a:lnTo>
                  <a:pt x="81" y="558283"/>
                </a:lnTo>
                <a:lnTo>
                  <a:pt x="0" y="586621"/>
                </a:lnTo>
                <a:lnTo>
                  <a:pt x="264" y="613932"/>
                </a:lnTo>
                <a:lnTo>
                  <a:pt x="1869" y="665758"/>
                </a:lnTo>
                <a:lnTo>
                  <a:pt x="4944" y="711921"/>
                </a:lnTo>
                <a:lnTo>
                  <a:pt x="9540" y="750583"/>
                </a:lnTo>
                <a:lnTo>
                  <a:pt x="21323" y="803494"/>
                </a:lnTo>
                <a:lnTo>
                  <a:pt x="37777" y="845046"/>
                </a:lnTo>
                <a:lnTo>
                  <a:pt x="58392" y="877156"/>
                </a:lnTo>
                <a:lnTo>
                  <a:pt x="91470" y="908593"/>
                </a:lnTo>
                <a:lnTo>
                  <a:pt x="129829" y="931193"/>
                </a:lnTo>
                <a:lnTo>
                  <a:pt x="172944" y="942140"/>
                </a:lnTo>
                <a:lnTo>
                  <a:pt x="196939" y="942917"/>
                </a:lnTo>
                <a:lnTo>
                  <a:pt x="209366" y="942399"/>
                </a:lnTo>
                <a:lnTo>
                  <a:pt x="247750" y="938137"/>
                </a:lnTo>
                <a:lnTo>
                  <a:pt x="324845" y="924319"/>
                </a:lnTo>
                <a:lnTo>
                  <a:pt x="337137" y="922222"/>
                </a:lnTo>
                <a:lnTo>
                  <a:pt x="388089" y="916980"/>
                </a:lnTo>
                <a:lnTo>
                  <a:pt x="456833" y="915577"/>
                </a:lnTo>
                <a:lnTo>
                  <a:pt x="470166" y="915193"/>
                </a:lnTo>
                <a:lnTo>
                  <a:pt x="508214" y="912292"/>
                </a:lnTo>
                <a:lnTo>
                  <a:pt x="552072" y="901159"/>
                </a:lnTo>
                <a:lnTo>
                  <a:pt x="585971" y="873955"/>
                </a:lnTo>
                <a:lnTo>
                  <a:pt x="608585" y="827742"/>
                </a:lnTo>
                <a:lnTo>
                  <a:pt x="619698" y="787214"/>
                </a:lnTo>
                <a:lnTo>
                  <a:pt x="630537" y="733869"/>
                </a:lnTo>
                <a:lnTo>
                  <a:pt x="633061" y="721629"/>
                </a:lnTo>
                <a:lnTo>
                  <a:pt x="644582" y="680597"/>
                </a:lnTo>
                <a:lnTo>
                  <a:pt x="652402" y="661940"/>
                </a:lnTo>
                <a:lnTo>
                  <a:pt x="654589" y="656599"/>
                </a:lnTo>
                <a:lnTo>
                  <a:pt x="661964" y="616806"/>
                </a:lnTo>
                <a:lnTo>
                  <a:pt x="663243" y="567766"/>
                </a:lnTo>
                <a:lnTo>
                  <a:pt x="663649" y="546832"/>
                </a:lnTo>
                <a:lnTo>
                  <a:pt x="664234" y="524069"/>
                </a:lnTo>
                <a:lnTo>
                  <a:pt x="665744" y="471665"/>
                </a:lnTo>
                <a:lnTo>
                  <a:pt x="666408" y="447326"/>
                </a:lnTo>
                <a:lnTo>
                  <a:pt x="667057" y="419766"/>
                </a:lnTo>
                <a:lnTo>
                  <a:pt x="667558" y="391634"/>
                </a:lnTo>
                <a:lnTo>
                  <a:pt x="667847" y="363183"/>
                </a:lnTo>
                <a:lnTo>
                  <a:pt x="667855" y="334247"/>
                </a:lnTo>
                <a:lnTo>
                  <a:pt x="667531" y="306328"/>
                </a:lnTo>
                <a:lnTo>
                  <a:pt x="665586" y="251214"/>
                </a:lnTo>
                <a:lnTo>
                  <a:pt x="661492" y="199853"/>
                </a:lnTo>
                <a:lnTo>
                  <a:pt x="654730" y="154255"/>
                </a:lnTo>
                <a:lnTo>
                  <a:pt x="644778" y="116433"/>
                </a:lnTo>
                <a:lnTo>
                  <a:pt x="622535" y="75964"/>
                </a:lnTo>
                <a:lnTo>
                  <a:pt x="591470" y="48310"/>
                </a:lnTo>
                <a:lnTo>
                  <a:pt x="553992" y="30420"/>
                </a:lnTo>
                <a:lnTo>
                  <a:pt x="512612" y="19779"/>
                </a:lnTo>
                <a:lnTo>
                  <a:pt x="469840" y="13872"/>
                </a:lnTo>
                <a:lnTo>
                  <a:pt x="414983" y="9012"/>
                </a:lnTo>
                <a:lnTo>
                  <a:pt x="402276" y="7715"/>
                </a:lnTo>
                <a:lnTo>
                  <a:pt x="363856" y="3008"/>
                </a:lnTo>
                <a:lnTo>
                  <a:pt x="324161" y="256"/>
                </a:lnTo>
                <a:lnTo>
                  <a:pt x="310984" y="0"/>
                </a:lnTo>
                <a:close/>
              </a:path>
            </a:pathLst>
          </a:custGeom>
          <a:solidFill>
            <a:srgbClr val="FF0000"/>
          </a:solidFill>
        </p:spPr>
        <p:txBody>
          <a:bodyPr wrap="square" lIns="0" tIns="0" rIns="0" bIns="0" rtlCol="0"/>
          <a:lstStyle/>
          <a:p>
            <a:endParaRPr/>
          </a:p>
        </p:txBody>
      </p:sp>
      <p:sp>
        <p:nvSpPr>
          <p:cNvPr id="347" name="object 347"/>
          <p:cNvSpPr/>
          <p:nvPr/>
        </p:nvSpPr>
        <p:spPr>
          <a:xfrm>
            <a:off x="8357234" y="5236209"/>
            <a:ext cx="75057" cy="718019"/>
          </a:xfrm>
          <a:prstGeom prst="rect">
            <a:avLst/>
          </a:prstGeom>
          <a:blipFill>
            <a:blip r:embed="rId86" cstate="print"/>
            <a:stretch>
              <a:fillRect/>
            </a:stretch>
          </a:blipFill>
        </p:spPr>
        <p:txBody>
          <a:bodyPr wrap="square" lIns="0" tIns="0" rIns="0" bIns="0" rtlCol="0"/>
          <a:lstStyle/>
          <a:p>
            <a:endParaRPr/>
          </a:p>
        </p:txBody>
      </p:sp>
      <p:sp>
        <p:nvSpPr>
          <p:cNvPr id="348" name="object 348"/>
          <p:cNvSpPr/>
          <p:nvPr/>
        </p:nvSpPr>
        <p:spPr>
          <a:xfrm>
            <a:off x="8076565" y="5234978"/>
            <a:ext cx="277431" cy="717689"/>
          </a:xfrm>
          <a:prstGeom prst="rect">
            <a:avLst/>
          </a:prstGeom>
          <a:blipFill>
            <a:blip r:embed="rId87" cstate="print"/>
            <a:stretch>
              <a:fillRect/>
            </a:stretch>
          </a:blipFill>
        </p:spPr>
        <p:txBody>
          <a:bodyPr wrap="square" lIns="0" tIns="0" rIns="0" bIns="0" rtlCol="0"/>
          <a:lstStyle/>
          <a:p>
            <a:endParaRPr/>
          </a:p>
        </p:txBody>
      </p:sp>
      <p:sp>
        <p:nvSpPr>
          <p:cNvPr id="349" name="object 349"/>
          <p:cNvSpPr/>
          <p:nvPr/>
        </p:nvSpPr>
        <p:spPr>
          <a:xfrm>
            <a:off x="8372729" y="5279263"/>
            <a:ext cx="33052" cy="654862"/>
          </a:xfrm>
          <a:prstGeom prst="rect">
            <a:avLst/>
          </a:prstGeom>
          <a:blipFill>
            <a:blip r:embed="rId88" cstate="print"/>
            <a:stretch>
              <a:fillRect/>
            </a:stretch>
          </a:blipFill>
        </p:spPr>
        <p:txBody>
          <a:bodyPr wrap="square" lIns="0" tIns="0" rIns="0" bIns="0" rtlCol="0"/>
          <a:lstStyle/>
          <a:p>
            <a:endParaRPr/>
          </a:p>
        </p:txBody>
      </p:sp>
      <p:sp>
        <p:nvSpPr>
          <p:cNvPr id="350" name="object 350"/>
          <p:cNvSpPr/>
          <p:nvPr/>
        </p:nvSpPr>
        <p:spPr>
          <a:xfrm>
            <a:off x="8362307" y="5615330"/>
            <a:ext cx="68460" cy="55287"/>
          </a:xfrm>
          <a:prstGeom prst="rect">
            <a:avLst/>
          </a:prstGeom>
          <a:blipFill>
            <a:blip r:embed="rId89" cstate="print"/>
            <a:stretch>
              <a:fillRect/>
            </a:stretch>
          </a:blipFill>
        </p:spPr>
        <p:txBody>
          <a:bodyPr wrap="square" lIns="0" tIns="0" rIns="0" bIns="0" rtlCol="0"/>
          <a:lstStyle/>
          <a:p>
            <a:endParaRPr/>
          </a:p>
        </p:txBody>
      </p:sp>
      <p:sp>
        <p:nvSpPr>
          <p:cNvPr id="351" name="object 351"/>
          <p:cNvSpPr/>
          <p:nvPr/>
        </p:nvSpPr>
        <p:spPr>
          <a:xfrm>
            <a:off x="8076565" y="5324332"/>
            <a:ext cx="158750" cy="0"/>
          </a:xfrm>
          <a:custGeom>
            <a:avLst/>
            <a:gdLst/>
            <a:ahLst/>
            <a:cxnLst/>
            <a:rect l="l" t="t" r="r" b="b"/>
            <a:pathLst>
              <a:path w="158750">
                <a:moveTo>
                  <a:pt x="0" y="0"/>
                </a:moveTo>
                <a:lnTo>
                  <a:pt x="158610" y="0"/>
                </a:lnTo>
              </a:path>
            </a:pathLst>
          </a:custGeom>
          <a:ln w="14762">
            <a:solidFill>
              <a:srgbClr val="163793"/>
            </a:solidFill>
          </a:ln>
        </p:spPr>
        <p:txBody>
          <a:bodyPr wrap="square" lIns="0" tIns="0" rIns="0" bIns="0" rtlCol="0"/>
          <a:lstStyle/>
          <a:p>
            <a:endParaRPr/>
          </a:p>
        </p:txBody>
      </p:sp>
      <p:sp>
        <p:nvSpPr>
          <p:cNvPr id="352" name="object 352"/>
          <p:cNvSpPr/>
          <p:nvPr/>
        </p:nvSpPr>
        <p:spPr>
          <a:xfrm>
            <a:off x="8071802" y="5324332"/>
            <a:ext cx="168275" cy="0"/>
          </a:xfrm>
          <a:custGeom>
            <a:avLst/>
            <a:gdLst/>
            <a:ahLst/>
            <a:cxnLst/>
            <a:rect l="l" t="t" r="r" b="b"/>
            <a:pathLst>
              <a:path w="168275">
                <a:moveTo>
                  <a:pt x="0" y="0"/>
                </a:moveTo>
                <a:lnTo>
                  <a:pt x="168135" y="0"/>
                </a:lnTo>
              </a:path>
            </a:pathLst>
          </a:custGeom>
          <a:ln w="24287">
            <a:solidFill>
              <a:srgbClr val="163793"/>
            </a:solidFill>
          </a:ln>
        </p:spPr>
        <p:txBody>
          <a:bodyPr wrap="square" lIns="0" tIns="0" rIns="0" bIns="0" rtlCol="0"/>
          <a:lstStyle/>
          <a:p>
            <a:endParaRPr/>
          </a:p>
        </p:txBody>
      </p:sp>
      <p:sp>
        <p:nvSpPr>
          <p:cNvPr id="353" name="object 353"/>
          <p:cNvSpPr/>
          <p:nvPr/>
        </p:nvSpPr>
        <p:spPr>
          <a:xfrm>
            <a:off x="8219313" y="5309361"/>
            <a:ext cx="153670" cy="47625"/>
          </a:xfrm>
          <a:custGeom>
            <a:avLst/>
            <a:gdLst/>
            <a:ahLst/>
            <a:cxnLst/>
            <a:rect l="l" t="t" r="r" b="b"/>
            <a:pathLst>
              <a:path w="153670" h="47625">
                <a:moveTo>
                  <a:pt x="129666" y="0"/>
                </a:moveTo>
                <a:lnTo>
                  <a:pt x="14764" y="1706"/>
                </a:lnTo>
                <a:lnTo>
                  <a:pt x="4130" y="10244"/>
                </a:lnTo>
                <a:lnTo>
                  <a:pt x="0" y="23621"/>
                </a:lnTo>
                <a:lnTo>
                  <a:pt x="1706" y="32479"/>
                </a:lnTo>
                <a:lnTo>
                  <a:pt x="10244" y="43113"/>
                </a:lnTo>
                <a:lnTo>
                  <a:pt x="23621" y="47243"/>
                </a:lnTo>
                <a:lnTo>
                  <a:pt x="138524" y="45537"/>
                </a:lnTo>
                <a:lnTo>
                  <a:pt x="149158" y="36999"/>
                </a:lnTo>
                <a:lnTo>
                  <a:pt x="153288" y="23621"/>
                </a:lnTo>
                <a:lnTo>
                  <a:pt x="151582" y="14764"/>
                </a:lnTo>
                <a:lnTo>
                  <a:pt x="143044" y="4130"/>
                </a:lnTo>
                <a:lnTo>
                  <a:pt x="129666" y="0"/>
                </a:lnTo>
                <a:close/>
              </a:path>
            </a:pathLst>
          </a:custGeom>
          <a:solidFill>
            <a:srgbClr val="163793"/>
          </a:solidFill>
        </p:spPr>
        <p:txBody>
          <a:bodyPr wrap="square" lIns="0" tIns="0" rIns="0" bIns="0" rtlCol="0"/>
          <a:lstStyle/>
          <a:p>
            <a:endParaRPr/>
          </a:p>
        </p:txBody>
      </p:sp>
      <p:sp>
        <p:nvSpPr>
          <p:cNvPr id="354" name="object 354"/>
          <p:cNvSpPr/>
          <p:nvPr/>
        </p:nvSpPr>
        <p:spPr>
          <a:xfrm>
            <a:off x="8221853" y="5314315"/>
            <a:ext cx="147954" cy="37337"/>
          </a:xfrm>
          <a:prstGeom prst="rect">
            <a:avLst/>
          </a:prstGeom>
          <a:blipFill>
            <a:blip r:embed="rId90" cstate="print"/>
            <a:stretch>
              <a:fillRect/>
            </a:stretch>
          </a:blipFill>
        </p:spPr>
        <p:txBody>
          <a:bodyPr wrap="square" lIns="0" tIns="0" rIns="0" bIns="0" rtlCol="0"/>
          <a:lstStyle/>
          <a:p>
            <a:endParaRPr/>
          </a:p>
        </p:txBody>
      </p:sp>
      <p:sp>
        <p:nvSpPr>
          <p:cNvPr id="355" name="object 355"/>
          <p:cNvSpPr/>
          <p:nvPr/>
        </p:nvSpPr>
        <p:spPr>
          <a:xfrm>
            <a:off x="8079231" y="5428599"/>
            <a:ext cx="158750" cy="0"/>
          </a:xfrm>
          <a:custGeom>
            <a:avLst/>
            <a:gdLst/>
            <a:ahLst/>
            <a:cxnLst/>
            <a:rect l="l" t="t" r="r" b="b"/>
            <a:pathLst>
              <a:path w="158750">
                <a:moveTo>
                  <a:pt x="0" y="0"/>
                </a:moveTo>
                <a:lnTo>
                  <a:pt x="158610" y="0"/>
                </a:lnTo>
              </a:path>
            </a:pathLst>
          </a:custGeom>
          <a:ln w="14762">
            <a:solidFill>
              <a:srgbClr val="163793"/>
            </a:solidFill>
          </a:ln>
        </p:spPr>
        <p:txBody>
          <a:bodyPr wrap="square" lIns="0" tIns="0" rIns="0" bIns="0" rtlCol="0"/>
          <a:lstStyle/>
          <a:p>
            <a:endParaRPr/>
          </a:p>
        </p:txBody>
      </p:sp>
      <p:sp>
        <p:nvSpPr>
          <p:cNvPr id="356" name="object 356"/>
          <p:cNvSpPr/>
          <p:nvPr/>
        </p:nvSpPr>
        <p:spPr>
          <a:xfrm>
            <a:off x="8074469" y="5428599"/>
            <a:ext cx="168275" cy="0"/>
          </a:xfrm>
          <a:custGeom>
            <a:avLst/>
            <a:gdLst/>
            <a:ahLst/>
            <a:cxnLst/>
            <a:rect l="l" t="t" r="r" b="b"/>
            <a:pathLst>
              <a:path w="168275">
                <a:moveTo>
                  <a:pt x="0" y="0"/>
                </a:moveTo>
                <a:lnTo>
                  <a:pt x="168135" y="0"/>
                </a:lnTo>
              </a:path>
            </a:pathLst>
          </a:custGeom>
          <a:ln w="24287">
            <a:solidFill>
              <a:srgbClr val="163793"/>
            </a:solidFill>
          </a:ln>
        </p:spPr>
        <p:txBody>
          <a:bodyPr wrap="square" lIns="0" tIns="0" rIns="0" bIns="0" rtlCol="0"/>
          <a:lstStyle/>
          <a:p>
            <a:endParaRPr/>
          </a:p>
        </p:txBody>
      </p:sp>
      <p:sp>
        <p:nvSpPr>
          <p:cNvPr id="357" name="object 357"/>
          <p:cNvSpPr/>
          <p:nvPr/>
        </p:nvSpPr>
        <p:spPr>
          <a:xfrm>
            <a:off x="8219185" y="5411215"/>
            <a:ext cx="153670" cy="42545"/>
          </a:xfrm>
          <a:custGeom>
            <a:avLst/>
            <a:gdLst/>
            <a:ahLst/>
            <a:cxnLst/>
            <a:rect l="l" t="t" r="r" b="b"/>
            <a:pathLst>
              <a:path w="153670" h="42545">
                <a:moveTo>
                  <a:pt x="132207" y="0"/>
                </a:moveTo>
                <a:lnTo>
                  <a:pt x="16106" y="595"/>
                </a:lnTo>
                <a:lnTo>
                  <a:pt x="4605" y="7945"/>
                </a:lnTo>
                <a:lnTo>
                  <a:pt x="0" y="21082"/>
                </a:lnTo>
                <a:lnTo>
                  <a:pt x="581" y="25967"/>
                </a:lnTo>
                <a:lnTo>
                  <a:pt x="7965" y="37454"/>
                </a:lnTo>
                <a:lnTo>
                  <a:pt x="21082" y="42037"/>
                </a:lnTo>
                <a:lnTo>
                  <a:pt x="137139" y="41462"/>
                </a:lnTo>
                <a:lnTo>
                  <a:pt x="148697" y="34148"/>
                </a:lnTo>
                <a:lnTo>
                  <a:pt x="153289" y="21082"/>
                </a:lnTo>
                <a:lnTo>
                  <a:pt x="152693" y="16065"/>
                </a:lnTo>
                <a:lnTo>
                  <a:pt x="145343" y="4566"/>
                </a:lnTo>
                <a:lnTo>
                  <a:pt x="132207" y="0"/>
                </a:lnTo>
                <a:close/>
              </a:path>
            </a:pathLst>
          </a:custGeom>
          <a:solidFill>
            <a:srgbClr val="163793"/>
          </a:solidFill>
        </p:spPr>
        <p:txBody>
          <a:bodyPr wrap="square" lIns="0" tIns="0" rIns="0" bIns="0" rtlCol="0"/>
          <a:lstStyle/>
          <a:p>
            <a:endParaRPr/>
          </a:p>
        </p:txBody>
      </p:sp>
      <p:sp>
        <p:nvSpPr>
          <p:cNvPr id="358" name="object 358"/>
          <p:cNvSpPr/>
          <p:nvPr/>
        </p:nvSpPr>
        <p:spPr>
          <a:xfrm>
            <a:off x="8221980" y="5416422"/>
            <a:ext cx="147954" cy="32385"/>
          </a:xfrm>
          <a:prstGeom prst="rect">
            <a:avLst/>
          </a:prstGeom>
          <a:blipFill>
            <a:blip r:embed="rId91" cstate="print"/>
            <a:stretch>
              <a:fillRect/>
            </a:stretch>
          </a:blipFill>
        </p:spPr>
        <p:txBody>
          <a:bodyPr wrap="square" lIns="0" tIns="0" rIns="0" bIns="0" rtlCol="0"/>
          <a:lstStyle/>
          <a:p>
            <a:endParaRPr/>
          </a:p>
        </p:txBody>
      </p:sp>
      <p:sp>
        <p:nvSpPr>
          <p:cNvPr id="359" name="object 359"/>
          <p:cNvSpPr/>
          <p:nvPr/>
        </p:nvSpPr>
        <p:spPr>
          <a:xfrm>
            <a:off x="8079231" y="5532866"/>
            <a:ext cx="158750" cy="0"/>
          </a:xfrm>
          <a:custGeom>
            <a:avLst/>
            <a:gdLst/>
            <a:ahLst/>
            <a:cxnLst/>
            <a:rect l="l" t="t" r="r" b="b"/>
            <a:pathLst>
              <a:path w="158750">
                <a:moveTo>
                  <a:pt x="0" y="0"/>
                </a:moveTo>
                <a:lnTo>
                  <a:pt x="158610" y="0"/>
                </a:lnTo>
              </a:path>
            </a:pathLst>
          </a:custGeom>
          <a:ln w="14762">
            <a:solidFill>
              <a:srgbClr val="163793"/>
            </a:solidFill>
          </a:ln>
        </p:spPr>
        <p:txBody>
          <a:bodyPr wrap="square" lIns="0" tIns="0" rIns="0" bIns="0" rtlCol="0"/>
          <a:lstStyle/>
          <a:p>
            <a:endParaRPr/>
          </a:p>
        </p:txBody>
      </p:sp>
      <p:sp>
        <p:nvSpPr>
          <p:cNvPr id="360" name="object 360"/>
          <p:cNvSpPr/>
          <p:nvPr/>
        </p:nvSpPr>
        <p:spPr>
          <a:xfrm>
            <a:off x="8074469" y="5532866"/>
            <a:ext cx="168275" cy="0"/>
          </a:xfrm>
          <a:custGeom>
            <a:avLst/>
            <a:gdLst/>
            <a:ahLst/>
            <a:cxnLst/>
            <a:rect l="l" t="t" r="r" b="b"/>
            <a:pathLst>
              <a:path w="168275">
                <a:moveTo>
                  <a:pt x="0" y="0"/>
                </a:moveTo>
                <a:lnTo>
                  <a:pt x="168135" y="0"/>
                </a:lnTo>
              </a:path>
            </a:pathLst>
          </a:custGeom>
          <a:ln w="24287">
            <a:solidFill>
              <a:srgbClr val="163793"/>
            </a:solidFill>
          </a:ln>
        </p:spPr>
        <p:txBody>
          <a:bodyPr wrap="square" lIns="0" tIns="0" rIns="0" bIns="0" rtlCol="0"/>
          <a:lstStyle/>
          <a:p>
            <a:endParaRPr/>
          </a:p>
        </p:txBody>
      </p:sp>
      <p:sp>
        <p:nvSpPr>
          <p:cNvPr id="361" name="object 361"/>
          <p:cNvSpPr/>
          <p:nvPr/>
        </p:nvSpPr>
        <p:spPr>
          <a:xfrm>
            <a:off x="8081898" y="5627430"/>
            <a:ext cx="158750" cy="0"/>
          </a:xfrm>
          <a:custGeom>
            <a:avLst/>
            <a:gdLst/>
            <a:ahLst/>
            <a:cxnLst/>
            <a:rect l="l" t="t" r="r" b="b"/>
            <a:pathLst>
              <a:path w="158750">
                <a:moveTo>
                  <a:pt x="0" y="0"/>
                </a:moveTo>
                <a:lnTo>
                  <a:pt x="158610" y="0"/>
                </a:lnTo>
              </a:path>
            </a:pathLst>
          </a:custGeom>
          <a:ln w="14762">
            <a:solidFill>
              <a:srgbClr val="163793"/>
            </a:solidFill>
          </a:ln>
        </p:spPr>
        <p:txBody>
          <a:bodyPr wrap="square" lIns="0" tIns="0" rIns="0" bIns="0" rtlCol="0"/>
          <a:lstStyle/>
          <a:p>
            <a:endParaRPr/>
          </a:p>
        </p:txBody>
      </p:sp>
      <p:sp>
        <p:nvSpPr>
          <p:cNvPr id="362" name="object 362"/>
          <p:cNvSpPr/>
          <p:nvPr/>
        </p:nvSpPr>
        <p:spPr>
          <a:xfrm>
            <a:off x="8077136" y="5627430"/>
            <a:ext cx="168275" cy="0"/>
          </a:xfrm>
          <a:custGeom>
            <a:avLst/>
            <a:gdLst/>
            <a:ahLst/>
            <a:cxnLst/>
            <a:rect l="l" t="t" r="r" b="b"/>
            <a:pathLst>
              <a:path w="168275">
                <a:moveTo>
                  <a:pt x="0" y="0"/>
                </a:moveTo>
                <a:lnTo>
                  <a:pt x="168135" y="0"/>
                </a:lnTo>
              </a:path>
            </a:pathLst>
          </a:custGeom>
          <a:ln w="24287">
            <a:solidFill>
              <a:srgbClr val="163793"/>
            </a:solidFill>
          </a:ln>
        </p:spPr>
        <p:txBody>
          <a:bodyPr wrap="square" lIns="0" tIns="0" rIns="0" bIns="0" rtlCol="0"/>
          <a:lstStyle/>
          <a:p>
            <a:endParaRPr/>
          </a:p>
        </p:txBody>
      </p:sp>
      <p:sp>
        <p:nvSpPr>
          <p:cNvPr id="363" name="object 363"/>
          <p:cNvSpPr/>
          <p:nvPr/>
        </p:nvSpPr>
        <p:spPr>
          <a:xfrm>
            <a:off x="8216645" y="5617387"/>
            <a:ext cx="153670" cy="42545"/>
          </a:xfrm>
          <a:custGeom>
            <a:avLst/>
            <a:gdLst/>
            <a:ahLst/>
            <a:cxnLst/>
            <a:rect l="l" t="t" r="r" b="b"/>
            <a:pathLst>
              <a:path w="153670" h="42545">
                <a:moveTo>
                  <a:pt x="132206" y="0"/>
                </a:moveTo>
                <a:lnTo>
                  <a:pt x="16051" y="632"/>
                </a:lnTo>
                <a:lnTo>
                  <a:pt x="4574" y="8043"/>
                </a:lnTo>
                <a:lnTo>
                  <a:pt x="0" y="21158"/>
                </a:lnTo>
                <a:lnTo>
                  <a:pt x="635" y="26312"/>
                </a:lnTo>
                <a:lnTo>
                  <a:pt x="8074" y="37761"/>
                </a:lnTo>
                <a:lnTo>
                  <a:pt x="21208" y="42316"/>
                </a:lnTo>
                <a:lnTo>
                  <a:pt x="137273" y="41704"/>
                </a:lnTo>
                <a:lnTo>
                  <a:pt x="148738" y="34305"/>
                </a:lnTo>
                <a:lnTo>
                  <a:pt x="153288" y="21158"/>
                </a:lnTo>
                <a:lnTo>
                  <a:pt x="152681" y="16087"/>
                </a:lnTo>
                <a:lnTo>
                  <a:pt x="145324" y="4580"/>
                </a:lnTo>
                <a:lnTo>
                  <a:pt x="132206" y="0"/>
                </a:lnTo>
                <a:close/>
              </a:path>
            </a:pathLst>
          </a:custGeom>
          <a:solidFill>
            <a:srgbClr val="163793"/>
          </a:solidFill>
        </p:spPr>
        <p:txBody>
          <a:bodyPr wrap="square" lIns="0" tIns="0" rIns="0" bIns="0" rtlCol="0"/>
          <a:lstStyle/>
          <a:p>
            <a:endParaRPr/>
          </a:p>
        </p:txBody>
      </p:sp>
      <p:sp>
        <p:nvSpPr>
          <p:cNvPr id="364" name="object 364"/>
          <p:cNvSpPr/>
          <p:nvPr/>
        </p:nvSpPr>
        <p:spPr>
          <a:xfrm>
            <a:off x="8219185" y="5617387"/>
            <a:ext cx="148082" cy="37198"/>
          </a:xfrm>
          <a:prstGeom prst="rect">
            <a:avLst/>
          </a:prstGeom>
          <a:blipFill>
            <a:blip r:embed="rId92" cstate="print"/>
            <a:stretch>
              <a:fillRect/>
            </a:stretch>
          </a:blipFill>
        </p:spPr>
        <p:txBody>
          <a:bodyPr wrap="square" lIns="0" tIns="0" rIns="0" bIns="0" rtlCol="0"/>
          <a:lstStyle/>
          <a:p>
            <a:endParaRPr/>
          </a:p>
        </p:txBody>
      </p:sp>
      <p:sp>
        <p:nvSpPr>
          <p:cNvPr id="365" name="object 365"/>
          <p:cNvSpPr/>
          <p:nvPr/>
        </p:nvSpPr>
        <p:spPr>
          <a:xfrm>
            <a:off x="8363331" y="5525515"/>
            <a:ext cx="68452" cy="55119"/>
          </a:xfrm>
          <a:prstGeom prst="rect">
            <a:avLst/>
          </a:prstGeom>
          <a:blipFill>
            <a:blip r:embed="rId93" cstate="print"/>
            <a:stretch>
              <a:fillRect/>
            </a:stretch>
          </a:blipFill>
        </p:spPr>
        <p:txBody>
          <a:bodyPr wrap="square" lIns="0" tIns="0" rIns="0" bIns="0" rtlCol="0"/>
          <a:lstStyle/>
          <a:p>
            <a:endParaRPr/>
          </a:p>
        </p:txBody>
      </p:sp>
      <p:sp>
        <p:nvSpPr>
          <p:cNvPr id="366" name="object 366"/>
          <p:cNvSpPr/>
          <p:nvPr/>
        </p:nvSpPr>
        <p:spPr>
          <a:xfrm>
            <a:off x="8216645" y="5518022"/>
            <a:ext cx="156210" cy="42545"/>
          </a:xfrm>
          <a:custGeom>
            <a:avLst/>
            <a:gdLst/>
            <a:ahLst/>
            <a:cxnLst/>
            <a:rect l="l" t="t" r="r" b="b"/>
            <a:pathLst>
              <a:path w="156209" h="42545">
                <a:moveTo>
                  <a:pt x="134874" y="0"/>
                </a:moveTo>
                <a:lnTo>
                  <a:pt x="16149" y="574"/>
                </a:lnTo>
                <a:lnTo>
                  <a:pt x="4591" y="7888"/>
                </a:lnTo>
                <a:lnTo>
                  <a:pt x="0" y="20954"/>
                </a:lnTo>
                <a:lnTo>
                  <a:pt x="595" y="25971"/>
                </a:lnTo>
                <a:lnTo>
                  <a:pt x="7945" y="37470"/>
                </a:lnTo>
                <a:lnTo>
                  <a:pt x="21081" y="42036"/>
                </a:lnTo>
                <a:lnTo>
                  <a:pt x="139759" y="41462"/>
                </a:lnTo>
                <a:lnTo>
                  <a:pt x="151246" y="34124"/>
                </a:lnTo>
                <a:lnTo>
                  <a:pt x="155828" y="20954"/>
                </a:lnTo>
                <a:lnTo>
                  <a:pt x="155274" y="16153"/>
                </a:lnTo>
                <a:lnTo>
                  <a:pt x="147972" y="4608"/>
                </a:lnTo>
                <a:lnTo>
                  <a:pt x="134874" y="0"/>
                </a:lnTo>
                <a:close/>
              </a:path>
            </a:pathLst>
          </a:custGeom>
          <a:solidFill>
            <a:srgbClr val="163793"/>
          </a:solidFill>
        </p:spPr>
        <p:txBody>
          <a:bodyPr wrap="square" lIns="0" tIns="0" rIns="0" bIns="0" rtlCol="0"/>
          <a:lstStyle/>
          <a:p>
            <a:endParaRPr/>
          </a:p>
        </p:txBody>
      </p:sp>
      <p:sp>
        <p:nvSpPr>
          <p:cNvPr id="367" name="object 367"/>
          <p:cNvSpPr/>
          <p:nvPr/>
        </p:nvSpPr>
        <p:spPr>
          <a:xfrm>
            <a:off x="8219185" y="5522976"/>
            <a:ext cx="153289" cy="32385"/>
          </a:xfrm>
          <a:prstGeom prst="rect">
            <a:avLst/>
          </a:prstGeom>
          <a:blipFill>
            <a:blip r:embed="rId94" cstate="print"/>
            <a:stretch>
              <a:fillRect/>
            </a:stretch>
          </a:blipFill>
        </p:spPr>
        <p:txBody>
          <a:bodyPr wrap="square" lIns="0" tIns="0" rIns="0" bIns="0" rtlCol="0"/>
          <a:lstStyle/>
          <a:p>
            <a:endParaRPr/>
          </a:p>
        </p:txBody>
      </p:sp>
      <p:sp>
        <p:nvSpPr>
          <p:cNvPr id="368" name="object 368"/>
          <p:cNvSpPr/>
          <p:nvPr/>
        </p:nvSpPr>
        <p:spPr>
          <a:xfrm>
            <a:off x="8351393" y="5234978"/>
            <a:ext cx="18566" cy="717689"/>
          </a:xfrm>
          <a:prstGeom prst="rect">
            <a:avLst/>
          </a:prstGeom>
          <a:blipFill>
            <a:blip r:embed="rId95" cstate="print"/>
            <a:stretch>
              <a:fillRect/>
            </a:stretch>
          </a:blipFill>
        </p:spPr>
        <p:txBody>
          <a:bodyPr wrap="square" lIns="0" tIns="0" rIns="0" bIns="0" rtlCol="0"/>
          <a:lstStyle/>
          <a:p>
            <a:endParaRPr/>
          </a:p>
        </p:txBody>
      </p:sp>
      <p:sp>
        <p:nvSpPr>
          <p:cNvPr id="369" name="object 369"/>
          <p:cNvSpPr/>
          <p:nvPr/>
        </p:nvSpPr>
        <p:spPr>
          <a:xfrm>
            <a:off x="8346630" y="5230215"/>
            <a:ext cx="28575" cy="727710"/>
          </a:xfrm>
          <a:custGeom>
            <a:avLst/>
            <a:gdLst/>
            <a:ahLst/>
            <a:cxnLst/>
            <a:rect l="l" t="t" r="r" b="b"/>
            <a:pathLst>
              <a:path w="28575" h="727710">
                <a:moveTo>
                  <a:pt x="0" y="727214"/>
                </a:moveTo>
                <a:lnTo>
                  <a:pt x="28091" y="727214"/>
                </a:lnTo>
                <a:lnTo>
                  <a:pt x="28091" y="0"/>
                </a:lnTo>
                <a:lnTo>
                  <a:pt x="0" y="0"/>
                </a:lnTo>
                <a:lnTo>
                  <a:pt x="0" y="727214"/>
                </a:lnTo>
                <a:close/>
              </a:path>
            </a:pathLst>
          </a:custGeom>
          <a:solidFill>
            <a:srgbClr val="163793"/>
          </a:solidFill>
        </p:spPr>
        <p:txBody>
          <a:bodyPr wrap="square" lIns="0" tIns="0" rIns="0" bIns="0" rtlCol="0"/>
          <a:lstStyle/>
          <a:p>
            <a:endParaRPr/>
          </a:p>
        </p:txBody>
      </p:sp>
      <p:sp>
        <p:nvSpPr>
          <p:cNvPr id="370" name="object 370"/>
          <p:cNvSpPr/>
          <p:nvPr/>
        </p:nvSpPr>
        <p:spPr>
          <a:xfrm>
            <a:off x="8369681" y="5416550"/>
            <a:ext cx="61428" cy="57261"/>
          </a:xfrm>
          <a:prstGeom prst="rect">
            <a:avLst/>
          </a:prstGeom>
          <a:blipFill>
            <a:blip r:embed="rId96" cstate="print"/>
            <a:stretch>
              <a:fillRect/>
            </a:stretch>
          </a:blipFill>
        </p:spPr>
        <p:txBody>
          <a:bodyPr wrap="square" lIns="0" tIns="0" rIns="0" bIns="0" rtlCol="0"/>
          <a:lstStyle/>
          <a:p>
            <a:endParaRPr/>
          </a:p>
        </p:txBody>
      </p:sp>
      <p:sp>
        <p:nvSpPr>
          <p:cNvPr id="371" name="object 371"/>
          <p:cNvSpPr/>
          <p:nvPr/>
        </p:nvSpPr>
        <p:spPr>
          <a:xfrm>
            <a:off x="8369681" y="5313807"/>
            <a:ext cx="62864" cy="66517"/>
          </a:xfrm>
          <a:prstGeom prst="rect">
            <a:avLst/>
          </a:prstGeom>
          <a:blipFill>
            <a:blip r:embed="rId97" cstate="print"/>
            <a:stretch>
              <a:fillRect/>
            </a:stretch>
          </a:blipFill>
        </p:spPr>
        <p:txBody>
          <a:bodyPr wrap="square" lIns="0" tIns="0" rIns="0" bIns="0" rtlCol="0"/>
          <a:lstStyle/>
          <a:p>
            <a:endParaRPr/>
          </a:p>
        </p:txBody>
      </p:sp>
      <p:sp>
        <p:nvSpPr>
          <p:cNvPr id="372" name="object 372"/>
          <p:cNvSpPr/>
          <p:nvPr/>
        </p:nvSpPr>
        <p:spPr>
          <a:xfrm>
            <a:off x="8422767" y="5920320"/>
            <a:ext cx="13335" cy="29845"/>
          </a:xfrm>
          <a:custGeom>
            <a:avLst/>
            <a:gdLst/>
            <a:ahLst/>
            <a:cxnLst/>
            <a:rect l="l" t="t" r="r" b="b"/>
            <a:pathLst>
              <a:path w="13334" h="29845">
                <a:moveTo>
                  <a:pt x="10286" y="0"/>
                </a:moveTo>
                <a:lnTo>
                  <a:pt x="2921" y="0"/>
                </a:lnTo>
                <a:lnTo>
                  <a:pt x="0" y="6667"/>
                </a:lnTo>
                <a:lnTo>
                  <a:pt x="0" y="23152"/>
                </a:lnTo>
                <a:lnTo>
                  <a:pt x="2921" y="29832"/>
                </a:lnTo>
                <a:lnTo>
                  <a:pt x="10286" y="29832"/>
                </a:lnTo>
                <a:lnTo>
                  <a:pt x="13207" y="23152"/>
                </a:lnTo>
                <a:lnTo>
                  <a:pt x="13207" y="6667"/>
                </a:lnTo>
                <a:lnTo>
                  <a:pt x="10286" y="0"/>
                </a:lnTo>
                <a:close/>
              </a:path>
            </a:pathLst>
          </a:custGeom>
          <a:solidFill>
            <a:srgbClr val="333333"/>
          </a:solidFill>
        </p:spPr>
        <p:txBody>
          <a:bodyPr wrap="square" lIns="0" tIns="0" rIns="0" bIns="0" rtlCol="0"/>
          <a:lstStyle/>
          <a:p>
            <a:endParaRPr/>
          </a:p>
        </p:txBody>
      </p:sp>
      <p:sp>
        <p:nvSpPr>
          <p:cNvPr id="373" name="object 373"/>
          <p:cNvSpPr/>
          <p:nvPr/>
        </p:nvSpPr>
        <p:spPr>
          <a:xfrm>
            <a:off x="8366252" y="5921260"/>
            <a:ext cx="65405" cy="62865"/>
          </a:xfrm>
          <a:custGeom>
            <a:avLst/>
            <a:gdLst/>
            <a:ahLst/>
            <a:cxnLst/>
            <a:rect l="l" t="t" r="r" b="b"/>
            <a:pathLst>
              <a:path w="65404" h="62864">
                <a:moveTo>
                  <a:pt x="63626" y="0"/>
                </a:moveTo>
                <a:lnTo>
                  <a:pt x="0" y="27736"/>
                </a:lnTo>
                <a:lnTo>
                  <a:pt x="380" y="62814"/>
                </a:lnTo>
                <a:lnTo>
                  <a:pt x="64897" y="28790"/>
                </a:lnTo>
                <a:lnTo>
                  <a:pt x="63626" y="0"/>
                </a:lnTo>
                <a:close/>
              </a:path>
            </a:pathLst>
          </a:custGeom>
          <a:solidFill>
            <a:srgbClr val="333333"/>
          </a:solidFill>
        </p:spPr>
        <p:txBody>
          <a:bodyPr wrap="square" lIns="0" tIns="0" rIns="0" bIns="0" rtlCol="0"/>
          <a:lstStyle/>
          <a:p>
            <a:endParaRPr/>
          </a:p>
        </p:txBody>
      </p:sp>
      <p:sp>
        <p:nvSpPr>
          <p:cNvPr id="374" name="object 374"/>
          <p:cNvSpPr/>
          <p:nvPr/>
        </p:nvSpPr>
        <p:spPr>
          <a:xfrm>
            <a:off x="8058022" y="5940412"/>
            <a:ext cx="317500" cy="47625"/>
          </a:xfrm>
          <a:custGeom>
            <a:avLst/>
            <a:gdLst/>
            <a:ahLst/>
            <a:cxnLst/>
            <a:rect l="l" t="t" r="r" b="b"/>
            <a:pathLst>
              <a:path w="317500" h="47625">
                <a:moveTo>
                  <a:pt x="293624" y="0"/>
                </a:moveTo>
                <a:lnTo>
                  <a:pt x="14813" y="1664"/>
                </a:lnTo>
                <a:lnTo>
                  <a:pt x="4155" y="10188"/>
                </a:lnTo>
                <a:lnTo>
                  <a:pt x="0" y="23558"/>
                </a:lnTo>
                <a:lnTo>
                  <a:pt x="1662" y="32275"/>
                </a:lnTo>
                <a:lnTo>
                  <a:pt x="10167" y="42958"/>
                </a:lnTo>
                <a:lnTo>
                  <a:pt x="23495" y="47116"/>
                </a:lnTo>
                <a:lnTo>
                  <a:pt x="302446" y="45425"/>
                </a:lnTo>
                <a:lnTo>
                  <a:pt x="313104" y="36903"/>
                </a:lnTo>
                <a:lnTo>
                  <a:pt x="317246" y="23558"/>
                </a:lnTo>
                <a:lnTo>
                  <a:pt x="315553" y="14776"/>
                </a:lnTo>
                <a:lnTo>
                  <a:pt x="307017" y="4141"/>
                </a:lnTo>
                <a:lnTo>
                  <a:pt x="293624" y="0"/>
                </a:lnTo>
                <a:close/>
              </a:path>
            </a:pathLst>
          </a:custGeom>
          <a:solidFill>
            <a:srgbClr val="DDDDDD"/>
          </a:solidFill>
        </p:spPr>
        <p:txBody>
          <a:bodyPr wrap="square" lIns="0" tIns="0" rIns="0" bIns="0" rtlCol="0"/>
          <a:lstStyle/>
          <a:p>
            <a:endParaRPr/>
          </a:p>
        </p:txBody>
      </p:sp>
      <p:sp>
        <p:nvSpPr>
          <p:cNvPr id="375" name="object 375"/>
          <p:cNvSpPr/>
          <p:nvPr/>
        </p:nvSpPr>
        <p:spPr>
          <a:xfrm>
            <a:off x="8058022" y="5940412"/>
            <a:ext cx="317500" cy="47625"/>
          </a:xfrm>
          <a:custGeom>
            <a:avLst/>
            <a:gdLst/>
            <a:ahLst/>
            <a:cxnLst/>
            <a:rect l="l" t="t" r="r" b="b"/>
            <a:pathLst>
              <a:path w="317500" h="47625">
                <a:moveTo>
                  <a:pt x="0" y="23558"/>
                </a:moveTo>
                <a:lnTo>
                  <a:pt x="4155" y="10188"/>
                </a:lnTo>
                <a:lnTo>
                  <a:pt x="14813" y="1664"/>
                </a:lnTo>
                <a:lnTo>
                  <a:pt x="293624" y="0"/>
                </a:lnTo>
                <a:lnTo>
                  <a:pt x="307017" y="4141"/>
                </a:lnTo>
                <a:lnTo>
                  <a:pt x="315553" y="14776"/>
                </a:lnTo>
                <a:lnTo>
                  <a:pt x="317246" y="23558"/>
                </a:lnTo>
                <a:lnTo>
                  <a:pt x="313104" y="36903"/>
                </a:lnTo>
                <a:lnTo>
                  <a:pt x="302446" y="45425"/>
                </a:lnTo>
                <a:lnTo>
                  <a:pt x="23495" y="47116"/>
                </a:lnTo>
                <a:lnTo>
                  <a:pt x="10167" y="42958"/>
                </a:lnTo>
                <a:lnTo>
                  <a:pt x="1662" y="32275"/>
                </a:lnTo>
                <a:lnTo>
                  <a:pt x="0" y="23558"/>
                </a:lnTo>
                <a:close/>
              </a:path>
            </a:pathLst>
          </a:custGeom>
          <a:ln w="9525">
            <a:solidFill>
              <a:srgbClr val="163793"/>
            </a:solidFill>
          </a:ln>
        </p:spPr>
        <p:txBody>
          <a:bodyPr wrap="square" lIns="0" tIns="0" rIns="0" bIns="0" rtlCol="0"/>
          <a:lstStyle/>
          <a:p>
            <a:endParaRPr/>
          </a:p>
        </p:txBody>
      </p:sp>
      <p:sp>
        <p:nvSpPr>
          <p:cNvPr id="376" name="object 376"/>
          <p:cNvSpPr/>
          <p:nvPr/>
        </p:nvSpPr>
        <p:spPr>
          <a:xfrm>
            <a:off x="8076565" y="5952667"/>
            <a:ext cx="282701" cy="24815"/>
          </a:xfrm>
          <a:prstGeom prst="rect">
            <a:avLst/>
          </a:prstGeom>
          <a:blipFill>
            <a:blip r:embed="rId98" cstate="print"/>
            <a:stretch>
              <a:fillRect/>
            </a:stretch>
          </a:blipFill>
        </p:spPr>
        <p:txBody>
          <a:bodyPr wrap="square" lIns="0" tIns="0" rIns="0" bIns="0" rtlCol="0"/>
          <a:lstStyle/>
          <a:p>
            <a:endParaRPr/>
          </a:p>
        </p:txBody>
      </p:sp>
      <p:sp>
        <p:nvSpPr>
          <p:cNvPr id="377" name="object 377"/>
          <p:cNvSpPr/>
          <p:nvPr/>
        </p:nvSpPr>
        <p:spPr>
          <a:xfrm>
            <a:off x="8076565" y="5952667"/>
            <a:ext cx="283210" cy="25400"/>
          </a:xfrm>
          <a:custGeom>
            <a:avLst/>
            <a:gdLst/>
            <a:ahLst/>
            <a:cxnLst/>
            <a:rect l="l" t="t" r="r" b="b"/>
            <a:pathLst>
              <a:path w="283209" h="25400">
                <a:moveTo>
                  <a:pt x="0" y="12407"/>
                </a:moveTo>
                <a:lnTo>
                  <a:pt x="0" y="5549"/>
                </a:lnTo>
                <a:lnTo>
                  <a:pt x="5587" y="0"/>
                </a:lnTo>
                <a:lnTo>
                  <a:pt x="12445" y="0"/>
                </a:lnTo>
                <a:lnTo>
                  <a:pt x="270382" y="0"/>
                </a:lnTo>
                <a:lnTo>
                  <a:pt x="277240" y="0"/>
                </a:lnTo>
                <a:lnTo>
                  <a:pt x="282701" y="5549"/>
                </a:lnTo>
                <a:lnTo>
                  <a:pt x="282701" y="12407"/>
                </a:lnTo>
                <a:lnTo>
                  <a:pt x="282701" y="19253"/>
                </a:lnTo>
                <a:lnTo>
                  <a:pt x="277240" y="24815"/>
                </a:lnTo>
                <a:lnTo>
                  <a:pt x="270382" y="24815"/>
                </a:lnTo>
                <a:lnTo>
                  <a:pt x="12445" y="24815"/>
                </a:lnTo>
                <a:lnTo>
                  <a:pt x="5587" y="24815"/>
                </a:lnTo>
                <a:lnTo>
                  <a:pt x="0" y="19253"/>
                </a:lnTo>
                <a:lnTo>
                  <a:pt x="0" y="12407"/>
                </a:lnTo>
                <a:close/>
              </a:path>
            </a:pathLst>
          </a:custGeom>
          <a:ln w="9525">
            <a:solidFill>
              <a:srgbClr val="163793"/>
            </a:solidFill>
          </a:ln>
        </p:spPr>
        <p:txBody>
          <a:bodyPr wrap="square" lIns="0" tIns="0" rIns="0" bIns="0" rtlCol="0"/>
          <a:lstStyle/>
          <a:p>
            <a:endParaRPr/>
          </a:p>
        </p:txBody>
      </p:sp>
      <p:sp>
        <p:nvSpPr>
          <p:cNvPr id="378" name="object 378"/>
          <p:cNvSpPr/>
          <p:nvPr/>
        </p:nvSpPr>
        <p:spPr>
          <a:xfrm>
            <a:off x="8102854" y="5849238"/>
            <a:ext cx="40005" cy="43815"/>
          </a:xfrm>
          <a:custGeom>
            <a:avLst/>
            <a:gdLst/>
            <a:ahLst/>
            <a:cxnLst/>
            <a:rect l="l" t="t" r="r" b="b"/>
            <a:pathLst>
              <a:path w="40004" h="43814">
                <a:moveTo>
                  <a:pt x="15281" y="0"/>
                </a:moveTo>
                <a:lnTo>
                  <a:pt x="4324" y="7899"/>
                </a:lnTo>
                <a:lnTo>
                  <a:pt x="0" y="21450"/>
                </a:lnTo>
                <a:lnTo>
                  <a:pt x="1057" y="28423"/>
                </a:lnTo>
                <a:lnTo>
                  <a:pt x="8871" y="39416"/>
                </a:lnTo>
                <a:lnTo>
                  <a:pt x="22425" y="43707"/>
                </a:lnTo>
                <a:lnTo>
                  <a:pt x="32351" y="39793"/>
                </a:lnTo>
                <a:lnTo>
                  <a:pt x="38798" y="29266"/>
                </a:lnTo>
                <a:lnTo>
                  <a:pt x="39919" y="11713"/>
                </a:lnTo>
                <a:lnTo>
                  <a:pt x="30889" y="2861"/>
                </a:lnTo>
                <a:lnTo>
                  <a:pt x="15281" y="0"/>
                </a:lnTo>
                <a:close/>
              </a:path>
            </a:pathLst>
          </a:custGeom>
          <a:solidFill>
            <a:srgbClr val="33CC33"/>
          </a:solidFill>
        </p:spPr>
        <p:txBody>
          <a:bodyPr wrap="square" lIns="0" tIns="0" rIns="0" bIns="0" rtlCol="0"/>
          <a:lstStyle/>
          <a:p>
            <a:endParaRPr/>
          </a:p>
        </p:txBody>
      </p:sp>
      <p:sp>
        <p:nvSpPr>
          <p:cNvPr id="379" name="object 379"/>
          <p:cNvSpPr/>
          <p:nvPr/>
        </p:nvSpPr>
        <p:spPr>
          <a:xfrm>
            <a:off x="8150606" y="5849238"/>
            <a:ext cx="40005" cy="43815"/>
          </a:xfrm>
          <a:custGeom>
            <a:avLst/>
            <a:gdLst/>
            <a:ahLst/>
            <a:cxnLst/>
            <a:rect l="l" t="t" r="r" b="b"/>
            <a:pathLst>
              <a:path w="40004" h="43814">
                <a:moveTo>
                  <a:pt x="15281" y="0"/>
                </a:moveTo>
                <a:lnTo>
                  <a:pt x="4324" y="7899"/>
                </a:lnTo>
                <a:lnTo>
                  <a:pt x="0" y="21450"/>
                </a:lnTo>
                <a:lnTo>
                  <a:pt x="1057" y="28423"/>
                </a:lnTo>
                <a:lnTo>
                  <a:pt x="8871" y="39416"/>
                </a:lnTo>
                <a:lnTo>
                  <a:pt x="22425" y="43707"/>
                </a:lnTo>
                <a:lnTo>
                  <a:pt x="32351" y="39793"/>
                </a:lnTo>
                <a:lnTo>
                  <a:pt x="38798" y="29266"/>
                </a:lnTo>
                <a:lnTo>
                  <a:pt x="39919" y="11713"/>
                </a:lnTo>
                <a:lnTo>
                  <a:pt x="30889" y="2861"/>
                </a:lnTo>
                <a:lnTo>
                  <a:pt x="15281" y="0"/>
                </a:lnTo>
                <a:close/>
              </a:path>
            </a:pathLst>
          </a:custGeom>
          <a:solidFill>
            <a:srgbClr val="FF0000"/>
          </a:solidFill>
        </p:spPr>
        <p:txBody>
          <a:bodyPr wrap="square" lIns="0" tIns="0" rIns="0" bIns="0" rtlCol="0"/>
          <a:lstStyle/>
          <a:p>
            <a:endParaRPr/>
          </a:p>
        </p:txBody>
      </p:sp>
      <p:sp>
        <p:nvSpPr>
          <p:cNvPr id="380" name="object 380"/>
          <p:cNvSpPr/>
          <p:nvPr/>
        </p:nvSpPr>
        <p:spPr>
          <a:xfrm>
            <a:off x="8195436" y="5849238"/>
            <a:ext cx="40005" cy="43815"/>
          </a:xfrm>
          <a:custGeom>
            <a:avLst/>
            <a:gdLst/>
            <a:ahLst/>
            <a:cxnLst/>
            <a:rect l="l" t="t" r="r" b="b"/>
            <a:pathLst>
              <a:path w="40004" h="43814">
                <a:moveTo>
                  <a:pt x="15281" y="0"/>
                </a:moveTo>
                <a:lnTo>
                  <a:pt x="4324" y="7899"/>
                </a:lnTo>
                <a:lnTo>
                  <a:pt x="0" y="21450"/>
                </a:lnTo>
                <a:lnTo>
                  <a:pt x="1057" y="28423"/>
                </a:lnTo>
                <a:lnTo>
                  <a:pt x="8871" y="39416"/>
                </a:lnTo>
                <a:lnTo>
                  <a:pt x="22425" y="43707"/>
                </a:lnTo>
                <a:lnTo>
                  <a:pt x="32351" y="39793"/>
                </a:lnTo>
                <a:lnTo>
                  <a:pt x="38798" y="29266"/>
                </a:lnTo>
                <a:lnTo>
                  <a:pt x="39919" y="11713"/>
                </a:lnTo>
                <a:lnTo>
                  <a:pt x="30889" y="2861"/>
                </a:lnTo>
                <a:lnTo>
                  <a:pt x="15281" y="0"/>
                </a:lnTo>
                <a:close/>
              </a:path>
            </a:pathLst>
          </a:custGeom>
          <a:solidFill>
            <a:srgbClr val="33CC33"/>
          </a:solidFill>
        </p:spPr>
        <p:txBody>
          <a:bodyPr wrap="square" lIns="0" tIns="0" rIns="0" bIns="0" rtlCol="0"/>
          <a:lstStyle/>
          <a:p>
            <a:endParaRPr/>
          </a:p>
        </p:txBody>
      </p:sp>
      <p:sp>
        <p:nvSpPr>
          <p:cNvPr id="381" name="object 381"/>
          <p:cNvSpPr/>
          <p:nvPr/>
        </p:nvSpPr>
        <p:spPr>
          <a:xfrm>
            <a:off x="8303894" y="5677217"/>
            <a:ext cx="21590" cy="238760"/>
          </a:xfrm>
          <a:custGeom>
            <a:avLst/>
            <a:gdLst/>
            <a:ahLst/>
            <a:cxnLst/>
            <a:rect l="l" t="t" r="r" b="b"/>
            <a:pathLst>
              <a:path w="21590" h="238760">
                <a:moveTo>
                  <a:pt x="0" y="238391"/>
                </a:moveTo>
                <a:lnTo>
                  <a:pt x="21219" y="238391"/>
                </a:lnTo>
                <a:lnTo>
                  <a:pt x="21219" y="0"/>
                </a:lnTo>
                <a:lnTo>
                  <a:pt x="0" y="0"/>
                </a:lnTo>
                <a:lnTo>
                  <a:pt x="0" y="238391"/>
                </a:lnTo>
                <a:close/>
              </a:path>
            </a:pathLst>
          </a:custGeom>
          <a:solidFill>
            <a:srgbClr val="292929"/>
          </a:solidFill>
        </p:spPr>
        <p:txBody>
          <a:bodyPr wrap="square" lIns="0" tIns="0" rIns="0" bIns="0" rtlCol="0"/>
          <a:lstStyle/>
          <a:p>
            <a:endParaRPr/>
          </a:p>
        </p:txBody>
      </p:sp>
      <p:sp>
        <p:nvSpPr>
          <p:cNvPr id="382" name="object 382"/>
          <p:cNvSpPr/>
          <p:nvPr/>
        </p:nvSpPr>
        <p:spPr>
          <a:xfrm>
            <a:off x="8299132" y="5672454"/>
            <a:ext cx="31115" cy="248285"/>
          </a:xfrm>
          <a:custGeom>
            <a:avLst/>
            <a:gdLst/>
            <a:ahLst/>
            <a:cxnLst/>
            <a:rect l="l" t="t" r="r" b="b"/>
            <a:pathLst>
              <a:path w="31115" h="248285">
                <a:moveTo>
                  <a:pt x="0" y="247916"/>
                </a:moveTo>
                <a:lnTo>
                  <a:pt x="30744" y="247916"/>
                </a:lnTo>
                <a:lnTo>
                  <a:pt x="30744" y="0"/>
                </a:lnTo>
                <a:lnTo>
                  <a:pt x="0" y="0"/>
                </a:lnTo>
                <a:lnTo>
                  <a:pt x="0" y="247916"/>
                </a:lnTo>
                <a:close/>
              </a:path>
            </a:pathLst>
          </a:custGeom>
          <a:solidFill>
            <a:srgbClr val="163793"/>
          </a:solidFill>
        </p:spPr>
        <p:txBody>
          <a:bodyPr wrap="square" lIns="0" tIns="0" rIns="0" bIns="0" rtlCol="0"/>
          <a:lstStyle/>
          <a:p>
            <a:endParaRPr/>
          </a:p>
        </p:txBody>
      </p:sp>
      <p:sp>
        <p:nvSpPr>
          <p:cNvPr id="383" name="object 383"/>
          <p:cNvSpPr/>
          <p:nvPr/>
        </p:nvSpPr>
        <p:spPr>
          <a:xfrm>
            <a:off x="5220207" y="1956072"/>
            <a:ext cx="979169" cy="725170"/>
          </a:xfrm>
          <a:custGeom>
            <a:avLst/>
            <a:gdLst/>
            <a:ahLst/>
            <a:cxnLst/>
            <a:rect l="l" t="t" r="r" b="b"/>
            <a:pathLst>
              <a:path w="979170" h="725169">
                <a:moveTo>
                  <a:pt x="447325" y="0"/>
                </a:moveTo>
                <a:lnTo>
                  <a:pt x="407238" y="1094"/>
                </a:lnTo>
                <a:lnTo>
                  <a:pt x="367502" y="3339"/>
                </a:lnTo>
                <a:lnTo>
                  <a:pt x="327852" y="6724"/>
                </a:lnTo>
                <a:lnTo>
                  <a:pt x="288815" y="11371"/>
                </a:lnTo>
                <a:lnTo>
                  <a:pt x="250913" y="17399"/>
                </a:lnTo>
                <a:lnTo>
                  <a:pt x="197341" y="29294"/>
                </a:lnTo>
                <a:lnTo>
                  <a:pt x="149279" y="44975"/>
                </a:lnTo>
                <a:lnTo>
                  <a:pt x="108499" y="64848"/>
                </a:lnTo>
                <a:lnTo>
                  <a:pt x="76784" y="89476"/>
                </a:lnTo>
                <a:lnTo>
                  <a:pt x="49808" y="132375"/>
                </a:lnTo>
                <a:lnTo>
                  <a:pt x="38644" y="170571"/>
                </a:lnTo>
                <a:lnTo>
                  <a:pt x="32794" y="211945"/>
                </a:lnTo>
                <a:lnTo>
                  <a:pt x="30048" y="254714"/>
                </a:lnTo>
                <a:lnTo>
                  <a:pt x="28849" y="283119"/>
                </a:lnTo>
                <a:lnTo>
                  <a:pt x="28194" y="297091"/>
                </a:lnTo>
                <a:lnTo>
                  <a:pt x="25019" y="337293"/>
                </a:lnTo>
                <a:lnTo>
                  <a:pt x="18794" y="377423"/>
                </a:lnTo>
                <a:lnTo>
                  <a:pt x="10913" y="419636"/>
                </a:lnTo>
                <a:lnTo>
                  <a:pt x="8347" y="433876"/>
                </a:lnTo>
                <a:lnTo>
                  <a:pt x="2111" y="476216"/>
                </a:lnTo>
                <a:lnTo>
                  <a:pt x="0" y="516661"/>
                </a:lnTo>
                <a:lnTo>
                  <a:pt x="640" y="529427"/>
                </a:lnTo>
                <a:lnTo>
                  <a:pt x="12369" y="575228"/>
                </a:lnTo>
                <a:lnTo>
                  <a:pt x="43361" y="609959"/>
                </a:lnTo>
                <a:lnTo>
                  <a:pt x="80768" y="629131"/>
                </a:lnTo>
                <a:lnTo>
                  <a:pt x="126979" y="643829"/>
                </a:lnTo>
                <a:lnTo>
                  <a:pt x="178542" y="655275"/>
                </a:lnTo>
                <a:lnTo>
                  <a:pt x="300285" y="676219"/>
                </a:lnTo>
                <a:lnTo>
                  <a:pt x="315966" y="679217"/>
                </a:lnTo>
                <a:lnTo>
                  <a:pt x="330835" y="682352"/>
                </a:lnTo>
                <a:lnTo>
                  <a:pt x="345118" y="685608"/>
                </a:lnTo>
                <a:lnTo>
                  <a:pt x="359145" y="688949"/>
                </a:lnTo>
                <a:lnTo>
                  <a:pt x="413286" y="702446"/>
                </a:lnTo>
                <a:lnTo>
                  <a:pt x="439594" y="708768"/>
                </a:lnTo>
                <a:lnTo>
                  <a:pt x="478769" y="716904"/>
                </a:lnTo>
                <a:lnTo>
                  <a:pt x="518314" y="722553"/>
                </a:lnTo>
                <a:lnTo>
                  <a:pt x="559033" y="724739"/>
                </a:lnTo>
                <a:lnTo>
                  <a:pt x="573005" y="724529"/>
                </a:lnTo>
                <a:lnTo>
                  <a:pt x="616764" y="720648"/>
                </a:lnTo>
                <a:lnTo>
                  <a:pt x="665872" y="712627"/>
                </a:lnTo>
                <a:lnTo>
                  <a:pt x="718636" y="701085"/>
                </a:lnTo>
                <a:lnTo>
                  <a:pt x="772049" y="686337"/>
                </a:lnTo>
                <a:lnTo>
                  <a:pt x="823104" y="668700"/>
                </a:lnTo>
                <a:lnTo>
                  <a:pt x="868796" y="648491"/>
                </a:lnTo>
                <a:lnTo>
                  <a:pt x="906117" y="626026"/>
                </a:lnTo>
                <a:lnTo>
                  <a:pt x="934520" y="599289"/>
                </a:lnTo>
                <a:lnTo>
                  <a:pt x="958491" y="556234"/>
                </a:lnTo>
                <a:lnTo>
                  <a:pt x="970013" y="507662"/>
                </a:lnTo>
                <a:lnTo>
                  <a:pt x="973737" y="468877"/>
                </a:lnTo>
                <a:lnTo>
                  <a:pt x="975779" y="429059"/>
                </a:lnTo>
                <a:lnTo>
                  <a:pt x="976481" y="415709"/>
                </a:lnTo>
                <a:lnTo>
                  <a:pt x="977333" y="402376"/>
                </a:lnTo>
                <a:lnTo>
                  <a:pt x="978066" y="389893"/>
                </a:lnTo>
                <a:lnTo>
                  <a:pt x="978506" y="376823"/>
                </a:lnTo>
                <a:lnTo>
                  <a:pt x="978658" y="363731"/>
                </a:lnTo>
                <a:lnTo>
                  <a:pt x="978554" y="349261"/>
                </a:lnTo>
                <a:lnTo>
                  <a:pt x="976752" y="305614"/>
                </a:lnTo>
                <a:lnTo>
                  <a:pt x="973019" y="261212"/>
                </a:lnTo>
                <a:lnTo>
                  <a:pt x="967713" y="218314"/>
                </a:lnTo>
                <a:lnTo>
                  <a:pt x="961192" y="179180"/>
                </a:lnTo>
                <a:lnTo>
                  <a:pt x="951230" y="136760"/>
                </a:lnTo>
                <a:lnTo>
                  <a:pt x="947769" y="123556"/>
                </a:lnTo>
                <a:lnTo>
                  <a:pt x="945512" y="112158"/>
                </a:lnTo>
                <a:lnTo>
                  <a:pt x="942649" y="93932"/>
                </a:lnTo>
                <a:lnTo>
                  <a:pt x="941063" y="86680"/>
                </a:lnTo>
                <a:lnTo>
                  <a:pt x="912006" y="60546"/>
                </a:lnTo>
                <a:lnTo>
                  <a:pt x="865988" y="47068"/>
                </a:lnTo>
                <a:lnTo>
                  <a:pt x="809738" y="35581"/>
                </a:lnTo>
                <a:lnTo>
                  <a:pt x="765546" y="28117"/>
                </a:lnTo>
                <a:lnTo>
                  <a:pt x="692623" y="17779"/>
                </a:lnTo>
                <a:lnTo>
                  <a:pt x="641569" y="11791"/>
                </a:lnTo>
                <a:lnTo>
                  <a:pt x="590151" y="6792"/>
                </a:lnTo>
                <a:lnTo>
                  <a:pt x="539730" y="3009"/>
                </a:lnTo>
                <a:lnTo>
                  <a:pt x="491668" y="669"/>
                </a:lnTo>
                <a:lnTo>
                  <a:pt x="468947" y="111"/>
                </a:lnTo>
                <a:lnTo>
                  <a:pt x="447325" y="0"/>
                </a:lnTo>
                <a:close/>
              </a:path>
            </a:pathLst>
          </a:custGeom>
          <a:solidFill>
            <a:srgbClr val="FF0000"/>
          </a:solidFill>
        </p:spPr>
        <p:txBody>
          <a:bodyPr wrap="square" lIns="0" tIns="0" rIns="0" bIns="0" rtlCol="0"/>
          <a:lstStyle/>
          <a:p>
            <a:endParaRPr/>
          </a:p>
        </p:txBody>
      </p:sp>
      <p:sp>
        <p:nvSpPr>
          <p:cNvPr id="384" name="object 384"/>
          <p:cNvSpPr/>
          <p:nvPr/>
        </p:nvSpPr>
        <p:spPr>
          <a:xfrm>
            <a:off x="5279897" y="1989239"/>
            <a:ext cx="874953" cy="368896"/>
          </a:xfrm>
          <a:prstGeom prst="rect">
            <a:avLst/>
          </a:prstGeom>
          <a:blipFill>
            <a:blip r:embed="rId22" cstate="print"/>
            <a:stretch>
              <a:fillRect/>
            </a:stretch>
          </a:blipFill>
        </p:spPr>
        <p:txBody>
          <a:bodyPr wrap="square" lIns="0" tIns="0" rIns="0" bIns="0" rtlCol="0"/>
          <a:lstStyle/>
          <a:p>
            <a:endParaRPr/>
          </a:p>
        </p:txBody>
      </p:sp>
      <p:sp>
        <p:nvSpPr>
          <p:cNvPr id="385" name="object 385"/>
          <p:cNvSpPr/>
          <p:nvPr/>
        </p:nvSpPr>
        <p:spPr>
          <a:xfrm>
            <a:off x="5318378" y="2387506"/>
            <a:ext cx="728813" cy="285716"/>
          </a:xfrm>
          <a:prstGeom prst="rect">
            <a:avLst/>
          </a:prstGeom>
          <a:blipFill>
            <a:blip r:embed="rId99" cstate="print"/>
            <a:stretch>
              <a:fillRect/>
            </a:stretch>
          </a:blipFill>
        </p:spPr>
        <p:txBody>
          <a:bodyPr wrap="square" lIns="0" tIns="0" rIns="0" bIns="0" rtlCol="0"/>
          <a:lstStyle/>
          <a:p>
            <a:endParaRPr/>
          </a:p>
        </p:txBody>
      </p:sp>
      <p:sp>
        <p:nvSpPr>
          <p:cNvPr id="386" name="object 386"/>
          <p:cNvSpPr/>
          <p:nvPr/>
        </p:nvSpPr>
        <p:spPr>
          <a:xfrm>
            <a:off x="5561203" y="2143760"/>
            <a:ext cx="580390" cy="343535"/>
          </a:xfrm>
          <a:custGeom>
            <a:avLst/>
            <a:gdLst/>
            <a:ahLst/>
            <a:cxnLst/>
            <a:rect l="l" t="t" r="r" b="b"/>
            <a:pathLst>
              <a:path w="580389" h="343535">
                <a:moveTo>
                  <a:pt x="105029" y="0"/>
                </a:moveTo>
                <a:lnTo>
                  <a:pt x="0" y="243586"/>
                </a:lnTo>
                <a:lnTo>
                  <a:pt x="465836" y="343153"/>
                </a:lnTo>
                <a:lnTo>
                  <a:pt x="580136" y="44576"/>
                </a:lnTo>
                <a:lnTo>
                  <a:pt x="105029" y="0"/>
                </a:lnTo>
                <a:close/>
              </a:path>
            </a:pathLst>
          </a:custGeom>
          <a:solidFill>
            <a:srgbClr val="163793"/>
          </a:solidFill>
        </p:spPr>
        <p:txBody>
          <a:bodyPr wrap="square" lIns="0" tIns="0" rIns="0" bIns="0" rtlCol="0"/>
          <a:lstStyle/>
          <a:p>
            <a:endParaRPr/>
          </a:p>
        </p:txBody>
      </p:sp>
      <p:sp>
        <p:nvSpPr>
          <p:cNvPr id="387" name="object 387"/>
          <p:cNvSpPr/>
          <p:nvPr/>
        </p:nvSpPr>
        <p:spPr>
          <a:xfrm>
            <a:off x="5561203" y="2143760"/>
            <a:ext cx="580390" cy="343535"/>
          </a:xfrm>
          <a:custGeom>
            <a:avLst/>
            <a:gdLst/>
            <a:ahLst/>
            <a:cxnLst/>
            <a:rect l="l" t="t" r="r" b="b"/>
            <a:pathLst>
              <a:path w="580389" h="343535">
                <a:moveTo>
                  <a:pt x="105029" y="0"/>
                </a:moveTo>
                <a:lnTo>
                  <a:pt x="0" y="243586"/>
                </a:lnTo>
                <a:lnTo>
                  <a:pt x="465836" y="343153"/>
                </a:lnTo>
                <a:lnTo>
                  <a:pt x="580136" y="44576"/>
                </a:lnTo>
                <a:lnTo>
                  <a:pt x="105029" y="0"/>
                </a:lnTo>
                <a:close/>
              </a:path>
            </a:pathLst>
          </a:custGeom>
          <a:ln w="9525">
            <a:solidFill>
              <a:srgbClr val="163793"/>
            </a:solidFill>
          </a:ln>
        </p:spPr>
        <p:txBody>
          <a:bodyPr wrap="square" lIns="0" tIns="0" rIns="0" bIns="0" rtlCol="0"/>
          <a:lstStyle/>
          <a:p>
            <a:endParaRPr/>
          </a:p>
        </p:txBody>
      </p:sp>
      <p:sp>
        <p:nvSpPr>
          <p:cNvPr id="388" name="object 388"/>
          <p:cNvSpPr/>
          <p:nvPr/>
        </p:nvSpPr>
        <p:spPr>
          <a:xfrm>
            <a:off x="5589778" y="2152510"/>
            <a:ext cx="527227" cy="312305"/>
          </a:xfrm>
          <a:prstGeom prst="rect">
            <a:avLst/>
          </a:prstGeom>
          <a:blipFill>
            <a:blip r:embed="rId24" cstate="print"/>
            <a:stretch>
              <a:fillRect/>
            </a:stretch>
          </a:blipFill>
        </p:spPr>
        <p:txBody>
          <a:bodyPr wrap="square" lIns="0" tIns="0" rIns="0" bIns="0" rtlCol="0"/>
          <a:lstStyle/>
          <a:p>
            <a:endParaRPr/>
          </a:p>
        </p:txBody>
      </p:sp>
      <p:sp>
        <p:nvSpPr>
          <p:cNvPr id="389" name="object 389"/>
          <p:cNvSpPr/>
          <p:nvPr/>
        </p:nvSpPr>
        <p:spPr>
          <a:xfrm>
            <a:off x="5666866" y="2133600"/>
            <a:ext cx="491490" cy="63880"/>
          </a:xfrm>
          <a:prstGeom prst="rect">
            <a:avLst/>
          </a:prstGeom>
          <a:blipFill>
            <a:blip r:embed="rId100" cstate="print"/>
            <a:stretch>
              <a:fillRect/>
            </a:stretch>
          </a:blipFill>
        </p:spPr>
        <p:txBody>
          <a:bodyPr wrap="square" lIns="0" tIns="0" rIns="0" bIns="0" rtlCol="0"/>
          <a:lstStyle/>
          <a:p>
            <a:endParaRPr/>
          </a:p>
        </p:txBody>
      </p:sp>
      <p:sp>
        <p:nvSpPr>
          <p:cNvPr id="390" name="object 390"/>
          <p:cNvSpPr/>
          <p:nvPr/>
        </p:nvSpPr>
        <p:spPr>
          <a:xfrm>
            <a:off x="5555996" y="2133092"/>
            <a:ext cx="136525" cy="266065"/>
          </a:xfrm>
          <a:custGeom>
            <a:avLst/>
            <a:gdLst/>
            <a:ahLst/>
            <a:cxnLst/>
            <a:rect l="l" t="t" r="r" b="b"/>
            <a:pathLst>
              <a:path w="136525" h="266064">
                <a:moveTo>
                  <a:pt x="112649" y="0"/>
                </a:moveTo>
                <a:lnTo>
                  <a:pt x="0" y="262382"/>
                </a:lnTo>
                <a:lnTo>
                  <a:pt x="22225" y="265811"/>
                </a:lnTo>
                <a:lnTo>
                  <a:pt x="136525" y="7112"/>
                </a:lnTo>
                <a:lnTo>
                  <a:pt x="112649" y="0"/>
                </a:lnTo>
                <a:close/>
              </a:path>
            </a:pathLst>
          </a:custGeom>
          <a:solidFill>
            <a:srgbClr val="000099"/>
          </a:solidFill>
        </p:spPr>
        <p:txBody>
          <a:bodyPr wrap="square" lIns="0" tIns="0" rIns="0" bIns="0" rtlCol="0"/>
          <a:lstStyle/>
          <a:p>
            <a:endParaRPr/>
          </a:p>
        </p:txBody>
      </p:sp>
      <p:sp>
        <p:nvSpPr>
          <p:cNvPr id="391" name="object 391"/>
          <p:cNvSpPr/>
          <p:nvPr/>
        </p:nvSpPr>
        <p:spPr>
          <a:xfrm>
            <a:off x="6007861" y="2180589"/>
            <a:ext cx="147065" cy="306832"/>
          </a:xfrm>
          <a:prstGeom prst="rect">
            <a:avLst/>
          </a:prstGeom>
          <a:blipFill>
            <a:blip r:embed="rId101" cstate="print"/>
            <a:stretch>
              <a:fillRect/>
            </a:stretch>
          </a:blipFill>
        </p:spPr>
        <p:txBody>
          <a:bodyPr wrap="square" lIns="0" tIns="0" rIns="0" bIns="0" rtlCol="0"/>
          <a:lstStyle/>
          <a:p>
            <a:endParaRPr/>
          </a:p>
        </p:txBody>
      </p:sp>
      <p:sp>
        <p:nvSpPr>
          <p:cNvPr id="392" name="object 392"/>
          <p:cNvSpPr/>
          <p:nvPr/>
        </p:nvSpPr>
        <p:spPr>
          <a:xfrm>
            <a:off x="5554471" y="2385441"/>
            <a:ext cx="502999" cy="103505"/>
          </a:xfrm>
          <a:prstGeom prst="rect">
            <a:avLst/>
          </a:prstGeom>
          <a:blipFill>
            <a:blip r:embed="rId102" cstate="print"/>
            <a:stretch>
              <a:fillRect/>
            </a:stretch>
          </a:blipFill>
        </p:spPr>
        <p:txBody>
          <a:bodyPr wrap="square" lIns="0" tIns="0" rIns="0" bIns="0" rtlCol="0"/>
          <a:lstStyle/>
          <a:p>
            <a:endParaRPr/>
          </a:p>
        </p:txBody>
      </p:sp>
      <p:sp>
        <p:nvSpPr>
          <p:cNvPr id="393" name="object 393"/>
          <p:cNvSpPr/>
          <p:nvPr/>
        </p:nvSpPr>
        <p:spPr>
          <a:xfrm>
            <a:off x="6024245" y="2183129"/>
            <a:ext cx="137795" cy="308610"/>
          </a:xfrm>
          <a:custGeom>
            <a:avLst/>
            <a:gdLst/>
            <a:ahLst/>
            <a:cxnLst/>
            <a:rect l="l" t="t" r="r" b="b"/>
            <a:pathLst>
              <a:path w="137795" h="308610">
                <a:moveTo>
                  <a:pt x="137667" y="0"/>
                </a:moveTo>
                <a:lnTo>
                  <a:pt x="132968" y="0"/>
                </a:lnTo>
                <a:lnTo>
                  <a:pt x="0" y="305943"/>
                </a:lnTo>
                <a:lnTo>
                  <a:pt x="14604" y="308229"/>
                </a:lnTo>
                <a:lnTo>
                  <a:pt x="137667" y="0"/>
                </a:lnTo>
                <a:close/>
              </a:path>
            </a:pathLst>
          </a:custGeom>
          <a:solidFill>
            <a:srgbClr val="4D4D4D"/>
          </a:solidFill>
        </p:spPr>
        <p:txBody>
          <a:bodyPr wrap="square" lIns="0" tIns="0" rIns="0" bIns="0" rtlCol="0"/>
          <a:lstStyle/>
          <a:p>
            <a:endParaRPr/>
          </a:p>
        </p:txBody>
      </p:sp>
      <p:sp>
        <p:nvSpPr>
          <p:cNvPr id="394" name="object 394"/>
          <p:cNvSpPr/>
          <p:nvPr/>
        </p:nvSpPr>
        <p:spPr>
          <a:xfrm>
            <a:off x="5555107" y="2399157"/>
            <a:ext cx="479678" cy="102234"/>
          </a:xfrm>
          <a:prstGeom prst="rect">
            <a:avLst/>
          </a:prstGeom>
          <a:blipFill>
            <a:blip r:embed="rId103" cstate="print"/>
            <a:stretch>
              <a:fillRect/>
            </a:stretch>
          </a:blipFill>
        </p:spPr>
        <p:txBody>
          <a:bodyPr wrap="square" lIns="0" tIns="0" rIns="0" bIns="0" rtlCol="0"/>
          <a:lstStyle/>
          <a:p>
            <a:endParaRPr/>
          </a:p>
        </p:txBody>
      </p:sp>
      <p:sp>
        <p:nvSpPr>
          <p:cNvPr id="395" name="object 395"/>
          <p:cNvSpPr/>
          <p:nvPr/>
        </p:nvSpPr>
        <p:spPr>
          <a:xfrm>
            <a:off x="5547105" y="2508504"/>
            <a:ext cx="163195" cy="60960"/>
          </a:xfrm>
          <a:custGeom>
            <a:avLst/>
            <a:gdLst/>
            <a:ahLst/>
            <a:cxnLst/>
            <a:rect l="l" t="t" r="r" b="b"/>
            <a:pathLst>
              <a:path w="163195" h="60960">
                <a:moveTo>
                  <a:pt x="63373" y="0"/>
                </a:moveTo>
                <a:lnTo>
                  <a:pt x="0" y="33909"/>
                </a:lnTo>
                <a:lnTo>
                  <a:pt x="101727" y="60706"/>
                </a:lnTo>
                <a:lnTo>
                  <a:pt x="162687" y="22987"/>
                </a:lnTo>
                <a:lnTo>
                  <a:pt x="63373" y="0"/>
                </a:lnTo>
                <a:close/>
              </a:path>
            </a:pathLst>
          </a:custGeom>
          <a:solidFill>
            <a:srgbClr val="000099"/>
          </a:solidFill>
        </p:spPr>
        <p:txBody>
          <a:bodyPr wrap="square" lIns="0" tIns="0" rIns="0" bIns="0" rtlCol="0"/>
          <a:lstStyle/>
          <a:p>
            <a:endParaRPr/>
          </a:p>
        </p:txBody>
      </p:sp>
      <p:sp>
        <p:nvSpPr>
          <p:cNvPr id="396" name="object 396"/>
          <p:cNvSpPr/>
          <p:nvPr/>
        </p:nvSpPr>
        <p:spPr>
          <a:xfrm>
            <a:off x="5550153" y="2509773"/>
            <a:ext cx="157099" cy="57785"/>
          </a:xfrm>
          <a:prstGeom prst="rect">
            <a:avLst/>
          </a:prstGeom>
          <a:blipFill>
            <a:blip r:embed="rId104" cstate="print"/>
            <a:stretch>
              <a:fillRect/>
            </a:stretch>
          </a:blipFill>
        </p:spPr>
        <p:txBody>
          <a:bodyPr wrap="square" lIns="0" tIns="0" rIns="0" bIns="0" rtlCol="0"/>
          <a:lstStyle/>
          <a:p>
            <a:endParaRPr/>
          </a:p>
        </p:txBody>
      </p:sp>
      <p:sp>
        <p:nvSpPr>
          <p:cNvPr id="397" name="object 397"/>
          <p:cNvSpPr/>
          <p:nvPr/>
        </p:nvSpPr>
        <p:spPr>
          <a:xfrm>
            <a:off x="5561838" y="2532252"/>
            <a:ext cx="55880" cy="19050"/>
          </a:xfrm>
          <a:custGeom>
            <a:avLst/>
            <a:gdLst/>
            <a:ahLst/>
            <a:cxnLst/>
            <a:rect l="l" t="t" r="r" b="b"/>
            <a:pathLst>
              <a:path w="55879" h="19050">
                <a:moveTo>
                  <a:pt x="16128" y="0"/>
                </a:moveTo>
                <a:lnTo>
                  <a:pt x="0" y="8127"/>
                </a:lnTo>
                <a:lnTo>
                  <a:pt x="39624" y="18542"/>
                </a:lnTo>
                <a:lnTo>
                  <a:pt x="55752" y="9271"/>
                </a:lnTo>
                <a:lnTo>
                  <a:pt x="16128" y="0"/>
                </a:lnTo>
                <a:close/>
              </a:path>
            </a:pathLst>
          </a:custGeom>
          <a:solidFill>
            <a:srgbClr val="009999"/>
          </a:solidFill>
        </p:spPr>
        <p:txBody>
          <a:bodyPr wrap="square" lIns="0" tIns="0" rIns="0" bIns="0" rtlCol="0"/>
          <a:lstStyle/>
          <a:p>
            <a:endParaRPr/>
          </a:p>
        </p:txBody>
      </p:sp>
      <p:sp>
        <p:nvSpPr>
          <p:cNvPr id="398" name="object 398"/>
          <p:cNvSpPr/>
          <p:nvPr/>
        </p:nvSpPr>
        <p:spPr>
          <a:xfrm>
            <a:off x="5559805" y="2540761"/>
            <a:ext cx="42545" cy="12065"/>
          </a:xfrm>
          <a:custGeom>
            <a:avLst/>
            <a:gdLst/>
            <a:ahLst/>
            <a:cxnLst/>
            <a:rect l="l" t="t" r="r" b="b"/>
            <a:pathLst>
              <a:path w="42545" h="12064">
                <a:moveTo>
                  <a:pt x="2667" y="0"/>
                </a:moveTo>
                <a:lnTo>
                  <a:pt x="0" y="1650"/>
                </a:lnTo>
                <a:lnTo>
                  <a:pt x="38989" y="11684"/>
                </a:lnTo>
                <a:lnTo>
                  <a:pt x="42037" y="9905"/>
                </a:lnTo>
                <a:lnTo>
                  <a:pt x="2667" y="0"/>
                </a:lnTo>
                <a:close/>
              </a:path>
            </a:pathLst>
          </a:custGeom>
          <a:solidFill>
            <a:srgbClr val="000099"/>
          </a:solidFill>
        </p:spPr>
        <p:txBody>
          <a:bodyPr wrap="square" lIns="0" tIns="0" rIns="0" bIns="0" rtlCol="0"/>
          <a:lstStyle/>
          <a:p>
            <a:endParaRPr/>
          </a:p>
        </p:txBody>
      </p:sp>
      <p:sp>
        <p:nvSpPr>
          <p:cNvPr id="399" name="object 399"/>
          <p:cNvSpPr/>
          <p:nvPr/>
        </p:nvSpPr>
        <p:spPr>
          <a:xfrm>
            <a:off x="5607684" y="2544064"/>
            <a:ext cx="55880" cy="19050"/>
          </a:xfrm>
          <a:custGeom>
            <a:avLst/>
            <a:gdLst/>
            <a:ahLst/>
            <a:cxnLst/>
            <a:rect l="l" t="t" r="r" b="b"/>
            <a:pathLst>
              <a:path w="55879" h="19050">
                <a:moveTo>
                  <a:pt x="15366" y="0"/>
                </a:moveTo>
                <a:lnTo>
                  <a:pt x="0" y="8636"/>
                </a:lnTo>
                <a:lnTo>
                  <a:pt x="39624" y="19050"/>
                </a:lnTo>
                <a:lnTo>
                  <a:pt x="55879" y="9651"/>
                </a:lnTo>
                <a:lnTo>
                  <a:pt x="15366" y="0"/>
                </a:lnTo>
                <a:close/>
              </a:path>
            </a:pathLst>
          </a:custGeom>
          <a:solidFill>
            <a:srgbClr val="009999"/>
          </a:solidFill>
        </p:spPr>
        <p:txBody>
          <a:bodyPr wrap="square" lIns="0" tIns="0" rIns="0" bIns="0" rtlCol="0"/>
          <a:lstStyle/>
          <a:p>
            <a:endParaRPr/>
          </a:p>
        </p:txBody>
      </p:sp>
      <p:sp>
        <p:nvSpPr>
          <p:cNvPr id="400" name="object 400"/>
          <p:cNvSpPr/>
          <p:nvPr/>
        </p:nvSpPr>
        <p:spPr>
          <a:xfrm>
            <a:off x="5605779" y="2553080"/>
            <a:ext cx="41910" cy="12065"/>
          </a:xfrm>
          <a:custGeom>
            <a:avLst/>
            <a:gdLst/>
            <a:ahLst/>
            <a:cxnLst/>
            <a:rect l="l" t="t" r="r" b="b"/>
            <a:pathLst>
              <a:path w="41910" h="12064">
                <a:moveTo>
                  <a:pt x="2540" y="0"/>
                </a:moveTo>
                <a:lnTo>
                  <a:pt x="0" y="1651"/>
                </a:lnTo>
                <a:lnTo>
                  <a:pt x="38862" y="11684"/>
                </a:lnTo>
                <a:lnTo>
                  <a:pt x="41910" y="9779"/>
                </a:lnTo>
                <a:lnTo>
                  <a:pt x="2540" y="0"/>
                </a:lnTo>
                <a:close/>
              </a:path>
            </a:pathLst>
          </a:custGeom>
          <a:solidFill>
            <a:srgbClr val="000099"/>
          </a:solidFill>
        </p:spPr>
        <p:txBody>
          <a:bodyPr wrap="square" lIns="0" tIns="0" rIns="0" bIns="0" rtlCol="0"/>
          <a:lstStyle/>
          <a:p>
            <a:endParaRPr/>
          </a:p>
        </p:txBody>
      </p:sp>
      <p:sp>
        <p:nvSpPr>
          <p:cNvPr id="401" name="object 401"/>
          <p:cNvSpPr/>
          <p:nvPr/>
        </p:nvSpPr>
        <p:spPr>
          <a:xfrm>
            <a:off x="5825744" y="2517520"/>
            <a:ext cx="197485" cy="133985"/>
          </a:xfrm>
          <a:custGeom>
            <a:avLst/>
            <a:gdLst/>
            <a:ahLst/>
            <a:cxnLst/>
            <a:rect l="l" t="t" r="r" b="b"/>
            <a:pathLst>
              <a:path w="197485" h="133985">
                <a:moveTo>
                  <a:pt x="197230" y="0"/>
                </a:moveTo>
                <a:lnTo>
                  <a:pt x="634" y="124332"/>
                </a:lnTo>
                <a:lnTo>
                  <a:pt x="0" y="133476"/>
                </a:lnTo>
                <a:lnTo>
                  <a:pt x="196595" y="10159"/>
                </a:lnTo>
                <a:lnTo>
                  <a:pt x="197230" y="0"/>
                </a:lnTo>
                <a:close/>
              </a:path>
            </a:pathLst>
          </a:custGeom>
          <a:solidFill>
            <a:srgbClr val="000099"/>
          </a:solidFill>
        </p:spPr>
        <p:txBody>
          <a:bodyPr wrap="square" lIns="0" tIns="0" rIns="0" bIns="0" rtlCol="0"/>
          <a:lstStyle/>
          <a:p>
            <a:endParaRPr/>
          </a:p>
        </p:txBody>
      </p:sp>
      <p:sp>
        <p:nvSpPr>
          <p:cNvPr id="402" name="object 402"/>
          <p:cNvSpPr/>
          <p:nvPr/>
        </p:nvSpPr>
        <p:spPr>
          <a:xfrm>
            <a:off x="5322570" y="2528189"/>
            <a:ext cx="504825" cy="121920"/>
          </a:xfrm>
          <a:custGeom>
            <a:avLst/>
            <a:gdLst/>
            <a:ahLst/>
            <a:cxnLst/>
            <a:rect l="l" t="t" r="r" b="b"/>
            <a:pathLst>
              <a:path w="504825" h="121919">
                <a:moveTo>
                  <a:pt x="7238" y="0"/>
                </a:moveTo>
                <a:lnTo>
                  <a:pt x="1269" y="0"/>
                </a:lnTo>
                <a:lnTo>
                  <a:pt x="0" y="4063"/>
                </a:lnTo>
                <a:lnTo>
                  <a:pt x="503935" y="121793"/>
                </a:lnTo>
                <a:lnTo>
                  <a:pt x="504443" y="114173"/>
                </a:lnTo>
                <a:lnTo>
                  <a:pt x="7238" y="0"/>
                </a:lnTo>
                <a:close/>
              </a:path>
            </a:pathLst>
          </a:custGeom>
          <a:solidFill>
            <a:srgbClr val="000099"/>
          </a:solidFill>
        </p:spPr>
        <p:txBody>
          <a:bodyPr wrap="square" lIns="0" tIns="0" rIns="0" bIns="0" rtlCol="0"/>
          <a:lstStyle/>
          <a:p>
            <a:endParaRPr/>
          </a:p>
        </p:txBody>
      </p:sp>
      <p:sp>
        <p:nvSpPr>
          <p:cNvPr id="403" name="object 403"/>
          <p:cNvSpPr/>
          <p:nvPr/>
        </p:nvSpPr>
        <p:spPr>
          <a:xfrm>
            <a:off x="5322951" y="2505836"/>
            <a:ext cx="5715" cy="24765"/>
          </a:xfrm>
          <a:custGeom>
            <a:avLst/>
            <a:gdLst/>
            <a:ahLst/>
            <a:cxnLst/>
            <a:rect l="l" t="t" r="r" b="b"/>
            <a:pathLst>
              <a:path w="5714" h="24764">
                <a:moveTo>
                  <a:pt x="635" y="0"/>
                </a:moveTo>
                <a:lnTo>
                  <a:pt x="0" y="24129"/>
                </a:lnTo>
                <a:lnTo>
                  <a:pt x="4825" y="24637"/>
                </a:lnTo>
                <a:lnTo>
                  <a:pt x="5461" y="1650"/>
                </a:lnTo>
                <a:lnTo>
                  <a:pt x="635" y="0"/>
                </a:lnTo>
                <a:close/>
              </a:path>
            </a:pathLst>
          </a:custGeom>
          <a:solidFill>
            <a:srgbClr val="000099"/>
          </a:solidFill>
        </p:spPr>
        <p:txBody>
          <a:bodyPr wrap="square" lIns="0" tIns="0" rIns="0" bIns="0" rtlCol="0"/>
          <a:lstStyle/>
          <a:p>
            <a:endParaRPr/>
          </a:p>
        </p:txBody>
      </p:sp>
      <p:sp>
        <p:nvSpPr>
          <p:cNvPr id="404" name="object 404"/>
          <p:cNvSpPr/>
          <p:nvPr/>
        </p:nvSpPr>
        <p:spPr>
          <a:xfrm>
            <a:off x="5323204" y="2405379"/>
            <a:ext cx="234950" cy="102235"/>
          </a:xfrm>
          <a:custGeom>
            <a:avLst/>
            <a:gdLst/>
            <a:ahLst/>
            <a:cxnLst/>
            <a:rect l="l" t="t" r="r" b="b"/>
            <a:pathLst>
              <a:path w="234950" h="102235">
                <a:moveTo>
                  <a:pt x="233299" y="0"/>
                </a:moveTo>
                <a:lnTo>
                  <a:pt x="0" y="100457"/>
                </a:lnTo>
                <a:lnTo>
                  <a:pt x="6096" y="101981"/>
                </a:lnTo>
                <a:lnTo>
                  <a:pt x="234442" y="3048"/>
                </a:lnTo>
                <a:lnTo>
                  <a:pt x="233299" y="0"/>
                </a:lnTo>
                <a:close/>
              </a:path>
            </a:pathLst>
          </a:custGeom>
          <a:solidFill>
            <a:srgbClr val="000099"/>
          </a:solidFill>
        </p:spPr>
        <p:txBody>
          <a:bodyPr wrap="square" lIns="0" tIns="0" rIns="0" bIns="0" rtlCol="0"/>
          <a:lstStyle/>
          <a:p>
            <a:endParaRPr/>
          </a:p>
        </p:txBody>
      </p:sp>
      <p:sp>
        <p:nvSpPr>
          <p:cNvPr id="405" name="object 405"/>
          <p:cNvSpPr/>
          <p:nvPr/>
        </p:nvSpPr>
        <p:spPr>
          <a:xfrm>
            <a:off x="5338953" y="2511044"/>
            <a:ext cx="478790" cy="117475"/>
          </a:xfrm>
          <a:custGeom>
            <a:avLst/>
            <a:gdLst/>
            <a:ahLst/>
            <a:cxnLst/>
            <a:rect l="l" t="t" r="r" b="b"/>
            <a:pathLst>
              <a:path w="478789" h="117475">
                <a:moveTo>
                  <a:pt x="6858" y="0"/>
                </a:moveTo>
                <a:lnTo>
                  <a:pt x="1143" y="0"/>
                </a:lnTo>
                <a:lnTo>
                  <a:pt x="0" y="3936"/>
                </a:lnTo>
                <a:lnTo>
                  <a:pt x="477900" y="117093"/>
                </a:lnTo>
                <a:lnTo>
                  <a:pt x="478409" y="109854"/>
                </a:lnTo>
                <a:lnTo>
                  <a:pt x="6858" y="0"/>
                </a:lnTo>
                <a:close/>
              </a:path>
            </a:pathLst>
          </a:custGeom>
          <a:solidFill>
            <a:srgbClr val="000099"/>
          </a:solidFill>
        </p:spPr>
        <p:txBody>
          <a:bodyPr wrap="square" lIns="0" tIns="0" rIns="0" bIns="0" rtlCol="0"/>
          <a:lstStyle/>
          <a:p>
            <a:endParaRPr/>
          </a:p>
        </p:txBody>
      </p:sp>
      <p:sp>
        <p:nvSpPr>
          <p:cNvPr id="406" name="object 406"/>
          <p:cNvSpPr/>
          <p:nvPr/>
        </p:nvSpPr>
        <p:spPr>
          <a:xfrm>
            <a:off x="5816727" y="2502789"/>
            <a:ext cx="195580" cy="121285"/>
          </a:xfrm>
          <a:custGeom>
            <a:avLst/>
            <a:gdLst/>
            <a:ahLst/>
            <a:cxnLst/>
            <a:rect l="l" t="t" r="r" b="b"/>
            <a:pathLst>
              <a:path w="195579" h="121285">
                <a:moveTo>
                  <a:pt x="195072" y="0"/>
                </a:moveTo>
                <a:lnTo>
                  <a:pt x="0" y="117221"/>
                </a:lnTo>
                <a:lnTo>
                  <a:pt x="508" y="121158"/>
                </a:lnTo>
                <a:lnTo>
                  <a:pt x="2794" y="121158"/>
                </a:lnTo>
                <a:lnTo>
                  <a:pt x="195325" y="7493"/>
                </a:lnTo>
                <a:lnTo>
                  <a:pt x="195072" y="0"/>
                </a:lnTo>
                <a:close/>
              </a:path>
            </a:pathLst>
          </a:custGeom>
          <a:solidFill>
            <a:srgbClr val="000099"/>
          </a:solidFill>
        </p:spPr>
        <p:txBody>
          <a:bodyPr wrap="square" lIns="0" tIns="0" rIns="0" bIns="0" rtlCol="0"/>
          <a:lstStyle/>
          <a:p>
            <a:endParaRPr/>
          </a:p>
        </p:txBody>
      </p:sp>
      <p:sp>
        <p:nvSpPr>
          <p:cNvPr id="407" name="object 407"/>
          <p:cNvSpPr/>
          <p:nvPr/>
        </p:nvSpPr>
        <p:spPr>
          <a:xfrm>
            <a:off x="6024626" y="2416555"/>
            <a:ext cx="2270125" cy="2787650"/>
          </a:xfrm>
          <a:custGeom>
            <a:avLst/>
            <a:gdLst/>
            <a:ahLst/>
            <a:cxnLst/>
            <a:rect l="l" t="t" r="r" b="b"/>
            <a:pathLst>
              <a:path w="2270125" h="2787650">
                <a:moveTo>
                  <a:pt x="2120719" y="2570770"/>
                </a:moveTo>
                <a:lnTo>
                  <a:pt x="2045716" y="2585593"/>
                </a:lnTo>
                <a:lnTo>
                  <a:pt x="2202179" y="2787650"/>
                </a:lnTo>
                <a:lnTo>
                  <a:pt x="2251645" y="2607945"/>
                </a:lnTo>
                <a:lnTo>
                  <a:pt x="2127757" y="2607945"/>
                </a:lnTo>
                <a:lnTo>
                  <a:pt x="2120719" y="2570770"/>
                </a:lnTo>
                <a:close/>
              </a:path>
              <a:path w="2270125" h="2787650">
                <a:moveTo>
                  <a:pt x="2195505" y="2555991"/>
                </a:moveTo>
                <a:lnTo>
                  <a:pt x="2120719" y="2570770"/>
                </a:lnTo>
                <a:lnTo>
                  <a:pt x="2127757" y="2607945"/>
                </a:lnTo>
                <a:lnTo>
                  <a:pt x="2202688" y="2593721"/>
                </a:lnTo>
                <a:lnTo>
                  <a:pt x="2195505" y="2555991"/>
                </a:lnTo>
                <a:close/>
              </a:path>
              <a:path w="2270125" h="2787650">
                <a:moveTo>
                  <a:pt x="2269998" y="2541270"/>
                </a:moveTo>
                <a:lnTo>
                  <a:pt x="2195505" y="2555991"/>
                </a:lnTo>
                <a:lnTo>
                  <a:pt x="2202688" y="2593721"/>
                </a:lnTo>
                <a:lnTo>
                  <a:pt x="2127757" y="2607945"/>
                </a:lnTo>
                <a:lnTo>
                  <a:pt x="2251645" y="2607945"/>
                </a:lnTo>
                <a:lnTo>
                  <a:pt x="2269998" y="2541270"/>
                </a:lnTo>
                <a:close/>
              </a:path>
              <a:path w="2270125" h="2787650">
                <a:moveTo>
                  <a:pt x="231049" y="75967"/>
                </a:moveTo>
                <a:lnTo>
                  <a:pt x="224610" y="151927"/>
                </a:lnTo>
                <a:lnTo>
                  <a:pt x="229997" y="152400"/>
                </a:lnTo>
                <a:lnTo>
                  <a:pt x="262509" y="156464"/>
                </a:lnTo>
                <a:lnTo>
                  <a:pt x="330453" y="167640"/>
                </a:lnTo>
                <a:lnTo>
                  <a:pt x="398779" y="183134"/>
                </a:lnTo>
                <a:lnTo>
                  <a:pt x="465200" y="203962"/>
                </a:lnTo>
                <a:lnTo>
                  <a:pt x="605027" y="254381"/>
                </a:lnTo>
                <a:lnTo>
                  <a:pt x="640842" y="268097"/>
                </a:lnTo>
                <a:lnTo>
                  <a:pt x="677291" y="282702"/>
                </a:lnTo>
                <a:lnTo>
                  <a:pt x="714121" y="298323"/>
                </a:lnTo>
                <a:lnTo>
                  <a:pt x="751458" y="315214"/>
                </a:lnTo>
                <a:lnTo>
                  <a:pt x="789051" y="333629"/>
                </a:lnTo>
                <a:lnTo>
                  <a:pt x="827404" y="353695"/>
                </a:lnTo>
                <a:lnTo>
                  <a:pt x="866140" y="375666"/>
                </a:lnTo>
                <a:lnTo>
                  <a:pt x="905255" y="399669"/>
                </a:lnTo>
                <a:lnTo>
                  <a:pt x="945133" y="426212"/>
                </a:lnTo>
                <a:lnTo>
                  <a:pt x="985647" y="455168"/>
                </a:lnTo>
                <a:lnTo>
                  <a:pt x="1026922" y="487045"/>
                </a:lnTo>
                <a:lnTo>
                  <a:pt x="1160399" y="600456"/>
                </a:lnTo>
                <a:lnTo>
                  <a:pt x="1209421" y="643001"/>
                </a:lnTo>
                <a:lnTo>
                  <a:pt x="1259967" y="687451"/>
                </a:lnTo>
                <a:lnTo>
                  <a:pt x="1311655" y="733933"/>
                </a:lnTo>
                <a:lnTo>
                  <a:pt x="1363852" y="782447"/>
                </a:lnTo>
                <a:lnTo>
                  <a:pt x="1416303" y="833120"/>
                </a:lnTo>
                <a:lnTo>
                  <a:pt x="1468754" y="885825"/>
                </a:lnTo>
                <a:lnTo>
                  <a:pt x="1520317" y="940435"/>
                </a:lnTo>
                <a:lnTo>
                  <a:pt x="1571117" y="997204"/>
                </a:lnTo>
                <a:lnTo>
                  <a:pt x="1620266" y="1055878"/>
                </a:lnTo>
                <a:lnTo>
                  <a:pt x="1667509" y="1116711"/>
                </a:lnTo>
                <a:lnTo>
                  <a:pt x="1690243" y="1147572"/>
                </a:lnTo>
                <a:lnTo>
                  <a:pt x="1712214" y="1179195"/>
                </a:lnTo>
                <a:lnTo>
                  <a:pt x="1733803" y="1211326"/>
                </a:lnTo>
                <a:lnTo>
                  <a:pt x="1754631" y="1243965"/>
                </a:lnTo>
                <a:lnTo>
                  <a:pt x="1774571" y="1277239"/>
                </a:lnTo>
                <a:lnTo>
                  <a:pt x="1793748" y="1310894"/>
                </a:lnTo>
                <a:lnTo>
                  <a:pt x="1812035" y="1344930"/>
                </a:lnTo>
                <a:lnTo>
                  <a:pt x="1829307" y="1379601"/>
                </a:lnTo>
                <a:lnTo>
                  <a:pt x="1845818" y="1415415"/>
                </a:lnTo>
                <a:lnTo>
                  <a:pt x="1861820" y="1453134"/>
                </a:lnTo>
                <a:lnTo>
                  <a:pt x="1877187" y="1492885"/>
                </a:lnTo>
                <a:lnTo>
                  <a:pt x="1892300" y="1534414"/>
                </a:lnTo>
                <a:lnTo>
                  <a:pt x="1906904" y="1577594"/>
                </a:lnTo>
                <a:lnTo>
                  <a:pt x="1920875" y="1622171"/>
                </a:lnTo>
                <a:lnTo>
                  <a:pt x="1934464" y="1668018"/>
                </a:lnTo>
                <a:lnTo>
                  <a:pt x="1947672" y="1715135"/>
                </a:lnTo>
                <a:lnTo>
                  <a:pt x="1960372" y="1763141"/>
                </a:lnTo>
                <a:lnTo>
                  <a:pt x="1972691" y="1812036"/>
                </a:lnTo>
                <a:lnTo>
                  <a:pt x="1984628" y="1861693"/>
                </a:lnTo>
                <a:lnTo>
                  <a:pt x="1996058" y="1911858"/>
                </a:lnTo>
                <a:lnTo>
                  <a:pt x="2017902" y="2013204"/>
                </a:lnTo>
                <a:lnTo>
                  <a:pt x="2038223" y="2114677"/>
                </a:lnTo>
                <a:lnTo>
                  <a:pt x="2057273" y="2215388"/>
                </a:lnTo>
                <a:lnTo>
                  <a:pt x="2066417" y="2264918"/>
                </a:lnTo>
                <a:lnTo>
                  <a:pt x="2075179" y="2313813"/>
                </a:lnTo>
                <a:lnTo>
                  <a:pt x="2083689" y="2362073"/>
                </a:lnTo>
                <a:lnTo>
                  <a:pt x="2091944" y="2409190"/>
                </a:lnTo>
                <a:lnTo>
                  <a:pt x="2100072" y="2455291"/>
                </a:lnTo>
                <a:lnTo>
                  <a:pt x="2115566" y="2543556"/>
                </a:lnTo>
                <a:lnTo>
                  <a:pt x="2120719" y="2570770"/>
                </a:lnTo>
                <a:lnTo>
                  <a:pt x="2195505" y="2555991"/>
                </a:lnTo>
                <a:lnTo>
                  <a:pt x="2190623" y="2530348"/>
                </a:lnTo>
                <a:lnTo>
                  <a:pt x="2183003" y="2487041"/>
                </a:lnTo>
                <a:lnTo>
                  <a:pt x="2175129" y="2442083"/>
                </a:lnTo>
                <a:lnTo>
                  <a:pt x="2167001" y="2395982"/>
                </a:lnTo>
                <a:lnTo>
                  <a:pt x="2158746" y="2348738"/>
                </a:lnTo>
                <a:lnTo>
                  <a:pt x="2150237" y="2300478"/>
                </a:lnTo>
                <a:lnTo>
                  <a:pt x="2141347" y="2251075"/>
                </a:lnTo>
                <a:lnTo>
                  <a:pt x="2132203" y="2201164"/>
                </a:lnTo>
                <a:lnTo>
                  <a:pt x="2113026" y="2099691"/>
                </a:lnTo>
                <a:lnTo>
                  <a:pt x="2092452" y="1997075"/>
                </a:lnTo>
                <a:lnTo>
                  <a:pt x="2070353" y="1894840"/>
                </a:lnTo>
                <a:lnTo>
                  <a:pt x="2058670" y="1843786"/>
                </a:lnTo>
                <a:lnTo>
                  <a:pt x="2046604" y="1793494"/>
                </a:lnTo>
                <a:lnTo>
                  <a:pt x="2034031" y="1743583"/>
                </a:lnTo>
                <a:lnTo>
                  <a:pt x="2021077" y="1694561"/>
                </a:lnTo>
                <a:lnTo>
                  <a:pt x="2007616" y="1646301"/>
                </a:lnTo>
                <a:lnTo>
                  <a:pt x="1993519" y="1599311"/>
                </a:lnTo>
                <a:lnTo>
                  <a:pt x="1979041" y="1553210"/>
                </a:lnTo>
                <a:lnTo>
                  <a:pt x="1963927" y="1508506"/>
                </a:lnTo>
                <a:lnTo>
                  <a:pt x="1948306" y="1465326"/>
                </a:lnTo>
                <a:lnTo>
                  <a:pt x="1932051" y="1423416"/>
                </a:lnTo>
                <a:lnTo>
                  <a:pt x="1915032" y="1383411"/>
                </a:lnTo>
                <a:lnTo>
                  <a:pt x="1897506" y="1345565"/>
                </a:lnTo>
                <a:lnTo>
                  <a:pt x="1879219" y="1308989"/>
                </a:lnTo>
                <a:lnTo>
                  <a:pt x="1859915" y="1273175"/>
                </a:lnTo>
                <a:lnTo>
                  <a:pt x="1839849" y="1237869"/>
                </a:lnTo>
                <a:lnTo>
                  <a:pt x="1818894" y="1203071"/>
                </a:lnTo>
                <a:lnTo>
                  <a:pt x="1797177" y="1169035"/>
                </a:lnTo>
                <a:lnTo>
                  <a:pt x="1774698" y="1135507"/>
                </a:lnTo>
                <a:lnTo>
                  <a:pt x="1751583" y="1102487"/>
                </a:lnTo>
                <a:lnTo>
                  <a:pt x="1727707" y="1069975"/>
                </a:lnTo>
                <a:lnTo>
                  <a:pt x="1678685" y="1006856"/>
                </a:lnTo>
                <a:lnTo>
                  <a:pt x="1627885" y="946404"/>
                </a:lnTo>
                <a:lnTo>
                  <a:pt x="1575689" y="888111"/>
                </a:lnTo>
                <a:lnTo>
                  <a:pt x="1522729" y="831977"/>
                </a:lnTo>
                <a:lnTo>
                  <a:pt x="1469263" y="778256"/>
                </a:lnTo>
                <a:lnTo>
                  <a:pt x="1415796" y="726694"/>
                </a:lnTo>
                <a:lnTo>
                  <a:pt x="1362582" y="677291"/>
                </a:lnTo>
                <a:lnTo>
                  <a:pt x="1310258" y="630301"/>
                </a:lnTo>
                <a:lnTo>
                  <a:pt x="1259331" y="585343"/>
                </a:lnTo>
                <a:lnTo>
                  <a:pt x="1118107" y="463677"/>
                </a:lnTo>
                <a:lnTo>
                  <a:pt x="1073912" y="427101"/>
                </a:lnTo>
                <a:lnTo>
                  <a:pt x="1030477" y="393573"/>
                </a:lnTo>
                <a:lnTo>
                  <a:pt x="987678" y="362966"/>
                </a:lnTo>
                <a:lnTo>
                  <a:pt x="945515" y="334899"/>
                </a:lnTo>
                <a:lnTo>
                  <a:pt x="903731" y="309372"/>
                </a:lnTo>
                <a:lnTo>
                  <a:pt x="862710" y="286258"/>
                </a:lnTo>
                <a:lnTo>
                  <a:pt x="822451" y="265176"/>
                </a:lnTo>
                <a:lnTo>
                  <a:pt x="782827" y="245872"/>
                </a:lnTo>
                <a:lnTo>
                  <a:pt x="743966" y="228219"/>
                </a:lnTo>
                <a:lnTo>
                  <a:pt x="705612" y="211963"/>
                </a:lnTo>
                <a:lnTo>
                  <a:pt x="668147" y="196977"/>
                </a:lnTo>
                <a:lnTo>
                  <a:pt x="631190" y="182880"/>
                </a:lnTo>
                <a:lnTo>
                  <a:pt x="489584" y="131699"/>
                </a:lnTo>
                <a:lnTo>
                  <a:pt x="416940" y="109093"/>
                </a:lnTo>
                <a:lnTo>
                  <a:pt x="343788" y="92583"/>
                </a:lnTo>
                <a:lnTo>
                  <a:pt x="272034" y="80899"/>
                </a:lnTo>
                <a:lnTo>
                  <a:pt x="236600" y="76454"/>
                </a:lnTo>
                <a:lnTo>
                  <a:pt x="231049" y="75967"/>
                </a:lnTo>
                <a:close/>
              </a:path>
              <a:path w="2270125" h="2787650">
                <a:moveTo>
                  <a:pt x="237489" y="0"/>
                </a:moveTo>
                <a:lnTo>
                  <a:pt x="0" y="94488"/>
                </a:lnTo>
                <a:lnTo>
                  <a:pt x="218186" y="227711"/>
                </a:lnTo>
                <a:lnTo>
                  <a:pt x="224610" y="151927"/>
                </a:lnTo>
                <a:lnTo>
                  <a:pt x="186562" y="148590"/>
                </a:lnTo>
                <a:lnTo>
                  <a:pt x="193166" y="72644"/>
                </a:lnTo>
                <a:lnTo>
                  <a:pt x="231331" y="72644"/>
                </a:lnTo>
                <a:lnTo>
                  <a:pt x="237489" y="0"/>
                </a:lnTo>
                <a:close/>
              </a:path>
              <a:path w="2270125" h="2787650">
                <a:moveTo>
                  <a:pt x="193166" y="72644"/>
                </a:moveTo>
                <a:lnTo>
                  <a:pt x="186562" y="148590"/>
                </a:lnTo>
                <a:lnTo>
                  <a:pt x="224610" y="151927"/>
                </a:lnTo>
                <a:lnTo>
                  <a:pt x="231049" y="75967"/>
                </a:lnTo>
                <a:lnTo>
                  <a:pt x="193166" y="72644"/>
                </a:lnTo>
                <a:close/>
              </a:path>
              <a:path w="2270125" h="2787650">
                <a:moveTo>
                  <a:pt x="231331" y="72644"/>
                </a:moveTo>
                <a:lnTo>
                  <a:pt x="193166" y="72644"/>
                </a:lnTo>
                <a:lnTo>
                  <a:pt x="231049" y="75967"/>
                </a:lnTo>
                <a:lnTo>
                  <a:pt x="231331" y="72644"/>
                </a:lnTo>
                <a:close/>
              </a:path>
            </a:pathLst>
          </a:custGeom>
          <a:solidFill>
            <a:srgbClr val="680000"/>
          </a:solidFill>
        </p:spPr>
        <p:txBody>
          <a:bodyPr wrap="square" lIns="0" tIns="0" rIns="0" bIns="0" rtlCol="0"/>
          <a:lstStyle/>
          <a:p>
            <a:endParaRPr/>
          </a:p>
        </p:txBody>
      </p:sp>
      <p:sp>
        <p:nvSpPr>
          <p:cNvPr id="408" name="object 408"/>
          <p:cNvSpPr/>
          <p:nvPr/>
        </p:nvSpPr>
        <p:spPr>
          <a:xfrm>
            <a:off x="6026220" y="2988863"/>
            <a:ext cx="866775" cy="695960"/>
          </a:xfrm>
          <a:custGeom>
            <a:avLst/>
            <a:gdLst/>
            <a:ahLst/>
            <a:cxnLst/>
            <a:rect l="l" t="t" r="r" b="b"/>
            <a:pathLst>
              <a:path w="866775" h="695960">
                <a:moveTo>
                  <a:pt x="396160" y="0"/>
                </a:moveTo>
                <a:lnTo>
                  <a:pt x="343081" y="1992"/>
                </a:lnTo>
                <a:lnTo>
                  <a:pt x="290356" y="6450"/>
                </a:lnTo>
                <a:lnTo>
                  <a:pt x="238854" y="13626"/>
                </a:lnTo>
                <a:lnTo>
                  <a:pt x="190139" y="23915"/>
                </a:lnTo>
                <a:lnTo>
                  <a:pt x="145778" y="37714"/>
                </a:lnTo>
                <a:lnTo>
                  <a:pt x="107338" y="55418"/>
                </a:lnTo>
                <a:lnTo>
                  <a:pt x="68025" y="85932"/>
                </a:lnTo>
                <a:lnTo>
                  <a:pt x="44157" y="127156"/>
                </a:lnTo>
                <a:lnTo>
                  <a:pt x="32115" y="176838"/>
                </a:lnTo>
                <a:lnTo>
                  <a:pt x="28057" y="217208"/>
                </a:lnTo>
                <a:lnTo>
                  <a:pt x="25563" y="271923"/>
                </a:lnTo>
                <a:lnTo>
                  <a:pt x="24977" y="285337"/>
                </a:lnTo>
                <a:lnTo>
                  <a:pt x="22154" y="323931"/>
                </a:lnTo>
                <a:lnTo>
                  <a:pt x="16636" y="362451"/>
                </a:lnTo>
                <a:lnTo>
                  <a:pt x="9657" y="402971"/>
                </a:lnTo>
                <a:lnTo>
                  <a:pt x="7384" y="416640"/>
                </a:lnTo>
                <a:lnTo>
                  <a:pt x="1866" y="457281"/>
                </a:lnTo>
                <a:lnTo>
                  <a:pt x="0" y="496104"/>
                </a:lnTo>
                <a:lnTo>
                  <a:pt x="568" y="508359"/>
                </a:lnTo>
                <a:lnTo>
                  <a:pt x="10955" y="552329"/>
                </a:lnTo>
                <a:lnTo>
                  <a:pt x="38428" y="585679"/>
                </a:lnTo>
                <a:lnTo>
                  <a:pt x="84523" y="609209"/>
                </a:lnTo>
                <a:lnTo>
                  <a:pt x="127383" y="622147"/>
                </a:lnTo>
                <a:lnTo>
                  <a:pt x="173954" y="632352"/>
                </a:lnTo>
                <a:lnTo>
                  <a:pt x="266004" y="649267"/>
                </a:lnTo>
                <a:lnTo>
                  <a:pt x="279884" y="652141"/>
                </a:lnTo>
                <a:lnTo>
                  <a:pt x="293045" y="655147"/>
                </a:lnTo>
                <a:lnTo>
                  <a:pt x="306039" y="658373"/>
                </a:lnTo>
                <a:lnTo>
                  <a:pt x="380013" y="678168"/>
                </a:lnTo>
                <a:lnTo>
                  <a:pt x="391943" y="681188"/>
                </a:lnTo>
                <a:lnTo>
                  <a:pt x="439568" y="691097"/>
                </a:lnTo>
                <a:lnTo>
                  <a:pt x="488405" y="695726"/>
                </a:lnTo>
                <a:lnTo>
                  <a:pt x="501017" y="695776"/>
                </a:lnTo>
                <a:lnTo>
                  <a:pt x="513847" y="695308"/>
                </a:lnTo>
                <a:lnTo>
                  <a:pt x="555842" y="690191"/>
                </a:lnTo>
                <a:lnTo>
                  <a:pt x="602553" y="681144"/>
                </a:lnTo>
                <a:lnTo>
                  <a:pt x="651007" y="668876"/>
                </a:lnTo>
                <a:lnTo>
                  <a:pt x="698664" y="653685"/>
                </a:lnTo>
                <a:lnTo>
                  <a:pt x="742985" y="635868"/>
                </a:lnTo>
                <a:lnTo>
                  <a:pt x="781430" y="615725"/>
                </a:lnTo>
                <a:lnTo>
                  <a:pt x="820519" y="584309"/>
                </a:lnTo>
                <a:lnTo>
                  <a:pt x="845996" y="542215"/>
                </a:lnTo>
                <a:lnTo>
                  <a:pt x="858213" y="494210"/>
                </a:lnTo>
                <a:lnTo>
                  <a:pt x="862126" y="455383"/>
                </a:lnTo>
                <a:lnTo>
                  <a:pt x="864103" y="415314"/>
                </a:lnTo>
                <a:lnTo>
                  <a:pt x="864736" y="401849"/>
                </a:lnTo>
                <a:lnTo>
                  <a:pt x="865500" y="388389"/>
                </a:lnTo>
                <a:lnTo>
                  <a:pt x="866166" y="375817"/>
                </a:lnTo>
                <a:lnTo>
                  <a:pt x="866553" y="363318"/>
                </a:lnTo>
                <a:lnTo>
                  <a:pt x="866701" y="350059"/>
                </a:lnTo>
                <a:lnTo>
                  <a:pt x="866613" y="336422"/>
                </a:lnTo>
                <a:lnTo>
                  <a:pt x="865043" y="294039"/>
                </a:lnTo>
                <a:lnTo>
                  <a:pt x="861760" y="251105"/>
                </a:lnTo>
                <a:lnTo>
                  <a:pt x="857074" y="209752"/>
                </a:lnTo>
                <a:lnTo>
                  <a:pt x="849187" y="160764"/>
                </a:lnTo>
                <a:lnTo>
                  <a:pt x="842447" y="131399"/>
                </a:lnTo>
                <a:lnTo>
                  <a:pt x="839154" y="117558"/>
                </a:lnTo>
                <a:lnTo>
                  <a:pt x="837096" y="105786"/>
                </a:lnTo>
                <a:lnTo>
                  <a:pt x="835606" y="95223"/>
                </a:lnTo>
                <a:lnTo>
                  <a:pt x="834384" y="87371"/>
                </a:lnTo>
                <a:lnTo>
                  <a:pt x="808945" y="58654"/>
                </a:lnTo>
                <a:lnTo>
                  <a:pt x="765790" y="44860"/>
                </a:lnTo>
                <a:lnTo>
                  <a:pt x="716457" y="34005"/>
                </a:lnTo>
                <a:lnTo>
                  <a:pt x="677552" y="26920"/>
                </a:lnTo>
                <a:lnTo>
                  <a:pt x="635251" y="20214"/>
                </a:lnTo>
                <a:lnTo>
                  <a:pt x="590767" y="14109"/>
                </a:lnTo>
                <a:lnTo>
                  <a:pt x="545317" y="8826"/>
                </a:lnTo>
                <a:lnTo>
                  <a:pt x="500114" y="4586"/>
                </a:lnTo>
                <a:lnTo>
                  <a:pt x="456374" y="1609"/>
                </a:lnTo>
                <a:lnTo>
                  <a:pt x="415309" y="119"/>
                </a:lnTo>
                <a:lnTo>
                  <a:pt x="396160" y="0"/>
                </a:lnTo>
                <a:close/>
              </a:path>
            </a:pathLst>
          </a:custGeom>
          <a:solidFill>
            <a:srgbClr val="FF0000"/>
          </a:solidFill>
        </p:spPr>
        <p:txBody>
          <a:bodyPr wrap="square" lIns="0" tIns="0" rIns="0" bIns="0" rtlCol="0"/>
          <a:lstStyle/>
          <a:p>
            <a:endParaRPr/>
          </a:p>
        </p:txBody>
      </p:sp>
      <p:sp>
        <p:nvSpPr>
          <p:cNvPr id="409" name="object 409"/>
          <p:cNvSpPr/>
          <p:nvPr/>
        </p:nvSpPr>
        <p:spPr>
          <a:xfrm>
            <a:off x="5981141" y="3006737"/>
            <a:ext cx="752144" cy="705345"/>
          </a:xfrm>
          <a:prstGeom prst="rect">
            <a:avLst/>
          </a:prstGeom>
          <a:blipFill>
            <a:blip r:embed="rId40" cstate="print"/>
            <a:stretch>
              <a:fillRect/>
            </a:stretch>
          </a:blipFill>
        </p:spPr>
        <p:txBody>
          <a:bodyPr wrap="square" lIns="0" tIns="0" rIns="0" bIns="0" rtlCol="0"/>
          <a:lstStyle/>
          <a:p>
            <a:endParaRPr/>
          </a:p>
        </p:txBody>
      </p:sp>
      <p:sp>
        <p:nvSpPr>
          <p:cNvPr id="410" name="object 410"/>
          <p:cNvSpPr/>
          <p:nvPr/>
        </p:nvSpPr>
        <p:spPr>
          <a:xfrm>
            <a:off x="6301866" y="3074416"/>
            <a:ext cx="354711" cy="323214"/>
          </a:xfrm>
          <a:prstGeom prst="rect">
            <a:avLst/>
          </a:prstGeom>
          <a:blipFill>
            <a:blip r:embed="rId105" cstate="print"/>
            <a:stretch>
              <a:fillRect/>
            </a:stretch>
          </a:blipFill>
        </p:spPr>
        <p:txBody>
          <a:bodyPr wrap="square" lIns="0" tIns="0" rIns="0" bIns="0" rtlCol="0"/>
          <a:lstStyle/>
          <a:p>
            <a:endParaRPr/>
          </a:p>
        </p:txBody>
      </p:sp>
      <p:sp>
        <p:nvSpPr>
          <p:cNvPr id="411" name="object 411"/>
          <p:cNvSpPr/>
          <p:nvPr/>
        </p:nvSpPr>
        <p:spPr>
          <a:xfrm>
            <a:off x="6716141" y="3437382"/>
            <a:ext cx="1557020" cy="1776095"/>
          </a:xfrm>
          <a:custGeom>
            <a:avLst/>
            <a:gdLst/>
            <a:ahLst/>
            <a:cxnLst/>
            <a:rect l="l" t="t" r="r" b="b"/>
            <a:pathLst>
              <a:path w="1557020" h="1776095">
                <a:moveTo>
                  <a:pt x="1407596" y="1559582"/>
                </a:moveTo>
                <a:lnTo>
                  <a:pt x="1332864" y="1574926"/>
                </a:lnTo>
                <a:lnTo>
                  <a:pt x="1490726" y="1775840"/>
                </a:lnTo>
                <a:lnTo>
                  <a:pt x="1538625" y="1596770"/>
                </a:lnTo>
                <a:lnTo>
                  <a:pt x="1415033" y="1596770"/>
                </a:lnTo>
                <a:lnTo>
                  <a:pt x="1407596" y="1559582"/>
                </a:lnTo>
                <a:close/>
              </a:path>
              <a:path w="1557020" h="1776095">
                <a:moveTo>
                  <a:pt x="1482225" y="1544258"/>
                </a:moveTo>
                <a:lnTo>
                  <a:pt x="1407596" y="1559582"/>
                </a:lnTo>
                <a:lnTo>
                  <a:pt x="1415033" y="1596770"/>
                </a:lnTo>
                <a:lnTo>
                  <a:pt x="1489836" y="1581784"/>
                </a:lnTo>
                <a:lnTo>
                  <a:pt x="1482225" y="1544258"/>
                </a:lnTo>
                <a:close/>
              </a:path>
              <a:path w="1557020" h="1776095">
                <a:moveTo>
                  <a:pt x="1556765" y="1528952"/>
                </a:moveTo>
                <a:lnTo>
                  <a:pt x="1482225" y="1544258"/>
                </a:lnTo>
                <a:lnTo>
                  <a:pt x="1489836" y="1581784"/>
                </a:lnTo>
                <a:lnTo>
                  <a:pt x="1415033" y="1596770"/>
                </a:lnTo>
                <a:lnTo>
                  <a:pt x="1538625" y="1596770"/>
                </a:lnTo>
                <a:lnTo>
                  <a:pt x="1556765" y="1528952"/>
                </a:lnTo>
                <a:close/>
              </a:path>
              <a:path w="1557020" h="1776095">
                <a:moveTo>
                  <a:pt x="231262" y="75870"/>
                </a:moveTo>
                <a:lnTo>
                  <a:pt x="223894" y="151701"/>
                </a:lnTo>
                <a:lnTo>
                  <a:pt x="224535" y="151764"/>
                </a:lnTo>
                <a:lnTo>
                  <a:pt x="244855" y="155828"/>
                </a:lnTo>
                <a:lnTo>
                  <a:pt x="289940" y="167004"/>
                </a:lnTo>
                <a:lnTo>
                  <a:pt x="406273" y="205231"/>
                </a:lnTo>
                <a:lnTo>
                  <a:pt x="454913" y="222884"/>
                </a:lnTo>
                <a:lnTo>
                  <a:pt x="504570" y="243077"/>
                </a:lnTo>
                <a:lnTo>
                  <a:pt x="555370" y="266826"/>
                </a:lnTo>
                <a:lnTo>
                  <a:pt x="607567" y="295401"/>
                </a:lnTo>
                <a:lnTo>
                  <a:pt x="661542" y="329691"/>
                </a:lnTo>
                <a:lnTo>
                  <a:pt x="717041" y="370839"/>
                </a:lnTo>
                <a:lnTo>
                  <a:pt x="811910" y="446277"/>
                </a:lnTo>
                <a:lnTo>
                  <a:pt x="846074" y="473963"/>
                </a:lnTo>
                <a:lnTo>
                  <a:pt x="880744" y="503046"/>
                </a:lnTo>
                <a:lnTo>
                  <a:pt x="916051" y="533272"/>
                </a:lnTo>
                <a:lnTo>
                  <a:pt x="951356" y="564768"/>
                </a:lnTo>
                <a:lnTo>
                  <a:pt x="986535" y="597534"/>
                </a:lnTo>
                <a:lnTo>
                  <a:pt x="1021333" y="631443"/>
                </a:lnTo>
                <a:lnTo>
                  <a:pt x="1055369" y="666622"/>
                </a:lnTo>
                <a:lnTo>
                  <a:pt x="1088389" y="703071"/>
                </a:lnTo>
                <a:lnTo>
                  <a:pt x="1120139" y="740790"/>
                </a:lnTo>
                <a:lnTo>
                  <a:pt x="1150111" y="779525"/>
                </a:lnTo>
                <a:lnTo>
                  <a:pt x="1178432" y="819530"/>
                </a:lnTo>
                <a:lnTo>
                  <a:pt x="1204213" y="860297"/>
                </a:lnTo>
                <a:lnTo>
                  <a:pt x="1227962" y="902715"/>
                </a:lnTo>
                <a:lnTo>
                  <a:pt x="1249426" y="947800"/>
                </a:lnTo>
                <a:lnTo>
                  <a:pt x="1269745" y="997838"/>
                </a:lnTo>
                <a:lnTo>
                  <a:pt x="1288923" y="1052067"/>
                </a:lnTo>
                <a:lnTo>
                  <a:pt x="1306829" y="1109725"/>
                </a:lnTo>
                <a:lnTo>
                  <a:pt x="1323593" y="1169796"/>
                </a:lnTo>
                <a:lnTo>
                  <a:pt x="1339468" y="1232153"/>
                </a:lnTo>
                <a:lnTo>
                  <a:pt x="1354201" y="1295145"/>
                </a:lnTo>
                <a:lnTo>
                  <a:pt x="1367789" y="1358264"/>
                </a:lnTo>
                <a:lnTo>
                  <a:pt x="1380743" y="1421129"/>
                </a:lnTo>
                <a:lnTo>
                  <a:pt x="1392808" y="1482724"/>
                </a:lnTo>
                <a:lnTo>
                  <a:pt x="1404111" y="1542160"/>
                </a:lnTo>
                <a:lnTo>
                  <a:pt x="1407596" y="1559582"/>
                </a:lnTo>
                <a:lnTo>
                  <a:pt x="1482225" y="1544258"/>
                </a:lnTo>
                <a:lnTo>
                  <a:pt x="1478914" y="1527936"/>
                </a:lnTo>
                <a:lnTo>
                  <a:pt x="1473327" y="1498472"/>
                </a:lnTo>
                <a:lnTo>
                  <a:pt x="1455292" y="1405889"/>
                </a:lnTo>
                <a:lnTo>
                  <a:pt x="1442338" y="1342262"/>
                </a:lnTo>
                <a:lnTo>
                  <a:pt x="1428368" y="1277746"/>
                </a:lnTo>
                <a:lnTo>
                  <a:pt x="1413255" y="1213357"/>
                </a:lnTo>
                <a:lnTo>
                  <a:pt x="1397127" y="1149857"/>
                </a:lnTo>
                <a:lnTo>
                  <a:pt x="1379727" y="1087500"/>
                </a:lnTo>
                <a:lnTo>
                  <a:pt x="1361058" y="1027429"/>
                </a:lnTo>
                <a:lnTo>
                  <a:pt x="1340738" y="970025"/>
                </a:lnTo>
                <a:lnTo>
                  <a:pt x="1318767" y="916050"/>
                </a:lnTo>
                <a:lnTo>
                  <a:pt x="1294891" y="866393"/>
                </a:lnTo>
                <a:lnTo>
                  <a:pt x="1269110" y="820419"/>
                </a:lnTo>
                <a:lnTo>
                  <a:pt x="1240662" y="775715"/>
                </a:lnTo>
                <a:lnTo>
                  <a:pt x="1210309" y="732789"/>
                </a:lnTo>
                <a:lnTo>
                  <a:pt x="1178305" y="691641"/>
                </a:lnTo>
                <a:lnTo>
                  <a:pt x="1144904" y="651890"/>
                </a:lnTo>
                <a:lnTo>
                  <a:pt x="1110106" y="613663"/>
                </a:lnTo>
                <a:lnTo>
                  <a:pt x="1074547" y="576960"/>
                </a:lnTo>
                <a:lnTo>
                  <a:pt x="1038478" y="541654"/>
                </a:lnTo>
                <a:lnTo>
                  <a:pt x="1002029" y="507745"/>
                </a:lnTo>
                <a:lnTo>
                  <a:pt x="965580" y="475487"/>
                </a:lnTo>
                <a:lnTo>
                  <a:pt x="929639" y="444499"/>
                </a:lnTo>
                <a:lnTo>
                  <a:pt x="894079" y="414908"/>
                </a:lnTo>
                <a:lnTo>
                  <a:pt x="859408" y="386714"/>
                </a:lnTo>
                <a:lnTo>
                  <a:pt x="763397" y="310387"/>
                </a:lnTo>
                <a:lnTo>
                  <a:pt x="703452" y="266064"/>
                </a:lnTo>
                <a:lnTo>
                  <a:pt x="645159" y="229107"/>
                </a:lnTo>
                <a:lnTo>
                  <a:pt x="588772" y="198373"/>
                </a:lnTo>
                <a:lnTo>
                  <a:pt x="534161" y="172846"/>
                </a:lnTo>
                <a:lnTo>
                  <a:pt x="481329" y="151383"/>
                </a:lnTo>
                <a:lnTo>
                  <a:pt x="430529" y="133095"/>
                </a:lnTo>
                <a:lnTo>
                  <a:pt x="334517" y="101091"/>
                </a:lnTo>
                <a:lnTo>
                  <a:pt x="284479" y="86613"/>
                </a:lnTo>
                <a:lnTo>
                  <a:pt x="232028" y="75945"/>
                </a:lnTo>
                <a:lnTo>
                  <a:pt x="231262" y="75870"/>
                </a:lnTo>
                <a:close/>
              </a:path>
              <a:path w="1557020" h="1776095">
                <a:moveTo>
                  <a:pt x="238632" y="0"/>
                </a:moveTo>
                <a:lnTo>
                  <a:pt x="0" y="91566"/>
                </a:lnTo>
                <a:lnTo>
                  <a:pt x="216534" y="227456"/>
                </a:lnTo>
                <a:lnTo>
                  <a:pt x="223894" y="151701"/>
                </a:lnTo>
                <a:lnTo>
                  <a:pt x="185927" y="147954"/>
                </a:lnTo>
                <a:lnTo>
                  <a:pt x="193420" y="72135"/>
                </a:lnTo>
                <a:lnTo>
                  <a:pt x="231624" y="72135"/>
                </a:lnTo>
                <a:lnTo>
                  <a:pt x="238632" y="0"/>
                </a:lnTo>
                <a:close/>
              </a:path>
              <a:path w="1557020" h="1776095">
                <a:moveTo>
                  <a:pt x="193420" y="72135"/>
                </a:moveTo>
                <a:lnTo>
                  <a:pt x="185927" y="147954"/>
                </a:lnTo>
                <a:lnTo>
                  <a:pt x="223894" y="151701"/>
                </a:lnTo>
                <a:lnTo>
                  <a:pt x="231262" y="75870"/>
                </a:lnTo>
                <a:lnTo>
                  <a:pt x="193420" y="72135"/>
                </a:lnTo>
                <a:close/>
              </a:path>
              <a:path w="1557020" h="1776095">
                <a:moveTo>
                  <a:pt x="231624" y="72135"/>
                </a:moveTo>
                <a:lnTo>
                  <a:pt x="193420" y="72135"/>
                </a:lnTo>
                <a:lnTo>
                  <a:pt x="231262" y="75870"/>
                </a:lnTo>
                <a:lnTo>
                  <a:pt x="231624" y="72135"/>
                </a:lnTo>
                <a:close/>
              </a:path>
            </a:pathLst>
          </a:custGeom>
          <a:solidFill>
            <a:srgbClr val="680000"/>
          </a:solidFill>
        </p:spPr>
        <p:txBody>
          <a:bodyPr wrap="square" lIns="0" tIns="0" rIns="0" bIns="0" rtlCol="0"/>
          <a:lstStyle/>
          <a:p>
            <a:endParaRPr/>
          </a:p>
        </p:txBody>
      </p:sp>
      <p:sp>
        <p:nvSpPr>
          <p:cNvPr id="414" name="object 414"/>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4</a:t>
            </a:r>
            <a:endParaRPr sz="1400">
              <a:latin typeface="Arial"/>
              <a:cs typeface="Arial"/>
            </a:endParaRPr>
          </a:p>
        </p:txBody>
      </p:sp>
      <p:sp>
        <p:nvSpPr>
          <p:cNvPr id="415" name="object 415"/>
          <p:cNvSpPr txBox="1"/>
          <p:nvPr/>
        </p:nvSpPr>
        <p:spPr>
          <a:xfrm>
            <a:off x="8937243" y="6622877"/>
            <a:ext cx="140335" cy="203835"/>
          </a:xfrm>
          <a:prstGeom prst="rect">
            <a:avLst/>
          </a:prstGeom>
        </p:spPr>
        <p:txBody>
          <a:bodyPr vert="horz" wrap="square" lIns="0" tIns="0" rIns="0" bIns="0" rtlCol="0">
            <a:spAutoFit/>
          </a:bodyPr>
          <a:lstStyle/>
          <a:p>
            <a:pPr marL="25400">
              <a:lnSpc>
                <a:spcPct val="100000"/>
              </a:lnSpc>
            </a:pPr>
            <a:fld id="{81D60167-4931-47E6-BA6A-407CBD079E47}" type="slidenum">
              <a:rPr sz="1400" dirty="0">
                <a:solidFill>
                  <a:srgbClr val="FFFF00"/>
                </a:solidFill>
                <a:latin typeface="Times New Roman"/>
                <a:cs typeface="Times New Roman"/>
              </a:rPr>
              <a:t>27</a:t>
            </a:fld>
            <a:endParaRPr sz="1400">
              <a:latin typeface="Times New Roman"/>
              <a:cs typeface="Times New Roman"/>
            </a:endParaRPr>
          </a:p>
        </p:txBody>
      </p:sp>
      <p:sp>
        <p:nvSpPr>
          <p:cNvPr id="416" name="页脚占位符 415">
            <a:extLst>
              <a:ext uri="{FF2B5EF4-FFF2-40B4-BE49-F238E27FC236}">
                <a16:creationId xmlns:a16="http://schemas.microsoft.com/office/drawing/2014/main" id="{424A07BC-5B4D-44CA-A96B-FB68BC779EDA}"/>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417" name="灯片编号占位符 416">
            <a:extLst>
              <a:ext uri="{FF2B5EF4-FFF2-40B4-BE49-F238E27FC236}">
                <a16:creationId xmlns:a16="http://schemas.microsoft.com/office/drawing/2014/main" id="{2A954BB0-676F-49C2-B9F6-AE364B918736}"/>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27</a:t>
            </a:fld>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510155">
              <a:lnSpc>
                <a:spcPts val="4205"/>
              </a:lnSpc>
            </a:pPr>
            <a:r>
              <a:rPr spc="-5" dirty="0"/>
              <a:t>网络边缘</a:t>
            </a:r>
          </a:p>
        </p:txBody>
      </p:sp>
      <p:sp>
        <p:nvSpPr>
          <p:cNvPr id="3" name="object 3"/>
          <p:cNvSpPr txBox="1"/>
          <p:nvPr/>
        </p:nvSpPr>
        <p:spPr>
          <a:xfrm>
            <a:off x="383540" y="1268277"/>
            <a:ext cx="4572635" cy="4481195"/>
          </a:xfrm>
          <a:prstGeom prst="rect">
            <a:avLst/>
          </a:prstGeom>
        </p:spPr>
        <p:txBody>
          <a:bodyPr vert="horz" wrap="square" lIns="0" tIns="0" rIns="0" bIns="0" rtlCol="0">
            <a:spAutoFit/>
          </a:bodyPr>
          <a:lstStyle/>
          <a:p>
            <a:pPr marL="12700">
              <a:lnSpc>
                <a:spcPct val="100000"/>
              </a:lnSpc>
            </a:pPr>
            <a:r>
              <a:rPr sz="2400" dirty="0">
                <a:solidFill>
                  <a:srgbClr val="6699FF"/>
                </a:solidFill>
                <a:latin typeface="Wingdings"/>
                <a:cs typeface="Wingdings"/>
              </a:rPr>
              <a:t></a:t>
            </a:r>
            <a:r>
              <a:rPr sz="2400" spc="-45" dirty="0">
                <a:solidFill>
                  <a:srgbClr val="6699FF"/>
                </a:solidFill>
                <a:latin typeface="Times New Roman"/>
                <a:cs typeface="Times New Roman"/>
              </a:rPr>
              <a:t> </a:t>
            </a:r>
            <a:r>
              <a:rPr sz="2400" spc="-5" dirty="0">
                <a:solidFill>
                  <a:srgbClr val="FF0000"/>
                </a:solidFill>
                <a:latin typeface="宋体"/>
                <a:cs typeface="宋体"/>
              </a:rPr>
              <a:t>主机</a:t>
            </a:r>
            <a:r>
              <a:rPr sz="2400" dirty="0">
                <a:solidFill>
                  <a:srgbClr val="FF0000"/>
                </a:solidFill>
                <a:latin typeface="Arial"/>
                <a:cs typeface="Arial"/>
              </a:rPr>
              <a:t>(</a:t>
            </a:r>
            <a:r>
              <a:rPr sz="2400" spc="-5" dirty="0">
                <a:solidFill>
                  <a:srgbClr val="FF0000"/>
                </a:solidFill>
                <a:latin typeface="宋体"/>
                <a:cs typeface="宋体"/>
              </a:rPr>
              <a:t>端系统</a:t>
            </a:r>
            <a:r>
              <a:rPr sz="2400" dirty="0">
                <a:solidFill>
                  <a:srgbClr val="FF0000"/>
                </a:solidFill>
                <a:latin typeface="Arial"/>
                <a:cs typeface="Arial"/>
              </a:rPr>
              <a:t>):</a:t>
            </a:r>
            <a:endParaRPr sz="2400">
              <a:latin typeface="Arial"/>
              <a:cs typeface="Arial"/>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位于“网络边缘”</a:t>
            </a:r>
            <a:endParaRPr sz="20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运行网络应用程序</a:t>
            </a:r>
            <a:endParaRPr sz="2000">
              <a:latin typeface="宋体"/>
              <a:cs typeface="宋体"/>
            </a:endParaRPr>
          </a:p>
          <a:p>
            <a:pPr marL="1155700" indent="-228600">
              <a:lnSpc>
                <a:spcPct val="100000"/>
              </a:lnSpc>
              <a:spcBef>
                <a:spcPts val="425"/>
              </a:spcBef>
              <a:buFont typeface="Arial"/>
              <a:buChar char="•"/>
              <a:tabLst>
                <a:tab pos="1156335" algn="l"/>
              </a:tabLst>
            </a:pPr>
            <a:r>
              <a:rPr sz="1800" dirty="0">
                <a:solidFill>
                  <a:srgbClr val="163793"/>
                </a:solidFill>
                <a:latin typeface="宋体"/>
                <a:cs typeface="宋体"/>
              </a:rPr>
              <a:t>如：</a:t>
            </a:r>
            <a:r>
              <a:rPr sz="1800" dirty="0">
                <a:solidFill>
                  <a:srgbClr val="163793"/>
                </a:solidFill>
                <a:latin typeface="Arial"/>
                <a:cs typeface="Arial"/>
              </a:rPr>
              <a:t>We</a:t>
            </a:r>
            <a:r>
              <a:rPr sz="1800" spc="-5" dirty="0">
                <a:solidFill>
                  <a:srgbClr val="163793"/>
                </a:solidFill>
                <a:latin typeface="Arial"/>
                <a:cs typeface="Arial"/>
              </a:rPr>
              <a:t>b</a:t>
            </a:r>
            <a:r>
              <a:rPr sz="1800" dirty="0">
                <a:solidFill>
                  <a:srgbClr val="163793"/>
                </a:solidFill>
                <a:latin typeface="Arial"/>
                <a:cs typeface="Arial"/>
              </a:rPr>
              <a:t>,</a:t>
            </a:r>
            <a:r>
              <a:rPr sz="1800" spc="5" dirty="0">
                <a:solidFill>
                  <a:srgbClr val="163793"/>
                </a:solidFill>
                <a:latin typeface="Arial"/>
                <a:cs typeface="Arial"/>
              </a:rPr>
              <a:t> </a:t>
            </a:r>
            <a:r>
              <a:rPr sz="1800" dirty="0">
                <a:solidFill>
                  <a:srgbClr val="163793"/>
                </a:solidFill>
                <a:latin typeface="Arial"/>
                <a:cs typeface="Arial"/>
              </a:rPr>
              <a:t>em</a:t>
            </a:r>
            <a:r>
              <a:rPr sz="1800" spc="-10" dirty="0">
                <a:solidFill>
                  <a:srgbClr val="163793"/>
                </a:solidFill>
                <a:latin typeface="Arial"/>
                <a:cs typeface="Arial"/>
              </a:rPr>
              <a:t>a</a:t>
            </a:r>
            <a:r>
              <a:rPr sz="1800" dirty="0">
                <a:solidFill>
                  <a:srgbClr val="163793"/>
                </a:solidFill>
                <a:latin typeface="Arial"/>
                <a:cs typeface="Arial"/>
              </a:rPr>
              <a:t>il</a:t>
            </a:r>
            <a:endParaRPr sz="1800">
              <a:latin typeface="Arial"/>
              <a:cs typeface="Arial"/>
            </a:endParaRPr>
          </a:p>
          <a:p>
            <a:pPr marL="355600" marR="142875" indent="-342900">
              <a:lnSpc>
                <a:spcPct val="100000"/>
              </a:lnSpc>
              <a:spcBef>
                <a:spcPts val="575"/>
              </a:spcBef>
              <a:buClr>
                <a:srgbClr val="6699FF"/>
              </a:buClr>
              <a:buFont typeface="Wingdings"/>
              <a:buChar char=""/>
              <a:tabLst>
                <a:tab pos="355600" algn="l"/>
              </a:tabLst>
            </a:pPr>
            <a:r>
              <a:rPr sz="2400" dirty="0">
                <a:solidFill>
                  <a:srgbClr val="FF0000"/>
                </a:solidFill>
                <a:latin typeface="宋体"/>
                <a:cs typeface="宋体"/>
              </a:rPr>
              <a:t>客户</a:t>
            </a:r>
            <a:r>
              <a:rPr sz="2400" dirty="0">
                <a:solidFill>
                  <a:srgbClr val="FF0000"/>
                </a:solidFill>
                <a:latin typeface="Arial"/>
                <a:cs typeface="Arial"/>
              </a:rPr>
              <a:t>/</a:t>
            </a:r>
            <a:r>
              <a:rPr sz="2400" dirty="0">
                <a:solidFill>
                  <a:srgbClr val="FF0000"/>
                </a:solidFill>
                <a:latin typeface="宋体"/>
                <a:cs typeface="宋体"/>
              </a:rPr>
              <a:t>服务器</a:t>
            </a:r>
            <a:r>
              <a:rPr sz="2400" dirty="0">
                <a:solidFill>
                  <a:srgbClr val="FF0000"/>
                </a:solidFill>
                <a:latin typeface="Arial"/>
                <a:cs typeface="Arial"/>
              </a:rPr>
              <a:t>(cli</a:t>
            </a:r>
            <a:r>
              <a:rPr sz="2400" spc="-10" dirty="0">
                <a:solidFill>
                  <a:srgbClr val="FF0000"/>
                </a:solidFill>
                <a:latin typeface="Arial"/>
                <a:cs typeface="Arial"/>
              </a:rPr>
              <a:t>e</a:t>
            </a:r>
            <a:r>
              <a:rPr sz="2400" dirty="0">
                <a:solidFill>
                  <a:srgbClr val="FF0000"/>
                </a:solidFill>
                <a:latin typeface="Arial"/>
                <a:cs typeface="Arial"/>
              </a:rPr>
              <a:t>nt/server</a:t>
            </a:r>
            <a:r>
              <a:rPr sz="2400" spc="15" dirty="0">
                <a:solidFill>
                  <a:srgbClr val="FF0000"/>
                </a:solidFill>
                <a:latin typeface="Arial"/>
                <a:cs typeface="Arial"/>
              </a:rPr>
              <a:t>)</a:t>
            </a:r>
            <a:r>
              <a:rPr sz="2400" dirty="0">
                <a:solidFill>
                  <a:srgbClr val="FF0000"/>
                </a:solidFill>
                <a:latin typeface="宋体"/>
                <a:cs typeface="宋体"/>
              </a:rPr>
              <a:t>应用 模型：</a:t>
            </a:r>
            <a:endParaRPr sz="24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客户发送请求，接收服</a:t>
            </a:r>
            <a:r>
              <a:rPr sz="2000" spc="-15" dirty="0">
                <a:solidFill>
                  <a:srgbClr val="163793"/>
                </a:solidFill>
                <a:latin typeface="宋体"/>
                <a:cs typeface="宋体"/>
              </a:rPr>
              <a:t>务</a:t>
            </a:r>
            <a:r>
              <a:rPr sz="2000" dirty="0">
                <a:solidFill>
                  <a:srgbClr val="163793"/>
                </a:solidFill>
                <a:latin typeface="宋体"/>
                <a:cs typeface="宋体"/>
              </a:rPr>
              <a:t>器响应</a:t>
            </a:r>
            <a:endParaRPr sz="20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如：</a:t>
            </a:r>
            <a:r>
              <a:rPr sz="2000" dirty="0">
                <a:solidFill>
                  <a:srgbClr val="163793"/>
                </a:solidFill>
                <a:latin typeface="Arial"/>
                <a:cs typeface="Arial"/>
              </a:rPr>
              <a:t>Web</a:t>
            </a:r>
            <a:r>
              <a:rPr sz="2000" spc="5" dirty="0">
                <a:solidFill>
                  <a:srgbClr val="163793"/>
                </a:solidFill>
                <a:latin typeface="宋体"/>
                <a:cs typeface="宋体"/>
              </a:rPr>
              <a:t>应用</a:t>
            </a:r>
            <a:r>
              <a:rPr sz="2000" spc="-5" dirty="0">
                <a:solidFill>
                  <a:srgbClr val="163793"/>
                </a:solidFill>
                <a:latin typeface="宋体"/>
                <a:cs typeface="宋体"/>
              </a:rPr>
              <a:t>，</a:t>
            </a:r>
            <a:r>
              <a:rPr sz="2000" spc="5" dirty="0">
                <a:solidFill>
                  <a:srgbClr val="163793"/>
                </a:solidFill>
                <a:latin typeface="宋体"/>
                <a:cs typeface="宋体"/>
              </a:rPr>
              <a:t>文</a:t>
            </a:r>
            <a:r>
              <a:rPr sz="2000" spc="-15" dirty="0">
                <a:solidFill>
                  <a:srgbClr val="163793"/>
                </a:solidFill>
                <a:latin typeface="宋体"/>
                <a:cs typeface="宋体"/>
              </a:rPr>
              <a:t>件</a:t>
            </a:r>
            <a:r>
              <a:rPr sz="2000" spc="5" dirty="0">
                <a:solidFill>
                  <a:srgbClr val="163793"/>
                </a:solidFill>
                <a:latin typeface="宋体"/>
                <a:cs typeface="宋体"/>
              </a:rPr>
              <a:t>传</a:t>
            </a:r>
            <a:r>
              <a:rPr sz="2000" dirty="0">
                <a:solidFill>
                  <a:srgbClr val="163793"/>
                </a:solidFill>
                <a:latin typeface="宋体"/>
                <a:cs typeface="宋体"/>
              </a:rPr>
              <a:t>输</a:t>
            </a:r>
            <a:r>
              <a:rPr sz="2000" spc="-5" dirty="0">
                <a:solidFill>
                  <a:srgbClr val="163793"/>
                </a:solidFill>
                <a:latin typeface="Arial"/>
                <a:cs typeface="Arial"/>
              </a:rPr>
              <a:t>FT</a:t>
            </a:r>
            <a:r>
              <a:rPr sz="2000" spc="-10" dirty="0">
                <a:solidFill>
                  <a:srgbClr val="163793"/>
                </a:solidFill>
                <a:latin typeface="Arial"/>
                <a:cs typeface="Arial"/>
              </a:rPr>
              <a:t>P</a:t>
            </a:r>
            <a:r>
              <a:rPr sz="2000" dirty="0">
                <a:solidFill>
                  <a:srgbClr val="163793"/>
                </a:solidFill>
                <a:latin typeface="宋体"/>
                <a:cs typeface="宋体"/>
              </a:rPr>
              <a:t>应用</a:t>
            </a:r>
            <a:endParaRPr sz="2000">
              <a:latin typeface="宋体"/>
              <a:cs typeface="宋体"/>
            </a:endParaRPr>
          </a:p>
          <a:p>
            <a:pPr marL="12700">
              <a:lnSpc>
                <a:spcPct val="100000"/>
              </a:lnSpc>
              <a:spcBef>
                <a:spcPts val="570"/>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FF0000"/>
                </a:solidFill>
                <a:latin typeface="宋体"/>
                <a:cs typeface="宋体"/>
              </a:rPr>
              <a:t>对等</a:t>
            </a:r>
            <a:r>
              <a:rPr sz="2400" dirty="0">
                <a:solidFill>
                  <a:srgbClr val="FF0000"/>
                </a:solidFill>
                <a:latin typeface="Arial"/>
                <a:cs typeface="Arial"/>
              </a:rPr>
              <a:t>(peer-pe</a:t>
            </a:r>
            <a:r>
              <a:rPr sz="2400" spc="-10" dirty="0">
                <a:solidFill>
                  <a:srgbClr val="FF0000"/>
                </a:solidFill>
                <a:latin typeface="Arial"/>
                <a:cs typeface="Arial"/>
              </a:rPr>
              <a:t>e</a:t>
            </a:r>
            <a:r>
              <a:rPr sz="2400" dirty="0">
                <a:solidFill>
                  <a:srgbClr val="FF0000"/>
                </a:solidFill>
                <a:latin typeface="Arial"/>
                <a:cs typeface="Arial"/>
              </a:rPr>
              <a:t>r,</a:t>
            </a:r>
            <a:r>
              <a:rPr sz="2400" spc="5" dirty="0">
                <a:solidFill>
                  <a:srgbClr val="FF0000"/>
                </a:solidFill>
                <a:latin typeface="Arial"/>
                <a:cs typeface="Arial"/>
              </a:rPr>
              <a:t> </a:t>
            </a:r>
            <a:r>
              <a:rPr sz="2400" dirty="0">
                <a:solidFill>
                  <a:srgbClr val="FF0000"/>
                </a:solidFill>
                <a:latin typeface="Arial"/>
                <a:cs typeface="Arial"/>
              </a:rPr>
              <a:t>P2</a:t>
            </a:r>
            <a:r>
              <a:rPr sz="2400" spc="-10" dirty="0">
                <a:solidFill>
                  <a:srgbClr val="FF0000"/>
                </a:solidFill>
                <a:latin typeface="Arial"/>
                <a:cs typeface="Arial"/>
              </a:rPr>
              <a:t>P</a:t>
            </a:r>
            <a:r>
              <a:rPr sz="2400" spc="10" dirty="0">
                <a:solidFill>
                  <a:srgbClr val="FF0000"/>
                </a:solidFill>
                <a:latin typeface="Arial"/>
                <a:cs typeface="Arial"/>
              </a:rPr>
              <a:t>)</a:t>
            </a:r>
            <a:r>
              <a:rPr sz="2400" dirty="0">
                <a:solidFill>
                  <a:srgbClr val="FF0000"/>
                </a:solidFill>
                <a:latin typeface="宋体"/>
                <a:cs typeface="宋体"/>
              </a:rPr>
              <a:t>应用模型</a:t>
            </a:r>
            <a:r>
              <a:rPr sz="2400" dirty="0">
                <a:solidFill>
                  <a:srgbClr val="FF0000"/>
                </a:solidFill>
                <a:latin typeface="Arial"/>
                <a:cs typeface="Arial"/>
              </a:rPr>
              <a:t>:</a:t>
            </a:r>
            <a:endParaRPr sz="2400">
              <a:latin typeface="Arial"/>
              <a:cs typeface="Arial"/>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无（或不仅依赖）专用</a:t>
            </a:r>
            <a:r>
              <a:rPr sz="2000" spc="-15" dirty="0">
                <a:solidFill>
                  <a:srgbClr val="163793"/>
                </a:solidFill>
                <a:latin typeface="宋体"/>
                <a:cs typeface="宋体"/>
              </a:rPr>
              <a:t>服</a:t>
            </a:r>
            <a:r>
              <a:rPr sz="2000" dirty="0">
                <a:solidFill>
                  <a:srgbClr val="163793"/>
                </a:solidFill>
                <a:latin typeface="宋体"/>
                <a:cs typeface="宋体"/>
              </a:rPr>
              <a:t>务器</a:t>
            </a:r>
            <a:endParaRPr sz="20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通信在</a:t>
            </a:r>
            <a:r>
              <a:rPr sz="2000" dirty="0">
                <a:solidFill>
                  <a:srgbClr val="FF0000"/>
                </a:solidFill>
                <a:latin typeface="宋体"/>
                <a:cs typeface="宋体"/>
              </a:rPr>
              <a:t>对等</a:t>
            </a:r>
            <a:r>
              <a:rPr sz="2000" spc="5" dirty="0">
                <a:solidFill>
                  <a:srgbClr val="163793"/>
                </a:solidFill>
                <a:latin typeface="宋体"/>
                <a:cs typeface="宋体"/>
              </a:rPr>
              <a:t>实体</a:t>
            </a:r>
            <a:r>
              <a:rPr sz="2000" spc="-5" dirty="0">
                <a:solidFill>
                  <a:srgbClr val="163793"/>
                </a:solidFill>
                <a:latin typeface="宋体"/>
                <a:cs typeface="宋体"/>
              </a:rPr>
              <a:t>之</a:t>
            </a:r>
            <a:r>
              <a:rPr sz="2000" spc="5" dirty="0">
                <a:solidFill>
                  <a:srgbClr val="163793"/>
                </a:solidFill>
                <a:latin typeface="宋体"/>
                <a:cs typeface="宋体"/>
              </a:rPr>
              <a:t>间直</a:t>
            </a:r>
            <a:r>
              <a:rPr sz="2000" spc="-15" dirty="0">
                <a:solidFill>
                  <a:srgbClr val="163793"/>
                </a:solidFill>
                <a:latin typeface="宋体"/>
                <a:cs typeface="宋体"/>
              </a:rPr>
              <a:t>接</a:t>
            </a:r>
            <a:r>
              <a:rPr sz="2000" spc="5" dirty="0">
                <a:solidFill>
                  <a:srgbClr val="163793"/>
                </a:solidFill>
                <a:latin typeface="宋体"/>
                <a:cs typeface="宋体"/>
              </a:rPr>
              <a:t>进行</a:t>
            </a:r>
            <a:endParaRPr sz="2000">
              <a:latin typeface="宋体"/>
              <a:cs typeface="宋体"/>
            </a:endParaRPr>
          </a:p>
          <a:p>
            <a:pPr marL="756285" lvl="1" indent="-286385">
              <a:lnSpc>
                <a:spcPct val="100000"/>
              </a:lnSpc>
              <a:spcBef>
                <a:spcPts val="480"/>
              </a:spcBef>
              <a:buClr>
                <a:srgbClr val="009999"/>
              </a:buClr>
              <a:buFont typeface="Wingdings"/>
              <a:buChar char=""/>
              <a:tabLst>
                <a:tab pos="756920" algn="l"/>
              </a:tabLst>
            </a:pPr>
            <a:r>
              <a:rPr sz="2000" dirty="0">
                <a:solidFill>
                  <a:srgbClr val="163793"/>
                </a:solidFill>
                <a:latin typeface="宋体"/>
                <a:cs typeface="宋体"/>
              </a:rPr>
              <a:t>如</a:t>
            </a:r>
            <a:r>
              <a:rPr sz="2000" spc="-5" dirty="0">
                <a:solidFill>
                  <a:srgbClr val="163793"/>
                </a:solidFill>
                <a:latin typeface="宋体"/>
                <a:cs typeface="宋体"/>
              </a:rPr>
              <a:t>：</a:t>
            </a:r>
            <a:r>
              <a:rPr sz="2000" dirty="0">
                <a:solidFill>
                  <a:srgbClr val="163793"/>
                </a:solidFill>
                <a:latin typeface="Arial"/>
                <a:cs typeface="Arial"/>
              </a:rPr>
              <a:t>Gnutella,</a:t>
            </a:r>
            <a:r>
              <a:rPr sz="2000" spc="-35" dirty="0">
                <a:solidFill>
                  <a:srgbClr val="163793"/>
                </a:solidFill>
                <a:latin typeface="Arial"/>
                <a:cs typeface="Arial"/>
              </a:rPr>
              <a:t> </a:t>
            </a:r>
            <a:r>
              <a:rPr sz="2000" dirty="0">
                <a:solidFill>
                  <a:srgbClr val="163793"/>
                </a:solidFill>
                <a:latin typeface="Arial"/>
                <a:cs typeface="Arial"/>
              </a:rPr>
              <a:t>BT,</a:t>
            </a:r>
            <a:r>
              <a:rPr sz="2000" spc="-10" dirty="0">
                <a:solidFill>
                  <a:srgbClr val="163793"/>
                </a:solidFill>
                <a:latin typeface="Arial"/>
                <a:cs typeface="Arial"/>
              </a:rPr>
              <a:t> S</a:t>
            </a:r>
            <a:r>
              <a:rPr sz="2000" dirty="0">
                <a:solidFill>
                  <a:srgbClr val="163793"/>
                </a:solidFill>
                <a:latin typeface="Arial"/>
                <a:cs typeface="Arial"/>
              </a:rPr>
              <a:t>kype,</a:t>
            </a:r>
            <a:r>
              <a:rPr sz="2000" spc="-20" dirty="0">
                <a:solidFill>
                  <a:srgbClr val="163793"/>
                </a:solidFill>
                <a:latin typeface="Arial"/>
                <a:cs typeface="Arial"/>
              </a:rPr>
              <a:t> </a:t>
            </a:r>
            <a:r>
              <a:rPr sz="2000" dirty="0">
                <a:solidFill>
                  <a:srgbClr val="163793"/>
                </a:solidFill>
                <a:latin typeface="Arial"/>
                <a:cs typeface="Arial"/>
              </a:rPr>
              <a:t>QQ</a:t>
            </a:r>
            <a:endParaRPr sz="2000">
              <a:latin typeface="Arial"/>
              <a:cs typeface="Arial"/>
            </a:endParaRPr>
          </a:p>
        </p:txBody>
      </p:sp>
      <p:sp>
        <p:nvSpPr>
          <p:cNvPr id="4" name="object 4"/>
          <p:cNvSpPr/>
          <p:nvPr/>
        </p:nvSpPr>
        <p:spPr>
          <a:xfrm>
            <a:off x="7225066" y="2090523"/>
            <a:ext cx="1692576" cy="10831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752842" y="2565907"/>
            <a:ext cx="123825" cy="87630"/>
          </a:xfrm>
          <a:custGeom>
            <a:avLst/>
            <a:gdLst/>
            <a:ahLst/>
            <a:cxnLst/>
            <a:rect l="l" t="t" r="r" b="b"/>
            <a:pathLst>
              <a:path w="123825" h="87630">
                <a:moveTo>
                  <a:pt x="0" y="87375"/>
                </a:moveTo>
                <a:lnTo>
                  <a:pt x="123825" y="0"/>
                </a:lnTo>
              </a:path>
            </a:pathLst>
          </a:custGeom>
          <a:ln w="12700">
            <a:solidFill>
              <a:srgbClr val="163793"/>
            </a:solidFill>
          </a:ln>
        </p:spPr>
        <p:txBody>
          <a:bodyPr wrap="square" lIns="0" tIns="0" rIns="0" bIns="0" rtlCol="0"/>
          <a:lstStyle/>
          <a:p>
            <a:endParaRPr/>
          </a:p>
        </p:txBody>
      </p:sp>
      <p:sp>
        <p:nvSpPr>
          <p:cNvPr id="6" name="object 6"/>
          <p:cNvSpPr/>
          <p:nvPr/>
        </p:nvSpPr>
        <p:spPr>
          <a:xfrm>
            <a:off x="7581392" y="2739008"/>
            <a:ext cx="0" cy="82550"/>
          </a:xfrm>
          <a:custGeom>
            <a:avLst/>
            <a:gdLst/>
            <a:ahLst/>
            <a:cxnLst/>
            <a:rect l="l" t="t" r="r" b="b"/>
            <a:pathLst>
              <a:path h="82550">
                <a:moveTo>
                  <a:pt x="0" y="0"/>
                </a:moveTo>
                <a:lnTo>
                  <a:pt x="0" y="82550"/>
                </a:lnTo>
              </a:path>
            </a:pathLst>
          </a:custGeom>
          <a:ln w="9525">
            <a:solidFill>
              <a:srgbClr val="163793"/>
            </a:solidFill>
          </a:ln>
        </p:spPr>
        <p:txBody>
          <a:bodyPr wrap="square" lIns="0" tIns="0" rIns="0" bIns="0" rtlCol="0"/>
          <a:lstStyle/>
          <a:p>
            <a:endParaRPr/>
          </a:p>
        </p:txBody>
      </p:sp>
      <p:sp>
        <p:nvSpPr>
          <p:cNvPr id="7" name="object 7"/>
          <p:cNvSpPr/>
          <p:nvPr/>
        </p:nvSpPr>
        <p:spPr>
          <a:xfrm>
            <a:off x="7752842" y="2635757"/>
            <a:ext cx="263525" cy="288925"/>
          </a:xfrm>
          <a:custGeom>
            <a:avLst/>
            <a:gdLst/>
            <a:ahLst/>
            <a:cxnLst/>
            <a:rect l="l" t="t" r="r" b="b"/>
            <a:pathLst>
              <a:path w="263525" h="288925">
                <a:moveTo>
                  <a:pt x="0" y="288925"/>
                </a:moveTo>
                <a:lnTo>
                  <a:pt x="263525" y="0"/>
                </a:lnTo>
              </a:path>
            </a:pathLst>
          </a:custGeom>
          <a:ln w="12700">
            <a:solidFill>
              <a:srgbClr val="163793"/>
            </a:solidFill>
          </a:ln>
        </p:spPr>
        <p:txBody>
          <a:bodyPr wrap="square" lIns="0" tIns="0" rIns="0" bIns="0" rtlCol="0"/>
          <a:lstStyle/>
          <a:p>
            <a:endParaRPr/>
          </a:p>
        </p:txBody>
      </p:sp>
      <p:sp>
        <p:nvSpPr>
          <p:cNvPr id="8" name="object 8"/>
          <p:cNvSpPr/>
          <p:nvPr/>
        </p:nvSpPr>
        <p:spPr>
          <a:xfrm>
            <a:off x="8117967" y="2634233"/>
            <a:ext cx="0" cy="196850"/>
          </a:xfrm>
          <a:custGeom>
            <a:avLst/>
            <a:gdLst/>
            <a:ahLst/>
            <a:cxnLst/>
            <a:rect l="l" t="t" r="r" b="b"/>
            <a:pathLst>
              <a:path h="196850">
                <a:moveTo>
                  <a:pt x="0" y="0"/>
                </a:moveTo>
                <a:lnTo>
                  <a:pt x="0" y="196850"/>
                </a:lnTo>
              </a:path>
            </a:pathLst>
          </a:custGeom>
          <a:ln w="12700">
            <a:solidFill>
              <a:srgbClr val="163793"/>
            </a:solidFill>
          </a:ln>
        </p:spPr>
        <p:txBody>
          <a:bodyPr wrap="square" lIns="0" tIns="0" rIns="0" bIns="0" rtlCol="0"/>
          <a:lstStyle/>
          <a:p>
            <a:endParaRPr/>
          </a:p>
        </p:txBody>
      </p:sp>
      <p:sp>
        <p:nvSpPr>
          <p:cNvPr id="9" name="object 9"/>
          <p:cNvSpPr/>
          <p:nvPr/>
        </p:nvSpPr>
        <p:spPr>
          <a:xfrm>
            <a:off x="7771892" y="2940557"/>
            <a:ext cx="189230" cy="0"/>
          </a:xfrm>
          <a:custGeom>
            <a:avLst/>
            <a:gdLst/>
            <a:ahLst/>
            <a:cxnLst/>
            <a:rect l="l" t="t" r="r" b="b"/>
            <a:pathLst>
              <a:path w="189229">
                <a:moveTo>
                  <a:pt x="0" y="0"/>
                </a:moveTo>
                <a:lnTo>
                  <a:pt x="188849" y="0"/>
                </a:lnTo>
              </a:path>
            </a:pathLst>
          </a:custGeom>
          <a:ln w="9525">
            <a:solidFill>
              <a:srgbClr val="163793"/>
            </a:solidFill>
          </a:ln>
        </p:spPr>
        <p:txBody>
          <a:bodyPr wrap="square" lIns="0" tIns="0" rIns="0" bIns="0" rtlCol="0"/>
          <a:lstStyle/>
          <a:p>
            <a:endParaRPr/>
          </a:p>
        </p:txBody>
      </p:sp>
      <p:sp>
        <p:nvSpPr>
          <p:cNvPr id="10" name="object 10"/>
          <p:cNvSpPr/>
          <p:nvPr/>
        </p:nvSpPr>
        <p:spPr>
          <a:xfrm>
            <a:off x="8325866" y="2931032"/>
            <a:ext cx="177800" cy="0"/>
          </a:xfrm>
          <a:custGeom>
            <a:avLst/>
            <a:gdLst/>
            <a:ahLst/>
            <a:cxnLst/>
            <a:rect l="l" t="t" r="r" b="b"/>
            <a:pathLst>
              <a:path w="177800">
                <a:moveTo>
                  <a:pt x="0" y="0"/>
                </a:moveTo>
                <a:lnTo>
                  <a:pt x="177800" y="0"/>
                </a:lnTo>
              </a:path>
            </a:pathLst>
          </a:custGeom>
          <a:ln w="12700">
            <a:solidFill>
              <a:srgbClr val="163793"/>
            </a:solidFill>
          </a:ln>
        </p:spPr>
        <p:txBody>
          <a:bodyPr wrap="square" lIns="0" tIns="0" rIns="0" bIns="0" rtlCol="0"/>
          <a:lstStyle/>
          <a:p>
            <a:endParaRPr/>
          </a:p>
        </p:txBody>
      </p:sp>
      <p:sp>
        <p:nvSpPr>
          <p:cNvPr id="11" name="object 11"/>
          <p:cNvSpPr/>
          <p:nvPr/>
        </p:nvSpPr>
        <p:spPr>
          <a:xfrm>
            <a:off x="7867142" y="2544315"/>
            <a:ext cx="386781" cy="94450"/>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867142" y="2544315"/>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13" name="object 13"/>
          <p:cNvSpPr/>
          <p:nvPr/>
        </p:nvSpPr>
        <p:spPr>
          <a:xfrm>
            <a:off x="7867142" y="2533445"/>
            <a:ext cx="388937" cy="5900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865529" y="2469349"/>
            <a:ext cx="387284" cy="110425"/>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7865491" y="2469349"/>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16" name="object 16"/>
          <p:cNvSpPr/>
          <p:nvPr/>
        </p:nvSpPr>
        <p:spPr>
          <a:xfrm>
            <a:off x="7943342" y="2497708"/>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17" name="object 17"/>
          <p:cNvSpPr/>
          <p:nvPr/>
        </p:nvSpPr>
        <p:spPr>
          <a:xfrm>
            <a:off x="7953247" y="2497708"/>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18" name="object 18"/>
          <p:cNvSpPr/>
          <p:nvPr/>
        </p:nvSpPr>
        <p:spPr>
          <a:xfrm>
            <a:off x="7867142" y="2520950"/>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19" name="object 19"/>
          <p:cNvSpPr/>
          <p:nvPr/>
        </p:nvSpPr>
        <p:spPr>
          <a:xfrm>
            <a:off x="8252841" y="252450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20" name="object 20"/>
          <p:cNvSpPr/>
          <p:nvPr/>
        </p:nvSpPr>
        <p:spPr>
          <a:xfrm>
            <a:off x="7940167" y="2909076"/>
            <a:ext cx="386664" cy="97960"/>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7940167" y="2909076"/>
            <a:ext cx="386715" cy="98425"/>
          </a:xfrm>
          <a:custGeom>
            <a:avLst/>
            <a:gdLst/>
            <a:ahLst/>
            <a:cxnLst/>
            <a:rect l="l" t="t" r="r" b="b"/>
            <a:pathLst>
              <a:path w="386715" h="98425">
                <a:moveTo>
                  <a:pt x="0" y="49007"/>
                </a:moveTo>
                <a:lnTo>
                  <a:pt x="34119" y="21115"/>
                </a:lnTo>
                <a:lnTo>
                  <a:pt x="72640" y="10616"/>
                </a:lnTo>
                <a:lnTo>
                  <a:pt x="121799" y="3345"/>
                </a:lnTo>
                <a:lnTo>
                  <a:pt x="178843" y="0"/>
                </a:lnTo>
                <a:lnTo>
                  <a:pt x="200116" y="204"/>
                </a:lnTo>
                <a:lnTo>
                  <a:pt x="240189" y="1927"/>
                </a:lnTo>
                <a:lnTo>
                  <a:pt x="293145" y="7479"/>
                </a:lnTo>
                <a:lnTo>
                  <a:pt x="335965" y="16086"/>
                </a:lnTo>
                <a:lnTo>
                  <a:pt x="374278" y="31328"/>
                </a:lnTo>
                <a:lnTo>
                  <a:pt x="386664" y="44845"/>
                </a:lnTo>
                <a:lnTo>
                  <a:pt x="385769" y="50655"/>
                </a:lnTo>
                <a:lnTo>
                  <a:pt x="353582" y="75694"/>
                </a:lnTo>
                <a:lnTo>
                  <a:pt x="315735" y="86828"/>
                </a:lnTo>
                <a:lnTo>
                  <a:pt x="267317" y="94420"/>
                </a:lnTo>
                <a:lnTo>
                  <a:pt x="211054" y="97960"/>
                </a:lnTo>
                <a:lnTo>
                  <a:pt x="189579" y="97770"/>
                </a:lnTo>
                <a:lnTo>
                  <a:pt x="149202" y="96101"/>
                </a:lnTo>
                <a:lnTo>
                  <a:pt x="95953" y="90684"/>
                </a:lnTo>
                <a:lnTo>
                  <a:pt x="52897" y="82264"/>
                </a:lnTo>
                <a:lnTo>
                  <a:pt x="14092" y="67318"/>
                </a:lnTo>
                <a:lnTo>
                  <a:pt x="0" y="49007"/>
                </a:lnTo>
                <a:close/>
              </a:path>
            </a:pathLst>
          </a:custGeom>
          <a:ln w="9525">
            <a:solidFill>
              <a:srgbClr val="163793"/>
            </a:solidFill>
          </a:ln>
        </p:spPr>
        <p:txBody>
          <a:bodyPr wrap="square" lIns="0" tIns="0" rIns="0" bIns="0" rtlCol="0"/>
          <a:lstStyle/>
          <a:p>
            <a:endParaRPr/>
          </a:p>
        </p:txBody>
      </p:sp>
      <p:sp>
        <p:nvSpPr>
          <p:cNvPr id="22" name="object 22"/>
          <p:cNvSpPr/>
          <p:nvPr/>
        </p:nvSpPr>
        <p:spPr>
          <a:xfrm>
            <a:off x="7940167" y="2897761"/>
            <a:ext cx="388937" cy="61211"/>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7938516" y="2831329"/>
            <a:ext cx="387282" cy="114420"/>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7938516" y="2831329"/>
            <a:ext cx="387350" cy="114935"/>
          </a:xfrm>
          <a:custGeom>
            <a:avLst/>
            <a:gdLst/>
            <a:ahLst/>
            <a:cxnLst/>
            <a:rect l="l" t="t" r="r" b="b"/>
            <a:pathLst>
              <a:path w="387350" h="114935">
                <a:moveTo>
                  <a:pt x="0" y="57158"/>
                </a:moveTo>
                <a:lnTo>
                  <a:pt x="33456" y="24879"/>
                </a:lnTo>
                <a:lnTo>
                  <a:pt x="71258" y="12660"/>
                </a:lnTo>
                <a:lnTo>
                  <a:pt x="119538" y="4105"/>
                </a:lnTo>
                <a:lnTo>
                  <a:pt x="175615" y="0"/>
                </a:lnTo>
                <a:lnTo>
                  <a:pt x="196923" y="213"/>
                </a:lnTo>
                <a:lnTo>
                  <a:pt x="237007" y="2110"/>
                </a:lnTo>
                <a:lnTo>
                  <a:pt x="289957" y="8283"/>
                </a:lnTo>
                <a:lnTo>
                  <a:pt x="332944" y="17897"/>
                </a:lnTo>
                <a:lnTo>
                  <a:pt x="372128" y="34992"/>
                </a:lnTo>
                <a:lnTo>
                  <a:pt x="387282" y="55625"/>
                </a:lnTo>
                <a:lnTo>
                  <a:pt x="386287" y="61814"/>
                </a:lnTo>
                <a:lnTo>
                  <a:pt x="354046" y="89086"/>
                </a:lnTo>
                <a:lnTo>
                  <a:pt x="316434" y="101560"/>
                </a:lnTo>
                <a:lnTo>
                  <a:pt x="268374" y="110243"/>
                </a:lnTo>
                <a:lnTo>
                  <a:pt x="212525" y="114420"/>
                </a:lnTo>
                <a:lnTo>
                  <a:pt x="191164" y="114212"/>
                </a:lnTo>
                <a:lnTo>
                  <a:pt x="150999" y="112334"/>
                </a:lnTo>
                <a:lnTo>
                  <a:pt x="97965" y="106206"/>
                </a:lnTo>
                <a:lnTo>
                  <a:pt x="54904" y="96647"/>
                </a:lnTo>
                <a:lnTo>
                  <a:pt x="15564" y="79622"/>
                </a:lnTo>
                <a:lnTo>
                  <a:pt x="0" y="57158"/>
                </a:lnTo>
                <a:close/>
              </a:path>
            </a:pathLst>
          </a:custGeom>
          <a:ln w="9525">
            <a:solidFill>
              <a:srgbClr val="163793"/>
            </a:solidFill>
          </a:ln>
        </p:spPr>
        <p:txBody>
          <a:bodyPr wrap="square" lIns="0" tIns="0" rIns="0" bIns="0" rtlCol="0"/>
          <a:lstStyle/>
          <a:p>
            <a:endParaRPr/>
          </a:p>
        </p:txBody>
      </p:sp>
      <p:sp>
        <p:nvSpPr>
          <p:cNvPr id="25" name="object 25"/>
          <p:cNvSpPr/>
          <p:nvPr/>
        </p:nvSpPr>
        <p:spPr>
          <a:xfrm>
            <a:off x="8016367" y="2860675"/>
            <a:ext cx="219075" cy="53975"/>
          </a:xfrm>
          <a:custGeom>
            <a:avLst/>
            <a:gdLst/>
            <a:ahLst/>
            <a:cxnLst/>
            <a:rect l="l" t="t" r="r" b="b"/>
            <a:pathLst>
              <a:path w="219075" h="53975">
                <a:moveTo>
                  <a:pt x="0" y="53848"/>
                </a:moveTo>
                <a:lnTo>
                  <a:pt x="67817" y="53848"/>
                </a:lnTo>
                <a:lnTo>
                  <a:pt x="135635" y="0"/>
                </a:lnTo>
                <a:lnTo>
                  <a:pt x="219075" y="0"/>
                </a:lnTo>
              </a:path>
            </a:pathLst>
          </a:custGeom>
          <a:ln w="12700">
            <a:solidFill>
              <a:srgbClr val="163793"/>
            </a:solidFill>
          </a:ln>
        </p:spPr>
        <p:txBody>
          <a:bodyPr wrap="square" lIns="0" tIns="0" rIns="0" bIns="0" rtlCol="0"/>
          <a:lstStyle/>
          <a:p>
            <a:endParaRPr/>
          </a:p>
        </p:txBody>
      </p:sp>
      <p:sp>
        <p:nvSpPr>
          <p:cNvPr id="26" name="object 26"/>
          <p:cNvSpPr/>
          <p:nvPr/>
        </p:nvSpPr>
        <p:spPr>
          <a:xfrm>
            <a:off x="8026272" y="2860675"/>
            <a:ext cx="199390" cy="53975"/>
          </a:xfrm>
          <a:custGeom>
            <a:avLst/>
            <a:gdLst/>
            <a:ahLst/>
            <a:cxnLst/>
            <a:rect l="l" t="t" r="r" b="b"/>
            <a:pathLst>
              <a:path w="199390" h="53975">
                <a:moveTo>
                  <a:pt x="0" y="0"/>
                </a:moveTo>
                <a:lnTo>
                  <a:pt x="67818" y="0"/>
                </a:lnTo>
                <a:lnTo>
                  <a:pt x="135635" y="53848"/>
                </a:lnTo>
                <a:lnTo>
                  <a:pt x="199262" y="53848"/>
                </a:lnTo>
              </a:path>
            </a:pathLst>
          </a:custGeom>
          <a:ln w="12700">
            <a:solidFill>
              <a:srgbClr val="163793"/>
            </a:solidFill>
          </a:ln>
        </p:spPr>
        <p:txBody>
          <a:bodyPr wrap="square" lIns="0" tIns="0" rIns="0" bIns="0" rtlCol="0"/>
          <a:lstStyle/>
          <a:p>
            <a:endParaRPr/>
          </a:p>
        </p:txBody>
      </p:sp>
      <p:sp>
        <p:nvSpPr>
          <p:cNvPr id="27" name="object 27"/>
          <p:cNvSpPr/>
          <p:nvPr/>
        </p:nvSpPr>
        <p:spPr>
          <a:xfrm>
            <a:off x="7940167" y="2884804"/>
            <a:ext cx="0" cy="78105"/>
          </a:xfrm>
          <a:custGeom>
            <a:avLst/>
            <a:gdLst/>
            <a:ahLst/>
            <a:cxnLst/>
            <a:rect l="l" t="t" r="r" b="b"/>
            <a:pathLst>
              <a:path h="78105">
                <a:moveTo>
                  <a:pt x="0" y="0"/>
                </a:moveTo>
                <a:lnTo>
                  <a:pt x="0" y="77978"/>
                </a:lnTo>
              </a:path>
            </a:pathLst>
          </a:custGeom>
          <a:ln w="9525">
            <a:solidFill>
              <a:srgbClr val="163793"/>
            </a:solidFill>
          </a:ln>
        </p:spPr>
        <p:txBody>
          <a:bodyPr wrap="square" lIns="0" tIns="0" rIns="0" bIns="0" rtlCol="0"/>
          <a:lstStyle/>
          <a:p>
            <a:endParaRPr/>
          </a:p>
        </p:txBody>
      </p:sp>
      <p:sp>
        <p:nvSpPr>
          <p:cNvPr id="28" name="object 28"/>
          <p:cNvSpPr/>
          <p:nvPr/>
        </p:nvSpPr>
        <p:spPr>
          <a:xfrm>
            <a:off x="8325866" y="2888488"/>
            <a:ext cx="0" cy="76200"/>
          </a:xfrm>
          <a:custGeom>
            <a:avLst/>
            <a:gdLst/>
            <a:ahLst/>
            <a:cxnLst/>
            <a:rect l="l" t="t" r="r" b="b"/>
            <a:pathLst>
              <a:path h="76200">
                <a:moveTo>
                  <a:pt x="0" y="0"/>
                </a:moveTo>
                <a:lnTo>
                  <a:pt x="0" y="76073"/>
                </a:lnTo>
              </a:path>
            </a:pathLst>
          </a:custGeom>
          <a:ln w="9525">
            <a:solidFill>
              <a:srgbClr val="163793"/>
            </a:solidFill>
          </a:ln>
        </p:spPr>
        <p:txBody>
          <a:bodyPr wrap="square" lIns="0" tIns="0" rIns="0" bIns="0" rtlCol="0"/>
          <a:lstStyle/>
          <a:p>
            <a:endParaRPr/>
          </a:p>
        </p:txBody>
      </p:sp>
      <p:sp>
        <p:nvSpPr>
          <p:cNvPr id="29" name="object 29"/>
          <p:cNvSpPr/>
          <p:nvPr/>
        </p:nvSpPr>
        <p:spPr>
          <a:xfrm>
            <a:off x="7381367" y="2642740"/>
            <a:ext cx="386781" cy="94450"/>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7381367" y="2642740"/>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31" name="object 31"/>
          <p:cNvSpPr/>
          <p:nvPr/>
        </p:nvSpPr>
        <p:spPr>
          <a:xfrm>
            <a:off x="7381367" y="2631870"/>
            <a:ext cx="388937" cy="59005"/>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7379754" y="2567774"/>
            <a:ext cx="387284" cy="110425"/>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7379716" y="2567774"/>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34" name="object 34"/>
          <p:cNvSpPr/>
          <p:nvPr/>
        </p:nvSpPr>
        <p:spPr>
          <a:xfrm>
            <a:off x="7457567" y="2596133"/>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35" name="object 35"/>
          <p:cNvSpPr/>
          <p:nvPr/>
        </p:nvSpPr>
        <p:spPr>
          <a:xfrm>
            <a:off x="7467472" y="2596133"/>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36" name="object 36"/>
          <p:cNvSpPr/>
          <p:nvPr/>
        </p:nvSpPr>
        <p:spPr>
          <a:xfrm>
            <a:off x="7381367" y="2619375"/>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37" name="object 37"/>
          <p:cNvSpPr/>
          <p:nvPr/>
        </p:nvSpPr>
        <p:spPr>
          <a:xfrm>
            <a:off x="7767066" y="2622930"/>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38" name="object 38"/>
          <p:cNvSpPr/>
          <p:nvPr/>
        </p:nvSpPr>
        <p:spPr>
          <a:xfrm>
            <a:off x="7392416" y="2906265"/>
            <a:ext cx="386782" cy="94450"/>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7392416" y="2906265"/>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40" name="object 40"/>
          <p:cNvSpPr/>
          <p:nvPr/>
        </p:nvSpPr>
        <p:spPr>
          <a:xfrm>
            <a:off x="7392416" y="2895395"/>
            <a:ext cx="388937" cy="59005"/>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7390931" y="2831299"/>
            <a:ext cx="387283" cy="110425"/>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7390892" y="2831299"/>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3" y="60095"/>
                </a:lnTo>
                <a:lnTo>
                  <a:pt x="353808" y="86131"/>
                </a:lnTo>
                <a:lnTo>
                  <a:pt x="315928" y="98109"/>
                </a:lnTo>
                <a:lnTo>
                  <a:pt x="267552" y="106453"/>
                </a:lnTo>
                <a:lnTo>
                  <a:pt x="211370" y="110425"/>
                </a:lnTo>
                <a:lnTo>
                  <a:pt x="190022" y="110215"/>
                </a:lnTo>
                <a:lnTo>
                  <a:pt x="149869" y="108359"/>
                </a:lnTo>
                <a:lnTo>
                  <a:pt x="96861" y="102329"/>
                </a:lnTo>
                <a:lnTo>
                  <a:pt x="53885" y="92954"/>
                </a:lnTo>
                <a:lnTo>
                  <a:pt x="14850" y="76315"/>
                </a:lnTo>
                <a:lnTo>
                  <a:pt x="0" y="55156"/>
                </a:lnTo>
                <a:close/>
              </a:path>
            </a:pathLst>
          </a:custGeom>
          <a:ln w="9524">
            <a:solidFill>
              <a:srgbClr val="163793"/>
            </a:solidFill>
          </a:ln>
        </p:spPr>
        <p:txBody>
          <a:bodyPr wrap="square" lIns="0" tIns="0" rIns="0" bIns="0" rtlCol="0"/>
          <a:lstStyle/>
          <a:p>
            <a:endParaRPr/>
          </a:p>
        </p:txBody>
      </p:sp>
      <p:sp>
        <p:nvSpPr>
          <p:cNvPr id="43" name="object 43"/>
          <p:cNvSpPr/>
          <p:nvPr/>
        </p:nvSpPr>
        <p:spPr>
          <a:xfrm>
            <a:off x="7468616" y="2859658"/>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44" name="object 44"/>
          <p:cNvSpPr/>
          <p:nvPr/>
        </p:nvSpPr>
        <p:spPr>
          <a:xfrm>
            <a:off x="7478521" y="2859658"/>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45" name="object 45"/>
          <p:cNvSpPr/>
          <p:nvPr/>
        </p:nvSpPr>
        <p:spPr>
          <a:xfrm>
            <a:off x="7392416" y="2882900"/>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46" name="object 46"/>
          <p:cNvSpPr/>
          <p:nvPr/>
        </p:nvSpPr>
        <p:spPr>
          <a:xfrm>
            <a:off x="7778242" y="288645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47" name="object 47"/>
          <p:cNvSpPr/>
          <p:nvPr/>
        </p:nvSpPr>
        <p:spPr>
          <a:xfrm>
            <a:off x="8521192" y="2929508"/>
            <a:ext cx="177800" cy="0"/>
          </a:xfrm>
          <a:custGeom>
            <a:avLst/>
            <a:gdLst/>
            <a:ahLst/>
            <a:cxnLst/>
            <a:rect l="l" t="t" r="r" b="b"/>
            <a:pathLst>
              <a:path w="177800">
                <a:moveTo>
                  <a:pt x="0" y="0"/>
                </a:moveTo>
                <a:lnTo>
                  <a:pt x="177800" y="0"/>
                </a:lnTo>
              </a:path>
            </a:pathLst>
          </a:custGeom>
          <a:ln w="9525">
            <a:solidFill>
              <a:srgbClr val="C0C0C0"/>
            </a:solidFill>
            <a:prstDash val="dash"/>
          </a:ln>
        </p:spPr>
        <p:txBody>
          <a:bodyPr wrap="square" lIns="0" tIns="0" rIns="0" bIns="0" rtlCol="0"/>
          <a:lstStyle/>
          <a:p>
            <a:endParaRPr/>
          </a:p>
        </p:txBody>
      </p:sp>
      <p:sp>
        <p:nvSpPr>
          <p:cNvPr id="48" name="object 48"/>
          <p:cNvSpPr/>
          <p:nvPr/>
        </p:nvSpPr>
        <p:spPr>
          <a:xfrm>
            <a:off x="7188444" y="3624903"/>
            <a:ext cx="1273175" cy="640715"/>
          </a:xfrm>
          <a:custGeom>
            <a:avLst/>
            <a:gdLst/>
            <a:ahLst/>
            <a:cxnLst/>
            <a:rect l="l" t="t" r="r" b="b"/>
            <a:pathLst>
              <a:path w="1273175" h="640714">
                <a:moveTo>
                  <a:pt x="327232" y="14691"/>
                </a:moveTo>
                <a:lnTo>
                  <a:pt x="283131" y="15642"/>
                </a:lnTo>
                <a:lnTo>
                  <a:pt x="242404" y="18403"/>
                </a:lnTo>
                <a:lnTo>
                  <a:pt x="191264" y="26856"/>
                </a:lnTo>
                <a:lnTo>
                  <a:pt x="146738" y="41325"/>
                </a:lnTo>
                <a:lnTo>
                  <a:pt x="105530" y="60247"/>
                </a:lnTo>
                <a:lnTo>
                  <a:pt x="69101" y="82876"/>
                </a:lnTo>
                <a:lnTo>
                  <a:pt x="38904" y="108469"/>
                </a:lnTo>
                <a:lnTo>
                  <a:pt x="10851" y="145919"/>
                </a:lnTo>
                <a:lnTo>
                  <a:pt x="0" y="185428"/>
                </a:lnTo>
                <a:lnTo>
                  <a:pt x="282" y="195852"/>
                </a:lnTo>
                <a:lnTo>
                  <a:pt x="11686" y="241756"/>
                </a:lnTo>
                <a:lnTo>
                  <a:pt x="29492" y="279046"/>
                </a:lnTo>
                <a:lnTo>
                  <a:pt x="53583" y="317118"/>
                </a:lnTo>
                <a:lnTo>
                  <a:pt x="82479" y="354468"/>
                </a:lnTo>
                <a:lnTo>
                  <a:pt x="114699" y="389592"/>
                </a:lnTo>
                <a:lnTo>
                  <a:pt x="149065" y="421273"/>
                </a:lnTo>
                <a:lnTo>
                  <a:pt x="188153" y="451770"/>
                </a:lnTo>
                <a:lnTo>
                  <a:pt x="232130" y="481440"/>
                </a:lnTo>
                <a:lnTo>
                  <a:pt x="279996" y="509676"/>
                </a:lnTo>
                <a:lnTo>
                  <a:pt x="330752" y="535873"/>
                </a:lnTo>
                <a:lnTo>
                  <a:pt x="365699" y="551904"/>
                </a:lnTo>
                <a:lnTo>
                  <a:pt x="401190" y="566579"/>
                </a:lnTo>
                <a:lnTo>
                  <a:pt x="454796" y="585654"/>
                </a:lnTo>
                <a:lnTo>
                  <a:pt x="491852" y="596722"/>
                </a:lnTo>
                <a:lnTo>
                  <a:pt x="531122" y="606945"/>
                </a:lnTo>
                <a:lnTo>
                  <a:pt x="571967" y="616141"/>
                </a:lnTo>
                <a:lnTo>
                  <a:pt x="613751" y="624128"/>
                </a:lnTo>
                <a:lnTo>
                  <a:pt x="655837" y="630723"/>
                </a:lnTo>
                <a:lnTo>
                  <a:pt x="697587" y="635745"/>
                </a:lnTo>
                <a:lnTo>
                  <a:pt x="738365" y="639011"/>
                </a:lnTo>
                <a:lnTo>
                  <a:pt x="777534" y="640339"/>
                </a:lnTo>
                <a:lnTo>
                  <a:pt x="796316" y="640220"/>
                </a:lnTo>
                <a:lnTo>
                  <a:pt x="848496" y="636454"/>
                </a:lnTo>
                <a:lnTo>
                  <a:pt x="895282" y="627274"/>
                </a:lnTo>
                <a:lnTo>
                  <a:pt x="938591" y="613005"/>
                </a:lnTo>
                <a:lnTo>
                  <a:pt x="978578" y="594357"/>
                </a:lnTo>
                <a:lnTo>
                  <a:pt x="1015401" y="572035"/>
                </a:lnTo>
                <a:lnTo>
                  <a:pt x="1049217" y="546746"/>
                </a:lnTo>
                <a:lnTo>
                  <a:pt x="1080183" y="519199"/>
                </a:lnTo>
                <a:lnTo>
                  <a:pt x="1108428" y="489862"/>
                </a:lnTo>
                <a:lnTo>
                  <a:pt x="1133559" y="456322"/>
                </a:lnTo>
                <a:lnTo>
                  <a:pt x="1155635" y="418873"/>
                </a:lnTo>
                <a:lnTo>
                  <a:pt x="1174949" y="378930"/>
                </a:lnTo>
                <a:lnTo>
                  <a:pt x="1191795" y="337906"/>
                </a:lnTo>
                <a:lnTo>
                  <a:pt x="1206464" y="297217"/>
                </a:lnTo>
                <a:lnTo>
                  <a:pt x="1219251" y="258276"/>
                </a:lnTo>
                <a:lnTo>
                  <a:pt x="1223146" y="245929"/>
                </a:lnTo>
                <a:lnTo>
                  <a:pt x="1227176" y="233523"/>
                </a:lnTo>
                <a:lnTo>
                  <a:pt x="1231572" y="220635"/>
                </a:lnTo>
                <a:lnTo>
                  <a:pt x="1236226" y="207357"/>
                </a:lnTo>
                <a:lnTo>
                  <a:pt x="1241027" y="193782"/>
                </a:lnTo>
                <a:lnTo>
                  <a:pt x="1245867" y="180000"/>
                </a:lnTo>
                <a:lnTo>
                  <a:pt x="1259519" y="138337"/>
                </a:lnTo>
                <a:lnTo>
                  <a:pt x="1269570" y="98124"/>
                </a:lnTo>
                <a:lnTo>
                  <a:pt x="1272944" y="60247"/>
                </a:lnTo>
                <a:lnTo>
                  <a:pt x="1272259" y="51048"/>
                </a:lnTo>
                <a:lnTo>
                  <a:pt x="1270288" y="41059"/>
                </a:lnTo>
                <a:lnTo>
                  <a:pt x="1268668" y="36522"/>
                </a:lnTo>
                <a:lnTo>
                  <a:pt x="863516" y="36522"/>
                </a:lnTo>
                <a:lnTo>
                  <a:pt x="846702" y="36469"/>
                </a:lnTo>
                <a:lnTo>
                  <a:pt x="813063" y="35851"/>
                </a:lnTo>
                <a:lnTo>
                  <a:pt x="779805" y="34676"/>
                </a:lnTo>
                <a:lnTo>
                  <a:pt x="716336" y="31267"/>
                </a:lnTo>
                <a:lnTo>
                  <a:pt x="651391" y="26854"/>
                </a:lnTo>
                <a:lnTo>
                  <a:pt x="614927" y="24480"/>
                </a:lnTo>
                <a:lnTo>
                  <a:pt x="605805" y="24006"/>
                </a:lnTo>
                <a:lnTo>
                  <a:pt x="597638" y="23678"/>
                </a:lnTo>
                <a:lnTo>
                  <a:pt x="581613" y="23678"/>
                </a:lnTo>
                <a:lnTo>
                  <a:pt x="569836" y="23520"/>
                </a:lnTo>
                <a:lnTo>
                  <a:pt x="556000" y="23081"/>
                </a:lnTo>
                <a:lnTo>
                  <a:pt x="418924" y="16542"/>
                </a:lnTo>
                <a:lnTo>
                  <a:pt x="373049" y="15131"/>
                </a:lnTo>
                <a:lnTo>
                  <a:pt x="350029" y="14764"/>
                </a:lnTo>
                <a:lnTo>
                  <a:pt x="327232" y="14691"/>
                </a:lnTo>
                <a:close/>
              </a:path>
              <a:path w="1273175" h="640714">
                <a:moveTo>
                  <a:pt x="1182516" y="0"/>
                </a:moveTo>
                <a:lnTo>
                  <a:pt x="1126219" y="4393"/>
                </a:lnTo>
                <a:lnTo>
                  <a:pt x="1084636" y="10011"/>
                </a:lnTo>
                <a:lnTo>
                  <a:pt x="997612" y="23679"/>
                </a:lnTo>
                <a:lnTo>
                  <a:pt x="976637" y="26856"/>
                </a:lnTo>
                <a:lnTo>
                  <a:pt x="935471" y="32337"/>
                </a:lnTo>
                <a:lnTo>
                  <a:pt x="880246" y="36379"/>
                </a:lnTo>
                <a:lnTo>
                  <a:pt x="863516" y="36522"/>
                </a:lnTo>
                <a:lnTo>
                  <a:pt x="1268668" y="36522"/>
                </a:lnTo>
                <a:lnTo>
                  <a:pt x="1238931" y="6424"/>
                </a:lnTo>
                <a:lnTo>
                  <a:pt x="1198965" y="63"/>
                </a:lnTo>
                <a:lnTo>
                  <a:pt x="1182516" y="0"/>
                </a:lnTo>
                <a:close/>
              </a:path>
              <a:path w="1273175" h="640714">
                <a:moveTo>
                  <a:pt x="594885" y="23590"/>
                </a:moveTo>
                <a:lnTo>
                  <a:pt x="581613" y="23678"/>
                </a:lnTo>
                <a:lnTo>
                  <a:pt x="597638" y="23678"/>
                </a:lnTo>
                <a:lnTo>
                  <a:pt x="594885" y="23590"/>
                </a:lnTo>
                <a:close/>
              </a:path>
              <a:path w="1273175" h="640714">
                <a:moveTo>
                  <a:pt x="582688" y="23054"/>
                </a:moveTo>
                <a:lnTo>
                  <a:pt x="583180" y="23137"/>
                </a:lnTo>
                <a:lnTo>
                  <a:pt x="585593" y="23265"/>
                </a:lnTo>
                <a:lnTo>
                  <a:pt x="594885" y="23590"/>
                </a:lnTo>
                <a:lnTo>
                  <a:pt x="601469" y="23547"/>
                </a:lnTo>
                <a:lnTo>
                  <a:pt x="603204" y="23384"/>
                </a:lnTo>
                <a:lnTo>
                  <a:pt x="599213" y="23210"/>
                </a:lnTo>
                <a:lnTo>
                  <a:pt x="582688" y="23054"/>
                </a:lnTo>
                <a:close/>
              </a:path>
            </a:pathLst>
          </a:custGeom>
          <a:solidFill>
            <a:srgbClr val="00CCFF"/>
          </a:solidFill>
        </p:spPr>
        <p:txBody>
          <a:bodyPr wrap="square" lIns="0" tIns="0" rIns="0" bIns="0" rtlCol="0"/>
          <a:lstStyle/>
          <a:p>
            <a:endParaRPr/>
          </a:p>
        </p:txBody>
      </p:sp>
      <p:sp>
        <p:nvSpPr>
          <p:cNvPr id="49" name="object 49"/>
          <p:cNvSpPr/>
          <p:nvPr/>
        </p:nvSpPr>
        <p:spPr>
          <a:xfrm>
            <a:off x="7571867" y="3886708"/>
            <a:ext cx="163830" cy="120650"/>
          </a:xfrm>
          <a:custGeom>
            <a:avLst/>
            <a:gdLst/>
            <a:ahLst/>
            <a:cxnLst/>
            <a:rect l="l" t="t" r="r" b="b"/>
            <a:pathLst>
              <a:path w="163829" h="120650">
                <a:moveTo>
                  <a:pt x="0" y="0"/>
                </a:moveTo>
                <a:lnTo>
                  <a:pt x="163449" y="120650"/>
                </a:lnTo>
              </a:path>
            </a:pathLst>
          </a:custGeom>
          <a:ln w="12700">
            <a:solidFill>
              <a:srgbClr val="163793"/>
            </a:solidFill>
          </a:ln>
        </p:spPr>
        <p:txBody>
          <a:bodyPr wrap="square" lIns="0" tIns="0" rIns="0" bIns="0" rtlCol="0"/>
          <a:lstStyle/>
          <a:p>
            <a:endParaRPr/>
          </a:p>
        </p:txBody>
      </p:sp>
      <p:sp>
        <p:nvSpPr>
          <p:cNvPr id="50" name="object 50"/>
          <p:cNvSpPr/>
          <p:nvPr/>
        </p:nvSpPr>
        <p:spPr>
          <a:xfrm>
            <a:off x="7668641" y="3807333"/>
            <a:ext cx="279400" cy="0"/>
          </a:xfrm>
          <a:custGeom>
            <a:avLst/>
            <a:gdLst/>
            <a:ahLst/>
            <a:cxnLst/>
            <a:rect l="l" t="t" r="r" b="b"/>
            <a:pathLst>
              <a:path w="279400">
                <a:moveTo>
                  <a:pt x="0" y="0"/>
                </a:moveTo>
                <a:lnTo>
                  <a:pt x="279400" y="0"/>
                </a:lnTo>
              </a:path>
            </a:pathLst>
          </a:custGeom>
          <a:ln w="12700">
            <a:solidFill>
              <a:srgbClr val="163793"/>
            </a:solidFill>
          </a:ln>
        </p:spPr>
        <p:txBody>
          <a:bodyPr wrap="square" lIns="0" tIns="0" rIns="0" bIns="0" rtlCol="0"/>
          <a:lstStyle/>
          <a:p>
            <a:endParaRPr/>
          </a:p>
        </p:txBody>
      </p:sp>
      <p:sp>
        <p:nvSpPr>
          <p:cNvPr id="51" name="object 51"/>
          <p:cNvSpPr/>
          <p:nvPr/>
        </p:nvSpPr>
        <p:spPr>
          <a:xfrm>
            <a:off x="7905242" y="3893058"/>
            <a:ext cx="135255" cy="104775"/>
          </a:xfrm>
          <a:custGeom>
            <a:avLst/>
            <a:gdLst/>
            <a:ahLst/>
            <a:cxnLst/>
            <a:rect l="l" t="t" r="r" b="b"/>
            <a:pathLst>
              <a:path w="135254" h="104775">
                <a:moveTo>
                  <a:pt x="0" y="104775"/>
                </a:moveTo>
                <a:lnTo>
                  <a:pt x="134874" y="0"/>
                </a:lnTo>
              </a:path>
            </a:pathLst>
          </a:custGeom>
          <a:ln w="12700">
            <a:solidFill>
              <a:srgbClr val="163793"/>
            </a:solidFill>
          </a:ln>
        </p:spPr>
        <p:txBody>
          <a:bodyPr wrap="square" lIns="0" tIns="0" rIns="0" bIns="0" rtlCol="0"/>
          <a:lstStyle/>
          <a:p>
            <a:endParaRPr/>
          </a:p>
        </p:txBody>
      </p:sp>
      <p:sp>
        <p:nvSpPr>
          <p:cNvPr id="52" name="object 52"/>
          <p:cNvSpPr/>
          <p:nvPr/>
        </p:nvSpPr>
        <p:spPr>
          <a:xfrm>
            <a:off x="7578597" y="4075096"/>
            <a:ext cx="481837" cy="113189"/>
          </a:xfrm>
          <a:prstGeom prst="rect">
            <a:avLst/>
          </a:prstGeom>
          <a:blipFill>
            <a:blip r:embed="rId11" cstate="print"/>
            <a:stretch>
              <a:fillRect/>
            </a:stretch>
          </a:blipFill>
        </p:spPr>
        <p:txBody>
          <a:bodyPr wrap="square" lIns="0" tIns="0" rIns="0" bIns="0" rtlCol="0"/>
          <a:lstStyle/>
          <a:p>
            <a:endParaRPr/>
          </a:p>
        </p:txBody>
      </p:sp>
      <p:sp>
        <p:nvSpPr>
          <p:cNvPr id="53" name="object 53"/>
          <p:cNvSpPr/>
          <p:nvPr/>
        </p:nvSpPr>
        <p:spPr>
          <a:xfrm>
            <a:off x="7578597" y="4075096"/>
            <a:ext cx="481965" cy="113664"/>
          </a:xfrm>
          <a:custGeom>
            <a:avLst/>
            <a:gdLst/>
            <a:ahLst/>
            <a:cxnLst/>
            <a:rect l="l" t="t" r="r" b="b"/>
            <a:pathLst>
              <a:path w="481965" h="113664">
                <a:moveTo>
                  <a:pt x="0" y="56594"/>
                </a:moveTo>
                <a:lnTo>
                  <a:pt x="28254" y="29913"/>
                </a:lnTo>
                <a:lnTo>
                  <a:pt x="74023" y="15710"/>
                </a:lnTo>
                <a:lnTo>
                  <a:pt x="119445" y="7647"/>
                </a:lnTo>
                <a:lnTo>
                  <a:pt x="172367" y="2270"/>
                </a:lnTo>
                <a:lnTo>
                  <a:pt x="210924" y="385"/>
                </a:lnTo>
                <a:lnTo>
                  <a:pt x="230984" y="0"/>
                </a:lnTo>
                <a:lnTo>
                  <a:pt x="252148" y="180"/>
                </a:lnTo>
                <a:lnTo>
                  <a:pt x="292685" y="1623"/>
                </a:lnTo>
                <a:lnTo>
                  <a:pt x="348189" y="6274"/>
                </a:lnTo>
                <a:lnTo>
                  <a:pt x="396018" y="13566"/>
                </a:lnTo>
                <a:lnTo>
                  <a:pt x="434693" y="23108"/>
                </a:lnTo>
                <a:lnTo>
                  <a:pt x="474797" y="42955"/>
                </a:lnTo>
                <a:lnTo>
                  <a:pt x="481837" y="56594"/>
                </a:lnTo>
                <a:lnTo>
                  <a:pt x="480996" y="61355"/>
                </a:lnTo>
                <a:lnTo>
                  <a:pt x="443894" y="87094"/>
                </a:lnTo>
                <a:lnTo>
                  <a:pt x="393565" y="100398"/>
                </a:lnTo>
                <a:lnTo>
                  <a:pt x="345441" y="107631"/>
                </a:lnTo>
                <a:lnTo>
                  <a:pt x="290438" y="112036"/>
                </a:lnTo>
                <a:lnTo>
                  <a:pt x="250844" y="113189"/>
                </a:lnTo>
                <a:lnTo>
                  <a:pt x="229664" y="113008"/>
                </a:lnTo>
                <a:lnTo>
                  <a:pt x="189105" y="111559"/>
                </a:lnTo>
                <a:lnTo>
                  <a:pt x="133589" y="106890"/>
                </a:lnTo>
                <a:lnTo>
                  <a:pt x="85766" y="99580"/>
                </a:lnTo>
                <a:lnTo>
                  <a:pt x="47107" y="90026"/>
                </a:lnTo>
                <a:lnTo>
                  <a:pt x="7032" y="70193"/>
                </a:lnTo>
                <a:lnTo>
                  <a:pt x="0" y="56594"/>
                </a:lnTo>
                <a:close/>
              </a:path>
            </a:pathLst>
          </a:custGeom>
          <a:ln w="9525">
            <a:solidFill>
              <a:srgbClr val="163793"/>
            </a:solidFill>
          </a:ln>
        </p:spPr>
        <p:txBody>
          <a:bodyPr wrap="square" lIns="0" tIns="0" rIns="0" bIns="0" rtlCol="0"/>
          <a:lstStyle/>
          <a:p>
            <a:endParaRPr/>
          </a:p>
        </p:txBody>
      </p:sp>
      <p:sp>
        <p:nvSpPr>
          <p:cNvPr id="54" name="object 54"/>
          <p:cNvSpPr/>
          <p:nvPr/>
        </p:nvSpPr>
        <p:spPr>
          <a:xfrm>
            <a:off x="7578597" y="4062121"/>
            <a:ext cx="483793" cy="70585"/>
          </a:xfrm>
          <a:prstGeom prst="rect">
            <a:avLst/>
          </a:prstGeom>
          <a:blipFill>
            <a:blip r:embed="rId12" cstate="print"/>
            <a:stretch>
              <a:fillRect/>
            </a:stretch>
          </a:blipFill>
        </p:spPr>
        <p:txBody>
          <a:bodyPr wrap="square" lIns="0" tIns="0" rIns="0" bIns="0" rtlCol="0"/>
          <a:lstStyle/>
          <a:p>
            <a:endParaRPr/>
          </a:p>
        </p:txBody>
      </p:sp>
      <p:sp>
        <p:nvSpPr>
          <p:cNvPr id="55" name="object 55"/>
          <p:cNvSpPr/>
          <p:nvPr/>
        </p:nvSpPr>
        <p:spPr>
          <a:xfrm>
            <a:off x="7576566" y="3985236"/>
            <a:ext cx="481837" cy="132380"/>
          </a:xfrm>
          <a:prstGeom prst="rect">
            <a:avLst/>
          </a:prstGeom>
          <a:blipFill>
            <a:blip r:embed="rId13" cstate="print"/>
            <a:stretch>
              <a:fillRect/>
            </a:stretch>
          </a:blipFill>
        </p:spPr>
        <p:txBody>
          <a:bodyPr wrap="square" lIns="0" tIns="0" rIns="0" bIns="0" rtlCol="0"/>
          <a:lstStyle/>
          <a:p>
            <a:endParaRPr/>
          </a:p>
        </p:txBody>
      </p:sp>
      <p:sp>
        <p:nvSpPr>
          <p:cNvPr id="56" name="object 56"/>
          <p:cNvSpPr/>
          <p:nvPr/>
        </p:nvSpPr>
        <p:spPr>
          <a:xfrm>
            <a:off x="7576566" y="3985236"/>
            <a:ext cx="481965" cy="132715"/>
          </a:xfrm>
          <a:custGeom>
            <a:avLst/>
            <a:gdLst/>
            <a:ahLst/>
            <a:cxnLst/>
            <a:rect l="l" t="t" r="r" b="b"/>
            <a:pathLst>
              <a:path w="481965" h="132714">
                <a:moveTo>
                  <a:pt x="0" y="66189"/>
                </a:moveTo>
                <a:lnTo>
                  <a:pt x="27740" y="35289"/>
                </a:lnTo>
                <a:lnTo>
                  <a:pt x="72721" y="18736"/>
                </a:lnTo>
                <a:lnTo>
                  <a:pt x="117404" y="9265"/>
                </a:lnTo>
                <a:lnTo>
                  <a:pt x="169519" y="2857"/>
                </a:lnTo>
                <a:lnTo>
                  <a:pt x="227311" y="0"/>
                </a:lnTo>
                <a:lnTo>
                  <a:pt x="249016" y="205"/>
                </a:lnTo>
                <a:lnTo>
                  <a:pt x="290470" y="1888"/>
                </a:lnTo>
                <a:lnTo>
                  <a:pt x="328971" y="5154"/>
                </a:lnTo>
                <a:lnTo>
                  <a:pt x="380280" y="12720"/>
                </a:lnTo>
                <a:lnTo>
                  <a:pt x="422617" y="23071"/>
                </a:lnTo>
                <a:lnTo>
                  <a:pt x="462698" y="40402"/>
                </a:lnTo>
                <a:lnTo>
                  <a:pt x="481837" y="66189"/>
                </a:lnTo>
                <a:lnTo>
                  <a:pt x="481013" y="71728"/>
                </a:lnTo>
                <a:lnTo>
                  <a:pt x="444611" y="101651"/>
                </a:lnTo>
                <a:lnTo>
                  <a:pt x="395156" y="117152"/>
                </a:lnTo>
                <a:lnTo>
                  <a:pt x="347800" y="125637"/>
                </a:lnTo>
                <a:lnTo>
                  <a:pt x="293598" y="130899"/>
                </a:lnTo>
                <a:lnTo>
                  <a:pt x="254526" y="132380"/>
                </a:lnTo>
                <a:lnTo>
                  <a:pt x="232821" y="132176"/>
                </a:lnTo>
                <a:lnTo>
                  <a:pt x="191367" y="130498"/>
                </a:lnTo>
                <a:lnTo>
                  <a:pt x="152866" y="127243"/>
                </a:lnTo>
                <a:lnTo>
                  <a:pt x="101557" y="119696"/>
                </a:lnTo>
                <a:lnTo>
                  <a:pt x="59220" y="109360"/>
                </a:lnTo>
                <a:lnTo>
                  <a:pt x="19139" y="92030"/>
                </a:lnTo>
                <a:lnTo>
                  <a:pt x="0" y="66189"/>
                </a:lnTo>
                <a:close/>
              </a:path>
            </a:pathLst>
          </a:custGeom>
          <a:ln w="9525">
            <a:solidFill>
              <a:srgbClr val="163793"/>
            </a:solidFill>
          </a:ln>
        </p:spPr>
        <p:txBody>
          <a:bodyPr wrap="square" lIns="0" tIns="0" rIns="0" bIns="0" rtlCol="0"/>
          <a:lstStyle/>
          <a:p>
            <a:endParaRPr/>
          </a:p>
        </p:txBody>
      </p:sp>
      <p:sp>
        <p:nvSpPr>
          <p:cNvPr id="57" name="object 57"/>
          <p:cNvSpPr/>
          <p:nvPr/>
        </p:nvSpPr>
        <p:spPr>
          <a:xfrm>
            <a:off x="7673340" y="4019422"/>
            <a:ext cx="273050" cy="62230"/>
          </a:xfrm>
          <a:custGeom>
            <a:avLst/>
            <a:gdLst/>
            <a:ahLst/>
            <a:cxnLst/>
            <a:rect l="l" t="t" r="r" b="b"/>
            <a:pathLst>
              <a:path w="273050" h="62229">
                <a:moveTo>
                  <a:pt x="0" y="61975"/>
                </a:moveTo>
                <a:lnTo>
                  <a:pt x="84327" y="61975"/>
                </a:lnTo>
                <a:lnTo>
                  <a:pt x="168782" y="0"/>
                </a:lnTo>
                <a:lnTo>
                  <a:pt x="272541" y="0"/>
                </a:lnTo>
              </a:path>
            </a:pathLst>
          </a:custGeom>
          <a:ln w="12700">
            <a:solidFill>
              <a:srgbClr val="163793"/>
            </a:solidFill>
          </a:ln>
        </p:spPr>
        <p:txBody>
          <a:bodyPr wrap="square" lIns="0" tIns="0" rIns="0" bIns="0" rtlCol="0"/>
          <a:lstStyle/>
          <a:p>
            <a:endParaRPr/>
          </a:p>
        </p:txBody>
      </p:sp>
      <p:sp>
        <p:nvSpPr>
          <p:cNvPr id="58" name="object 58"/>
          <p:cNvSpPr/>
          <p:nvPr/>
        </p:nvSpPr>
        <p:spPr>
          <a:xfrm>
            <a:off x="7685658" y="4019422"/>
            <a:ext cx="248285" cy="62230"/>
          </a:xfrm>
          <a:custGeom>
            <a:avLst/>
            <a:gdLst/>
            <a:ahLst/>
            <a:cxnLst/>
            <a:rect l="l" t="t" r="r" b="b"/>
            <a:pathLst>
              <a:path w="248284" h="62229">
                <a:moveTo>
                  <a:pt x="0" y="0"/>
                </a:moveTo>
                <a:lnTo>
                  <a:pt x="84327" y="0"/>
                </a:lnTo>
                <a:lnTo>
                  <a:pt x="168783" y="61975"/>
                </a:lnTo>
                <a:lnTo>
                  <a:pt x="247904" y="61975"/>
                </a:lnTo>
              </a:path>
            </a:pathLst>
          </a:custGeom>
          <a:ln w="12699">
            <a:solidFill>
              <a:srgbClr val="163793"/>
            </a:solidFill>
          </a:ln>
        </p:spPr>
        <p:txBody>
          <a:bodyPr wrap="square" lIns="0" tIns="0" rIns="0" bIns="0" rtlCol="0"/>
          <a:lstStyle/>
          <a:p>
            <a:endParaRPr/>
          </a:p>
        </p:txBody>
      </p:sp>
      <p:sp>
        <p:nvSpPr>
          <p:cNvPr id="59" name="object 59"/>
          <p:cNvSpPr/>
          <p:nvPr/>
        </p:nvSpPr>
        <p:spPr>
          <a:xfrm>
            <a:off x="7578597" y="4047235"/>
            <a:ext cx="0" cy="90170"/>
          </a:xfrm>
          <a:custGeom>
            <a:avLst/>
            <a:gdLst/>
            <a:ahLst/>
            <a:cxnLst/>
            <a:rect l="l" t="t" r="r" b="b"/>
            <a:pathLst>
              <a:path h="90170">
                <a:moveTo>
                  <a:pt x="0" y="0"/>
                </a:moveTo>
                <a:lnTo>
                  <a:pt x="0" y="89788"/>
                </a:lnTo>
              </a:path>
            </a:pathLst>
          </a:custGeom>
          <a:ln w="9525">
            <a:solidFill>
              <a:srgbClr val="163793"/>
            </a:solidFill>
          </a:ln>
        </p:spPr>
        <p:txBody>
          <a:bodyPr wrap="square" lIns="0" tIns="0" rIns="0" bIns="0" rtlCol="0"/>
          <a:lstStyle/>
          <a:p>
            <a:endParaRPr/>
          </a:p>
        </p:txBody>
      </p:sp>
      <p:sp>
        <p:nvSpPr>
          <p:cNvPr id="60" name="object 60"/>
          <p:cNvSpPr/>
          <p:nvPr/>
        </p:nvSpPr>
        <p:spPr>
          <a:xfrm>
            <a:off x="8058404" y="4051427"/>
            <a:ext cx="0" cy="88265"/>
          </a:xfrm>
          <a:custGeom>
            <a:avLst/>
            <a:gdLst/>
            <a:ahLst/>
            <a:cxnLst/>
            <a:rect l="l" t="t" r="r" b="b"/>
            <a:pathLst>
              <a:path h="88264">
                <a:moveTo>
                  <a:pt x="0" y="0"/>
                </a:moveTo>
                <a:lnTo>
                  <a:pt x="0" y="87756"/>
                </a:lnTo>
              </a:path>
            </a:pathLst>
          </a:custGeom>
          <a:ln w="9525">
            <a:solidFill>
              <a:srgbClr val="163793"/>
            </a:solidFill>
          </a:ln>
        </p:spPr>
        <p:txBody>
          <a:bodyPr wrap="square" lIns="0" tIns="0" rIns="0" bIns="0" rtlCol="0"/>
          <a:lstStyle/>
          <a:p>
            <a:endParaRPr/>
          </a:p>
        </p:txBody>
      </p:sp>
      <p:sp>
        <p:nvSpPr>
          <p:cNvPr id="61" name="object 61"/>
          <p:cNvSpPr/>
          <p:nvPr/>
        </p:nvSpPr>
        <p:spPr>
          <a:xfrm>
            <a:off x="7259446" y="3794045"/>
            <a:ext cx="481837" cy="113315"/>
          </a:xfrm>
          <a:prstGeom prst="rect">
            <a:avLst/>
          </a:prstGeom>
          <a:blipFill>
            <a:blip r:embed="rId14" cstate="print"/>
            <a:stretch>
              <a:fillRect/>
            </a:stretch>
          </a:blipFill>
        </p:spPr>
        <p:txBody>
          <a:bodyPr wrap="square" lIns="0" tIns="0" rIns="0" bIns="0" rtlCol="0"/>
          <a:lstStyle/>
          <a:p>
            <a:endParaRPr/>
          </a:p>
        </p:txBody>
      </p:sp>
      <p:sp>
        <p:nvSpPr>
          <p:cNvPr id="62" name="object 62"/>
          <p:cNvSpPr/>
          <p:nvPr/>
        </p:nvSpPr>
        <p:spPr>
          <a:xfrm>
            <a:off x="7259446" y="3794045"/>
            <a:ext cx="481965" cy="113664"/>
          </a:xfrm>
          <a:custGeom>
            <a:avLst/>
            <a:gdLst/>
            <a:ahLst/>
            <a:cxnLst/>
            <a:rect l="l" t="t" r="r" b="b"/>
            <a:pathLst>
              <a:path w="481965" h="113664">
                <a:moveTo>
                  <a:pt x="0" y="56594"/>
                </a:moveTo>
                <a:lnTo>
                  <a:pt x="28254" y="29969"/>
                </a:lnTo>
                <a:lnTo>
                  <a:pt x="74023" y="15756"/>
                </a:lnTo>
                <a:lnTo>
                  <a:pt x="119445" y="7675"/>
                </a:lnTo>
                <a:lnTo>
                  <a:pt x="172367" y="2280"/>
                </a:lnTo>
                <a:lnTo>
                  <a:pt x="210924" y="387"/>
                </a:lnTo>
                <a:lnTo>
                  <a:pt x="230984" y="0"/>
                </a:lnTo>
                <a:lnTo>
                  <a:pt x="252165" y="181"/>
                </a:lnTo>
                <a:lnTo>
                  <a:pt x="292726" y="1630"/>
                </a:lnTo>
                <a:lnTo>
                  <a:pt x="348245" y="6298"/>
                </a:lnTo>
                <a:lnTo>
                  <a:pt x="396069" y="13608"/>
                </a:lnTo>
                <a:lnTo>
                  <a:pt x="434730" y="23163"/>
                </a:lnTo>
                <a:lnTo>
                  <a:pt x="474805" y="42996"/>
                </a:lnTo>
                <a:lnTo>
                  <a:pt x="481837" y="56594"/>
                </a:lnTo>
                <a:lnTo>
                  <a:pt x="480997" y="61373"/>
                </a:lnTo>
                <a:lnTo>
                  <a:pt x="443934" y="87184"/>
                </a:lnTo>
                <a:lnTo>
                  <a:pt x="393637" y="100511"/>
                </a:lnTo>
                <a:lnTo>
                  <a:pt x="345524" y="107752"/>
                </a:lnTo>
                <a:lnTo>
                  <a:pt x="290513" y="112160"/>
                </a:lnTo>
                <a:lnTo>
                  <a:pt x="250899" y="113315"/>
                </a:lnTo>
                <a:lnTo>
                  <a:pt x="229711" y="113134"/>
                </a:lnTo>
                <a:lnTo>
                  <a:pt x="189139" y="111685"/>
                </a:lnTo>
                <a:lnTo>
                  <a:pt x="133608" y="107013"/>
                </a:lnTo>
                <a:lnTo>
                  <a:pt x="85775" y="99695"/>
                </a:lnTo>
                <a:lnTo>
                  <a:pt x="47110" y="90125"/>
                </a:lnTo>
                <a:lnTo>
                  <a:pt x="7033" y="70242"/>
                </a:lnTo>
                <a:lnTo>
                  <a:pt x="0" y="56594"/>
                </a:lnTo>
                <a:close/>
              </a:path>
            </a:pathLst>
          </a:custGeom>
          <a:ln w="9525">
            <a:solidFill>
              <a:srgbClr val="163793"/>
            </a:solidFill>
          </a:ln>
        </p:spPr>
        <p:txBody>
          <a:bodyPr wrap="square" lIns="0" tIns="0" rIns="0" bIns="0" rtlCol="0"/>
          <a:lstStyle/>
          <a:p>
            <a:endParaRPr/>
          </a:p>
        </p:txBody>
      </p:sp>
      <p:sp>
        <p:nvSpPr>
          <p:cNvPr id="63" name="object 63"/>
          <p:cNvSpPr/>
          <p:nvPr/>
        </p:nvSpPr>
        <p:spPr>
          <a:xfrm>
            <a:off x="7259446" y="3781197"/>
            <a:ext cx="483793" cy="70585"/>
          </a:xfrm>
          <a:prstGeom prst="rect">
            <a:avLst/>
          </a:prstGeom>
          <a:blipFill>
            <a:blip r:embed="rId15" cstate="print"/>
            <a:stretch>
              <a:fillRect/>
            </a:stretch>
          </a:blipFill>
        </p:spPr>
        <p:txBody>
          <a:bodyPr wrap="square" lIns="0" tIns="0" rIns="0" bIns="0" rtlCol="0"/>
          <a:lstStyle/>
          <a:p>
            <a:endParaRPr/>
          </a:p>
        </p:txBody>
      </p:sp>
      <p:sp>
        <p:nvSpPr>
          <p:cNvPr id="64" name="object 64"/>
          <p:cNvSpPr/>
          <p:nvPr/>
        </p:nvSpPr>
        <p:spPr>
          <a:xfrm>
            <a:off x="7257542" y="3704312"/>
            <a:ext cx="481837" cy="132380"/>
          </a:xfrm>
          <a:prstGeom prst="rect">
            <a:avLst/>
          </a:prstGeom>
          <a:blipFill>
            <a:blip r:embed="rId16" cstate="print"/>
            <a:stretch>
              <a:fillRect/>
            </a:stretch>
          </a:blipFill>
        </p:spPr>
        <p:txBody>
          <a:bodyPr wrap="square" lIns="0" tIns="0" rIns="0" bIns="0" rtlCol="0"/>
          <a:lstStyle/>
          <a:p>
            <a:endParaRPr/>
          </a:p>
        </p:txBody>
      </p:sp>
      <p:sp>
        <p:nvSpPr>
          <p:cNvPr id="65" name="object 65"/>
          <p:cNvSpPr/>
          <p:nvPr/>
        </p:nvSpPr>
        <p:spPr>
          <a:xfrm>
            <a:off x="7257542" y="3704312"/>
            <a:ext cx="481965" cy="132715"/>
          </a:xfrm>
          <a:custGeom>
            <a:avLst/>
            <a:gdLst/>
            <a:ahLst/>
            <a:cxnLst/>
            <a:rect l="l" t="t" r="r" b="b"/>
            <a:pathLst>
              <a:path w="481965" h="132714">
                <a:moveTo>
                  <a:pt x="0" y="66190"/>
                </a:moveTo>
                <a:lnTo>
                  <a:pt x="27740" y="35233"/>
                </a:lnTo>
                <a:lnTo>
                  <a:pt x="72721" y="18689"/>
                </a:lnTo>
                <a:lnTo>
                  <a:pt x="117404" y="9236"/>
                </a:lnTo>
                <a:lnTo>
                  <a:pt x="169519" y="2847"/>
                </a:lnTo>
                <a:lnTo>
                  <a:pt x="227311" y="0"/>
                </a:lnTo>
                <a:lnTo>
                  <a:pt x="248999" y="204"/>
                </a:lnTo>
                <a:lnTo>
                  <a:pt x="290429" y="1881"/>
                </a:lnTo>
                <a:lnTo>
                  <a:pt x="328918" y="5137"/>
                </a:lnTo>
                <a:lnTo>
                  <a:pt x="380225" y="12683"/>
                </a:lnTo>
                <a:lnTo>
                  <a:pt x="422575" y="23019"/>
                </a:lnTo>
                <a:lnTo>
                  <a:pt x="462680" y="40349"/>
                </a:lnTo>
                <a:lnTo>
                  <a:pt x="481837" y="66190"/>
                </a:lnTo>
                <a:lnTo>
                  <a:pt x="481012" y="71711"/>
                </a:lnTo>
                <a:lnTo>
                  <a:pt x="444580" y="101595"/>
                </a:lnTo>
                <a:lnTo>
                  <a:pt x="395103" y="117111"/>
                </a:lnTo>
                <a:lnTo>
                  <a:pt x="347745" y="125615"/>
                </a:lnTo>
                <a:lnTo>
                  <a:pt x="293559" y="130893"/>
                </a:lnTo>
                <a:lnTo>
                  <a:pt x="254514" y="132380"/>
                </a:lnTo>
                <a:lnTo>
                  <a:pt x="232811" y="132175"/>
                </a:lnTo>
                <a:lnTo>
                  <a:pt x="191359" y="130491"/>
                </a:lnTo>
                <a:lnTo>
                  <a:pt x="152861" y="127225"/>
                </a:lnTo>
                <a:lnTo>
                  <a:pt x="101554" y="119660"/>
                </a:lnTo>
                <a:lnTo>
                  <a:pt x="59219" y="109309"/>
                </a:lnTo>
                <a:lnTo>
                  <a:pt x="19139" y="91977"/>
                </a:lnTo>
                <a:lnTo>
                  <a:pt x="0" y="66190"/>
                </a:lnTo>
                <a:close/>
              </a:path>
            </a:pathLst>
          </a:custGeom>
          <a:ln w="9525">
            <a:solidFill>
              <a:srgbClr val="163793"/>
            </a:solidFill>
          </a:ln>
        </p:spPr>
        <p:txBody>
          <a:bodyPr wrap="square" lIns="0" tIns="0" rIns="0" bIns="0" rtlCol="0"/>
          <a:lstStyle/>
          <a:p>
            <a:endParaRPr/>
          </a:p>
        </p:txBody>
      </p:sp>
      <p:sp>
        <p:nvSpPr>
          <p:cNvPr id="66" name="object 66"/>
          <p:cNvSpPr/>
          <p:nvPr/>
        </p:nvSpPr>
        <p:spPr>
          <a:xfrm>
            <a:off x="7354189" y="3738371"/>
            <a:ext cx="273050" cy="62230"/>
          </a:xfrm>
          <a:custGeom>
            <a:avLst/>
            <a:gdLst/>
            <a:ahLst/>
            <a:cxnLst/>
            <a:rect l="l" t="t" r="r" b="b"/>
            <a:pathLst>
              <a:path w="273050" h="62229">
                <a:moveTo>
                  <a:pt x="0" y="62102"/>
                </a:moveTo>
                <a:lnTo>
                  <a:pt x="84454" y="62102"/>
                </a:lnTo>
                <a:lnTo>
                  <a:pt x="168782" y="0"/>
                </a:lnTo>
                <a:lnTo>
                  <a:pt x="272541" y="0"/>
                </a:lnTo>
              </a:path>
            </a:pathLst>
          </a:custGeom>
          <a:ln w="12700">
            <a:solidFill>
              <a:srgbClr val="163793"/>
            </a:solidFill>
          </a:ln>
        </p:spPr>
        <p:txBody>
          <a:bodyPr wrap="square" lIns="0" tIns="0" rIns="0" bIns="0" rtlCol="0"/>
          <a:lstStyle/>
          <a:p>
            <a:endParaRPr/>
          </a:p>
        </p:txBody>
      </p:sp>
      <p:sp>
        <p:nvSpPr>
          <p:cNvPr id="67" name="object 67"/>
          <p:cNvSpPr/>
          <p:nvPr/>
        </p:nvSpPr>
        <p:spPr>
          <a:xfrm>
            <a:off x="7366507" y="3738371"/>
            <a:ext cx="248285" cy="62230"/>
          </a:xfrm>
          <a:custGeom>
            <a:avLst/>
            <a:gdLst/>
            <a:ahLst/>
            <a:cxnLst/>
            <a:rect l="l" t="t" r="r" b="b"/>
            <a:pathLst>
              <a:path w="248284" h="62229">
                <a:moveTo>
                  <a:pt x="0" y="0"/>
                </a:moveTo>
                <a:lnTo>
                  <a:pt x="84455" y="0"/>
                </a:lnTo>
                <a:lnTo>
                  <a:pt x="168783" y="62102"/>
                </a:lnTo>
                <a:lnTo>
                  <a:pt x="247903" y="62102"/>
                </a:lnTo>
              </a:path>
            </a:pathLst>
          </a:custGeom>
          <a:ln w="12699">
            <a:solidFill>
              <a:srgbClr val="163793"/>
            </a:solidFill>
          </a:ln>
        </p:spPr>
        <p:txBody>
          <a:bodyPr wrap="square" lIns="0" tIns="0" rIns="0" bIns="0" rtlCol="0"/>
          <a:lstStyle/>
          <a:p>
            <a:endParaRPr/>
          </a:p>
        </p:txBody>
      </p:sp>
      <p:sp>
        <p:nvSpPr>
          <p:cNvPr id="68" name="object 68"/>
          <p:cNvSpPr/>
          <p:nvPr/>
        </p:nvSpPr>
        <p:spPr>
          <a:xfrm>
            <a:off x="7259446" y="3766184"/>
            <a:ext cx="0" cy="90170"/>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a:p>
        </p:txBody>
      </p:sp>
      <p:sp>
        <p:nvSpPr>
          <p:cNvPr id="69" name="object 69"/>
          <p:cNvSpPr/>
          <p:nvPr/>
        </p:nvSpPr>
        <p:spPr>
          <a:xfrm>
            <a:off x="7739380" y="3770503"/>
            <a:ext cx="0" cy="87630"/>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a:p>
        </p:txBody>
      </p:sp>
      <p:sp>
        <p:nvSpPr>
          <p:cNvPr id="70" name="object 70"/>
          <p:cNvSpPr/>
          <p:nvPr/>
        </p:nvSpPr>
        <p:spPr>
          <a:xfrm>
            <a:off x="7921497" y="3806745"/>
            <a:ext cx="481837" cy="113315"/>
          </a:xfrm>
          <a:prstGeom prst="rect">
            <a:avLst/>
          </a:prstGeom>
          <a:blipFill>
            <a:blip r:embed="rId14" cstate="print"/>
            <a:stretch>
              <a:fillRect/>
            </a:stretch>
          </a:blipFill>
        </p:spPr>
        <p:txBody>
          <a:bodyPr wrap="square" lIns="0" tIns="0" rIns="0" bIns="0" rtlCol="0"/>
          <a:lstStyle/>
          <a:p>
            <a:endParaRPr/>
          </a:p>
        </p:txBody>
      </p:sp>
      <p:sp>
        <p:nvSpPr>
          <p:cNvPr id="71" name="object 71"/>
          <p:cNvSpPr/>
          <p:nvPr/>
        </p:nvSpPr>
        <p:spPr>
          <a:xfrm>
            <a:off x="7921497" y="3806745"/>
            <a:ext cx="481965" cy="113664"/>
          </a:xfrm>
          <a:custGeom>
            <a:avLst/>
            <a:gdLst/>
            <a:ahLst/>
            <a:cxnLst/>
            <a:rect l="l" t="t" r="r" b="b"/>
            <a:pathLst>
              <a:path w="481965" h="113664">
                <a:moveTo>
                  <a:pt x="0" y="56594"/>
                </a:moveTo>
                <a:lnTo>
                  <a:pt x="28254" y="29969"/>
                </a:lnTo>
                <a:lnTo>
                  <a:pt x="74023" y="15756"/>
                </a:lnTo>
                <a:lnTo>
                  <a:pt x="119445" y="7675"/>
                </a:lnTo>
                <a:lnTo>
                  <a:pt x="172367" y="2280"/>
                </a:lnTo>
                <a:lnTo>
                  <a:pt x="210924" y="387"/>
                </a:lnTo>
                <a:lnTo>
                  <a:pt x="230984" y="0"/>
                </a:lnTo>
                <a:lnTo>
                  <a:pt x="252148" y="181"/>
                </a:lnTo>
                <a:lnTo>
                  <a:pt x="292685" y="1630"/>
                </a:lnTo>
                <a:lnTo>
                  <a:pt x="348189" y="6298"/>
                </a:lnTo>
                <a:lnTo>
                  <a:pt x="396018" y="13608"/>
                </a:lnTo>
                <a:lnTo>
                  <a:pt x="434693" y="23163"/>
                </a:lnTo>
                <a:lnTo>
                  <a:pt x="474797" y="42996"/>
                </a:lnTo>
                <a:lnTo>
                  <a:pt x="481837" y="56594"/>
                </a:lnTo>
                <a:lnTo>
                  <a:pt x="480996" y="61373"/>
                </a:lnTo>
                <a:lnTo>
                  <a:pt x="443903" y="87184"/>
                </a:lnTo>
                <a:lnTo>
                  <a:pt x="393584" y="100511"/>
                </a:lnTo>
                <a:lnTo>
                  <a:pt x="345469" y="107752"/>
                </a:lnTo>
                <a:lnTo>
                  <a:pt x="290476" y="112160"/>
                </a:lnTo>
                <a:lnTo>
                  <a:pt x="250889" y="113315"/>
                </a:lnTo>
                <a:lnTo>
                  <a:pt x="229703" y="113134"/>
                </a:lnTo>
                <a:lnTo>
                  <a:pt x="189133" y="111685"/>
                </a:lnTo>
                <a:lnTo>
                  <a:pt x="133605" y="107013"/>
                </a:lnTo>
                <a:lnTo>
                  <a:pt x="85774" y="99695"/>
                </a:lnTo>
                <a:lnTo>
                  <a:pt x="47109" y="90125"/>
                </a:lnTo>
                <a:lnTo>
                  <a:pt x="7033" y="70242"/>
                </a:lnTo>
                <a:lnTo>
                  <a:pt x="0" y="56594"/>
                </a:lnTo>
                <a:close/>
              </a:path>
            </a:pathLst>
          </a:custGeom>
          <a:ln w="9525">
            <a:solidFill>
              <a:srgbClr val="163793"/>
            </a:solidFill>
          </a:ln>
        </p:spPr>
        <p:txBody>
          <a:bodyPr wrap="square" lIns="0" tIns="0" rIns="0" bIns="0" rtlCol="0"/>
          <a:lstStyle/>
          <a:p>
            <a:endParaRPr/>
          </a:p>
        </p:txBody>
      </p:sp>
      <p:sp>
        <p:nvSpPr>
          <p:cNvPr id="72" name="object 72"/>
          <p:cNvSpPr/>
          <p:nvPr/>
        </p:nvSpPr>
        <p:spPr>
          <a:xfrm>
            <a:off x="7921497" y="3793897"/>
            <a:ext cx="483793" cy="70585"/>
          </a:xfrm>
          <a:prstGeom prst="rect">
            <a:avLst/>
          </a:prstGeom>
          <a:blipFill>
            <a:blip r:embed="rId17" cstate="print"/>
            <a:stretch>
              <a:fillRect/>
            </a:stretch>
          </a:blipFill>
        </p:spPr>
        <p:txBody>
          <a:bodyPr wrap="square" lIns="0" tIns="0" rIns="0" bIns="0" rtlCol="0"/>
          <a:lstStyle/>
          <a:p>
            <a:endParaRPr/>
          </a:p>
        </p:txBody>
      </p:sp>
      <p:sp>
        <p:nvSpPr>
          <p:cNvPr id="73" name="object 73"/>
          <p:cNvSpPr/>
          <p:nvPr/>
        </p:nvSpPr>
        <p:spPr>
          <a:xfrm>
            <a:off x="7919466" y="3717012"/>
            <a:ext cx="481837" cy="132380"/>
          </a:xfrm>
          <a:prstGeom prst="rect">
            <a:avLst/>
          </a:prstGeom>
          <a:blipFill>
            <a:blip r:embed="rId16" cstate="print"/>
            <a:stretch>
              <a:fillRect/>
            </a:stretch>
          </a:blipFill>
        </p:spPr>
        <p:txBody>
          <a:bodyPr wrap="square" lIns="0" tIns="0" rIns="0" bIns="0" rtlCol="0"/>
          <a:lstStyle/>
          <a:p>
            <a:endParaRPr/>
          </a:p>
        </p:txBody>
      </p:sp>
      <p:sp>
        <p:nvSpPr>
          <p:cNvPr id="74" name="object 74"/>
          <p:cNvSpPr/>
          <p:nvPr/>
        </p:nvSpPr>
        <p:spPr>
          <a:xfrm>
            <a:off x="7919466" y="3717012"/>
            <a:ext cx="481965" cy="132715"/>
          </a:xfrm>
          <a:custGeom>
            <a:avLst/>
            <a:gdLst/>
            <a:ahLst/>
            <a:cxnLst/>
            <a:rect l="l" t="t" r="r" b="b"/>
            <a:pathLst>
              <a:path w="481965" h="132714">
                <a:moveTo>
                  <a:pt x="0" y="66190"/>
                </a:moveTo>
                <a:lnTo>
                  <a:pt x="27740" y="35233"/>
                </a:lnTo>
                <a:lnTo>
                  <a:pt x="72721" y="18689"/>
                </a:lnTo>
                <a:lnTo>
                  <a:pt x="117404" y="9236"/>
                </a:lnTo>
                <a:lnTo>
                  <a:pt x="169519" y="2847"/>
                </a:lnTo>
                <a:lnTo>
                  <a:pt x="227311" y="0"/>
                </a:lnTo>
                <a:lnTo>
                  <a:pt x="249016" y="204"/>
                </a:lnTo>
                <a:lnTo>
                  <a:pt x="290470" y="1881"/>
                </a:lnTo>
                <a:lnTo>
                  <a:pt x="328971" y="5137"/>
                </a:lnTo>
                <a:lnTo>
                  <a:pt x="380280" y="12683"/>
                </a:lnTo>
                <a:lnTo>
                  <a:pt x="422617" y="23019"/>
                </a:lnTo>
                <a:lnTo>
                  <a:pt x="462698" y="40349"/>
                </a:lnTo>
                <a:lnTo>
                  <a:pt x="481837" y="66190"/>
                </a:lnTo>
                <a:lnTo>
                  <a:pt x="481013" y="71711"/>
                </a:lnTo>
                <a:lnTo>
                  <a:pt x="444611" y="101595"/>
                </a:lnTo>
                <a:lnTo>
                  <a:pt x="395156" y="117111"/>
                </a:lnTo>
                <a:lnTo>
                  <a:pt x="347800" y="125615"/>
                </a:lnTo>
                <a:lnTo>
                  <a:pt x="293598" y="130893"/>
                </a:lnTo>
                <a:lnTo>
                  <a:pt x="254526" y="132380"/>
                </a:lnTo>
                <a:lnTo>
                  <a:pt x="232821" y="132175"/>
                </a:lnTo>
                <a:lnTo>
                  <a:pt x="191367" y="130491"/>
                </a:lnTo>
                <a:lnTo>
                  <a:pt x="152866" y="127225"/>
                </a:lnTo>
                <a:lnTo>
                  <a:pt x="101557" y="119660"/>
                </a:lnTo>
                <a:lnTo>
                  <a:pt x="59220" y="109309"/>
                </a:lnTo>
                <a:lnTo>
                  <a:pt x="19139" y="91977"/>
                </a:lnTo>
                <a:lnTo>
                  <a:pt x="0" y="66190"/>
                </a:lnTo>
                <a:close/>
              </a:path>
            </a:pathLst>
          </a:custGeom>
          <a:ln w="9525">
            <a:solidFill>
              <a:srgbClr val="163793"/>
            </a:solidFill>
          </a:ln>
        </p:spPr>
        <p:txBody>
          <a:bodyPr wrap="square" lIns="0" tIns="0" rIns="0" bIns="0" rtlCol="0"/>
          <a:lstStyle/>
          <a:p>
            <a:endParaRPr/>
          </a:p>
        </p:txBody>
      </p:sp>
      <p:sp>
        <p:nvSpPr>
          <p:cNvPr id="75" name="object 75"/>
          <p:cNvSpPr/>
          <p:nvPr/>
        </p:nvSpPr>
        <p:spPr>
          <a:xfrm>
            <a:off x="8016240" y="3751071"/>
            <a:ext cx="273050" cy="62230"/>
          </a:xfrm>
          <a:custGeom>
            <a:avLst/>
            <a:gdLst/>
            <a:ahLst/>
            <a:cxnLst/>
            <a:rect l="l" t="t" r="r" b="b"/>
            <a:pathLst>
              <a:path w="273050" h="62229">
                <a:moveTo>
                  <a:pt x="0" y="62102"/>
                </a:moveTo>
                <a:lnTo>
                  <a:pt x="84327" y="62102"/>
                </a:lnTo>
                <a:lnTo>
                  <a:pt x="168782" y="0"/>
                </a:lnTo>
                <a:lnTo>
                  <a:pt x="272541" y="0"/>
                </a:lnTo>
              </a:path>
            </a:pathLst>
          </a:custGeom>
          <a:ln w="12700">
            <a:solidFill>
              <a:srgbClr val="163793"/>
            </a:solidFill>
          </a:ln>
        </p:spPr>
        <p:txBody>
          <a:bodyPr wrap="square" lIns="0" tIns="0" rIns="0" bIns="0" rtlCol="0"/>
          <a:lstStyle/>
          <a:p>
            <a:endParaRPr/>
          </a:p>
        </p:txBody>
      </p:sp>
      <p:sp>
        <p:nvSpPr>
          <p:cNvPr id="76" name="object 76"/>
          <p:cNvSpPr/>
          <p:nvPr/>
        </p:nvSpPr>
        <p:spPr>
          <a:xfrm>
            <a:off x="8028558" y="3751071"/>
            <a:ext cx="248285" cy="62230"/>
          </a:xfrm>
          <a:custGeom>
            <a:avLst/>
            <a:gdLst/>
            <a:ahLst/>
            <a:cxnLst/>
            <a:rect l="l" t="t" r="r" b="b"/>
            <a:pathLst>
              <a:path w="248284" h="62229">
                <a:moveTo>
                  <a:pt x="0" y="0"/>
                </a:moveTo>
                <a:lnTo>
                  <a:pt x="84327" y="0"/>
                </a:lnTo>
                <a:lnTo>
                  <a:pt x="168783" y="62102"/>
                </a:lnTo>
                <a:lnTo>
                  <a:pt x="247904" y="62102"/>
                </a:lnTo>
              </a:path>
            </a:pathLst>
          </a:custGeom>
          <a:ln w="12699">
            <a:solidFill>
              <a:srgbClr val="163793"/>
            </a:solidFill>
          </a:ln>
        </p:spPr>
        <p:txBody>
          <a:bodyPr wrap="square" lIns="0" tIns="0" rIns="0" bIns="0" rtlCol="0"/>
          <a:lstStyle/>
          <a:p>
            <a:endParaRPr/>
          </a:p>
        </p:txBody>
      </p:sp>
      <p:sp>
        <p:nvSpPr>
          <p:cNvPr id="77" name="object 77"/>
          <p:cNvSpPr/>
          <p:nvPr/>
        </p:nvSpPr>
        <p:spPr>
          <a:xfrm>
            <a:off x="7921497" y="3778884"/>
            <a:ext cx="0" cy="90170"/>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a:p>
        </p:txBody>
      </p:sp>
      <p:sp>
        <p:nvSpPr>
          <p:cNvPr id="78" name="object 78"/>
          <p:cNvSpPr/>
          <p:nvPr/>
        </p:nvSpPr>
        <p:spPr>
          <a:xfrm>
            <a:off x="8401304" y="3783203"/>
            <a:ext cx="0" cy="87630"/>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a:p>
        </p:txBody>
      </p:sp>
      <p:sp>
        <p:nvSpPr>
          <p:cNvPr id="79" name="object 79"/>
          <p:cNvSpPr/>
          <p:nvPr/>
        </p:nvSpPr>
        <p:spPr>
          <a:xfrm>
            <a:off x="5386454" y="1788892"/>
            <a:ext cx="1715770" cy="1056640"/>
          </a:xfrm>
          <a:custGeom>
            <a:avLst/>
            <a:gdLst/>
            <a:ahLst/>
            <a:cxnLst/>
            <a:rect l="l" t="t" r="r" b="b"/>
            <a:pathLst>
              <a:path w="1715770" h="1056639">
                <a:moveTo>
                  <a:pt x="1641450" y="764539"/>
                </a:moveTo>
                <a:lnTo>
                  <a:pt x="635892" y="764539"/>
                </a:lnTo>
                <a:lnTo>
                  <a:pt x="663935" y="765810"/>
                </a:lnTo>
                <a:lnTo>
                  <a:pt x="690538" y="765810"/>
                </a:lnTo>
                <a:lnTo>
                  <a:pt x="715450" y="767079"/>
                </a:lnTo>
                <a:lnTo>
                  <a:pt x="738421" y="769619"/>
                </a:lnTo>
                <a:lnTo>
                  <a:pt x="759202" y="770889"/>
                </a:lnTo>
                <a:lnTo>
                  <a:pt x="778027" y="774700"/>
                </a:lnTo>
                <a:lnTo>
                  <a:pt x="825953" y="784860"/>
                </a:lnTo>
                <a:lnTo>
                  <a:pt x="852054" y="793750"/>
                </a:lnTo>
                <a:lnTo>
                  <a:pt x="863730" y="797560"/>
                </a:lnTo>
                <a:lnTo>
                  <a:pt x="874660" y="802639"/>
                </a:lnTo>
                <a:lnTo>
                  <a:pt x="884971" y="807719"/>
                </a:lnTo>
                <a:lnTo>
                  <a:pt x="894790" y="814069"/>
                </a:lnTo>
                <a:lnTo>
                  <a:pt x="904245" y="819150"/>
                </a:lnTo>
                <a:lnTo>
                  <a:pt x="913461" y="825500"/>
                </a:lnTo>
                <a:lnTo>
                  <a:pt x="922567" y="830579"/>
                </a:lnTo>
                <a:lnTo>
                  <a:pt x="931690" y="836929"/>
                </a:lnTo>
                <a:lnTo>
                  <a:pt x="940957" y="843279"/>
                </a:lnTo>
                <a:lnTo>
                  <a:pt x="950494" y="849629"/>
                </a:lnTo>
                <a:lnTo>
                  <a:pt x="960430" y="855979"/>
                </a:lnTo>
                <a:lnTo>
                  <a:pt x="970891" y="862329"/>
                </a:lnTo>
                <a:lnTo>
                  <a:pt x="982005" y="869950"/>
                </a:lnTo>
                <a:lnTo>
                  <a:pt x="1006356" y="882650"/>
                </a:lnTo>
                <a:lnTo>
                  <a:pt x="1019058" y="890269"/>
                </a:lnTo>
                <a:lnTo>
                  <a:pt x="1031970" y="899160"/>
                </a:lnTo>
                <a:lnTo>
                  <a:pt x="1045061" y="906779"/>
                </a:lnTo>
                <a:lnTo>
                  <a:pt x="1058297" y="915669"/>
                </a:lnTo>
                <a:lnTo>
                  <a:pt x="1071646" y="925829"/>
                </a:lnTo>
                <a:lnTo>
                  <a:pt x="1085075" y="934719"/>
                </a:lnTo>
                <a:lnTo>
                  <a:pt x="1125518" y="962660"/>
                </a:lnTo>
                <a:lnTo>
                  <a:pt x="1138941" y="972819"/>
                </a:lnTo>
                <a:lnTo>
                  <a:pt x="1165506" y="990600"/>
                </a:lnTo>
                <a:lnTo>
                  <a:pt x="1178582" y="998219"/>
                </a:lnTo>
                <a:lnTo>
                  <a:pt x="1191476" y="1007110"/>
                </a:lnTo>
                <a:lnTo>
                  <a:pt x="1204157" y="1014729"/>
                </a:lnTo>
                <a:lnTo>
                  <a:pt x="1216592" y="1021079"/>
                </a:lnTo>
                <a:lnTo>
                  <a:pt x="1228747" y="1027429"/>
                </a:lnTo>
                <a:lnTo>
                  <a:pt x="1240590" y="1033779"/>
                </a:lnTo>
                <a:lnTo>
                  <a:pt x="1252089" y="1037589"/>
                </a:lnTo>
                <a:lnTo>
                  <a:pt x="1266069" y="1042669"/>
                </a:lnTo>
                <a:lnTo>
                  <a:pt x="1293425" y="1050289"/>
                </a:lnTo>
                <a:lnTo>
                  <a:pt x="1319944" y="1055369"/>
                </a:lnTo>
                <a:lnTo>
                  <a:pt x="1332876" y="1056639"/>
                </a:lnTo>
                <a:lnTo>
                  <a:pt x="1382314" y="1056639"/>
                </a:lnTo>
                <a:lnTo>
                  <a:pt x="1405588" y="1054100"/>
                </a:lnTo>
                <a:lnTo>
                  <a:pt x="1427846" y="1049019"/>
                </a:lnTo>
                <a:lnTo>
                  <a:pt x="1438581" y="1047750"/>
                </a:lnTo>
                <a:lnTo>
                  <a:pt x="1449048" y="1043939"/>
                </a:lnTo>
                <a:lnTo>
                  <a:pt x="1461780" y="1041400"/>
                </a:lnTo>
                <a:lnTo>
                  <a:pt x="1486373" y="1033779"/>
                </a:lnTo>
                <a:lnTo>
                  <a:pt x="1520783" y="1017269"/>
                </a:lnTo>
                <a:lnTo>
                  <a:pt x="1561180" y="986789"/>
                </a:lnTo>
                <a:lnTo>
                  <a:pt x="1586655" y="953769"/>
                </a:lnTo>
                <a:lnTo>
                  <a:pt x="1605084" y="913129"/>
                </a:lnTo>
                <a:lnTo>
                  <a:pt x="1616541" y="876300"/>
                </a:lnTo>
                <a:lnTo>
                  <a:pt x="1623305" y="849629"/>
                </a:lnTo>
                <a:lnTo>
                  <a:pt x="1626475" y="836929"/>
                </a:lnTo>
                <a:lnTo>
                  <a:pt x="1629527" y="822960"/>
                </a:lnTo>
                <a:lnTo>
                  <a:pt x="1632476" y="808989"/>
                </a:lnTo>
                <a:lnTo>
                  <a:pt x="1635341" y="795019"/>
                </a:lnTo>
                <a:lnTo>
                  <a:pt x="1641450" y="764539"/>
                </a:lnTo>
                <a:close/>
              </a:path>
              <a:path w="1715770" h="1056639">
                <a:moveTo>
                  <a:pt x="303786" y="772160"/>
                </a:moveTo>
                <a:lnTo>
                  <a:pt x="253909" y="772160"/>
                </a:lnTo>
                <a:lnTo>
                  <a:pt x="277944" y="773429"/>
                </a:lnTo>
                <a:lnTo>
                  <a:pt x="303786" y="772160"/>
                </a:lnTo>
                <a:close/>
              </a:path>
              <a:path w="1715770" h="1056639">
                <a:moveTo>
                  <a:pt x="1400638" y="0"/>
                </a:moveTo>
                <a:lnTo>
                  <a:pt x="1200105" y="0"/>
                </a:lnTo>
                <a:lnTo>
                  <a:pt x="1178337" y="2539"/>
                </a:lnTo>
                <a:lnTo>
                  <a:pt x="1166737" y="2539"/>
                </a:lnTo>
                <a:lnTo>
                  <a:pt x="1154439" y="3810"/>
                </a:lnTo>
                <a:lnTo>
                  <a:pt x="1127085" y="6350"/>
                </a:lnTo>
                <a:lnTo>
                  <a:pt x="1111698" y="8889"/>
                </a:lnTo>
                <a:lnTo>
                  <a:pt x="1094952" y="10160"/>
                </a:lnTo>
                <a:lnTo>
                  <a:pt x="1077718" y="12700"/>
                </a:lnTo>
                <a:lnTo>
                  <a:pt x="1003435" y="21589"/>
                </a:lnTo>
                <a:lnTo>
                  <a:pt x="914839" y="31750"/>
                </a:lnTo>
                <a:lnTo>
                  <a:pt x="891416" y="35560"/>
                </a:lnTo>
                <a:lnTo>
                  <a:pt x="867739" y="38100"/>
                </a:lnTo>
                <a:lnTo>
                  <a:pt x="727552" y="60960"/>
                </a:lnTo>
                <a:lnTo>
                  <a:pt x="705696" y="66039"/>
                </a:lnTo>
                <a:lnTo>
                  <a:pt x="684614" y="69850"/>
                </a:lnTo>
                <a:lnTo>
                  <a:pt x="664434" y="74929"/>
                </a:lnTo>
                <a:lnTo>
                  <a:pt x="645283" y="78739"/>
                </a:lnTo>
                <a:lnTo>
                  <a:pt x="571992" y="99060"/>
                </a:lnTo>
                <a:lnTo>
                  <a:pt x="554166" y="105410"/>
                </a:lnTo>
                <a:lnTo>
                  <a:pt x="536605" y="110489"/>
                </a:lnTo>
                <a:lnTo>
                  <a:pt x="519341" y="116839"/>
                </a:lnTo>
                <a:lnTo>
                  <a:pt x="502407" y="121919"/>
                </a:lnTo>
                <a:lnTo>
                  <a:pt x="469658" y="134619"/>
                </a:lnTo>
                <a:lnTo>
                  <a:pt x="453909" y="139700"/>
                </a:lnTo>
                <a:lnTo>
                  <a:pt x="438619" y="146050"/>
                </a:lnTo>
                <a:lnTo>
                  <a:pt x="423823" y="152400"/>
                </a:lnTo>
                <a:lnTo>
                  <a:pt x="409553" y="160019"/>
                </a:lnTo>
                <a:lnTo>
                  <a:pt x="395841" y="166369"/>
                </a:lnTo>
                <a:lnTo>
                  <a:pt x="382720" y="172719"/>
                </a:lnTo>
                <a:lnTo>
                  <a:pt x="370223" y="179069"/>
                </a:lnTo>
                <a:lnTo>
                  <a:pt x="358382" y="186689"/>
                </a:lnTo>
                <a:lnTo>
                  <a:pt x="347230" y="193039"/>
                </a:lnTo>
                <a:lnTo>
                  <a:pt x="316871" y="217169"/>
                </a:lnTo>
                <a:lnTo>
                  <a:pt x="293837" y="255269"/>
                </a:lnTo>
                <a:lnTo>
                  <a:pt x="281899" y="294639"/>
                </a:lnTo>
                <a:lnTo>
                  <a:pt x="279055" y="304800"/>
                </a:lnTo>
                <a:lnTo>
                  <a:pt x="261858" y="341629"/>
                </a:lnTo>
                <a:lnTo>
                  <a:pt x="228092" y="370839"/>
                </a:lnTo>
                <a:lnTo>
                  <a:pt x="180301" y="391160"/>
                </a:lnTo>
                <a:lnTo>
                  <a:pt x="167024" y="394969"/>
                </a:lnTo>
                <a:lnTo>
                  <a:pt x="153503" y="400050"/>
                </a:lnTo>
                <a:lnTo>
                  <a:pt x="99827" y="417829"/>
                </a:lnTo>
                <a:lnTo>
                  <a:pt x="64011" y="434339"/>
                </a:lnTo>
                <a:lnTo>
                  <a:pt x="29526" y="464819"/>
                </a:lnTo>
                <a:lnTo>
                  <a:pt x="11204" y="510539"/>
                </a:lnTo>
                <a:lnTo>
                  <a:pt x="3224" y="552450"/>
                </a:lnTo>
                <a:lnTo>
                  <a:pt x="4" y="598169"/>
                </a:lnTo>
                <a:lnTo>
                  <a:pt x="0" y="614679"/>
                </a:lnTo>
                <a:lnTo>
                  <a:pt x="423" y="628650"/>
                </a:lnTo>
                <a:lnTo>
                  <a:pt x="4779" y="670560"/>
                </a:lnTo>
                <a:lnTo>
                  <a:pt x="17298" y="715010"/>
                </a:lnTo>
                <a:lnTo>
                  <a:pt x="39932" y="746760"/>
                </a:lnTo>
                <a:lnTo>
                  <a:pt x="82470" y="763269"/>
                </a:lnTo>
                <a:lnTo>
                  <a:pt x="120029" y="767079"/>
                </a:lnTo>
                <a:lnTo>
                  <a:pt x="135217" y="767079"/>
                </a:lnTo>
                <a:lnTo>
                  <a:pt x="170260" y="769619"/>
                </a:lnTo>
                <a:lnTo>
                  <a:pt x="190336" y="769619"/>
                </a:lnTo>
                <a:lnTo>
                  <a:pt x="231931" y="772160"/>
                </a:lnTo>
                <a:lnTo>
                  <a:pt x="359895" y="772160"/>
                </a:lnTo>
                <a:lnTo>
                  <a:pt x="389661" y="770889"/>
                </a:lnTo>
                <a:lnTo>
                  <a:pt x="482808" y="768350"/>
                </a:lnTo>
                <a:lnTo>
                  <a:pt x="545615" y="765810"/>
                </a:lnTo>
                <a:lnTo>
                  <a:pt x="576482" y="765810"/>
                </a:lnTo>
                <a:lnTo>
                  <a:pt x="606657" y="764539"/>
                </a:lnTo>
                <a:lnTo>
                  <a:pt x="1641450" y="764539"/>
                </a:lnTo>
                <a:lnTo>
                  <a:pt x="1646285" y="740410"/>
                </a:lnTo>
                <a:lnTo>
                  <a:pt x="1648977" y="726439"/>
                </a:lnTo>
                <a:lnTo>
                  <a:pt x="1651685" y="713739"/>
                </a:lnTo>
                <a:lnTo>
                  <a:pt x="1654425" y="701039"/>
                </a:lnTo>
                <a:lnTo>
                  <a:pt x="1662760" y="664210"/>
                </a:lnTo>
                <a:lnTo>
                  <a:pt x="1665462" y="651510"/>
                </a:lnTo>
                <a:lnTo>
                  <a:pt x="1668115" y="640079"/>
                </a:lnTo>
                <a:lnTo>
                  <a:pt x="1670716" y="627379"/>
                </a:lnTo>
                <a:lnTo>
                  <a:pt x="1673259" y="614679"/>
                </a:lnTo>
                <a:lnTo>
                  <a:pt x="1675738" y="603250"/>
                </a:lnTo>
                <a:lnTo>
                  <a:pt x="1678148" y="590550"/>
                </a:lnTo>
                <a:lnTo>
                  <a:pt x="1680483" y="579119"/>
                </a:lnTo>
                <a:lnTo>
                  <a:pt x="1682738" y="566419"/>
                </a:lnTo>
                <a:lnTo>
                  <a:pt x="1690852" y="516889"/>
                </a:lnTo>
                <a:lnTo>
                  <a:pt x="1697255" y="464819"/>
                </a:lnTo>
                <a:lnTo>
                  <a:pt x="1698710" y="449579"/>
                </a:lnTo>
                <a:lnTo>
                  <a:pt x="1700312" y="434339"/>
                </a:lnTo>
                <a:lnTo>
                  <a:pt x="1705569" y="387350"/>
                </a:lnTo>
                <a:lnTo>
                  <a:pt x="1710585" y="337819"/>
                </a:lnTo>
                <a:lnTo>
                  <a:pt x="1714183" y="289560"/>
                </a:lnTo>
                <a:lnTo>
                  <a:pt x="1715189" y="243839"/>
                </a:lnTo>
                <a:lnTo>
                  <a:pt x="1714745" y="228600"/>
                </a:lnTo>
                <a:lnTo>
                  <a:pt x="1710463" y="187960"/>
                </a:lnTo>
                <a:lnTo>
                  <a:pt x="1699998" y="151129"/>
                </a:lnTo>
                <a:lnTo>
                  <a:pt x="1681716" y="115569"/>
                </a:lnTo>
                <a:lnTo>
                  <a:pt x="1648700" y="77469"/>
                </a:lnTo>
                <a:lnTo>
                  <a:pt x="1618377" y="53339"/>
                </a:lnTo>
                <a:lnTo>
                  <a:pt x="1584077" y="34289"/>
                </a:lnTo>
                <a:lnTo>
                  <a:pt x="1571883" y="27939"/>
                </a:lnTo>
                <a:lnTo>
                  <a:pt x="1512069" y="10160"/>
                </a:lnTo>
                <a:lnTo>
                  <a:pt x="1485599" y="6350"/>
                </a:lnTo>
                <a:lnTo>
                  <a:pt x="1471867" y="3810"/>
                </a:lnTo>
                <a:lnTo>
                  <a:pt x="1457883" y="3810"/>
                </a:lnTo>
                <a:lnTo>
                  <a:pt x="1429403" y="1269"/>
                </a:lnTo>
                <a:lnTo>
                  <a:pt x="1415026" y="1269"/>
                </a:lnTo>
                <a:lnTo>
                  <a:pt x="1400638" y="0"/>
                </a:lnTo>
                <a:close/>
              </a:path>
            </a:pathLst>
          </a:custGeom>
          <a:solidFill>
            <a:srgbClr val="00CCFF"/>
          </a:solidFill>
        </p:spPr>
        <p:txBody>
          <a:bodyPr wrap="square" lIns="0" tIns="0" rIns="0" bIns="0" rtlCol="0"/>
          <a:lstStyle/>
          <a:p>
            <a:endParaRPr/>
          </a:p>
        </p:txBody>
      </p:sp>
      <p:sp>
        <p:nvSpPr>
          <p:cNvPr id="80" name="object 80"/>
          <p:cNvSpPr/>
          <p:nvPr/>
        </p:nvSpPr>
        <p:spPr>
          <a:xfrm>
            <a:off x="6898767" y="2661157"/>
            <a:ext cx="509905" cy="3175"/>
          </a:xfrm>
          <a:custGeom>
            <a:avLst/>
            <a:gdLst/>
            <a:ahLst/>
            <a:cxnLst/>
            <a:rect l="l" t="t" r="r" b="b"/>
            <a:pathLst>
              <a:path w="509904" h="3175">
                <a:moveTo>
                  <a:pt x="0" y="0"/>
                </a:moveTo>
                <a:lnTo>
                  <a:pt x="509524" y="3175"/>
                </a:lnTo>
              </a:path>
            </a:pathLst>
          </a:custGeom>
          <a:ln w="12700">
            <a:solidFill>
              <a:srgbClr val="163793"/>
            </a:solidFill>
          </a:ln>
        </p:spPr>
        <p:txBody>
          <a:bodyPr wrap="square" lIns="0" tIns="0" rIns="0" bIns="0" rtlCol="0"/>
          <a:lstStyle/>
          <a:p>
            <a:endParaRPr/>
          </a:p>
        </p:txBody>
      </p:sp>
      <p:sp>
        <p:nvSpPr>
          <p:cNvPr id="81" name="object 81"/>
          <p:cNvSpPr/>
          <p:nvPr/>
        </p:nvSpPr>
        <p:spPr>
          <a:xfrm>
            <a:off x="6465315" y="2477007"/>
            <a:ext cx="152400" cy="95250"/>
          </a:xfrm>
          <a:custGeom>
            <a:avLst/>
            <a:gdLst/>
            <a:ahLst/>
            <a:cxnLst/>
            <a:rect l="l" t="t" r="r" b="b"/>
            <a:pathLst>
              <a:path w="152400" h="95250">
                <a:moveTo>
                  <a:pt x="0" y="0"/>
                </a:moveTo>
                <a:lnTo>
                  <a:pt x="152400" y="95250"/>
                </a:lnTo>
              </a:path>
            </a:pathLst>
          </a:custGeom>
          <a:ln w="12700">
            <a:solidFill>
              <a:srgbClr val="163793"/>
            </a:solidFill>
          </a:ln>
        </p:spPr>
        <p:txBody>
          <a:bodyPr wrap="square" lIns="0" tIns="0" rIns="0" bIns="0" rtlCol="0"/>
          <a:lstStyle/>
          <a:p>
            <a:endParaRPr/>
          </a:p>
        </p:txBody>
      </p:sp>
      <p:sp>
        <p:nvSpPr>
          <p:cNvPr id="82" name="object 82"/>
          <p:cNvSpPr/>
          <p:nvPr/>
        </p:nvSpPr>
        <p:spPr>
          <a:xfrm>
            <a:off x="6517767" y="1794382"/>
            <a:ext cx="849312" cy="168275"/>
          </a:xfrm>
          <a:prstGeom prst="rect">
            <a:avLst/>
          </a:prstGeom>
          <a:blipFill>
            <a:blip r:embed="rId18" cstate="print"/>
            <a:stretch>
              <a:fillRect/>
            </a:stretch>
          </a:blipFill>
        </p:spPr>
        <p:txBody>
          <a:bodyPr wrap="square" lIns="0" tIns="0" rIns="0" bIns="0" rtlCol="0"/>
          <a:lstStyle/>
          <a:p>
            <a:endParaRPr/>
          </a:p>
        </p:txBody>
      </p:sp>
      <p:sp>
        <p:nvSpPr>
          <p:cNvPr id="83" name="object 83"/>
          <p:cNvSpPr/>
          <p:nvPr/>
        </p:nvSpPr>
        <p:spPr>
          <a:xfrm>
            <a:off x="5948426" y="1677123"/>
            <a:ext cx="136842" cy="328460"/>
          </a:xfrm>
          <a:prstGeom prst="rect">
            <a:avLst/>
          </a:prstGeom>
          <a:blipFill>
            <a:blip r:embed="rId19" cstate="print"/>
            <a:stretch>
              <a:fillRect/>
            </a:stretch>
          </a:blipFill>
        </p:spPr>
        <p:txBody>
          <a:bodyPr wrap="square" lIns="0" tIns="0" rIns="0" bIns="0" rtlCol="0"/>
          <a:lstStyle/>
          <a:p>
            <a:endParaRPr/>
          </a:p>
        </p:txBody>
      </p:sp>
      <p:sp>
        <p:nvSpPr>
          <p:cNvPr id="84" name="object 84"/>
          <p:cNvSpPr/>
          <p:nvPr/>
        </p:nvSpPr>
        <p:spPr>
          <a:xfrm>
            <a:off x="5789040" y="1619756"/>
            <a:ext cx="415925" cy="88774"/>
          </a:xfrm>
          <a:prstGeom prst="rect">
            <a:avLst/>
          </a:prstGeom>
          <a:blipFill>
            <a:blip r:embed="rId20" cstate="print"/>
            <a:stretch>
              <a:fillRect/>
            </a:stretch>
          </a:blipFill>
        </p:spPr>
        <p:txBody>
          <a:bodyPr wrap="square" lIns="0" tIns="0" rIns="0" bIns="0" rtlCol="0"/>
          <a:lstStyle/>
          <a:p>
            <a:endParaRPr/>
          </a:p>
        </p:txBody>
      </p:sp>
      <p:sp>
        <p:nvSpPr>
          <p:cNvPr id="85" name="object 85"/>
          <p:cNvSpPr/>
          <p:nvPr/>
        </p:nvSpPr>
        <p:spPr>
          <a:xfrm>
            <a:off x="6530467" y="2636390"/>
            <a:ext cx="386781" cy="94450"/>
          </a:xfrm>
          <a:prstGeom prst="rect">
            <a:avLst/>
          </a:prstGeom>
          <a:blipFill>
            <a:blip r:embed="rId3" cstate="print"/>
            <a:stretch>
              <a:fillRect/>
            </a:stretch>
          </a:blipFill>
        </p:spPr>
        <p:txBody>
          <a:bodyPr wrap="square" lIns="0" tIns="0" rIns="0" bIns="0" rtlCol="0"/>
          <a:lstStyle/>
          <a:p>
            <a:endParaRPr/>
          </a:p>
        </p:txBody>
      </p:sp>
      <p:sp>
        <p:nvSpPr>
          <p:cNvPr id="86" name="object 86"/>
          <p:cNvSpPr/>
          <p:nvPr/>
        </p:nvSpPr>
        <p:spPr>
          <a:xfrm>
            <a:off x="6530467" y="2636390"/>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87" name="object 87"/>
          <p:cNvSpPr/>
          <p:nvPr/>
        </p:nvSpPr>
        <p:spPr>
          <a:xfrm>
            <a:off x="6530467" y="2625520"/>
            <a:ext cx="388937" cy="59005"/>
          </a:xfrm>
          <a:prstGeom prst="rect">
            <a:avLst/>
          </a:prstGeom>
          <a:blipFill>
            <a:blip r:embed="rId7" cstate="print"/>
            <a:stretch>
              <a:fillRect/>
            </a:stretch>
          </a:blipFill>
        </p:spPr>
        <p:txBody>
          <a:bodyPr wrap="square" lIns="0" tIns="0" rIns="0" bIns="0" rtlCol="0"/>
          <a:lstStyle/>
          <a:p>
            <a:endParaRPr/>
          </a:p>
        </p:txBody>
      </p:sp>
      <p:sp>
        <p:nvSpPr>
          <p:cNvPr id="88" name="object 88"/>
          <p:cNvSpPr/>
          <p:nvPr/>
        </p:nvSpPr>
        <p:spPr>
          <a:xfrm>
            <a:off x="6528854" y="2561424"/>
            <a:ext cx="387284" cy="110425"/>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6528816" y="2561424"/>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90" name="object 90"/>
          <p:cNvSpPr/>
          <p:nvPr/>
        </p:nvSpPr>
        <p:spPr>
          <a:xfrm>
            <a:off x="6606667" y="2589783"/>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91" name="object 91"/>
          <p:cNvSpPr/>
          <p:nvPr/>
        </p:nvSpPr>
        <p:spPr>
          <a:xfrm>
            <a:off x="6616572" y="2589783"/>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92" name="object 92"/>
          <p:cNvSpPr/>
          <p:nvPr/>
        </p:nvSpPr>
        <p:spPr>
          <a:xfrm>
            <a:off x="6530467" y="2613025"/>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93" name="object 93"/>
          <p:cNvSpPr/>
          <p:nvPr/>
        </p:nvSpPr>
        <p:spPr>
          <a:xfrm>
            <a:off x="6916166" y="2616580"/>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94" name="object 94"/>
          <p:cNvSpPr/>
          <p:nvPr/>
        </p:nvSpPr>
        <p:spPr>
          <a:xfrm>
            <a:off x="6308216" y="2086101"/>
            <a:ext cx="149225" cy="420370"/>
          </a:xfrm>
          <a:custGeom>
            <a:avLst/>
            <a:gdLst/>
            <a:ahLst/>
            <a:cxnLst/>
            <a:rect l="l" t="t" r="r" b="b"/>
            <a:pathLst>
              <a:path w="149225" h="420369">
                <a:moveTo>
                  <a:pt x="149225" y="0"/>
                </a:moveTo>
                <a:lnTo>
                  <a:pt x="0" y="420243"/>
                </a:lnTo>
              </a:path>
            </a:pathLst>
          </a:custGeom>
          <a:ln w="19050">
            <a:solidFill>
              <a:srgbClr val="163793"/>
            </a:solidFill>
          </a:ln>
        </p:spPr>
        <p:txBody>
          <a:bodyPr wrap="square" lIns="0" tIns="0" rIns="0" bIns="0" rtlCol="0"/>
          <a:lstStyle/>
          <a:p>
            <a:endParaRPr/>
          </a:p>
        </p:txBody>
      </p:sp>
      <p:sp>
        <p:nvSpPr>
          <p:cNvPr id="95" name="object 95"/>
          <p:cNvSpPr/>
          <p:nvPr/>
        </p:nvSpPr>
        <p:spPr>
          <a:xfrm>
            <a:off x="6457441" y="2086101"/>
            <a:ext cx="149225" cy="418465"/>
          </a:xfrm>
          <a:custGeom>
            <a:avLst/>
            <a:gdLst/>
            <a:ahLst/>
            <a:cxnLst/>
            <a:rect l="l" t="t" r="r" b="b"/>
            <a:pathLst>
              <a:path w="149225" h="418464">
                <a:moveTo>
                  <a:pt x="0" y="0"/>
                </a:moveTo>
                <a:lnTo>
                  <a:pt x="149225" y="418338"/>
                </a:lnTo>
              </a:path>
            </a:pathLst>
          </a:custGeom>
          <a:ln w="19050">
            <a:solidFill>
              <a:srgbClr val="163793"/>
            </a:solidFill>
          </a:ln>
        </p:spPr>
        <p:txBody>
          <a:bodyPr wrap="square" lIns="0" tIns="0" rIns="0" bIns="0" rtlCol="0"/>
          <a:lstStyle/>
          <a:p>
            <a:endParaRPr/>
          </a:p>
        </p:txBody>
      </p:sp>
      <p:sp>
        <p:nvSpPr>
          <p:cNvPr id="96" name="object 96"/>
          <p:cNvSpPr/>
          <p:nvPr/>
        </p:nvSpPr>
        <p:spPr>
          <a:xfrm>
            <a:off x="6308216" y="2504439"/>
            <a:ext cx="149225" cy="45720"/>
          </a:xfrm>
          <a:custGeom>
            <a:avLst/>
            <a:gdLst/>
            <a:ahLst/>
            <a:cxnLst/>
            <a:rect l="l" t="t" r="r" b="b"/>
            <a:pathLst>
              <a:path w="149225" h="45719">
                <a:moveTo>
                  <a:pt x="0" y="0"/>
                </a:moveTo>
                <a:lnTo>
                  <a:pt x="149225" y="45593"/>
                </a:lnTo>
              </a:path>
            </a:pathLst>
          </a:custGeom>
          <a:ln w="19049">
            <a:solidFill>
              <a:srgbClr val="163793"/>
            </a:solidFill>
          </a:ln>
        </p:spPr>
        <p:txBody>
          <a:bodyPr wrap="square" lIns="0" tIns="0" rIns="0" bIns="0" rtlCol="0"/>
          <a:lstStyle/>
          <a:p>
            <a:endParaRPr/>
          </a:p>
        </p:txBody>
      </p:sp>
      <p:sp>
        <p:nvSpPr>
          <p:cNvPr id="97" name="object 97"/>
          <p:cNvSpPr/>
          <p:nvPr/>
        </p:nvSpPr>
        <p:spPr>
          <a:xfrm>
            <a:off x="6457441" y="2504439"/>
            <a:ext cx="149225" cy="45720"/>
          </a:xfrm>
          <a:custGeom>
            <a:avLst/>
            <a:gdLst/>
            <a:ahLst/>
            <a:cxnLst/>
            <a:rect l="l" t="t" r="r" b="b"/>
            <a:pathLst>
              <a:path w="149225" h="45719">
                <a:moveTo>
                  <a:pt x="149225" y="0"/>
                </a:moveTo>
                <a:lnTo>
                  <a:pt x="0" y="45593"/>
                </a:lnTo>
              </a:path>
            </a:pathLst>
          </a:custGeom>
          <a:ln w="19050">
            <a:solidFill>
              <a:srgbClr val="163793"/>
            </a:solidFill>
          </a:ln>
        </p:spPr>
        <p:txBody>
          <a:bodyPr wrap="square" lIns="0" tIns="0" rIns="0" bIns="0" rtlCol="0"/>
          <a:lstStyle/>
          <a:p>
            <a:endParaRPr/>
          </a:p>
        </p:txBody>
      </p:sp>
      <p:sp>
        <p:nvSpPr>
          <p:cNvPr id="98" name="object 98"/>
          <p:cNvSpPr/>
          <p:nvPr/>
        </p:nvSpPr>
        <p:spPr>
          <a:xfrm>
            <a:off x="6457441" y="2095373"/>
            <a:ext cx="0" cy="454659"/>
          </a:xfrm>
          <a:custGeom>
            <a:avLst/>
            <a:gdLst/>
            <a:ahLst/>
            <a:cxnLst/>
            <a:rect l="l" t="t" r="r" b="b"/>
            <a:pathLst>
              <a:path h="454660">
                <a:moveTo>
                  <a:pt x="0" y="0"/>
                </a:moveTo>
                <a:lnTo>
                  <a:pt x="0" y="454660"/>
                </a:lnTo>
              </a:path>
            </a:pathLst>
          </a:custGeom>
          <a:ln w="19050">
            <a:solidFill>
              <a:srgbClr val="163793"/>
            </a:solidFill>
          </a:ln>
        </p:spPr>
        <p:txBody>
          <a:bodyPr wrap="square" lIns="0" tIns="0" rIns="0" bIns="0" rtlCol="0"/>
          <a:lstStyle/>
          <a:p>
            <a:endParaRPr/>
          </a:p>
        </p:txBody>
      </p:sp>
      <p:sp>
        <p:nvSpPr>
          <p:cNvPr id="99" name="object 99"/>
          <p:cNvSpPr/>
          <p:nvPr/>
        </p:nvSpPr>
        <p:spPr>
          <a:xfrm>
            <a:off x="6308216" y="2461260"/>
            <a:ext cx="149225" cy="45085"/>
          </a:xfrm>
          <a:custGeom>
            <a:avLst/>
            <a:gdLst/>
            <a:ahLst/>
            <a:cxnLst/>
            <a:rect l="l" t="t" r="r" b="b"/>
            <a:pathLst>
              <a:path w="149225" h="45085">
                <a:moveTo>
                  <a:pt x="0" y="45085"/>
                </a:moveTo>
                <a:lnTo>
                  <a:pt x="149225" y="0"/>
                </a:lnTo>
              </a:path>
            </a:pathLst>
          </a:custGeom>
          <a:ln w="19050">
            <a:solidFill>
              <a:srgbClr val="163793"/>
            </a:solidFill>
          </a:ln>
        </p:spPr>
        <p:txBody>
          <a:bodyPr wrap="square" lIns="0" tIns="0" rIns="0" bIns="0" rtlCol="0"/>
          <a:lstStyle/>
          <a:p>
            <a:endParaRPr/>
          </a:p>
        </p:txBody>
      </p:sp>
      <p:sp>
        <p:nvSpPr>
          <p:cNvPr id="100" name="object 100"/>
          <p:cNvSpPr/>
          <p:nvPr/>
        </p:nvSpPr>
        <p:spPr>
          <a:xfrm>
            <a:off x="6457441" y="2461260"/>
            <a:ext cx="149225" cy="43180"/>
          </a:xfrm>
          <a:custGeom>
            <a:avLst/>
            <a:gdLst/>
            <a:ahLst/>
            <a:cxnLst/>
            <a:rect l="l" t="t" r="r" b="b"/>
            <a:pathLst>
              <a:path w="149225" h="43180">
                <a:moveTo>
                  <a:pt x="149225" y="43179"/>
                </a:moveTo>
                <a:lnTo>
                  <a:pt x="0" y="0"/>
                </a:lnTo>
              </a:path>
            </a:pathLst>
          </a:custGeom>
          <a:ln w="19049">
            <a:solidFill>
              <a:srgbClr val="163793"/>
            </a:solidFill>
          </a:ln>
        </p:spPr>
        <p:txBody>
          <a:bodyPr wrap="square" lIns="0" tIns="0" rIns="0" bIns="0" rtlCol="0"/>
          <a:lstStyle/>
          <a:p>
            <a:endParaRPr/>
          </a:p>
        </p:txBody>
      </p:sp>
      <p:sp>
        <p:nvSpPr>
          <p:cNvPr id="101" name="object 101"/>
          <p:cNvSpPr/>
          <p:nvPr/>
        </p:nvSpPr>
        <p:spPr>
          <a:xfrm>
            <a:off x="6371463" y="2323719"/>
            <a:ext cx="86360" cy="34925"/>
          </a:xfrm>
          <a:custGeom>
            <a:avLst/>
            <a:gdLst/>
            <a:ahLst/>
            <a:cxnLst/>
            <a:rect l="l" t="t" r="r" b="b"/>
            <a:pathLst>
              <a:path w="86360" h="34925">
                <a:moveTo>
                  <a:pt x="0" y="0"/>
                </a:moveTo>
                <a:lnTo>
                  <a:pt x="85978" y="34416"/>
                </a:lnTo>
              </a:path>
            </a:pathLst>
          </a:custGeom>
          <a:ln w="19049">
            <a:solidFill>
              <a:srgbClr val="163793"/>
            </a:solidFill>
          </a:ln>
        </p:spPr>
        <p:txBody>
          <a:bodyPr wrap="square" lIns="0" tIns="0" rIns="0" bIns="0" rtlCol="0"/>
          <a:lstStyle/>
          <a:p>
            <a:endParaRPr/>
          </a:p>
        </p:txBody>
      </p:sp>
      <p:sp>
        <p:nvSpPr>
          <p:cNvPr id="102" name="object 102"/>
          <p:cNvSpPr/>
          <p:nvPr/>
        </p:nvSpPr>
        <p:spPr>
          <a:xfrm>
            <a:off x="6457441" y="2323719"/>
            <a:ext cx="90170" cy="34925"/>
          </a:xfrm>
          <a:custGeom>
            <a:avLst/>
            <a:gdLst/>
            <a:ahLst/>
            <a:cxnLst/>
            <a:rect l="l" t="t" r="r" b="b"/>
            <a:pathLst>
              <a:path w="90170" h="34925">
                <a:moveTo>
                  <a:pt x="0" y="34416"/>
                </a:moveTo>
                <a:lnTo>
                  <a:pt x="90169" y="0"/>
                </a:lnTo>
              </a:path>
            </a:pathLst>
          </a:custGeom>
          <a:ln w="19050">
            <a:solidFill>
              <a:srgbClr val="163793"/>
            </a:solidFill>
          </a:ln>
        </p:spPr>
        <p:txBody>
          <a:bodyPr wrap="square" lIns="0" tIns="0" rIns="0" bIns="0" rtlCol="0"/>
          <a:lstStyle/>
          <a:p>
            <a:endParaRPr/>
          </a:p>
        </p:txBody>
      </p:sp>
      <p:sp>
        <p:nvSpPr>
          <p:cNvPr id="103" name="object 103"/>
          <p:cNvSpPr/>
          <p:nvPr/>
        </p:nvSpPr>
        <p:spPr>
          <a:xfrm>
            <a:off x="6343141" y="2384932"/>
            <a:ext cx="111125" cy="46990"/>
          </a:xfrm>
          <a:custGeom>
            <a:avLst/>
            <a:gdLst/>
            <a:ahLst/>
            <a:cxnLst/>
            <a:rect l="l" t="t" r="r" b="b"/>
            <a:pathLst>
              <a:path w="111125" h="46989">
                <a:moveTo>
                  <a:pt x="0" y="0"/>
                </a:moveTo>
                <a:lnTo>
                  <a:pt x="110617" y="46989"/>
                </a:lnTo>
              </a:path>
            </a:pathLst>
          </a:custGeom>
          <a:ln w="19050">
            <a:solidFill>
              <a:srgbClr val="163793"/>
            </a:solidFill>
          </a:ln>
        </p:spPr>
        <p:txBody>
          <a:bodyPr wrap="square" lIns="0" tIns="0" rIns="0" bIns="0" rtlCol="0"/>
          <a:lstStyle/>
          <a:p>
            <a:endParaRPr/>
          </a:p>
        </p:txBody>
      </p:sp>
      <p:sp>
        <p:nvSpPr>
          <p:cNvPr id="104" name="object 104"/>
          <p:cNvSpPr/>
          <p:nvPr/>
        </p:nvSpPr>
        <p:spPr>
          <a:xfrm>
            <a:off x="6457441" y="2394330"/>
            <a:ext cx="111760" cy="41275"/>
          </a:xfrm>
          <a:custGeom>
            <a:avLst/>
            <a:gdLst/>
            <a:ahLst/>
            <a:cxnLst/>
            <a:rect l="l" t="t" r="r" b="b"/>
            <a:pathLst>
              <a:path w="111759" h="41275">
                <a:moveTo>
                  <a:pt x="0" y="41275"/>
                </a:moveTo>
                <a:lnTo>
                  <a:pt x="111379" y="0"/>
                </a:lnTo>
              </a:path>
            </a:pathLst>
          </a:custGeom>
          <a:ln w="19050">
            <a:solidFill>
              <a:srgbClr val="163793"/>
            </a:solidFill>
          </a:ln>
        </p:spPr>
        <p:txBody>
          <a:bodyPr wrap="square" lIns="0" tIns="0" rIns="0" bIns="0" rtlCol="0"/>
          <a:lstStyle/>
          <a:p>
            <a:endParaRPr/>
          </a:p>
        </p:txBody>
      </p:sp>
      <p:sp>
        <p:nvSpPr>
          <p:cNvPr id="105" name="object 105"/>
          <p:cNvSpPr/>
          <p:nvPr/>
        </p:nvSpPr>
        <p:spPr>
          <a:xfrm>
            <a:off x="6457441" y="2260473"/>
            <a:ext cx="57150" cy="17145"/>
          </a:xfrm>
          <a:custGeom>
            <a:avLst/>
            <a:gdLst/>
            <a:ahLst/>
            <a:cxnLst/>
            <a:rect l="l" t="t" r="r" b="b"/>
            <a:pathLst>
              <a:path w="57150" h="17144">
                <a:moveTo>
                  <a:pt x="0" y="16890"/>
                </a:moveTo>
                <a:lnTo>
                  <a:pt x="56768" y="0"/>
                </a:lnTo>
              </a:path>
            </a:pathLst>
          </a:custGeom>
          <a:ln w="19049">
            <a:solidFill>
              <a:srgbClr val="163793"/>
            </a:solidFill>
          </a:ln>
        </p:spPr>
        <p:txBody>
          <a:bodyPr wrap="square" lIns="0" tIns="0" rIns="0" bIns="0" rtlCol="0"/>
          <a:lstStyle/>
          <a:p>
            <a:endParaRPr/>
          </a:p>
        </p:txBody>
      </p:sp>
      <p:sp>
        <p:nvSpPr>
          <p:cNvPr id="106" name="object 106"/>
          <p:cNvSpPr/>
          <p:nvPr/>
        </p:nvSpPr>
        <p:spPr>
          <a:xfrm>
            <a:off x="6457441" y="2173604"/>
            <a:ext cx="35560" cy="13335"/>
          </a:xfrm>
          <a:custGeom>
            <a:avLst/>
            <a:gdLst/>
            <a:ahLst/>
            <a:cxnLst/>
            <a:rect l="l" t="t" r="r" b="b"/>
            <a:pathLst>
              <a:path w="35560" h="13335">
                <a:moveTo>
                  <a:pt x="0" y="13081"/>
                </a:moveTo>
                <a:lnTo>
                  <a:pt x="35560" y="0"/>
                </a:lnTo>
              </a:path>
            </a:pathLst>
          </a:custGeom>
          <a:ln w="19050">
            <a:solidFill>
              <a:srgbClr val="163793"/>
            </a:solidFill>
          </a:ln>
        </p:spPr>
        <p:txBody>
          <a:bodyPr wrap="square" lIns="0" tIns="0" rIns="0" bIns="0" rtlCol="0"/>
          <a:lstStyle/>
          <a:p>
            <a:endParaRPr/>
          </a:p>
        </p:txBody>
      </p:sp>
      <p:sp>
        <p:nvSpPr>
          <p:cNvPr id="107" name="object 107"/>
          <p:cNvSpPr/>
          <p:nvPr/>
        </p:nvSpPr>
        <p:spPr>
          <a:xfrm>
            <a:off x="6393307" y="2254885"/>
            <a:ext cx="69215" cy="22860"/>
          </a:xfrm>
          <a:custGeom>
            <a:avLst/>
            <a:gdLst/>
            <a:ahLst/>
            <a:cxnLst/>
            <a:rect l="l" t="t" r="r" b="b"/>
            <a:pathLst>
              <a:path w="69214" h="22860">
                <a:moveTo>
                  <a:pt x="0" y="0"/>
                </a:moveTo>
                <a:lnTo>
                  <a:pt x="69214" y="22478"/>
                </a:lnTo>
              </a:path>
            </a:pathLst>
          </a:custGeom>
          <a:ln w="19050">
            <a:solidFill>
              <a:srgbClr val="163793"/>
            </a:solidFill>
          </a:ln>
        </p:spPr>
        <p:txBody>
          <a:bodyPr wrap="square" lIns="0" tIns="0" rIns="0" bIns="0" rtlCol="0"/>
          <a:lstStyle/>
          <a:p>
            <a:endParaRPr/>
          </a:p>
        </p:txBody>
      </p:sp>
      <p:sp>
        <p:nvSpPr>
          <p:cNvPr id="108" name="object 108"/>
          <p:cNvSpPr/>
          <p:nvPr/>
        </p:nvSpPr>
        <p:spPr>
          <a:xfrm>
            <a:off x="6423914" y="2169795"/>
            <a:ext cx="40005" cy="22860"/>
          </a:xfrm>
          <a:custGeom>
            <a:avLst/>
            <a:gdLst/>
            <a:ahLst/>
            <a:cxnLst/>
            <a:rect l="l" t="t" r="r" b="b"/>
            <a:pathLst>
              <a:path w="40004" h="22860">
                <a:moveTo>
                  <a:pt x="0" y="0"/>
                </a:moveTo>
                <a:lnTo>
                  <a:pt x="40005" y="22605"/>
                </a:lnTo>
              </a:path>
            </a:pathLst>
          </a:custGeom>
          <a:ln w="19050">
            <a:solidFill>
              <a:srgbClr val="163793"/>
            </a:solidFill>
          </a:ln>
        </p:spPr>
        <p:txBody>
          <a:bodyPr wrap="square" lIns="0" tIns="0" rIns="0" bIns="0" rtlCol="0"/>
          <a:lstStyle/>
          <a:p>
            <a:endParaRPr/>
          </a:p>
        </p:txBody>
      </p:sp>
      <p:sp>
        <p:nvSpPr>
          <p:cNvPr id="109" name="object 109"/>
          <p:cNvSpPr/>
          <p:nvPr/>
        </p:nvSpPr>
        <p:spPr>
          <a:xfrm>
            <a:off x="6236715" y="1918182"/>
            <a:ext cx="457199" cy="332765"/>
          </a:xfrm>
          <a:prstGeom prst="rect">
            <a:avLst/>
          </a:prstGeom>
          <a:blipFill>
            <a:blip r:embed="rId21" cstate="print"/>
            <a:stretch>
              <a:fillRect/>
            </a:stretch>
          </a:blipFill>
        </p:spPr>
        <p:txBody>
          <a:bodyPr wrap="square" lIns="0" tIns="0" rIns="0" bIns="0" rtlCol="0"/>
          <a:lstStyle/>
          <a:p>
            <a:endParaRPr/>
          </a:p>
        </p:txBody>
      </p:sp>
      <p:sp>
        <p:nvSpPr>
          <p:cNvPr id="110" name="object 110"/>
          <p:cNvSpPr/>
          <p:nvPr/>
        </p:nvSpPr>
        <p:spPr>
          <a:xfrm>
            <a:off x="6430390" y="2055750"/>
            <a:ext cx="51435" cy="46990"/>
          </a:xfrm>
          <a:custGeom>
            <a:avLst/>
            <a:gdLst/>
            <a:ahLst/>
            <a:cxnLst/>
            <a:rect l="l" t="t" r="r" b="b"/>
            <a:pathLst>
              <a:path w="51435" h="46989">
                <a:moveTo>
                  <a:pt x="14309" y="0"/>
                </a:moveTo>
                <a:lnTo>
                  <a:pt x="3966" y="8952"/>
                </a:lnTo>
                <a:lnTo>
                  <a:pt x="0" y="22096"/>
                </a:lnTo>
                <a:lnTo>
                  <a:pt x="42" y="23503"/>
                </a:lnTo>
                <a:lnTo>
                  <a:pt x="4246" y="35297"/>
                </a:lnTo>
                <a:lnTo>
                  <a:pt x="14690" y="43576"/>
                </a:lnTo>
                <a:lnTo>
                  <a:pt x="30456" y="46521"/>
                </a:lnTo>
                <a:lnTo>
                  <a:pt x="41609" y="41565"/>
                </a:lnTo>
                <a:lnTo>
                  <a:pt x="49073" y="30879"/>
                </a:lnTo>
                <a:lnTo>
                  <a:pt x="51166" y="14678"/>
                </a:lnTo>
                <a:lnTo>
                  <a:pt x="44711" y="5954"/>
                </a:lnTo>
                <a:lnTo>
                  <a:pt x="32532" y="624"/>
                </a:lnTo>
                <a:lnTo>
                  <a:pt x="14309" y="0"/>
                </a:lnTo>
                <a:close/>
              </a:path>
            </a:pathLst>
          </a:custGeom>
          <a:solidFill>
            <a:srgbClr val="000000"/>
          </a:solidFill>
        </p:spPr>
        <p:txBody>
          <a:bodyPr wrap="square" lIns="0" tIns="0" rIns="0" bIns="0" rtlCol="0"/>
          <a:lstStyle/>
          <a:p>
            <a:endParaRPr/>
          </a:p>
        </p:txBody>
      </p:sp>
      <p:sp>
        <p:nvSpPr>
          <p:cNvPr id="111" name="object 111"/>
          <p:cNvSpPr/>
          <p:nvPr/>
        </p:nvSpPr>
        <p:spPr>
          <a:xfrm>
            <a:off x="6430390" y="2055750"/>
            <a:ext cx="51435" cy="46990"/>
          </a:xfrm>
          <a:custGeom>
            <a:avLst/>
            <a:gdLst/>
            <a:ahLst/>
            <a:cxnLst/>
            <a:rect l="l" t="t" r="r" b="b"/>
            <a:pathLst>
              <a:path w="51435" h="46989">
                <a:moveTo>
                  <a:pt x="0" y="22096"/>
                </a:moveTo>
                <a:lnTo>
                  <a:pt x="3966" y="8952"/>
                </a:lnTo>
                <a:lnTo>
                  <a:pt x="14309" y="0"/>
                </a:lnTo>
                <a:lnTo>
                  <a:pt x="32532" y="624"/>
                </a:lnTo>
                <a:lnTo>
                  <a:pt x="44711" y="5954"/>
                </a:lnTo>
                <a:lnTo>
                  <a:pt x="51166" y="14678"/>
                </a:lnTo>
                <a:lnTo>
                  <a:pt x="49073" y="30879"/>
                </a:lnTo>
                <a:lnTo>
                  <a:pt x="41609" y="41565"/>
                </a:lnTo>
                <a:lnTo>
                  <a:pt x="30456" y="46521"/>
                </a:lnTo>
                <a:lnTo>
                  <a:pt x="14690" y="43576"/>
                </a:lnTo>
                <a:lnTo>
                  <a:pt x="4246" y="35297"/>
                </a:lnTo>
                <a:lnTo>
                  <a:pt x="42" y="23503"/>
                </a:lnTo>
                <a:lnTo>
                  <a:pt x="0" y="22096"/>
                </a:lnTo>
                <a:close/>
              </a:path>
            </a:pathLst>
          </a:custGeom>
          <a:ln w="9525">
            <a:solidFill>
              <a:srgbClr val="163793"/>
            </a:solidFill>
          </a:ln>
        </p:spPr>
        <p:txBody>
          <a:bodyPr wrap="square" lIns="0" tIns="0" rIns="0" bIns="0" rtlCol="0"/>
          <a:lstStyle/>
          <a:p>
            <a:endParaRPr/>
          </a:p>
        </p:txBody>
      </p:sp>
      <p:sp>
        <p:nvSpPr>
          <p:cNvPr id="112" name="object 112"/>
          <p:cNvSpPr/>
          <p:nvPr/>
        </p:nvSpPr>
        <p:spPr>
          <a:xfrm>
            <a:off x="5477890" y="2116721"/>
            <a:ext cx="530707" cy="223761"/>
          </a:xfrm>
          <a:prstGeom prst="rect">
            <a:avLst/>
          </a:prstGeom>
          <a:blipFill>
            <a:blip r:embed="rId22" cstate="print"/>
            <a:stretch>
              <a:fillRect/>
            </a:stretch>
          </a:blipFill>
        </p:spPr>
        <p:txBody>
          <a:bodyPr wrap="square" lIns="0" tIns="0" rIns="0" bIns="0" rtlCol="0"/>
          <a:lstStyle/>
          <a:p>
            <a:endParaRPr/>
          </a:p>
        </p:txBody>
      </p:sp>
      <p:sp>
        <p:nvSpPr>
          <p:cNvPr id="113" name="object 113"/>
          <p:cNvSpPr/>
          <p:nvPr/>
        </p:nvSpPr>
        <p:spPr>
          <a:xfrm>
            <a:off x="5501132" y="2358313"/>
            <a:ext cx="442066" cy="173304"/>
          </a:xfrm>
          <a:prstGeom prst="rect">
            <a:avLst/>
          </a:prstGeom>
          <a:blipFill>
            <a:blip r:embed="rId23" cstate="print"/>
            <a:stretch>
              <a:fillRect/>
            </a:stretch>
          </a:blipFill>
        </p:spPr>
        <p:txBody>
          <a:bodyPr wrap="square" lIns="0" tIns="0" rIns="0" bIns="0" rtlCol="0"/>
          <a:lstStyle/>
          <a:p>
            <a:endParaRPr/>
          </a:p>
        </p:txBody>
      </p:sp>
      <p:sp>
        <p:nvSpPr>
          <p:cNvPr id="114" name="object 114"/>
          <p:cNvSpPr/>
          <p:nvPr/>
        </p:nvSpPr>
        <p:spPr>
          <a:xfrm>
            <a:off x="5648452" y="2210307"/>
            <a:ext cx="352425" cy="208279"/>
          </a:xfrm>
          <a:custGeom>
            <a:avLst/>
            <a:gdLst/>
            <a:ahLst/>
            <a:cxnLst/>
            <a:rect l="l" t="t" r="r" b="b"/>
            <a:pathLst>
              <a:path w="352425" h="208280">
                <a:moveTo>
                  <a:pt x="63753" y="0"/>
                </a:moveTo>
                <a:lnTo>
                  <a:pt x="0" y="147827"/>
                </a:lnTo>
                <a:lnTo>
                  <a:pt x="282575" y="208279"/>
                </a:lnTo>
                <a:lnTo>
                  <a:pt x="351917" y="27177"/>
                </a:lnTo>
                <a:lnTo>
                  <a:pt x="63753" y="0"/>
                </a:lnTo>
                <a:close/>
              </a:path>
            </a:pathLst>
          </a:custGeom>
          <a:solidFill>
            <a:srgbClr val="163793"/>
          </a:solidFill>
        </p:spPr>
        <p:txBody>
          <a:bodyPr wrap="square" lIns="0" tIns="0" rIns="0" bIns="0" rtlCol="0"/>
          <a:lstStyle/>
          <a:p>
            <a:endParaRPr/>
          </a:p>
        </p:txBody>
      </p:sp>
      <p:sp>
        <p:nvSpPr>
          <p:cNvPr id="115" name="object 115"/>
          <p:cNvSpPr/>
          <p:nvPr/>
        </p:nvSpPr>
        <p:spPr>
          <a:xfrm>
            <a:off x="5648452" y="2210307"/>
            <a:ext cx="352425" cy="208279"/>
          </a:xfrm>
          <a:custGeom>
            <a:avLst/>
            <a:gdLst/>
            <a:ahLst/>
            <a:cxnLst/>
            <a:rect l="l" t="t" r="r" b="b"/>
            <a:pathLst>
              <a:path w="352425" h="208280">
                <a:moveTo>
                  <a:pt x="63753" y="0"/>
                </a:moveTo>
                <a:lnTo>
                  <a:pt x="0" y="147827"/>
                </a:lnTo>
                <a:lnTo>
                  <a:pt x="282575" y="208279"/>
                </a:lnTo>
                <a:lnTo>
                  <a:pt x="351917" y="27177"/>
                </a:lnTo>
                <a:lnTo>
                  <a:pt x="63753" y="0"/>
                </a:lnTo>
                <a:close/>
              </a:path>
            </a:pathLst>
          </a:custGeom>
          <a:ln w="9525">
            <a:solidFill>
              <a:srgbClr val="163793"/>
            </a:solidFill>
          </a:ln>
        </p:spPr>
        <p:txBody>
          <a:bodyPr wrap="square" lIns="0" tIns="0" rIns="0" bIns="0" rtlCol="0"/>
          <a:lstStyle/>
          <a:p>
            <a:endParaRPr/>
          </a:p>
        </p:txBody>
      </p:sp>
      <p:sp>
        <p:nvSpPr>
          <p:cNvPr id="116" name="object 116"/>
          <p:cNvSpPr/>
          <p:nvPr/>
        </p:nvSpPr>
        <p:spPr>
          <a:xfrm>
            <a:off x="5665851" y="2215692"/>
            <a:ext cx="319786" cy="189433"/>
          </a:xfrm>
          <a:prstGeom prst="rect">
            <a:avLst/>
          </a:prstGeom>
          <a:blipFill>
            <a:blip r:embed="rId24" cstate="print"/>
            <a:stretch>
              <a:fillRect/>
            </a:stretch>
          </a:blipFill>
        </p:spPr>
        <p:txBody>
          <a:bodyPr wrap="square" lIns="0" tIns="0" rIns="0" bIns="0" rtlCol="0"/>
          <a:lstStyle/>
          <a:p>
            <a:endParaRPr/>
          </a:p>
        </p:txBody>
      </p:sp>
      <p:sp>
        <p:nvSpPr>
          <p:cNvPr id="117" name="object 117"/>
          <p:cNvSpPr/>
          <p:nvPr/>
        </p:nvSpPr>
        <p:spPr>
          <a:xfrm>
            <a:off x="5712586" y="2204211"/>
            <a:ext cx="298196" cy="38735"/>
          </a:xfrm>
          <a:prstGeom prst="rect">
            <a:avLst/>
          </a:prstGeom>
          <a:blipFill>
            <a:blip r:embed="rId25" cstate="print"/>
            <a:stretch>
              <a:fillRect/>
            </a:stretch>
          </a:blipFill>
        </p:spPr>
        <p:txBody>
          <a:bodyPr wrap="square" lIns="0" tIns="0" rIns="0" bIns="0" rtlCol="0"/>
          <a:lstStyle/>
          <a:p>
            <a:endParaRPr/>
          </a:p>
        </p:txBody>
      </p:sp>
      <p:sp>
        <p:nvSpPr>
          <p:cNvPr id="118" name="object 118"/>
          <p:cNvSpPr/>
          <p:nvPr/>
        </p:nvSpPr>
        <p:spPr>
          <a:xfrm>
            <a:off x="5645403" y="2203957"/>
            <a:ext cx="83185" cy="161290"/>
          </a:xfrm>
          <a:custGeom>
            <a:avLst/>
            <a:gdLst/>
            <a:ahLst/>
            <a:cxnLst/>
            <a:rect l="l" t="t" r="r" b="b"/>
            <a:pathLst>
              <a:path w="83185" h="161289">
                <a:moveTo>
                  <a:pt x="68199" y="0"/>
                </a:moveTo>
                <a:lnTo>
                  <a:pt x="0" y="159130"/>
                </a:lnTo>
                <a:lnTo>
                  <a:pt x="13462" y="161162"/>
                </a:lnTo>
                <a:lnTo>
                  <a:pt x="82804" y="4317"/>
                </a:lnTo>
                <a:lnTo>
                  <a:pt x="68199" y="0"/>
                </a:lnTo>
                <a:close/>
              </a:path>
            </a:pathLst>
          </a:custGeom>
          <a:solidFill>
            <a:srgbClr val="000099"/>
          </a:solidFill>
        </p:spPr>
        <p:txBody>
          <a:bodyPr wrap="square" lIns="0" tIns="0" rIns="0" bIns="0" rtlCol="0"/>
          <a:lstStyle/>
          <a:p>
            <a:endParaRPr/>
          </a:p>
        </p:txBody>
      </p:sp>
      <p:sp>
        <p:nvSpPr>
          <p:cNvPr id="119" name="object 119"/>
          <p:cNvSpPr/>
          <p:nvPr/>
        </p:nvSpPr>
        <p:spPr>
          <a:xfrm>
            <a:off x="5919470" y="2232786"/>
            <a:ext cx="89153" cy="186054"/>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5644388" y="2356992"/>
            <a:ext cx="304974" cy="62737"/>
          </a:xfrm>
          <a:prstGeom prst="rect">
            <a:avLst/>
          </a:prstGeom>
          <a:blipFill>
            <a:blip r:embed="rId27" cstate="print"/>
            <a:stretch>
              <a:fillRect/>
            </a:stretch>
          </a:blipFill>
        </p:spPr>
        <p:txBody>
          <a:bodyPr wrap="square" lIns="0" tIns="0" rIns="0" bIns="0" rtlCol="0"/>
          <a:lstStyle/>
          <a:p>
            <a:endParaRPr/>
          </a:p>
        </p:txBody>
      </p:sp>
      <p:sp>
        <p:nvSpPr>
          <p:cNvPr id="121" name="object 121"/>
          <p:cNvSpPr/>
          <p:nvPr/>
        </p:nvSpPr>
        <p:spPr>
          <a:xfrm>
            <a:off x="5929376" y="2234310"/>
            <a:ext cx="83820" cy="187325"/>
          </a:xfrm>
          <a:custGeom>
            <a:avLst/>
            <a:gdLst/>
            <a:ahLst/>
            <a:cxnLst/>
            <a:rect l="l" t="t" r="r" b="b"/>
            <a:pathLst>
              <a:path w="83820" h="187325">
                <a:moveTo>
                  <a:pt x="83565" y="0"/>
                </a:moveTo>
                <a:lnTo>
                  <a:pt x="80645" y="0"/>
                </a:lnTo>
                <a:lnTo>
                  <a:pt x="0" y="185547"/>
                </a:lnTo>
                <a:lnTo>
                  <a:pt x="8889" y="186943"/>
                </a:lnTo>
                <a:lnTo>
                  <a:pt x="83565" y="0"/>
                </a:lnTo>
                <a:close/>
              </a:path>
            </a:pathLst>
          </a:custGeom>
          <a:solidFill>
            <a:srgbClr val="4D4D4D"/>
          </a:solidFill>
        </p:spPr>
        <p:txBody>
          <a:bodyPr wrap="square" lIns="0" tIns="0" rIns="0" bIns="0" rtlCol="0"/>
          <a:lstStyle/>
          <a:p>
            <a:endParaRPr/>
          </a:p>
        </p:txBody>
      </p:sp>
      <p:sp>
        <p:nvSpPr>
          <p:cNvPr id="122" name="object 122"/>
          <p:cNvSpPr/>
          <p:nvPr/>
        </p:nvSpPr>
        <p:spPr>
          <a:xfrm>
            <a:off x="5644769" y="2365248"/>
            <a:ext cx="290956" cy="62102"/>
          </a:xfrm>
          <a:prstGeom prst="rect">
            <a:avLst/>
          </a:prstGeom>
          <a:blipFill>
            <a:blip r:embed="rId28" cstate="print"/>
            <a:stretch>
              <a:fillRect/>
            </a:stretch>
          </a:blipFill>
        </p:spPr>
        <p:txBody>
          <a:bodyPr wrap="square" lIns="0" tIns="0" rIns="0" bIns="0" rtlCol="0"/>
          <a:lstStyle/>
          <a:p>
            <a:endParaRPr/>
          </a:p>
        </p:txBody>
      </p:sp>
      <p:sp>
        <p:nvSpPr>
          <p:cNvPr id="123" name="object 123"/>
          <p:cNvSpPr/>
          <p:nvPr/>
        </p:nvSpPr>
        <p:spPr>
          <a:xfrm>
            <a:off x="5639942" y="2431542"/>
            <a:ext cx="99060" cy="37465"/>
          </a:xfrm>
          <a:custGeom>
            <a:avLst/>
            <a:gdLst/>
            <a:ahLst/>
            <a:cxnLst/>
            <a:rect l="l" t="t" r="r" b="b"/>
            <a:pathLst>
              <a:path w="99060" h="37464">
                <a:moveTo>
                  <a:pt x="38481" y="0"/>
                </a:moveTo>
                <a:lnTo>
                  <a:pt x="0" y="20700"/>
                </a:lnTo>
                <a:lnTo>
                  <a:pt x="61722" y="36957"/>
                </a:lnTo>
                <a:lnTo>
                  <a:pt x="98679" y="13970"/>
                </a:lnTo>
                <a:lnTo>
                  <a:pt x="38481" y="0"/>
                </a:lnTo>
                <a:close/>
              </a:path>
            </a:pathLst>
          </a:custGeom>
          <a:solidFill>
            <a:srgbClr val="000099"/>
          </a:solidFill>
        </p:spPr>
        <p:txBody>
          <a:bodyPr wrap="square" lIns="0" tIns="0" rIns="0" bIns="0" rtlCol="0"/>
          <a:lstStyle/>
          <a:p>
            <a:endParaRPr/>
          </a:p>
        </p:txBody>
      </p:sp>
      <p:sp>
        <p:nvSpPr>
          <p:cNvPr id="124" name="object 124"/>
          <p:cNvSpPr/>
          <p:nvPr/>
        </p:nvSpPr>
        <p:spPr>
          <a:xfrm>
            <a:off x="5641721" y="2432430"/>
            <a:ext cx="95376" cy="35052"/>
          </a:xfrm>
          <a:prstGeom prst="rect">
            <a:avLst/>
          </a:prstGeom>
          <a:blipFill>
            <a:blip r:embed="rId29" cstate="print"/>
            <a:stretch>
              <a:fillRect/>
            </a:stretch>
          </a:blipFill>
        </p:spPr>
        <p:txBody>
          <a:bodyPr wrap="square" lIns="0" tIns="0" rIns="0" bIns="0" rtlCol="0"/>
          <a:lstStyle/>
          <a:p>
            <a:endParaRPr/>
          </a:p>
        </p:txBody>
      </p:sp>
      <p:sp>
        <p:nvSpPr>
          <p:cNvPr id="125" name="object 125"/>
          <p:cNvSpPr/>
          <p:nvPr/>
        </p:nvSpPr>
        <p:spPr>
          <a:xfrm>
            <a:off x="5648833" y="2446020"/>
            <a:ext cx="34290" cy="11430"/>
          </a:xfrm>
          <a:custGeom>
            <a:avLst/>
            <a:gdLst/>
            <a:ahLst/>
            <a:cxnLst/>
            <a:rect l="l" t="t" r="r" b="b"/>
            <a:pathLst>
              <a:path w="34289" h="11430">
                <a:moveTo>
                  <a:pt x="9905" y="0"/>
                </a:moveTo>
                <a:lnTo>
                  <a:pt x="0" y="4952"/>
                </a:lnTo>
                <a:lnTo>
                  <a:pt x="24002" y="11302"/>
                </a:lnTo>
                <a:lnTo>
                  <a:pt x="33908" y="5587"/>
                </a:lnTo>
                <a:lnTo>
                  <a:pt x="9905" y="0"/>
                </a:lnTo>
                <a:close/>
              </a:path>
            </a:pathLst>
          </a:custGeom>
          <a:solidFill>
            <a:srgbClr val="009999"/>
          </a:solidFill>
        </p:spPr>
        <p:txBody>
          <a:bodyPr wrap="square" lIns="0" tIns="0" rIns="0" bIns="0" rtlCol="0"/>
          <a:lstStyle/>
          <a:p>
            <a:endParaRPr/>
          </a:p>
        </p:txBody>
      </p:sp>
      <p:sp>
        <p:nvSpPr>
          <p:cNvPr id="126" name="object 126"/>
          <p:cNvSpPr/>
          <p:nvPr/>
        </p:nvSpPr>
        <p:spPr>
          <a:xfrm>
            <a:off x="5647690" y="2451226"/>
            <a:ext cx="26034" cy="7620"/>
          </a:xfrm>
          <a:custGeom>
            <a:avLst/>
            <a:gdLst/>
            <a:ahLst/>
            <a:cxnLst/>
            <a:rect l="l" t="t" r="r" b="b"/>
            <a:pathLst>
              <a:path w="26035" h="7619">
                <a:moveTo>
                  <a:pt x="1524" y="0"/>
                </a:moveTo>
                <a:lnTo>
                  <a:pt x="0" y="1015"/>
                </a:lnTo>
                <a:lnTo>
                  <a:pt x="23622" y="7112"/>
                </a:lnTo>
                <a:lnTo>
                  <a:pt x="25526" y="5969"/>
                </a:lnTo>
                <a:lnTo>
                  <a:pt x="1524" y="0"/>
                </a:lnTo>
                <a:close/>
              </a:path>
            </a:pathLst>
          </a:custGeom>
          <a:solidFill>
            <a:srgbClr val="000099"/>
          </a:solidFill>
        </p:spPr>
        <p:txBody>
          <a:bodyPr wrap="square" lIns="0" tIns="0" rIns="0" bIns="0" rtlCol="0"/>
          <a:lstStyle/>
          <a:p>
            <a:endParaRPr/>
          </a:p>
        </p:txBody>
      </p:sp>
      <p:sp>
        <p:nvSpPr>
          <p:cNvPr id="127" name="object 127"/>
          <p:cNvSpPr/>
          <p:nvPr/>
        </p:nvSpPr>
        <p:spPr>
          <a:xfrm>
            <a:off x="5676646" y="2453258"/>
            <a:ext cx="34290" cy="11430"/>
          </a:xfrm>
          <a:custGeom>
            <a:avLst/>
            <a:gdLst/>
            <a:ahLst/>
            <a:cxnLst/>
            <a:rect l="l" t="t" r="r" b="b"/>
            <a:pathLst>
              <a:path w="34289" h="11430">
                <a:moveTo>
                  <a:pt x="9398" y="0"/>
                </a:moveTo>
                <a:lnTo>
                  <a:pt x="0" y="5206"/>
                </a:lnTo>
                <a:lnTo>
                  <a:pt x="24129" y="11429"/>
                </a:lnTo>
                <a:lnTo>
                  <a:pt x="33908" y="5841"/>
                </a:lnTo>
                <a:lnTo>
                  <a:pt x="9398" y="0"/>
                </a:lnTo>
                <a:close/>
              </a:path>
            </a:pathLst>
          </a:custGeom>
          <a:solidFill>
            <a:srgbClr val="009999"/>
          </a:solidFill>
        </p:spPr>
        <p:txBody>
          <a:bodyPr wrap="square" lIns="0" tIns="0" rIns="0" bIns="0" rtlCol="0"/>
          <a:lstStyle/>
          <a:p>
            <a:endParaRPr/>
          </a:p>
        </p:txBody>
      </p:sp>
      <p:sp>
        <p:nvSpPr>
          <p:cNvPr id="128" name="object 128"/>
          <p:cNvSpPr/>
          <p:nvPr/>
        </p:nvSpPr>
        <p:spPr>
          <a:xfrm>
            <a:off x="5675503" y="2458592"/>
            <a:ext cx="26034" cy="7620"/>
          </a:xfrm>
          <a:custGeom>
            <a:avLst/>
            <a:gdLst/>
            <a:ahLst/>
            <a:cxnLst/>
            <a:rect l="l" t="t" r="r" b="b"/>
            <a:pathLst>
              <a:path w="26035" h="7619">
                <a:moveTo>
                  <a:pt x="1650" y="0"/>
                </a:moveTo>
                <a:lnTo>
                  <a:pt x="0" y="1016"/>
                </a:lnTo>
                <a:lnTo>
                  <a:pt x="23622" y="7112"/>
                </a:lnTo>
                <a:lnTo>
                  <a:pt x="25526" y="5969"/>
                </a:lnTo>
                <a:lnTo>
                  <a:pt x="1650" y="0"/>
                </a:lnTo>
                <a:close/>
              </a:path>
            </a:pathLst>
          </a:custGeom>
          <a:solidFill>
            <a:srgbClr val="000099"/>
          </a:solidFill>
        </p:spPr>
        <p:txBody>
          <a:bodyPr wrap="square" lIns="0" tIns="0" rIns="0" bIns="0" rtlCol="0"/>
          <a:lstStyle/>
          <a:p>
            <a:endParaRPr/>
          </a:p>
        </p:txBody>
      </p:sp>
      <p:sp>
        <p:nvSpPr>
          <p:cNvPr id="129" name="object 129"/>
          <p:cNvSpPr/>
          <p:nvPr/>
        </p:nvSpPr>
        <p:spPr>
          <a:xfrm>
            <a:off x="5808979" y="2437129"/>
            <a:ext cx="120014" cy="81280"/>
          </a:xfrm>
          <a:custGeom>
            <a:avLst/>
            <a:gdLst/>
            <a:ahLst/>
            <a:cxnLst/>
            <a:rect l="l" t="t" r="r" b="b"/>
            <a:pathLst>
              <a:path w="120014" h="81280">
                <a:moveTo>
                  <a:pt x="119634" y="0"/>
                </a:moveTo>
                <a:lnTo>
                  <a:pt x="381" y="75437"/>
                </a:lnTo>
                <a:lnTo>
                  <a:pt x="0" y="80899"/>
                </a:lnTo>
                <a:lnTo>
                  <a:pt x="119253" y="6096"/>
                </a:lnTo>
                <a:lnTo>
                  <a:pt x="119634" y="0"/>
                </a:lnTo>
                <a:close/>
              </a:path>
            </a:pathLst>
          </a:custGeom>
          <a:solidFill>
            <a:srgbClr val="000099"/>
          </a:solidFill>
        </p:spPr>
        <p:txBody>
          <a:bodyPr wrap="square" lIns="0" tIns="0" rIns="0" bIns="0" rtlCol="0"/>
          <a:lstStyle/>
          <a:p>
            <a:endParaRPr/>
          </a:p>
        </p:txBody>
      </p:sp>
      <p:sp>
        <p:nvSpPr>
          <p:cNvPr id="130" name="object 130"/>
          <p:cNvSpPr/>
          <p:nvPr/>
        </p:nvSpPr>
        <p:spPr>
          <a:xfrm>
            <a:off x="5503798" y="2443607"/>
            <a:ext cx="306070" cy="74295"/>
          </a:xfrm>
          <a:custGeom>
            <a:avLst/>
            <a:gdLst/>
            <a:ahLst/>
            <a:cxnLst/>
            <a:rect l="l" t="t" r="r" b="b"/>
            <a:pathLst>
              <a:path w="306070" h="74294">
                <a:moveTo>
                  <a:pt x="4317" y="0"/>
                </a:moveTo>
                <a:lnTo>
                  <a:pt x="762" y="0"/>
                </a:lnTo>
                <a:lnTo>
                  <a:pt x="0" y="2412"/>
                </a:lnTo>
                <a:lnTo>
                  <a:pt x="305562" y="73787"/>
                </a:lnTo>
                <a:lnTo>
                  <a:pt x="305942" y="69214"/>
                </a:lnTo>
                <a:lnTo>
                  <a:pt x="4317" y="0"/>
                </a:lnTo>
                <a:close/>
              </a:path>
            </a:pathLst>
          </a:custGeom>
          <a:solidFill>
            <a:srgbClr val="000099"/>
          </a:solidFill>
        </p:spPr>
        <p:txBody>
          <a:bodyPr wrap="square" lIns="0" tIns="0" rIns="0" bIns="0" rtlCol="0"/>
          <a:lstStyle/>
          <a:p>
            <a:endParaRPr/>
          </a:p>
        </p:txBody>
      </p:sp>
      <p:sp>
        <p:nvSpPr>
          <p:cNvPr id="131" name="object 131"/>
          <p:cNvSpPr/>
          <p:nvPr/>
        </p:nvSpPr>
        <p:spPr>
          <a:xfrm>
            <a:off x="5504053" y="2437510"/>
            <a:ext cx="3810" cy="0"/>
          </a:xfrm>
          <a:custGeom>
            <a:avLst/>
            <a:gdLst/>
            <a:ahLst/>
            <a:cxnLst/>
            <a:rect l="l" t="t" r="r" b="b"/>
            <a:pathLst>
              <a:path w="3810">
                <a:moveTo>
                  <a:pt x="0" y="0"/>
                </a:moveTo>
                <a:lnTo>
                  <a:pt x="3301" y="0"/>
                </a:lnTo>
              </a:path>
            </a:pathLst>
          </a:custGeom>
          <a:ln w="14986">
            <a:solidFill>
              <a:srgbClr val="000099"/>
            </a:solidFill>
          </a:ln>
        </p:spPr>
        <p:txBody>
          <a:bodyPr wrap="square" lIns="0" tIns="0" rIns="0" bIns="0" rtlCol="0"/>
          <a:lstStyle/>
          <a:p>
            <a:endParaRPr/>
          </a:p>
        </p:txBody>
      </p:sp>
      <p:sp>
        <p:nvSpPr>
          <p:cNvPr id="132" name="object 132"/>
          <p:cNvSpPr/>
          <p:nvPr/>
        </p:nvSpPr>
        <p:spPr>
          <a:xfrm>
            <a:off x="5504179" y="2369057"/>
            <a:ext cx="142240" cy="62230"/>
          </a:xfrm>
          <a:custGeom>
            <a:avLst/>
            <a:gdLst/>
            <a:ahLst/>
            <a:cxnLst/>
            <a:rect l="l" t="t" r="r" b="b"/>
            <a:pathLst>
              <a:path w="142239" h="62230">
                <a:moveTo>
                  <a:pt x="141478" y="0"/>
                </a:moveTo>
                <a:lnTo>
                  <a:pt x="0" y="60959"/>
                </a:lnTo>
                <a:lnTo>
                  <a:pt x="3683" y="61975"/>
                </a:lnTo>
                <a:lnTo>
                  <a:pt x="142240" y="1904"/>
                </a:lnTo>
                <a:lnTo>
                  <a:pt x="141478" y="0"/>
                </a:lnTo>
                <a:close/>
              </a:path>
            </a:pathLst>
          </a:custGeom>
          <a:solidFill>
            <a:srgbClr val="000099"/>
          </a:solidFill>
        </p:spPr>
        <p:txBody>
          <a:bodyPr wrap="square" lIns="0" tIns="0" rIns="0" bIns="0" rtlCol="0"/>
          <a:lstStyle/>
          <a:p>
            <a:endParaRPr/>
          </a:p>
        </p:txBody>
      </p:sp>
      <p:sp>
        <p:nvSpPr>
          <p:cNvPr id="133" name="object 133"/>
          <p:cNvSpPr/>
          <p:nvPr/>
        </p:nvSpPr>
        <p:spPr>
          <a:xfrm>
            <a:off x="5513704" y="2433192"/>
            <a:ext cx="290195" cy="71120"/>
          </a:xfrm>
          <a:custGeom>
            <a:avLst/>
            <a:gdLst/>
            <a:ahLst/>
            <a:cxnLst/>
            <a:rect l="l" t="t" r="r" b="b"/>
            <a:pathLst>
              <a:path w="290195" h="71119">
                <a:moveTo>
                  <a:pt x="4191" y="0"/>
                </a:moveTo>
                <a:lnTo>
                  <a:pt x="762" y="0"/>
                </a:lnTo>
                <a:lnTo>
                  <a:pt x="0" y="2286"/>
                </a:lnTo>
                <a:lnTo>
                  <a:pt x="289814" y="70993"/>
                </a:lnTo>
                <a:lnTo>
                  <a:pt x="290195" y="66548"/>
                </a:lnTo>
                <a:lnTo>
                  <a:pt x="4191" y="0"/>
                </a:lnTo>
                <a:close/>
              </a:path>
            </a:pathLst>
          </a:custGeom>
          <a:solidFill>
            <a:srgbClr val="000099"/>
          </a:solidFill>
        </p:spPr>
        <p:txBody>
          <a:bodyPr wrap="square" lIns="0" tIns="0" rIns="0" bIns="0" rtlCol="0"/>
          <a:lstStyle/>
          <a:p>
            <a:endParaRPr/>
          </a:p>
        </p:txBody>
      </p:sp>
      <p:sp>
        <p:nvSpPr>
          <p:cNvPr id="134" name="object 134"/>
          <p:cNvSpPr/>
          <p:nvPr/>
        </p:nvSpPr>
        <p:spPr>
          <a:xfrm>
            <a:off x="5803519" y="2428113"/>
            <a:ext cx="118745" cy="73660"/>
          </a:xfrm>
          <a:custGeom>
            <a:avLst/>
            <a:gdLst/>
            <a:ahLst/>
            <a:cxnLst/>
            <a:rect l="l" t="t" r="r" b="b"/>
            <a:pathLst>
              <a:path w="118745" h="73660">
                <a:moveTo>
                  <a:pt x="118236" y="0"/>
                </a:moveTo>
                <a:lnTo>
                  <a:pt x="0" y="71120"/>
                </a:lnTo>
                <a:lnTo>
                  <a:pt x="253" y="73533"/>
                </a:lnTo>
                <a:lnTo>
                  <a:pt x="1650" y="73533"/>
                </a:lnTo>
                <a:lnTo>
                  <a:pt x="118363" y="4572"/>
                </a:lnTo>
                <a:lnTo>
                  <a:pt x="118236" y="0"/>
                </a:lnTo>
                <a:close/>
              </a:path>
            </a:pathLst>
          </a:custGeom>
          <a:solidFill>
            <a:srgbClr val="000099"/>
          </a:solidFill>
        </p:spPr>
        <p:txBody>
          <a:bodyPr wrap="square" lIns="0" tIns="0" rIns="0" bIns="0" rtlCol="0"/>
          <a:lstStyle/>
          <a:p>
            <a:endParaRPr/>
          </a:p>
        </p:txBody>
      </p:sp>
      <p:sp>
        <p:nvSpPr>
          <p:cNvPr id="135" name="object 135"/>
          <p:cNvSpPr/>
          <p:nvPr/>
        </p:nvSpPr>
        <p:spPr>
          <a:xfrm>
            <a:off x="5687821" y="3312337"/>
            <a:ext cx="987425" cy="669925"/>
          </a:xfrm>
          <a:custGeom>
            <a:avLst/>
            <a:gdLst/>
            <a:ahLst/>
            <a:cxnLst/>
            <a:rect l="l" t="t" r="r" b="b"/>
            <a:pathLst>
              <a:path w="987425" h="669925">
                <a:moveTo>
                  <a:pt x="0" y="669620"/>
                </a:moveTo>
                <a:lnTo>
                  <a:pt x="986993" y="669620"/>
                </a:lnTo>
                <a:lnTo>
                  <a:pt x="986993" y="0"/>
                </a:lnTo>
                <a:lnTo>
                  <a:pt x="0" y="0"/>
                </a:lnTo>
                <a:lnTo>
                  <a:pt x="0" y="669620"/>
                </a:lnTo>
                <a:close/>
              </a:path>
            </a:pathLst>
          </a:custGeom>
          <a:solidFill>
            <a:srgbClr val="00CCFF"/>
          </a:solidFill>
        </p:spPr>
        <p:txBody>
          <a:bodyPr wrap="square" lIns="0" tIns="0" rIns="0" bIns="0" rtlCol="0"/>
          <a:lstStyle/>
          <a:p>
            <a:endParaRPr/>
          </a:p>
        </p:txBody>
      </p:sp>
      <p:sp>
        <p:nvSpPr>
          <p:cNvPr id="136" name="object 136"/>
          <p:cNvSpPr/>
          <p:nvPr/>
        </p:nvSpPr>
        <p:spPr>
          <a:xfrm>
            <a:off x="5454141" y="3048507"/>
            <a:ext cx="1459230" cy="318135"/>
          </a:xfrm>
          <a:custGeom>
            <a:avLst/>
            <a:gdLst/>
            <a:ahLst/>
            <a:cxnLst/>
            <a:rect l="l" t="t" r="r" b="b"/>
            <a:pathLst>
              <a:path w="1459229" h="318135">
                <a:moveTo>
                  <a:pt x="729361" y="0"/>
                </a:moveTo>
                <a:lnTo>
                  <a:pt x="0" y="317880"/>
                </a:lnTo>
                <a:lnTo>
                  <a:pt x="1458849" y="317880"/>
                </a:lnTo>
                <a:lnTo>
                  <a:pt x="729361" y="0"/>
                </a:lnTo>
                <a:close/>
              </a:path>
            </a:pathLst>
          </a:custGeom>
          <a:solidFill>
            <a:srgbClr val="00CCFF"/>
          </a:solidFill>
        </p:spPr>
        <p:txBody>
          <a:bodyPr wrap="square" lIns="0" tIns="0" rIns="0" bIns="0" rtlCol="0"/>
          <a:lstStyle/>
          <a:p>
            <a:endParaRPr/>
          </a:p>
        </p:txBody>
      </p:sp>
      <p:sp>
        <p:nvSpPr>
          <p:cNvPr id="137" name="object 137"/>
          <p:cNvSpPr/>
          <p:nvPr/>
        </p:nvSpPr>
        <p:spPr>
          <a:xfrm>
            <a:off x="6603492" y="3813683"/>
            <a:ext cx="679450" cy="0"/>
          </a:xfrm>
          <a:custGeom>
            <a:avLst/>
            <a:gdLst/>
            <a:ahLst/>
            <a:cxnLst/>
            <a:rect l="l" t="t" r="r" b="b"/>
            <a:pathLst>
              <a:path w="679450">
                <a:moveTo>
                  <a:pt x="0" y="0"/>
                </a:moveTo>
                <a:lnTo>
                  <a:pt x="679450" y="0"/>
                </a:lnTo>
              </a:path>
            </a:pathLst>
          </a:custGeom>
          <a:ln w="12700">
            <a:solidFill>
              <a:srgbClr val="163793"/>
            </a:solidFill>
          </a:ln>
        </p:spPr>
        <p:txBody>
          <a:bodyPr wrap="square" lIns="0" tIns="0" rIns="0" bIns="0" rtlCol="0"/>
          <a:lstStyle/>
          <a:p>
            <a:endParaRPr/>
          </a:p>
        </p:txBody>
      </p:sp>
      <p:sp>
        <p:nvSpPr>
          <p:cNvPr id="138" name="object 138"/>
          <p:cNvSpPr/>
          <p:nvPr/>
        </p:nvSpPr>
        <p:spPr>
          <a:xfrm>
            <a:off x="6457441" y="3596259"/>
            <a:ext cx="0" cy="132080"/>
          </a:xfrm>
          <a:custGeom>
            <a:avLst/>
            <a:gdLst/>
            <a:ahLst/>
            <a:cxnLst/>
            <a:rect l="l" t="t" r="r" b="b"/>
            <a:pathLst>
              <a:path h="132079">
                <a:moveTo>
                  <a:pt x="0" y="0"/>
                </a:moveTo>
                <a:lnTo>
                  <a:pt x="0" y="131698"/>
                </a:lnTo>
              </a:path>
            </a:pathLst>
          </a:custGeom>
          <a:ln w="12700">
            <a:solidFill>
              <a:srgbClr val="163793"/>
            </a:solidFill>
          </a:ln>
        </p:spPr>
        <p:txBody>
          <a:bodyPr wrap="square" lIns="0" tIns="0" rIns="0" bIns="0" rtlCol="0"/>
          <a:lstStyle/>
          <a:p>
            <a:endParaRPr/>
          </a:p>
        </p:txBody>
      </p:sp>
      <p:sp>
        <p:nvSpPr>
          <p:cNvPr id="139" name="object 139"/>
          <p:cNvSpPr/>
          <p:nvPr/>
        </p:nvSpPr>
        <p:spPr>
          <a:xfrm>
            <a:off x="6066916" y="3807333"/>
            <a:ext cx="168275" cy="3175"/>
          </a:xfrm>
          <a:custGeom>
            <a:avLst/>
            <a:gdLst/>
            <a:ahLst/>
            <a:cxnLst/>
            <a:rect l="l" t="t" r="r" b="b"/>
            <a:pathLst>
              <a:path w="168275" h="3175">
                <a:moveTo>
                  <a:pt x="0" y="3175"/>
                </a:moveTo>
                <a:lnTo>
                  <a:pt x="168275" y="0"/>
                </a:lnTo>
              </a:path>
            </a:pathLst>
          </a:custGeom>
          <a:ln w="12700">
            <a:solidFill>
              <a:srgbClr val="163793"/>
            </a:solidFill>
          </a:ln>
        </p:spPr>
        <p:txBody>
          <a:bodyPr wrap="square" lIns="0" tIns="0" rIns="0" bIns="0" rtlCol="0"/>
          <a:lstStyle/>
          <a:p>
            <a:endParaRPr/>
          </a:p>
        </p:txBody>
      </p:sp>
      <p:sp>
        <p:nvSpPr>
          <p:cNvPr id="140" name="object 140"/>
          <p:cNvSpPr/>
          <p:nvPr/>
        </p:nvSpPr>
        <p:spPr>
          <a:xfrm>
            <a:off x="6230365" y="3788916"/>
            <a:ext cx="386782" cy="94450"/>
          </a:xfrm>
          <a:prstGeom prst="rect">
            <a:avLst/>
          </a:prstGeom>
          <a:blipFill>
            <a:blip r:embed="rId3" cstate="print"/>
            <a:stretch>
              <a:fillRect/>
            </a:stretch>
          </a:blipFill>
        </p:spPr>
        <p:txBody>
          <a:bodyPr wrap="square" lIns="0" tIns="0" rIns="0" bIns="0" rtlCol="0"/>
          <a:lstStyle/>
          <a:p>
            <a:endParaRPr/>
          </a:p>
        </p:txBody>
      </p:sp>
      <p:sp>
        <p:nvSpPr>
          <p:cNvPr id="141" name="object 141"/>
          <p:cNvSpPr/>
          <p:nvPr/>
        </p:nvSpPr>
        <p:spPr>
          <a:xfrm>
            <a:off x="6230365" y="3788916"/>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142" name="object 142"/>
          <p:cNvSpPr/>
          <p:nvPr/>
        </p:nvSpPr>
        <p:spPr>
          <a:xfrm>
            <a:off x="6230365" y="3778045"/>
            <a:ext cx="388937" cy="59005"/>
          </a:xfrm>
          <a:prstGeom prst="rect">
            <a:avLst/>
          </a:prstGeom>
          <a:blipFill>
            <a:blip r:embed="rId10" cstate="print"/>
            <a:stretch>
              <a:fillRect/>
            </a:stretch>
          </a:blipFill>
        </p:spPr>
        <p:txBody>
          <a:bodyPr wrap="square" lIns="0" tIns="0" rIns="0" bIns="0" rtlCol="0"/>
          <a:lstStyle/>
          <a:p>
            <a:endParaRPr/>
          </a:p>
        </p:txBody>
      </p:sp>
      <p:sp>
        <p:nvSpPr>
          <p:cNvPr id="143" name="object 143"/>
          <p:cNvSpPr/>
          <p:nvPr/>
        </p:nvSpPr>
        <p:spPr>
          <a:xfrm>
            <a:off x="6228881" y="3713950"/>
            <a:ext cx="387283" cy="110425"/>
          </a:xfrm>
          <a:prstGeom prst="rect">
            <a:avLst/>
          </a:prstGeom>
          <a:blipFill>
            <a:blip r:embed="rId5" cstate="print"/>
            <a:stretch>
              <a:fillRect/>
            </a:stretch>
          </a:blipFill>
        </p:spPr>
        <p:txBody>
          <a:bodyPr wrap="square" lIns="0" tIns="0" rIns="0" bIns="0" rtlCol="0"/>
          <a:lstStyle/>
          <a:p>
            <a:endParaRPr/>
          </a:p>
        </p:txBody>
      </p:sp>
      <p:sp>
        <p:nvSpPr>
          <p:cNvPr id="144" name="object 144"/>
          <p:cNvSpPr/>
          <p:nvPr/>
        </p:nvSpPr>
        <p:spPr>
          <a:xfrm>
            <a:off x="6228841" y="3713950"/>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3" y="60095"/>
                </a:lnTo>
                <a:lnTo>
                  <a:pt x="353808" y="86131"/>
                </a:lnTo>
                <a:lnTo>
                  <a:pt x="315928" y="98109"/>
                </a:lnTo>
                <a:lnTo>
                  <a:pt x="267552" y="106453"/>
                </a:lnTo>
                <a:lnTo>
                  <a:pt x="211370" y="110425"/>
                </a:lnTo>
                <a:lnTo>
                  <a:pt x="190022" y="110215"/>
                </a:lnTo>
                <a:lnTo>
                  <a:pt x="149869" y="108359"/>
                </a:lnTo>
                <a:lnTo>
                  <a:pt x="96861" y="102329"/>
                </a:lnTo>
                <a:lnTo>
                  <a:pt x="53885" y="92954"/>
                </a:lnTo>
                <a:lnTo>
                  <a:pt x="14850" y="76315"/>
                </a:lnTo>
                <a:lnTo>
                  <a:pt x="0" y="55156"/>
                </a:lnTo>
                <a:close/>
              </a:path>
            </a:pathLst>
          </a:custGeom>
          <a:ln w="9525">
            <a:solidFill>
              <a:srgbClr val="163793"/>
            </a:solidFill>
          </a:ln>
        </p:spPr>
        <p:txBody>
          <a:bodyPr wrap="square" lIns="0" tIns="0" rIns="0" bIns="0" rtlCol="0"/>
          <a:lstStyle/>
          <a:p>
            <a:endParaRPr/>
          </a:p>
        </p:txBody>
      </p:sp>
      <p:sp>
        <p:nvSpPr>
          <p:cNvPr id="145" name="object 145"/>
          <p:cNvSpPr/>
          <p:nvPr/>
        </p:nvSpPr>
        <p:spPr>
          <a:xfrm>
            <a:off x="6306565" y="3742309"/>
            <a:ext cx="219075" cy="52069"/>
          </a:xfrm>
          <a:custGeom>
            <a:avLst/>
            <a:gdLst/>
            <a:ahLst/>
            <a:cxnLst/>
            <a:rect l="l" t="t" r="r" b="b"/>
            <a:pathLst>
              <a:path w="219075" h="52070">
                <a:moveTo>
                  <a:pt x="0" y="51816"/>
                </a:moveTo>
                <a:lnTo>
                  <a:pt x="67818" y="51816"/>
                </a:lnTo>
                <a:lnTo>
                  <a:pt x="135636" y="0"/>
                </a:lnTo>
                <a:lnTo>
                  <a:pt x="219075" y="0"/>
                </a:lnTo>
              </a:path>
            </a:pathLst>
          </a:custGeom>
          <a:ln w="12700">
            <a:solidFill>
              <a:srgbClr val="163793"/>
            </a:solidFill>
          </a:ln>
        </p:spPr>
        <p:txBody>
          <a:bodyPr wrap="square" lIns="0" tIns="0" rIns="0" bIns="0" rtlCol="0"/>
          <a:lstStyle/>
          <a:p>
            <a:endParaRPr/>
          </a:p>
        </p:txBody>
      </p:sp>
      <p:sp>
        <p:nvSpPr>
          <p:cNvPr id="146" name="object 146"/>
          <p:cNvSpPr/>
          <p:nvPr/>
        </p:nvSpPr>
        <p:spPr>
          <a:xfrm>
            <a:off x="6316471" y="3742309"/>
            <a:ext cx="199390" cy="52069"/>
          </a:xfrm>
          <a:custGeom>
            <a:avLst/>
            <a:gdLst/>
            <a:ahLst/>
            <a:cxnLst/>
            <a:rect l="l" t="t" r="r" b="b"/>
            <a:pathLst>
              <a:path w="199390" h="52070">
                <a:moveTo>
                  <a:pt x="0" y="0"/>
                </a:moveTo>
                <a:lnTo>
                  <a:pt x="67817" y="0"/>
                </a:lnTo>
                <a:lnTo>
                  <a:pt x="135636" y="51816"/>
                </a:lnTo>
                <a:lnTo>
                  <a:pt x="199262" y="51816"/>
                </a:lnTo>
              </a:path>
            </a:pathLst>
          </a:custGeom>
          <a:ln w="12700">
            <a:solidFill>
              <a:srgbClr val="163793"/>
            </a:solidFill>
          </a:ln>
        </p:spPr>
        <p:txBody>
          <a:bodyPr wrap="square" lIns="0" tIns="0" rIns="0" bIns="0" rtlCol="0"/>
          <a:lstStyle/>
          <a:p>
            <a:endParaRPr/>
          </a:p>
        </p:txBody>
      </p:sp>
      <p:sp>
        <p:nvSpPr>
          <p:cNvPr id="147" name="object 147"/>
          <p:cNvSpPr/>
          <p:nvPr/>
        </p:nvSpPr>
        <p:spPr>
          <a:xfrm>
            <a:off x="6230365" y="3765550"/>
            <a:ext cx="0" cy="75565"/>
          </a:xfrm>
          <a:custGeom>
            <a:avLst/>
            <a:gdLst/>
            <a:ahLst/>
            <a:cxnLst/>
            <a:rect l="l" t="t" r="r" b="b"/>
            <a:pathLst>
              <a:path h="75564">
                <a:moveTo>
                  <a:pt x="0" y="0"/>
                </a:moveTo>
                <a:lnTo>
                  <a:pt x="0" y="75056"/>
                </a:lnTo>
              </a:path>
            </a:pathLst>
          </a:custGeom>
          <a:ln w="9525">
            <a:solidFill>
              <a:srgbClr val="163793"/>
            </a:solidFill>
          </a:ln>
        </p:spPr>
        <p:txBody>
          <a:bodyPr wrap="square" lIns="0" tIns="0" rIns="0" bIns="0" rtlCol="0"/>
          <a:lstStyle/>
          <a:p>
            <a:endParaRPr/>
          </a:p>
        </p:txBody>
      </p:sp>
      <p:sp>
        <p:nvSpPr>
          <p:cNvPr id="148" name="object 148"/>
          <p:cNvSpPr/>
          <p:nvPr/>
        </p:nvSpPr>
        <p:spPr>
          <a:xfrm>
            <a:off x="6616192" y="376910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149" name="object 149"/>
          <p:cNvSpPr/>
          <p:nvPr/>
        </p:nvSpPr>
        <p:spPr>
          <a:xfrm>
            <a:off x="5816346" y="3619703"/>
            <a:ext cx="370166" cy="306755"/>
          </a:xfrm>
          <a:prstGeom prst="rect">
            <a:avLst/>
          </a:prstGeom>
          <a:blipFill>
            <a:blip r:embed="rId30" cstate="print"/>
            <a:stretch>
              <a:fillRect/>
            </a:stretch>
          </a:blipFill>
        </p:spPr>
        <p:txBody>
          <a:bodyPr wrap="square" lIns="0" tIns="0" rIns="0" bIns="0" rtlCol="0"/>
          <a:lstStyle/>
          <a:p>
            <a:endParaRPr/>
          </a:p>
        </p:txBody>
      </p:sp>
      <p:sp>
        <p:nvSpPr>
          <p:cNvPr id="150" name="object 150"/>
          <p:cNvSpPr/>
          <p:nvPr/>
        </p:nvSpPr>
        <p:spPr>
          <a:xfrm>
            <a:off x="5787516" y="3573943"/>
            <a:ext cx="506412" cy="106008"/>
          </a:xfrm>
          <a:prstGeom prst="rect">
            <a:avLst/>
          </a:prstGeom>
          <a:blipFill>
            <a:blip r:embed="rId31" cstate="print"/>
            <a:stretch>
              <a:fillRect/>
            </a:stretch>
          </a:blipFill>
        </p:spPr>
        <p:txBody>
          <a:bodyPr wrap="square" lIns="0" tIns="0" rIns="0" bIns="0" rtlCol="0"/>
          <a:lstStyle/>
          <a:p>
            <a:endParaRPr/>
          </a:p>
        </p:txBody>
      </p:sp>
      <p:sp>
        <p:nvSpPr>
          <p:cNvPr id="151" name="object 151"/>
          <p:cNvSpPr/>
          <p:nvPr/>
        </p:nvSpPr>
        <p:spPr>
          <a:xfrm>
            <a:off x="5736716" y="3115195"/>
            <a:ext cx="440943" cy="223761"/>
          </a:xfrm>
          <a:prstGeom prst="rect">
            <a:avLst/>
          </a:prstGeom>
          <a:blipFill>
            <a:blip r:embed="rId32" cstate="print"/>
            <a:stretch>
              <a:fillRect/>
            </a:stretch>
          </a:blipFill>
        </p:spPr>
        <p:txBody>
          <a:bodyPr wrap="square" lIns="0" tIns="0" rIns="0" bIns="0" rtlCol="0"/>
          <a:lstStyle/>
          <a:p>
            <a:endParaRPr/>
          </a:p>
        </p:txBody>
      </p:sp>
      <p:sp>
        <p:nvSpPr>
          <p:cNvPr id="152" name="object 152"/>
          <p:cNvSpPr/>
          <p:nvPr/>
        </p:nvSpPr>
        <p:spPr>
          <a:xfrm>
            <a:off x="5755640" y="3357989"/>
            <a:ext cx="368152" cy="170959"/>
          </a:xfrm>
          <a:prstGeom prst="rect">
            <a:avLst/>
          </a:prstGeom>
          <a:blipFill>
            <a:blip r:embed="rId33" cstate="print"/>
            <a:stretch>
              <a:fillRect/>
            </a:stretch>
          </a:blipFill>
        </p:spPr>
        <p:txBody>
          <a:bodyPr wrap="square" lIns="0" tIns="0" rIns="0" bIns="0" rtlCol="0"/>
          <a:lstStyle/>
          <a:p>
            <a:endParaRPr/>
          </a:p>
        </p:txBody>
      </p:sp>
      <p:sp>
        <p:nvSpPr>
          <p:cNvPr id="153" name="object 153"/>
          <p:cNvSpPr/>
          <p:nvPr/>
        </p:nvSpPr>
        <p:spPr>
          <a:xfrm>
            <a:off x="5878448" y="3208908"/>
            <a:ext cx="292735" cy="208279"/>
          </a:xfrm>
          <a:custGeom>
            <a:avLst/>
            <a:gdLst/>
            <a:ahLst/>
            <a:cxnLst/>
            <a:rect l="l" t="t" r="r" b="b"/>
            <a:pathLst>
              <a:path w="292735" h="208279">
                <a:moveTo>
                  <a:pt x="52959" y="0"/>
                </a:moveTo>
                <a:lnTo>
                  <a:pt x="0" y="147827"/>
                </a:lnTo>
                <a:lnTo>
                  <a:pt x="234696" y="208152"/>
                </a:lnTo>
                <a:lnTo>
                  <a:pt x="292353" y="27050"/>
                </a:lnTo>
                <a:lnTo>
                  <a:pt x="52959" y="0"/>
                </a:lnTo>
                <a:close/>
              </a:path>
            </a:pathLst>
          </a:custGeom>
          <a:solidFill>
            <a:srgbClr val="163793"/>
          </a:solidFill>
        </p:spPr>
        <p:txBody>
          <a:bodyPr wrap="square" lIns="0" tIns="0" rIns="0" bIns="0" rtlCol="0"/>
          <a:lstStyle/>
          <a:p>
            <a:endParaRPr/>
          </a:p>
        </p:txBody>
      </p:sp>
      <p:sp>
        <p:nvSpPr>
          <p:cNvPr id="154" name="object 154"/>
          <p:cNvSpPr/>
          <p:nvPr/>
        </p:nvSpPr>
        <p:spPr>
          <a:xfrm>
            <a:off x="5878448" y="3208908"/>
            <a:ext cx="292735" cy="208279"/>
          </a:xfrm>
          <a:custGeom>
            <a:avLst/>
            <a:gdLst/>
            <a:ahLst/>
            <a:cxnLst/>
            <a:rect l="l" t="t" r="r" b="b"/>
            <a:pathLst>
              <a:path w="292735" h="208279">
                <a:moveTo>
                  <a:pt x="52959" y="0"/>
                </a:moveTo>
                <a:lnTo>
                  <a:pt x="0" y="147827"/>
                </a:lnTo>
                <a:lnTo>
                  <a:pt x="234696" y="208152"/>
                </a:lnTo>
                <a:lnTo>
                  <a:pt x="292353" y="27050"/>
                </a:lnTo>
                <a:lnTo>
                  <a:pt x="52959" y="0"/>
                </a:lnTo>
                <a:close/>
              </a:path>
            </a:pathLst>
          </a:custGeom>
          <a:ln w="9525">
            <a:solidFill>
              <a:srgbClr val="163793"/>
            </a:solidFill>
          </a:ln>
        </p:spPr>
        <p:txBody>
          <a:bodyPr wrap="square" lIns="0" tIns="0" rIns="0" bIns="0" rtlCol="0"/>
          <a:lstStyle/>
          <a:p>
            <a:endParaRPr/>
          </a:p>
        </p:txBody>
      </p:sp>
      <p:sp>
        <p:nvSpPr>
          <p:cNvPr id="155" name="object 155"/>
          <p:cNvSpPr/>
          <p:nvPr/>
        </p:nvSpPr>
        <p:spPr>
          <a:xfrm>
            <a:off x="5892800" y="3214293"/>
            <a:ext cx="265696" cy="189433"/>
          </a:xfrm>
          <a:prstGeom prst="rect">
            <a:avLst/>
          </a:prstGeom>
          <a:blipFill>
            <a:blip r:embed="rId34" cstate="print"/>
            <a:stretch>
              <a:fillRect/>
            </a:stretch>
          </a:blipFill>
        </p:spPr>
        <p:txBody>
          <a:bodyPr wrap="square" lIns="0" tIns="0" rIns="0" bIns="0" rtlCol="0"/>
          <a:lstStyle/>
          <a:p>
            <a:endParaRPr/>
          </a:p>
        </p:txBody>
      </p:sp>
      <p:sp>
        <p:nvSpPr>
          <p:cNvPr id="156" name="object 156"/>
          <p:cNvSpPr/>
          <p:nvPr/>
        </p:nvSpPr>
        <p:spPr>
          <a:xfrm>
            <a:off x="5931661" y="3202813"/>
            <a:ext cx="247776" cy="38735"/>
          </a:xfrm>
          <a:prstGeom prst="rect">
            <a:avLst/>
          </a:prstGeom>
          <a:blipFill>
            <a:blip r:embed="rId35" cstate="print"/>
            <a:stretch>
              <a:fillRect/>
            </a:stretch>
          </a:blipFill>
        </p:spPr>
        <p:txBody>
          <a:bodyPr wrap="square" lIns="0" tIns="0" rIns="0" bIns="0" rtlCol="0"/>
          <a:lstStyle/>
          <a:p>
            <a:endParaRPr/>
          </a:p>
        </p:txBody>
      </p:sp>
      <p:sp>
        <p:nvSpPr>
          <p:cNvPr id="157" name="object 157"/>
          <p:cNvSpPr/>
          <p:nvPr/>
        </p:nvSpPr>
        <p:spPr>
          <a:xfrm>
            <a:off x="5875782" y="3202432"/>
            <a:ext cx="69215" cy="161290"/>
          </a:xfrm>
          <a:custGeom>
            <a:avLst/>
            <a:gdLst/>
            <a:ahLst/>
            <a:cxnLst/>
            <a:rect l="l" t="t" r="r" b="b"/>
            <a:pathLst>
              <a:path w="69214" h="161289">
                <a:moveTo>
                  <a:pt x="56768" y="0"/>
                </a:moveTo>
                <a:lnTo>
                  <a:pt x="0" y="159257"/>
                </a:lnTo>
                <a:lnTo>
                  <a:pt x="11175" y="161289"/>
                </a:lnTo>
                <a:lnTo>
                  <a:pt x="68833" y="4317"/>
                </a:lnTo>
                <a:lnTo>
                  <a:pt x="56768" y="0"/>
                </a:lnTo>
                <a:close/>
              </a:path>
            </a:pathLst>
          </a:custGeom>
          <a:solidFill>
            <a:srgbClr val="000099"/>
          </a:solidFill>
        </p:spPr>
        <p:txBody>
          <a:bodyPr wrap="square" lIns="0" tIns="0" rIns="0" bIns="0" rtlCol="0"/>
          <a:lstStyle/>
          <a:p>
            <a:endParaRPr/>
          </a:p>
        </p:txBody>
      </p:sp>
      <p:sp>
        <p:nvSpPr>
          <p:cNvPr id="158" name="object 158"/>
          <p:cNvSpPr/>
          <p:nvPr/>
        </p:nvSpPr>
        <p:spPr>
          <a:xfrm>
            <a:off x="6103492" y="3231260"/>
            <a:ext cx="74168" cy="186181"/>
          </a:xfrm>
          <a:prstGeom prst="rect">
            <a:avLst/>
          </a:prstGeom>
          <a:blipFill>
            <a:blip r:embed="rId36" cstate="print"/>
            <a:stretch>
              <a:fillRect/>
            </a:stretch>
          </a:blipFill>
        </p:spPr>
        <p:txBody>
          <a:bodyPr wrap="square" lIns="0" tIns="0" rIns="0" bIns="0" rtlCol="0"/>
          <a:lstStyle/>
          <a:p>
            <a:endParaRPr/>
          </a:p>
        </p:txBody>
      </p:sp>
      <p:sp>
        <p:nvSpPr>
          <p:cNvPr id="159" name="object 159"/>
          <p:cNvSpPr/>
          <p:nvPr/>
        </p:nvSpPr>
        <p:spPr>
          <a:xfrm>
            <a:off x="5875020" y="3355466"/>
            <a:ext cx="253470" cy="62865"/>
          </a:xfrm>
          <a:prstGeom prst="rect">
            <a:avLst/>
          </a:prstGeom>
          <a:blipFill>
            <a:blip r:embed="rId37" cstate="print"/>
            <a:stretch>
              <a:fillRect/>
            </a:stretch>
          </a:blipFill>
        </p:spPr>
        <p:txBody>
          <a:bodyPr wrap="square" lIns="0" tIns="0" rIns="0" bIns="0" rtlCol="0"/>
          <a:lstStyle/>
          <a:p>
            <a:endParaRPr/>
          </a:p>
        </p:txBody>
      </p:sp>
      <p:sp>
        <p:nvSpPr>
          <p:cNvPr id="160" name="object 160"/>
          <p:cNvSpPr/>
          <p:nvPr/>
        </p:nvSpPr>
        <p:spPr>
          <a:xfrm>
            <a:off x="6111747" y="3232785"/>
            <a:ext cx="69850" cy="187325"/>
          </a:xfrm>
          <a:custGeom>
            <a:avLst/>
            <a:gdLst/>
            <a:ahLst/>
            <a:cxnLst/>
            <a:rect l="l" t="t" r="r" b="b"/>
            <a:pathLst>
              <a:path w="69850" h="187325">
                <a:moveTo>
                  <a:pt x="69468" y="0"/>
                </a:moveTo>
                <a:lnTo>
                  <a:pt x="67055" y="0"/>
                </a:lnTo>
                <a:lnTo>
                  <a:pt x="0" y="185547"/>
                </a:lnTo>
                <a:lnTo>
                  <a:pt x="7365" y="186943"/>
                </a:lnTo>
                <a:lnTo>
                  <a:pt x="69468" y="0"/>
                </a:lnTo>
                <a:close/>
              </a:path>
            </a:pathLst>
          </a:custGeom>
          <a:solidFill>
            <a:srgbClr val="4D4D4D"/>
          </a:solidFill>
        </p:spPr>
        <p:txBody>
          <a:bodyPr wrap="square" lIns="0" tIns="0" rIns="0" bIns="0" rtlCol="0"/>
          <a:lstStyle/>
          <a:p>
            <a:endParaRPr/>
          </a:p>
        </p:txBody>
      </p:sp>
      <p:sp>
        <p:nvSpPr>
          <p:cNvPr id="161" name="object 161"/>
          <p:cNvSpPr/>
          <p:nvPr/>
        </p:nvSpPr>
        <p:spPr>
          <a:xfrm>
            <a:off x="5875401" y="3363848"/>
            <a:ext cx="241681" cy="61975"/>
          </a:xfrm>
          <a:prstGeom prst="rect">
            <a:avLst/>
          </a:prstGeom>
          <a:blipFill>
            <a:blip r:embed="rId38" cstate="print"/>
            <a:stretch>
              <a:fillRect/>
            </a:stretch>
          </a:blipFill>
        </p:spPr>
        <p:txBody>
          <a:bodyPr wrap="square" lIns="0" tIns="0" rIns="0" bIns="0" rtlCol="0"/>
          <a:lstStyle/>
          <a:p>
            <a:endParaRPr/>
          </a:p>
        </p:txBody>
      </p:sp>
      <p:sp>
        <p:nvSpPr>
          <p:cNvPr id="162" name="object 162"/>
          <p:cNvSpPr/>
          <p:nvPr/>
        </p:nvSpPr>
        <p:spPr>
          <a:xfrm>
            <a:off x="5871336" y="3430142"/>
            <a:ext cx="82550" cy="36830"/>
          </a:xfrm>
          <a:custGeom>
            <a:avLst/>
            <a:gdLst/>
            <a:ahLst/>
            <a:cxnLst/>
            <a:rect l="l" t="t" r="r" b="b"/>
            <a:pathLst>
              <a:path w="82550" h="36829">
                <a:moveTo>
                  <a:pt x="31876" y="0"/>
                </a:moveTo>
                <a:lnTo>
                  <a:pt x="0" y="20574"/>
                </a:lnTo>
                <a:lnTo>
                  <a:pt x="51180" y="36830"/>
                </a:lnTo>
                <a:lnTo>
                  <a:pt x="82041" y="13970"/>
                </a:lnTo>
                <a:lnTo>
                  <a:pt x="31876" y="0"/>
                </a:lnTo>
                <a:close/>
              </a:path>
            </a:pathLst>
          </a:custGeom>
          <a:solidFill>
            <a:srgbClr val="000099"/>
          </a:solidFill>
        </p:spPr>
        <p:txBody>
          <a:bodyPr wrap="square" lIns="0" tIns="0" rIns="0" bIns="0" rtlCol="0"/>
          <a:lstStyle/>
          <a:p>
            <a:endParaRPr/>
          </a:p>
        </p:txBody>
      </p:sp>
      <p:sp>
        <p:nvSpPr>
          <p:cNvPr id="163" name="object 163"/>
          <p:cNvSpPr/>
          <p:nvPr/>
        </p:nvSpPr>
        <p:spPr>
          <a:xfrm>
            <a:off x="5872860" y="3430904"/>
            <a:ext cx="79121" cy="35052"/>
          </a:xfrm>
          <a:prstGeom prst="rect">
            <a:avLst/>
          </a:prstGeom>
          <a:blipFill>
            <a:blip r:embed="rId39" cstate="print"/>
            <a:stretch>
              <a:fillRect/>
            </a:stretch>
          </a:blipFill>
        </p:spPr>
        <p:txBody>
          <a:bodyPr wrap="square" lIns="0" tIns="0" rIns="0" bIns="0" rtlCol="0"/>
          <a:lstStyle/>
          <a:p>
            <a:endParaRPr/>
          </a:p>
        </p:txBody>
      </p:sp>
      <p:sp>
        <p:nvSpPr>
          <p:cNvPr id="164" name="object 164"/>
          <p:cNvSpPr/>
          <p:nvPr/>
        </p:nvSpPr>
        <p:spPr>
          <a:xfrm>
            <a:off x="5878703" y="3444621"/>
            <a:ext cx="28575" cy="11430"/>
          </a:xfrm>
          <a:custGeom>
            <a:avLst/>
            <a:gdLst/>
            <a:ahLst/>
            <a:cxnLst/>
            <a:rect l="l" t="t" r="r" b="b"/>
            <a:pathLst>
              <a:path w="28575" h="11429">
                <a:moveTo>
                  <a:pt x="8255" y="0"/>
                </a:moveTo>
                <a:lnTo>
                  <a:pt x="0" y="4952"/>
                </a:lnTo>
                <a:lnTo>
                  <a:pt x="19938" y="11175"/>
                </a:lnTo>
                <a:lnTo>
                  <a:pt x="28194" y="5587"/>
                </a:lnTo>
                <a:lnTo>
                  <a:pt x="8255" y="0"/>
                </a:lnTo>
                <a:close/>
              </a:path>
            </a:pathLst>
          </a:custGeom>
          <a:solidFill>
            <a:srgbClr val="009999"/>
          </a:solidFill>
        </p:spPr>
        <p:txBody>
          <a:bodyPr wrap="square" lIns="0" tIns="0" rIns="0" bIns="0" rtlCol="0"/>
          <a:lstStyle/>
          <a:p>
            <a:endParaRPr/>
          </a:p>
        </p:txBody>
      </p:sp>
      <p:sp>
        <p:nvSpPr>
          <p:cNvPr id="165" name="object 165"/>
          <p:cNvSpPr/>
          <p:nvPr/>
        </p:nvSpPr>
        <p:spPr>
          <a:xfrm>
            <a:off x="5877686" y="3449701"/>
            <a:ext cx="21590" cy="7620"/>
          </a:xfrm>
          <a:custGeom>
            <a:avLst/>
            <a:gdLst/>
            <a:ahLst/>
            <a:cxnLst/>
            <a:rect l="l" t="t" r="r" b="b"/>
            <a:pathLst>
              <a:path w="21589" h="7620">
                <a:moveTo>
                  <a:pt x="1397" y="0"/>
                </a:moveTo>
                <a:lnTo>
                  <a:pt x="0" y="1015"/>
                </a:lnTo>
                <a:lnTo>
                  <a:pt x="19685" y="7112"/>
                </a:lnTo>
                <a:lnTo>
                  <a:pt x="21209" y="5969"/>
                </a:lnTo>
                <a:lnTo>
                  <a:pt x="1397" y="0"/>
                </a:lnTo>
                <a:close/>
              </a:path>
            </a:pathLst>
          </a:custGeom>
          <a:solidFill>
            <a:srgbClr val="000099"/>
          </a:solidFill>
        </p:spPr>
        <p:txBody>
          <a:bodyPr wrap="square" lIns="0" tIns="0" rIns="0" bIns="0" rtlCol="0"/>
          <a:lstStyle/>
          <a:p>
            <a:endParaRPr/>
          </a:p>
        </p:txBody>
      </p:sp>
      <p:sp>
        <p:nvSpPr>
          <p:cNvPr id="166" name="object 166"/>
          <p:cNvSpPr/>
          <p:nvPr/>
        </p:nvSpPr>
        <p:spPr>
          <a:xfrm>
            <a:off x="5901816" y="3451733"/>
            <a:ext cx="28575" cy="12065"/>
          </a:xfrm>
          <a:custGeom>
            <a:avLst/>
            <a:gdLst/>
            <a:ahLst/>
            <a:cxnLst/>
            <a:rect l="l" t="t" r="r" b="b"/>
            <a:pathLst>
              <a:path w="28575" h="12064">
                <a:moveTo>
                  <a:pt x="7747" y="0"/>
                </a:moveTo>
                <a:lnTo>
                  <a:pt x="0" y="5206"/>
                </a:lnTo>
                <a:lnTo>
                  <a:pt x="19938" y="11556"/>
                </a:lnTo>
                <a:lnTo>
                  <a:pt x="28194" y="5841"/>
                </a:lnTo>
                <a:lnTo>
                  <a:pt x="7747" y="0"/>
                </a:lnTo>
                <a:close/>
              </a:path>
            </a:pathLst>
          </a:custGeom>
          <a:solidFill>
            <a:srgbClr val="009999"/>
          </a:solidFill>
        </p:spPr>
        <p:txBody>
          <a:bodyPr wrap="square" lIns="0" tIns="0" rIns="0" bIns="0" rtlCol="0"/>
          <a:lstStyle/>
          <a:p>
            <a:endParaRPr/>
          </a:p>
        </p:txBody>
      </p:sp>
      <p:sp>
        <p:nvSpPr>
          <p:cNvPr id="167" name="object 167"/>
          <p:cNvSpPr/>
          <p:nvPr/>
        </p:nvSpPr>
        <p:spPr>
          <a:xfrm>
            <a:off x="5900801" y="3457194"/>
            <a:ext cx="21590" cy="7620"/>
          </a:xfrm>
          <a:custGeom>
            <a:avLst/>
            <a:gdLst/>
            <a:ahLst/>
            <a:cxnLst/>
            <a:rect l="l" t="t" r="r" b="b"/>
            <a:pathLst>
              <a:path w="21589" h="7620">
                <a:moveTo>
                  <a:pt x="1397" y="0"/>
                </a:moveTo>
                <a:lnTo>
                  <a:pt x="0" y="1015"/>
                </a:lnTo>
                <a:lnTo>
                  <a:pt x="19685" y="7111"/>
                </a:lnTo>
                <a:lnTo>
                  <a:pt x="21209" y="5968"/>
                </a:lnTo>
                <a:lnTo>
                  <a:pt x="1397" y="0"/>
                </a:lnTo>
                <a:close/>
              </a:path>
            </a:pathLst>
          </a:custGeom>
          <a:solidFill>
            <a:srgbClr val="000099"/>
          </a:solidFill>
        </p:spPr>
        <p:txBody>
          <a:bodyPr wrap="square" lIns="0" tIns="0" rIns="0" bIns="0" rtlCol="0"/>
          <a:lstStyle/>
          <a:p>
            <a:endParaRPr/>
          </a:p>
        </p:txBody>
      </p:sp>
      <p:sp>
        <p:nvSpPr>
          <p:cNvPr id="168" name="object 168"/>
          <p:cNvSpPr/>
          <p:nvPr/>
        </p:nvSpPr>
        <p:spPr>
          <a:xfrm>
            <a:off x="6011798" y="3435603"/>
            <a:ext cx="99695" cy="81280"/>
          </a:xfrm>
          <a:custGeom>
            <a:avLst/>
            <a:gdLst/>
            <a:ahLst/>
            <a:cxnLst/>
            <a:rect l="l" t="t" r="r" b="b"/>
            <a:pathLst>
              <a:path w="99695" h="81279">
                <a:moveTo>
                  <a:pt x="99313" y="0"/>
                </a:moveTo>
                <a:lnTo>
                  <a:pt x="253" y="75437"/>
                </a:lnTo>
                <a:lnTo>
                  <a:pt x="0" y="81025"/>
                </a:lnTo>
                <a:lnTo>
                  <a:pt x="99060" y="6223"/>
                </a:lnTo>
                <a:lnTo>
                  <a:pt x="99313" y="0"/>
                </a:lnTo>
                <a:close/>
              </a:path>
            </a:pathLst>
          </a:custGeom>
          <a:solidFill>
            <a:srgbClr val="000099"/>
          </a:solidFill>
        </p:spPr>
        <p:txBody>
          <a:bodyPr wrap="square" lIns="0" tIns="0" rIns="0" bIns="0" rtlCol="0"/>
          <a:lstStyle/>
          <a:p>
            <a:endParaRPr/>
          </a:p>
        </p:txBody>
      </p:sp>
      <p:sp>
        <p:nvSpPr>
          <p:cNvPr id="169" name="object 169"/>
          <p:cNvSpPr/>
          <p:nvPr/>
        </p:nvSpPr>
        <p:spPr>
          <a:xfrm>
            <a:off x="5758179" y="3442080"/>
            <a:ext cx="254635" cy="74295"/>
          </a:xfrm>
          <a:custGeom>
            <a:avLst/>
            <a:gdLst/>
            <a:ahLst/>
            <a:cxnLst/>
            <a:rect l="l" t="t" r="r" b="b"/>
            <a:pathLst>
              <a:path w="254635" h="74295">
                <a:moveTo>
                  <a:pt x="3683" y="0"/>
                </a:moveTo>
                <a:lnTo>
                  <a:pt x="635" y="0"/>
                </a:lnTo>
                <a:lnTo>
                  <a:pt x="0" y="2413"/>
                </a:lnTo>
                <a:lnTo>
                  <a:pt x="253873" y="73914"/>
                </a:lnTo>
                <a:lnTo>
                  <a:pt x="254254" y="69215"/>
                </a:lnTo>
                <a:lnTo>
                  <a:pt x="3683" y="0"/>
                </a:lnTo>
                <a:close/>
              </a:path>
            </a:pathLst>
          </a:custGeom>
          <a:solidFill>
            <a:srgbClr val="000099"/>
          </a:solidFill>
        </p:spPr>
        <p:txBody>
          <a:bodyPr wrap="square" lIns="0" tIns="0" rIns="0" bIns="0" rtlCol="0"/>
          <a:lstStyle/>
          <a:p>
            <a:endParaRPr/>
          </a:p>
        </p:txBody>
      </p:sp>
      <p:sp>
        <p:nvSpPr>
          <p:cNvPr id="170" name="object 170"/>
          <p:cNvSpPr/>
          <p:nvPr/>
        </p:nvSpPr>
        <p:spPr>
          <a:xfrm>
            <a:off x="5758307" y="3436048"/>
            <a:ext cx="3175" cy="0"/>
          </a:xfrm>
          <a:custGeom>
            <a:avLst/>
            <a:gdLst/>
            <a:ahLst/>
            <a:cxnLst/>
            <a:rect l="l" t="t" r="r" b="b"/>
            <a:pathLst>
              <a:path w="3175">
                <a:moveTo>
                  <a:pt x="0" y="0"/>
                </a:moveTo>
                <a:lnTo>
                  <a:pt x="2793" y="0"/>
                </a:lnTo>
              </a:path>
            </a:pathLst>
          </a:custGeom>
          <a:ln w="14858">
            <a:solidFill>
              <a:srgbClr val="000099"/>
            </a:solidFill>
          </a:ln>
        </p:spPr>
        <p:txBody>
          <a:bodyPr wrap="square" lIns="0" tIns="0" rIns="0" bIns="0" rtlCol="0"/>
          <a:lstStyle/>
          <a:p>
            <a:endParaRPr/>
          </a:p>
        </p:txBody>
      </p:sp>
      <p:sp>
        <p:nvSpPr>
          <p:cNvPr id="171" name="object 171"/>
          <p:cNvSpPr/>
          <p:nvPr/>
        </p:nvSpPr>
        <p:spPr>
          <a:xfrm>
            <a:off x="5758560" y="3367659"/>
            <a:ext cx="118110" cy="62230"/>
          </a:xfrm>
          <a:custGeom>
            <a:avLst/>
            <a:gdLst/>
            <a:ahLst/>
            <a:cxnLst/>
            <a:rect l="l" t="t" r="r" b="b"/>
            <a:pathLst>
              <a:path w="118110" h="62229">
                <a:moveTo>
                  <a:pt x="117475" y="0"/>
                </a:moveTo>
                <a:lnTo>
                  <a:pt x="0" y="60960"/>
                </a:lnTo>
                <a:lnTo>
                  <a:pt x="2921" y="61849"/>
                </a:lnTo>
                <a:lnTo>
                  <a:pt x="118110" y="1777"/>
                </a:lnTo>
                <a:lnTo>
                  <a:pt x="117475" y="0"/>
                </a:lnTo>
                <a:close/>
              </a:path>
            </a:pathLst>
          </a:custGeom>
          <a:solidFill>
            <a:srgbClr val="000099"/>
          </a:solidFill>
        </p:spPr>
        <p:txBody>
          <a:bodyPr wrap="square" lIns="0" tIns="0" rIns="0" bIns="0" rtlCol="0"/>
          <a:lstStyle/>
          <a:p>
            <a:endParaRPr/>
          </a:p>
        </p:txBody>
      </p:sp>
      <p:sp>
        <p:nvSpPr>
          <p:cNvPr id="172" name="object 172"/>
          <p:cNvSpPr/>
          <p:nvPr/>
        </p:nvSpPr>
        <p:spPr>
          <a:xfrm>
            <a:off x="5766434" y="3431666"/>
            <a:ext cx="241300" cy="71120"/>
          </a:xfrm>
          <a:custGeom>
            <a:avLst/>
            <a:gdLst/>
            <a:ahLst/>
            <a:cxnLst/>
            <a:rect l="l" t="t" r="r" b="b"/>
            <a:pathLst>
              <a:path w="241300" h="71120">
                <a:moveTo>
                  <a:pt x="3428" y="0"/>
                </a:moveTo>
                <a:lnTo>
                  <a:pt x="635" y="0"/>
                </a:lnTo>
                <a:lnTo>
                  <a:pt x="0" y="2412"/>
                </a:lnTo>
                <a:lnTo>
                  <a:pt x="240791" y="71120"/>
                </a:lnTo>
                <a:lnTo>
                  <a:pt x="241045" y="66675"/>
                </a:lnTo>
                <a:lnTo>
                  <a:pt x="3428" y="0"/>
                </a:lnTo>
                <a:close/>
              </a:path>
            </a:pathLst>
          </a:custGeom>
          <a:solidFill>
            <a:srgbClr val="000099"/>
          </a:solidFill>
        </p:spPr>
        <p:txBody>
          <a:bodyPr wrap="square" lIns="0" tIns="0" rIns="0" bIns="0" rtlCol="0"/>
          <a:lstStyle/>
          <a:p>
            <a:endParaRPr/>
          </a:p>
        </p:txBody>
      </p:sp>
      <p:sp>
        <p:nvSpPr>
          <p:cNvPr id="173" name="object 173"/>
          <p:cNvSpPr/>
          <p:nvPr/>
        </p:nvSpPr>
        <p:spPr>
          <a:xfrm>
            <a:off x="6007227" y="3426714"/>
            <a:ext cx="98425" cy="73660"/>
          </a:xfrm>
          <a:custGeom>
            <a:avLst/>
            <a:gdLst/>
            <a:ahLst/>
            <a:cxnLst/>
            <a:rect l="l" t="t" r="r" b="b"/>
            <a:pathLst>
              <a:path w="98425" h="73660">
                <a:moveTo>
                  <a:pt x="98298" y="0"/>
                </a:moveTo>
                <a:lnTo>
                  <a:pt x="0" y="70993"/>
                </a:lnTo>
                <a:lnTo>
                  <a:pt x="253" y="73533"/>
                </a:lnTo>
                <a:lnTo>
                  <a:pt x="1397" y="73533"/>
                </a:lnTo>
                <a:lnTo>
                  <a:pt x="98425" y="4572"/>
                </a:lnTo>
                <a:lnTo>
                  <a:pt x="98298" y="0"/>
                </a:lnTo>
                <a:close/>
              </a:path>
            </a:pathLst>
          </a:custGeom>
          <a:solidFill>
            <a:srgbClr val="000099"/>
          </a:solidFill>
        </p:spPr>
        <p:txBody>
          <a:bodyPr wrap="square" lIns="0" tIns="0" rIns="0" bIns="0" rtlCol="0"/>
          <a:lstStyle/>
          <a:p>
            <a:endParaRPr/>
          </a:p>
        </p:txBody>
      </p:sp>
      <p:sp>
        <p:nvSpPr>
          <p:cNvPr id="174" name="object 174"/>
          <p:cNvSpPr/>
          <p:nvPr/>
        </p:nvSpPr>
        <p:spPr>
          <a:xfrm>
            <a:off x="6116129" y="3296221"/>
            <a:ext cx="414337" cy="373062"/>
          </a:xfrm>
          <a:prstGeom prst="rect">
            <a:avLst/>
          </a:prstGeom>
          <a:blipFill>
            <a:blip r:embed="rId40" cstate="print"/>
            <a:stretch>
              <a:fillRect/>
            </a:stretch>
          </a:blipFill>
        </p:spPr>
        <p:txBody>
          <a:bodyPr wrap="square" lIns="0" tIns="0" rIns="0" bIns="0" rtlCol="0"/>
          <a:lstStyle/>
          <a:p>
            <a:endParaRPr/>
          </a:p>
        </p:txBody>
      </p:sp>
      <p:sp>
        <p:nvSpPr>
          <p:cNvPr id="175" name="object 175"/>
          <p:cNvSpPr/>
          <p:nvPr/>
        </p:nvSpPr>
        <p:spPr>
          <a:xfrm>
            <a:off x="6292850" y="3331971"/>
            <a:ext cx="195325" cy="170941"/>
          </a:xfrm>
          <a:prstGeom prst="rect">
            <a:avLst/>
          </a:prstGeom>
          <a:blipFill>
            <a:blip r:embed="rId41" cstate="print"/>
            <a:stretch>
              <a:fillRect/>
            </a:stretch>
          </a:blipFill>
        </p:spPr>
        <p:txBody>
          <a:bodyPr wrap="square" lIns="0" tIns="0" rIns="0" bIns="0" rtlCol="0"/>
          <a:lstStyle/>
          <a:p>
            <a:endParaRPr/>
          </a:p>
        </p:txBody>
      </p:sp>
      <p:sp>
        <p:nvSpPr>
          <p:cNvPr id="176" name="object 176"/>
          <p:cNvSpPr/>
          <p:nvPr/>
        </p:nvSpPr>
        <p:spPr>
          <a:xfrm>
            <a:off x="5689301" y="4463711"/>
            <a:ext cx="3042920" cy="1638300"/>
          </a:xfrm>
          <a:custGeom>
            <a:avLst/>
            <a:gdLst/>
            <a:ahLst/>
            <a:cxnLst/>
            <a:rect l="l" t="t" r="r" b="b"/>
            <a:pathLst>
              <a:path w="3042920" h="1638300">
                <a:moveTo>
                  <a:pt x="2258739" y="1625599"/>
                </a:moveTo>
                <a:lnTo>
                  <a:pt x="1778507" y="1625599"/>
                </a:lnTo>
                <a:lnTo>
                  <a:pt x="1814898" y="1638299"/>
                </a:lnTo>
                <a:lnTo>
                  <a:pt x="2228690" y="1638299"/>
                </a:lnTo>
                <a:lnTo>
                  <a:pt x="2258739" y="1625599"/>
                </a:lnTo>
                <a:close/>
              </a:path>
              <a:path w="3042920" h="1638300">
                <a:moveTo>
                  <a:pt x="2344782" y="1612899"/>
                </a:moveTo>
                <a:lnTo>
                  <a:pt x="1670235" y="1612899"/>
                </a:lnTo>
                <a:lnTo>
                  <a:pt x="1706092" y="1625599"/>
                </a:lnTo>
                <a:lnTo>
                  <a:pt x="2316661" y="1625599"/>
                </a:lnTo>
                <a:lnTo>
                  <a:pt x="2344782" y="1612899"/>
                </a:lnTo>
                <a:close/>
              </a:path>
              <a:path w="3042920" h="1638300">
                <a:moveTo>
                  <a:pt x="2425874" y="1587499"/>
                </a:moveTo>
                <a:lnTo>
                  <a:pt x="1495549" y="1587499"/>
                </a:lnTo>
                <a:lnTo>
                  <a:pt x="1530527" y="1600199"/>
                </a:lnTo>
                <a:lnTo>
                  <a:pt x="1565065" y="1600199"/>
                </a:lnTo>
                <a:lnTo>
                  <a:pt x="1599639" y="1612899"/>
                </a:lnTo>
                <a:lnTo>
                  <a:pt x="2372353" y="1612899"/>
                </a:lnTo>
                <a:lnTo>
                  <a:pt x="2425874" y="1587499"/>
                </a:lnTo>
                <a:close/>
              </a:path>
              <a:path w="3042920" h="1638300">
                <a:moveTo>
                  <a:pt x="896346" y="126999"/>
                </a:moveTo>
                <a:lnTo>
                  <a:pt x="275623" y="126999"/>
                </a:lnTo>
                <a:lnTo>
                  <a:pt x="254387" y="139699"/>
                </a:lnTo>
                <a:lnTo>
                  <a:pt x="234740" y="152399"/>
                </a:lnTo>
                <a:lnTo>
                  <a:pt x="216255" y="165099"/>
                </a:lnTo>
                <a:lnTo>
                  <a:pt x="198449" y="190499"/>
                </a:lnTo>
                <a:lnTo>
                  <a:pt x="181333" y="203199"/>
                </a:lnTo>
                <a:lnTo>
                  <a:pt x="164917" y="215899"/>
                </a:lnTo>
                <a:lnTo>
                  <a:pt x="149212" y="241299"/>
                </a:lnTo>
                <a:lnTo>
                  <a:pt x="134228" y="266699"/>
                </a:lnTo>
                <a:lnTo>
                  <a:pt x="119977" y="292099"/>
                </a:lnTo>
                <a:lnTo>
                  <a:pt x="106468" y="304799"/>
                </a:lnTo>
                <a:lnTo>
                  <a:pt x="93713" y="330199"/>
                </a:lnTo>
                <a:lnTo>
                  <a:pt x="81721" y="355599"/>
                </a:lnTo>
                <a:lnTo>
                  <a:pt x="70504" y="380999"/>
                </a:lnTo>
                <a:lnTo>
                  <a:pt x="60072" y="419099"/>
                </a:lnTo>
                <a:lnTo>
                  <a:pt x="50435" y="444499"/>
                </a:lnTo>
                <a:lnTo>
                  <a:pt x="33590" y="495299"/>
                </a:lnTo>
                <a:lnTo>
                  <a:pt x="20054" y="546099"/>
                </a:lnTo>
                <a:lnTo>
                  <a:pt x="14554" y="571499"/>
                </a:lnTo>
                <a:lnTo>
                  <a:pt x="9912" y="584199"/>
                </a:lnTo>
                <a:lnTo>
                  <a:pt x="6140" y="609599"/>
                </a:lnTo>
                <a:lnTo>
                  <a:pt x="3267" y="634999"/>
                </a:lnTo>
                <a:lnTo>
                  <a:pt x="1300" y="660399"/>
                </a:lnTo>
                <a:lnTo>
                  <a:pt x="218" y="673099"/>
                </a:lnTo>
                <a:lnTo>
                  <a:pt x="624" y="723899"/>
                </a:lnTo>
                <a:lnTo>
                  <a:pt x="4314" y="774699"/>
                </a:lnTo>
                <a:lnTo>
                  <a:pt x="11117" y="812799"/>
                </a:lnTo>
                <a:lnTo>
                  <a:pt x="15633" y="838199"/>
                </a:lnTo>
                <a:lnTo>
                  <a:pt x="20864" y="863599"/>
                </a:lnTo>
                <a:lnTo>
                  <a:pt x="26787" y="888999"/>
                </a:lnTo>
                <a:lnTo>
                  <a:pt x="33383" y="901699"/>
                </a:lnTo>
                <a:lnTo>
                  <a:pt x="40628" y="927099"/>
                </a:lnTo>
                <a:lnTo>
                  <a:pt x="48503" y="939799"/>
                </a:lnTo>
                <a:lnTo>
                  <a:pt x="56985" y="965199"/>
                </a:lnTo>
                <a:lnTo>
                  <a:pt x="66054" y="977899"/>
                </a:lnTo>
                <a:lnTo>
                  <a:pt x="75687" y="990599"/>
                </a:lnTo>
                <a:lnTo>
                  <a:pt x="85865" y="1015999"/>
                </a:lnTo>
                <a:lnTo>
                  <a:pt x="96564" y="1028699"/>
                </a:lnTo>
                <a:lnTo>
                  <a:pt x="108009" y="1028699"/>
                </a:lnTo>
                <a:lnTo>
                  <a:pt x="120397" y="1041399"/>
                </a:lnTo>
                <a:lnTo>
                  <a:pt x="133674" y="1054099"/>
                </a:lnTo>
                <a:lnTo>
                  <a:pt x="147784" y="1054099"/>
                </a:lnTo>
                <a:lnTo>
                  <a:pt x="162670" y="1066799"/>
                </a:lnTo>
                <a:lnTo>
                  <a:pt x="194547" y="1066799"/>
                </a:lnTo>
                <a:lnTo>
                  <a:pt x="211427" y="1079499"/>
                </a:lnTo>
                <a:lnTo>
                  <a:pt x="341934" y="1079499"/>
                </a:lnTo>
                <a:lnTo>
                  <a:pt x="361671" y="1092199"/>
                </a:lnTo>
                <a:lnTo>
                  <a:pt x="381514" y="1092199"/>
                </a:lnTo>
                <a:lnTo>
                  <a:pt x="401406" y="1104899"/>
                </a:lnTo>
                <a:lnTo>
                  <a:pt x="421292" y="1104899"/>
                </a:lnTo>
                <a:lnTo>
                  <a:pt x="559802" y="1193799"/>
                </a:lnTo>
                <a:lnTo>
                  <a:pt x="600524" y="1219199"/>
                </a:lnTo>
                <a:lnTo>
                  <a:pt x="621331" y="1244599"/>
                </a:lnTo>
                <a:lnTo>
                  <a:pt x="642505" y="1257299"/>
                </a:lnTo>
                <a:lnTo>
                  <a:pt x="664097" y="1269999"/>
                </a:lnTo>
                <a:lnTo>
                  <a:pt x="686156" y="1295399"/>
                </a:lnTo>
                <a:lnTo>
                  <a:pt x="708735" y="1308099"/>
                </a:lnTo>
                <a:lnTo>
                  <a:pt x="731884" y="1320799"/>
                </a:lnTo>
                <a:lnTo>
                  <a:pt x="755655" y="1346199"/>
                </a:lnTo>
                <a:lnTo>
                  <a:pt x="805264" y="1371599"/>
                </a:lnTo>
                <a:lnTo>
                  <a:pt x="857972" y="1396999"/>
                </a:lnTo>
                <a:lnTo>
                  <a:pt x="914272" y="1422399"/>
                </a:lnTo>
                <a:lnTo>
                  <a:pt x="974680" y="1447799"/>
                </a:lnTo>
                <a:lnTo>
                  <a:pt x="1038660" y="1473199"/>
                </a:lnTo>
                <a:lnTo>
                  <a:pt x="1105545" y="1498599"/>
                </a:lnTo>
                <a:lnTo>
                  <a:pt x="1139869" y="1498599"/>
                </a:lnTo>
                <a:lnTo>
                  <a:pt x="1281093" y="1549399"/>
                </a:lnTo>
                <a:lnTo>
                  <a:pt x="1316965" y="1549399"/>
                </a:lnTo>
                <a:lnTo>
                  <a:pt x="1388803" y="1574799"/>
                </a:lnTo>
                <a:lnTo>
                  <a:pt x="1424603" y="1574799"/>
                </a:lnTo>
                <a:lnTo>
                  <a:pt x="1460213" y="1587499"/>
                </a:lnTo>
                <a:lnTo>
                  <a:pt x="2451838" y="1587499"/>
                </a:lnTo>
                <a:lnTo>
                  <a:pt x="2477281" y="1574799"/>
                </a:lnTo>
                <a:lnTo>
                  <a:pt x="2502209" y="1562099"/>
                </a:lnTo>
                <a:lnTo>
                  <a:pt x="2526630" y="1549399"/>
                </a:lnTo>
                <a:lnTo>
                  <a:pt x="2550551" y="1536699"/>
                </a:lnTo>
                <a:lnTo>
                  <a:pt x="2573979" y="1536699"/>
                </a:lnTo>
                <a:lnTo>
                  <a:pt x="2619384" y="1511299"/>
                </a:lnTo>
                <a:lnTo>
                  <a:pt x="2662904" y="1485899"/>
                </a:lnTo>
                <a:lnTo>
                  <a:pt x="2704595" y="1460499"/>
                </a:lnTo>
                <a:lnTo>
                  <a:pt x="2803038" y="1396999"/>
                </a:lnTo>
                <a:lnTo>
                  <a:pt x="2841286" y="1371599"/>
                </a:lnTo>
                <a:lnTo>
                  <a:pt x="2859926" y="1358899"/>
                </a:lnTo>
                <a:lnTo>
                  <a:pt x="2878131" y="1358899"/>
                </a:lnTo>
                <a:lnTo>
                  <a:pt x="2912894" y="1333499"/>
                </a:lnTo>
                <a:lnTo>
                  <a:pt x="2944898" y="1308099"/>
                </a:lnTo>
                <a:lnTo>
                  <a:pt x="2959654" y="1282699"/>
                </a:lnTo>
                <a:lnTo>
                  <a:pt x="2973466" y="1269999"/>
                </a:lnTo>
                <a:lnTo>
                  <a:pt x="2986250" y="1257299"/>
                </a:lnTo>
                <a:lnTo>
                  <a:pt x="2997921" y="1231899"/>
                </a:lnTo>
                <a:lnTo>
                  <a:pt x="3008394" y="1219199"/>
                </a:lnTo>
                <a:lnTo>
                  <a:pt x="3017584" y="1193799"/>
                </a:lnTo>
                <a:lnTo>
                  <a:pt x="3025408" y="1181099"/>
                </a:lnTo>
                <a:lnTo>
                  <a:pt x="3031779" y="1155699"/>
                </a:lnTo>
                <a:lnTo>
                  <a:pt x="3036614" y="1130299"/>
                </a:lnTo>
                <a:lnTo>
                  <a:pt x="3039977" y="1104899"/>
                </a:lnTo>
                <a:lnTo>
                  <a:pt x="3041984" y="1066799"/>
                </a:lnTo>
                <a:lnTo>
                  <a:pt x="3042686" y="1041399"/>
                </a:lnTo>
                <a:lnTo>
                  <a:pt x="3042131" y="1003299"/>
                </a:lnTo>
                <a:lnTo>
                  <a:pt x="3040371" y="965199"/>
                </a:lnTo>
                <a:lnTo>
                  <a:pt x="3037454" y="927099"/>
                </a:lnTo>
                <a:lnTo>
                  <a:pt x="3033432" y="876299"/>
                </a:lnTo>
                <a:lnTo>
                  <a:pt x="3028354" y="838199"/>
                </a:lnTo>
                <a:lnTo>
                  <a:pt x="3022270" y="800099"/>
                </a:lnTo>
                <a:lnTo>
                  <a:pt x="3015231" y="749299"/>
                </a:lnTo>
                <a:lnTo>
                  <a:pt x="3007285" y="711199"/>
                </a:lnTo>
                <a:lnTo>
                  <a:pt x="2998484" y="673099"/>
                </a:lnTo>
                <a:lnTo>
                  <a:pt x="2988877" y="622299"/>
                </a:lnTo>
                <a:lnTo>
                  <a:pt x="2978514" y="584199"/>
                </a:lnTo>
                <a:lnTo>
                  <a:pt x="2967445" y="546099"/>
                </a:lnTo>
                <a:lnTo>
                  <a:pt x="2955720" y="507999"/>
                </a:lnTo>
                <a:lnTo>
                  <a:pt x="2943390" y="482599"/>
                </a:lnTo>
                <a:lnTo>
                  <a:pt x="2930504" y="444499"/>
                </a:lnTo>
                <a:lnTo>
                  <a:pt x="2917112" y="419099"/>
                </a:lnTo>
                <a:lnTo>
                  <a:pt x="2903264" y="393699"/>
                </a:lnTo>
                <a:lnTo>
                  <a:pt x="2888537" y="368299"/>
                </a:lnTo>
                <a:lnTo>
                  <a:pt x="2872501" y="355599"/>
                </a:lnTo>
                <a:lnTo>
                  <a:pt x="2855252" y="330199"/>
                </a:lnTo>
                <a:lnTo>
                  <a:pt x="2817502" y="304799"/>
                </a:lnTo>
                <a:lnTo>
                  <a:pt x="2776057" y="279399"/>
                </a:lnTo>
                <a:lnTo>
                  <a:pt x="2731690" y="253999"/>
                </a:lnTo>
                <a:lnTo>
                  <a:pt x="2708653" y="253999"/>
                </a:lnTo>
                <a:lnTo>
                  <a:pt x="2661351" y="228599"/>
                </a:lnTo>
                <a:lnTo>
                  <a:pt x="2637279" y="228599"/>
                </a:lnTo>
                <a:lnTo>
                  <a:pt x="2613056" y="215899"/>
                </a:lnTo>
                <a:lnTo>
                  <a:pt x="2588778" y="215899"/>
                </a:lnTo>
                <a:lnTo>
                  <a:pt x="2564542" y="203199"/>
                </a:lnTo>
                <a:lnTo>
                  <a:pt x="2540443" y="203199"/>
                </a:lnTo>
                <a:lnTo>
                  <a:pt x="2516579" y="190499"/>
                </a:lnTo>
                <a:lnTo>
                  <a:pt x="1086746" y="190499"/>
                </a:lnTo>
                <a:lnTo>
                  <a:pt x="1066687" y="177799"/>
                </a:lnTo>
                <a:lnTo>
                  <a:pt x="1046336" y="177799"/>
                </a:lnTo>
                <a:lnTo>
                  <a:pt x="1025702" y="165099"/>
                </a:lnTo>
                <a:lnTo>
                  <a:pt x="1004792" y="165099"/>
                </a:lnTo>
                <a:lnTo>
                  <a:pt x="983612" y="152399"/>
                </a:lnTo>
                <a:lnTo>
                  <a:pt x="962170" y="152399"/>
                </a:lnTo>
                <a:lnTo>
                  <a:pt x="940473" y="139699"/>
                </a:lnTo>
                <a:lnTo>
                  <a:pt x="918529" y="139699"/>
                </a:lnTo>
                <a:lnTo>
                  <a:pt x="896346" y="126999"/>
                </a:lnTo>
                <a:close/>
              </a:path>
              <a:path w="3042920" h="1638300">
                <a:moveTo>
                  <a:pt x="2135382" y="50799"/>
                </a:moveTo>
                <a:lnTo>
                  <a:pt x="1439337" y="50799"/>
                </a:lnTo>
                <a:lnTo>
                  <a:pt x="1422584" y="63499"/>
                </a:lnTo>
                <a:lnTo>
                  <a:pt x="1406585" y="76199"/>
                </a:lnTo>
                <a:lnTo>
                  <a:pt x="1391230" y="76199"/>
                </a:lnTo>
                <a:lnTo>
                  <a:pt x="1376408" y="88899"/>
                </a:lnTo>
                <a:lnTo>
                  <a:pt x="1362012" y="101599"/>
                </a:lnTo>
                <a:lnTo>
                  <a:pt x="1347929" y="114299"/>
                </a:lnTo>
                <a:lnTo>
                  <a:pt x="1334052" y="126999"/>
                </a:lnTo>
                <a:lnTo>
                  <a:pt x="1320270" y="126999"/>
                </a:lnTo>
                <a:lnTo>
                  <a:pt x="1292553" y="152399"/>
                </a:lnTo>
                <a:lnTo>
                  <a:pt x="1278399" y="165099"/>
                </a:lnTo>
                <a:lnTo>
                  <a:pt x="1263901" y="165099"/>
                </a:lnTo>
                <a:lnTo>
                  <a:pt x="1248949" y="177799"/>
                </a:lnTo>
                <a:lnTo>
                  <a:pt x="1233434" y="177799"/>
                </a:lnTo>
                <a:lnTo>
                  <a:pt x="1217247" y="190499"/>
                </a:lnTo>
                <a:lnTo>
                  <a:pt x="2493046" y="190499"/>
                </a:lnTo>
                <a:lnTo>
                  <a:pt x="2446975" y="165099"/>
                </a:lnTo>
                <a:lnTo>
                  <a:pt x="2376932" y="139699"/>
                </a:lnTo>
                <a:lnTo>
                  <a:pt x="2329423" y="114299"/>
                </a:lnTo>
                <a:lnTo>
                  <a:pt x="2305468" y="114299"/>
                </a:lnTo>
                <a:lnTo>
                  <a:pt x="2257229" y="88899"/>
                </a:lnTo>
                <a:lnTo>
                  <a:pt x="2232974" y="88899"/>
                </a:lnTo>
                <a:lnTo>
                  <a:pt x="2184263" y="63499"/>
                </a:lnTo>
                <a:lnTo>
                  <a:pt x="2159837" y="63499"/>
                </a:lnTo>
                <a:lnTo>
                  <a:pt x="2135382" y="50799"/>
                </a:lnTo>
                <a:close/>
              </a:path>
              <a:path w="3042920" h="1638300">
                <a:moveTo>
                  <a:pt x="851288" y="114299"/>
                </a:moveTo>
                <a:lnTo>
                  <a:pt x="322264" y="114299"/>
                </a:lnTo>
                <a:lnTo>
                  <a:pt x="298299" y="126999"/>
                </a:lnTo>
                <a:lnTo>
                  <a:pt x="873929" y="126999"/>
                </a:lnTo>
                <a:lnTo>
                  <a:pt x="851288" y="114299"/>
                </a:lnTo>
                <a:close/>
              </a:path>
              <a:path w="3042920" h="1638300">
                <a:moveTo>
                  <a:pt x="805358" y="101599"/>
                </a:moveTo>
                <a:lnTo>
                  <a:pt x="373460" y="101599"/>
                </a:lnTo>
                <a:lnTo>
                  <a:pt x="347367" y="114299"/>
                </a:lnTo>
                <a:lnTo>
                  <a:pt x="828428" y="114299"/>
                </a:lnTo>
                <a:lnTo>
                  <a:pt x="805358" y="101599"/>
                </a:lnTo>
                <a:close/>
              </a:path>
              <a:path w="3042920" h="1638300">
                <a:moveTo>
                  <a:pt x="599812" y="88899"/>
                </a:moveTo>
                <a:lnTo>
                  <a:pt x="484724" y="88899"/>
                </a:lnTo>
                <a:lnTo>
                  <a:pt x="456174" y="101599"/>
                </a:lnTo>
                <a:lnTo>
                  <a:pt x="628057" y="101599"/>
                </a:lnTo>
                <a:lnTo>
                  <a:pt x="599812" y="88899"/>
                </a:lnTo>
                <a:close/>
              </a:path>
              <a:path w="3042920" h="1638300">
                <a:moveTo>
                  <a:pt x="2086445" y="38099"/>
                </a:moveTo>
                <a:lnTo>
                  <a:pt x="1475543" y="38099"/>
                </a:lnTo>
                <a:lnTo>
                  <a:pt x="1456954" y="50799"/>
                </a:lnTo>
                <a:lnTo>
                  <a:pt x="2110913" y="50799"/>
                </a:lnTo>
                <a:lnTo>
                  <a:pt x="2086445" y="38099"/>
                </a:lnTo>
                <a:close/>
              </a:path>
              <a:path w="3042920" h="1638300">
                <a:moveTo>
                  <a:pt x="2037567" y="25399"/>
                </a:moveTo>
                <a:lnTo>
                  <a:pt x="1515899" y="25399"/>
                </a:lnTo>
                <a:lnTo>
                  <a:pt x="1495215" y="38099"/>
                </a:lnTo>
                <a:lnTo>
                  <a:pt x="2061991" y="38099"/>
                </a:lnTo>
                <a:lnTo>
                  <a:pt x="2037567" y="25399"/>
                </a:lnTo>
                <a:close/>
              </a:path>
              <a:path w="3042920" h="1638300">
                <a:moveTo>
                  <a:pt x="1988864" y="12699"/>
                </a:moveTo>
                <a:lnTo>
                  <a:pt x="1606477" y="12699"/>
                </a:lnTo>
                <a:lnTo>
                  <a:pt x="1582802" y="25399"/>
                </a:lnTo>
                <a:lnTo>
                  <a:pt x="2013187" y="25399"/>
                </a:lnTo>
                <a:lnTo>
                  <a:pt x="1988864" y="12699"/>
                </a:lnTo>
                <a:close/>
              </a:path>
              <a:path w="3042920" h="1638300">
                <a:moveTo>
                  <a:pt x="1836318" y="0"/>
                </a:moveTo>
                <a:lnTo>
                  <a:pt x="1783992" y="0"/>
                </a:lnTo>
                <a:lnTo>
                  <a:pt x="1757879" y="12699"/>
                </a:lnTo>
                <a:lnTo>
                  <a:pt x="1862386" y="12699"/>
                </a:lnTo>
                <a:lnTo>
                  <a:pt x="1836318" y="0"/>
                </a:lnTo>
                <a:close/>
              </a:path>
            </a:pathLst>
          </a:custGeom>
          <a:solidFill>
            <a:srgbClr val="00CCFF"/>
          </a:solidFill>
        </p:spPr>
        <p:txBody>
          <a:bodyPr wrap="square" lIns="0" tIns="0" rIns="0" bIns="0" rtlCol="0"/>
          <a:lstStyle/>
          <a:p>
            <a:endParaRPr/>
          </a:p>
        </p:txBody>
      </p:sp>
      <p:sp>
        <p:nvSpPr>
          <p:cNvPr id="177" name="object 177"/>
          <p:cNvSpPr/>
          <p:nvPr/>
        </p:nvSpPr>
        <p:spPr>
          <a:xfrm>
            <a:off x="8213217" y="5040884"/>
            <a:ext cx="139700" cy="523875"/>
          </a:xfrm>
          <a:custGeom>
            <a:avLst/>
            <a:gdLst/>
            <a:ahLst/>
            <a:cxnLst/>
            <a:rect l="l" t="t" r="r" b="b"/>
            <a:pathLst>
              <a:path w="139700" h="523875">
                <a:moveTo>
                  <a:pt x="0" y="523875"/>
                </a:moveTo>
                <a:lnTo>
                  <a:pt x="139700" y="0"/>
                </a:lnTo>
              </a:path>
            </a:pathLst>
          </a:custGeom>
          <a:ln w="12700">
            <a:solidFill>
              <a:srgbClr val="163793"/>
            </a:solidFill>
          </a:ln>
        </p:spPr>
        <p:txBody>
          <a:bodyPr wrap="square" lIns="0" tIns="0" rIns="0" bIns="0" rtlCol="0"/>
          <a:lstStyle/>
          <a:p>
            <a:endParaRPr/>
          </a:p>
        </p:txBody>
      </p:sp>
      <p:sp>
        <p:nvSpPr>
          <p:cNvPr id="178" name="object 178"/>
          <p:cNvSpPr/>
          <p:nvPr/>
        </p:nvSpPr>
        <p:spPr>
          <a:xfrm>
            <a:off x="8125841" y="5555234"/>
            <a:ext cx="85725" cy="3175"/>
          </a:xfrm>
          <a:custGeom>
            <a:avLst/>
            <a:gdLst/>
            <a:ahLst/>
            <a:cxnLst/>
            <a:rect l="l" t="t" r="r" b="b"/>
            <a:pathLst>
              <a:path w="85725" h="3175">
                <a:moveTo>
                  <a:pt x="0" y="0"/>
                </a:moveTo>
                <a:lnTo>
                  <a:pt x="85725" y="3174"/>
                </a:lnTo>
              </a:path>
            </a:pathLst>
          </a:custGeom>
          <a:ln w="12700">
            <a:solidFill>
              <a:srgbClr val="C0C0C0"/>
            </a:solidFill>
          </a:ln>
        </p:spPr>
        <p:txBody>
          <a:bodyPr wrap="square" lIns="0" tIns="0" rIns="0" bIns="0" rtlCol="0"/>
          <a:lstStyle/>
          <a:p>
            <a:endParaRPr/>
          </a:p>
        </p:txBody>
      </p:sp>
      <p:sp>
        <p:nvSpPr>
          <p:cNvPr id="179" name="object 179"/>
          <p:cNvSpPr/>
          <p:nvPr/>
        </p:nvSpPr>
        <p:spPr>
          <a:xfrm>
            <a:off x="8295767" y="5247259"/>
            <a:ext cx="114300" cy="0"/>
          </a:xfrm>
          <a:custGeom>
            <a:avLst/>
            <a:gdLst/>
            <a:ahLst/>
            <a:cxnLst/>
            <a:rect l="l" t="t" r="r" b="b"/>
            <a:pathLst>
              <a:path w="114300">
                <a:moveTo>
                  <a:pt x="0" y="0"/>
                </a:moveTo>
                <a:lnTo>
                  <a:pt x="114300" y="0"/>
                </a:lnTo>
              </a:path>
            </a:pathLst>
          </a:custGeom>
          <a:ln w="12700">
            <a:solidFill>
              <a:srgbClr val="163793"/>
            </a:solidFill>
          </a:ln>
        </p:spPr>
        <p:txBody>
          <a:bodyPr wrap="square" lIns="0" tIns="0" rIns="0" bIns="0" rtlCol="0"/>
          <a:lstStyle/>
          <a:p>
            <a:endParaRPr/>
          </a:p>
        </p:txBody>
      </p:sp>
      <p:sp>
        <p:nvSpPr>
          <p:cNvPr id="180" name="object 180"/>
          <p:cNvSpPr/>
          <p:nvPr/>
        </p:nvSpPr>
        <p:spPr>
          <a:xfrm>
            <a:off x="7533767" y="4771009"/>
            <a:ext cx="390525" cy="184150"/>
          </a:xfrm>
          <a:custGeom>
            <a:avLst/>
            <a:gdLst/>
            <a:ahLst/>
            <a:cxnLst/>
            <a:rect l="l" t="t" r="r" b="b"/>
            <a:pathLst>
              <a:path w="390525" h="184150">
                <a:moveTo>
                  <a:pt x="0" y="0"/>
                </a:moveTo>
                <a:lnTo>
                  <a:pt x="390525" y="184150"/>
                </a:lnTo>
              </a:path>
            </a:pathLst>
          </a:custGeom>
          <a:ln w="12700">
            <a:solidFill>
              <a:srgbClr val="163793"/>
            </a:solidFill>
          </a:ln>
        </p:spPr>
        <p:txBody>
          <a:bodyPr wrap="square" lIns="0" tIns="0" rIns="0" bIns="0" rtlCol="0"/>
          <a:lstStyle/>
          <a:p>
            <a:endParaRPr/>
          </a:p>
        </p:txBody>
      </p:sp>
      <p:sp>
        <p:nvSpPr>
          <p:cNvPr id="181" name="object 181"/>
          <p:cNvSpPr/>
          <p:nvPr/>
        </p:nvSpPr>
        <p:spPr>
          <a:xfrm>
            <a:off x="6912991" y="4758309"/>
            <a:ext cx="322580" cy="198755"/>
          </a:xfrm>
          <a:custGeom>
            <a:avLst/>
            <a:gdLst/>
            <a:ahLst/>
            <a:cxnLst/>
            <a:rect l="l" t="t" r="r" b="b"/>
            <a:pathLst>
              <a:path w="322579" h="198754">
                <a:moveTo>
                  <a:pt x="0" y="198374"/>
                </a:moveTo>
                <a:lnTo>
                  <a:pt x="322325" y="0"/>
                </a:lnTo>
              </a:path>
            </a:pathLst>
          </a:custGeom>
          <a:ln w="12700">
            <a:solidFill>
              <a:srgbClr val="163793"/>
            </a:solidFill>
          </a:ln>
        </p:spPr>
        <p:txBody>
          <a:bodyPr wrap="square" lIns="0" tIns="0" rIns="0" bIns="0" rtlCol="0"/>
          <a:lstStyle/>
          <a:p>
            <a:endParaRPr/>
          </a:p>
        </p:txBody>
      </p:sp>
      <p:sp>
        <p:nvSpPr>
          <p:cNvPr id="182" name="object 182"/>
          <p:cNvSpPr/>
          <p:nvPr/>
        </p:nvSpPr>
        <p:spPr>
          <a:xfrm>
            <a:off x="6955917" y="5050409"/>
            <a:ext cx="971550" cy="0"/>
          </a:xfrm>
          <a:custGeom>
            <a:avLst/>
            <a:gdLst/>
            <a:ahLst/>
            <a:cxnLst/>
            <a:rect l="l" t="t" r="r" b="b"/>
            <a:pathLst>
              <a:path w="971550">
                <a:moveTo>
                  <a:pt x="0" y="0"/>
                </a:moveTo>
                <a:lnTo>
                  <a:pt x="971550" y="0"/>
                </a:lnTo>
              </a:path>
            </a:pathLst>
          </a:custGeom>
          <a:ln w="12700">
            <a:solidFill>
              <a:srgbClr val="163793"/>
            </a:solidFill>
          </a:ln>
        </p:spPr>
        <p:txBody>
          <a:bodyPr wrap="square" lIns="0" tIns="0" rIns="0" bIns="0" rtlCol="0"/>
          <a:lstStyle/>
          <a:p>
            <a:endParaRPr/>
          </a:p>
        </p:txBody>
      </p:sp>
      <p:sp>
        <p:nvSpPr>
          <p:cNvPr id="183" name="object 183"/>
          <p:cNvSpPr/>
          <p:nvPr/>
        </p:nvSpPr>
        <p:spPr>
          <a:xfrm>
            <a:off x="6276466" y="4847209"/>
            <a:ext cx="263525" cy="85725"/>
          </a:xfrm>
          <a:custGeom>
            <a:avLst/>
            <a:gdLst/>
            <a:ahLst/>
            <a:cxnLst/>
            <a:rect l="l" t="t" r="r" b="b"/>
            <a:pathLst>
              <a:path w="263525" h="85725">
                <a:moveTo>
                  <a:pt x="0" y="0"/>
                </a:moveTo>
                <a:lnTo>
                  <a:pt x="263525" y="85725"/>
                </a:lnTo>
              </a:path>
            </a:pathLst>
          </a:custGeom>
          <a:ln w="12700">
            <a:solidFill>
              <a:srgbClr val="163793"/>
            </a:solidFill>
          </a:ln>
        </p:spPr>
        <p:txBody>
          <a:bodyPr wrap="square" lIns="0" tIns="0" rIns="0" bIns="0" rtlCol="0"/>
          <a:lstStyle/>
          <a:p>
            <a:endParaRPr/>
          </a:p>
        </p:txBody>
      </p:sp>
      <p:sp>
        <p:nvSpPr>
          <p:cNvPr id="184" name="object 184"/>
          <p:cNvSpPr/>
          <p:nvPr/>
        </p:nvSpPr>
        <p:spPr>
          <a:xfrm>
            <a:off x="6017640" y="5056759"/>
            <a:ext cx="412750" cy="127000"/>
          </a:xfrm>
          <a:custGeom>
            <a:avLst/>
            <a:gdLst/>
            <a:ahLst/>
            <a:cxnLst/>
            <a:rect l="l" t="t" r="r" b="b"/>
            <a:pathLst>
              <a:path w="412750" h="127000">
                <a:moveTo>
                  <a:pt x="0" y="127000"/>
                </a:moveTo>
                <a:lnTo>
                  <a:pt x="412750" y="0"/>
                </a:lnTo>
              </a:path>
            </a:pathLst>
          </a:custGeom>
          <a:ln w="12700">
            <a:solidFill>
              <a:srgbClr val="163793"/>
            </a:solidFill>
          </a:ln>
        </p:spPr>
        <p:txBody>
          <a:bodyPr wrap="square" lIns="0" tIns="0" rIns="0" bIns="0" rtlCol="0"/>
          <a:lstStyle/>
          <a:p>
            <a:endParaRPr/>
          </a:p>
        </p:txBody>
      </p:sp>
      <p:sp>
        <p:nvSpPr>
          <p:cNvPr id="185" name="object 185"/>
          <p:cNvSpPr/>
          <p:nvPr/>
        </p:nvSpPr>
        <p:spPr>
          <a:xfrm>
            <a:off x="6443090" y="5144008"/>
            <a:ext cx="142875" cy="198755"/>
          </a:xfrm>
          <a:custGeom>
            <a:avLst/>
            <a:gdLst/>
            <a:ahLst/>
            <a:cxnLst/>
            <a:rect l="l" t="t" r="r" b="b"/>
            <a:pathLst>
              <a:path w="142875" h="198754">
                <a:moveTo>
                  <a:pt x="142875" y="0"/>
                </a:moveTo>
                <a:lnTo>
                  <a:pt x="0" y="198501"/>
                </a:lnTo>
              </a:path>
            </a:pathLst>
          </a:custGeom>
          <a:ln w="12700">
            <a:solidFill>
              <a:srgbClr val="163793"/>
            </a:solidFill>
          </a:ln>
        </p:spPr>
        <p:txBody>
          <a:bodyPr wrap="square" lIns="0" tIns="0" rIns="0" bIns="0" rtlCol="0"/>
          <a:lstStyle/>
          <a:p>
            <a:endParaRPr/>
          </a:p>
        </p:txBody>
      </p:sp>
      <p:sp>
        <p:nvSpPr>
          <p:cNvPr id="186" name="object 186"/>
          <p:cNvSpPr/>
          <p:nvPr/>
        </p:nvSpPr>
        <p:spPr>
          <a:xfrm>
            <a:off x="6763766" y="5171059"/>
            <a:ext cx="74930" cy="173355"/>
          </a:xfrm>
          <a:custGeom>
            <a:avLst/>
            <a:gdLst/>
            <a:ahLst/>
            <a:cxnLst/>
            <a:rect l="l" t="t" r="r" b="b"/>
            <a:pathLst>
              <a:path w="74929" h="173354">
                <a:moveTo>
                  <a:pt x="74675" y="172974"/>
                </a:moveTo>
                <a:lnTo>
                  <a:pt x="0" y="0"/>
                </a:lnTo>
              </a:path>
            </a:pathLst>
          </a:custGeom>
          <a:ln w="12700">
            <a:solidFill>
              <a:srgbClr val="163793"/>
            </a:solidFill>
          </a:ln>
        </p:spPr>
        <p:txBody>
          <a:bodyPr wrap="square" lIns="0" tIns="0" rIns="0" bIns="0" rtlCol="0"/>
          <a:lstStyle/>
          <a:p>
            <a:endParaRPr/>
          </a:p>
        </p:txBody>
      </p:sp>
      <p:sp>
        <p:nvSpPr>
          <p:cNvPr id="187" name="object 187"/>
          <p:cNvSpPr/>
          <p:nvPr/>
        </p:nvSpPr>
        <p:spPr>
          <a:xfrm>
            <a:off x="6919341" y="5126609"/>
            <a:ext cx="503555" cy="269875"/>
          </a:xfrm>
          <a:custGeom>
            <a:avLst/>
            <a:gdLst/>
            <a:ahLst/>
            <a:cxnLst/>
            <a:rect l="l" t="t" r="r" b="b"/>
            <a:pathLst>
              <a:path w="503554" h="269875">
                <a:moveTo>
                  <a:pt x="0" y="0"/>
                </a:moveTo>
                <a:lnTo>
                  <a:pt x="503300" y="269875"/>
                </a:lnTo>
              </a:path>
            </a:pathLst>
          </a:custGeom>
          <a:ln w="12700">
            <a:solidFill>
              <a:srgbClr val="163793"/>
            </a:solidFill>
          </a:ln>
        </p:spPr>
        <p:txBody>
          <a:bodyPr wrap="square" lIns="0" tIns="0" rIns="0" bIns="0" rtlCol="0"/>
          <a:lstStyle/>
          <a:p>
            <a:endParaRPr/>
          </a:p>
        </p:txBody>
      </p:sp>
      <p:sp>
        <p:nvSpPr>
          <p:cNvPr id="188" name="object 188"/>
          <p:cNvSpPr/>
          <p:nvPr/>
        </p:nvSpPr>
        <p:spPr>
          <a:xfrm>
            <a:off x="7448042" y="4148709"/>
            <a:ext cx="227329" cy="436880"/>
          </a:xfrm>
          <a:custGeom>
            <a:avLst/>
            <a:gdLst/>
            <a:ahLst/>
            <a:cxnLst/>
            <a:rect l="l" t="t" r="r" b="b"/>
            <a:pathLst>
              <a:path w="227329" h="436879">
                <a:moveTo>
                  <a:pt x="0" y="436499"/>
                </a:moveTo>
                <a:lnTo>
                  <a:pt x="226949" y="0"/>
                </a:lnTo>
              </a:path>
            </a:pathLst>
          </a:custGeom>
          <a:ln w="12699">
            <a:solidFill>
              <a:srgbClr val="163793"/>
            </a:solidFill>
          </a:ln>
        </p:spPr>
        <p:txBody>
          <a:bodyPr wrap="square" lIns="0" tIns="0" rIns="0" bIns="0" rtlCol="0"/>
          <a:lstStyle/>
          <a:p>
            <a:endParaRPr/>
          </a:p>
        </p:txBody>
      </p:sp>
      <p:sp>
        <p:nvSpPr>
          <p:cNvPr id="189" name="object 189"/>
          <p:cNvSpPr/>
          <p:nvPr/>
        </p:nvSpPr>
        <p:spPr>
          <a:xfrm>
            <a:off x="5951029" y="4607496"/>
            <a:ext cx="414337" cy="373062"/>
          </a:xfrm>
          <a:prstGeom prst="rect">
            <a:avLst/>
          </a:prstGeom>
          <a:blipFill>
            <a:blip r:embed="rId40" cstate="print"/>
            <a:stretch>
              <a:fillRect/>
            </a:stretch>
          </a:blipFill>
        </p:spPr>
        <p:txBody>
          <a:bodyPr wrap="square" lIns="0" tIns="0" rIns="0" bIns="0" rtlCol="0"/>
          <a:lstStyle/>
          <a:p>
            <a:endParaRPr/>
          </a:p>
        </p:txBody>
      </p:sp>
      <p:sp>
        <p:nvSpPr>
          <p:cNvPr id="190" name="object 190"/>
          <p:cNvSpPr/>
          <p:nvPr/>
        </p:nvSpPr>
        <p:spPr>
          <a:xfrm>
            <a:off x="6127750" y="4643246"/>
            <a:ext cx="195325" cy="170941"/>
          </a:xfrm>
          <a:prstGeom prst="rect">
            <a:avLst/>
          </a:prstGeom>
          <a:blipFill>
            <a:blip r:embed="rId41" cstate="print"/>
            <a:stretch>
              <a:fillRect/>
            </a:stretch>
          </a:blipFill>
        </p:spPr>
        <p:txBody>
          <a:bodyPr wrap="square" lIns="0" tIns="0" rIns="0" bIns="0" rtlCol="0"/>
          <a:lstStyle/>
          <a:p>
            <a:endParaRPr/>
          </a:p>
        </p:txBody>
      </p:sp>
      <p:sp>
        <p:nvSpPr>
          <p:cNvPr id="191" name="object 191"/>
          <p:cNvSpPr/>
          <p:nvPr/>
        </p:nvSpPr>
        <p:spPr>
          <a:xfrm>
            <a:off x="5633465" y="5028184"/>
            <a:ext cx="482600" cy="406399"/>
          </a:xfrm>
          <a:prstGeom prst="rect">
            <a:avLst/>
          </a:prstGeom>
          <a:blipFill>
            <a:blip r:embed="rId42" cstate="print"/>
            <a:stretch>
              <a:fillRect/>
            </a:stretch>
          </a:blipFill>
        </p:spPr>
        <p:txBody>
          <a:bodyPr wrap="square" lIns="0" tIns="0" rIns="0" bIns="0" rtlCol="0"/>
          <a:lstStyle/>
          <a:p>
            <a:endParaRPr/>
          </a:p>
        </p:txBody>
      </p:sp>
      <p:sp>
        <p:nvSpPr>
          <p:cNvPr id="192" name="object 192"/>
          <p:cNvSpPr/>
          <p:nvPr/>
        </p:nvSpPr>
        <p:spPr>
          <a:xfrm>
            <a:off x="5839333" y="5067172"/>
            <a:ext cx="227583" cy="186181"/>
          </a:xfrm>
          <a:prstGeom prst="rect">
            <a:avLst/>
          </a:prstGeom>
          <a:blipFill>
            <a:blip r:embed="rId43" cstate="print"/>
            <a:stretch>
              <a:fillRect/>
            </a:stretch>
          </a:blipFill>
        </p:spPr>
        <p:txBody>
          <a:bodyPr wrap="square" lIns="0" tIns="0" rIns="0" bIns="0" rtlCol="0"/>
          <a:lstStyle/>
          <a:p>
            <a:endParaRPr/>
          </a:p>
        </p:txBody>
      </p:sp>
      <p:sp>
        <p:nvSpPr>
          <p:cNvPr id="193" name="object 193"/>
          <p:cNvSpPr/>
          <p:nvPr/>
        </p:nvSpPr>
        <p:spPr>
          <a:xfrm>
            <a:off x="6111303" y="5329770"/>
            <a:ext cx="427037" cy="349250"/>
          </a:xfrm>
          <a:prstGeom prst="rect">
            <a:avLst/>
          </a:prstGeom>
          <a:blipFill>
            <a:blip r:embed="rId44" cstate="print"/>
            <a:stretch>
              <a:fillRect/>
            </a:stretch>
          </a:blipFill>
        </p:spPr>
        <p:txBody>
          <a:bodyPr wrap="square" lIns="0" tIns="0" rIns="0" bIns="0" rtlCol="0"/>
          <a:lstStyle/>
          <a:p>
            <a:endParaRPr/>
          </a:p>
        </p:txBody>
      </p:sp>
      <p:sp>
        <p:nvSpPr>
          <p:cNvPr id="194" name="object 194"/>
          <p:cNvSpPr/>
          <p:nvPr/>
        </p:nvSpPr>
        <p:spPr>
          <a:xfrm>
            <a:off x="6293484" y="5363209"/>
            <a:ext cx="201294" cy="160147"/>
          </a:xfrm>
          <a:prstGeom prst="rect">
            <a:avLst/>
          </a:prstGeom>
          <a:blipFill>
            <a:blip r:embed="rId45" cstate="print"/>
            <a:stretch>
              <a:fillRect/>
            </a:stretch>
          </a:blipFill>
        </p:spPr>
        <p:txBody>
          <a:bodyPr wrap="square" lIns="0" tIns="0" rIns="0" bIns="0" rtlCol="0"/>
          <a:lstStyle/>
          <a:p>
            <a:endParaRPr/>
          </a:p>
        </p:txBody>
      </p:sp>
      <p:sp>
        <p:nvSpPr>
          <p:cNvPr id="195" name="object 195"/>
          <p:cNvSpPr/>
          <p:nvPr/>
        </p:nvSpPr>
        <p:spPr>
          <a:xfrm>
            <a:off x="6725666" y="5312308"/>
            <a:ext cx="427037" cy="350837"/>
          </a:xfrm>
          <a:prstGeom prst="rect">
            <a:avLst/>
          </a:prstGeom>
          <a:blipFill>
            <a:blip r:embed="rId46" cstate="print"/>
            <a:stretch>
              <a:fillRect/>
            </a:stretch>
          </a:blipFill>
        </p:spPr>
        <p:txBody>
          <a:bodyPr wrap="square" lIns="0" tIns="0" rIns="0" bIns="0" rtlCol="0"/>
          <a:lstStyle/>
          <a:p>
            <a:endParaRPr/>
          </a:p>
        </p:txBody>
      </p:sp>
      <p:sp>
        <p:nvSpPr>
          <p:cNvPr id="196" name="object 196"/>
          <p:cNvSpPr/>
          <p:nvPr/>
        </p:nvSpPr>
        <p:spPr>
          <a:xfrm>
            <a:off x="6769227" y="5345938"/>
            <a:ext cx="201422" cy="160781"/>
          </a:xfrm>
          <a:prstGeom prst="rect">
            <a:avLst/>
          </a:prstGeom>
          <a:blipFill>
            <a:blip r:embed="rId47" cstate="print"/>
            <a:stretch>
              <a:fillRect/>
            </a:stretch>
          </a:blipFill>
        </p:spPr>
        <p:txBody>
          <a:bodyPr wrap="square" lIns="0" tIns="0" rIns="0" bIns="0" rtlCol="0"/>
          <a:lstStyle/>
          <a:p>
            <a:endParaRPr/>
          </a:p>
        </p:txBody>
      </p:sp>
      <p:sp>
        <p:nvSpPr>
          <p:cNvPr id="197" name="object 197"/>
          <p:cNvSpPr/>
          <p:nvPr/>
        </p:nvSpPr>
        <p:spPr>
          <a:xfrm>
            <a:off x="7140956" y="4686300"/>
            <a:ext cx="614045" cy="135508"/>
          </a:xfrm>
          <a:prstGeom prst="rect">
            <a:avLst/>
          </a:prstGeom>
          <a:blipFill>
            <a:blip r:embed="rId48" cstate="print"/>
            <a:stretch>
              <a:fillRect/>
            </a:stretch>
          </a:blipFill>
        </p:spPr>
        <p:txBody>
          <a:bodyPr wrap="square" lIns="0" tIns="0" rIns="0" bIns="0" rtlCol="0"/>
          <a:lstStyle/>
          <a:p>
            <a:endParaRPr/>
          </a:p>
        </p:txBody>
      </p:sp>
      <p:sp>
        <p:nvSpPr>
          <p:cNvPr id="198" name="object 198"/>
          <p:cNvSpPr/>
          <p:nvPr/>
        </p:nvSpPr>
        <p:spPr>
          <a:xfrm>
            <a:off x="7140956" y="4686300"/>
            <a:ext cx="614045" cy="135890"/>
          </a:xfrm>
          <a:custGeom>
            <a:avLst/>
            <a:gdLst/>
            <a:ahLst/>
            <a:cxnLst/>
            <a:rect l="l" t="t" r="r" b="b"/>
            <a:pathLst>
              <a:path w="614045" h="135889">
                <a:moveTo>
                  <a:pt x="0" y="67691"/>
                </a:moveTo>
                <a:lnTo>
                  <a:pt x="34262" y="36603"/>
                </a:lnTo>
                <a:lnTo>
                  <a:pt x="73896" y="23657"/>
                </a:lnTo>
                <a:lnTo>
                  <a:pt x="125693" y="13073"/>
                </a:lnTo>
                <a:lnTo>
                  <a:pt x="165930" y="7564"/>
                </a:lnTo>
                <a:lnTo>
                  <a:pt x="209995" y="3455"/>
                </a:lnTo>
                <a:lnTo>
                  <a:pt x="257257" y="887"/>
                </a:lnTo>
                <a:lnTo>
                  <a:pt x="307086" y="0"/>
                </a:lnTo>
                <a:lnTo>
                  <a:pt x="332263" y="224"/>
                </a:lnTo>
                <a:lnTo>
                  <a:pt x="380857" y="1969"/>
                </a:lnTo>
                <a:lnTo>
                  <a:pt x="426575" y="5326"/>
                </a:lnTo>
                <a:lnTo>
                  <a:pt x="468786" y="10152"/>
                </a:lnTo>
                <a:lnTo>
                  <a:pt x="506858" y="16310"/>
                </a:lnTo>
                <a:lnTo>
                  <a:pt x="554824" y="27733"/>
                </a:lnTo>
                <a:lnTo>
                  <a:pt x="598397" y="46313"/>
                </a:lnTo>
                <a:lnTo>
                  <a:pt x="614045" y="67691"/>
                </a:lnTo>
                <a:lnTo>
                  <a:pt x="613027" y="73254"/>
                </a:lnTo>
                <a:lnTo>
                  <a:pt x="579785" y="98861"/>
                </a:lnTo>
                <a:lnTo>
                  <a:pt x="540159" y="111830"/>
                </a:lnTo>
                <a:lnTo>
                  <a:pt x="488379" y="122426"/>
                </a:lnTo>
                <a:lnTo>
                  <a:pt x="448158" y="127941"/>
                </a:lnTo>
                <a:lnTo>
                  <a:pt x="404115" y="132052"/>
                </a:lnTo>
                <a:lnTo>
                  <a:pt x="356880" y="134621"/>
                </a:lnTo>
                <a:lnTo>
                  <a:pt x="307086" y="135508"/>
                </a:lnTo>
                <a:lnTo>
                  <a:pt x="281890" y="135284"/>
                </a:lnTo>
                <a:lnTo>
                  <a:pt x="233265" y="133538"/>
                </a:lnTo>
                <a:lnTo>
                  <a:pt x="187523" y="130180"/>
                </a:lnTo>
                <a:lnTo>
                  <a:pt x="145293" y="125350"/>
                </a:lnTo>
                <a:lnTo>
                  <a:pt x="107207" y="119187"/>
                </a:lnTo>
                <a:lnTo>
                  <a:pt x="59228" y="107747"/>
                </a:lnTo>
                <a:lnTo>
                  <a:pt x="15648" y="89130"/>
                </a:lnTo>
                <a:lnTo>
                  <a:pt x="0" y="67691"/>
                </a:lnTo>
                <a:close/>
              </a:path>
            </a:pathLst>
          </a:custGeom>
          <a:ln w="9525">
            <a:solidFill>
              <a:srgbClr val="163793"/>
            </a:solidFill>
          </a:ln>
        </p:spPr>
        <p:txBody>
          <a:bodyPr wrap="square" lIns="0" tIns="0" rIns="0" bIns="0" rtlCol="0"/>
          <a:lstStyle/>
          <a:p>
            <a:endParaRPr/>
          </a:p>
        </p:txBody>
      </p:sp>
      <p:sp>
        <p:nvSpPr>
          <p:cNvPr id="199" name="object 199"/>
          <p:cNvSpPr/>
          <p:nvPr/>
        </p:nvSpPr>
        <p:spPr>
          <a:xfrm>
            <a:off x="7140956" y="4670888"/>
            <a:ext cx="616610" cy="84372"/>
          </a:xfrm>
          <a:prstGeom prst="rect">
            <a:avLst/>
          </a:prstGeom>
          <a:blipFill>
            <a:blip r:embed="rId49" cstate="print"/>
            <a:stretch>
              <a:fillRect/>
            </a:stretch>
          </a:blipFill>
        </p:spPr>
        <p:txBody>
          <a:bodyPr wrap="square" lIns="0" tIns="0" rIns="0" bIns="0" rtlCol="0"/>
          <a:lstStyle/>
          <a:p>
            <a:endParaRPr/>
          </a:p>
        </p:txBody>
      </p:sp>
      <p:sp>
        <p:nvSpPr>
          <p:cNvPr id="200" name="object 200"/>
          <p:cNvSpPr/>
          <p:nvPr/>
        </p:nvSpPr>
        <p:spPr>
          <a:xfrm>
            <a:off x="7138416" y="4578858"/>
            <a:ext cx="614044" cy="158496"/>
          </a:xfrm>
          <a:prstGeom prst="rect">
            <a:avLst/>
          </a:prstGeom>
          <a:blipFill>
            <a:blip r:embed="rId50" cstate="print"/>
            <a:stretch>
              <a:fillRect/>
            </a:stretch>
          </a:blipFill>
        </p:spPr>
        <p:txBody>
          <a:bodyPr wrap="square" lIns="0" tIns="0" rIns="0" bIns="0" rtlCol="0"/>
          <a:lstStyle/>
          <a:p>
            <a:endParaRPr/>
          </a:p>
        </p:txBody>
      </p:sp>
      <p:sp>
        <p:nvSpPr>
          <p:cNvPr id="201" name="object 201"/>
          <p:cNvSpPr/>
          <p:nvPr/>
        </p:nvSpPr>
        <p:spPr>
          <a:xfrm>
            <a:off x="7138416" y="4578858"/>
            <a:ext cx="614045" cy="158750"/>
          </a:xfrm>
          <a:custGeom>
            <a:avLst/>
            <a:gdLst/>
            <a:ahLst/>
            <a:cxnLst/>
            <a:rect l="l" t="t" r="r" b="b"/>
            <a:pathLst>
              <a:path w="614045" h="158750">
                <a:moveTo>
                  <a:pt x="0" y="79248"/>
                </a:moveTo>
                <a:lnTo>
                  <a:pt x="24139" y="48434"/>
                </a:lnTo>
                <a:lnTo>
                  <a:pt x="59265" y="32479"/>
                </a:lnTo>
                <a:lnTo>
                  <a:pt x="107259" y="19102"/>
                </a:lnTo>
                <a:lnTo>
                  <a:pt x="145350" y="11892"/>
                </a:lnTo>
                <a:lnTo>
                  <a:pt x="187577" y="6238"/>
                </a:lnTo>
                <a:lnTo>
                  <a:pt x="233307" y="2307"/>
                </a:lnTo>
                <a:lnTo>
                  <a:pt x="281907" y="263"/>
                </a:lnTo>
                <a:lnTo>
                  <a:pt x="307085" y="0"/>
                </a:lnTo>
                <a:lnTo>
                  <a:pt x="332263" y="263"/>
                </a:lnTo>
                <a:lnTo>
                  <a:pt x="380857" y="2307"/>
                </a:lnTo>
                <a:lnTo>
                  <a:pt x="426575" y="6238"/>
                </a:lnTo>
                <a:lnTo>
                  <a:pt x="468786" y="11892"/>
                </a:lnTo>
                <a:lnTo>
                  <a:pt x="506858" y="19102"/>
                </a:lnTo>
                <a:lnTo>
                  <a:pt x="554824" y="32479"/>
                </a:lnTo>
                <a:lnTo>
                  <a:pt x="589924" y="48434"/>
                </a:lnTo>
                <a:lnTo>
                  <a:pt x="614044" y="79248"/>
                </a:lnTo>
                <a:lnTo>
                  <a:pt x="613027" y="85754"/>
                </a:lnTo>
                <a:lnTo>
                  <a:pt x="579785" y="115687"/>
                </a:lnTo>
                <a:lnTo>
                  <a:pt x="540159" y="130841"/>
                </a:lnTo>
                <a:lnTo>
                  <a:pt x="488379" y="143219"/>
                </a:lnTo>
                <a:lnTo>
                  <a:pt x="448158" y="149659"/>
                </a:lnTo>
                <a:lnTo>
                  <a:pt x="404115" y="154460"/>
                </a:lnTo>
                <a:lnTo>
                  <a:pt x="356880" y="157460"/>
                </a:lnTo>
                <a:lnTo>
                  <a:pt x="307085" y="158496"/>
                </a:lnTo>
                <a:lnTo>
                  <a:pt x="281907" y="158233"/>
                </a:lnTo>
                <a:lnTo>
                  <a:pt x="233307" y="156195"/>
                </a:lnTo>
                <a:lnTo>
                  <a:pt x="187577" y="152274"/>
                </a:lnTo>
                <a:lnTo>
                  <a:pt x="145350" y="146634"/>
                </a:lnTo>
                <a:lnTo>
                  <a:pt x="107259" y="139435"/>
                </a:lnTo>
                <a:lnTo>
                  <a:pt x="59265" y="126071"/>
                </a:lnTo>
                <a:lnTo>
                  <a:pt x="24139" y="110114"/>
                </a:lnTo>
                <a:lnTo>
                  <a:pt x="0" y="79248"/>
                </a:lnTo>
                <a:close/>
              </a:path>
            </a:pathLst>
          </a:custGeom>
          <a:ln w="9525">
            <a:solidFill>
              <a:srgbClr val="163793"/>
            </a:solidFill>
          </a:ln>
        </p:spPr>
        <p:txBody>
          <a:bodyPr wrap="square" lIns="0" tIns="0" rIns="0" bIns="0" rtlCol="0"/>
          <a:lstStyle/>
          <a:p>
            <a:endParaRPr/>
          </a:p>
        </p:txBody>
      </p:sp>
      <p:sp>
        <p:nvSpPr>
          <p:cNvPr id="202" name="object 202"/>
          <p:cNvSpPr/>
          <p:nvPr/>
        </p:nvSpPr>
        <p:spPr>
          <a:xfrm>
            <a:off x="7261732" y="4619752"/>
            <a:ext cx="347345" cy="74295"/>
          </a:xfrm>
          <a:custGeom>
            <a:avLst/>
            <a:gdLst/>
            <a:ahLst/>
            <a:cxnLst/>
            <a:rect l="l" t="t" r="r" b="b"/>
            <a:pathLst>
              <a:path w="347345" h="74295">
                <a:moveTo>
                  <a:pt x="0" y="74168"/>
                </a:moveTo>
                <a:lnTo>
                  <a:pt x="107569" y="74168"/>
                </a:lnTo>
                <a:lnTo>
                  <a:pt x="215138" y="0"/>
                </a:lnTo>
                <a:lnTo>
                  <a:pt x="347345" y="0"/>
                </a:lnTo>
              </a:path>
            </a:pathLst>
          </a:custGeom>
          <a:ln w="12700">
            <a:solidFill>
              <a:srgbClr val="163793"/>
            </a:solidFill>
          </a:ln>
        </p:spPr>
        <p:txBody>
          <a:bodyPr wrap="square" lIns="0" tIns="0" rIns="0" bIns="0" rtlCol="0"/>
          <a:lstStyle/>
          <a:p>
            <a:endParaRPr/>
          </a:p>
        </p:txBody>
      </p:sp>
      <p:sp>
        <p:nvSpPr>
          <p:cNvPr id="203" name="object 203"/>
          <p:cNvSpPr/>
          <p:nvPr/>
        </p:nvSpPr>
        <p:spPr>
          <a:xfrm>
            <a:off x="7277481" y="4619752"/>
            <a:ext cx="316230" cy="74295"/>
          </a:xfrm>
          <a:custGeom>
            <a:avLst/>
            <a:gdLst/>
            <a:ahLst/>
            <a:cxnLst/>
            <a:rect l="l" t="t" r="r" b="b"/>
            <a:pathLst>
              <a:path w="316229" h="74295">
                <a:moveTo>
                  <a:pt x="0" y="0"/>
                </a:moveTo>
                <a:lnTo>
                  <a:pt x="107569" y="0"/>
                </a:lnTo>
                <a:lnTo>
                  <a:pt x="215011" y="74168"/>
                </a:lnTo>
                <a:lnTo>
                  <a:pt x="315849" y="74168"/>
                </a:lnTo>
              </a:path>
            </a:pathLst>
          </a:custGeom>
          <a:ln w="12700">
            <a:solidFill>
              <a:srgbClr val="163793"/>
            </a:solidFill>
          </a:ln>
        </p:spPr>
        <p:txBody>
          <a:bodyPr wrap="square" lIns="0" tIns="0" rIns="0" bIns="0" rtlCol="0"/>
          <a:lstStyle/>
          <a:p>
            <a:endParaRPr/>
          </a:p>
        </p:txBody>
      </p:sp>
      <p:sp>
        <p:nvSpPr>
          <p:cNvPr id="204" name="object 204"/>
          <p:cNvSpPr/>
          <p:nvPr/>
        </p:nvSpPr>
        <p:spPr>
          <a:xfrm>
            <a:off x="7140956" y="465302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05" name="object 205"/>
          <p:cNvSpPr/>
          <p:nvPr/>
        </p:nvSpPr>
        <p:spPr>
          <a:xfrm>
            <a:off x="7752460" y="465810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06" name="object 206"/>
          <p:cNvSpPr/>
          <p:nvPr/>
        </p:nvSpPr>
        <p:spPr>
          <a:xfrm>
            <a:off x="7774305" y="4984750"/>
            <a:ext cx="614172" cy="135508"/>
          </a:xfrm>
          <a:prstGeom prst="rect">
            <a:avLst/>
          </a:prstGeom>
          <a:blipFill>
            <a:blip r:embed="rId51" cstate="print"/>
            <a:stretch>
              <a:fillRect/>
            </a:stretch>
          </a:blipFill>
        </p:spPr>
        <p:txBody>
          <a:bodyPr wrap="square" lIns="0" tIns="0" rIns="0" bIns="0" rtlCol="0"/>
          <a:lstStyle/>
          <a:p>
            <a:endParaRPr/>
          </a:p>
        </p:txBody>
      </p:sp>
      <p:sp>
        <p:nvSpPr>
          <p:cNvPr id="207" name="object 207"/>
          <p:cNvSpPr/>
          <p:nvPr/>
        </p:nvSpPr>
        <p:spPr>
          <a:xfrm>
            <a:off x="7774305" y="4984750"/>
            <a:ext cx="614680" cy="135890"/>
          </a:xfrm>
          <a:custGeom>
            <a:avLst/>
            <a:gdLst/>
            <a:ahLst/>
            <a:cxnLst/>
            <a:rect l="l" t="t" r="r" b="b"/>
            <a:pathLst>
              <a:path w="614679" h="135889">
                <a:moveTo>
                  <a:pt x="0" y="67691"/>
                </a:moveTo>
                <a:lnTo>
                  <a:pt x="34286" y="36603"/>
                </a:lnTo>
                <a:lnTo>
                  <a:pt x="73939" y="23657"/>
                </a:lnTo>
                <a:lnTo>
                  <a:pt x="125748" y="13073"/>
                </a:lnTo>
                <a:lnTo>
                  <a:pt x="165986" y="7564"/>
                </a:lnTo>
                <a:lnTo>
                  <a:pt x="210043" y="3455"/>
                </a:lnTo>
                <a:lnTo>
                  <a:pt x="257288" y="887"/>
                </a:lnTo>
                <a:lnTo>
                  <a:pt x="307086" y="0"/>
                </a:lnTo>
                <a:lnTo>
                  <a:pt x="332264" y="224"/>
                </a:lnTo>
                <a:lnTo>
                  <a:pt x="380864" y="1969"/>
                </a:lnTo>
                <a:lnTo>
                  <a:pt x="426594" y="5326"/>
                </a:lnTo>
                <a:lnTo>
                  <a:pt x="468821" y="10152"/>
                </a:lnTo>
                <a:lnTo>
                  <a:pt x="506912" y="16310"/>
                </a:lnTo>
                <a:lnTo>
                  <a:pt x="554906" y="27733"/>
                </a:lnTo>
                <a:lnTo>
                  <a:pt x="598511" y="46313"/>
                </a:lnTo>
                <a:lnTo>
                  <a:pt x="614172" y="67691"/>
                </a:lnTo>
                <a:lnTo>
                  <a:pt x="613153" y="73254"/>
                </a:lnTo>
                <a:lnTo>
                  <a:pt x="579885" y="98861"/>
                </a:lnTo>
                <a:lnTo>
                  <a:pt x="540232" y="111830"/>
                </a:lnTo>
                <a:lnTo>
                  <a:pt x="488423" y="122426"/>
                </a:lnTo>
                <a:lnTo>
                  <a:pt x="448185" y="127941"/>
                </a:lnTo>
                <a:lnTo>
                  <a:pt x="404128" y="132052"/>
                </a:lnTo>
                <a:lnTo>
                  <a:pt x="356883" y="134621"/>
                </a:lnTo>
                <a:lnTo>
                  <a:pt x="307086" y="135508"/>
                </a:lnTo>
                <a:lnTo>
                  <a:pt x="281907" y="135284"/>
                </a:lnTo>
                <a:lnTo>
                  <a:pt x="233307" y="133538"/>
                </a:lnTo>
                <a:lnTo>
                  <a:pt x="187577" y="130180"/>
                </a:lnTo>
                <a:lnTo>
                  <a:pt x="145350" y="125350"/>
                </a:lnTo>
                <a:lnTo>
                  <a:pt x="107259" y="119187"/>
                </a:lnTo>
                <a:lnTo>
                  <a:pt x="59265" y="107747"/>
                </a:lnTo>
                <a:lnTo>
                  <a:pt x="15660" y="89130"/>
                </a:lnTo>
                <a:lnTo>
                  <a:pt x="0" y="67691"/>
                </a:lnTo>
                <a:close/>
              </a:path>
            </a:pathLst>
          </a:custGeom>
          <a:ln w="9524">
            <a:solidFill>
              <a:srgbClr val="163793"/>
            </a:solidFill>
          </a:ln>
        </p:spPr>
        <p:txBody>
          <a:bodyPr wrap="square" lIns="0" tIns="0" rIns="0" bIns="0" rtlCol="0"/>
          <a:lstStyle/>
          <a:p>
            <a:endParaRPr/>
          </a:p>
        </p:txBody>
      </p:sp>
      <p:sp>
        <p:nvSpPr>
          <p:cNvPr id="208" name="object 208"/>
          <p:cNvSpPr/>
          <p:nvPr/>
        </p:nvSpPr>
        <p:spPr>
          <a:xfrm>
            <a:off x="7774305" y="4969338"/>
            <a:ext cx="616610" cy="84372"/>
          </a:xfrm>
          <a:prstGeom prst="rect">
            <a:avLst/>
          </a:prstGeom>
          <a:blipFill>
            <a:blip r:embed="rId52" cstate="print"/>
            <a:stretch>
              <a:fillRect/>
            </a:stretch>
          </a:blipFill>
        </p:spPr>
        <p:txBody>
          <a:bodyPr wrap="square" lIns="0" tIns="0" rIns="0" bIns="0" rtlCol="0"/>
          <a:lstStyle/>
          <a:p>
            <a:endParaRPr/>
          </a:p>
        </p:txBody>
      </p:sp>
      <p:sp>
        <p:nvSpPr>
          <p:cNvPr id="209" name="object 209"/>
          <p:cNvSpPr/>
          <p:nvPr/>
        </p:nvSpPr>
        <p:spPr>
          <a:xfrm>
            <a:off x="7771892" y="4877308"/>
            <a:ext cx="614044" cy="158496"/>
          </a:xfrm>
          <a:prstGeom prst="rect">
            <a:avLst/>
          </a:prstGeom>
          <a:blipFill>
            <a:blip r:embed="rId50" cstate="print"/>
            <a:stretch>
              <a:fillRect/>
            </a:stretch>
          </a:blipFill>
        </p:spPr>
        <p:txBody>
          <a:bodyPr wrap="square" lIns="0" tIns="0" rIns="0" bIns="0" rtlCol="0"/>
          <a:lstStyle/>
          <a:p>
            <a:endParaRPr/>
          </a:p>
        </p:txBody>
      </p:sp>
      <p:sp>
        <p:nvSpPr>
          <p:cNvPr id="210" name="object 210"/>
          <p:cNvSpPr/>
          <p:nvPr/>
        </p:nvSpPr>
        <p:spPr>
          <a:xfrm>
            <a:off x="7771892" y="4877308"/>
            <a:ext cx="614045" cy="158750"/>
          </a:xfrm>
          <a:custGeom>
            <a:avLst/>
            <a:gdLst/>
            <a:ahLst/>
            <a:cxnLst/>
            <a:rect l="l" t="t" r="r" b="b"/>
            <a:pathLst>
              <a:path w="614045" h="158750">
                <a:moveTo>
                  <a:pt x="0" y="79248"/>
                </a:moveTo>
                <a:lnTo>
                  <a:pt x="24120" y="48434"/>
                </a:lnTo>
                <a:lnTo>
                  <a:pt x="59220" y="32479"/>
                </a:lnTo>
                <a:lnTo>
                  <a:pt x="107186" y="19102"/>
                </a:lnTo>
                <a:lnTo>
                  <a:pt x="145258" y="11892"/>
                </a:lnTo>
                <a:lnTo>
                  <a:pt x="187469" y="6238"/>
                </a:lnTo>
                <a:lnTo>
                  <a:pt x="233187" y="2307"/>
                </a:lnTo>
                <a:lnTo>
                  <a:pt x="281781" y="263"/>
                </a:lnTo>
                <a:lnTo>
                  <a:pt x="306958" y="0"/>
                </a:lnTo>
                <a:lnTo>
                  <a:pt x="332154" y="263"/>
                </a:lnTo>
                <a:lnTo>
                  <a:pt x="380779" y="2307"/>
                </a:lnTo>
                <a:lnTo>
                  <a:pt x="426521" y="6238"/>
                </a:lnTo>
                <a:lnTo>
                  <a:pt x="468751" y="11892"/>
                </a:lnTo>
                <a:lnTo>
                  <a:pt x="506837" y="19102"/>
                </a:lnTo>
                <a:lnTo>
                  <a:pt x="554816" y="32479"/>
                </a:lnTo>
                <a:lnTo>
                  <a:pt x="589922" y="48434"/>
                </a:lnTo>
                <a:lnTo>
                  <a:pt x="614044" y="79248"/>
                </a:lnTo>
                <a:lnTo>
                  <a:pt x="613027" y="85754"/>
                </a:lnTo>
                <a:lnTo>
                  <a:pt x="579782" y="115687"/>
                </a:lnTo>
                <a:lnTo>
                  <a:pt x="540148" y="130841"/>
                </a:lnTo>
                <a:lnTo>
                  <a:pt x="488351" y="143219"/>
                </a:lnTo>
                <a:lnTo>
                  <a:pt x="448114" y="149659"/>
                </a:lnTo>
                <a:lnTo>
                  <a:pt x="404049" y="154460"/>
                </a:lnTo>
                <a:lnTo>
                  <a:pt x="356787" y="157460"/>
                </a:lnTo>
                <a:lnTo>
                  <a:pt x="306958" y="158496"/>
                </a:lnTo>
                <a:lnTo>
                  <a:pt x="281781" y="158233"/>
                </a:lnTo>
                <a:lnTo>
                  <a:pt x="233187" y="156195"/>
                </a:lnTo>
                <a:lnTo>
                  <a:pt x="187469" y="152274"/>
                </a:lnTo>
                <a:lnTo>
                  <a:pt x="145258" y="146634"/>
                </a:lnTo>
                <a:lnTo>
                  <a:pt x="107186" y="139435"/>
                </a:lnTo>
                <a:lnTo>
                  <a:pt x="59220" y="126071"/>
                </a:lnTo>
                <a:lnTo>
                  <a:pt x="24120" y="110114"/>
                </a:lnTo>
                <a:lnTo>
                  <a:pt x="0" y="79248"/>
                </a:lnTo>
                <a:close/>
              </a:path>
            </a:pathLst>
          </a:custGeom>
          <a:ln w="9525">
            <a:solidFill>
              <a:srgbClr val="163793"/>
            </a:solidFill>
          </a:ln>
        </p:spPr>
        <p:txBody>
          <a:bodyPr wrap="square" lIns="0" tIns="0" rIns="0" bIns="0" rtlCol="0"/>
          <a:lstStyle/>
          <a:p>
            <a:endParaRPr/>
          </a:p>
        </p:txBody>
      </p:sp>
      <p:sp>
        <p:nvSpPr>
          <p:cNvPr id="211" name="object 211"/>
          <p:cNvSpPr/>
          <p:nvPr/>
        </p:nvSpPr>
        <p:spPr>
          <a:xfrm>
            <a:off x="7895208" y="4918202"/>
            <a:ext cx="347345" cy="74295"/>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a:p>
        </p:txBody>
      </p:sp>
      <p:sp>
        <p:nvSpPr>
          <p:cNvPr id="212" name="object 212"/>
          <p:cNvSpPr/>
          <p:nvPr/>
        </p:nvSpPr>
        <p:spPr>
          <a:xfrm>
            <a:off x="7910830" y="4918202"/>
            <a:ext cx="316230" cy="74295"/>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a:p>
        </p:txBody>
      </p:sp>
      <p:sp>
        <p:nvSpPr>
          <p:cNvPr id="213" name="object 213"/>
          <p:cNvSpPr/>
          <p:nvPr/>
        </p:nvSpPr>
        <p:spPr>
          <a:xfrm>
            <a:off x="7774305" y="495147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14" name="object 214"/>
          <p:cNvSpPr/>
          <p:nvPr/>
        </p:nvSpPr>
        <p:spPr>
          <a:xfrm>
            <a:off x="8385936" y="495655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15" name="object 215"/>
          <p:cNvSpPr/>
          <p:nvPr/>
        </p:nvSpPr>
        <p:spPr>
          <a:xfrm>
            <a:off x="6424929" y="5029200"/>
            <a:ext cx="614172" cy="135508"/>
          </a:xfrm>
          <a:prstGeom prst="rect">
            <a:avLst/>
          </a:prstGeom>
          <a:blipFill>
            <a:blip r:embed="rId51" cstate="print"/>
            <a:stretch>
              <a:fillRect/>
            </a:stretch>
          </a:blipFill>
        </p:spPr>
        <p:txBody>
          <a:bodyPr wrap="square" lIns="0" tIns="0" rIns="0" bIns="0" rtlCol="0"/>
          <a:lstStyle/>
          <a:p>
            <a:endParaRPr/>
          </a:p>
        </p:txBody>
      </p:sp>
      <p:sp>
        <p:nvSpPr>
          <p:cNvPr id="216" name="object 216"/>
          <p:cNvSpPr/>
          <p:nvPr/>
        </p:nvSpPr>
        <p:spPr>
          <a:xfrm>
            <a:off x="6424929" y="5029200"/>
            <a:ext cx="614680" cy="135890"/>
          </a:xfrm>
          <a:custGeom>
            <a:avLst/>
            <a:gdLst/>
            <a:ahLst/>
            <a:cxnLst/>
            <a:rect l="l" t="t" r="r" b="b"/>
            <a:pathLst>
              <a:path w="614679" h="135889">
                <a:moveTo>
                  <a:pt x="0" y="67691"/>
                </a:moveTo>
                <a:lnTo>
                  <a:pt x="34286" y="36603"/>
                </a:lnTo>
                <a:lnTo>
                  <a:pt x="73939" y="23657"/>
                </a:lnTo>
                <a:lnTo>
                  <a:pt x="125748" y="13073"/>
                </a:lnTo>
                <a:lnTo>
                  <a:pt x="165986" y="7564"/>
                </a:lnTo>
                <a:lnTo>
                  <a:pt x="210043" y="3455"/>
                </a:lnTo>
                <a:lnTo>
                  <a:pt x="257288" y="887"/>
                </a:lnTo>
                <a:lnTo>
                  <a:pt x="307086" y="0"/>
                </a:lnTo>
                <a:lnTo>
                  <a:pt x="332264" y="224"/>
                </a:lnTo>
                <a:lnTo>
                  <a:pt x="380864" y="1969"/>
                </a:lnTo>
                <a:lnTo>
                  <a:pt x="426594" y="5326"/>
                </a:lnTo>
                <a:lnTo>
                  <a:pt x="468821" y="10152"/>
                </a:lnTo>
                <a:lnTo>
                  <a:pt x="506912" y="16310"/>
                </a:lnTo>
                <a:lnTo>
                  <a:pt x="554906" y="27733"/>
                </a:lnTo>
                <a:lnTo>
                  <a:pt x="598511" y="46313"/>
                </a:lnTo>
                <a:lnTo>
                  <a:pt x="614172" y="67691"/>
                </a:lnTo>
                <a:lnTo>
                  <a:pt x="613153" y="73254"/>
                </a:lnTo>
                <a:lnTo>
                  <a:pt x="579885" y="98861"/>
                </a:lnTo>
                <a:lnTo>
                  <a:pt x="540232" y="111830"/>
                </a:lnTo>
                <a:lnTo>
                  <a:pt x="488423" y="122426"/>
                </a:lnTo>
                <a:lnTo>
                  <a:pt x="448185" y="127941"/>
                </a:lnTo>
                <a:lnTo>
                  <a:pt x="404128" y="132052"/>
                </a:lnTo>
                <a:lnTo>
                  <a:pt x="356883" y="134621"/>
                </a:lnTo>
                <a:lnTo>
                  <a:pt x="307086" y="135508"/>
                </a:lnTo>
                <a:lnTo>
                  <a:pt x="281907" y="135284"/>
                </a:lnTo>
                <a:lnTo>
                  <a:pt x="233307" y="133538"/>
                </a:lnTo>
                <a:lnTo>
                  <a:pt x="187577" y="130180"/>
                </a:lnTo>
                <a:lnTo>
                  <a:pt x="145350" y="125350"/>
                </a:lnTo>
                <a:lnTo>
                  <a:pt x="107259" y="119187"/>
                </a:lnTo>
                <a:lnTo>
                  <a:pt x="59265" y="107747"/>
                </a:lnTo>
                <a:lnTo>
                  <a:pt x="15660" y="89130"/>
                </a:lnTo>
                <a:lnTo>
                  <a:pt x="0" y="67691"/>
                </a:lnTo>
                <a:close/>
              </a:path>
            </a:pathLst>
          </a:custGeom>
          <a:ln w="9524">
            <a:solidFill>
              <a:srgbClr val="163793"/>
            </a:solidFill>
          </a:ln>
        </p:spPr>
        <p:txBody>
          <a:bodyPr wrap="square" lIns="0" tIns="0" rIns="0" bIns="0" rtlCol="0"/>
          <a:lstStyle/>
          <a:p>
            <a:endParaRPr/>
          </a:p>
        </p:txBody>
      </p:sp>
      <p:sp>
        <p:nvSpPr>
          <p:cNvPr id="217" name="object 217"/>
          <p:cNvSpPr/>
          <p:nvPr/>
        </p:nvSpPr>
        <p:spPr>
          <a:xfrm>
            <a:off x="6424929" y="5013788"/>
            <a:ext cx="616610" cy="84372"/>
          </a:xfrm>
          <a:prstGeom prst="rect">
            <a:avLst/>
          </a:prstGeom>
          <a:blipFill>
            <a:blip r:embed="rId52" cstate="print"/>
            <a:stretch>
              <a:fillRect/>
            </a:stretch>
          </a:blipFill>
        </p:spPr>
        <p:txBody>
          <a:bodyPr wrap="square" lIns="0" tIns="0" rIns="0" bIns="0" rtlCol="0"/>
          <a:lstStyle/>
          <a:p>
            <a:endParaRPr/>
          </a:p>
        </p:txBody>
      </p:sp>
      <p:sp>
        <p:nvSpPr>
          <p:cNvPr id="218" name="object 218"/>
          <p:cNvSpPr/>
          <p:nvPr/>
        </p:nvSpPr>
        <p:spPr>
          <a:xfrm>
            <a:off x="6422516" y="4921758"/>
            <a:ext cx="614044" cy="158496"/>
          </a:xfrm>
          <a:prstGeom prst="rect">
            <a:avLst/>
          </a:prstGeom>
          <a:blipFill>
            <a:blip r:embed="rId50" cstate="print"/>
            <a:stretch>
              <a:fillRect/>
            </a:stretch>
          </a:blipFill>
        </p:spPr>
        <p:txBody>
          <a:bodyPr wrap="square" lIns="0" tIns="0" rIns="0" bIns="0" rtlCol="0"/>
          <a:lstStyle/>
          <a:p>
            <a:endParaRPr/>
          </a:p>
        </p:txBody>
      </p:sp>
      <p:sp>
        <p:nvSpPr>
          <p:cNvPr id="219" name="object 219"/>
          <p:cNvSpPr/>
          <p:nvPr/>
        </p:nvSpPr>
        <p:spPr>
          <a:xfrm>
            <a:off x="6422516" y="4921758"/>
            <a:ext cx="614045" cy="158750"/>
          </a:xfrm>
          <a:custGeom>
            <a:avLst/>
            <a:gdLst/>
            <a:ahLst/>
            <a:cxnLst/>
            <a:rect l="l" t="t" r="r" b="b"/>
            <a:pathLst>
              <a:path w="614045" h="158750">
                <a:moveTo>
                  <a:pt x="0" y="79248"/>
                </a:moveTo>
                <a:lnTo>
                  <a:pt x="24120" y="48434"/>
                </a:lnTo>
                <a:lnTo>
                  <a:pt x="59220" y="32479"/>
                </a:lnTo>
                <a:lnTo>
                  <a:pt x="107186" y="19102"/>
                </a:lnTo>
                <a:lnTo>
                  <a:pt x="145258" y="11892"/>
                </a:lnTo>
                <a:lnTo>
                  <a:pt x="187469" y="6238"/>
                </a:lnTo>
                <a:lnTo>
                  <a:pt x="233187" y="2307"/>
                </a:lnTo>
                <a:lnTo>
                  <a:pt x="281781" y="263"/>
                </a:lnTo>
                <a:lnTo>
                  <a:pt x="306959" y="0"/>
                </a:lnTo>
                <a:lnTo>
                  <a:pt x="332154" y="263"/>
                </a:lnTo>
                <a:lnTo>
                  <a:pt x="380779" y="2307"/>
                </a:lnTo>
                <a:lnTo>
                  <a:pt x="426521" y="6238"/>
                </a:lnTo>
                <a:lnTo>
                  <a:pt x="468751" y="11892"/>
                </a:lnTo>
                <a:lnTo>
                  <a:pt x="506837" y="19102"/>
                </a:lnTo>
                <a:lnTo>
                  <a:pt x="554816" y="32479"/>
                </a:lnTo>
                <a:lnTo>
                  <a:pt x="589922" y="48434"/>
                </a:lnTo>
                <a:lnTo>
                  <a:pt x="614044" y="79248"/>
                </a:lnTo>
                <a:lnTo>
                  <a:pt x="613027" y="85754"/>
                </a:lnTo>
                <a:lnTo>
                  <a:pt x="579782" y="115687"/>
                </a:lnTo>
                <a:lnTo>
                  <a:pt x="540148" y="130841"/>
                </a:lnTo>
                <a:lnTo>
                  <a:pt x="488351" y="143219"/>
                </a:lnTo>
                <a:lnTo>
                  <a:pt x="448114" y="149659"/>
                </a:lnTo>
                <a:lnTo>
                  <a:pt x="404049" y="154460"/>
                </a:lnTo>
                <a:lnTo>
                  <a:pt x="356787" y="157460"/>
                </a:lnTo>
                <a:lnTo>
                  <a:pt x="306959" y="158496"/>
                </a:lnTo>
                <a:lnTo>
                  <a:pt x="281781" y="158233"/>
                </a:lnTo>
                <a:lnTo>
                  <a:pt x="233187" y="156195"/>
                </a:lnTo>
                <a:lnTo>
                  <a:pt x="187469" y="152274"/>
                </a:lnTo>
                <a:lnTo>
                  <a:pt x="145258" y="146634"/>
                </a:lnTo>
                <a:lnTo>
                  <a:pt x="107186" y="139435"/>
                </a:lnTo>
                <a:lnTo>
                  <a:pt x="59220" y="126071"/>
                </a:lnTo>
                <a:lnTo>
                  <a:pt x="24120" y="110114"/>
                </a:lnTo>
                <a:lnTo>
                  <a:pt x="0" y="79248"/>
                </a:lnTo>
                <a:close/>
              </a:path>
            </a:pathLst>
          </a:custGeom>
          <a:ln w="9525">
            <a:solidFill>
              <a:srgbClr val="163793"/>
            </a:solidFill>
          </a:ln>
        </p:spPr>
        <p:txBody>
          <a:bodyPr wrap="square" lIns="0" tIns="0" rIns="0" bIns="0" rtlCol="0"/>
          <a:lstStyle/>
          <a:p>
            <a:endParaRPr/>
          </a:p>
        </p:txBody>
      </p:sp>
      <p:sp>
        <p:nvSpPr>
          <p:cNvPr id="220" name="object 220"/>
          <p:cNvSpPr/>
          <p:nvPr/>
        </p:nvSpPr>
        <p:spPr>
          <a:xfrm>
            <a:off x="6545833" y="4962652"/>
            <a:ext cx="347345" cy="74295"/>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a:p>
        </p:txBody>
      </p:sp>
      <p:sp>
        <p:nvSpPr>
          <p:cNvPr id="221" name="object 221"/>
          <p:cNvSpPr/>
          <p:nvPr/>
        </p:nvSpPr>
        <p:spPr>
          <a:xfrm>
            <a:off x="6561455" y="4962652"/>
            <a:ext cx="316230" cy="74295"/>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a:p>
        </p:txBody>
      </p:sp>
      <p:sp>
        <p:nvSpPr>
          <p:cNvPr id="222" name="object 222"/>
          <p:cNvSpPr/>
          <p:nvPr/>
        </p:nvSpPr>
        <p:spPr>
          <a:xfrm>
            <a:off x="6424929" y="499592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23" name="object 223"/>
          <p:cNvSpPr/>
          <p:nvPr/>
        </p:nvSpPr>
        <p:spPr>
          <a:xfrm>
            <a:off x="7036561" y="500100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24" name="object 224"/>
          <p:cNvSpPr/>
          <p:nvPr/>
        </p:nvSpPr>
        <p:spPr>
          <a:xfrm>
            <a:off x="7340472" y="5131917"/>
            <a:ext cx="411949" cy="366166"/>
          </a:xfrm>
          <a:prstGeom prst="rect">
            <a:avLst/>
          </a:prstGeom>
          <a:blipFill>
            <a:blip r:embed="rId30" cstate="print"/>
            <a:stretch>
              <a:fillRect/>
            </a:stretch>
          </a:blipFill>
        </p:spPr>
        <p:txBody>
          <a:bodyPr wrap="square" lIns="0" tIns="0" rIns="0" bIns="0" rtlCol="0"/>
          <a:lstStyle/>
          <a:p>
            <a:endParaRPr/>
          </a:p>
        </p:txBody>
      </p:sp>
      <p:sp>
        <p:nvSpPr>
          <p:cNvPr id="225" name="object 225"/>
          <p:cNvSpPr/>
          <p:nvPr/>
        </p:nvSpPr>
        <p:spPr>
          <a:xfrm>
            <a:off x="7308342" y="5077409"/>
            <a:ext cx="563562" cy="126542"/>
          </a:xfrm>
          <a:prstGeom prst="rect">
            <a:avLst/>
          </a:prstGeom>
          <a:blipFill>
            <a:blip r:embed="rId53" cstate="print"/>
            <a:stretch>
              <a:fillRect/>
            </a:stretch>
          </a:blipFill>
        </p:spPr>
        <p:txBody>
          <a:bodyPr wrap="square" lIns="0" tIns="0" rIns="0" bIns="0" rtlCol="0"/>
          <a:lstStyle/>
          <a:p>
            <a:endParaRPr/>
          </a:p>
        </p:txBody>
      </p:sp>
      <p:sp>
        <p:nvSpPr>
          <p:cNvPr id="226" name="object 226"/>
          <p:cNvSpPr/>
          <p:nvPr/>
        </p:nvSpPr>
        <p:spPr>
          <a:xfrm>
            <a:off x="8596121" y="5076571"/>
            <a:ext cx="45084" cy="458978"/>
          </a:xfrm>
          <a:prstGeom prst="rect">
            <a:avLst/>
          </a:prstGeom>
          <a:blipFill>
            <a:blip r:embed="rId54" cstate="print"/>
            <a:stretch>
              <a:fillRect/>
            </a:stretch>
          </a:blipFill>
        </p:spPr>
        <p:txBody>
          <a:bodyPr wrap="square" lIns="0" tIns="0" rIns="0" bIns="0" rtlCol="0"/>
          <a:lstStyle/>
          <a:p>
            <a:endParaRPr/>
          </a:p>
        </p:txBody>
      </p:sp>
      <p:sp>
        <p:nvSpPr>
          <p:cNvPr id="227" name="object 227"/>
          <p:cNvSpPr/>
          <p:nvPr/>
        </p:nvSpPr>
        <p:spPr>
          <a:xfrm>
            <a:off x="8427466" y="5075809"/>
            <a:ext cx="166636" cy="458723"/>
          </a:xfrm>
          <a:prstGeom prst="rect">
            <a:avLst/>
          </a:prstGeom>
          <a:blipFill>
            <a:blip r:embed="rId55" cstate="print"/>
            <a:stretch>
              <a:fillRect/>
            </a:stretch>
          </a:blipFill>
        </p:spPr>
        <p:txBody>
          <a:bodyPr wrap="square" lIns="0" tIns="0" rIns="0" bIns="0" rtlCol="0"/>
          <a:lstStyle/>
          <a:p>
            <a:endParaRPr/>
          </a:p>
        </p:txBody>
      </p:sp>
      <p:sp>
        <p:nvSpPr>
          <p:cNvPr id="228" name="object 228"/>
          <p:cNvSpPr/>
          <p:nvPr/>
        </p:nvSpPr>
        <p:spPr>
          <a:xfrm>
            <a:off x="8605393" y="5104129"/>
            <a:ext cx="18081" cy="418464"/>
          </a:xfrm>
          <a:prstGeom prst="rect">
            <a:avLst/>
          </a:prstGeom>
          <a:blipFill>
            <a:blip r:embed="rId56" cstate="print"/>
            <a:stretch>
              <a:fillRect/>
            </a:stretch>
          </a:blipFill>
        </p:spPr>
        <p:txBody>
          <a:bodyPr wrap="square" lIns="0" tIns="0" rIns="0" bIns="0" rtlCol="0"/>
          <a:lstStyle/>
          <a:p>
            <a:endParaRPr/>
          </a:p>
        </p:txBody>
      </p:sp>
      <p:sp>
        <p:nvSpPr>
          <p:cNvPr id="229" name="object 229"/>
          <p:cNvSpPr/>
          <p:nvPr/>
        </p:nvSpPr>
        <p:spPr>
          <a:xfrm>
            <a:off x="8598661" y="5318886"/>
            <a:ext cx="41656" cy="37972"/>
          </a:xfrm>
          <a:prstGeom prst="rect">
            <a:avLst/>
          </a:prstGeom>
          <a:blipFill>
            <a:blip r:embed="rId57" cstate="print"/>
            <a:stretch>
              <a:fillRect/>
            </a:stretch>
          </a:blipFill>
        </p:spPr>
        <p:txBody>
          <a:bodyPr wrap="square" lIns="0" tIns="0" rIns="0" bIns="0" rtlCol="0"/>
          <a:lstStyle/>
          <a:p>
            <a:endParaRPr/>
          </a:p>
        </p:txBody>
      </p:sp>
      <p:sp>
        <p:nvSpPr>
          <p:cNvPr id="230" name="object 230"/>
          <p:cNvSpPr/>
          <p:nvPr/>
        </p:nvSpPr>
        <p:spPr>
          <a:xfrm>
            <a:off x="8427466" y="5132940"/>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1" name="object 231"/>
          <p:cNvSpPr/>
          <p:nvPr/>
        </p:nvSpPr>
        <p:spPr>
          <a:xfrm>
            <a:off x="8422703" y="5132940"/>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32" name="object 232"/>
          <p:cNvSpPr/>
          <p:nvPr/>
        </p:nvSpPr>
        <p:spPr>
          <a:xfrm>
            <a:off x="8513318" y="5123307"/>
            <a:ext cx="92075" cy="30480"/>
          </a:xfrm>
          <a:custGeom>
            <a:avLst/>
            <a:gdLst/>
            <a:ahLst/>
            <a:cxnLst/>
            <a:rect l="l" t="t" r="r" b="b"/>
            <a:pathLst>
              <a:path w="92075" h="30479">
                <a:moveTo>
                  <a:pt x="85216" y="0"/>
                </a:moveTo>
                <a:lnTo>
                  <a:pt x="6730" y="0"/>
                </a:lnTo>
                <a:lnTo>
                  <a:pt x="0" y="6731"/>
                </a:lnTo>
                <a:lnTo>
                  <a:pt x="0" y="23495"/>
                </a:lnTo>
                <a:lnTo>
                  <a:pt x="6730" y="30226"/>
                </a:lnTo>
                <a:lnTo>
                  <a:pt x="85216" y="30226"/>
                </a:lnTo>
                <a:lnTo>
                  <a:pt x="91948" y="23495"/>
                </a:lnTo>
                <a:lnTo>
                  <a:pt x="91948" y="6731"/>
                </a:lnTo>
                <a:lnTo>
                  <a:pt x="85216" y="0"/>
                </a:lnTo>
                <a:close/>
              </a:path>
            </a:pathLst>
          </a:custGeom>
          <a:solidFill>
            <a:srgbClr val="163793"/>
          </a:solidFill>
        </p:spPr>
        <p:txBody>
          <a:bodyPr wrap="square" lIns="0" tIns="0" rIns="0" bIns="0" rtlCol="0"/>
          <a:lstStyle/>
          <a:p>
            <a:endParaRPr/>
          </a:p>
        </p:txBody>
      </p:sp>
      <p:sp>
        <p:nvSpPr>
          <p:cNvPr id="233" name="object 233"/>
          <p:cNvSpPr/>
          <p:nvPr/>
        </p:nvSpPr>
        <p:spPr>
          <a:xfrm>
            <a:off x="8514842" y="5126482"/>
            <a:ext cx="88773" cy="23875"/>
          </a:xfrm>
          <a:prstGeom prst="rect">
            <a:avLst/>
          </a:prstGeom>
          <a:blipFill>
            <a:blip r:embed="rId58" cstate="print"/>
            <a:stretch>
              <a:fillRect/>
            </a:stretch>
          </a:blipFill>
        </p:spPr>
        <p:txBody>
          <a:bodyPr wrap="square" lIns="0" tIns="0" rIns="0" bIns="0" rtlCol="0"/>
          <a:lstStyle/>
          <a:p>
            <a:endParaRPr/>
          </a:p>
        </p:txBody>
      </p:sp>
      <p:sp>
        <p:nvSpPr>
          <p:cNvPr id="234" name="object 234"/>
          <p:cNvSpPr/>
          <p:nvPr/>
        </p:nvSpPr>
        <p:spPr>
          <a:xfrm>
            <a:off x="8429117" y="5199488"/>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5" name="object 235"/>
          <p:cNvSpPr/>
          <p:nvPr/>
        </p:nvSpPr>
        <p:spPr>
          <a:xfrm>
            <a:off x="8424354" y="5199488"/>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36" name="object 236"/>
          <p:cNvSpPr/>
          <p:nvPr/>
        </p:nvSpPr>
        <p:spPr>
          <a:xfrm>
            <a:off x="8513191" y="5188458"/>
            <a:ext cx="92075" cy="27305"/>
          </a:xfrm>
          <a:custGeom>
            <a:avLst/>
            <a:gdLst/>
            <a:ahLst/>
            <a:cxnLst/>
            <a:rect l="l" t="t" r="r" b="b"/>
            <a:pathLst>
              <a:path w="92075" h="27304">
                <a:moveTo>
                  <a:pt x="85978" y="0"/>
                </a:moveTo>
                <a:lnTo>
                  <a:pt x="5968" y="0"/>
                </a:lnTo>
                <a:lnTo>
                  <a:pt x="0" y="5969"/>
                </a:lnTo>
                <a:lnTo>
                  <a:pt x="0" y="20828"/>
                </a:lnTo>
                <a:lnTo>
                  <a:pt x="5968" y="26924"/>
                </a:lnTo>
                <a:lnTo>
                  <a:pt x="85978" y="26924"/>
                </a:lnTo>
                <a:lnTo>
                  <a:pt x="92075" y="20828"/>
                </a:lnTo>
                <a:lnTo>
                  <a:pt x="92075" y="5969"/>
                </a:lnTo>
                <a:lnTo>
                  <a:pt x="85978" y="0"/>
                </a:lnTo>
                <a:close/>
              </a:path>
            </a:pathLst>
          </a:custGeom>
          <a:solidFill>
            <a:srgbClr val="163793"/>
          </a:solidFill>
        </p:spPr>
        <p:txBody>
          <a:bodyPr wrap="square" lIns="0" tIns="0" rIns="0" bIns="0" rtlCol="0"/>
          <a:lstStyle/>
          <a:p>
            <a:endParaRPr/>
          </a:p>
        </p:txBody>
      </p:sp>
      <p:sp>
        <p:nvSpPr>
          <p:cNvPr id="237" name="object 237"/>
          <p:cNvSpPr/>
          <p:nvPr/>
        </p:nvSpPr>
        <p:spPr>
          <a:xfrm>
            <a:off x="8514842" y="5191759"/>
            <a:ext cx="88900" cy="20700"/>
          </a:xfrm>
          <a:prstGeom prst="rect">
            <a:avLst/>
          </a:prstGeom>
          <a:blipFill>
            <a:blip r:embed="rId59" cstate="print"/>
            <a:stretch>
              <a:fillRect/>
            </a:stretch>
          </a:blipFill>
        </p:spPr>
        <p:txBody>
          <a:bodyPr wrap="square" lIns="0" tIns="0" rIns="0" bIns="0" rtlCol="0"/>
          <a:lstStyle/>
          <a:p>
            <a:endParaRPr/>
          </a:p>
        </p:txBody>
      </p:sp>
      <p:sp>
        <p:nvSpPr>
          <p:cNvPr id="238" name="object 238"/>
          <p:cNvSpPr/>
          <p:nvPr/>
        </p:nvSpPr>
        <p:spPr>
          <a:xfrm>
            <a:off x="8429117" y="5266163"/>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9" name="object 239"/>
          <p:cNvSpPr/>
          <p:nvPr/>
        </p:nvSpPr>
        <p:spPr>
          <a:xfrm>
            <a:off x="8424354" y="5266163"/>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40" name="object 240"/>
          <p:cNvSpPr/>
          <p:nvPr/>
        </p:nvSpPr>
        <p:spPr>
          <a:xfrm>
            <a:off x="8430641" y="5326615"/>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41" name="object 241"/>
          <p:cNvSpPr/>
          <p:nvPr/>
        </p:nvSpPr>
        <p:spPr>
          <a:xfrm>
            <a:off x="8425878" y="5326615"/>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42" name="object 242"/>
          <p:cNvSpPr/>
          <p:nvPr/>
        </p:nvSpPr>
        <p:spPr>
          <a:xfrm>
            <a:off x="8511667" y="5320157"/>
            <a:ext cx="92075" cy="27305"/>
          </a:xfrm>
          <a:custGeom>
            <a:avLst/>
            <a:gdLst/>
            <a:ahLst/>
            <a:cxnLst/>
            <a:rect l="l" t="t" r="r" b="b"/>
            <a:pathLst>
              <a:path w="92075" h="27304">
                <a:moveTo>
                  <a:pt x="85978" y="0"/>
                </a:moveTo>
                <a:lnTo>
                  <a:pt x="6096" y="0"/>
                </a:lnTo>
                <a:lnTo>
                  <a:pt x="0" y="6096"/>
                </a:lnTo>
                <a:lnTo>
                  <a:pt x="0" y="21082"/>
                </a:lnTo>
                <a:lnTo>
                  <a:pt x="6096" y="27051"/>
                </a:lnTo>
                <a:lnTo>
                  <a:pt x="85978" y="27051"/>
                </a:lnTo>
                <a:lnTo>
                  <a:pt x="92075" y="21082"/>
                </a:lnTo>
                <a:lnTo>
                  <a:pt x="92075" y="6096"/>
                </a:lnTo>
                <a:lnTo>
                  <a:pt x="85978" y="0"/>
                </a:lnTo>
                <a:close/>
              </a:path>
            </a:pathLst>
          </a:custGeom>
          <a:solidFill>
            <a:srgbClr val="163793"/>
          </a:solidFill>
        </p:spPr>
        <p:txBody>
          <a:bodyPr wrap="square" lIns="0" tIns="0" rIns="0" bIns="0" rtlCol="0"/>
          <a:lstStyle/>
          <a:p>
            <a:endParaRPr/>
          </a:p>
        </p:txBody>
      </p:sp>
      <p:sp>
        <p:nvSpPr>
          <p:cNvPr id="243" name="object 243"/>
          <p:cNvSpPr/>
          <p:nvPr/>
        </p:nvSpPr>
        <p:spPr>
          <a:xfrm>
            <a:off x="8513191" y="5320157"/>
            <a:ext cx="88900" cy="23876"/>
          </a:xfrm>
          <a:prstGeom prst="rect">
            <a:avLst/>
          </a:prstGeom>
          <a:blipFill>
            <a:blip r:embed="rId60" cstate="print"/>
            <a:stretch>
              <a:fillRect/>
            </a:stretch>
          </a:blipFill>
        </p:spPr>
        <p:txBody>
          <a:bodyPr wrap="square" lIns="0" tIns="0" rIns="0" bIns="0" rtlCol="0"/>
          <a:lstStyle/>
          <a:p>
            <a:endParaRPr/>
          </a:p>
        </p:txBody>
      </p:sp>
      <p:sp>
        <p:nvSpPr>
          <p:cNvPr id="244" name="object 244"/>
          <p:cNvSpPr/>
          <p:nvPr/>
        </p:nvSpPr>
        <p:spPr>
          <a:xfrm>
            <a:off x="8599296" y="5261483"/>
            <a:ext cx="41655" cy="37718"/>
          </a:xfrm>
          <a:prstGeom prst="rect">
            <a:avLst/>
          </a:prstGeom>
          <a:blipFill>
            <a:blip r:embed="rId61" cstate="print"/>
            <a:stretch>
              <a:fillRect/>
            </a:stretch>
          </a:blipFill>
        </p:spPr>
        <p:txBody>
          <a:bodyPr wrap="square" lIns="0" tIns="0" rIns="0" bIns="0" rtlCol="0"/>
          <a:lstStyle/>
          <a:p>
            <a:endParaRPr/>
          </a:p>
        </p:txBody>
      </p:sp>
      <p:sp>
        <p:nvSpPr>
          <p:cNvPr id="245" name="object 245"/>
          <p:cNvSpPr/>
          <p:nvPr/>
        </p:nvSpPr>
        <p:spPr>
          <a:xfrm>
            <a:off x="8511667" y="5256657"/>
            <a:ext cx="93980" cy="27305"/>
          </a:xfrm>
          <a:custGeom>
            <a:avLst/>
            <a:gdLst/>
            <a:ahLst/>
            <a:cxnLst/>
            <a:rect l="l" t="t" r="r" b="b"/>
            <a:pathLst>
              <a:path w="93979" h="27304">
                <a:moveTo>
                  <a:pt x="87629" y="0"/>
                </a:moveTo>
                <a:lnTo>
                  <a:pt x="5968" y="0"/>
                </a:lnTo>
                <a:lnTo>
                  <a:pt x="0" y="5969"/>
                </a:lnTo>
                <a:lnTo>
                  <a:pt x="0" y="20828"/>
                </a:lnTo>
                <a:lnTo>
                  <a:pt x="5968" y="26924"/>
                </a:lnTo>
                <a:lnTo>
                  <a:pt x="87629" y="26924"/>
                </a:lnTo>
                <a:lnTo>
                  <a:pt x="93599" y="20828"/>
                </a:lnTo>
                <a:lnTo>
                  <a:pt x="93599" y="5969"/>
                </a:lnTo>
                <a:lnTo>
                  <a:pt x="87629" y="0"/>
                </a:lnTo>
                <a:close/>
              </a:path>
            </a:pathLst>
          </a:custGeom>
          <a:solidFill>
            <a:srgbClr val="163793"/>
          </a:solidFill>
        </p:spPr>
        <p:txBody>
          <a:bodyPr wrap="square" lIns="0" tIns="0" rIns="0" bIns="0" rtlCol="0"/>
          <a:lstStyle/>
          <a:p>
            <a:endParaRPr/>
          </a:p>
        </p:txBody>
      </p:sp>
      <p:sp>
        <p:nvSpPr>
          <p:cNvPr id="246" name="object 246"/>
          <p:cNvSpPr/>
          <p:nvPr/>
        </p:nvSpPr>
        <p:spPr>
          <a:xfrm>
            <a:off x="8513191" y="5259832"/>
            <a:ext cx="92075" cy="20701"/>
          </a:xfrm>
          <a:prstGeom prst="rect">
            <a:avLst/>
          </a:prstGeom>
          <a:blipFill>
            <a:blip r:embed="rId60" cstate="print"/>
            <a:stretch>
              <a:fillRect/>
            </a:stretch>
          </a:blipFill>
        </p:spPr>
        <p:txBody>
          <a:bodyPr wrap="square" lIns="0" tIns="0" rIns="0" bIns="0" rtlCol="0"/>
          <a:lstStyle/>
          <a:p>
            <a:endParaRPr/>
          </a:p>
        </p:txBody>
      </p:sp>
      <p:sp>
        <p:nvSpPr>
          <p:cNvPr id="247" name="object 247"/>
          <p:cNvSpPr/>
          <p:nvPr/>
        </p:nvSpPr>
        <p:spPr>
          <a:xfrm>
            <a:off x="8592566" y="5075809"/>
            <a:ext cx="11151" cy="458723"/>
          </a:xfrm>
          <a:prstGeom prst="rect">
            <a:avLst/>
          </a:prstGeom>
          <a:blipFill>
            <a:blip r:embed="rId62" cstate="print"/>
            <a:stretch>
              <a:fillRect/>
            </a:stretch>
          </a:blipFill>
        </p:spPr>
        <p:txBody>
          <a:bodyPr wrap="square" lIns="0" tIns="0" rIns="0" bIns="0" rtlCol="0"/>
          <a:lstStyle/>
          <a:p>
            <a:endParaRPr/>
          </a:p>
        </p:txBody>
      </p:sp>
      <p:sp>
        <p:nvSpPr>
          <p:cNvPr id="248" name="object 248"/>
          <p:cNvSpPr/>
          <p:nvPr/>
        </p:nvSpPr>
        <p:spPr>
          <a:xfrm>
            <a:off x="8598141" y="5071046"/>
            <a:ext cx="0" cy="468630"/>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a:p>
        </p:txBody>
      </p:sp>
      <p:sp>
        <p:nvSpPr>
          <p:cNvPr id="249" name="object 249"/>
          <p:cNvSpPr/>
          <p:nvPr/>
        </p:nvSpPr>
        <p:spPr>
          <a:xfrm>
            <a:off x="8603615" y="5191759"/>
            <a:ext cx="37210" cy="42798"/>
          </a:xfrm>
          <a:prstGeom prst="rect">
            <a:avLst/>
          </a:prstGeom>
          <a:blipFill>
            <a:blip r:embed="rId63" cstate="print"/>
            <a:stretch>
              <a:fillRect/>
            </a:stretch>
          </a:blipFill>
        </p:spPr>
        <p:txBody>
          <a:bodyPr wrap="square" lIns="0" tIns="0" rIns="0" bIns="0" rtlCol="0"/>
          <a:lstStyle/>
          <a:p>
            <a:endParaRPr/>
          </a:p>
        </p:txBody>
      </p:sp>
      <p:sp>
        <p:nvSpPr>
          <p:cNvPr id="250" name="object 250"/>
          <p:cNvSpPr/>
          <p:nvPr/>
        </p:nvSpPr>
        <p:spPr>
          <a:xfrm>
            <a:off x="8603615" y="5126228"/>
            <a:ext cx="36362" cy="42406"/>
          </a:xfrm>
          <a:prstGeom prst="rect">
            <a:avLst/>
          </a:prstGeom>
          <a:blipFill>
            <a:blip r:embed="rId64" cstate="print"/>
            <a:stretch>
              <a:fillRect/>
            </a:stretch>
          </a:blipFill>
        </p:spPr>
        <p:txBody>
          <a:bodyPr wrap="square" lIns="0" tIns="0" rIns="0" bIns="0" rtlCol="0"/>
          <a:lstStyle/>
          <a:p>
            <a:endParaRPr/>
          </a:p>
        </p:txBody>
      </p:sp>
      <p:sp>
        <p:nvSpPr>
          <p:cNvPr id="251" name="object 251"/>
          <p:cNvSpPr/>
          <p:nvPr/>
        </p:nvSpPr>
        <p:spPr>
          <a:xfrm>
            <a:off x="8635365" y="5513832"/>
            <a:ext cx="8255" cy="19050"/>
          </a:xfrm>
          <a:custGeom>
            <a:avLst/>
            <a:gdLst/>
            <a:ahLst/>
            <a:cxnLst/>
            <a:rect l="l" t="t" r="r" b="b"/>
            <a:pathLst>
              <a:path w="8254" h="19050">
                <a:moveTo>
                  <a:pt x="6223" y="0"/>
                </a:moveTo>
                <a:lnTo>
                  <a:pt x="1777" y="0"/>
                </a:lnTo>
                <a:lnTo>
                  <a:pt x="0" y="4318"/>
                </a:lnTo>
                <a:lnTo>
                  <a:pt x="0" y="14859"/>
                </a:lnTo>
                <a:lnTo>
                  <a:pt x="1777" y="19050"/>
                </a:lnTo>
                <a:lnTo>
                  <a:pt x="6223" y="19050"/>
                </a:lnTo>
                <a:lnTo>
                  <a:pt x="8000" y="14859"/>
                </a:lnTo>
                <a:lnTo>
                  <a:pt x="8000" y="4318"/>
                </a:lnTo>
                <a:lnTo>
                  <a:pt x="6223" y="0"/>
                </a:lnTo>
                <a:close/>
              </a:path>
            </a:pathLst>
          </a:custGeom>
          <a:solidFill>
            <a:srgbClr val="333333"/>
          </a:solidFill>
        </p:spPr>
        <p:txBody>
          <a:bodyPr wrap="square" lIns="0" tIns="0" rIns="0" bIns="0" rtlCol="0"/>
          <a:lstStyle/>
          <a:p>
            <a:endParaRPr/>
          </a:p>
        </p:txBody>
      </p:sp>
      <p:sp>
        <p:nvSpPr>
          <p:cNvPr id="252" name="object 252"/>
          <p:cNvSpPr/>
          <p:nvPr/>
        </p:nvSpPr>
        <p:spPr>
          <a:xfrm>
            <a:off x="8601456" y="5514466"/>
            <a:ext cx="39370" cy="40640"/>
          </a:xfrm>
          <a:custGeom>
            <a:avLst/>
            <a:gdLst/>
            <a:ahLst/>
            <a:cxnLst/>
            <a:rect l="l" t="t" r="r" b="b"/>
            <a:pathLst>
              <a:path w="39370" h="40639">
                <a:moveTo>
                  <a:pt x="38226" y="0"/>
                </a:moveTo>
                <a:lnTo>
                  <a:pt x="0" y="17653"/>
                </a:lnTo>
                <a:lnTo>
                  <a:pt x="253" y="40132"/>
                </a:lnTo>
                <a:lnTo>
                  <a:pt x="39116" y="18415"/>
                </a:lnTo>
                <a:lnTo>
                  <a:pt x="38226" y="0"/>
                </a:lnTo>
                <a:close/>
              </a:path>
            </a:pathLst>
          </a:custGeom>
          <a:solidFill>
            <a:srgbClr val="333333"/>
          </a:solidFill>
        </p:spPr>
        <p:txBody>
          <a:bodyPr wrap="square" lIns="0" tIns="0" rIns="0" bIns="0" rtlCol="0"/>
          <a:lstStyle/>
          <a:p>
            <a:endParaRPr/>
          </a:p>
        </p:txBody>
      </p:sp>
      <p:sp>
        <p:nvSpPr>
          <p:cNvPr id="253" name="object 253"/>
          <p:cNvSpPr/>
          <p:nvPr/>
        </p:nvSpPr>
        <p:spPr>
          <a:xfrm>
            <a:off x="8416417" y="5526659"/>
            <a:ext cx="190500" cy="30480"/>
          </a:xfrm>
          <a:custGeom>
            <a:avLst/>
            <a:gdLst/>
            <a:ahLst/>
            <a:cxnLst/>
            <a:rect l="l" t="t" r="r" b="b"/>
            <a:pathLst>
              <a:path w="190500" h="30479">
                <a:moveTo>
                  <a:pt x="183768" y="0"/>
                </a:moveTo>
                <a:lnTo>
                  <a:pt x="6730" y="0"/>
                </a:lnTo>
                <a:lnTo>
                  <a:pt x="0" y="6730"/>
                </a:lnTo>
                <a:lnTo>
                  <a:pt x="0" y="23367"/>
                </a:lnTo>
                <a:lnTo>
                  <a:pt x="6730" y="30098"/>
                </a:lnTo>
                <a:lnTo>
                  <a:pt x="183768" y="30098"/>
                </a:lnTo>
                <a:lnTo>
                  <a:pt x="190500" y="23367"/>
                </a:lnTo>
                <a:lnTo>
                  <a:pt x="190500" y="6730"/>
                </a:lnTo>
                <a:lnTo>
                  <a:pt x="183768" y="0"/>
                </a:lnTo>
                <a:close/>
              </a:path>
            </a:pathLst>
          </a:custGeom>
          <a:solidFill>
            <a:srgbClr val="DDDDDD"/>
          </a:solidFill>
        </p:spPr>
        <p:txBody>
          <a:bodyPr wrap="square" lIns="0" tIns="0" rIns="0" bIns="0" rtlCol="0"/>
          <a:lstStyle/>
          <a:p>
            <a:endParaRPr/>
          </a:p>
        </p:txBody>
      </p:sp>
      <p:sp>
        <p:nvSpPr>
          <p:cNvPr id="254" name="object 254"/>
          <p:cNvSpPr/>
          <p:nvPr/>
        </p:nvSpPr>
        <p:spPr>
          <a:xfrm>
            <a:off x="8416417" y="5526659"/>
            <a:ext cx="190500" cy="30480"/>
          </a:xfrm>
          <a:custGeom>
            <a:avLst/>
            <a:gdLst/>
            <a:ahLst/>
            <a:cxnLst/>
            <a:rect l="l" t="t" r="r" b="b"/>
            <a:pathLst>
              <a:path w="190500" h="30479">
                <a:moveTo>
                  <a:pt x="0" y="15112"/>
                </a:moveTo>
                <a:lnTo>
                  <a:pt x="0" y="6730"/>
                </a:lnTo>
                <a:lnTo>
                  <a:pt x="6730" y="0"/>
                </a:lnTo>
                <a:lnTo>
                  <a:pt x="14985" y="0"/>
                </a:lnTo>
                <a:lnTo>
                  <a:pt x="175386" y="0"/>
                </a:lnTo>
                <a:lnTo>
                  <a:pt x="183768" y="0"/>
                </a:lnTo>
                <a:lnTo>
                  <a:pt x="190500" y="6730"/>
                </a:lnTo>
                <a:lnTo>
                  <a:pt x="190500" y="15112"/>
                </a:lnTo>
                <a:lnTo>
                  <a:pt x="190500" y="23367"/>
                </a:lnTo>
                <a:lnTo>
                  <a:pt x="183768" y="30098"/>
                </a:lnTo>
                <a:lnTo>
                  <a:pt x="175386" y="30098"/>
                </a:lnTo>
                <a:lnTo>
                  <a:pt x="14985" y="30098"/>
                </a:lnTo>
                <a:lnTo>
                  <a:pt x="6730" y="30098"/>
                </a:lnTo>
                <a:lnTo>
                  <a:pt x="0" y="23367"/>
                </a:lnTo>
                <a:lnTo>
                  <a:pt x="0" y="15112"/>
                </a:lnTo>
                <a:close/>
              </a:path>
            </a:pathLst>
          </a:custGeom>
          <a:ln w="9525">
            <a:solidFill>
              <a:srgbClr val="163793"/>
            </a:solidFill>
          </a:ln>
        </p:spPr>
        <p:txBody>
          <a:bodyPr wrap="square" lIns="0" tIns="0" rIns="0" bIns="0" rtlCol="0"/>
          <a:lstStyle/>
          <a:p>
            <a:endParaRPr/>
          </a:p>
        </p:txBody>
      </p:sp>
      <p:sp>
        <p:nvSpPr>
          <p:cNvPr id="255" name="object 255"/>
          <p:cNvSpPr/>
          <p:nvPr/>
        </p:nvSpPr>
        <p:spPr>
          <a:xfrm>
            <a:off x="8427466" y="5534533"/>
            <a:ext cx="169925" cy="15875"/>
          </a:xfrm>
          <a:prstGeom prst="rect">
            <a:avLst/>
          </a:prstGeom>
          <a:blipFill>
            <a:blip r:embed="rId65" cstate="print"/>
            <a:stretch>
              <a:fillRect/>
            </a:stretch>
          </a:blipFill>
        </p:spPr>
        <p:txBody>
          <a:bodyPr wrap="square" lIns="0" tIns="0" rIns="0" bIns="0" rtlCol="0"/>
          <a:lstStyle/>
          <a:p>
            <a:endParaRPr/>
          </a:p>
        </p:txBody>
      </p:sp>
      <p:sp>
        <p:nvSpPr>
          <p:cNvPr id="256" name="object 256"/>
          <p:cNvSpPr/>
          <p:nvPr/>
        </p:nvSpPr>
        <p:spPr>
          <a:xfrm>
            <a:off x="8427466" y="5534533"/>
            <a:ext cx="170180" cy="15875"/>
          </a:xfrm>
          <a:custGeom>
            <a:avLst/>
            <a:gdLst/>
            <a:ahLst/>
            <a:cxnLst/>
            <a:rect l="l" t="t" r="r" b="b"/>
            <a:pathLst>
              <a:path w="170179" h="15875">
                <a:moveTo>
                  <a:pt x="0" y="7873"/>
                </a:moveTo>
                <a:lnTo>
                  <a:pt x="0" y="3555"/>
                </a:lnTo>
                <a:lnTo>
                  <a:pt x="3555" y="0"/>
                </a:lnTo>
                <a:lnTo>
                  <a:pt x="8000" y="0"/>
                </a:lnTo>
                <a:lnTo>
                  <a:pt x="161925" y="0"/>
                </a:lnTo>
                <a:lnTo>
                  <a:pt x="166369" y="0"/>
                </a:lnTo>
                <a:lnTo>
                  <a:pt x="169925" y="3555"/>
                </a:lnTo>
                <a:lnTo>
                  <a:pt x="169925" y="7873"/>
                </a:lnTo>
                <a:lnTo>
                  <a:pt x="169925" y="12318"/>
                </a:lnTo>
                <a:lnTo>
                  <a:pt x="166369" y="15874"/>
                </a:lnTo>
                <a:lnTo>
                  <a:pt x="161925" y="15874"/>
                </a:lnTo>
                <a:lnTo>
                  <a:pt x="8000" y="15874"/>
                </a:lnTo>
                <a:lnTo>
                  <a:pt x="3555" y="15874"/>
                </a:lnTo>
                <a:lnTo>
                  <a:pt x="0" y="12318"/>
                </a:lnTo>
                <a:lnTo>
                  <a:pt x="0" y="7873"/>
                </a:lnTo>
                <a:close/>
              </a:path>
            </a:pathLst>
          </a:custGeom>
          <a:ln w="9525">
            <a:solidFill>
              <a:srgbClr val="163793"/>
            </a:solidFill>
          </a:ln>
        </p:spPr>
        <p:txBody>
          <a:bodyPr wrap="square" lIns="0" tIns="0" rIns="0" bIns="0" rtlCol="0"/>
          <a:lstStyle/>
          <a:p>
            <a:endParaRPr/>
          </a:p>
        </p:txBody>
      </p:sp>
      <p:sp>
        <p:nvSpPr>
          <p:cNvPr id="257" name="object 257"/>
          <p:cNvSpPr/>
          <p:nvPr/>
        </p:nvSpPr>
        <p:spPr>
          <a:xfrm>
            <a:off x="8443341" y="5467858"/>
            <a:ext cx="25400" cy="28575"/>
          </a:xfrm>
          <a:custGeom>
            <a:avLst/>
            <a:gdLst/>
            <a:ahLst/>
            <a:cxnLst/>
            <a:rect l="l" t="t" r="r" b="b"/>
            <a:pathLst>
              <a:path w="25400" h="28575">
                <a:moveTo>
                  <a:pt x="19557" y="0"/>
                </a:moveTo>
                <a:lnTo>
                  <a:pt x="5587" y="0"/>
                </a:lnTo>
                <a:lnTo>
                  <a:pt x="0" y="6349"/>
                </a:lnTo>
                <a:lnTo>
                  <a:pt x="0" y="22097"/>
                </a:lnTo>
                <a:lnTo>
                  <a:pt x="5587" y="28447"/>
                </a:lnTo>
                <a:lnTo>
                  <a:pt x="19557" y="28447"/>
                </a:lnTo>
                <a:lnTo>
                  <a:pt x="25273" y="22097"/>
                </a:lnTo>
                <a:lnTo>
                  <a:pt x="25273" y="6349"/>
                </a:lnTo>
                <a:lnTo>
                  <a:pt x="19557" y="0"/>
                </a:lnTo>
                <a:close/>
              </a:path>
            </a:pathLst>
          </a:custGeom>
          <a:solidFill>
            <a:srgbClr val="33CC33"/>
          </a:solidFill>
        </p:spPr>
        <p:txBody>
          <a:bodyPr wrap="square" lIns="0" tIns="0" rIns="0" bIns="0" rtlCol="0"/>
          <a:lstStyle/>
          <a:p>
            <a:endParaRPr/>
          </a:p>
        </p:txBody>
      </p:sp>
      <p:sp>
        <p:nvSpPr>
          <p:cNvPr id="258" name="object 258"/>
          <p:cNvSpPr/>
          <p:nvPr/>
        </p:nvSpPr>
        <p:spPr>
          <a:xfrm>
            <a:off x="8471916" y="5467858"/>
            <a:ext cx="25400" cy="28575"/>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FF0000"/>
          </a:solidFill>
        </p:spPr>
        <p:txBody>
          <a:bodyPr wrap="square" lIns="0" tIns="0" rIns="0" bIns="0" rtlCol="0"/>
          <a:lstStyle/>
          <a:p>
            <a:endParaRPr/>
          </a:p>
        </p:txBody>
      </p:sp>
      <p:sp>
        <p:nvSpPr>
          <p:cNvPr id="259" name="object 259"/>
          <p:cNvSpPr/>
          <p:nvPr/>
        </p:nvSpPr>
        <p:spPr>
          <a:xfrm>
            <a:off x="8498840" y="5467858"/>
            <a:ext cx="25400" cy="28575"/>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33CC33"/>
          </a:solidFill>
        </p:spPr>
        <p:txBody>
          <a:bodyPr wrap="square" lIns="0" tIns="0" rIns="0" bIns="0" rtlCol="0"/>
          <a:lstStyle/>
          <a:p>
            <a:endParaRPr/>
          </a:p>
        </p:txBody>
      </p:sp>
      <p:sp>
        <p:nvSpPr>
          <p:cNvPr id="260" name="object 260"/>
          <p:cNvSpPr/>
          <p:nvPr/>
        </p:nvSpPr>
        <p:spPr>
          <a:xfrm>
            <a:off x="8570362" y="5358409"/>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61" name="object 261"/>
          <p:cNvSpPr/>
          <p:nvPr/>
        </p:nvSpPr>
        <p:spPr>
          <a:xfrm>
            <a:off x="8570362" y="5353646"/>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262" name="object 262"/>
          <p:cNvSpPr/>
          <p:nvPr/>
        </p:nvSpPr>
        <p:spPr>
          <a:xfrm>
            <a:off x="8280145" y="5378196"/>
            <a:ext cx="45084" cy="458939"/>
          </a:xfrm>
          <a:prstGeom prst="rect">
            <a:avLst/>
          </a:prstGeom>
          <a:blipFill>
            <a:blip r:embed="rId66" cstate="print"/>
            <a:stretch>
              <a:fillRect/>
            </a:stretch>
          </a:blipFill>
        </p:spPr>
        <p:txBody>
          <a:bodyPr wrap="square" lIns="0" tIns="0" rIns="0" bIns="0" rtlCol="0"/>
          <a:lstStyle/>
          <a:p>
            <a:endParaRPr/>
          </a:p>
        </p:txBody>
      </p:sp>
      <p:sp>
        <p:nvSpPr>
          <p:cNvPr id="263" name="object 263"/>
          <p:cNvSpPr/>
          <p:nvPr/>
        </p:nvSpPr>
        <p:spPr>
          <a:xfrm>
            <a:off x="8111617" y="5377408"/>
            <a:ext cx="166636" cy="458723"/>
          </a:xfrm>
          <a:prstGeom prst="rect">
            <a:avLst/>
          </a:prstGeom>
          <a:blipFill>
            <a:blip r:embed="rId67" cstate="print"/>
            <a:stretch>
              <a:fillRect/>
            </a:stretch>
          </a:blipFill>
        </p:spPr>
        <p:txBody>
          <a:bodyPr wrap="square" lIns="0" tIns="0" rIns="0" bIns="0" rtlCol="0"/>
          <a:lstStyle/>
          <a:p>
            <a:endParaRPr/>
          </a:p>
        </p:txBody>
      </p:sp>
      <p:sp>
        <p:nvSpPr>
          <p:cNvPr id="264" name="object 264"/>
          <p:cNvSpPr/>
          <p:nvPr/>
        </p:nvSpPr>
        <p:spPr>
          <a:xfrm>
            <a:off x="8289543" y="5405754"/>
            <a:ext cx="18081" cy="418528"/>
          </a:xfrm>
          <a:prstGeom prst="rect">
            <a:avLst/>
          </a:prstGeom>
          <a:blipFill>
            <a:blip r:embed="rId56" cstate="print"/>
            <a:stretch>
              <a:fillRect/>
            </a:stretch>
          </a:blipFill>
        </p:spPr>
        <p:txBody>
          <a:bodyPr wrap="square" lIns="0" tIns="0" rIns="0" bIns="0" rtlCol="0"/>
          <a:lstStyle/>
          <a:p>
            <a:endParaRPr/>
          </a:p>
        </p:txBody>
      </p:sp>
      <p:sp>
        <p:nvSpPr>
          <p:cNvPr id="265" name="object 265"/>
          <p:cNvSpPr/>
          <p:nvPr/>
        </p:nvSpPr>
        <p:spPr>
          <a:xfrm>
            <a:off x="8282685" y="5620511"/>
            <a:ext cx="41656" cy="37947"/>
          </a:xfrm>
          <a:prstGeom prst="rect">
            <a:avLst/>
          </a:prstGeom>
          <a:blipFill>
            <a:blip r:embed="rId61" cstate="print"/>
            <a:stretch>
              <a:fillRect/>
            </a:stretch>
          </a:blipFill>
        </p:spPr>
        <p:txBody>
          <a:bodyPr wrap="square" lIns="0" tIns="0" rIns="0" bIns="0" rtlCol="0"/>
          <a:lstStyle/>
          <a:p>
            <a:endParaRPr/>
          </a:p>
        </p:txBody>
      </p:sp>
      <p:sp>
        <p:nvSpPr>
          <p:cNvPr id="266" name="object 266"/>
          <p:cNvSpPr/>
          <p:nvPr/>
        </p:nvSpPr>
        <p:spPr>
          <a:xfrm>
            <a:off x="8111617" y="5434565"/>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67" name="object 267"/>
          <p:cNvSpPr/>
          <p:nvPr/>
        </p:nvSpPr>
        <p:spPr>
          <a:xfrm>
            <a:off x="8106854" y="5434565"/>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68" name="object 268"/>
          <p:cNvSpPr/>
          <p:nvPr/>
        </p:nvSpPr>
        <p:spPr>
          <a:xfrm>
            <a:off x="8197342" y="5424932"/>
            <a:ext cx="92075" cy="30480"/>
          </a:xfrm>
          <a:custGeom>
            <a:avLst/>
            <a:gdLst/>
            <a:ahLst/>
            <a:cxnLst/>
            <a:rect l="l" t="t" r="r" b="b"/>
            <a:pathLst>
              <a:path w="92075" h="30479">
                <a:moveTo>
                  <a:pt x="85343" y="0"/>
                </a:moveTo>
                <a:lnTo>
                  <a:pt x="6730" y="0"/>
                </a:lnTo>
                <a:lnTo>
                  <a:pt x="0" y="6731"/>
                </a:lnTo>
                <a:lnTo>
                  <a:pt x="0" y="23495"/>
                </a:lnTo>
                <a:lnTo>
                  <a:pt x="6730" y="30226"/>
                </a:lnTo>
                <a:lnTo>
                  <a:pt x="85343" y="30226"/>
                </a:lnTo>
                <a:lnTo>
                  <a:pt x="92075" y="23495"/>
                </a:lnTo>
                <a:lnTo>
                  <a:pt x="92075" y="6731"/>
                </a:lnTo>
                <a:lnTo>
                  <a:pt x="85343" y="0"/>
                </a:lnTo>
                <a:close/>
              </a:path>
            </a:pathLst>
          </a:custGeom>
          <a:solidFill>
            <a:srgbClr val="163793"/>
          </a:solidFill>
        </p:spPr>
        <p:txBody>
          <a:bodyPr wrap="square" lIns="0" tIns="0" rIns="0" bIns="0" rtlCol="0"/>
          <a:lstStyle/>
          <a:p>
            <a:endParaRPr/>
          </a:p>
        </p:txBody>
      </p:sp>
      <p:sp>
        <p:nvSpPr>
          <p:cNvPr id="269" name="object 269"/>
          <p:cNvSpPr/>
          <p:nvPr/>
        </p:nvSpPr>
        <p:spPr>
          <a:xfrm>
            <a:off x="8198866" y="5428107"/>
            <a:ext cx="88900" cy="23876"/>
          </a:xfrm>
          <a:prstGeom prst="rect">
            <a:avLst/>
          </a:prstGeom>
          <a:blipFill>
            <a:blip r:embed="rId60" cstate="print"/>
            <a:stretch>
              <a:fillRect/>
            </a:stretch>
          </a:blipFill>
        </p:spPr>
        <p:txBody>
          <a:bodyPr wrap="square" lIns="0" tIns="0" rIns="0" bIns="0" rtlCol="0"/>
          <a:lstStyle/>
          <a:p>
            <a:endParaRPr/>
          </a:p>
        </p:txBody>
      </p:sp>
      <p:sp>
        <p:nvSpPr>
          <p:cNvPr id="270" name="object 270"/>
          <p:cNvSpPr/>
          <p:nvPr/>
        </p:nvSpPr>
        <p:spPr>
          <a:xfrm>
            <a:off x="8113141" y="5501113"/>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1" name="object 271"/>
          <p:cNvSpPr/>
          <p:nvPr/>
        </p:nvSpPr>
        <p:spPr>
          <a:xfrm>
            <a:off x="8108378" y="5501113"/>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2" name="object 272"/>
          <p:cNvSpPr/>
          <p:nvPr/>
        </p:nvSpPr>
        <p:spPr>
          <a:xfrm>
            <a:off x="8197342" y="5490083"/>
            <a:ext cx="92075" cy="27305"/>
          </a:xfrm>
          <a:custGeom>
            <a:avLst/>
            <a:gdLst/>
            <a:ahLst/>
            <a:cxnLst/>
            <a:rect l="l" t="t" r="r" b="b"/>
            <a:pathLst>
              <a:path w="92075" h="27304">
                <a:moveTo>
                  <a:pt x="85978" y="0"/>
                </a:moveTo>
                <a:lnTo>
                  <a:pt x="5968" y="0"/>
                </a:lnTo>
                <a:lnTo>
                  <a:pt x="0" y="5968"/>
                </a:lnTo>
                <a:lnTo>
                  <a:pt x="0" y="20827"/>
                </a:lnTo>
                <a:lnTo>
                  <a:pt x="5968" y="26923"/>
                </a:lnTo>
                <a:lnTo>
                  <a:pt x="85978" y="26923"/>
                </a:lnTo>
                <a:lnTo>
                  <a:pt x="91948" y="20827"/>
                </a:lnTo>
                <a:lnTo>
                  <a:pt x="91948" y="5968"/>
                </a:lnTo>
                <a:lnTo>
                  <a:pt x="85978" y="0"/>
                </a:lnTo>
                <a:close/>
              </a:path>
            </a:pathLst>
          </a:custGeom>
          <a:solidFill>
            <a:srgbClr val="163793"/>
          </a:solidFill>
        </p:spPr>
        <p:txBody>
          <a:bodyPr wrap="square" lIns="0" tIns="0" rIns="0" bIns="0" rtlCol="0"/>
          <a:lstStyle/>
          <a:p>
            <a:endParaRPr/>
          </a:p>
        </p:txBody>
      </p:sp>
      <p:sp>
        <p:nvSpPr>
          <p:cNvPr id="273" name="object 273"/>
          <p:cNvSpPr/>
          <p:nvPr/>
        </p:nvSpPr>
        <p:spPr>
          <a:xfrm>
            <a:off x="8198993" y="5493384"/>
            <a:ext cx="88773" cy="20701"/>
          </a:xfrm>
          <a:prstGeom prst="rect">
            <a:avLst/>
          </a:prstGeom>
          <a:blipFill>
            <a:blip r:embed="rId68" cstate="print"/>
            <a:stretch>
              <a:fillRect/>
            </a:stretch>
          </a:blipFill>
        </p:spPr>
        <p:txBody>
          <a:bodyPr wrap="square" lIns="0" tIns="0" rIns="0" bIns="0" rtlCol="0"/>
          <a:lstStyle/>
          <a:p>
            <a:endParaRPr/>
          </a:p>
        </p:txBody>
      </p:sp>
      <p:sp>
        <p:nvSpPr>
          <p:cNvPr id="274" name="object 274"/>
          <p:cNvSpPr/>
          <p:nvPr/>
        </p:nvSpPr>
        <p:spPr>
          <a:xfrm>
            <a:off x="8113141" y="5567788"/>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5" name="object 275"/>
          <p:cNvSpPr/>
          <p:nvPr/>
        </p:nvSpPr>
        <p:spPr>
          <a:xfrm>
            <a:off x="8108378" y="5567788"/>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6" name="object 276"/>
          <p:cNvSpPr/>
          <p:nvPr/>
        </p:nvSpPr>
        <p:spPr>
          <a:xfrm>
            <a:off x="8114792" y="5628240"/>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7" name="object 277"/>
          <p:cNvSpPr/>
          <p:nvPr/>
        </p:nvSpPr>
        <p:spPr>
          <a:xfrm>
            <a:off x="8110029" y="5628240"/>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8" name="object 278"/>
          <p:cNvSpPr/>
          <p:nvPr/>
        </p:nvSpPr>
        <p:spPr>
          <a:xfrm>
            <a:off x="8195691" y="5621832"/>
            <a:ext cx="92710" cy="27305"/>
          </a:xfrm>
          <a:custGeom>
            <a:avLst/>
            <a:gdLst/>
            <a:ahLst/>
            <a:cxnLst/>
            <a:rect l="l" t="t" r="r" b="b"/>
            <a:pathLst>
              <a:path w="92709" h="27304">
                <a:moveTo>
                  <a:pt x="86105" y="0"/>
                </a:moveTo>
                <a:lnTo>
                  <a:pt x="6095" y="0"/>
                </a:lnTo>
                <a:lnTo>
                  <a:pt x="0" y="6057"/>
                </a:lnTo>
                <a:lnTo>
                  <a:pt x="0" y="20993"/>
                </a:lnTo>
                <a:lnTo>
                  <a:pt x="6095" y="27038"/>
                </a:lnTo>
                <a:lnTo>
                  <a:pt x="86105" y="27038"/>
                </a:lnTo>
                <a:lnTo>
                  <a:pt x="92201" y="20993"/>
                </a:lnTo>
                <a:lnTo>
                  <a:pt x="92201" y="6057"/>
                </a:lnTo>
                <a:lnTo>
                  <a:pt x="86105" y="0"/>
                </a:lnTo>
                <a:close/>
              </a:path>
            </a:pathLst>
          </a:custGeom>
          <a:solidFill>
            <a:srgbClr val="163793"/>
          </a:solidFill>
        </p:spPr>
        <p:txBody>
          <a:bodyPr wrap="square" lIns="0" tIns="0" rIns="0" bIns="0" rtlCol="0"/>
          <a:lstStyle/>
          <a:p>
            <a:endParaRPr/>
          </a:p>
        </p:txBody>
      </p:sp>
      <p:sp>
        <p:nvSpPr>
          <p:cNvPr id="279" name="object 279"/>
          <p:cNvSpPr/>
          <p:nvPr/>
        </p:nvSpPr>
        <p:spPr>
          <a:xfrm>
            <a:off x="8197342" y="5621832"/>
            <a:ext cx="88773" cy="23774"/>
          </a:xfrm>
          <a:prstGeom prst="rect">
            <a:avLst/>
          </a:prstGeom>
          <a:blipFill>
            <a:blip r:embed="rId58" cstate="print"/>
            <a:stretch>
              <a:fillRect/>
            </a:stretch>
          </a:blipFill>
        </p:spPr>
        <p:txBody>
          <a:bodyPr wrap="square" lIns="0" tIns="0" rIns="0" bIns="0" rtlCol="0"/>
          <a:lstStyle/>
          <a:p>
            <a:endParaRPr/>
          </a:p>
        </p:txBody>
      </p:sp>
      <p:sp>
        <p:nvSpPr>
          <p:cNvPr id="280" name="object 280"/>
          <p:cNvSpPr/>
          <p:nvPr/>
        </p:nvSpPr>
        <p:spPr>
          <a:xfrm>
            <a:off x="8283320" y="5563108"/>
            <a:ext cx="41655" cy="37731"/>
          </a:xfrm>
          <a:prstGeom prst="rect">
            <a:avLst/>
          </a:prstGeom>
          <a:blipFill>
            <a:blip r:embed="rId69" cstate="print"/>
            <a:stretch>
              <a:fillRect/>
            </a:stretch>
          </a:blipFill>
        </p:spPr>
        <p:txBody>
          <a:bodyPr wrap="square" lIns="0" tIns="0" rIns="0" bIns="0" rtlCol="0"/>
          <a:lstStyle/>
          <a:p>
            <a:endParaRPr/>
          </a:p>
        </p:txBody>
      </p:sp>
      <p:sp>
        <p:nvSpPr>
          <p:cNvPr id="281" name="object 281"/>
          <p:cNvSpPr/>
          <p:nvPr/>
        </p:nvSpPr>
        <p:spPr>
          <a:xfrm>
            <a:off x="8195691" y="5558282"/>
            <a:ext cx="93980" cy="27305"/>
          </a:xfrm>
          <a:custGeom>
            <a:avLst/>
            <a:gdLst/>
            <a:ahLst/>
            <a:cxnLst/>
            <a:rect l="l" t="t" r="r" b="b"/>
            <a:pathLst>
              <a:path w="93979" h="27304">
                <a:moveTo>
                  <a:pt x="87629" y="0"/>
                </a:moveTo>
                <a:lnTo>
                  <a:pt x="6095" y="0"/>
                </a:lnTo>
                <a:lnTo>
                  <a:pt x="0" y="5969"/>
                </a:lnTo>
                <a:lnTo>
                  <a:pt x="0" y="20828"/>
                </a:lnTo>
                <a:lnTo>
                  <a:pt x="6095" y="26924"/>
                </a:lnTo>
                <a:lnTo>
                  <a:pt x="87629" y="26924"/>
                </a:lnTo>
                <a:lnTo>
                  <a:pt x="93725" y="20828"/>
                </a:lnTo>
                <a:lnTo>
                  <a:pt x="93725" y="5969"/>
                </a:lnTo>
                <a:lnTo>
                  <a:pt x="87629" y="0"/>
                </a:lnTo>
                <a:close/>
              </a:path>
            </a:pathLst>
          </a:custGeom>
          <a:solidFill>
            <a:srgbClr val="163793"/>
          </a:solidFill>
        </p:spPr>
        <p:txBody>
          <a:bodyPr wrap="square" lIns="0" tIns="0" rIns="0" bIns="0" rtlCol="0"/>
          <a:lstStyle/>
          <a:p>
            <a:endParaRPr/>
          </a:p>
        </p:txBody>
      </p:sp>
      <p:sp>
        <p:nvSpPr>
          <p:cNvPr id="282" name="object 282"/>
          <p:cNvSpPr/>
          <p:nvPr/>
        </p:nvSpPr>
        <p:spPr>
          <a:xfrm>
            <a:off x="8197342" y="5561457"/>
            <a:ext cx="92075" cy="20701"/>
          </a:xfrm>
          <a:prstGeom prst="rect">
            <a:avLst/>
          </a:prstGeom>
          <a:blipFill>
            <a:blip r:embed="rId59" cstate="print"/>
            <a:stretch>
              <a:fillRect/>
            </a:stretch>
          </a:blipFill>
        </p:spPr>
        <p:txBody>
          <a:bodyPr wrap="square" lIns="0" tIns="0" rIns="0" bIns="0" rtlCol="0"/>
          <a:lstStyle/>
          <a:p>
            <a:endParaRPr/>
          </a:p>
        </p:txBody>
      </p:sp>
      <p:sp>
        <p:nvSpPr>
          <p:cNvPr id="283" name="object 283"/>
          <p:cNvSpPr/>
          <p:nvPr/>
        </p:nvSpPr>
        <p:spPr>
          <a:xfrm>
            <a:off x="8276590" y="5377408"/>
            <a:ext cx="11151" cy="458723"/>
          </a:xfrm>
          <a:prstGeom prst="rect">
            <a:avLst/>
          </a:prstGeom>
          <a:blipFill>
            <a:blip r:embed="rId70" cstate="print"/>
            <a:stretch>
              <a:fillRect/>
            </a:stretch>
          </a:blipFill>
        </p:spPr>
        <p:txBody>
          <a:bodyPr wrap="square" lIns="0" tIns="0" rIns="0" bIns="0" rtlCol="0"/>
          <a:lstStyle/>
          <a:p>
            <a:endParaRPr/>
          </a:p>
        </p:txBody>
      </p:sp>
      <p:sp>
        <p:nvSpPr>
          <p:cNvPr id="284" name="object 284"/>
          <p:cNvSpPr/>
          <p:nvPr/>
        </p:nvSpPr>
        <p:spPr>
          <a:xfrm>
            <a:off x="8282165" y="5372646"/>
            <a:ext cx="0" cy="468630"/>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a:p>
        </p:txBody>
      </p:sp>
      <p:sp>
        <p:nvSpPr>
          <p:cNvPr id="285" name="object 285"/>
          <p:cNvSpPr/>
          <p:nvPr/>
        </p:nvSpPr>
        <p:spPr>
          <a:xfrm>
            <a:off x="8287639" y="5493384"/>
            <a:ext cx="37337" cy="42799"/>
          </a:xfrm>
          <a:prstGeom prst="rect">
            <a:avLst/>
          </a:prstGeom>
          <a:blipFill>
            <a:blip r:embed="rId71" cstate="print"/>
            <a:stretch>
              <a:fillRect/>
            </a:stretch>
          </a:blipFill>
        </p:spPr>
        <p:txBody>
          <a:bodyPr wrap="square" lIns="0" tIns="0" rIns="0" bIns="0" rtlCol="0"/>
          <a:lstStyle/>
          <a:p>
            <a:endParaRPr/>
          </a:p>
        </p:txBody>
      </p:sp>
      <p:sp>
        <p:nvSpPr>
          <p:cNvPr id="286" name="object 286"/>
          <p:cNvSpPr/>
          <p:nvPr/>
        </p:nvSpPr>
        <p:spPr>
          <a:xfrm>
            <a:off x="8287639" y="5427853"/>
            <a:ext cx="36475" cy="42424"/>
          </a:xfrm>
          <a:prstGeom prst="rect">
            <a:avLst/>
          </a:prstGeom>
          <a:blipFill>
            <a:blip r:embed="rId72" cstate="print"/>
            <a:stretch>
              <a:fillRect/>
            </a:stretch>
          </a:blipFill>
        </p:spPr>
        <p:txBody>
          <a:bodyPr wrap="square" lIns="0" tIns="0" rIns="0" bIns="0" rtlCol="0"/>
          <a:lstStyle/>
          <a:p>
            <a:endParaRPr/>
          </a:p>
        </p:txBody>
      </p:sp>
      <p:sp>
        <p:nvSpPr>
          <p:cNvPr id="287" name="object 287"/>
          <p:cNvSpPr/>
          <p:nvPr/>
        </p:nvSpPr>
        <p:spPr>
          <a:xfrm>
            <a:off x="8319516" y="5815457"/>
            <a:ext cx="8255" cy="19685"/>
          </a:xfrm>
          <a:custGeom>
            <a:avLst/>
            <a:gdLst/>
            <a:ahLst/>
            <a:cxnLst/>
            <a:rect l="l" t="t" r="r" b="b"/>
            <a:pathLst>
              <a:path w="8254" h="19685">
                <a:moveTo>
                  <a:pt x="6223" y="0"/>
                </a:moveTo>
                <a:lnTo>
                  <a:pt x="1777" y="0"/>
                </a:lnTo>
                <a:lnTo>
                  <a:pt x="0" y="4267"/>
                </a:lnTo>
                <a:lnTo>
                  <a:pt x="0" y="14795"/>
                </a:lnTo>
                <a:lnTo>
                  <a:pt x="1777" y="19062"/>
                </a:lnTo>
                <a:lnTo>
                  <a:pt x="6223" y="19062"/>
                </a:lnTo>
                <a:lnTo>
                  <a:pt x="8000" y="14795"/>
                </a:lnTo>
                <a:lnTo>
                  <a:pt x="8000" y="4267"/>
                </a:lnTo>
                <a:lnTo>
                  <a:pt x="6223" y="0"/>
                </a:lnTo>
                <a:close/>
              </a:path>
            </a:pathLst>
          </a:custGeom>
          <a:solidFill>
            <a:srgbClr val="333333"/>
          </a:solidFill>
        </p:spPr>
        <p:txBody>
          <a:bodyPr wrap="square" lIns="0" tIns="0" rIns="0" bIns="0" rtlCol="0"/>
          <a:lstStyle/>
          <a:p>
            <a:endParaRPr/>
          </a:p>
        </p:txBody>
      </p:sp>
      <p:sp>
        <p:nvSpPr>
          <p:cNvPr id="288" name="object 288"/>
          <p:cNvSpPr/>
          <p:nvPr/>
        </p:nvSpPr>
        <p:spPr>
          <a:xfrm>
            <a:off x="8285606" y="5816053"/>
            <a:ext cx="39370" cy="40640"/>
          </a:xfrm>
          <a:custGeom>
            <a:avLst/>
            <a:gdLst/>
            <a:ahLst/>
            <a:cxnLst/>
            <a:rect l="l" t="t" r="r" b="b"/>
            <a:pathLst>
              <a:path w="39370" h="40639">
                <a:moveTo>
                  <a:pt x="38226" y="0"/>
                </a:moveTo>
                <a:lnTo>
                  <a:pt x="0" y="17729"/>
                </a:lnTo>
                <a:lnTo>
                  <a:pt x="253" y="40144"/>
                </a:lnTo>
                <a:lnTo>
                  <a:pt x="38989" y="18402"/>
                </a:lnTo>
                <a:lnTo>
                  <a:pt x="38226" y="0"/>
                </a:lnTo>
                <a:close/>
              </a:path>
            </a:pathLst>
          </a:custGeom>
          <a:solidFill>
            <a:srgbClr val="333333"/>
          </a:solidFill>
        </p:spPr>
        <p:txBody>
          <a:bodyPr wrap="square" lIns="0" tIns="0" rIns="0" bIns="0" rtlCol="0"/>
          <a:lstStyle/>
          <a:p>
            <a:endParaRPr/>
          </a:p>
        </p:txBody>
      </p:sp>
      <p:sp>
        <p:nvSpPr>
          <p:cNvPr id="289" name="object 289"/>
          <p:cNvSpPr/>
          <p:nvPr/>
        </p:nvSpPr>
        <p:spPr>
          <a:xfrm>
            <a:off x="8100441" y="5828296"/>
            <a:ext cx="190500" cy="30480"/>
          </a:xfrm>
          <a:custGeom>
            <a:avLst/>
            <a:gdLst/>
            <a:ahLst/>
            <a:cxnLst/>
            <a:rect l="l" t="t" r="r" b="b"/>
            <a:pathLst>
              <a:path w="190500" h="30479">
                <a:moveTo>
                  <a:pt x="183768" y="0"/>
                </a:moveTo>
                <a:lnTo>
                  <a:pt x="6730" y="0"/>
                </a:lnTo>
                <a:lnTo>
                  <a:pt x="0" y="6743"/>
                </a:lnTo>
                <a:lnTo>
                  <a:pt x="0" y="23380"/>
                </a:lnTo>
                <a:lnTo>
                  <a:pt x="6730" y="30111"/>
                </a:lnTo>
                <a:lnTo>
                  <a:pt x="183768" y="30111"/>
                </a:lnTo>
                <a:lnTo>
                  <a:pt x="190500" y="23380"/>
                </a:lnTo>
                <a:lnTo>
                  <a:pt x="190500" y="6743"/>
                </a:lnTo>
                <a:lnTo>
                  <a:pt x="183768" y="0"/>
                </a:lnTo>
                <a:close/>
              </a:path>
            </a:pathLst>
          </a:custGeom>
          <a:solidFill>
            <a:srgbClr val="DDDDDD"/>
          </a:solidFill>
        </p:spPr>
        <p:txBody>
          <a:bodyPr wrap="square" lIns="0" tIns="0" rIns="0" bIns="0" rtlCol="0"/>
          <a:lstStyle/>
          <a:p>
            <a:endParaRPr/>
          </a:p>
        </p:txBody>
      </p:sp>
      <p:sp>
        <p:nvSpPr>
          <p:cNvPr id="290" name="object 290"/>
          <p:cNvSpPr/>
          <p:nvPr/>
        </p:nvSpPr>
        <p:spPr>
          <a:xfrm>
            <a:off x="8100441" y="5828296"/>
            <a:ext cx="190500" cy="30480"/>
          </a:xfrm>
          <a:custGeom>
            <a:avLst/>
            <a:gdLst/>
            <a:ahLst/>
            <a:cxnLst/>
            <a:rect l="l" t="t" r="r" b="b"/>
            <a:pathLst>
              <a:path w="190500" h="30479">
                <a:moveTo>
                  <a:pt x="0" y="15062"/>
                </a:moveTo>
                <a:lnTo>
                  <a:pt x="0" y="6743"/>
                </a:lnTo>
                <a:lnTo>
                  <a:pt x="6730" y="0"/>
                </a:lnTo>
                <a:lnTo>
                  <a:pt x="15112" y="0"/>
                </a:lnTo>
                <a:lnTo>
                  <a:pt x="175513" y="0"/>
                </a:lnTo>
                <a:lnTo>
                  <a:pt x="183768" y="0"/>
                </a:lnTo>
                <a:lnTo>
                  <a:pt x="190500" y="6743"/>
                </a:lnTo>
                <a:lnTo>
                  <a:pt x="190500" y="15062"/>
                </a:lnTo>
                <a:lnTo>
                  <a:pt x="190500" y="23380"/>
                </a:lnTo>
                <a:lnTo>
                  <a:pt x="183768" y="30111"/>
                </a:lnTo>
                <a:lnTo>
                  <a:pt x="175513" y="30111"/>
                </a:lnTo>
                <a:lnTo>
                  <a:pt x="15112" y="30111"/>
                </a:lnTo>
                <a:lnTo>
                  <a:pt x="6730" y="30111"/>
                </a:lnTo>
                <a:lnTo>
                  <a:pt x="0" y="23380"/>
                </a:lnTo>
                <a:lnTo>
                  <a:pt x="0" y="15062"/>
                </a:lnTo>
                <a:close/>
              </a:path>
            </a:pathLst>
          </a:custGeom>
          <a:ln w="9524">
            <a:solidFill>
              <a:srgbClr val="163793"/>
            </a:solidFill>
          </a:ln>
        </p:spPr>
        <p:txBody>
          <a:bodyPr wrap="square" lIns="0" tIns="0" rIns="0" bIns="0" rtlCol="0"/>
          <a:lstStyle/>
          <a:p>
            <a:endParaRPr/>
          </a:p>
        </p:txBody>
      </p:sp>
      <p:sp>
        <p:nvSpPr>
          <p:cNvPr id="291" name="object 291"/>
          <p:cNvSpPr/>
          <p:nvPr/>
        </p:nvSpPr>
        <p:spPr>
          <a:xfrm>
            <a:off x="8111617" y="5836132"/>
            <a:ext cx="169799" cy="15849"/>
          </a:xfrm>
          <a:prstGeom prst="rect">
            <a:avLst/>
          </a:prstGeom>
          <a:blipFill>
            <a:blip r:embed="rId73" cstate="print"/>
            <a:stretch>
              <a:fillRect/>
            </a:stretch>
          </a:blipFill>
        </p:spPr>
        <p:txBody>
          <a:bodyPr wrap="square" lIns="0" tIns="0" rIns="0" bIns="0" rtlCol="0"/>
          <a:lstStyle/>
          <a:p>
            <a:endParaRPr/>
          </a:p>
        </p:txBody>
      </p:sp>
      <p:sp>
        <p:nvSpPr>
          <p:cNvPr id="292" name="object 292"/>
          <p:cNvSpPr/>
          <p:nvPr/>
        </p:nvSpPr>
        <p:spPr>
          <a:xfrm>
            <a:off x="8111617" y="5836132"/>
            <a:ext cx="170180" cy="15875"/>
          </a:xfrm>
          <a:custGeom>
            <a:avLst/>
            <a:gdLst/>
            <a:ahLst/>
            <a:cxnLst/>
            <a:rect l="l" t="t" r="r" b="b"/>
            <a:pathLst>
              <a:path w="170179" h="15875">
                <a:moveTo>
                  <a:pt x="0" y="7924"/>
                </a:moveTo>
                <a:lnTo>
                  <a:pt x="0" y="3543"/>
                </a:lnTo>
                <a:lnTo>
                  <a:pt x="3555" y="0"/>
                </a:lnTo>
                <a:lnTo>
                  <a:pt x="7874" y="0"/>
                </a:lnTo>
                <a:lnTo>
                  <a:pt x="161925" y="0"/>
                </a:lnTo>
                <a:lnTo>
                  <a:pt x="166242" y="0"/>
                </a:lnTo>
                <a:lnTo>
                  <a:pt x="169799" y="3543"/>
                </a:lnTo>
                <a:lnTo>
                  <a:pt x="169799" y="7924"/>
                </a:lnTo>
                <a:lnTo>
                  <a:pt x="169799" y="12306"/>
                </a:lnTo>
                <a:lnTo>
                  <a:pt x="166242" y="15849"/>
                </a:lnTo>
                <a:lnTo>
                  <a:pt x="161925" y="15849"/>
                </a:lnTo>
                <a:lnTo>
                  <a:pt x="7874" y="15849"/>
                </a:lnTo>
                <a:lnTo>
                  <a:pt x="3555" y="15849"/>
                </a:lnTo>
                <a:lnTo>
                  <a:pt x="0" y="12306"/>
                </a:lnTo>
                <a:lnTo>
                  <a:pt x="0" y="7924"/>
                </a:lnTo>
                <a:close/>
              </a:path>
            </a:pathLst>
          </a:custGeom>
          <a:ln w="9524">
            <a:solidFill>
              <a:srgbClr val="163793"/>
            </a:solidFill>
          </a:ln>
        </p:spPr>
        <p:txBody>
          <a:bodyPr wrap="square" lIns="0" tIns="0" rIns="0" bIns="0" rtlCol="0"/>
          <a:lstStyle/>
          <a:p>
            <a:endParaRPr/>
          </a:p>
        </p:txBody>
      </p:sp>
      <p:sp>
        <p:nvSpPr>
          <p:cNvPr id="293" name="object 293"/>
          <p:cNvSpPr/>
          <p:nvPr/>
        </p:nvSpPr>
        <p:spPr>
          <a:xfrm>
            <a:off x="8127365"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400" y="22123"/>
                </a:lnTo>
                <a:lnTo>
                  <a:pt x="25400" y="6375"/>
                </a:lnTo>
                <a:lnTo>
                  <a:pt x="19684" y="0"/>
                </a:lnTo>
                <a:close/>
              </a:path>
            </a:pathLst>
          </a:custGeom>
          <a:solidFill>
            <a:srgbClr val="33CC33"/>
          </a:solidFill>
        </p:spPr>
        <p:txBody>
          <a:bodyPr wrap="square" lIns="0" tIns="0" rIns="0" bIns="0" rtlCol="0"/>
          <a:lstStyle/>
          <a:p>
            <a:endParaRPr/>
          </a:p>
        </p:txBody>
      </p:sp>
      <p:sp>
        <p:nvSpPr>
          <p:cNvPr id="294" name="object 294"/>
          <p:cNvSpPr/>
          <p:nvPr/>
        </p:nvSpPr>
        <p:spPr>
          <a:xfrm>
            <a:off x="8156067"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FF0000"/>
          </a:solidFill>
        </p:spPr>
        <p:txBody>
          <a:bodyPr wrap="square" lIns="0" tIns="0" rIns="0" bIns="0" rtlCol="0"/>
          <a:lstStyle/>
          <a:p>
            <a:endParaRPr/>
          </a:p>
        </p:txBody>
      </p:sp>
      <p:sp>
        <p:nvSpPr>
          <p:cNvPr id="295" name="object 295"/>
          <p:cNvSpPr/>
          <p:nvPr/>
        </p:nvSpPr>
        <p:spPr>
          <a:xfrm>
            <a:off x="8182991"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33CC33"/>
          </a:solidFill>
        </p:spPr>
        <p:txBody>
          <a:bodyPr wrap="square" lIns="0" tIns="0" rIns="0" bIns="0" rtlCol="0"/>
          <a:lstStyle/>
          <a:p>
            <a:endParaRPr/>
          </a:p>
        </p:txBody>
      </p:sp>
      <p:sp>
        <p:nvSpPr>
          <p:cNvPr id="296" name="object 296"/>
          <p:cNvSpPr/>
          <p:nvPr/>
        </p:nvSpPr>
        <p:spPr>
          <a:xfrm>
            <a:off x="8254513" y="5660059"/>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97" name="object 297"/>
          <p:cNvSpPr/>
          <p:nvPr/>
        </p:nvSpPr>
        <p:spPr>
          <a:xfrm>
            <a:off x="8254513" y="5655297"/>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298" name="object 298"/>
          <p:cNvSpPr/>
          <p:nvPr/>
        </p:nvSpPr>
        <p:spPr>
          <a:xfrm>
            <a:off x="7047992" y="5559958"/>
            <a:ext cx="470865" cy="223761"/>
          </a:xfrm>
          <a:prstGeom prst="rect">
            <a:avLst/>
          </a:prstGeom>
          <a:blipFill>
            <a:blip r:embed="rId74" cstate="print"/>
            <a:stretch>
              <a:fillRect/>
            </a:stretch>
          </a:blipFill>
        </p:spPr>
        <p:txBody>
          <a:bodyPr wrap="square" lIns="0" tIns="0" rIns="0" bIns="0" rtlCol="0"/>
          <a:lstStyle/>
          <a:p>
            <a:endParaRPr/>
          </a:p>
        </p:txBody>
      </p:sp>
      <p:sp>
        <p:nvSpPr>
          <p:cNvPr id="299" name="object 299"/>
          <p:cNvSpPr/>
          <p:nvPr/>
        </p:nvSpPr>
        <p:spPr>
          <a:xfrm>
            <a:off x="7068311" y="5802326"/>
            <a:ext cx="392791" cy="171740"/>
          </a:xfrm>
          <a:prstGeom prst="rect">
            <a:avLst/>
          </a:prstGeom>
          <a:blipFill>
            <a:blip r:embed="rId75" cstate="print"/>
            <a:stretch>
              <a:fillRect/>
            </a:stretch>
          </a:blipFill>
        </p:spPr>
        <p:txBody>
          <a:bodyPr wrap="square" lIns="0" tIns="0" rIns="0" bIns="0" rtlCol="0"/>
          <a:lstStyle/>
          <a:p>
            <a:endParaRPr/>
          </a:p>
        </p:txBody>
      </p:sp>
      <p:sp>
        <p:nvSpPr>
          <p:cNvPr id="300" name="object 300"/>
          <p:cNvSpPr/>
          <p:nvPr/>
        </p:nvSpPr>
        <p:spPr>
          <a:xfrm>
            <a:off x="7199248" y="56536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solidFill>
            <a:srgbClr val="163793"/>
          </a:solidFill>
        </p:spPr>
        <p:txBody>
          <a:bodyPr wrap="square" lIns="0" tIns="0" rIns="0" bIns="0" rtlCol="0"/>
          <a:lstStyle/>
          <a:p>
            <a:endParaRPr/>
          </a:p>
        </p:txBody>
      </p:sp>
      <p:sp>
        <p:nvSpPr>
          <p:cNvPr id="301" name="object 301"/>
          <p:cNvSpPr/>
          <p:nvPr/>
        </p:nvSpPr>
        <p:spPr>
          <a:xfrm>
            <a:off x="7199248" y="56536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ln w="9525">
            <a:solidFill>
              <a:srgbClr val="163793"/>
            </a:solidFill>
          </a:ln>
        </p:spPr>
        <p:txBody>
          <a:bodyPr wrap="square" lIns="0" tIns="0" rIns="0" bIns="0" rtlCol="0"/>
          <a:lstStyle/>
          <a:p>
            <a:endParaRPr/>
          </a:p>
        </p:txBody>
      </p:sp>
      <p:sp>
        <p:nvSpPr>
          <p:cNvPr id="302" name="object 302"/>
          <p:cNvSpPr/>
          <p:nvPr/>
        </p:nvSpPr>
        <p:spPr>
          <a:xfrm>
            <a:off x="7214743" y="5659005"/>
            <a:ext cx="283730" cy="189433"/>
          </a:xfrm>
          <a:prstGeom prst="rect">
            <a:avLst/>
          </a:prstGeom>
          <a:blipFill>
            <a:blip r:embed="rId76" cstate="print"/>
            <a:stretch>
              <a:fillRect/>
            </a:stretch>
          </a:blipFill>
        </p:spPr>
        <p:txBody>
          <a:bodyPr wrap="square" lIns="0" tIns="0" rIns="0" bIns="0" rtlCol="0"/>
          <a:lstStyle/>
          <a:p>
            <a:endParaRPr/>
          </a:p>
        </p:txBody>
      </p:sp>
      <p:sp>
        <p:nvSpPr>
          <p:cNvPr id="303" name="object 303"/>
          <p:cNvSpPr/>
          <p:nvPr/>
        </p:nvSpPr>
        <p:spPr>
          <a:xfrm>
            <a:off x="7256144" y="5647512"/>
            <a:ext cx="264540" cy="38734"/>
          </a:xfrm>
          <a:prstGeom prst="rect">
            <a:avLst/>
          </a:prstGeom>
          <a:blipFill>
            <a:blip r:embed="rId77" cstate="print"/>
            <a:stretch>
              <a:fillRect/>
            </a:stretch>
          </a:blipFill>
        </p:spPr>
        <p:txBody>
          <a:bodyPr wrap="square" lIns="0" tIns="0" rIns="0" bIns="0" rtlCol="0"/>
          <a:lstStyle/>
          <a:p>
            <a:endParaRPr/>
          </a:p>
        </p:txBody>
      </p:sp>
      <p:sp>
        <p:nvSpPr>
          <p:cNvPr id="304" name="object 304"/>
          <p:cNvSpPr/>
          <p:nvPr/>
        </p:nvSpPr>
        <p:spPr>
          <a:xfrm>
            <a:off x="7196581" y="5647194"/>
            <a:ext cx="73660" cy="161290"/>
          </a:xfrm>
          <a:custGeom>
            <a:avLst/>
            <a:gdLst/>
            <a:ahLst/>
            <a:cxnLst/>
            <a:rect l="l" t="t" r="r" b="b"/>
            <a:pathLst>
              <a:path w="73659" h="161289">
                <a:moveTo>
                  <a:pt x="60578" y="0"/>
                </a:moveTo>
                <a:lnTo>
                  <a:pt x="0" y="159194"/>
                </a:lnTo>
                <a:lnTo>
                  <a:pt x="11938" y="161239"/>
                </a:lnTo>
                <a:lnTo>
                  <a:pt x="73406" y="4343"/>
                </a:lnTo>
                <a:lnTo>
                  <a:pt x="60578" y="0"/>
                </a:lnTo>
                <a:close/>
              </a:path>
            </a:pathLst>
          </a:custGeom>
          <a:solidFill>
            <a:srgbClr val="000099"/>
          </a:solidFill>
        </p:spPr>
        <p:txBody>
          <a:bodyPr wrap="square" lIns="0" tIns="0" rIns="0" bIns="0" rtlCol="0"/>
          <a:lstStyle/>
          <a:p>
            <a:endParaRPr/>
          </a:p>
        </p:txBody>
      </p:sp>
      <p:sp>
        <p:nvSpPr>
          <p:cNvPr id="305" name="object 305"/>
          <p:cNvSpPr/>
          <p:nvPr/>
        </p:nvSpPr>
        <p:spPr>
          <a:xfrm>
            <a:off x="7439659" y="5676010"/>
            <a:ext cx="79121" cy="186118"/>
          </a:xfrm>
          <a:prstGeom prst="rect">
            <a:avLst/>
          </a:prstGeom>
          <a:blipFill>
            <a:blip r:embed="rId36" cstate="print"/>
            <a:stretch>
              <a:fillRect/>
            </a:stretch>
          </a:blipFill>
        </p:spPr>
        <p:txBody>
          <a:bodyPr wrap="square" lIns="0" tIns="0" rIns="0" bIns="0" rtlCol="0"/>
          <a:lstStyle/>
          <a:p>
            <a:endParaRPr/>
          </a:p>
        </p:txBody>
      </p:sp>
      <p:sp>
        <p:nvSpPr>
          <p:cNvPr id="306" name="object 306"/>
          <p:cNvSpPr/>
          <p:nvPr/>
        </p:nvSpPr>
        <p:spPr>
          <a:xfrm>
            <a:off x="7195693" y="5800255"/>
            <a:ext cx="270561" cy="62826"/>
          </a:xfrm>
          <a:prstGeom prst="rect">
            <a:avLst/>
          </a:prstGeom>
          <a:blipFill>
            <a:blip r:embed="rId78" cstate="print"/>
            <a:stretch>
              <a:fillRect/>
            </a:stretch>
          </a:blipFill>
        </p:spPr>
        <p:txBody>
          <a:bodyPr wrap="square" lIns="0" tIns="0" rIns="0" bIns="0" rtlCol="0"/>
          <a:lstStyle/>
          <a:p>
            <a:endParaRPr/>
          </a:p>
        </p:txBody>
      </p:sp>
      <p:sp>
        <p:nvSpPr>
          <p:cNvPr id="307" name="object 307"/>
          <p:cNvSpPr/>
          <p:nvPr/>
        </p:nvSpPr>
        <p:spPr>
          <a:xfrm>
            <a:off x="7448422" y="5677585"/>
            <a:ext cx="74295" cy="187325"/>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a:p>
        </p:txBody>
      </p:sp>
      <p:sp>
        <p:nvSpPr>
          <p:cNvPr id="308" name="object 308"/>
          <p:cNvSpPr/>
          <p:nvPr/>
        </p:nvSpPr>
        <p:spPr>
          <a:xfrm>
            <a:off x="7196073" y="5808598"/>
            <a:ext cx="258064" cy="62039"/>
          </a:xfrm>
          <a:prstGeom prst="rect">
            <a:avLst/>
          </a:prstGeom>
          <a:blipFill>
            <a:blip r:embed="rId79" cstate="print"/>
            <a:stretch>
              <a:fillRect/>
            </a:stretch>
          </a:blipFill>
        </p:spPr>
        <p:txBody>
          <a:bodyPr wrap="square" lIns="0" tIns="0" rIns="0" bIns="0" rtlCol="0"/>
          <a:lstStyle/>
          <a:p>
            <a:endParaRPr/>
          </a:p>
        </p:txBody>
      </p:sp>
      <p:sp>
        <p:nvSpPr>
          <p:cNvPr id="309" name="object 309"/>
          <p:cNvSpPr/>
          <p:nvPr/>
        </p:nvSpPr>
        <p:spPr>
          <a:xfrm>
            <a:off x="7191756" y="5874892"/>
            <a:ext cx="87630" cy="36830"/>
          </a:xfrm>
          <a:custGeom>
            <a:avLst/>
            <a:gdLst/>
            <a:ahLst/>
            <a:cxnLst/>
            <a:rect l="l" t="t" r="r" b="b"/>
            <a:pathLst>
              <a:path w="87629" h="36829">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a:p>
        </p:txBody>
      </p:sp>
      <p:sp>
        <p:nvSpPr>
          <p:cNvPr id="310" name="object 310"/>
          <p:cNvSpPr/>
          <p:nvPr/>
        </p:nvSpPr>
        <p:spPr>
          <a:xfrm>
            <a:off x="7193280" y="5875680"/>
            <a:ext cx="84581" cy="35039"/>
          </a:xfrm>
          <a:prstGeom prst="rect">
            <a:avLst/>
          </a:prstGeom>
          <a:blipFill>
            <a:blip r:embed="rId80" cstate="print"/>
            <a:stretch>
              <a:fillRect/>
            </a:stretch>
          </a:blipFill>
        </p:spPr>
        <p:txBody>
          <a:bodyPr wrap="square" lIns="0" tIns="0" rIns="0" bIns="0" rtlCol="0"/>
          <a:lstStyle/>
          <a:p>
            <a:endParaRPr/>
          </a:p>
        </p:txBody>
      </p:sp>
      <p:sp>
        <p:nvSpPr>
          <p:cNvPr id="311" name="object 311"/>
          <p:cNvSpPr/>
          <p:nvPr/>
        </p:nvSpPr>
        <p:spPr>
          <a:xfrm>
            <a:off x="7199630" y="5889307"/>
            <a:ext cx="30480" cy="11430"/>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a:p>
        </p:txBody>
      </p:sp>
      <p:sp>
        <p:nvSpPr>
          <p:cNvPr id="312" name="object 312"/>
          <p:cNvSpPr/>
          <p:nvPr/>
        </p:nvSpPr>
        <p:spPr>
          <a:xfrm>
            <a:off x="7198614" y="5894489"/>
            <a:ext cx="22860" cy="7620"/>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a:p>
        </p:txBody>
      </p:sp>
      <p:sp>
        <p:nvSpPr>
          <p:cNvPr id="313" name="object 313"/>
          <p:cNvSpPr/>
          <p:nvPr/>
        </p:nvSpPr>
        <p:spPr>
          <a:xfrm>
            <a:off x="7224268" y="5896521"/>
            <a:ext cx="30480" cy="12065"/>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a:p>
        </p:txBody>
      </p:sp>
      <p:sp>
        <p:nvSpPr>
          <p:cNvPr id="314" name="object 314"/>
          <p:cNvSpPr/>
          <p:nvPr/>
        </p:nvSpPr>
        <p:spPr>
          <a:xfrm>
            <a:off x="7223252" y="5901931"/>
            <a:ext cx="22860" cy="7620"/>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315" name="object 315"/>
          <p:cNvSpPr/>
          <p:nvPr/>
        </p:nvSpPr>
        <p:spPr>
          <a:xfrm>
            <a:off x="7341743" y="5880404"/>
            <a:ext cx="106045" cy="8128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a:p>
        </p:txBody>
      </p:sp>
      <p:sp>
        <p:nvSpPr>
          <p:cNvPr id="316" name="object 316"/>
          <p:cNvSpPr/>
          <p:nvPr/>
        </p:nvSpPr>
        <p:spPr>
          <a:xfrm>
            <a:off x="7070979" y="5886856"/>
            <a:ext cx="271780" cy="74295"/>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a:p>
        </p:txBody>
      </p:sp>
      <p:sp>
        <p:nvSpPr>
          <p:cNvPr id="317" name="object 317"/>
          <p:cNvSpPr/>
          <p:nvPr/>
        </p:nvSpPr>
        <p:spPr>
          <a:xfrm>
            <a:off x="7071106" y="5880798"/>
            <a:ext cx="3175" cy="0"/>
          </a:xfrm>
          <a:custGeom>
            <a:avLst/>
            <a:gdLst/>
            <a:ahLst/>
            <a:cxnLst/>
            <a:rect l="l" t="t" r="r" b="b"/>
            <a:pathLst>
              <a:path w="3175">
                <a:moveTo>
                  <a:pt x="0" y="0"/>
                </a:moveTo>
                <a:lnTo>
                  <a:pt x="2921" y="0"/>
                </a:lnTo>
              </a:path>
            </a:pathLst>
          </a:custGeom>
          <a:ln w="14960">
            <a:solidFill>
              <a:srgbClr val="000099"/>
            </a:solidFill>
          </a:ln>
        </p:spPr>
        <p:txBody>
          <a:bodyPr wrap="square" lIns="0" tIns="0" rIns="0" bIns="0" rtlCol="0"/>
          <a:lstStyle/>
          <a:p>
            <a:endParaRPr/>
          </a:p>
        </p:txBody>
      </p:sp>
      <p:sp>
        <p:nvSpPr>
          <p:cNvPr id="318" name="object 318"/>
          <p:cNvSpPr/>
          <p:nvPr/>
        </p:nvSpPr>
        <p:spPr>
          <a:xfrm>
            <a:off x="7071232" y="5812370"/>
            <a:ext cx="126364" cy="62230"/>
          </a:xfrm>
          <a:custGeom>
            <a:avLst/>
            <a:gdLst/>
            <a:ahLst/>
            <a:cxnLst/>
            <a:rect l="l" t="t" r="r" b="b"/>
            <a:pathLst>
              <a:path w="126365" h="62229">
                <a:moveTo>
                  <a:pt x="125475" y="0"/>
                </a:moveTo>
                <a:lnTo>
                  <a:pt x="0" y="60972"/>
                </a:lnTo>
                <a:lnTo>
                  <a:pt x="3301" y="61887"/>
                </a:lnTo>
                <a:lnTo>
                  <a:pt x="126111" y="1841"/>
                </a:lnTo>
                <a:lnTo>
                  <a:pt x="125475" y="0"/>
                </a:lnTo>
                <a:close/>
              </a:path>
            </a:pathLst>
          </a:custGeom>
          <a:solidFill>
            <a:srgbClr val="000099"/>
          </a:solidFill>
        </p:spPr>
        <p:txBody>
          <a:bodyPr wrap="square" lIns="0" tIns="0" rIns="0" bIns="0" rtlCol="0"/>
          <a:lstStyle/>
          <a:p>
            <a:endParaRPr/>
          </a:p>
        </p:txBody>
      </p:sp>
      <p:sp>
        <p:nvSpPr>
          <p:cNvPr id="319" name="object 319"/>
          <p:cNvSpPr/>
          <p:nvPr/>
        </p:nvSpPr>
        <p:spPr>
          <a:xfrm>
            <a:off x="7079742" y="5876467"/>
            <a:ext cx="257810" cy="7112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a:p>
        </p:txBody>
      </p:sp>
      <p:sp>
        <p:nvSpPr>
          <p:cNvPr id="320" name="object 320"/>
          <p:cNvSpPr/>
          <p:nvPr/>
        </p:nvSpPr>
        <p:spPr>
          <a:xfrm>
            <a:off x="7336790" y="5871425"/>
            <a:ext cx="105410" cy="73660"/>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a:p>
        </p:txBody>
      </p:sp>
      <p:sp>
        <p:nvSpPr>
          <p:cNvPr id="321" name="object 321"/>
          <p:cNvSpPr/>
          <p:nvPr/>
        </p:nvSpPr>
        <p:spPr>
          <a:xfrm>
            <a:off x="7482967" y="5496458"/>
            <a:ext cx="470865" cy="223761"/>
          </a:xfrm>
          <a:prstGeom prst="rect">
            <a:avLst/>
          </a:prstGeom>
          <a:blipFill>
            <a:blip r:embed="rId74" cstate="print"/>
            <a:stretch>
              <a:fillRect/>
            </a:stretch>
          </a:blipFill>
        </p:spPr>
        <p:txBody>
          <a:bodyPr wrap="square" lIns="0" tIns="0" rIns="0" bIns="0" rtlCol="0"/>
          <a:lstStyle/>
          <a:p>
            <a:endParaRPr/>
          </a:p>
        </p:txBody>
      </p:sp>
      <p:sp>
        <p:nvSpPr>
          <p:cNvPr id="322" name="object 322"/>
          <p:cNvSpPr/>
          <p:nvPr/>
        </p:nvSpPr>
        <p:spPr>
          <a:xfrm>
            <a:off x="7503286" y="5738826"/>
            <a:ext cx="392791" cy="171740"/>
          </a:xfrm>
          <a:prstGeom prst="rect">
            <a:avLst/>
          </a:prstGeom>
          <a:blipFill>
            <a:blip r:embed="rId75" cstate="print"/>
            <a:stretch>
              <a:fillRect/>
            </a:stretch>
          </a:blipFill>
        </p:spPr>
        <p:txBody>
          <a:bodyPr wrap="square" lIns="0" tIns="0" rIns="0" bIns="0" rtlCol="0"/>
          <a:lstStyle/>
          <a:p>
            <a:endParaRPr/>
          </a:p>
        </p:txBody>
      </p:sp>
      <p:sp>
        <p:nvSpPr>
          <p:cNvPr id="323" name="object 323"/>
          <p:cNvSpPr/>
          <p:nvPr/>
        </p:nvSpPr>
        <p:spPr>
          <a:xfrm>
            <a:off x="7634223" y="55901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solidFill>
            <a:srgbClr val="163793"/>
          </a:solidFill>
        </p:spPr>
        <p:txBody>
          <a:bodyPr wrap="square" lIns="0" tIns="0" rIns="0" bIns="0" rtlCol="0"/>
          <a:lstStyle/>
          <a:p>
            <a:endParaRPr/>
          </a:p>
        </p:txBody>
      </p:sp>
      <p:sp>
        <p:nvSpPr>
          <p:cNvPr id="324" name="object 324"/>
          <p:cNvSpPr/>
          <p:nvPr/>
        </p:nvSpPr>
        <p:spPr>
          <a:xfrm>
            <a:off x="7634223" y="55901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ln w="9525">
            <a:solidFill>
              <a:srgbClr val="163793"/>
            </a:solidFill>
          </a:ln>
        </p:spPr>
        <p:txBody>
          <a:bodyPr wrap="square" lIns="0" tIns="0" rIns="0" bIns="0" rtlCol="0"/>
          <a:lstStyle/>
          <a:p>
            <a:endParaRPr/>
          </a:p>
        </p:txBody>
      </p:sp>
      <p:sp>
        <p:nvSpPr>
          <p:cNvPr id="325" name="object 325"/>
          <p:cNvSpPr/>
          <p:nvPr/>
        </p:nvSpPr>
        <p:spPr>
          <a:xfrm>
            <a:off x="7649718" y="5595505"/>
            <a:ext cx="283730" cy="189433"/>
          </a:xfrm>
          <a:prstGeom prst="rect">
            <a:avLst/>
          </a:prstGeom>
          <a:blipFill>
            <a:blip r:embed="rId76" cstate="print"/>
            <a:stretch>
              <a:fillRect/>
            </a:stretch>
          </a:blipFill>
        </p:spPr>
        <p:txBody>
          <a:bodyPr wrap="square" lIns="0" tIns="0" rIns="0" bIns="0" rtlCol="0"/>
          <a:lstStyle/>
          <a:p>
            <a:endParaRPr/>
          </a:p>
        </p:txBody>
      </p:sp>
      <p:sp>
        <p:nvSpPr>
          <p:cNvPr id="326" name="object 326"/>
          <p:cNvSpPr/>
          <p:nvPr/>
        </p:nvSpPr>
        <p:spPr>
          <a:xfrm>
            <a:off x="7691119" y="5584063"/>
            <a:ext cx="264540" cy="38684"/>
          </a:xfrm>
          <a:prstGeom prst="rect">
            <a:avLst/>
          </a:prstGeom>
          <a:blipFill>
            <a:blip r:embed="rId81" cstate="print"/>
            <a:stretch>
              <a:fillRect/>
            </a:stretch>
          </a:blipFill>
        </p:spPr>
        <p:txBody>
          <a:bodyPr wrap="square" lIns="0" tIns="0" rIns="0" bIns="0" rtlCol="0"/>
          <a:lstStyle/>
          <a:p>
            <a:endParaRPr/>
          </a:p>
        </p:txBody>
      </p:sp>
      <p:sp>
        <p:nvSpPr>
          <p:cNvPr id="327" name="object 327"/>
          <p:cNvSpPr/>
          <p:nvPr/>
        </p:nvSpPr>
        <p:spPr>
          <a:xfrm>
            <a:off x="7631556" y="5583682"/>
            <a:ext cx="73660" cy="161290"/>
          </a:xfrm>
          <a:custGeom>
            <a:avLst/>
            <a:gdLst/>
            <a:ahLst/>
            <a:cxnLst/>
            <a:rect l="l" t="t" r="r" b="b"/>
            <a:pathLst>
              <a:path w="73659" h="161289">
                <a:moveTo>
                  <a:pt x="60578" y="0"/>
                </a:moveTo>
                <a:lnTo>
                  <a:pt x="0" y="159207"/>
                </a:lnTo>
                <a:lnTo>
                  <a:pt x="11938" y="161251"/>
                </a:lnTo>
                <a:lnTo>
                  <a:pt x="73406" y="4356"/>
                </a:lnTo>
                <a:lnTo>
                  <a:pt x="60578" y="0"/>
                </a:lnTo>
                <a:close/>
              </a:path>
            </a:pathLst>
          </a:custGeom>
          <a:solidFill>
            <a:srgbClr val="000099"/>
          </a:solidFill>
        </p:spPr>
        <p:txBody>
          <a:bodyPr wrap="square" lIns="0" tIns="0" rIns="0" bIns="0" rtlCol="0"/>
          <a:lstStyle/>
          <a:p>
            <a:endParaRPr/>
          </a:p>
        </p:txBody>
      </p:sp>
      <p:sp>
        <p:nvSpPr>
          <p:cNvPr id="328" name="object 328"/>
          <p:cNvSpPr/>
          <p:nvPr/>
        </p:nvSpPr>
        <p:spPr>
          <a:xfrm>
            <a:off x="7874634" y="5612510"/>
            <a:ext cx="79121" cy="186118"/>
          </a:xfrm>
          <a:prstGeom prst="rect">
            <a:avLst/>
          </a:prstGeom>
          <a:blipFill>
            <a:blip r:embed="rId82" cstate="print"/>
            <a:stretch>
              <a:fillRect/>
            </a:stretch>
          </a:blipFill>
        </p:spPr>
        <p:txBody>
          <a:bodyPr wrap="square" lIns="0" tIns="0" rIns="0" bIns="0" rtlCol="0"/>
          <a:lstStyle/>
          <a:p>
            <a:endParaRPr/>
          </a:p>
        </p:txBody>
      </p:sp>
      <p:sp>
        <p:nvSpPr>
          <p:cNvPr id="329" name="object 329"/>
          <p:cNvSpPr/>
          <p:nvPr/>
        </p:nvSpPr>
        <p:spPr>
          <a:xfrm>
            <a:off x="7630668" y="5736755"/>
            <a:ext cx="270561" cy="62826"/>
          </a:xfrm>
          <a:prstGeom prst="rect">
            <a:avLst/>
          </a:prstGeom>
          <a:blipFill>
            <a:blip r:embed="rId83" cstate="print"/>
            <a:stretch>
              <a:fillRect/>
            </a:stretch>
          </a:blipFill>
        </p:spPr>
        <p:txBody>
          <a:bodyPr wrap="square" lIns="0" tIns="0" rIns="0" bIns="0" rtlCol="0"/>
          <a:lstStyle/>
          <a:p>
            <a:endParaRPr/>
          </a:p>
        </p:txBody>
      </p:sp>
      <p:sp>
        <p:nvSpPr>
          <p:cNvPr id="330" name="object 330"/>
          <p:cNvSpPr/>
          <p:nvPr/>
        </p:nvSpPr>
        <p:spPr>
          <a:xfrm>
            <a:off x="7883397" y="5614085"/>
            <a:ext cx="74295" cy="187325"/>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a:p>
        </p:txBody>
      </p:sp>
      <p:sp>
        <p:nvSpPr>
          <p:cNvPr id="331" name="object 331"/>
          <p:cNvSpPr/>
          <p:nvPr/>
        </p:nvSpPr>
        <p:spPr>
          <a:xfrm>
            <a:off x="7631048" y="5745098"/>
            <a:ext cx="258064" cy="62039"/>
          </a:xfrm>
          <a:prstGeom prst="rect">
            <a:avLst/>
          </a:prstGeom>
          <a:blipFill>
            <a:blip r:embed="rId84" cstate="print"/>
            <a:stretch>
              <a:fillRect/>
            </a:stretch>
          </a:blipFill>
        </p:spPr>
        <p:txBody>
          <a:bodyPr wrap="square" lIns="0" tIns="0" rIns="0" bIns="0" rtlCol="0"/>
          <a:lstStyle/>
          <a:p>
            <a:endParaRPr/>
          </a:p>
        </p:txBody>
      </p:sp>
      <p:sp>
        <p:nvSpPr>
          <p:cNvPr id="332" name="object 332"/>
          <p:cNvSpPr/>
          <p:nvPr/>
        </p:nvSpPr>
        <p:spPr>
          <a:xfrm>
            <a:off x="7626731" y="5811392"/>
            <a:ext cx="87630" cy="36830"/>
          </a:xfrm>
          <a:custGeom>
            <a:avLst/>
            <a:gdLst/>
            <a:ahLst/>
            <a:cxnLst/>
            <a:rect l="l" t="t" r="r" b="b"/>
            <a:pathLst>
              <a:path w="87629" h="36829">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a:p>
        </p:txBody>
      </p:sp>
      <p:sp>
        <p:nvSpPr>
          <p:cNvPr id="333" name="object 333"/>
          <p:cNvSpPr/>
          <p:nvPr/>
        </p:nvSpPr>
        <p:spPr>
          <a:xfrm>
            <a:off x="7628255" y="5812180"/>
            <a:ext cx="84581" cy="35039"/>
          </a:xfrm>
          <a:prstGeom prst="rect">
            <a:avLst/>
          </a:prstGeom>
          <a:blipFill>
            <a:blip r:embed="rId85" cstate="print"/>
            <a:stretch>
              <a:fillRect/>
            </a:stretch>
          </a:blipFill>
        </p:spPr>
        <p:txBody>
          <a:bodyPr wrap="square" lIns="0" tIns="0" rIns="0" bIns="0" rtlCol="0"/>
          <a:lstStyle/>
          <a:p>
            <a:endParaRPr/>
          </a:p>
        </p:txBody>
      </p:sp>
      <p:sp>
        <p:nvSpPr>
          <p:cNvPr id="334" name="object 334"/>
          <p:cNvSpPr/>
          <p:nvPr/>
        </p:nvSpPr>
        <p:spPr>
          <a:xfrm>
            <a:off x="7634605" y="5825807"/>
            <a:ext cx="30480" cy="11430"/>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a:p>
        </p:txBody>
      </p:sp>
      <p:sp>
        <p:nvSpPr>
          <p:cNvPr id="335" name="object 335"/>
          <p:cNvSpPr/>
          <p:nvPr/>
        </p:nvSpPr>
        <p:spPr>
          <a:xfrm>
            <a:off x="7633589" y="5830989"/>
            <a:ext cx="22860" cy="7620"/>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a:p>
        </p:txBody>
      </p:sp>
      <p:sp>
        <p:nvSpPr>
          <p:cNvPr id="336" name="object 336"/>
          <p:cNvSpPr/>
          <p:nvPr/>
        </p:nvSpPr>
        <p:spPr>
          <a:xfrm>
            <a:off x="7659243" y="5833021"/>
            <a:ext cx="30480" cy="12065"/>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a:p>
        </p:txBody>
      </p:sp>
      <p:sp>
        <p:nvSpPr>
          <p:cNvPr id="337" name="object 337"/>
          <p:cNvSpPr/>
          <p:nvPr/>
        </p:nvSpPr>
        <p:spPr>
          <a:xfrm>
            <a:off x="7658227" y="5838431"/>
            <a:ext cx="22860" cy="7620"/>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338" name="object 338"/>
          <p:cNvSpPr/>
          <p:nvPr/>
        </p:nvSpPr>
        <p:spPr>
          <a:xfrm>
            <a:off x="7776718" y="5816904"/>
            <a:ext cx="106045" cy="8128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a:p>
        </p:txBody>
      </p:sp>
      <p:sp>
        <p:nvSpPr>
          <p:cNvPr id="339" name="object 339"/>
          <p:cNvSpPr/>
          <p:nvPr/>
        </p:nvSpPr>
        <p:spPr>
          <a:xfrm>
            <a:off x="7505954" y="5823356"/>
            <a:ext cx="271780" cy="74295"/>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a:p>
        </p:txBody>
      </p:sp>
      <p:sp>
        <p:nvSpPr>
          <p:cNvPr id="340" name="object 340"/>
          <p:cNvSpPr/>
          <p:nvPr/>
        </p:nvSpPr>
        <p:spPr>
          <a:xfrm>
            <a:off x="7506081" y="5817298"/>
            <a:ext cx="3175" cy="0"/>
          </a:xfrm>
          <a:custGeom>
            <a:avLst/>
            <a:gdLst/>
            <a:ahLst/>
            <a:cxnLst/>
            <a:rect l="l" t="t" r="r" b="b"/>
            <a:pathLst>
              <a:path w="3175">
                <a:moveTo>
                  <a:pt x="0" y="0"/>
                </a:moveTo>
                <a:lnTo>
                  <a:pt x="2921" y="0"/>
                </a:lnTo>
              </a:path>
            </a:pathLst>
          </a:custGeom>
          <a:ln w="14960">
            <a:solidFill>
              <a:srgbClr val="000099"/>
            </a:solidFill>
          </a:ln>
        </p:spPr>
        <p:txBody>
          <a:bodyPr wrap="square" lIns="0" tIns="0" rIns="0" bIns="0" rtlCol="0"/>
          <a:lstStyle/>
          <a:p>
            <a:endParaRPr/>
          </a:p>
        </p:txBody>
      </p:sp>
      <p:sp>
        <p:nvSpPr>
          <p:cNvPr id="341" name="object 341"/>
          <p:cNvSpPr/>
          <p:nvPr/>
        </p:nvSpPr>
        <p:spPr>
          <a:xfrm>
            <a:off x="7506207" y="5748870"/>
            <a:ext cx="126364" cy="62230"/>
          </a:xfrm>
          <a:custGeom>
            <a:avLst/>
            <a:gdLst/>
            <a:ahLst/>
            <a:cxnLst/>
            <a:rect l="l" t="t" r="r" b="b"/>
            <a:pathLst>
              <a:path w="126365" h="62229">
                <a:moveTo>
                  <a:pt x="125475" y="0"/>
                </a:moveTo>
                <a:lnTo>
                  <a:pt x="0" y="60972"/>
                </a:lnTo>
                <a:lnTo>
                  <a:pt x="3301" y="61887"/>
                </a:lnTo>
                <a:lnTo>
                  <a:pt x="126111" y="1841"/>
                </a:lnTo>
                <a:lnTo>
                  <a:pt x="125475" y="0"/>
                </a:lnTo>
                <a:close/>
              </a:path>
            </a:pathLst>
          </a:custGeom>
          <a:solidFill>
            <a:srgbClr val="000099"/>
          </a:solidFill>
        </p:spPr>
        <p:txBody>
          <a:bodyPr wrap="square" lIns="0" tIns="0" rIns="0" bIns="0" rtlCol="0"/>
          <a:lstStyle/>
          <a:p>
            <a:endParaRPr/>
          </a:p>
        </p:txBody>
      </p:sp>
      <p:sp>
        <p:nvSpPr>
          <p:cNvPr id="342" name="object 342"/>
          <p:cNvSpPr/>
          <p:nvPr/>
        </p:nvSpPr>
        <p:spPr>
          <a:xfrm>
            <a:off x="7514717" y="5812967"/>
            <a:ext cx="257810" cy="7112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a:p>
        </p:txBody>
      </p:sp>
      <p:sp>
        <p:nvSpPr>
          <p:cNvPr id="343" name="object 343"/>
          <p:cNvSpPr/>
          <p:nvPr/>
        </p:nvSpPr>
        <p:spPr>
          <a:xfrm>
            <a:off x="7771765" y="5807925"/>
            <a:ext cx="105410" cy="73660"/>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a:p>
        </p:txBody>
      </p:sp>
      <p:sp>
        <p:nvSpPr>
          <p:cNvPr id="344" name="object 344"/>
          <p:cNvSpPr/>
          <p:nvPr/>
        </p:nvSpPr>
        <p:spPr>
          <a:xfrm>
            <a:off x="7471791" y="3007232"/>
            <a:ext cx="98425" cy="704850"/>
          </a:xfrm>
          <a:custGeom>
            <a:avLst/>
            <a:gdLst/>
            <a:ahLst/>
            <a:cxnLst/>
            <a:rect l="l" t="t" r="r" b="b"/>
            <a:pathLst>
              <a:path w="98425" h="704850">
                <a:moveTo>
                  <a:pt x="98425" y="0"/>
                </a:moveTo>
                <a:lnTo>
                  <a:pt x="0" y="704849"/>
                </a:lnTo>
              </a:path>
            </a:pathLst>
          </a:custGeom>
          <a:ln w="12700">
            <a:solidFill>
              <a:srgbClr val="163793"/>
            </a:solidFill>
          </a:ln>
        </p:spPr>
        <p:txBody>
          <a:bodyPr wrap="square" lIns="0" tIns="0" rIns="0" bIns="0" rtlCol="0"/>
          <a:lstStyle/>
          <a:p>
            <a:endParaRPr/>
          </a:p>
        </p:txBody>
      </p:sp>
      <p:sp>
        <p:nvSpPr>
          <p:cNvPr id="345" name="object 345"/>
          <p:cNvSpPr/>
          <p:nvPr/>
        </p:nvSpPr>
        <p:spPr>
          <a:xfrm>
            <a:off x="8063992" y="3007232"/>
            <a:ext cx="111125" cy="727075"/>
          </a:xfrm>
          <a:custGeom>
            <a:avLst/>
            <a:gdLst/>
            <a:ahLst/>
            <a:cxnLst/>
            <a:rect l="l" t="t" r="r" b="b"/>
            <a:pathLst>
              <a:path w="111125" h="727075">
                <a:moveTo>
                  <a:pt x="111125" y="0"/>
                </a:moveTo>
                <a:lnTo>
                  <a:pt x="0" y="727074"/>
                </a:lnTo>
              </a:path>
            </a:pathLst>
          </a:custGeom>
          <a:ln w="12700">
            <a:solidFill>
              <a:srgbClr val="163793"/>
            </a:solidFill>
          </a:ln>
        </p:spPr>
        <p:txBody>
          <a:bodyPr wrap="square" lIns="0" tIns="0" rIns="0" bIns="0" rtlCol="0"/>
          <a:lstStyle/>
          <a:p>
            <a:endParaRPr/>
          </a:p>
        </p:txBody>
      </p:sp>
      <p:sp>
        <p:nvSpPr>
          <p:cNvPr id="346" name="object 346"/>
          <p:cNvSpPr/>
          <p:nvPr/>
        </p:nvSpPr>
        <p:spPr>
          <a:xfrm>
            <a:off x="5220207" y="1956072"/>
            <a:ext cx="979169" cy="725170"/>
          </a:xfrm>
          <a:custGeom>
            <a:avLst/>
            <a:gdLst/>
            <a:ahLst/>
            <a:cxnLst/>
            <a:rect l="l" t="t" r="r" b="b"/>
            <a:pathLst>
              <a:path w="979170" h="725169">
                <a:moveTo>
                  <a:pt x="447325" y="0"/>
                </a:moveTo>
                <a:lnTo>
                  <a:pt x="407238" y="1094"/>
                </a:lnTo>
                <a:lnTo>
                  <a:pt x="367502" y="3339"/>
                </a:lnTo>
                <a:lnTo>
                  <a:pt x="327852" y="6724"/>
                </a:lnTo>
                <a:lnTo>
                  <a:pt x="288815" y="11371"/>
                </a:lnTo>
                <a:lnTo>
                  <a:pt x="250913" y="17399"/>
                </a:lnTo>
                <a:lnTo>
                  <a:pt x="197341" y="29294"/>
                </a:lnTo>
                <a:lnTo>
                  <a:pt x="149279" y="44975"/>
                </a:lnTo>
                <a:lnTo>
                  <a:pt x="108499" y="64848"/>
                </a:lnTo>
                <a:lnTo>
                  <a:pt x="76784" y="89476"/>
                </a:lnTo>
                <a:lnTo>
                  <a:pt x="49808" y="132375"/>
                </a:lnTo>
                <a:lnTo>
                  <a:pt x="38644" y="170571"/>
                </a:lnTo>
                <a:lnTo>
                  <a:pt x="32794" y="211945"/>
                </a:lnTo>
                <a:lnTo>
                  <a:pt x="30048" y="254714"/>
                </a:lnTo>
                <a:lnTo>
                  <a:pt x="28849" y="283119"/>
                </a:lnTo>
                <a:lnTo>
                  <a:pt x="28194" y="297091"/>
                </a:lnTo>
                <a:lnTo>
                  <a:pt x="25019" y="337293"/>
                </a:lnTo>
                <a:lnTo>
                  <a:pt x="18794" y="377423"/>
                </a:lnTo>
                <a:lnTo>
                  <a:pt x="10913" y="419636"/>
                </a:lnTo>
                <a:lnTo>
                  <a:pt x="8347" y="433876"/>
                </a:lnTo>
                <a:lnTo>
                  <a:pt x="2111" y="476216"/>
                </a:lnTo>
                <a:lnTo>
                  <a:pt x="0" y="516661"/>
                </a:lnTo>
                <a:lnTo>
                  <a:pt x="640" y="529427"/>
                </a:lnTo>
                <a:lnTo>
                  <a:pt x="12369" y="575228"/>
                </a:lnTo>
                <a:lnTo>
                  <a:pt x="43361" y="609959"/>
                </a:lnTo>
                <a:lnTo>
                  <a:pt x="80768" y="629131"/>
                </a:lnTo>
                <a:lnTo>
                  <a:pt x="126979" y="643829"/>
                </a:lnTo>
                <a:lnTo>
                  <a:pt x="178542" y="655275"/>
                </a:lnTo>
                <a:lnTo>
                  <a:pt x="300285" y="676219"/>
                </a:lnTo>
                <a:lnTo>
                  <a:pt x="315966" y="679217"/>
                </a:lnTo>
                <a:lnTo>
                  <a:pt x="330835" y="682352"/>
                </a:lnTo>
                <a:lnTo>
                  <a:pt x="345118" y="685608"/>
                </a:lnTo>
                <a:lnTo>
                  <a:pt x="359145" y="688949"/>
                </a:lnTo>
                <a:lnTo>
                  <a:pt x="413286" y="702446"/>
                </a:lnTo>
                <a:lnTo>
                  <a:pt x="439594" y="708768"/>
                </a:lnTo>
                <a:lnTo>
                  <a:pt x="478769" y="716904"/>
                </a:lnTo>
                <a:lnTo>
                  <a:pt x="518314" y="722553"/>
                </a:lnTo>
                <a:lnTo>
                  <a:pt x="559033" y="724739"/>
                </a:lnTo>
                <a:lnTo>
                  <a:pt x="573005" y="724529"/>
                </a:lnTo>
                <a:lnTo>
                  <a:pt x="616764" y="720648"/>
                </a:lnTo>
                <a:lnTo>
                  <a:pt x="665872" y="712627"/>
                </a:lnTo>
                <a:lnTo>
                  <a:pt x="718636" y="701085"/>
                </a:lnTo>
                <a:lnTo>
                  <a:pt x="772049" y="686337"/>
                </a:lnTo>
                <a:lnTo>
                  <a:pt x="823104" y="668700"/>
                </a:lnTo>
                <a:lnTo>
                  <a:pt x="868796" y="648491"/>
                </a:lnTo>
                <a:lnTo>
                  <a:pt x="906117" y="626026"/>
                </a:lnTo>
                <a:lnTo>
                  <a:pt x="934520" y="599289"/>
                </a:lnTo>
                <a:lnTo>
                  <a:pt x="958491" y="556234"/>
                </a:lnTo>
                <a:lnTo>
                  <a:pt x="970013" y="507662"/>
                </a:lnTo>
                <a:lnTo>
                  <a:pt x="973737" y="468877"/>
                </a:lnTo>
                <a:lnTo>
                  <a:pt x="975779" y="429059"/>
                </a:lnTo>
                <a:lnTo>
                  <a:pt x="976481" y="415709"/>
                </a:lnTo>
                <a:lnTo>
                  <a:pt x="977333" y="402376"/>
                </a:lnTo>
                <a:lnTo>
                  <a:pt x="978066" y="389893"/>
                </a:lnTo>
                <a:lnTo>
                  <a:pt x="978506" y="376823"/>
                </a:lnTo>
                <a:lnTo>
                  <a:pt x="978658" y="363731"/>
                </a:lnTo>
                <a:lnTo>
                  <a:pt x="978554" y="349261"/>
                </a:lnTo>
                <a:lnTo>
                  <a:pt x="976752" y="305614"/>
                </a:lnTo>
                <a:lnTo>
                  <a:pt x="973019" y="261212"/>
                </a:lnTo>
                <a:lnTo>
                  <a:pt x="967713" y="218314"/>
                </a:lnTo>
                <a:lnTo>
                  <a:pt x="961192" y="179180"/>
                </a:lnTo>
                <a:lnTo>
                  <a:pt x="951230" y="136760"/>
                </a:lnTo>
                <a:lnTo>
                  <a:pt x="947769" y="123556"/>
                </a:lnTo>
                <a:lnTo>
                  <a:pt x="945512" y="112158"/>
                </a:lnTo>
                <a:lnTo>
                  <a:pt x="942649" y="93932"/>
                </a:lnTo>
                <a:lnTo>
                  <a:pt x="941063" y="86680"/>
                </a:lnTo>
                <a:lnTo>
                  <a:pt x="912006" y="60546"/>
                </a:lnTo>
                <a:lnTo>
                  <a:pt x="865988" y="47068"/>
                </a:lnTo>
                <a:lnTo>
                  <a:pt x="809738" y="35581"/>
                </a:lnTo>
                <a:lnTo>
                  <a:pt x="765546" y="28117"/>
                </a:lnTo>
                <a:lnTo>
                  <a:pt x="692623" y="17779"/>
                </a:lnTo>
                <a:lnTo>
                  <a:pt x="641569" y="11791"/>
                </a:lnTo>
                <a:lnTo>
                  <a:pt x="590151" y="6792"/>
                </a:lnTo>
                <a:lnTo>
                  <a:pt x="539730" y="3009"/>
                </a:lnTo>
                <a:lnTo>
                  <a:pt x="491668" y="669"/>
                </a:lnTo>
                <a:lnTo>
                  <a:pt x="468947" y="111"/>
                </a:lnTo>
                <a:lnTo>
                  <a:pt x="447325" y="0"/>
                </a:lnTo>
                <a:close/>
              </a:path>
            </a:pathLst>
          </a:custGeom>
          <a:solidFill>
            <a:srgbClr val="FF0000"/>
          </a:solidFill>
        </p:spPr>
        <p:txBody>
          <a:bodyPr wrap="square" lIns="0" tIns="0" rIns="0" bIns="0" rtlCol="0"/>
          <a:lstStyle/>
          <a:p>
            <a:endParaRPr/>
          </a:p>
        </p:txBody>
      </p:sp>
      <p:sp>
        <p:nvSpPr>
          <p:cNvPr id="347" name="object 347"/>
          <p:cNvSpPr/>
          <p:nvPr/>
        </p:nvSpPr>
        <p:spPr>
          <a:xfrm>
            <a:off x="5279897" y="1989239"/>
            <a:ext cx="874953" cy="368896"/>
          </a:xfrm>
          <a:prstGeom prst="rect">
            <a:avLst/>
          </a:prstGeom>
          <a:blipFill>
            <a:blip r:embed="rId22" cstate="print"/>
            <a:stretch>
              <a:fillRect/>
            </a:stretch>
          </a:blipFill>
        </p:spPr>
        <p:txBody>
          <a:bodyPr wrap="square" lIns="0" tIns="0" rIns="0" bIns="0" rtlCol="0"/>
          <a:lstStyle/>
          <a:p>
            <a:endParaRPr/>
          </a:p>
        </p:txBody>
      </p:sp>
      <p:sp>
        <p:nvSpPr>
          <p:cNvPr id="348" name="object 348"/>
          <p:cNvSpPr/>
          <p:nvPr/>
        </p:nvSpPr>
        <p:spPr>
          <a:xfrm>
            <a:off x="5318378" y="2387506"/>
            <a:ext cx="728813" cy="285716"/>
          </a:xfrm>
          <a:prstGeom prst="rect">
            <a:avLst/>
          </a:prstGeom>
          <a:blipFill>
            <a:blip r:embed="rId86" cstate="print"/>
            <a:stretch>
              <a:fillRect/>
            </a:stretch>
          </a:blipFill>
        </p:spPr>
        <p:txBody>
          <a:bodyPr wrap="square" lIns="0" tIns="0" rIns="0" bIns="0" rtlCol="0"/>
          <a:lstStyle/>
          <a:p>
            <a:endParaRPr/>
          </a:p>
        </p:txBody>
      </p:sp>
      <p:sp>
        <p:nvSpPr>
          <p:cNvPr id="349" name="object 349"/>
          <p:cNvSpPr/>
          <p:nvPr/>
        </p:nvSpPr>
        <p:spPr>
          <a:xfrm>
            <a:off x="5561203" y="2143760"/>
            <a:ext cx="580390" cy="343535"/>
          </a:xfrm>
          <a:custGeom>
            <a:avLst/>
            <a:gdLst/>
            <a:ahLst/>
            <a:cxnLst/>
            <a:rect l="l" t="t" r="r" b="b"/>
            <a:pathLst>
              <a:path w="580389" h="343535">
                <a:moveTo>
                  <a:pt x="105029" y="0"/>
                </a:moveTo>
                <a:lnTo>
                  <a:pt x="0" y="243586"/>
                </a:lnTo>
                <a:lnTo>
                  <a:pt x="465836" y="343153"/>
                </a:lnTo>
                <a:lnTo>
                  <a:pt x="580136" y="44576"/>
                </a:lnTo>
                <a:lnTo>
                  <a:pt x="105029" y="0"/>
                </a:lnTo>
                <a:close/>
              </a:path>
            </a:pathLst>
          </a:custGeom>
          <a:solidFill>
            <a:srgbClr val="163793"/>
          </a:solidFill>
        </p:spPr>
        <p:txBody>
          <a:bodyPr wrap="square" lIns="0" tIns="0" rIns="0" bIns="0" rtlCol="0"/>
          <a:lstStyle/>
          <a:p>
            <a:endParaRPr/>
          </a:p>
        </p:txBody>
      </p:sp>
      <p:sp>
        <p:nvSpPr>
          <p:cNvPr id="350" name="object 350"/>
          <p:cNvSpPr/>
          <p:nvPr/>
        </p:nvSpPr>
        <p:spPr>
          <a:xfrm>
            <a:off x="5561203" y="2143760"/>
            <a:ext cx="580390" cy="343535"/>
          </a:xfrm>
          <a:custGeom>
            <a:avLst/>
            <a:gdLst/>
            <a:ahLst/>
            <a:cxnLst/>
            <a:rect l="l" t="t" r="r" b="b"/>
            <a:pathLst>
              <a:path w="580389" h="343535">
                <a:moveTo>
                  <a:pt x="105029" y="0"/>
                </a:moveTo>
                <a:lnTo>
                  <a:pt x="0" y="243586"/>
                </a:lnTo>
                <a:lnTo>
                  <a:pt x="465836" y="343153"/>
                </a:lnTo>
                <a:lnTo>
                  <a:pt x="580136" y="44576"/>
                </a:lnTo>
                <a:lnTo>
                  <a:pt x="105029" y="0"/>
                </a:lnTo>
                <a:close/>
              </a:path>
            </a:pathLst>
          </a:custGeom>
          <a:ln w="9525">
            <a:solidFill>
              <a:srgbClr val="163793"/>
            </a:solidFill>
          </a:ln>
        </p:spPr>
        <p:txBody>
          <a:bodyPr wrap="square" lIns="0" tIns="0" rIns="0" bIns="0" rtlCol="0"/>
          <a:lstStyle/>
          <a:p>
            <a:endParaRPr/>
          </a:p>
        </p:txBody>
      </p:sp>
      <p:sp>
        <p:nvSpPr>
          <p:cNvPr id="351" name="object 351"/>
          <p:cNvSpPr/>
          <p:nvPr/>
        </p:nvSpPr>
        <p:spPr>
          <a:xfrm>
            <a:off x="5589778" y="2152510"/>
            <a:ext cx="527227" cy="312305"/>
          </a:xfrm>
          <a:prstGeom prst="rect">
            <a:avLst/>
          </a:prstGeom>
          <a:blipFill>
            <a:blip r:embed="rId24" cstate="print"/>
            <a:stretch>
              <a:fillRect/>
            </a:stretch>
          </a:blipFill>
        </p:spPr>
        <p:txBody>
          <a:bodyPr wrap="square" lIns="0" tIns="0" rIns="0" bIns="0" rtlCol="0"/>
          <a:lstStyle/>
          <a:p>
            <a:endParaRPr/>
          </a:p>
        </p:txBody>
      </p:sp>
      <p:sp>
        <p:nvSpPr>
          <p:cNvPr id="352" name="object 352"/>
          <p:cNvSpPr/>
          <p:nvPr/>
        </p:nvSpPr>
        <p:spPr>
          <a:xfrm>
            <a:off x="5666866" y="2133600"/>
            <a:ext cx="491490" cy="63880"/>
          </a:xfrm>
          <a:prstGeom prst="rect">
            <a:avLst/>
          </a:prstGeom>
          <a:blipFill>
            <a:blip r:embed="rId87" cstate="print"/>
            <a:stretch>
              <a:fillRect/>
            </a:stretch>
          </a:blipFill>
        </p:spPr>
        <p:txBody>
          <a:bodyPr wrap="square" lIns="0" tIns="0" rIns="0" bIns="0" rtlCol="0"/>
          <a:lstStyle/>
          <a:p>
            <a:endParaRPr/>
          </a:p>
        </p:txBody>
      </p:sp>
      <p:sp>
        <p:nvSpPr>
          <p:cNvPr id="353" name="object 353"/>
          <p:cNvSpPr/>
          <p:nvPr/>
        </p:nvSpPr>
        <p:spPr>
          <a:xfrm>
            <a:off x="5555996" y="2133092"/>
            <a:ext cx="136525" cy="266065"/>
          </a:xfrm>
          <a:custGeom>
            <a:avLst/>
            <a:gdLst/>
            <a:ahLst/>
            <a:cxnLst/>
            <a:rect l="l" t="t" r="r" b="b"/>
            <a:pathLst>
              <a:path w="136525" h="266064">
                <a:moveTo>
                  <a:pt x="112649" y="0"/>
                </a:moveTo>
                <a:lnTo>
                  <a:pt x="0" y="262382"/>
                </a:lnTo>
                <a:lnTo>
                  <a:pt x="22225" y="265811"/>
                </a:lnTo>
                <a:lnTo>
                  <a:pt x="136525" y="7112"/>
                </a:lnTo>
                <a:lnTo>
                  <a:pt x="112649" y="0"/>
                </a:lnTo>
                <a:close/>
              </a:path>
            </a:pathLst>
          </a:custGeom>
          <a:solidFill>
            <a:srgbClr val="000099"/>
          </a:solidFill>
        </p:spPr>
        <p:txBody>
          <a:bodyPr wrap="square" lIns="0" tIns="0" rIns="0" bIns="0" rtlCol="0"/>
          <a:lstStyle/>
          <a:p>
            <a:endParaRPr/>
          </a:p>
        </p:txBody>
      </p:sp>
      <p:sp>
        <p:nvSpPr>
          <p:cNvPr id="354" name="object 354"/>
          <p:cNvSpPr/>
          <p:nvPr/>
        </p:nvSpPr>
        <p:spPr>
          <a:xfrm>
            <a:off x="6007861" y="2180589"/>
            <a:ext cx="147065" cy="306832"/>
          </a:xfrm>
          <a:prstGeom prst="rect">
            <a:avLst/>
          </a:prstGeom>
          <a:blipFill>
            <a:blip r:embed="rId88" cstate="print"/>
            <a:stretch>
              <a:fillRect/>
            </a:stretch>
          </a:blipFill>
        </p:spPr>
        <p:txBody>
          <a:bodyPr wrap="square" lIns="0" tIns="0" rIns="0" bIns="0" rtlCol="0"/>
          <a:lstStyle/>
          <a:p>
            <a:endParaRPr/>
          </a:p>
        </p:txBody>
      </p:sp>
      <p:sp>
        <p:nvSpPr>
          <p:cNvPr id="355" name="object 355"/>
          <p:cNvSpPr/>
          <p:nvPr/>
        </p:nvSpPr>
        <p:spPr>
          <a:xfrm>
            <a:off x="5554471" y="2385441"/>
            <a:ext cx="502999" cy="103505"/>
          </a:xfrm>
          <a:prstGeom prst="rect">
            <a:avLst/>
          </a:prstGeom>
          <a:blipFill>
            <a:blip r:embed="rId89" cstate="print"/>
            <a:stretch>
              <a:fillRect/>
            </a:stretch>
          </a:blipFill>
        </p:spPr>
        <p:txBody>
          <a:bodyPr wrap="square" lIns="0" tIns="0" rIns="0" bIns="0" rtlCol="0"/>
          <a:lstStyle/>
          <a:p>
            <a:endParaRPr/>
          </a:p>
        </p:txBody>
      </p:sp>
      <p:sp>
        <p:nvSpPr>
          <p:cNvPr id="356" name="object 356"/>
          <p:cNvSpPr/>
          <p:nvPr/>
        </p:nvSpPr>
        <p:spPr>
          <a:xfrm>
            <a:off x="6024245" y="2183129"/>
            <a:ext cx="137795" cy="308610"/>
          </a:xfrm>
          <a:custGeom>
            <a:avLst/>
            <a:gdLst/>
            <a:ahLst/>
            <a:cxnLst/>
            <a:rect l="l" t="t" r="r" b="b"/>
            <a:pathLst>
              <a:path w="137795" h="308610">
                <a:moveTo>
                  <a:pt x="137667" y="0"/>
                </a:moveTo>
                <a:lnTo>
                  <a:pt x="132968" y="0"/>
                </a:lnTo>
                <a:lnTo>
                  <a:pt x="0" y="305943"/>
                </a:lnTo>
                <a:lnTo>
                  <a:pt x="14604" y="308229"/>
                </a:lnTo>
                <a:lnTo>
                  <a:pt x="137667" y="0"/>
                </a:lnTo>
                <a:close/>
              </a:path>
            </a:pathLst>
          </a:custGeom>
          <a:solidFill>
            <a:srgbClr val="4D4D4D"/>
          </a:solidFill>
        </p:spPr>
        <p:txBody>
          <a:bodyPr wrap="square" lIns="0" tIns="0" rIns="0" bIns="0" rtlCol="0"/>
          <a:lstStyle/>
          <a:p>
            <a:endParaRPr/>
          </a:p>
        </p:txBody>
      </p:sp>
      <p:sp>
        <p:nvSpPr>
          <p:cNvPr id="357" name="object 357"/>
          <p:cNvSpPr/>
          <p:nvPr/>
        </p:nvSpPr>
        <p:spPr>
          <a:xfrm>
            <a:off x="5555107" y="2399157"/>
            <a:ext cx="479678" cy="102234"/>
          </a:xfrm>
          <a:prstGeom prst="rect">
            <a:avLst/>
          </a:prstGeom>
          <a:blipFill>
            <a:blip r:embed="rId90" cstate="print"/>
            <a:stretch>
              <a:fillRect/>
            </a:stretch>
          </a:blipFill>
        </p:spPr>
        <p:txBody>
          <a:bodyPr wrap="square" lIns="0" tIns="0" rIns="0" bIns="0" rtlCol="0"/>
          <a:lstStyle/>
          <a:p>
            <a:endParaRPr/>
          </a:p>
        </p:txBody>
      </p:sp>
      <p:sp>
        <p:nvSpPr>
          <p:cNvPr id="358" name="object 358"/>
          <p:cNvSpPr/>
          <p:nvPr/>
        </p:nvSpPr>
        <p:spPr>
          <a:xfrm>
            <a:off x="5547105" y="2508504"/>
            <a:ext cx="163195" cy="60960"/>
          </a:xfrm>
          <a:custGeom>
            <a:avLst/>
            <a:gdLst/>
            <a:ahLst/>
            <a:cxnLst/>
            <a:rect l="l" t="t" r="r" b="b"/>
            <a:pathLst>
              <a:path w="163195" h="60960">
                <a:moveTo>
                  <a:pt x="63373" y="0"/>
                </a:moveTo>
                <a:lnTo>
                  <a:pt x="0" y="33909"/>
                </a:lnTo>
                <a:lnTo>
                  <a:pt x="101727" y="60706"/>
                </a:lnTo>
                <a:lnTo>
                  <a:pt x="162687" y="22987"/>
                </a:lnTo>
                <a:lnTo>
                  <a:pt x="63373" y="0"/>
                </a:lnTo>
                <a:close/>
              </a:path>
            </a:pathLst>
          </a:custGeom>
          <a:solidFill>
            <a:srgbClr val="000099"/>
          </a:solidFill>
        </p:spPr>
        <p:txBody>
          <a:bodyPr wrap="square" lIns="0" tIns="0" rIns="0" bIns="0" rtlCol="0"/>
          <a:lstStyle/>
          <a:p>
            <a:endParaRPr/>
          </a:p>
        </p:txBody>
      </p:sp>
      <p:sp>
        <p:nvSpPr>
          <p:cNvPr id="359" name="object 359"/>
          <p:cNvSpPr/>
          <p:nvPr/>
        </p:nvSpPr>
        <p:spPr>
          <a:xfrm>
            <a:off x="5550153" y="2509773"/>
            <a:ext cx="157099" cy="57785"/>
          </a:xfrm>
          <a:prstGeom prst="rect">
            <a:avLst/>
          </a:prstGeom>
          <a:blipFill>
            <a:blip r:embed="rId91" cstate="print"/>
            <a:stretch>
              <a:fillRect/>
            </a:stretch>
          </a:blipFill>
        </p:spPr>
        <p:txBody>
          <a:bodyPr wrap="square" lIns="0" tIns="0" rIns="0" bIns="0" rtlCol="0"/>
          <a:lstStyle/>
          <a:p>
            <a:endParaRPr/>
          </a:p>
        </p:txBody>
      </p:sp>
      <p:sp>
        <p:nvSpPr>
          <p:cNvPr id="360" name="object 360"/>
          <p:cNvSpPr/>
          <p:nvPr/>
        </p:nvSpPr>
        <p:spPr>
          <a:xfrm>
            <a:off x="5561838" y="2532252"/>
            <a:ext cx="55880" cy="19050"/>
          </a:xfrm>
          <a:custGeom>
            <a:avLst/>
            <a:gdLst/>
            <a:ahLst/>
            <a:cxnLst/>
            <a:rect l="l" t="t" r="r" b="b"/>
            <a:pathLst>
              <a:path w="55879" h="19050">
                <a:moveTo>
                  <a:pt x="16128" y="0"/>
                </a:moveTo>
                <a:lnTo>
                  <a:pt x="0" y="8127"/>
                </a:lnTo>
                <a:lnTo>
                  <a:pt x="39624" y="18542"/>
                </a:lnTo>
                <a:lnTo>
                  <a:pt x="55752" y="9271"/>
                </a:lnTo>
                <a:lnTo>
                  <a:pt x="16128" y="0"/>
                </a:lnTo>
                <a:close/>
              </a:path>
            </a:pathLst>
          </a:custGeom>
          <a:solidFill>
            <a:srgbClr val="009999"/>
          </a:solidFill>
        </p:spPr>
        <p:txBody>
          <a:bodyPr wrap="square" lIns="0" tIns="0" rIns="0" bIns="0" rtlCol="0"/>
          <a:lstStyle/>
          <a:p>
            <a:endParaRPr/>
          </a:p>
        </p:txBody>
      </p:sp>
      <p:sp>
        <p:nvSpPr>
          <p:cNvPr id="361" name="object 361"/>
          <p:cNvSpPr/>
          <p:nvPr/>
        </p:nvSpPr>
        <p:spPr>
          <a:xfrm>
            <a:off x="5559805" y="2540761"/>
            <a:ext cx="42545" cy="12065"/>
          </a:xfrm>
          <a:custGeom>
            <a:avLst/>
            <a:gdLst/>
            <a:ahLst/>
            <a:cxnLst/>
            <a:rect l="l" t="t" r="r" b="b"/>
            <a:pathLst>
              <a:path w="42545" h="12064">
                <a:moveTo>
                  <a:pt x="2667" y="0"/>
                </a:moveTo>
                <a:lnTo>
                  <a:pt x="0" y="1650"/>
                </a:lnTo>
                <a:lnTo>
                  <a:pt x="38989" y="11684"/>
                </a:lnTo>
                <a:lnTo>
                  <a:pt x="42037" y="9905"/>
                </a:lnTo>
                <a:lnTo>
                  <a:pt x="2667" y="0"/>
                </a:lnTo>
                <a:close/>
              </a:path>
            </a:pathLst>
          </a:custGeom>
          <a:solidFill>
            <a:srgbClr val="000099"/>
          </a:solidFill>
        </p:spPr>
        <p:txBody>
          <a:bodyPr wrap="square" lIns="0" tIns="0" rIns="0" bIns="0" rtlCol="0"/>
          <a:lstStyle/>
          <a:p>
            <a:endParaRPr/>
          </a:p>
        </p:txBody>
      </p:sp>
      <p:sp>
        <p:nvSpPr>
          <p:cNvPr id="362" name="object 362"/>
          <p:cNvSpPr/>
          <p:nvPr/>
        </p:nvSpPr>
        <p:spPr>
          <a:xfrm>
            <a:off x="5607684" y="2544064"/>
            <a:ext cx="55880" cy="19050"/>
          </a:xfrm>
          <a:custGeom>
            <a:avLst/>
            <a:gdLst/>
            <a:ahLst/>
            <a:cxnLst/>
            <a:rect l="l" t="t" r="r" b="b"/>
            <a:pathLst>
              <a:path w="55879" h="19050">
                <a:moveTo>
                  <a:pt x="15366" y="0"/>
                </a:moveTo>
                <a:lnTo>
                  <a:pt x="0" y="8636"/>
                </a:lnTo>
                <a:lnTo>
                  <a:pt x="39624" y="19050"/>
                </a:lnTo>
                <a:lnTo>
                  <a:pt x="55879" y="9651"/>
                </a:lnTo>
                <a:lnTo>
                  <a:pt x="15366" y="0"/>
                </a:lnTo>
                <a:close/>
              </a:path>
            </a:pathLst>
          </a:custGeom>
          <a:solidFill>
            <a:srgbClr val="009999"/>
          </a:solidFill>
        </p:spPr>
        <p:txBody>
          <a:bodyPr wrap="square" lIns="0" tIns="0" rIns="0" bIns="0" rtlCol="0"/>
          <a:lstStyle/>
          <a:p>
            <a:endParaRPr/>
          </a:p>
        </p:txBody>
      </p:sp>
      <p:sp>
        <p:nvSpPr>
          <p:cNvPr id="363" name="object 363"/>
          <p:cNvSpPr/>
          <p:nvPr/>
        </p:nvSpPr>
        <p:spPr>
          <a:xfrm>
            <a:off x="5605779" y="2553080"/>
            <a:ext cx="41910" cy="12065"/>
          </a:xfrm>
          <a:custGeom>
            <a:avLst/>
            <a:gdLst/>
            <a:ahLst/>
            <a:cxnLst/>
            <a:rect l="l" t="t" r="r" b="b"/>
            <a:pathLst>
              <a:path w="41910" h="12064">
                <a:moveTo>
                  <a:pt x="2540" y="0"/>
                </a:moveTo>
                <a:lnTo>
                  <a:pt x="0" y="1651"/>
                </a:lnTo>
                <a:lnTo>
                  <a:pt x="38862" y="11684"/>
                </a:lnTo>
                <a:lnTo>
                  <a:pt x="41910" y="9779"/>
                </a:lnTo>
                <a:lnTo>
                  <a:pt x="2540" y="0"/>
                </a:lnTo>
                <a:close/>
              </a:path>
            </a:pathLst>
          </a:custGeom>
          <a:solidFill>
            <a:srgbClr val="000099"/>
          </a:solidFill>
        </p:spPr>
        <p:txBody>
          <a:bodyPr wrap="square" lIns="0" tIns="0" rIns="0" bIns="0" rtlCol="0"/>
          <a:lstStyle/>
          <a:p>
            <a:endParaRPr/>
          </a:p>
        </p:txBody>
      </p:sp>
      <p:sp>
        <p:nvSpPr>
          <p:cNvPr id="364" name="object 364"/>
          <p:cNvSpPr/>
          <p:nvPr/>
        </p:nvSpPr>
        <p:spPr>
          <a:xfrm>
            <a:off x="5825744" y="2517520"/>
            <a:ext cx="197485" cy="133985"/>
          </a:xfrm>
          <a:custGeom>
            <a:avLst/>
            <a:gdLst/>
            <a:ahLst/>
            <a:cxnLst/>
            <a:rect l="l" t="t" r="r" b="b"/>
            <a:pathLst>
              <a:path w="197485" h="133985">
                <a:moveTo>
                  <a:pt x="197230" y="0"/>
                </a:moveTo>
                <a:lnTo>
                  <a:pt x="634" y="124332"/>
                </a:lnTo>
                <a:lnTo>
                  <a:pt x="0" y="133476"/>
                </a:lnTo>
                <a:lnTo>
                  <a:pt x="196595" y="10159"/>
                </a:lnTo>
                <a:lnTo>
                  <a:pt x="197230" y="0"/>
                </a:lnTo>
                <a:close/>
              </a:path>
            </a:pathLst>
          </a:custGeom>
          <a:solidFill>
            <a:srgbClr val="000099"/>
          </a:solidFill>
        </p:spPr>
        <p:txBody>
          <a:bodyPr wrap="square" lIns="0" tIns="0" rIns="0" bIns="0" rtlCol="0"/>
          <a:lstStyle/>
          <a:p>
            <a:endParaRPr/>
          </a:p>
        </p:txBody>
      </p:sp>
      <p:sp>
        <p:nvSpPr>
          <p:cNvPr id="365" name="object 365"/>
          <p:cNvSpPr/>
          <p:nvPr/>
        </p:nvSpPr>
        <p:spPr>
          <a:xfrm>
            <a:off x="5322570" y="2528189"/>
            <a:ext cx="504825" cy="121920"/>
          </a:xfrm>
          <a:custGeom>
            <a:avLst/>
            <a:gdLst/>
            <a:ahLst/>
            <a:cxnLst/>
            <a:rect l="l" t="t" r="r" b="b"/>
            <a:pathLst>
              <a:path w="504825" h="121919">
                <a:moveTo>
                  <a:pt x="7238" y="0"/>
                </a:moveTo>
                <a:lnTo>
                  <a:pt x="1269" y="0"/>
                </a:lnTo>
                <a:lnTo>
                  <a:pt x="0" y="4063"/>
                </a:lnTo>
                <a:lnTo>
                  <a:pt x="503935" y="121793"/>
                </a:lnTo>
                <a:lnTo>
                  <a:pt x="504443" y="114173"/>
                </a:lnTo>
                <a:lnTo>
                  <a:pt x="7238" y="0"/>
                </a:lnTo>
                <a:close/>
              </a:path>
            </a:pathLst>
          </a:custGeom>
          <a:solidFill>
            <a:srgbClr val="000099"/>
          </a:solidFill>
        </p:spPr>
        <p:txBody>
          <a:bodyPr wrap="square" lIns="0" tIns="0" rIns="0" bIns="0" rtlCol="0"/>
          <a:lstStyle/>
          <a:p>
            <a:endParaRPr/>
          </a:p>
        </p:txBody>
      </p:sp>
      <p:sp>
        <p:nvSpPr>
          <p:cNvPr id="366" name="object 366"/>
          <p:cNvSpPr/>
          <p:nvPr/>
        </p:nvSpPr>
        <p:spPr>
          <a:xfrm>
            <a:off x="5322951" y="2505836"/>
            <a:ext cx="5715" cy="24765"/>
          </a:xfrm>
          <a:custGeom>
            <a:avLst/>
            <a:gdLst/>
            <a:ahLst/>
            <a:cxnLst/>
            <a:rect l="l" t="t" r="r" b="b"/>
            <a:pathLst>
              <a:path w="5714" h="24764">
                <a:moveTo>
                  <a:pt x="635" y="0"/>
                </a:moveTo>
                <a:lnTo>
                  <a:pt x="0" y="24129"/>
                </a:lnTo>
                <a:lnTo>
                  <a:pt x="4825" y="24637"/>
                </a:lnTo>
                <a:lnTo>
                  <a:pt x="5461" y="1650"/>
                </a:lnTo>
                <a:lnTo>
                  <a:pt x="635" y="0"/>
                </a:lnTo>
                <a:close/>
              </a:path>
            </a:pathLst>
          </a:custGeom>
          <a:solidFill>
            <a:srgbClr val="000099"/>
          </a:solidFill>
        </p:spPr>
        <p:txBody>
          <a:bodyPr wrap="square" lIns="0" tIns="0" rIns="0" bIns="0" rtlCol="0"/>
          <a:lstStyle/>
          <a:p>
            <a:endParaRPr/>
          </a:p>
        </p:txBody>
      </p:sp>
      <p:sp>
        <p:nvSpPr>
          <p:cNvPr id="367" name="object 367"/>
          <p:cNvSpPr/>
          <p:nvPr/>
        </p:nvSpPr>
        <p:spPr>
          <a:xfrm>
            <a:off x="5323204" y="2405379"/>
            <a:ext cx="234950" cy="102235"/>
          </a:xfrm>
          <a:custGeom>
            <a:avLst/>
            <a:gdLst/>
            <a:ahLst/>
            <a:cxnLst/>
            <a:rect l="l" t="t" r="r" b="b"/>
            <a:pathLst>
              <a:path w="234950" h="102235">
                <a:moveTo>
                  <a:pt x="233299" y="0"/>
                </a:moveTo>
                <a:lnTo>
                  <a:pt x="0" y="100457"/>
                </a:lnTo>
                <a:lnTo>
                  <a:pt x="6096" y="101981"/>
                </a:lnTo>
                <a:lnTo>
                  <a:pt x="234442" y="3048"/>
                </a:lnTo>
                <a:lnTo>
                  <a:pt x="233299" y="0"/>
                </a:lnTo>
                <a:close/>
              </a:path>
            </a:pathLst>
          </a:custGeom>
          <a:solidFill>
            <a:srgbClr val="000099"/>
          </a:solidFill>
        </p:spPr>
        <p:txBody>
          <a:bodyPr wrap="square" lIns="0" tIns="0" rIns="0" bIns="0" rtlCol="0"/>
          <a:lstStyle/>
          <a:p>
            <a:endParaRPr/>
          </a:p>
        </p:txBody>
      </p:sp>
      <p:sp>
        <p:nvSpPr>
          <p:cNvPr id="368" name="object 368"/>
          <p:cNvSpPr/>
          <p:nvPr/>
        </p:nvSpPr>
        <p:spPr>
          <a:xfrm>
            <a:off x="5338953" y="2511044"/>
            <a:ext cx="478790" cy="117475"/>
          </a:xfrm>
          <a:custGeom>
            <a:avLst/>
            <a:gdLst/>
            <a:ahLst/>
            <a:cxnLst/>
            <a:rect l="l" t="t" r="r" b="b"/>
            <a:pathLst>
              <a:path w="478789" h="117475">
                <a:moveTo>
                  <a:pt x="6858" y="0"/>
                </a:moveTo>
                <a:lnTo>
                  <a:pt x="1143" y="0"/>
                </a:lnTo>
                <a:lnTo>
                  <a:pt x="0" y="3936"/>
                </a:lnTo>
                <a:lnTo>
                  <a:pt x="477900" y="117093"/>
                </a:lnTo>
                <a:lnTo>
                  <a:pt x="478409" y="109854"/>
                </a:lnTo>
                <a:lnTo>
                  <a:pt x="6858" y="0"/>
                </a:lnTo>
                <a:close/>
              </a:path>
            </a:pathLst>
          </a:custGeom>
          <a:solidFill>
            <a:srgbClr val="000099"/>
          </a:solidFill>
        </p:spPr>
        <p:txBody>
          <a:bodyPr wrap="square" lIns="0" tIns="0" rIns="0" bIns="0" rtlCol="0"/>
          <a:lstStyle/>
          <a:p>
            <a:endParaRPr/>
          </a:p>
        </p:txBody>
      </p:sp>
      <p:sp>
        <p:nvSpPr>
          <p:cNvPr id="369" name="object 369"/>
          <p:cNvSpPr/>
          <p:nvPr/>
        </p:nvSpPr>
        <p:spPr>
          <a:xfrm>
            <a:off x="5816727" y="2502789"/>
            <a:ext cx="195580" cy="121285"/>
          </a:xfrm>
          <a:custGeom>
            <a:avLst/>
            <a:gdLst/>
            <a:ahLst/>
            <a:cxnLst/>
            <a:rect l="l" t="t" r="r" b="b"/>
            <a:pathLst>
              <a:path w="195579" h="121285">
                <a:moveTo>
                  <a:pt x="195072" y="0"/>
                </a:moveTo>
                <a:lnTo>
                  <a:pt x="0" y="117221"/>
                </a:lnTo>
                <a:lnTo>
                  <a:pt x="508" y="121158"/>
                </a:lnTo>
                <a:lnTo>
                  <a:pt x="2794" y="121158"/>
                </a:lnTo>
                <a:lnTo>
                  <a:pt x="195325" y="7493"/>
                </a:lnTo>
                <a:lnTo>
                  <a:pt x="195072" y="0"/>
                </a:lnTo>
                <a:close/>
              </a:path>
            </a:pathLst>
          </a:custGeom>
          <a:solidFill>
            <a:srgbClr val="000099"/>
          </a:solidFill>
        </p:spPr>
        <p:txBody>
          <a:bodyPr wrap="square" lIns="0" tIns="0" rIns="0" bIns="0" rtlCol="0"/>
          <a:lstStyle/>
          <a:p>
            <a:endParaRPr/>
          </a:p>
        </p:txBody>
      </p:sp>
      <p:sp>
        <p:nvSpPr>
          <p:cNvPr id="370" name="object 370"/>
          <p:cNvSpPr/>
          <p:nvPr/>
        </p:nvSpPr>
        <p:spPr>
          <a:xfrm>
            <a:off x="6026220" y="2988863"/>
            <a:ext cx="866775" cy="695960"/>
          </a:xfrm>
          <a:custGeom>
            <a:avLst/>
            <a:gdLst/>
            <a:ahLst/>
            <a:cxnLst/>
            <a:rect l="l" t="t" r="r" b="b"/>
            <a:pathLst>
              <a:path w="866775" h="695960">
                <a:moveTo>
                  <a:pt x="396160" y="0"/>
                </a:moveTo>
                <a:lnTo>
                  <a:pt x="343081" y="1992"/>
                </a:lnTo>
                <a:lnTo>
                  <a:pt x="290356" y="6450"/>
                </a:lnTo>
                <a:lnTo>
                  <a:pt x="238854" y="13626"/>
                </a:lnTo>
                <a:lnTo>
                  <a:pt x="190139" y="23915"/>
                </a:lnTo>
                <a:lnTo>
                  <a:pt x="145778" y="37714"/>
                </a:lnTo>
                <a:lnTo>
                  <a:pt x="107338" y="55418"/>
                </a:lnTo>
                <a:lnTo>
                  <a:pt x="68025" y="85932"/>
                </a:lnTo>
                <a:lnTo>
                  <a:pt x="44157" y="127156"/>
                </a:lnTo>
                <a:lnTo>
                  <a:pt x="32115" y="176838"/>
                </a:lnTo>
                <a:lnTo>
                  <a:pt x="28057" y="217208"/>
                </a:lnTo>
                <a:lnTo>
                  <a:pt x="25563" y="271923"/>
                </a:lnTo>
                <a:lnTo>
                  <a:pt x="24977" y="285337"/>
                </a:lnTo>
                <a:lnTo>
                  <a:pt x="22154" y="323931"/>
                </a:lnTo>
                <a:lnTo>
                  <a:pt x="16636" y="362451"/>
                </a:lnTo>
                <a:lnTo>
                  <a:pt x="9657" y="402971"/>
                </a:lnTo>
                <a:lnTo>
                  <a:pt x="7384" y="416640"/>
                </a:lnTo>
                <a:lnTo>
                  <a:pt x="1866" y="457281"/>
                </a:lnTo>
                <a:lnTo>
                  <a:pt x="0" y="496104"/>
                </a:lnTo>
                <a:lnTo>
                  <a:pt x="568" y="508359"/>
                </a:lnTo>
                <a:lnTo>
                  <a:pt x="10955" y="552329"/>
                </a:lnTo>
                <a:lnTo>
                  <a:pt x="38428" y="585679"/>
                </a:lnTo>
                <a:lnTo>
                  <a:pt x="84523" y="609209"/>
                </a:lnTo>
                <a:lnTo>
                  <a:pt x="127383" y="622147"/>
                </a:lnTo>
                <a:lnTo>
                  <a:pt x="173954" y="632352"/>
                </a:lnTo>
                <a:lnTo>
                  <a:pt x="266004" y="649267"/>
                </a:lnTo>
                <a:lnTo>
                  <a:pt x="279884" y="652141"/>
                </a:lnTo>
                <a:lnTo>
                  <a:pt x="293045" y="655147"/>
                </a:lnTo>
                <a:lnTo>
                  <a:pt x="306039" y="658373"/>
                </a:lnTo>
                <a:lnTo>
                  <a:pt x="380013" y="678168"/>
                </a:lnTo>
                <a:lnTo>
                  <a:pt x="391943" y="681188"/>
                </a:lnTo>
                <a:lnTo>
                  <a:pt x="439568" y="691097"/>
                </a:lnTo>
                <a:lnTo>
                  <a:pt x="488405" y="695726"/>
                </a:lnTo>
                <a:lnTo>
                  <a:pt x="501017" y="695776"/>
                </a:lnTo>
                <a:lnTo>
                  <a:pt x="513847" y="695308"/>
                </a:lnTo>
                <a:lnTo>
                  <a:pt x="555842" y="690191"/>
                </a:lnTo>
                <a:lnTo>
                  <a:pt x="602553" y="681144"/>
                </a:lnTo>
                <a:lnTo>
                  <a:pt x="651007" y="668876"/>
                </a:lnTo>
                <a:lnTo>
                  <a:pt x="698664" y="653685"/>
                </a:lnTo>
                <a:lnTo>
                  <a:pt x="742985" y="635868"/>
                </a:lnTo>
                <a:lnTo>
                  <a:pt x="781430" y="615725"/>
                </a:lnTo>
                <a:lnTo>
                  <a:pt x="820519" y="584309"/>
                </a:lnTo>
                <a:lnTo>
                  <a:pt x="845996" y="542215"/>
                </a:lnTo>
                <a:lnTo>
                  <a:pt x="858213" y="494210"/>
                </a:lnTo>
                <a:lnTo>
                  <a:pt x="862126" y="455383"/>
                </a:lnTo>
                <a:lnTo>
                  <a:pt x="864103" y="415314"/>
                </a:lnTo>
                <a:lnTo>
                  <a:pt x="864736" y="401849"/>
                </a:lnTo>
                <a:lnTo>
                  <a:pt x="865500" y="388389"/>
                </a:lnTo>
                <a:lnTo>
                  <a:pt x="866166" y="375817"/>
                </a:lnTo>
                <a:lnTo>
                  <a:pt x="866553" y="363318"/>
                </a:lnTo>
                <a:lnTo>
                  <a:pt x="866701" y="350059"/>
                </a:lnTo>
                <a:lnTo>
                  <a:pt x="866613" y="336422"/>
                </a:lnTo>
                <a:lnTo>
                  <a:pt x="865043" y="294039"/>
                </a:lnTo>
                <a:lnTo>
                  <a:pt x="861760" y="251105"/>
                </a:lnTo>
                <a:lnTo>
                  <a:pt x="857074" y="209752"/>
                </a:lnTo>
                <a:lnTo>
                  <a:pt x="849187" y="160764"/>
                </a:lnTo>
                <a:lnTo>
                  <a:pt x="842447" y="131399"/>
                </a:lnTo>
                <a:lnTo>
                  <a:pt x="839154" y="117558"/>
                </a:lnTo>
                <a:lnTo>
                  <a:pt x="837096" y="105786"/>
                </a:lnTo>
                <a:lnTo>
                  <a:pt x="835606" y="95223"/>
                </a:lnTo>
                <a:lnTo>
                  <a:pt x="834384" y="87371"/>
                </a:lnTo>
                <a:lnTo>
                  <a:pt x="808945" y="58654"/>
                </a:lnTo>
                <a:lnTo>
                  <a:pt x="765790" y="44860"/>
                </a:lnTo>
                <a:lnTo>
                  <a:pt x="716457" y="34005"/>
                </a:lnTo>
                <a:lnTo>
                  <a:pt x="677552" y="26920"/>
                </a:lnTo>
                <a:lnTo>
                  <a:pt x="635251" y="20214"/>
                </a:lnTo>
                <a:lnTo>
                  <a:pt x="590767" y="14109"/>
                </a:lnTo>
                <a:lnTo>
                  <a:pt x="545317" y="8826"/>
                </a:lnTo>
                <a:lnTo>
                  <a:pt x="500114" y="4586"/>
                </a:lnTo>
                <a:lnTo>
                  <a:pt x="456374" y="1609"/>
                </a:lnTo>
                <a:lnTo>
                  <a:pt x="415309" y="119"/>
                </a:lnTo>
                <a:lnTo>
                  <a:pt x="396160" y="0"/>
                </a:lnTo>
                <a:close/>
              </a:path>
            </a:pathLst>
          </a:custGeom>
          <a:solidFill>
            <a:srgbClr val="FF0000"/>
          </a:solidFill>
        </p:spPr>
        <p:txBody>
          <a:bodyPr wrap="square" lIns="0" tIns="0" rIns="0" bIns="0" rtlCol="0"/>
          <a:lstStyle/>
          <a:p>
            <a:endParaRPr/>
          </a:p>
        </p:txBody>
      </p:sp>
      <p:sp>
        <p:nvSpPr>
          <p:cNvPr id="371" name="object 371"/>
          <p:cNvSpPr/>
          <p:nvPr/>
        </p:nvSpPr>
        <p:spPr>
          <a:xfrm>
            <a:off x="5981141" y="3006737"/>
            <a:ext cx="752144" cy="705345"/>
          </a:xfrm>
          <a:prstGeom prst="rect">
            <a:avLst/>
          </a:prstGeom>
          <a:blipFill>
            <a:blip r:embed="rId40" cstate="print"/>
            <a:stretch>
              <a:fillRect/>
            </a:stretch>
          </a:blipFill>
        </p:spPr>
        <p:txBody>
          <a:bodyPr wrap="square" lIns="0" tIns="0" rIns="0" bIns="0" rtlCol="0"/>
          <a:lstStyle/>
          <a:p>
            <a:endParaRPr/>
          </a:p>
        </p:txBody>
      </p:sp>
      <p:sp>
        <p:nvSpPr>
          <p:cNvPr id="372" name="object 372"/>
          <p:cNvSpPr/>
          <p:nvPr/>
        </p:nvSpPr>
        <p:spPr>
          <a:xfrm>
            <a:off x="6301866" y="3074416"/>
            <a:ext cx="354711" cy="323214"/>
          </a:xfrm>
          <a:prstGeom prst="rect">
            <a:avLst/>
          </a:prstGeom>
          <a:blipFill>
            <a:blip r:embed="rId92" cstate="print"/>
            <a:stretch>
              <a:fillRect/>
            </a:stretch>
          </a:blipFill>
        </p:spPr>
        <p:txBody>
          <a:bodyPr wrap="square" lIns="0" tIns="0" rIns="0" bIns="0" rtlCol="0"/>
          <a:lstStyle/>
          <a:p>
            <a:endParaRPr/>
          </a:p>
        </p:txBody>
      </p:sp>
      <p:sp>
        <p:nvSpPr>
          <p:cNvPr id="373" name="object 373"/>
          <p:cNvSpPr/>
          <p:nvPr/>
        </p:nvSpPr>
        <p:spPr>
          <a:xfrm>
            <a:off x="5820297" y="4398435"/>
            <a:ext cx="866775" cy="695960"/>
          </a:xfrm>
          <a:custGeom>
            <a:avLst/>
            <a:gdLst/>
            <a:ahLst/>
            <a:cxnLst/>
            <a:rect l="l" t="t" r="r" b="b"/>
            <a:pathLst>
              <a:path w="866775" h="695960">
                <a:moveTo>
                  <a:pt x="396216" y="0"/>
                </a:moveTo>
                <a:lnTo>
                  <a:pt x="343137" y="1963"/>
                </a:lnTo>
                <a:lnTo>
                  <a:pt x="290411" y="6398"/>
                </a:lnTo>
                <a:lnTo>
                  <a:pt x="238902" y="13572"/>
                </a:lnTo>
                <a:lnTo>
                  <a:pt x="190174" y="23873"/>
                </a:lnTo>
                <a:lnTo>
                  <a:pt x="145791" y="37690"/>
                </a:lnTo>
                <a:lnTo>
                  <a:pt x="107316" y="55411"/>
                </a:lnTo>
                <a:lnTo>
                  <a:pt x="67956" y="85915"/>
                </a:lnTo>
                <a:lnTo>
                  <a:pt x="44106" y="127084"/>
                </a:lnTo>
                <a:lnTo>
                  <a:pt x="32098" y="176733"/>
                </a:lnTo>
                <a:lnTo>
                  <a:pt x="28069" y="217090"/>
                </a:lnTo>
                <a:lnTo>
                  <a:pt x="25606" y="271798"/>
                </a:lnTo>
                <a:lnTo>
                  <a:pt x="25026" y="285211"/>
                </a:lnTo>
                <a:lnTo>
                  <a:pt x="22211" y="323805"/>
                </a:lnTo>
                <a:lnTo>
                  <a:pt x="16685" y="362333"/>
                </a:lnTo>
                <a:lnTo>
                  <a:pt x="9689" y="402869"/>
                </a:lnTo>
                <a:lnTo>
                  <a:pt x="7410" y="416544"/>
                </a:lnTo>
                <a:lnTo>
                  <a:pt x="1875" y="457202"/>
                </a:lnTo>
                <a:lnTo>
                  <a:pt x="0" y="496035"/>
                </a:lnTo>
                <a:lnTo>
                  <a:pt x="568" y="508289"/>
                </a:lnTo>
                <a:lnTo>
                  <a:pt x="10981" y="552234"/>
                </a:lnTo>
                <a:lnTo>
                  <a:pt x="38450" y="585556"/>
                </a:lnTo>
                <a:lnTo>
                  <a:pt x="84496" y="609111"/>
                </a:lnTo>
                <a:lnTo>
                  <a:pt x="127334" y="622074"/>
                </a:lnTo>
                <a:lnTo>
                  <a:pt x="173891" y="632308"/>
                </a:lnTo>
                <a:lnTo>
                  <a:pt x="265934" y="649264"/>
                </a:lnTo>
                <a:lnTo>
                  <a:pt x="279814" y="652141"/>
                </a:lnTo>
                <a:lnTo>
                  <a:pt x="292975" y="655148"/>
                </a:lnTo>
                <a:lnTo>
                  <a:pt x="305987" y="658357"/>
                </a:lnTo>
                <a:lnTo>
                  <a:pt x="318760" y="661653"/>
                </a:lnTo>
                <a:lnTo>
                  <a:pt x="380030" y="678112"/>
                </a:lnTo>
                <a:lnTo>
                  <a:pt x="391997" y="681142"/>
                </a:lnTo>
                <a:lnTo>
                  <a:pt x="439587" y="691064"/>
                </a:lnTo>
                <a:lnTo>
                  <a:pt x="488390" y="695717"/>
                </a:lnTo>
                <a:lnTo>
                  <a:pt x="500988" y="695772"/>
                </a:lnTo>
                <a:lnTo>
                  <a:pt x="513803" y="695307"/>
                </a:lnTo>
                <a:lnTo>
                  <a:pt x="555812" y="690191"/>
                </a:lnTo>
                <a:lnTo>
                  <a:pt x="602591" y="681135"/>
                </a:lnTo>
                <a:lnTo>
                  <a:pt x="651037" y="668868"/>
                </a:lnTo>
                <a:lnTo>
                  <a:pt x="698710" y="653664"/>
                </a:lnTo>
                <a:lnTo>
                  <a:pt x="743038" y="635826"/>
                </a:lnTo>
                <a:lnTo>
                  <a:pt x="781486" y="615648"/>
                </a:lnTo>
                <a:lnTo>
                  <a:pt x="820565" y="584192"/>
                </a:lnTo>
                <a:lnTo>
                  <a:pt x="846002" y="542130"/>
                </a:lnTo>
                <a:lnTo>
                  <a:pt x="858225" y="494023"/>
                </a:lnTo>
                <a:lnTo>
                  <a:pt x="862126" y="455152"/>
                </a:lnTo>
                <a:lnTo>
                  <a:pt x="864079" y="415058"/>
                </a:lnTo>
                <a:lnTo>
                  <a:pt x="864700" y="401592"/>
                </a:lnTo>
                <a:lnTo>
                  <a:pt x="866126" y="375703"/>
                </a:lnTo>
                <a:lnTo>
                  <a:pt x="866528" y="363104"/>
                </a:lnTo>
                <a:lnTo>
                  <a:pt x="866684" y="349863"/>
                </a:lnTo>
                <a:lnTo>
                  <a:pt x="866601" y="336244"/>
                </a:lnTo>
                <a:lnTo>
                  <a:pt x="865034" y="293909"/>
                </a:lnTo>
                <a:lnTo>
                  <a:pt x="861739" y="251011"/>
                </a:lnTo>
                <a:lnTo>
                  <a:pt x="857035" y="209677"/>
                </a:lnTo>
                <a:lnTo>
                  <a:pt x="849124" y="160679"/>
                </a:lnTo>
                <a:lnTo>
                  <a:pt x="842377" y="131273"/>
                </a:lnTo>
                <a:lnTo>
                  <a:pt x="839104" y="117400"/>
                </a:lnTo>
                <a:lnTo>
                  <a:pt x="837063" y="105613"/>
                </a:lnTo>
                <a:lnTo>
                  <a:pt x="835604" y="95190"/>
                </a:lnTo>
                <a:lnTo>
                  <a:pt x="834360" y="87199"/>
                </a:lnTo>
                <a:lnTo>
                  <a:pt x="808683" y="58525"/>
                </a:lnTo>
                <a:lnTo>
                  <a:pt x="765359" y="44703"/>
                </a:lnTo>
                <a:lnTo>
                  <a:pt x="716222" y="33873"/>
                </a:lnTo>
                <a:lnTo>
                  <a:pt x="677413" y="26809"/>
                </a:lnTo>
                <a:lnTo>
                  <a:pt x="635184" y="20125"/>
                </a:lnTo>
                <a:lnTo>
                  <a:pt x="590753" y="14042"/>
                </a:lnTo>
                <a:lnTo>
                  <a:pt x="545337" y="8780"/>
                </a:lnTo>
                <a:lnTo>
                  <a:pt x="500155" y="4558"/>
                </a:lnTo>
                <a:lnTo>
                  <a:pt x="456425" y="1597"/>
                </a:lnTo>
                <a:lnTo>
                  <a:pt x="415365" y="116"/>
                </a:lnTo>
                <a:lnTo>
                  <a:pt x="396216" y="0"/>
                </a:lnTo>
                <a:close/>
              </a:path>
            </a:pathLst>
          </a:custGeom>
          <a:solidFill>
            <a:srgbClr val="FF0000"/>
          </a:solidFill>
        </p:spPr>
        <p:txBody>
          <a:bodyPr wrap="square" lIns="0" tIns="0" rIns="0" bIns="0" rtlCol="0"/>
          <a:lstStyle/>
          <a:p>
            <a:endParaRPr/>
          </a:p>
        </p:txBody>
      </p:sp>
      <p:sp>
        <p:nvSpPr>
          <p:cNvPr id="374" name="object 374"/>
          <p:cNvSpPr/>
          <p:nvPr/>
        </p:nvSpPr>
        <p:spPr>
          <a:xfrm>
            <a:off x="5775147" y="4416310"/>
            <a:ext cx="752144" cy="705345"/>
          </a:xfrm>
          <a:prstGeom prst="rect">
            <a:avLst/>
          </a:prstGeom>
          <a:blipFill>
            <a:blip r:embed="rId40" cstate="print"/>
            <a:stretch>
              <a:fillRect/>
            </a:stretch>
          </a:blipFill>
        </p:spPr>
        <p:txBody>
          <a:bodyPr wrap="square" lIns="0" tIns="0" rIns="0" bIns="0" rtlCol="0"/>
          <a:lstStyle/>
          <a:p>
            <a:endParaRPr/>
          </a:p>
        </p:txBody>
      </p:sp>
      <p:sp>
        <p:nvSpPr>
          <p:cNvPr id="375" name="object 375"/>
          <p:cNvSpPr/>
          <p:nvPr/>
        </p:nvSpPr>
        <p:spPr>
          <a:xfrm>
            <a:off x="6096000" y="4483861"/>
            <a:ext cx="354584" cy="323342"/>
          </a:xfrm>
          <a:prstGeom prst="rect">
            <a:avLst/>
          </a:prstGeom>
          <a:blipFill>
            <a:blip r:embed="rId93" cstate="print"/>
            <a:stretch>
              <a:fillRect/>
            </a:stretch>
          </a:blipFill>
        </p:spPr>
        <p:txBody>
          <a:bodyPr wrap="square" lIns="0" tIns="0" rIns="0" bIns="0" rtlCol="0"/>
          <a:lstStyle/>
          <a:p>
            <a:endParaRPr/>
          </a:p>
        </p:txBody>
      </p:sp>
      <p:sp>
        <p:nvSpPr>
          <p:cNvPr id="376" name="object 376"/>
          <p:cNvSpPr/>
          <p:nvPr/>
        </p:nvSpPr>
        <p:spPr>
          <a:xfrm>
            <a:off x="7202169" y="5349257"/>
            <a:ext cx="979169" cy="725170"/>
          </a:xfrm>
          <a:custGeom>
            <a:avLst/>
            <a:gdLst/>
            <a:ahLst/>
            <a:cxnLst/>
            <a:rect l="l" t="t" r="r" b="b"/>
            <a:pathLst>
              <a:path w="979170" h="725170">
                <a:moveTo>
                  <a:pt x="447326" y="0"/>
                </a:moveTo>
                <a:lnTo>
                  <a:pt x="407238" y="1076"/>
                </a:lnTo>
                <a:lnTo>
                  <a:pt x="367502" y="3290"/>
                </a:lnTo>
                <a:lnTo>
                  <a:pt x="327852" y="6651"/>
                </a:lnTo>
                <a:lnTo>
                  <a:pt x="288815" y="11279"/>
                </a:lnTo>
                <a:lnTo>
                  <a:pt x="250913" y="17293"/>
                </a:lnTo>
                <a:lnTo>
                  <a:pt x="197341" y="29175"/>
                </a:lnTo>
                <a:lnTo>
                  <a:pt x="149279" y="44850"/>
                </a:lnTo>
                <a:lnTo>
                  <a:pt x="108499" y="64721"/>
                </a:lnTo>
                <a:lnTo>
                  <a:pt x="76802" y="89368"/>
                </a:lnTo>
                <a:lnTo>
                  <a:pt x="49879" y="132325"/>
                </a:lnTo>
                <a:lnTo>
                  <a:pt x="38735" y="170551"/>
                </a:lnTo>
                <a:lnTo>
                  <a:pt x="32889" y="211944"/>
                </a:lnTo>
                <a:lnTo>
                  <a:pt x="30128" y="254722"/>
                </a:lnTo>
                <a:lnTo>
                  <a:pt x="28910" y="283128"/>
                </a:lnTo>
                <a:lnTo>
                  <a:pt x="28242" y="297099"/>
                </a:lnTo>
                <a:lnTo>
                  <a:pt x="25019" y="337293"/>
                </a:lnTo>
                <a:lnTo>
                  <a:pt x="18794" y="377417"/>
                </a:lnTo>
                <a:lnTo>
                  <a:pt x="10913" y="419624"/>
                </a:lnTo>
                <a:lnTo>
                  <a:pt x="8347" y="433862"/>
                </a:lnTo>
                <a:lnTo>
                  <a:pt x="2111" y="476195"/>
                </a:lnTo>
                <a:lnTo>
                  <a:pt x="0" y="516632"/>
                </a:lnTo>
                <a:lnTo>
                  <a:pt x="640" y="529396"/>
                </a:lnTo>
                <a:lnTo>
                  <a:pt x="12369" y="575185"/>
                </a:lnTo>
                <a:lnTo>
                  <a:pt x="43396" y="609901"/>
                </a:lnTo>
                <a:lnTo>
                  <a:pt x="80839" y="629072"/>
                </a:lnTo>
                <a:lnTo>
                  <a:pt x="127070" y="643775"/>
                </a:lnTo>
                <a:lnTo>
                  <a:pt x="178636" y="655230"/>
                </a:lnTo>
                <a:lnTo>
                  <a:pt x="300320" y="676170"/>
                </a:lnTo>
                <a:lnTo>
                  <a:pt x="315984" y="679162"/>
                </a:lnTo>
                <a:lnTo>
                  <a:pt x="330835" y="682289"/>
                </a:lnTo>
                <a:lnTo>
                  <a:pt x="345119" y="685553"/>
                </a:lnTo>
                <a:lnTo>
                  <a:pt x="359148" y="688901"/>
                </a:lnTo>
                <a:lnTo>
                  <a:pt x="413310" y="702413"/>
                </a:lnTo>
                <a:lnTo>
                  <a:pt x="439630" y="708735"/>
                </a:lnTo>
                <a:lnTo>
                  <a:pt x="478821" y="716864"/>
                </a:lnTo>
                <a:lnTo>
                  <a:pt x="518370" y="722503"/>
                </a:lnTo>
                <a:lnTo>
                  <a:pt x="559074" y="724675"/>
                </a:lnTo>
                <a:lnTo>
                  <a:pt x="573036" y="724461"/>
                </a:lnTo>
                <a:lnTo>
                  <a:pt x="616764" y="720584"/>
                </a:lnTo>
                <a:lnTo>
                  <a:pt x="665885" y="712585"/>
                </a:lnTo>
                <a:lnTo>
                  <a:pt x="718672" y="701049"/>
                </a:lnTo>
                <a:lnTo>
                  <a:pt x="772112" y="686300"/>
                </a:lnTo>
                <a:lnTo>
                  <a:pt x="823195" y="668664"/>
                </a:lnTo>
                <a:lnTo>
                  <a:pt x="868910" y="648464"/>
                </a:lnTo>
                <a:lnTo>
                  <a:pt x="906243" y="626025"/>
                </a:lnTo>
                <a:lnTo>
                  <a:pt x="934634" y="599309"/>
                </a:lnTo>
                <a:lnTo>
                  <a:pt x="958571" y="556279"/>
                </a:lnTo>
                <a:lnTo>
                  <a:pt x="970057" y="507730"/>
                </a:lnTo>
                <a:lnTo>
                  <a:pt x="973756" y="468954"/>
                </a:lnTo>
                <a:lnTo>
                  <a:pt x="975778" y="429130"/>
                </a:lnTo>
                <a:lnTo>
                  <a:pt x="976475" y="415774"/>
                </a:lnTo>
                <a:lnTo>
                  <a:pt x="977323" y="402433"/>
                </a:lnTo>
                <a:lnTo>
                  <a:pt x="978059" y="389936"/>
                </a:lnTo>
                <a:lnTo>
                  <a:pt x="978502" y="376855"/>
                </a:lnTo>
                <a:lnTo>
                  <a:pt x="978660" y="363727"/>
                </a:lnTo>
                <a:lnTo>
                  <a:pt x="978562" y="349275"/>
                </a:lnTo>
                <a:lnTo>
                  <a:pt x="976780" y="305612"/>
                </a:lnTo>
                <a:lnTo>
                  <a:pt x="973065" y="261205"/>
                </a:lnTo>
                <a:lnTo>
                  <a:pt x="967769" y="218307"/>
                </a:lnTo>
                <a:lnTo>
                  <a:pt x="961241" y="179177"/>
                </a:lnTo>
                <a:lnTo>
                  <a:pt x="951230" y="136760"/>
                </a:lnTo>
                <a:lnTo>
                  <a:pt x="947773" y="123538"/>
                </a:lnTo>
                <a:lnTo>
                  <a:pt x="945523" y="112129"/>
                </a:lnTo>
                <a:lnTo>
                  <a:pt x="942683" y="93896"/>
                </a:lnTo>
                <a:lnTo>
                  <a:pt x="941114" y="86647"/>
                </a:lnTo>
                <a:lnTo>
                  <a:pt x="912199" y="60565"/>
                </a:lnTo>
                <a:lnTo>
                  <a:pt x="866245" y="47104"/>
                </a:lnTo>
                <a:lnTo>
                  <a:pt x="809930" y="35602"/>
                </a:lnTo>
                <a:lnTo>
                  <a:pt x="765698" y="28131"/>
                </a:lnTo>
                <a:lnTo>
                  <a:pt x="692721" y="17786"/>
                </a:lnTo>
                <a:lnTo>
                  <a:pt x="641636" y="11795"/>
                </a:lnTo>
                <a:lnTo>
                  <a:pt x="590193" y="6794"/>
                </a:lnTo>
                <a:lnTo>
                  <a:pt x="539752" y="3009"/>
                </a:lnTo>
                <a:lnTo>
                  <a:pt x="491676" y="669"/>
                </a:lnTo>
                <a:lnTo>
                  <a:pt x="468950" y="111"/>
                </a:lnTo>
                <a:lnTo>
                  <a:pt x="447326" y="0"/>
                </a:lnTo>
                <a:close/>
              </a:path>
            </a:pathLst>
          </a:custGeom>
          <a:solidFill>
            <a:srgbClr val="FF0000"/>
          </a:solidFill>
        </p:spPr>
        <p:txBody>
          <a:bodyPr wrap="square" lIns="0" tIns="0" rIns="0" bIns="0" rtlCol="0"/>
          <a:lstStyle/>
          <a:p>
            <a:endParaRPr/>
          </a:p>
        </p:txBody>
      </p:sp>
      <p:sp>
        <p:nvSpPr>
          <p:cNvPr id="377" name="object 377"/>
          <p:cNvSpPr/>
          <p:nvPr/>
        </p:nvSpPr>
        <p:spPr>
          <a:xfrm>
            <a:off x="7261986" y="5382386"/>
            <a:ext cx="874953" cy="368896"/>
          </a:xfrm>
          <a:prstGeom prst="rect">
            <a:avLst/>
          </a:prstGeom>
          <a:blipFill>
            <a:blip r:embed="rId22" cstate="print"/>
            <a:stretch>
              <a:fillRect/>
            </a:stretch>
          </a:blipFill>
        </p:spPr>
        <p:txBody>
          <a:bodyPr wrap="square" lIns="0" tIns="0" rIns="0" bIns="0" rtlCol="0"/>
          <a:lstStyle/>
          <a:p>
            <a:endParaRPr/>
          </a:p>
        </p:txBody>
      </p:sp>
      <p:sp>
        <p:nvSpPr>
          <p:cNvPr id="378" name="object 378"/>
          <p:cNvSpPr/>
          <p:nvPr/>
        </p:nvSpPr>
        <p:spPr>
          <a:xfrm>
            <a:off x="7300328" y="5780679"/>
            <a:ext cx="728825" cy="285716"/>
          </a:xfrm>
          <a:prstGeom prst="rect">
            <a:avLst/>
          </a:prstGeom>
          <a:blipFill>
            <a:blip r:embed="rId94" cstate="print"/>
            <a:stretch>
              <a:fillRect/>
            </a:stretch>
          </a:blipFill>
        </p:spPr>
        <p:txBody>
          <a:bodyPr wrap="square" lIns="0" tIns="0" rIns="0" bIns="0" rtlCol="0"/>
          <a:lstStyle/>
          <a:p>
            <a:endParaRPr/>
          </a:p>
        </p:txBody>
      </p:sp>
      <p:sp>
        <p:nvSpPr>
          <p:cNvPr id="379" name="object 379"/>
          <p:cNvSpPr/>
          <p:nvPr/>
        </p:nvSpPr>
        <p:spPr>
          <a:xfrm>
            <a:off x="7543165" y="5536819"/>
            <a:ext cx="580390" cy="343535"/>
          </a:xfrm>
          <a:custGeom>
            <a:avLst/>
            <a:gdLst/>
            <a:ahLst/>
            <a:cxnLst/>
            <a:rect l="l" t="t" r="r" b="b"/>
            <a:pathLst>
              <a:path w="580390" h="343535">
                <a:moveTo>
                  <a:pt x="105155" y="0"/>
                </a:moveTo>
                <a:lnTo>
                  <a:pt x="0" y="243725"/>
                </a:lnTo>
                <a:lnTo>
                  <a:pt x="465835" y="343230"/>
                </a:lnTo>
                <a:lnTo>
                  <a:pt x="580262" y="44703"/>
                </a:lnTo>
                <a:lnTo>
                  <a:pt x="105155" y="0"/>
                </a:lnTo>
                <a:close/>
              </a:path>
            </a:pathLst>
          </a:custGeom>
          <a:solidFill>
            <a:srgbClr val="163793"/>
          </a:solidFill>
        </p:spPr>
        <p:txBody>
          <a:bodyPr wrap="square" lIns="0" tIns="0" rIns="0" bIns="0" rtlCol="0"/>
          <a:lstStyle/>
          <a:p>
            <a:endParaRPr/>
          </a:p>
        </p:txBody>
      </p:sp>
      <p:sp>
        <p:nvSpPr>
          <p:cNvPr id="380" name="object 380"/>
          <p:cNvSpPr/>
          <p:nvPr/>
        </p:nvSpPr>
        <p:spPr>
          <a:xfrm>
            <a:off x="7543165" y="5536819"/>
            <a:ext cx="580390" cy="343535"/>
          </a:xfrm>
          <a:custGeom>
            <a:avLst/>
            <a:gdLst/>
            <a:ahLst/>
            <a:cxnLst/>
            <a:rect l="l" t="t" r="r" b="b"/>
            <a:pathLst>
              <a:path w="580390" h="343535">
                <a:moveTo>
                  <a:pt x="105155" y="0"/>
                </a:moveTo>
                <a:lnTo>
                  <a:pt x="0" y="243725"/>
                </a:lnTo>
                <a:lnTo>
                  <a:pt x="465835" y="343230"/>
                </a:lnTo>
                <a:lnTo>
                  <a:pt x="580262" y="44703"/>
                </a:lnTo>
                <a:lnTo>
                  <a:pt x="105155" y="0"/>
                </a:lnTo>
                <a:close/>
              </a:path>
            </a:pathLst>
          </a:custGeom>
          <a:ln w="9525">
            <a:solidFill>
              <a:srgbClr val="163793"/>
            </a:solidFill>
          </a:ln>
        </p:spPr>
        <p:txBody>
          <a:bodyPr wrap="square" lIns="0" tIns="0" rIns="0" bIns="0" rtlCol="0"/>
          <a:lstStyle/>
          <a:p>
            <a:endParaRPr/>
          </a:p>
        </p:txBody>
      </p:sp>
      <p:sp>
        <p:nvSpPr>
          <p:cNvPr id="381" name="object 381"/>
          <p:cNvSpPr/>
          <p:nvPr/>
        </p:nvSpPr>
        <p:spPr>
          <a:xfrm>
            <a:off x="7571740" y="5545683"/>
            <a:ext cx="527227" cy="312305"/>
          </a:xfrm>
          <a:prstGeom prst="rect">
            <a:avLst/>
          </a:prstGeom>
          <a:blipFill>
            <a:blip r:embed="rId24" cstate="print"/>
            <a:stretch>
              <a:fillRect/>
            </a:stretch>
          </a:blipFill>
        </p:spPr>
        <p:txBody>
          <a:bodyPr wrap="square" lIns="0" tIns="0" rIns="0" bIns="0" rtlCol="0"/>
          <a:lstStyle/>
          <a:p>
            <a:endParaRPr/>
          </a:p>
        </p:txBody>
      </p:sp>
      <p:sp>
        <p:nvSpPr>
          <p:cNvPr id="382" name="object 382"/>
          <p:cNvSpPr/>
          <p:nvPr/>
        </p:nvSpPr>
        <p:spPr>
          <a:xfrm>
            <a:off x="7648829" y="5526785"/>
            <a:ext cx="491617" cy="63804"/>
          </a:xfrm>
          <a:prstGeom prst="rect">
            <a:avLst/>
          </a:prstGeom>
          <a:blipFill>
            <a:blip r:embed="rId95" cstate="print"/>
            <a:stretch>
              <a:fillRect/>
            </a:stretch>
          </a:blipFill>
        </p:spPr>
        <p:txBody>
          <a:bodyPr wrap="square" lIns="0" tIns="0" rIns="0" bIns="0" rtlCol="0"/>
          <a:lstStyle/>
          <a:p>
            <a:endParaRPr/>
          </a:p>
        </p:txBody>
      </p:sp>
      <p:sp>
        <p:nvSpPr>
          <p:cNvPr id="383" name="object 383"/>
          <p:cNvSpPr/>
          <p:nvPr/>
        </p:nvSpPr>
        <p:spPr>
          <a:xfrm>
            <a:off x="7538084" y="5526151"/>
            <a:ext cx="136525" cy="266065"/>
          </a:xfrm>
          <a:custGeom>
            <a:avLst/>
            <a:gdLst/>
            <a:ahLst/>
            <a:cxnLst/>
            <a:rect l="l" t="t" r="r" b="b"/>
            <a:pathLst>
              <a:path w="136525" h="266064">
                <a:moveTo>
                  <a:pt x="112522" y="0"/>
                </a:moveTo>
                <a:lnTo>
                  <a:pt x="0" y="262521"/>
                </a:lnTo>
                <a:lnTo>
                  <a:pt x="22098" y="265887"/>
                </a:lnTo>
                <a:lnTo>
                  <a:pt x="136398" y="7239"/>
                </a:lnTo>
                <a:lnTo>
                  <a:pt x="112522" y="0"/>
                </a:lnTo>
                <a:close/>
              </a:path>
            </a:pathLst>
          </a:custGeom>
          <a:solidFill>
            <a:srgbClr val="000099"/>
          </a:solidFill>
        </p:spPr>
        <p:txBody>
          <a:bodyPr wrap="square" lIns="0" tIns="0" rIns="0" bIns="0" rtlCol="0"/>
          <a:lstStyle/>
          <a:p>
            <a:endParaRPr/>
          </a:p>
        </p:txBody>
      </p:sp>
      <p:sp>
        <p:nvSpPr>
          <p:cNvPr id="384" name="object 384"/>
          <p:cNvSpPr/>
          <p:nvPr/>
        </p:nvSpPr>
        <p:spPr>
          <a:xfrm>
            <a:off x="7989823" y="5573776"/>
            <a:ext cx="147066" cy="306793"/>
          </a:xfrm>
          <a:prstGeom prst="rect">
            <a:avLst/>
          </a:prstGeom>
          <a:blipFill>
            <a:blip r:embed="rId96" cstate="print"/>
            <a:stretch>
              <a:fillRect/>
            </a:stretch>
          </a:blipFill>
        </p:spPr>
        <p:txBody>
          <a:bodyPr wrap="square" lIns="0" tIns="0" rIns="0" bIns="0" rtlCol="0"/>
          <a:lstStyle/>
          <a:p>
            <a:endParaRPr/>
          </a:p>
        </p:txBody>
      </p:sp>
      <p:sp>
        <p:nvSpPr>
          <p:cNvPr id="385" name="object 385"/>
          <p:cNvSpPr/>
          <p:nvPr/>
        </p:nvSpPr>
        <p:spPr>
          <a:xfrm>
            <a:off x="7536433" y="5778537"/>
            <a:ext cx="503060" cy="103593"/>
          </a:xfrm>
          <a:prstGeom prst="rect">
            <a:avLst/>
          </a:prstGeom>
          <a:blipFill>
            <a:blip r:embed="rId89" cstate="print"/>
            <a:stretch>
              <a:fillRect/>
            </a:stretch>
          </a:blipFill>
        </p:spPr>
        <p:txBody>
          <a:bodyPr wrap="square" lIns="0" tIns="0" rIns="0" bIns="0" rtlCol="0"/>
          <a:lstStyle/>
          <a:p>
            <a:endParaRPr/>
          </a:p>
        </p:txBody>
      </p:sp>
      <p:sp>
        <p:nvSpPr>
          <p:cNvPr id="386" name="object 386"/>
          <p:cNvSpPr/>
          <p:nvPr/>
        </p:nvSpPr>
        <p:spPr>
          <a:xfrm>
            <a:off x="8006206" y="5576315"/>
            <a:ext cx="137795" cy="308610"/>
          </a:xfrm>
          <a:custGeom>
            <a:avLst/>
            <a:gdLst/>
            <a:ahLst/>
            <a:cxnLst/>
            <a:rect l="l" t="t" r="r" b="b"/>
            <a:pathLst>
              <a:path w="137795" h="308610">
                <a:moveTo>
                  <a:pt x="137795" y="0"/>
                </a:moveTo>
                <a:lnTo>
                  <a:pt x="132969" y="0"/>
                </a:lnTo>
                <a:lnTo>
                  <a:pt x="0" y="305917"/>
                </a:lnTo>
                <a:lnTo>
                  <a:pt x="14732" y="308140"/>
                </a:lnTo>
                <a:lnTo>
                  <a:pt x="137795" y="0"/>
                </a:lnTo>
                <a:close/>
              </a:path>
            </a:pathLst>
          </a:custGeom>
          <a:solidFill>
            <a:srgbClr val="4D4D4D"/>
          </a:solidFill>
        </p:spPr>
        <p:txBody>
          <a:bodyPr wrap="square" lIns="0" tIns="0" rIns="0" bIns="0" rtlCol="0"/>
          <a:lstStyle/>
          <a:p>
            <a:endParaRPr/>
          </a:p>
        </p:txBody>
      </p:sp>
      <p:sp>
        <p:nvSpPr>
          <p:cNvPr id="387" name="object 387"/>
          <p:cNvSpPr/>
          <p:nvPr/>
        </p:nvSpPr>
        <p:spPr>
          <a:xfrm>
            <a:off x="7537068" y="5792304"/>
            <a:ext cx="479678" cy="102285"/>
          </a:xfrm>
          <a:prstGeom prst="rect">
            <a:avLst/>
          </a:prstGeom>
          <a:blipFill>
            <a:blip r:embed="rId90" cstate="print"/>
            <a:stretch>
              <a:fillRect/>
            </a:stretch>
          </a:blipFill>
        </p:spPr>
        <p:txBody>
          <a:bodyPr wrap="square" lIns="0" tIns="0" rIns="0" bIns="0" rtlCol="0"/>
          <a:lstStyle/>
          <a:p>
            <a:endParaRPr/>
          </a:p>
        </p:txBody>
      </p:sp>
      <p:sp>
        <p:nvSpPr>
          <p:cNvPr id="388" name="object 388"/>
          <p:cNvSpPr/>
          <p:nvPr/>
        </p:nvSpPr>
        <p:spPr>
          <a:xfrm>
            <a:off x="7529068" y="5901601"/>
            <a:ext cx="163195" cy="60960"/>
          </a:xfrm>
          <a:custGeom>
            <a:avLst/>
            <a:gdLst/>
            <a:ahLst/>
            <a:cxnLst/>
            <a:rect l="l" t="t" r="r" b="b"/>
            <a:pathLst>
              <a:path w="163195" h="60960">
                <a:moveTo>
                  <a:pt x="63500" y="0"/>
                </a:moveTo>
                <a:lnTo>
                  <a:pt x="0" y="33997"/>
                </a:lnTo>
                <a:lnTo>
                  <a:pt x="101726" y="60744"/>
                </a:lnTo>
                <a:lnTo>
                  <a:pt x="162813" y="23025"/>
                </a:lnTo>
                <a:lnTo>
                  <a:pt x="63500" y="0"/>
                </a:lnTo>
                <a:close/>
              </a:path>
            </a:pathLst>
          </a:custGeom>
          <a:solidFill>
            <a:srgbClr val="000099"/>
          </a:solidFill>
        </p:spPr>
        <p:txBody>
          <a:bodyPr wrap="square" lIns="0" tIns="0" rIns="0" bIns="0" rtlCol="0"/>
          <a:lstStyle/>
          <a:p>
            <a:endParaRPr/>
          </a:p>
        </p:txBody>
      </p:sp>
      <p:sp>
        <p:nvSpPr>
          <p:cNvPr id="389" name="object 389"/>
          <p:cNvSpPr/>
          <p:nvPr/>
        </p:nvSpPr>
        <p:spPr>
          <a:xfrm>
            <a:off x="7532116" y="5902896"/>
            <a:ext cx="157099" cy="57772"/>
          </a:xfrm>
          <a:prstGeom prst="rect">
            <a:avLst/>
          </a:prstGeom>
          <a:blipFill>
            <a:blip r:embed="rId97" cstate="print"/>
            <a:stretch>
              <a:fillRect/>
            </a:stretch>
          </a:blipFill>
        </p:spPr>
        <p:txBody>
          <a:bodyPr wrap="square" lIns="0" tIns="0" rIns="0" bIns="0" rtlCol="0"/>
          <a:lstStyle/>
          <a:p>
            <a:endParaRPr/>
          </a:p>
        </p:txBody>
      </p:sp>
      <p:sp>
        <p:nvSpPr>
          <p:cNvPr id="390" name="object 390"/>
          <p:cNvSpPr/>
          <p:nvPr/>
        </p:nvSpPr>
        <p:spPr>
          <a:xfrm>
            <a:off x="7543800" y="5925375"/>
            <a:ext cx="55880" cy="19050"/>
          </a:xfrm>
          <a:custGeom>
            <a:avLst/>
            <a:gdLst/>
            <a:ahLst/>
            <a:cxnLst/>
            <a:rect l="l" t="t" r="r" b="b"/>
            <a:pathLst>
              <a:path w="55879" h="19050">
                <a:moveTo>
                  <a:pt x="16255" y="0"/>
                </a:moveTo>
                <a:lnTo>
                  <a:pt x="0" y="8178"/>
                </a:lnTo>
                <a:lnTo>
                  <a:pt x="39624" y="18580"/>
                </a:lnTo>
                <a:lnTo>
                  <a:pt x="55879" y="9283"/>
                </a:lnTo>
                <a:lnTo>
                  <a:pt x="16255" y="0"/>
                </a:lnTo>
                <a:close/>
              </a:path>
            </a:pathLst>
          </a:custGeom>
          <a:solidFill>
            <a:srgbClr val="009999"/>
          </a:solidFill>
        </p:spPr>
        <p:txBody>
          <a:bodyPr wrap="square" lIns="0" tIns="0" rIns="0" bIns="0" rtlCol="0"/>
          <a:lstStyle/>
          <a:p>
            <a:endParaRPr/>
          </a:p>
        </p:txBody>
      </p:sp>
      <p:sp>
        <p:nvSpPr>
          <p:cNvPr id="391" name="object 391"/>
          <p:cNvSpPr/>
          <p:nvPr/>
        </p:nvSpPr>
        <p:spPr>
          <a:xfrm>
            <a:off x="7541894" y="5933922"/>
            <a:ext cx="41910" cy="12065"/>
          </a:xfrm>
          <a:custGeom>
            <a:avLst/>
            <a:gdLst/>
            <a:ahLst/>
            <a:cxnLst/>
            <a:rect l="l" t="t" r="r" b="b"/>
            <a:pathLst>
              <a:path w="41909" h="12064">
                <a:moveTo>
                  <a:pt x="2539" y="0"/>
                </a:moveTo>
                <a:lnTo>
                  <a:pt x="0" y="1676"/>
                </a:lnTo>
                <a:lnTo>
                  <a:pt x="38861" y="11696"/>
                </a:lnTo>
                <a:lnTo>
                  <a:pt x="41909" y="9842"/>
                </a:lnTo>
                <a:lnTo>
                  <a:pt x="2539" y="0"/>
                </a:lnTo>
                <a:close/>
              </a:path>
            </a:pathLst>
          </a:custGeom>
          <a:solidFill>
            <a:srgbClr val="000099"/>
          </a:solidFill>
        </p:spPr>
        <p:txBody>
          <a:bodyPr wrap="square" lIns="0" tIns="0" rIns="0" bIns="0" rtlCol="0"/>
          <a:lstStyle/>
          <a:p>
            <a:endParaRPr/>
          </a:p>
        </p:txBody>
      </p:sp>
      <p:sp>
        <p:nvSpPr>
          <p:cNvPr id="392" name="object 392"/>
          <p:cNvSpPr/>
          <p:nvPr/>
        </p:nvSpPr>
        <p:spPr>
          <a:xfrm>
            <a:off x="7589646" y="5937262"/>
            <a:ext cx="55880" cy="19050"/>
          </a:xfrm>
          <a:custGeom>
            <a:avLst/>
            <a:gdLst/>
            <a:ahLst/>
            <a:cxnLst/>
            <a:rect l="l" t="t" r="r" b="b"/>
            <a:pathLst>
              <a:path w="55879" h="19050">
                <a:moveTo>
                  <a:pt x="15367" y="0"/>
                </a:moveTo>
                <a:lnTo>
                  <a:pt x="0" y="8547"/>
                </a:lnTo>
                <a:lnTo>
                  <a:pt x="39624" y="18948"/>
                </a:lnTo>
                <a:lnTo>
                  <a:pt x="55879" y="9664"/>
                </a:lnTo>
                <a:lnTo>
                  <a:pt x="15367" y="0"/>
                </a:lnTo>
                <a:close/>
              </a:path>
            </a:pathLst>
          </a:custGeom>
          <a:solidFill>
            <a:srgbClr val="009999"/>
          </a:solidFill>
        </p:spPr>
        <p:txBody>
          <a:bodyPr wrap="square" lIns="0" tIns="0" rIns="0" bIns="0" rtlCol="0"/>
          <a:lstStyle/>
          <a:p>
            <a:endParaRPr/>
          </a:p>
        </p:txBody>
      </p:sp>
      <p:sp>
        <p:nvSpPr>
          <p:cNvPr id="393" name="object 393"/>
          <p:cNvSpPr/>
          <p:nvPr/>
        </p:nvSpPr>
        <p:spPr>
          <a:xfrm>
            <a:off x="7587742" y="5946178"/>
            <a:ext cx="42545" cy="12065"/>
          </a:xfrm>
          <a:custGeom>
            <a:avLst/>
            <a:gdLst/>
            <a:ahLst/>
            <a:cxnLst/>
            <a:rect l="l" t="t" r="r" b="b"/>
            <a:pathLst>
              <a:path w="42545" h="12064">
                <a:moveTo>
                  <a:pt x="2539" y="0"/>
                </a:moveTo>
                <a:lnTo>
                  <a:pt x="0" y="1676"/>
                </a:lnTo>
                <a:lnTo>
                  <a:pt x="38988" y="11709"/>
                </a:lnTo>
                <a:lnTo>
                  <a:pt x="42036" y="9855"/>
                </a:lnTo>
                <a:lnTo>
                  <a:pt x="2539" y="0"/>
                </a:lnTo>
                <a:close/>
              </a:path>
            </a:pathLst>
          </a:custGeom>
          <a:solidFill>
            <a:srgbClr val="000099"/>
          </a:solidFill>
        </p:spPr>
        <p:txBody>
          <a:bodyPr wrap="square" lIns="0" tIns="0" rIns="0" bIns="0" rtlCol="0"/>
          <a:lstStyle/>
          <a:p>
            <a:endParaRPr/>
          </a:p>
        </p:txBody>
      </p:sp>
      <p:sp>
        <p:nvSpPr>
          <p:cNvPr id="394" name="object 394"/>
          <p:cNvSpPr/>
          <p:nvPr/>
        </p:nvSpPr>
        <p:spPr>
          <a:xfrm>
            <a:off x="7807832" y="5910681"/>
            <a:ext cx="197485" cy="133985"/>
          </a:xfrm>
          <a:custGeom>
            <a:avLst/>
            <a:gdLst/>
            <a:ahLst/>
            <a:cxnLst/>
            <a:rect l="l" t="t" r="r" b="b"/>
            <a:pathLst>
              <a:path w="197484" h="133985">
                <a:moveTo>
                  <a:pt x="197103" y="0"/>
                </a:moveTo>
                <a:lnTo>
                  <a:pt x="508" y="124345"/>
                </a:lnTo>
                <a:lnTo>
                  <a:pt x="0" y="133438"/>
                </a:lnTo>
                <a:lnTo>
                  <a:pt x="196469" y="10109"/>
                </a:lnTo>
                <a:lnTo>
                  <a:pt x="197103" y="0"/>
                </a:lnTo>
                <a:close/>
              </a:path>
            </a:pathLst>
          </a:custGeom>
          <a:solidFill>
            <a:srgbClr val="000099"/>
          </a:solidFill>
        </p:spPr>
        <p:txBody>
          <a:bodyPr wrap="square" lIns="0" tIns="0" rIns="0" bIns="0" rtlCol="0"/>
          <a:lstStyle/>
          <a:p>
            <a:endParaRPr/>
          </a:p>
        </p:txBody>
      </p:sp>
      <p:sp>
        <p:nvSpPr>
          <p:cNvPr id="395" name="object 395"/>
          <p:cNvSpPr/>
          <p:nvPr/>
        </p:nvSpPr>
        <p:spPr>
          <a:xfrm>
            <a:off x="7304658" y="5921324"/>
            <a:ext cx="504825" cy="121920"/>
          </a:xfrm>
          <a:custGeom>
            <a:avLst/>
            <a:gdLst/>
            <a:ahLst/>
            <a:cxnLst/>
            <a:rect l="l" t="t" r="r" b="b"/>
            <a:pathLst>
              <a:path w="504825" h="121920">
                <a:moveTo>
                  <a:pt x="7112" y="0"/>
                </a:moveTo>
                <a:lnTo>
                  <a:pt x="1143" y="0"/>
                </a:lnTo>
                <a:lnTo>
                  <a:pt x="0" y="4038"/>
                </a:lnTo>
                <a:lnTo>
                  <a:pt x="503809" y="121754"/>
                </a:lnTo>
                <a:lnTo>
                  <a:pt x="504444" y="114173"/>
                </a:lnTo>
                <a:lnTo>
                  <a:pt x="7112" y="0"/>
                </a:lnTo>
                <a:close/>
              </a:path>
            </a:pathLst>
          </a:custGeom>
          <a:solidFill>
            <a:srgbClr val="000099"/>
          </a:solidFill>
        </p:spPr>
        <p:txBody>
          <a:bodyPr wrap="square" lIns="0" tIns="0" rIns="0" bIns="0" rtlCol="0"/>
          <a:lstStyle/>
          <a:p>
            <a:endParaRPr/>
          </a:p>
        </p:txBody>
      </p:sp>
      <p:sp>
        <p:nvSpPr>
          <p:cNvPr id="396" name="object 396"/>
          <p:cNvSpPr/>
          <p:nvPr/>
        </p:nvSpPr>
        <p:spPr>
          <a:xfrm>
            <a:off x="7304913" y="5898997"/>
            <a:ext cx="5715" cy="24765"/>
          </a:xfrm>
          <a:custGeom>
            <a:avLst/>
            <a:gdLst/>
            <a:ahLst/>
            <a:cxnLst/>
            <a:rect l="l" t="t" r="r" b="b"/>
            <a:pathLst>
              <a:path w="5715" h="24764">
                <a:moveTo>
                  <a:pt x="634" y="0"/>
                </a:moveTo>
                <a:lnTo>
                  <a:pt x="0" y="24155"/>
                </a:lnTo>
                <a:lnTo>
                  <a:pt x="4825" y="24663"/>
                </a:lnTo>
                <a:lnTo>
                  <a:pt x="5460" y="1676"/>
                </a:lnTo>
                <a:lnTo>
                  <a:pt x="634" y="0"/>
                </a:lnTo>
                <a:close/>
              </a:path>
            </a:pathLst>
          </a:custGeom>
          <a:solidFill>
            <a:srgbClr val="000099"/>
          </a:solidFill>
        </p:spPr>
        <p:txBody>
          <a:bodyPr wrap="square" lIns="0" tIns="0" rIns="0" bIns="0" rtlCol="0"/>
          <a:lstStyle/>
          <a:p>
            <a:endParaRPr/>
          </a:p>
        </p:txBody>
      </p:sp>
      <p:sp>
        <p:nvSpPr>
          <p:cNvPr id="397" name="object 397"/>
          <p:cNvSpPr/>
          <p:nvPr/>
        </p:nvSpPr>
        <p:spPr>
          <a:xfrm>
            <a:off x="7305293" y="5798527"/>
            <a:ext cx="234950" cy="102235"/>
          </a:xfrm>
          <a:custGeom>
            <a:avLst/>
            <a:gdLst/>
            <a:ahLst/>
            <a:cxnLst/>
            <a:rect l="l" t="t" r="r" b="b"/>
            <a:pathLst>
              <a:path w="234950" h="102235">
                <a:moveTo>
                  <a:pt x="233172" y="0"/>
                </a:moveTo>
                <a:lnTo>
                  <a:pt x="0" y="100520"/>
                </a:lnTo>
                <a:lnTo>
                  <a:pt x="5969" y="102031"/>
                </a:lnTo>
                <a:lnTo>
                  <a:pt x="234441" y="3035"/>
                </a:lnTo>
                <a:lnTo>
                  <a:pt x="233172" y="0"/>
                </a:lnTo>
                <a:close/>
              </a:path>
            </a:pathLst>
          </a:custGeom>
          <a:solidFill>
            <a:srgbClr val="000099"/>
          </a:solidFill>
        </p:spPr>
        <p:txBody>
          <a:bodyPr wrap="square" lIns="0" tIns="0" rIns="0" bIns="0" rtlCol="0"/>
          <a:lstStyle/>
          <a:p>
            <a:endParaRPr/>
          </a:p>
        </p:txBody>
      </p:sp>
      <p:sp>
        <p:nvSpPr>
          <p:cNvPr id="398" name="object 398"/>
          <p:cNvSpPr/>
          <p:nvPr/>
        </p:nvSpPr>
        <p:spPr>
          <a:xfrm>
            <a:off x="7321042" y="5904191"/>
            <a:ext cx="478790" cy="117475"/>
          </a:xfrm>
          <a:custGeom>
            <a:avLst/>
            <a:gdLst/>
            <a:ahLst/>
            <a:cxnLst/>
            <a:rect l="l" t="t" r="r" b="b"/>
            <a:pathLst>
              <a:path w="478790" h="117475">
                <a:moveTo>
                  <a:pt x="6730" y="0"/>
                </a:moveTo>
                <a:lnTo>
                  <a:pt x="1142" y="0"/>
                </a:lnTo>
                <a:lnTo>
                  <a:pt x="0" y="3886"/>
                </a:lnTo>
                <a:lnTo>
                  <a:pt x="477774" y="117081"/>
                </a:lnTo>
                <a:lnTo>
                  <a:pt x="478408" y="109791"/>
                </a:lnTo>
                <a:lnTo>
                  <a:pt x="6730" y="0"/>
                </a:lnTo>
                <a:close/>
              </a:path>
            </a:pathLst>
          </a:custGeom>
          <a:solidFill>
            <a:srgbClr val="000099"/>
          </a:solidFill>
        </p:spPr>
        <p:txBody>
          <a:bodyPr wrap="square" lIns="0" tIns="0" rIns="0" bIns="0" rtlCol="0"/>
          <a:lstStyle/>
          <a:p>
            <a:endParaRPr/>
          </a:p>
        </p:txBody>
      </p:sp>
      <p:sp>
        <p:nvSpPr>
          <p:cNvPr id="399" name="object 399"/>
          <p:cNvSpPr/>
          <p:nvPr/>
        </p:nvSpPr>
        <p:spPr>
          <a:xfrm>
            <a:off x="7798816" y="5895886"/>
            <a:ext cx="195580" cy="121285"/>
          </a:xfrm>
          <a:custGeom>
            <a:avLst/>
            <a:gdLst/>
            <a:ahLst/>
            <a:cxnLst/>
            <a:rect l="l" t="t" r="r" b="b"/>
            <a:pathLst>
              <a:path w="195579" h="121285">
                <a:moveTo>
                  <a:pt x="194944" y="0"/>
                </a:moveTo>
                <a:lnTo>
                  <a:pt x="0" y="117208"/>
                </a:lnTo>
                <a:lnTo>
                  <a:pt x="380" y="121234"/>
                </a:lnTo>
                <a:lnTo>
                  <a:pt x="2793" y="121234"/>
                </a:lnTo>
                <a:lnTo>
                  <a:pt x="195199" y="7543"/>
                </a:lnTo>
                <a:lnTo>
                  <a:pt x="194944" y="0"/>
                </a:lnTo>
                <a:close/>
              </a:path>
            </a:pathLst>
          </a:custGeom>
          <a:solidFill>
            <a:srgbClr val="000099"/>
          </a:solidFill>
        </p:spPr>
        <p:txBody>
          <a:bodyPr wrap="square" lIns="0" tIns="0" rIns="0" bIns="0" rtlCol="0"/>
          <a:lstStyle/>
          <a:p>
            <a:endParaRPr/>
          </a:p>
        </p:txBody>
      </p:sp>
      <p:sp>
        <p:nvSpPr>
          <p:cNvPr id="400" name="object 400"/>
          <p:cNvSpPr/>
          <p:nvPr/>
        </p:nvSpPr>
        <p:spPr>
          <a:xfrm>
            <a:off x="6024626" y="2424683"/>
            <a:ext cx="1950720" cy="3104515"/>
          </a:xfrm>
          <a:custGeom>
            <a:avLst/>
            <a:gdLst/>
            <a:ahLst/>
            <a:cxnLst/>
            <a:rect l="l" t="t" r="r" b="b"/>
            <a:pathLst>
              <a:path w="1950720" h="3104515">
                <a:moveTo>
                  <a:pt x="1799891" y="2883641"/>
                </a:moveTo>
                <a:lnTo>
                  <a:pt x="1724405" y="2895091"/>
                </a:lnTo>
                <a:lnTo>
                  <a:pt x="1871726" y="3104006"/>
                </a:lnTo>
                <a:lnTo>
                  <a:pt x="1930894" y="2921254"/>
                </a:lnTo>
                <a:lnTo>
                  <a:pt x="1805558" y="2921254"/>
                </a:lnTo>
                <a:lnTo>
                  <a:pt x="1799891" y="2883641"/>
                </a:lnTo>
                <a:close/>
              </a:path>
              <a:path w="1950720" h="3104515">
                <a:moveTo>
                  <a:pt x="1875232" y="2872213"/>
                </a:moveTo>
                <a:lnTo>
                  <a:pt x="1799891" y="2883641"/>
                </a:lnTo>
                <a:lnTo>
                  <a:pt x="1805558" y="2921254"/>
                </a:lnTo>
                <a:lnTo>
                  <a:pt x="1880870" y="2910078"/>
                </a:lnTo>
                <a:lnTo>
                  <a:pt x="1875232" y="2872213"/>
                </a:lnTo>
                <a:close/>
              </a:path>
              <a:path w="1950720" h="3104515">
                <a:moveTo>
                  <a:pt x="1950466" y="2860802"/>
                </a:moveTo>
                <a:lnTo>
                  <a:pt x="1875232" y="2872213"/>
                </a:lnTo>
                <a:lnTo>
                  <a:pt x="1880870" y="2910078"/>
                </a:lnTo>
                <a:lnTo>
                  <a:pt x="1805558" y="2921254"/>
                </a:lnTo>
                <a:lnTo>
                  <a:pt x="1930894" y="2921254"/>
                </a:lnTo>
                <a:lnTo>
                  <a:pt x="1950466" y="2860802"/>
                </a:lnTo>
                <a:close/>
              </a:path>
              <a:path w="1950720" h="3104515">
                <a:moveTo>
                  <a:pt x="231519" y="75661"/>
                </a:moveTo>
                <a:lnTo>
                  <a:pt x="222495" y="151367"/>
                </a:lnTo>
                <a:lnTo>
                  <a:pt x="249300" y="156717"/>
                </a:lnTo>
                <a:lnTo>
                  <a:pt x="277875" y="163449"/>
                </a:lnTo>
                <a:lnTo>
                  <a:pt x="335025" y="180466"/>
                </a:lnTo>
                <a:lnTo>
                  <a:pt x="390271" y="203453"/>
                </a:lnTo>
                <a:lnTo>
                  <a:pt x="508762" y="259714"/>
                </a:lnTo>
                <a:lnTo>
                  <a:pt x="569976" y="291338"/>
                </a:lnTo>
                <a:lnTo>
                  <a:pt x="632459" y="327532"/>
                </a:lnTo>
                <a:lnTo>
                  <a:pt x="696722" y="370331"/>
                </a:lnTo>
                <a:lnTo>
                  <a:pt x="728979" y="394588"/>
                </a:lnTo>
                <a:lnTo>
                  <a:pt x="762253" y="421513"/>
                </a:lnTo>
                <a:lnTo>
                  <a:pt x="796163" y="450976"/>
                </a:lnTo>
                <a:lnTo>
                  <a:pt x="830579" y="483488"/>
                </a:lnTo>
                <a:lnTo>
                  <a:pt x="865377" y="519049"/>
                </a:lnTo>
                <a:lnTo>
                  <a:pt x="958723" y="623188"/>
                </a:lnTo>
                <a:lnTo>
                  <a:pt x="1020572" y="693674"/>
                </a:lnTo>
                <a:lnTo>
                  <a:pt x="1085342" y="769365"/>
                </a:lnTo>
                <a:lnTo>
                  <a:pt x="1151763" y="850011"/>
                </a:lnTo>
                <a:lnTo>
                  <a:pt x="1196340" y="906652"/>
                </a:lnTo>
                <a:lnTo>
                  <a:pt x="1240790" y="965707"/>
                </a:lnTo>
                <a:lnTo>
                  <a:pt x="1284731" y="1026921"/>
                </a:lnTo>
                <a:lnTo>
                  <a:pt x="1306449" y="1058417"/>
                </a:lnTo>
                <a:lnTo>
                  <a:pt x="1327912" y="1090421"/>
                </a:lnTo>
                <a:lnTo>
                  <a:pt x="1348994" y="1123061"/>
                </a:lnTo>
                <a:lnTo>
                  <a:pt x="1369695" y="1156335"/>
                </a:lnTo>
                <a:lnTo>
                  <a:pt x="1390015" y="1190116"/>
                </a:lnTo>
                <a:lnTo>
                  <a:pt x="1410080" y="1224660"/>
                </a:lnTo>
                <a:lnTo>
                  <a:pt x="1429384" y="1259458"/>
                </a:lnTo>
                <a:lnTo>
                  <a:pt x="1448307" y="1295145"/>
                </a:lnTo>
                <a:lnTo>
                  <a:pt x="1466596" y="1331214"/>
                </a:lnTo>
                <a:lnTo>
                  <a:pt x="1484376" y="1368043"/>
                </a:lnTo>
                <a:lnTo>
                  <a:pt x="1501394" y="1405254"/>
                </a:lnTo>
                <a:lnTo>
                  <a:pt x="1517903" y="1443227"/>
                </a:lnTo>
                <a:lnTo>
                  <a:pt x="1533398" y="1481582"/>
                </a:lnTo>
                <a:lnTo>
                  <a:pt x="1548256" y="1520697"/>
                </a:lnTo>
                <a:lnTo>
                  <a:pt x="1562353" y="1561083"/>
                </a:lnTo>
                <a:lnTo>
                  <a:pt x="1576070" y="1603628"/>
                </a:lnTo>
                <a:lnTo>
                  <a:pt x="1589277" y="1648459"/>
                </a:lnTo>
                <a:lnTo>
                  <a:pt x="1602104" y="1695195"/>
                </a:lnTo>
                <a:lnTo>
                  <a:pt x="1614551" y="1743836"/>
                </a:lnTo>
                <a:lnTo>
                  <a:pt x="1626489" y="1794002"/>
                </a:lnTo>
                <a:lnTo>
                  <a:pt x="1649349" y="1898903"/>
                </a:lnTo>
                <a:lnTo>
                  <a:pt x="1670812" y="2007742"/>
                </a:lnTo>
                <a:lnTo>
                  <a:pt x="1690624" y="2119629"/>
                </a:lnTo>
                <a:lnTo>
                  <a:pt x="1709166" y="2233422"/>
                </a:lnTo>
                <a:lnTo>
                  <a:pt x="1726565" y="2347341"/>
                </a:lnTo>
                <a:lnTo>
                  <a:pt x="1742694" y="2460116"/>
                </a:lnTo>
                <a:lnTo>
                  <a:pt x="1757933" y="2570734"/>
                </a:lnTo>
                <a:lnTo>
                  <a:pt x="1772284" y="2677667"/>
                </a:lnTo>
                <a:lnTo>
                  <a:pt x="1779143" y="2729229"/>
                </a:lnTo>
                <a:lnTo>
                  <a:pt x="1785874" y="2779395"/>
                </a:lnTo>
                <a:lnTo>
                  <a:pt x="1798574" y="2874899"/>
                </a:lnTo>
                <a:lnTo>
                  <a:pt x="1799891" y="2883641"/>
                </a:lnTo>
                <a:lnTo>
                  <a:pt x="1875232" y="2872213"/>
                </a:lnTo>
                <a:lnTo>
                  <a:pt x="1874139" y="2864866"/>
                </a:lnTo>
                <a:lnTo>
                  <a:pt x="1867789" y="2818003"/>
                </a:lnTo>
                <a:lnTo>
                  <a:pt x="1861312" y="2769361"/>
                </a:lnTo>
                <a:lnTo>
                  <a:pt x="1854707" y="2719197"/>
                </a:lnTo>
                <a:lnTo>
                  <a:pt x="1847850" y="2667508"/>
                </a:lnTo>
                <a:lnTo>
                  <a:pt x="1833372" y="2560320"/>
                </a:lnTo>
                <a:lnTo>
                  <a:pt x="1818131" y="2449322"/>
                </a:lnTo>
                <a:lnTo>
                  <a:pt x="1801876" y="2335910"/>
                </a:lnTo>
                <a:lnTo>
                  <a:pt x="1784477" y="2221103"/>
                </a:lnTo>
                <a:lnTo>
                  <a:pt x="1765680" y="2106422"/>
                </a:lnTo>
                <a:lnTo>
                  <a:pt x="1745488" y="1993138"/>
                </a:lnTo>
                <a:lnTo>
                  <a:pt x="1723898" y="1882520"/>
                </a:lnTo>
                <a:lnTo>
                  <a:pt x="1700656" y="1776348"/>
                </a:lnTo>
                <a:lnTo>
                  <a:pt x="1688338" y="1724914"/>
                </a:lnTo>
                <a:lnTo>
                  <a:pt x="1675510" y="1675129"/>
                </a:lnTo>
                <a:lnTo>
                  <a:pt x="1662429" y="1626742"/>
                </a:lnTo>
                <a:lnTo>
                  <a:pt x="1648587" y="1580388"/>
                </a:lnTo>
                <a:lnTo>
                  <a:pt x="1634235" y="1535938"/>
                </a:lnTo>
                <a:lnTo>
                  <a:pt x="1619503" y="1493646"/>
                </a:lnTo>
                <a:lnTo>
                  <a:pt x="1604009" y="1452879"/>
                </a:lnTo>
                <a:lnTo>
                  <a:pt x="1587753" y="1412747"/>
                </a:lnTo>
                <a:lnTo>
                  <a:pt x="1570735" y="1373632"/>
                </a:lnTo>
                <a:lnTo>
                  <a:pt x="1552955" y="1334770"/>
                </a:lnTo>
                <a:lnTo>
                  <a:pt x="1534541" y="1296670"/>
                </a:lnTo>
                <a:lnTo>
                  <a:pt x="1515618" y="1259332"/>
                </a:lnTo>
                <a:lnTo>
                  <a:pt x="1496059" y="1222502"/>
                </a:lnTo>
                <a:lnTo>
                  <a:pt x="1475867" y="1186307"/>
                </a:lnTo>
                <a:lnTo>
                  <a:pt x="1455293" y="1150874"/>
                </a:lnTo>
                <a:lnTo>
                  <a:pt x="1434338" y="1115949"/>
                </a:lnTo>
                <a:lnTo>
                  <a:pt x="1413002" y="1081786"/>
                </a:lnTo>
                <a:lnTo>
                  <a:pt x="1391157" y="1048130"/>
                </a:lnTo>
                <a:lnTo>
                  <a:pt x="1369187" y="1015111"/>
                </a:lnTo>
                <a:lnTo>
                  <a:pt x="1346962" y="982852"/>
                </a:lnTo>
                <a:lnTo>
                  <a:pt x="1324482" y="951102"/>
                </a:lnTo>
                <a:lnTo>
                  <a:pt x="1301877" y="920114"/>
                </a:lnTo>
                <a:lnTo>
                  <a:pt x="1256410" y="859789"/>
                </a:lnTo>
                <a:lnTo>
                  <a:pt x="1210945" y="802004"/>
                </a:lnTo>
                <a:lnTo>
                  <a:pt x="1165732" y="746760"/>
                </a:lnTo>
                <a:lnTo>
                  <a:pt x="1121282" y="693927"/>
                </a:lnTo>
                <a:lnTo>
                  <a:pt x="1056767" y="619378"/>
                </a:lnTo>
                <a:lnTo>
                  <a:pt x="976629" y="528701"/>
                </a:lnTo>
                <a:lnTo>
                  <a:pt x="957833" y="507238"/>
                </a:lnTo>
                <a:lnTo>
                  <a:pt x="920242" y="466216"/>
                </a:lnTo>
                <a:lnTo>
                  <a:pt x="883284" y="428498"/>
                </a:lnTo>
                <a:lnTo>
                  <a:pt x="846835" y="394080"/>
                </a:lnTo>
                <a:lnTo>
                  <a:pt x="810768" y="362585"/>
                </a:lnTo>
                <a:lnTo>
                  <a:pt x="775207" y="334010"/>
                </a:lnTo>
                <a:lnTo>
                  <a:pt x="739901" y="307593"/>
                </a:lnTo>
                <a:lnTo>
                  <a:pt x="705484" y="283844"/>
                </a:lnTo>
                <a:lnTo>
                  <a:pt x="671576" y="262127"/>
                </a:lnTo>
                <a:lnTo>
                  <a:pt x="638175" y="242188"/>
                </a:lnTo>
                <a:lnTo>
                  <a:pt x="573404" y="207010"/>
                </a:lnTo>
                <a:lnTo>
                  <a:pt x="458598" y="151367"/>
                </a:lnTo>
                <a:lnTo>
                  <a:pt x="421259" y="133730"/>
                </a:lnTo>
                <a:lnTo>
                  <a:pt x="358266" y="107950"/>
                </a:lnTo>
                <a:lnTo>
                  <a:pt x="295148" y="89153"/>
                </a:lnTo>
                <a:lnTo>
                  <a:pt x="231775" y="75691"/>
                </a:lnTo>
                <a:lnTo>
                  <a:pt x="231519" y="75661"/>
                </a:lnTo>
                <a:close/>
              </a:path>
              <a:path w="1950720" h="3104515">
                <a:moveTo>
                  <a:pt x="240537" y="0"/>
                </a:moveTo>
                <a:lnTo>
                  <a:pt x="0" y="86360"/>
                </a:lnTo>
                <a:lnTo>
                  <a:pt x="213487" y="226949"/>
                </a:lnTo>
                <a:lnTo>
                  <a:pt x="222495" y="151367"/>
                </a:lnTo>
                <a:lnTo>
                  <a:pt x="184658" y="146812"/>
                </a:lnTo>
                <a:lnTo>
                  <a:pt x="193675" y="71119"/>
                </a:lnTo>
                <a:lnTo>
                  <a:pt x="232060" y="71119"/>
                </a:lnTo>
                <a:lnTo>
                  <a:pt x="240537" y="0"/>
                </a:lnTo>
                <a:close/>
              </a:path>
              <a:path w="1950720" h="3104515">
                <a:moveTo>
                  <a:pt x="193675" y="71119"/>
                </a:moveTo>
                <a:lnTo>
                  <a:pt x="184658" y="146812"/>
                </a:lnTo>
                <a:lnTo>
                  <a:pt x="222495" y="151367"/>
                </a:lnTo>
                <a:lnTo>
                  <a:pt x="231519" y="75661"/>
                </a:lnTo>
                <a:lnTo>
                  <a:pt x="193675" y="71119"/>
                </a:lnTo>
                <a:close/>
              </a:path>
              <a:path w="1950720" h="3104515">
                <a:moveTo>
                  <a:pt x="232060" y="71119"/>
                </a:moveTo>
                <a:lnTo>
                  <a:pt x="193675" y="71119"/>
                </a:lnTo>
                <a:lnTo>
                  <a:pt x="231519" y="75661"/>
                </a:lnTo>
                <a:lnTo>
                  <a:pt x="232060" y="71119"/>
                </a:lnTo>
                <a:close/>
              </a:path>
            </a:pathLst>
          </a:custGeom>
          <a:solidFill>
            <a:srgbClr val="890000"/>
          </a:solidFill>
        </p:spPr>
        <p:txBody>
          <a:bodyPr wrap="square" lIns="0" tIns="0" rIns="0" bIns="0" rtlCol="0"/>
          <a:lstStyle/>
          <a:p>
            <a:endParaRPr/>
          </a:p>
        </p:txBody>
      </p:sp>
      <p:sp>
        <p:nvSpPr>
          <p:cNvPr id="401" name="object 401"/>
          <p:cNvSpPr/>
          <p:nvPr/>
        </p:nvSpPr>
        <p:spPr>
          <a:xfrm>
            <a:off x="6198742" y="3596259"/>
            <a:ext cx="254000" cy="855980"/>
          </a:xfrm>
          <a:custGeom>
            <a:avLst/>
            <a:gdLst/>
            <a:ahLst/>
            <a:cxnLst/>
            <a:rect l="l" t="t" r="r" b="b"/>
            <a:pathLst>
              <a:path w="254000" h="855979">
                <a:moveTo>
                  <a:pt x="0" y="624077"/>
                </a:moveTo>
                <a:lnTo>
                  <a:pt x="108077" y="855598"/>
                </a:lnTo>
                <a:lnTo>
                  <a:pt x="209141" y="666368"/>
                </a:lnTo>
                <a:lnTo>
                  <a:pt x="151257" y="666368"/>
                </a:lnTo>
                <a:lnTo>
                  <a:pt x="75057" y="664082"/>
                </a:lnTo>
                <a:lnTo>
                  <a:pt x="76173" y="626110"/>
                </a:lnTo>
                <a:lnTo>
                  <a:pt x="0" y="624077"/>
                </a:lnTo>
                <a:close/>
              </a:path>
              <a:path w="254000" h="855979">
                <a:moveTo>
                  <a:pt x="76173" y="626110"/>
                </a:moveTo>
                <a:lnTo>
                  <a:pt x="75057" y="664082"/>
                </a:lnTo>
                <a:lnTo>
                  <a:pt x="151257" y="666368"/>
                </a:lnTo>
                <a:lnTo>
                  <a:pt x="152384" y="628143"/>
                </a:lnTo>
                <a:lnTo>
                  <a:pt x="76173" y="626110"/>
                </a:lnTo>
                <a:close/>
              </a:path>
              <a:path w="254000" h="855979">
                <a:moveTo>
                  <a:pt x="152384" y="628143"/>
                </a:moveTo>
                <a:lnTo>
                  <a:pt x="151257" y="666368"/>
                </a:lnTo>
                <a:lnTo>
                  <a:pt x="209141" y="666368"/>
                </a:lnTo>
                <a:lnTo>
                  <a:pt x="228473" y="630173"/>
                </a:lnTo>
                <a:lnTo>
                  <a:pt x="152384" y="628143"/>
                </a:lnTo>
                <a:close/>
              </a:path>
              <a:path w="254000" h="855979">
                <a:moveTo>
                  <a:pt x="108347" y="208342"/>
                </a:moveTo>
                <a:lnTo>
                  <a:pt x="100330" y="255396"/>
                </a:lnTo>
                <a:lnTo>
                  <a:pt x="93472" y="313181"/>
                </a:lnTo>
                <a:lnTo>
                  <a:pt x="89281" y="355091"/>
                </a:lnTo>
                <a:lnTo>
                  <a:pt x="84836" y="412114"/>
                </a:lnTo>
                <a:lnTo>
                  <a:pt x="82677" y="451484"/>
                </a:lnTo>
                <a:lnTo>
                  <a:pt x="81280" y="479805"/>
                </a:lnTo>
                <a:lnTo>
                  <a:pt x="80010" y="510031"/>
                </a:lnTo>
                <a:lnTo>
                  <a:pt x="78767" y="544067"/>
                </a:lnTo>
                <a:lnTo>
                  <a:pt x="77724" y="573404"/>
                </a:lnTo>
                <a:lnTo>
                  <a:pt x="76173" y="626110"/>
                </a:lnTo>
                <a:lnTo>
                  <a:pt x="152384" y="628143"/>
                </a:lnTo>
                <a:lnTo>
                  <a:pt x="154004" y="573404"/>
                </a:lnTo>
                <a:lnTo>
                  <a:pt x="154940" y="544067"/>
                </a:lnTo>
                <a:lnTo>
                  <a:pt x="157353" y="483615"/>
                </a:lnTo>
                <a:lnTo>
                  <a:pt x="159385" y="442086"/>
                </a:lnTo>
                <a:lnTo>
                  <a:pt x="163322" y="383539"/>
                </a:lnTo>
                <a:lnTo>
                  <a:pt x="167132" y="341629"/>
                </a:lnTo>
                <a:lnTo>
                  <a:pt x="171323" y="302259"/>
                </a:lnTo>
                <a:lnTo>
                  <a:pt x="178181" y="248411"/>
                </a:lnTo>
                <a:lnTo>
                  <a:pt x="179705" y="236092"/>
                </a:lnTo>
                <a:lnTo>
                  <a:pt x="181342" y="230135"/>
                </a:lnTo>
                <a:lnTo>
                  <a:pt x="108347" y="208342"/>
                </a:lnTo>
                <a:close/>
              </a:path>
              <a:path w="254000" h="855979">
                <a:moveTo>
                  <a:pt x="239704" y="172465"/>
                </a:moveTo>
                <a:lnTo>
                  <a:pt x="118237" y="172465"/>
                </a:lnTo>
                <a:lnTo>
                  <a:pt x="191643" y="192658"/>
                </a:lnTo>
                <a:lnTo>
                  <a:pt x="181342" y="230135"/>
                </a:lnTo>
                <a:lnTo>
                  <a:pt x="253619" y="251713"/>
                </a:lnTo>
                <a:lnTo>
                  <a:pt x="239704" y="172465"/>
                </a:lnTo>
                <a:close/>
              </a:path>
              <a:path w="254000" h="855979">
                <a:moveTo>
                  <a:pt x="118237" y="172465"/>
                </a:moveTo>
                <a:lnTo>
                  <a:pt x="108347" y="208342"/>
                </a:lnTo>
                <a:lnTo>
                  <a:pt x="181342" y="230135"/>
                </a:lnTo>
                <a:lnTo>
                  <a:pt x="191643" y="192658"/>
                </a:lnTo>
                <a:lnTo>
                  <a:pt x="118237" y="172465"/>
                </a:lnTo>
                <a:close/>
              </a:path>
              <a:path w="254000" h="855979">
                <a:moveTo>
                  <a:pt x="209423" y="0"/>
                </a:moveTo>
                <a:lnTo>
                  <a:pt x="34544" y="186308"/>
                </a:lnTo>
                <a:lnTo>
                  <a:pt x="108347" y="208342"/>
                </a:lnTo>
                <a:lnTo>
                  <a:pt x="118237" y="172465"/>
                </a:lnTo>
                <a:lnTo>
                  <a:pt x="239704" y="172465"/>
                </a:lnTo>
                <a:lnTo>
                  <a:pt x="209423" y="0"/>
                </a:lnTo>
                <a:close/>
              </a:path>
            </a:pathLst>
          </a:custGeom>
          <a:solidFill>
            <a:srgbClr val="890000"/>
          </a:solidFill>
        </p:spPr>
        <p:txBody>
          <a:bodyPr wrap="square" lIns="0" tIns="0" rIns="0" bIns="0" rtlCol="0"/>
          <a:lstStyle/>
          <a:p>
            <a:endParaRPr/>
          </a:p>
        </p:txBody>
      </p:sp>
      <p:sp>
        <p:nvSpPr>
          <p:cNvPr id="403" name="object 403"/>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404" name="object 404"/>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5</a:t>
            </a:r>
            <a:endParaRPr sz="1400">
              <a:latin typeface="Arial"/>
              <a:cs typeface="Arial"/>
            </a:endParaRPr>
          </a:p>
        </p:txBody>
      </p:sp>
      <p:sp>
        <p:nvSpPr>
          <p:cNvPr id="405" name="object 405"/>
          <p:cNvSpPr txBox="1"/>
          <p:nvPr/>
        </p:nvSpPr>
        <p:spPr>
          <a:xfrm>
            <a:off x="8937243" y="6622877"/>
            <a:ext cx="140335" cy="203835"/>
          </a:xfrm>
          <a:prstGeom prst="rect">
            <a:avLst/>
          </a:prstGeom>
        </p:spPr>
        <p:txBody>
          <a:bodyPr vert="horz" wrap="square" lIns="0" tIns="0" rIns="0" bIns="0" rtlCol="0">
            <a:spAutoFit/>
          </a:bodyPr>
          <a:lstStyle/>
          <a:p>
            <a:pPr marL="25400">
              <a:lnSpc>
                <a:spcPct val="100000"/>
              </a:lnSpc>
            </a:pPr>
            <a:fld id="{81D60167-4931-47E6-BA6A-407CBD079E47}" type="slidenum">
              <a:rPr sz="1400" dirty="0">
                <a:solidFill>
                  <a:srgbClr val="FFFF00"/>
                </a:solidFill>
                <a:latin typeface="Times New Roman"/>
                <a:cs typeface="Times New Roman"/>
              </a:rPr>
              <a:t>28</a:t>
            </a:fld>
            <a:endParaRPr sz="1400">
              <a:latin typeface="Times New Roman"/>
              <a:cs typeface="Times New Roman"/>
            </a:endParaRPr>
          </a:p>
        </p:txBody>
      </p:sp>
      <p:sp>
        <p:nvSpPr>
          <p:cNvPr id="406" name="灯片编号占位符 405">
            <a:extLst>
              <a:ext uri="{FF2B5EF4-FFF2-40B4-BE49-F238E27FC236}">
                <a16:creationId xmlns:a16="http://schemas.microsoft.com/office/drawing/2014/main" id="{6B179D7B-9A2F-4D5A-A874-89F7017E0A77}"/>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28</a:t>
            </a:fld>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第二节 计算机网络结构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5170646"/>
          </a:xfrm>
        </p:spPr>
        <p:txBody>
          <a:bodyPr/>
          <a:lstStyle/>
          <a:p>
            <a:r>
              <a:rPr lang="zh-CN" altLang="en-US" dirty="0">
                <a:solidFill>
                  <a:srgbClr val="163793"/>
                </a:solidFill>
              </a:rPr>
              <a:t>二、接入网络</a:t>
            </a:r>
          </a:p>
          <a:p>
            <a:r>
              <a:rPr lang="zh-CN" altLang="en-US" dirty="0">
                <a:solidFill>
                  <a:srgbClr val="FF0000"/>
                </a:solidFill>
              </a:rPr>
              <a:t>接入网络是实现网络边缘的端系统与网络核心连接与接入的网络</a:t>
            </a:r>
            <a:r>
              <a:rPr lang="zh-CN" altLang="en-US" dirty="0">
                <a:solidFill>
                  <a:srgbClr val="163793"/>
                </a:solidFill>
              </a:rPr>
              <a:t>。常见的接入网络技术包括以下几类。</a:t>
            </a:r>
            <a:endParaRPr lang="en-US" altLang="zh-CN" dirty="0">
              <a:solidFill>
                <a:srgbClr val="163793"/>
              </a:solidFill>
            </a:endParaRPr>
          </a:p>
          <a:p>
            <a:endParaRPr lang="en-US" altLang="zh-CN" dirty="0">
              <a:solidFill>
                <a:srgbClr val="163793"/>
              </a:solidFill>
            </a:endParaRPr>
          </a:p>
          <a:p>
            <a:r>
              <a:rPr lang="en-US" altLang="zh-CN" dirty="0">
                <a:solidFill>
                  <a:srgbClr val="FF0000"/>
                </a:solidFill>
              </a:rPr>
              <a:t>1.</a:t>
            </a:r>
            <a:r>
              <a:rPr lang="zh-CN" altLang="en-US" dirty="0">
                <a:solidFill>
                  <a:srgbClr val="FF0000"/>
                </a:solidFill>
              </a:rPr>
              <a:t>电话拨号接入</a:t>
            </a:r>
          </a:p>
          <a:p>
            <a:r>
              <a:rPr lang="zh-CN" altLang="en-US" dirty="0">
                <a:solidFill>
                  <a:srgbClr val="163793"/>
                </a:solidFill>
              </a:rPr>
              <a:t>电话拨号接入是利用电话网络，通过调制解调器（</a:t>
            </a:r>
            <a:r>
              <a:rPr lang="en-US" altLang="zh-CN" dirty="0">
                <a:solidFill>
                  <a:srgbClr val="163793"/>
                </a:solidFill>
              </a:rPr>
              <a:t>modem</a:t>
            </a:r>
            <a:r>
              <a:rPr lang="zh-CN" altLang="en-US" dirty="0">
                <a:solidFill>
                  <a:srgbClr val="163793"/>
                </a:solidFill>
              </a:rPr>
              <a:t>） 将数字信号调制到模拟电话线路，通过电话网络的模拟语音信号作为载波传送到远端，再利用调制解调器将数字信号从</a:t>
            </a:r>
          </a:p>
          <a:p>
            <a:r>
              <a:rPr lang="zh-CN" altLang="en-US" dirty="0">
                <a:solidFill>
                  <a:srgbClr val="163793"/>
                </a:solidFill>
              </a:rPr>
              <a:t>模拟信号解调出来。</a:t>
            </a:r>
            <a:endParaRPr lang="en-US" altLang="zh-CN" dirty="0">
              <a:solidFill>
                <a:srgbClr val="163793"/>
              </a:solidFill>
            </a:endParaRPr>
          </a:p>
          <a:p>
            <a:endParaRPr lang="en-US" altLang="zh-CN" dirty="0">
              <a:solidFill>
                <a:srgbClr val="163793"/>
              </a:solidFill>
            </a:endParaRPr>
          </a:p>
          <a:p>
            <a:r>
              <a:rPr lang="en-US" altLang="zh-CN" dirty="0">
                <a:solidFill>
                  <a:srgbClr val="FF0000"/>
                </a:solidFill>
              </a:rPr>
              <a:t>2.</a:t>
            </a:r>
            <a:r>
              <a:rPr lang="zh-CN" altLang="en-US" dirty="0">
                <a:solidFill>
                  <a:srgbClr val="FF0000"/>
                </a:solidFill>
              </a:rPr>
              <a:t>非对称数字用户线路</a:t>
            </a:r>
            <a:r>
              <a:rPr lang="en-US" altLang="zh-CN" dirty="0">
                <a:solidFill>
                  <a:srgbClr val="FF0000"/>
                </a:solidFill>
              </a:rPr>
              <a:t>ADSL</a:t>
            </a:r>
          </a:p>
          <a:p>
            <a:r>
              <a:rPr lang="zh-CN" altLang="en-US" dirty="0">
                <a:solidFill>
                  <a:srgbClr val="163793"/>
                </a:solidFill>
              </a:rPr>
              <a:t>电话机连接电话端局的线路称为用户线路（ </a:t>
            </a:r>
            <a:r>
              <a:rPr lang="en-US" altLang="zh-CN" dirty="0">
                <a:solidFill>
                  <a:srgbClr val="163793"/>
                </a:solidFill>
              </a:rPr>
              <a:t>Subscriber Line ) , ADSL ( Asymmetrical Digital Subs </a:t>
            </a:r>
            <a:r>
              <a:rPr lang="en-US" altLang="zh-CN" dirty="0" err="1">
                <a:solidFill>
                  <a:srgbClr val="163793"/>
                </a:solidFill>
              </a:rPr>
              <a:t>criber</a:t>
            </a:r>
            <a:r>
              <a:rPr lang="en-US" altLang="zh-CN" dirty="0">
                <a:solidFill>
                  <a:srgbClr val="163793"/>
                </a:solidFill>
              </a:rPr>
              <a:t> Line</a:t>
            </a:r>
            <a:r>
              <a:rPr lang="zh-CN" altLang="en-US" dirty="0">
                <a:solidFill>
                  <a:srgbClr val="163793"/>
                </a:solidFill>
              </a:rPr>
              <a:t>）也是利用现有的电话网络的用户线路实现的接入网络。</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29</a:t>
            </a:fld>
            <a:endParaRPr lang="en-US" altLang="zh-CN" dirty="0"/>
          </a:p>
        </p:txBody>
      </p:sp>
    </p:spTree>
    <p:extLst>
      <p:ext uri="{BB962C8B-B14F-4D97-AF65-F5344CB8AC3E}">
        <p14:creationId xmlns:p14="http://schemas.microsoft.com/office/powerpoint/2010/main" val="3616022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585323"/>
          </a:xfrm>
        </p:spPr>
        <p:txBody>
          <a:bodyPr/>
          <a:lstStyle/>
          <a:p>
            <a:r>
              <a:rPr lang="zh-CN" altLang="en-US" dirty="0">
                <a:solidFill>
                  <a:srgbClr val="163793"/>
                </a:solidFill>
              </a:rPr>
              <a:t>一、计算机网络的定义</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计算机网络并没有一个统一的精确定义。计算机网络是利用通信设备与通信链路或者通信网络， 互连位置不同、功能自治的计算机系统， 并遵循一定的规则实现计算机系统之间信</a:t>
            </a:r>
          </a:p>
          <a:p>
            <a:r>
              <a:rPr lang="zh-CN" altLang="en-US" dirty="0">
                <a:solidFill>
                  <a:srgbClr val="163793"/>
                </a:solidFill>
              </a:rPr>
              <a:t>息交换。更为简短、概括性的定义：</a:t>
            </a:r>
            <a:r>
              <a:rPr lang="zh-CN" altLang="en-US" dirty="0">
                <a:solidFill>
                  <a:srgbClr val="FF0000"/>
                </a:solidFill>
              </a:rPr>
              <a:t>计算机网络是互连的、自治的计算机的集合。</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EBCF3B20-9462-41DA-9B2E-FFDB7D20E096}"/>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3</a:t>
            </a:fld>
            <a:endParaRPr lang="en-US" altLang="zh-CN" dirty="0"/>
          </a:p>
        </p:txBody>
      </p:sp>
    </p:spTree>
    <p:extLst>
      <p:ext uri="{BB962C8B-B14F-4D97-AF65-F5344CB8AC3E}">
        <p14:creationId xmlns:p14="http://schemas.microsoft.com/office/powerpoint/2010/main" val="2128071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第二节 计算机网络结构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693319"/>
          </a:xfrm>
        </p:spPr>
        <p:txBody>
          <a:bodyPr/>
          <a:lstStyle/>
          <a:p>
            <a:r>
              <a:rPr lang="zh-CN" altLang="en-US" dirty="0">
                <a:solidFill>
                  <a:srgbClr val="163793"/>
                </a:solidFill>
              </a:rPr>
              <a:t>二、接入网络</a:t>
            </a:r>
          </a:p>
          <a:p>
            <a:r>
              <a:rPr lang="en-US" altLang="zh-CN" dirty="0">
                <a:solidFill>
                  <a:srgbClr val="FF0000"/>
                </a:solidFill>
              </a:rPr>
              <a:t>3.</a:t>
            </a:r>
            <a:r>
              <a:rPr lang="zh-CN" altLang="en-US" dirty="0">
                <a:solidFill>
                  <a:srgbClr val="FF0000"/>
                </a:solidFill>
              </a:rPr>
              <a:t>混合光纤同轴电缆</a:t>
            </a:r>
            <a:r>
              <a:rPr lang="en-US" altLang="zh-CN" dirty="0">
                <a:solidFill>
                  <a:srgbClr val="FF0000"/>
                </a:solidFill>
              </a:rPr>
              <a:t>HFC</a:t>
            </a:r>
            <a:r>
              <a:rPr lang="zh-CN" altLang="en-US" dirty="0">
                <a:solidFill>
                  <a:srgbClr val="FF0000"/>
                </a:solidFill>
              </a:rPr>
              <a:t>接入网络</a:t>
            </a:r>
            <a:endParaRPr lang="en-US" altLang="zh-CN" dirty="0">
              <a:solidFill>
                <a:srgbClr val="FF0000"/>
              </a:solidFill>
            </a:endParaRPr>
          </a:p>
          <a:p>
            <a:r>
              <a:rPr lang="en-US" altLang="zh-CN" dirty="0">
                <a:solidFill>
                  <a:srgbClr val="163793"/>
                </a:solidFill>
              </a:rPr>
              <a:t>HFC (Hybrid Fiber-Coaxial)</a:t>
            </a:r>
            <a:r>
              <a:rPr lang="zh-CN" altLang="en-US" dirty="0">
                <a:solidFill>
                  <a:srgbClr val="163793"/>
                </a:solidFill>
              </a:rPr>
              <a:t>接入网络也称为电缆调制解调器（</a:t>
            </a:r>
            <a:r>
              <a:rPr lang="en-US" altLang="zh-CN" dirty="0">
                <a:solidFill>
                  <a:srgbClr val="163793"/>
                </a:solidFill>
              </a:rPr>
              <a:t>cable modem</a:t>
            </a:r>
            <a:r>
              <a:rPr lang="zh-CN" altLang="en-US" dirty="0">
                <a:solidFill>
                  <a:srgbClr val="163793"/>
                </a:solidFill>
              </a:rPr>
              <a:t>） 接入，是利用有线电视网络实现网络接入的技术。</a:t>
            </a:r>
            <a:endParaRPr lang="en-US" altLang="zh-CN" dirty="0">
              <a:solidFill>
                <a:srgbClr val="163793"/>
              </a:solidFill>
            </a:endParaRPr>
          </a:p>
          <a:p>
            <a:endParaRPr lang="en-US" altLang="zh-CN" dirty="0">
              <a:solidFill>
                <a:srgbClr val="163793"/>
              </a:solidFill>
            </a:endParaRPr>
          </a:p>
          <a:p>
            <a:r>
              <a:rPr lang="en-US" altLang="zh-CN" dirty="0">
                <a:solidFill>
                  <a:srgbClr val="FF0000"/>
                </a:solidFill>
              </a:rPr>
              <a:t>4.</a:t>
            </a:r>
            <a:r>
              <a:rPr lang="zh-CN" altLang="en-US" dirty="0">
                <a:solidFill>
                  <a:srgbClr val="FF0000"/>
                </a:solidFill>
              </a:rPr>
              <a:t>局域网</a:t>
            </a:r>
          </a:p>
          <a:p>
            <a:r>
              <a:rPr lang="zh-CN" altLang="en-US" dirty="0">
                <a:solidFill>
                  <a:srgbClr val="163793"/>
                </a:solidFill>
              </a:rPr>
              <a:t>企业、学校等机构会在组织范围内建设局域网</a:t>
            </a:r>
            <a:r>
              <a:rPr lang="en-US" altLang="zh-CN" dirty="0">
                <a:solidFill>
                  <a:srgbClr val="163793"/>
                </a:solidFill>
              </a:rPr>
              <a:t>9 </a:t>
            </a:r>
            <a:r>
              <a:rPr lang="zh-CN" altLang="en-US" dirty="0">
                <a:solidFill>
                  <a:srgbClr val="163793"/>
                </a:solidFill>
              </a:rPr>
              <a:t>连接所有需要接入外部网络（如</a:t>
            </a:r>
            <a:r>
              <a:rPr lang="en-US" altLang="zh-CN" dirty="0">
                <a:solidFill>
                  <a:srgbClr val="163793"/>
                </a:solidFill>
              </a:rPr>
              <a:t>Internet</a:t>
            </a:r>
            <a:r>
              <a:rPr lang="zh-CN" altLang="en-US" dirty="0">
                <a:solidFill>
                  <a:srgbClr val="163793"/>
                </a:solidFill>
              </a:rPr>
              <a:t>）的主机， 然后通过企业网络或校园网的边缘路由器连接网络核心。</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30</a:t>
            </a:fld>
            <a:endParaRPr lang="en-US" altLang="zh-CN" dirty="0"/>
          </a:p>
        </p:txBody>
      </p:sp>
    </p:spTree>
    <p:extLst>
      <p:ext uri="{BB962C8B-B14F-4D97-AF65-F5344CB8AC3E}">
        <p14:creationId xmlns:p14="http://schemas.microsoft.com/office/powerpoint/2010/main" val="3278891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第二节 计算机网络结构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5170646"/>
          </a:xfrm>
        </p:spPr>
        <p:txBody>
          <a:bodyPr/>
          <a:lstStyle/>
          <a:p>
            <a:r>
              <a:rPr lang="zh-CN" altLang="en-US" dirty="0">
                <a:solidFill>
                  <a:srgbClr val="163793"/>
                </a:solidFill>
              </a:rPr>
              <a:t>二、接入网络</a:t>
            </a:r>
          </a:p>
          <a:p>
            <a:r>
              <a:rPr lang="en-US" altLang="zh-CN" dirty="0">
                <a:solidFill>
                  <a:srgbClr val="FF0000"/>
                </a:solidFill>
              </a:rPr>
              <a:t>3.</a:t>
            </a:r>
            <a:r>
              <a:rPr lang="zh-CN" altLang="en-US" dirty="0">
                <a:solidFill>
                  <a:srgbClr val="FF0000"/>
                </a:solidFill>
              </a:rPr>
              <a:t>混合光纤同轴电缆</a:t>
            </a:r>
            <a:r>
              <a:rPr lang="en-US" altLang="zh-CN" dirty="0">
                <a:solidFill>
                  <a:srgbClr val="FF0000"/>
                </a:solidFill>
              </a:rPr>
              <a:t>HFC</a:t>
            </a:r>
            <a:r>
              <a:rPr lang="zh-CN" altLang="en-US" dirty="0">
                <a:solidFill>
                  <a:srgbClr val="FF0000"/>
                </a:solidFill>
              </a:rPr>
              <a:t>接入网络</a:t>
            </a:r>
            <a:endParaRPr lang="en-US" altLang="zh-CN" dirty="0">
              <a:solidFill>
                <a:srgbClr val="FF0000"/>
              </a:solidFill>
            </a:endParaRPr>
          </a:p>
          <a:p>
            <a:r>
              <a:rPr lang="en-US" altLang="zh-CN" dirty="0">
                <a:solidFill>
                  <a:srgbClr val="163793"/>
                </a:solidFill>
              </a:rPr>
              <a:t>HFC (Hybrid Fiber-Coaxial)</a:t>
            </a:r>
            <a:r>
              <a:rPr lang="zh-CN" altLang="en-US" dirty="0">
                <a:solidFill>
                  <a:srgbClr val="163793"/>
                </a:solidFill>
              </a:rPr>
              <a:t>接入网络也称为电缆调制解调器（</a:t>
            </a:r>
            <a:r>
              <a:rPr lang="en-US" altLang="zh-CN" dirty="0">
                <a:solidFill>
                  <a:srgbClr val="163793"/>
                </a:solidFill>
              </a:rPr>
              <a:t>cable modem</a:t>
            </a:r>
            <a:r>
              <a:rPr lang="zh-CN" altLang="en-US" dirty="0">
                <a:solidFill>
                  <a:srgbClr val="163793"/>
                </a:solidFill>
              </a:rPr>
              <a:t>） 接入，是利用有线电视网络实现网络接入的技术。</a:t>
            </a:r>
            <a:endParaRPr lang="en-US" altLang="zh-CN" dirty="0">
              <a:solidFill>
                <a:srgbClr val="163793"/>
              </a:solidFill>
            </a:endParaRPr>
          </a:p>
          <a:p>
            <a:endParaRPr lang="en-US" altLang="zh-CN" dirty="0">
              <a:solidFill>
                <a:srgbClr val="163793"/>
              </a:solidFill>
            </a:endParaRPr>
          </a:p>
          <a:p>
            <a:r>
              <a:rPr lang="en-US" altLang="zh-CN" dirty="0">
                <a:solidFill>
                  <a:srgbClr val="FF0000"/>
                </a:solidFill>
              </a:rPr>
              <a:t>4.</a:t>
            </a:r>
            <a:r>
              <a:rPr lang="zh-CN" altLang="en-US" dirty="0">
                <a:solidFill>
                  <a:srgbClr val="FF0000"/>
                </a:solidFill>
              </a:rPr>
              <a:t>局域网</a:t>
            </a:r>
          </a:p>
          <a:p>
            <a:r>
              <a:rPr lang="zh-CN" altLang="en-US" dirty="0">
                <a:solidFill>
                  <a:srgbClr val="163793"/>
                </a:solidFill>
              </a:rPr>
              <a:t>企业、学校等机构会在组织范围内建设局域网</a:t>
            </a:r>
            <a:r>
              <a:rPr lang="en-US" altLang="zh-CN" dirty="0">
                <a:solidFill>
                  <a:srgbClr val="163793"/>
                </a:solidFill>
              </a:rPr>
              <a:t>9 </a:t>
            </a:r>
            <a:r>
              <a:rPr lang="zh-CN" altLang="en-US" dirty="0">
                <a:solidFill>
                  <a:srgbClr val="163793"/>
                </a:solidFill>
              </a:rPr>
              <a:t>连接所有需要接入外部网络（如</a:t>
            </a:r>
            <a:r>
              <a:rPr lang="en-US" altLang="zh-CN" dirty="0">
                <a:solidFill>
                  <a:srgbClr val="163793"/>
                </a:solidFill>
              </a:rPr>
              <a:t>Internet</a:t>
            </a:r>
            <a:r>
              <a:rPr lang="zh-CN" altLang="en-US" dirty="0">
                <a:solidFill>
                  <a:srgbClr val="163793"/>
                </a:solidFill>
              </a:rPr>
              <a:t>）的主机， 然后通过企业网络或校园网的边缘路由器连接网络核心。</a:t>
            </a:r>
            <a:endParaRPr lang="en-US" altLang="zh-CN" dirty="0">
              <a:solidFill>
                <a:srgbClr val="163793"/>
              </a:solidFill>
            </a:endParaRPr>
          </a:p>
          <a:p>
            <a:endParaRPr lang="en-US" altLang="zh-CN" dirty="0">
              <a:solidFill>
                <a:srgbClr val="163793"/>
              </a:solidFill>
            </a:endParaRPr>
          </a:p>
          <a:p>
            <a:r>
              <a:rPr lang="en-US" altLang="zh-CN" dirty="0">
                <a:solidFill>
                  <a:srgbClr val="FF0000"/>
                </a:solidFill>
              </a:rPr>
              <a:t>5.</a:t>
            </a:r>
            <a:r>
              <a:rPr lang="zh-CN" altLang="en-US" dirty="0">
                <a:solidFill>
                  <a:srgbClr val="FF0000"/>
                </a:solidFill>
              </a:rPr>
              <a:t>移动接入网络</a:t>
            </a:r>
          </a:p>
          <a:p>
            <a:r>
              <a:rPr lang="zh-CN" altLang="en-US" dirty="0">
                <a:solidFill>
                  <a:srgbClr val="163793"/>
                </a:solidFill>
              </a:rPr>
              <a:t>移动接入网络主要利用移动通信网络， 如</a:t>
            </a:r>
            <a:r>
              <a:rPr lang="en-US" altLang="zh-CN" dirty="0">
                <a:solidFill>
                  <a:srgbClr val="163793"/>
                </a:solidFill>
              </a:rPr>
              <a:t>3G/4G/5G</a:t>
            </a:r>
            <a:r>
              <a:rPr lang="zh-CN" altLang="en-US" dirty="0">
                <a:solidFill>
                  <a:srgbClr val="163793"/>
                </a:solidFill>
              </a:rPr>
              <a:t>网络， 实现智能于机、移动终端等设备的网络接入。</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31</a:t>
            </a:fld>
            <a:endParaRPr lang="en-US" altLang="zh-CN" dirty="0"/>
          </a:p>
        </p:txBody>
      </p:sp>
    </p:spTree>
    <p:extLst>
      <p:ext uri="{BB962C8B-B14F-4D97-AF65-F5344CB8AC3E}">
        <p14:creationId xmlns:p14="http://schemas.microsoft.com/office/powerpoint/2010/main" val="1766276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524125">
              <a:lnSpc>
                <a:spcPts val="4205"/>
              </a:lnSpc>
            </a:pPr>
            <a:r>
              <a:rPr spc="-5" dirty="0"/>
              <a:t>接入网络</a:t>
            </a:r>
          </a:p>
        </p:txBody>
      </p:sp>
      <p:sp>
        <p:nvSpPr>
          <p:cNvPr id="3" name="object 3"/>
          <p:cNvSpPr txBox="1"/>
          <p:nvPr/>
        </p:nvSpPr>
        <p:spPr>
          <a:xfrm>
            <a:off x="678891" y="1432209"/>
            <a:ext cx="4094479" cy="4173220"/>
          </a:xfrm>
          <a:prstGeom prst="rect">
            <a:avLst/>
          </a:prstGeom>
        </p:spPr>
        <p:txBody>
          <a:bodyPr vert="horz" wrap="square" lIns="0" tIns="0" rIns="0" bIns="0" rtlCol="0">
            <a:spAutoFit/>
          </a:bodyPr>
          <a:lstStyle/>
          <a:p>
            <a:pPr marL="355600" marR="50165" indent="-342900">
              <a:lnSpc>
                <a:spcPts val="3360"/>
              </a:lnSpc>
            </a:pPr>
            <a:r>
              <a:rPr sz="2800" i="1" spc="-5" dirty="0">
                <a:solidFill>
                  <a:srgbClr val="CC0000"/>
                </a:solidFill>
                <a:latin typeface="Arial"/>
                <a:cs typeface="Arial"/>
              </a:rPr>
              <a:t>Q:</a:t>
            </a:r>
            <a:r>
              <a:rPr sz="2800" i="1" spc="-15" dirty="0">
                <a:solidFill>
                  <a:srgbClr val="CC0000"/>
                </a:solidFill>
                <a:latin typeface="Arial"/>
                <a:cs typeface="Arial"/>
              </a:rPr>
              <a:t> </a:t>
            </a:r>
            <a:r>
              <a:rPr sz="2950" i="1" spc="-155" dirty="0">
                <a:solidFill>
                  <a:srgbClr val="CC0000"/>
                </a:solidFill>
                <a:latin typeface="宋体"/>
                <a:cs typeface="宋体"/>
              </a:rPr>
              <a:t>如何将网络边缘接入核 心网（边缘路由器）</a:t>
            </a:r>
            <a:r>
              <a:rPr sz="2800" i="1" spc="-5" dirty="0">
                <a:solidFill>
                  <a:srgbClr val="CC0000"/>
                </a:solidFill>
                <a:latin typeface="Arial"/>
                <a:cs typeface="Arial"/>
              </a:rPr>
              <a:t>?</a:t>
            </a:r>
            <a:endParaRPr sz="2800">
              <a:latin typeface="Arial"/>
              <a:cs typeface="Arial"/>
            </a:endParaRPr>
          </a:p>
          <a:p>
            <a:pPr marL="12700">
              <a:lnSpc>
                <a:spcPct val="100000"/>
              </a:lnSpc>
              <a:spcBef>
                <a:spcPts val="560"/>
              </a:spcBef>
            </a:pPr>
            <a:r>
              <a:rPr sz="2800" i="1" spc="-5" dirty="0">
                <a:solidFill>
                  <a:srgbClr val="CC0000"/>
                </a:solidFill>
                <a:latin typeface="Arial"/>
                <a:cs typeface="Arial"/>
              </a:rPr>
              <a:t>A:</a:t>
            </a:r>
            <a:r>
              <a:rPr sz="2800" i="1" spc="-15" dirty="0">
                <a:solidFill>
                  <a:srgbClr val="CC0000"/>
                </a:solidFill>
                <a:latin typeface="Arial"/>
                <a:cs typeface="Arial"/>
              </a:rPr>
              <a:t> </a:t>
            </a:r>
            <a:r>
              <a:rPr sz="2800" spc="-5" dirty="0">
                <a:solidFill>
                  <a:srgbClr val="CC0000"/>
                </a:solidFill>
                <a:latin typeface="宋体"/>
                <a:cs typeface="宋体"/>
              </a:rPr>
              <a:t>接入网络</a:t>
            </a:r>
            <a:endParaRPr sz="2800">
              <a:latin typeface="宋体"/>
              <a:cs typeface="宋体"/>
            </a:endParaRPr>
          </a:p>
          <a:p>
            <a:pPr marL="12700">
              <a:lnSpc>
                <a:spcPct val="100000"/>
              </a:lnSpc>
              <a:spcBef>
                <a:spcPts val="595"/>
              </a:spcBef>
              <a:tabLst>
                <a:tab pos="35496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住宅（家庭）接入网络</a:t>
            </a:r>
            <a:endParaRPr sz="2400">
              <a:latin typeface="宋体"/>
              <a:cs typeface="宋体"/>
            </a:endParaRPr>
          </a:p>
          <a:p>
            <a:pPr marL="12700">
              <a:lnSpc>
                <a:spcPct val="100000"/>
              </a:lnSpc>
              <a:spcBef>
                <a:spcPts val="575"/>
              </a:spcBef>
              <a:tabLst>
                <a:tab pos="35496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机构接入网络</a:t>
            </a:r>
            <a:r>
              <a:rPr sz="2400" spc="-540" dirty="0">
                <a:solidFill>
                  <a:srgbClr val="163793"/>
                </a:solidFill>
                <a:latin typeface="宋体"/>
                <a:cs typeface="宋体"/>
              </a:rPr>
              <a:t> </a:t>
            </a:r>
            <a:r>
              <a:rPr sz="2400" dirty="0">
                <a:solidFill>
                  <a:srgbClr val="163793"/>
                </a:solidFill>
                <a:latin typeface="Arial"/>
                <a:cs typeface="Arial"/>
              </a:rPr>
              <a:t>(</a:t>
            </a:r>
            <a:r>
              <a:rPr sz="2400" dirty="0">
                <a:solidFill>
                  <a:srgbClr val="163793"/>
                </a:solidFill>
                <a:latin typeface="宋体"/>
                <a:cs typeface="宋体"/>
              </a:rPr>
              <a:t>学校</a:t>
            </a:r>
            <a:r>
              <a:rPr sz="2400" dirty="0">
                <a:solidFill>
                  <a:srgbClr val="163793"/>
                </a:solidFill>
                <a:latin typeface="Arial"/>
                <a:cs typeface="Arial"/>
              </a:rPr>
              <a:t>,</a:t>
            </a:r>
            <a:r>
              <a:rPr sz="2400" dirty="0">
                <a:solidFill>
                  <a:srgbClr val="163793"/>
                </a:solidFill>
                <a:latin typeface="宋体"/>
                <a:cs typeface="宋体"/>
              </a:rPr>
              <a:t>企业等</a:t>
            </a:r>
            <a:r>
              <a:rPr sz="2400" dirty="0">
                <a:solidFill>
                  <a:srgbClr val="163793"/>
                </a:solidFill>
                <a:latin typeface="Arial"/>
                <a:cs typeface="Arial"/>
              </a:rPr>
              <a:t>)</a:t>
            </a:r>
            <a:endParaRPr sz="2400">
              <a:latin typeface="Arial"/>
              <a:cs typeface="Arial"/>
            </a:endParaRPr>
          </a:p>
          <a:p>
            <a:pPr marL="12700">
              <a:lnSpc>
                <a:spcPct val="100000"/>
              </a:lnSpc>
              <a:spcBef>
                <a:spcPts val="575"/>
              </a:spcBef>
              <a:tabLst>
                <a:tab pos="35496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移动接入网络</a:t>
            </a:r>
            <a:endParaRPr sz="2400">
              <a:latin typeface="宋体"/>
              <a:cs typeface="宋体"/>
            </a:endParaRPr>
          </a:p>
          <a:p>
            <a:pPr marL="12700">
              <a:lnSpc>
                <a:spcPct val="100000"/>
              </a:lnSpc>
              <a:spcBef>
                <a:spcPts val="1370"/>
              </a:spcBef>
            </a:pPr>
            <a:r>
              <a:rPr sz="2950" i="1" spc="-160" dirty="0">
                <a:solidFill>
                  <a:srgbClr val="CC0000"/>
                </a:solidFill>
                <a:latin typeface="宋体"/>
                <a:cs typeface="宋体"/>
              </a:rPr>
              <a:t>用户关心</a:t>
            </a:r>
            <a:r>
              <a:rPr sz="2950" i="1" spc="-155" dirty="0">
                <a:solidFill>
                  <a:srgbClr val="CC0000"/>
                </a:solidFill>
                <a:latin typeface="宋体"/>
                <a:cs typeface="宋体"/>
              </a:rPr>
              <a:t>是</a:t>
            </a:r>
            <a:r>
              <a:rPr sz="2800" i="1" spc="-5" dirty="0">
                <a:solidFill>
                  <a:srgbClr val="CC0000"/>
                </a:solidFill>
                <a:latin typeface="Arial"/>
                <a:cs typeface="Arial"/>
              </a:rPr>
              <a:t>:</a:t>
            </a:r>
            <a:endParaRPr sz="2800">
              <a:latin typeface="Arial"/>
              <a:cs typeface="Arial"/>
            </a:endParaRPr>
          </a:p>
          <a:p>
            <a:pPr marL="355600" indent="-342900">
              <a:lnSpc>
                <a:spcPct val="100000"/>
              </a:lnSpc>
              <a:spcBef>
                <a:spcPts val="560"/>
              </a:spcBef>
              <a:buClr>
                <a:srgbClr val="6699FF"/>
              </a:buClr>
              <a:buSzPct val="75000"/>
              <a:buFont typeface="Wingdings"/>
              <a:buChar char=""/>
              <a:tabLst>
                <a:tab pos="355600" algn="l"/>
              </a:tabLst>
            </a:pPr>
            <a:r>
              <a:rPr sz="2400" dirty="0">
                <a:solidFill>
                  <a:srgbClr val="163793"/>
                </a:solidFill>
                <a:latin typeface="宋体"/>
                <a:cs typeface="宋体"/>
              </a:rPr>
              <a:t>带宽</a:t>
            </a:r>
            <a:r>
              <a:rPr sz="2400" dirty="0">
                <a:solidFill>
                  <a:srgbClr val="163793"/>
                </a:solidFill>
                <a:latin typeface="Arial"/>
                <a:cs typeface="Arial"/>
              </a:rPr>
              <a:t>(ba</a:t>
            </a:r>
            <a:r>
              <a:rPr sz="2400" spc="-10" dirty="0">
                <a:solidFill>
                  <a:srgbClr val="163793"/>
                </a:solidFill>
                <a:latin typeface="Arial"/>
                <a:cs typeface="Arial"/>
              </a:rPr>
              <a:t>n</a:t>
            </a:r>
            <a:r>
              <a:rPr sz="2400" dirty="0">
                <a:solidFill>
                  <a:srgbClr val="163793"/>
                </a:solidFill>
                <a:latin typeface="Arial"/>
                <a:cs typeface="Arial"/>
              </a:rPr>
              <a:t>dw</a:t>
            </a:r>
            <a:r>
              <a:rPr sz="2400" spc="-15" dirty="0">
                <a:solidFill>
                  <a:srgbClr val="163793"/>
                </a:solidFill>
                <a:latin typeface="Arial"/>
                <a:cs typeface="Arial"/>
              </a:rPr>
              <a:t>i</a:t>
            </a:r>
            <a:r>
              <a:rPr sz="2400" dirty="0">
                <a:solidFill>
                  <a:srgbClr val="163793"/>
                </a:solidFill>
                <a:latin typeface="Arial"/>
                <a:cs typeface="Arial"/>
              </a:rPr>
              <a:t>dth)</a:t>
            </a:r>
            <a:r>
              <a:rPr sz="2400" spc="35" dirty="0">
                <a:solidFill>
                  <a:srgbClr val="163793"/>
                </a:solidFill>
                <a:latin typeface="Arial"/>
                <a:cs typeface="Arial"/>
              </a:rPr>
              <a:t> </a:t>
            </a:r>
            <a:r>
              <a:rPr sz="2400" dirty="0">
                <a:solidFill>
                  <a:srgbClr val="163793"/>
                </a:solidFill>
                <a:latin typeface="Arial"/>
                <a:cs typeface="Arial"/>
              </a:rPr>
              <a:t>(bps)</a:t>
            </a:r>
            <a:r>
              <a:rPr sz="2400" dirty="0">
                <a:solidFill>
                  <a:srgbClr val="163793"/>
                </a:solidFill>
                <a:latin typeface="宋体"/>
                <a:cs typeface="宋体"/>
              </a:rPr>
              <a:t>？</a:t>
            </a:r>
            <a:endParaRPr sz="2400">
              <a:latin typeface="宋体"/>
              <a:cs typeface="宋体"/>
            </a:endParaRPr>
          </a:p>
          <a:p>
            <a:pPr marL="12700">
              <a:lnSpc>
                <a:spcPct val="100000"/>
              </a:lnSpc>
              <a:spcBef>
                <a:spcPts val="575"/>
              </a:spcBef>
              <a:tabLst>
                <a:tab pos="35496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共享</a:t>
            </a:r>
            <a:r>
              <a:rPr sz="2400" dirty="0">
                <a:solidFill>
                  <a:srgbClr val="163793"/>
                </a:solidFill>
                <a:latin typeface="Arial"/>
                <a:cs typeface="Arial"/>
              </a:rPr>
              <a:t>/</a:t>
            </a:r>
            <a:r>
              <a:rPr sz="2400" dirty="0">
                <a:solidFill>
                  <a:srgbClr val="163793"/>
                </a:solidFill>
                <a:latin typeface="宋体"/>
                <a:cs typeface="宋体"/>
              </a:rPr>
              <a:t>独占？</a:t>
            </a:r>
            <a:endParaRPr sz="2400">
              <a:latin typeface="宋体"/>
              <a:cs typeface="宋体"/>
            </a:endParaRPr>
          </a:p>
        </p:txBody>
      </p:sp>
      <p:sp>
        <p:nvSpPr>
          <p:cNvPr id="4" name="object 4"/>
          <p:cNvSpPr/>
          <p:nvPr/>
        </p:nvSpPr>
        <p:spPr>
          <a:xfrm>
            <a:off x="5210818" y="1718487"/>
            <a:ext cx="1715770" cy="1056640"/>
          </a:xfrm>
          <a:custGeom>
            <a:avLst/>
            <a:gdLst/>
            <a:ahLst/>
            <a:cxnLst/>
            <a:rect l="l" t="t" r="r" b="b"/>
            <a:pathLst>
              <a:path w="1715770" h="1056639">
                <a:moveTo>
                  <a:pt x="1641445" y="764539"/>
                </a:moveTo>
                <a:lnTo>
                  <a:pt x="635813" y="764539"/>
                </a:lnTo>
                <a:lnTo>
                  <a:pt x="663868" y="765810"/>
                </a:lnTo>
                <a:lnTo>
                  <a:pt x="690484" y="765810"/>
                </a:lnTo>
                <a:lnTo>
                  <a:pt x="715410" y="767079"/>
                </a:lnTo>
                <a:lnTo>
                  <a:pt x="738398" y="769619"/>
                </a:lnTo>
                <a:lnTo>
                  <a:pt x="759197" y="770889"/>
                </a:lnTo>
                <a:lnTo>
                  <a:pt x="778022" y="774700"/>
                </a:lnTo>
                <a:lnTo>
                  <a:pt x="825948" y="784860"/>
                </a:lnTo>
                <a:lnTo>
                  <a:pt x="852049" y="793750"/>
                </a:lnTo>
                <a:lnTo>
                  <a:pt x="863725" y="797560"/>
                </a:lnTo>
                <a:lnTo>
                  <a:pt x="874656" y="802639"/>
                </a:lnTo>
                <a:lnTo>
                  <a:pt x="884967" y="807719"/>
                </a:lnTo>
                <a:lnTo>
                  <a:pt x="894786" y="814069"/>
                </a:lnTo>
                <a:lnTo>
                  <a:pt x="904240" y="819150"/>
                </a:lnTo>
                <a:lnTo>
                  <a:pt x="913457" y="825500"/>
                </a:lnTo>
                <a:lnTo>
                  <a:pt x="922563" y="830579"/>
                </a:lnTo>
                <a:lnTo>
                  <a:pt x="931686" y="836929"/>
                </a:lnTo>
                <a:lnTo>
                  <a:pt x="940952" y="843279"/>
                </a:lnTo>
                <a:lnTo>
                  <a:pt x="950490" y="849629"/>
                </a:lnTo>
                <a:lnTo>
                  <a:pt x="960426" y="855979"/>
                </a:lnTo>
                <a:lnTo>
                  <a:pt x="970887" y="862329"/>
                </a:lnTo>
                <a:lnTo>
                  <a:pt x="982000" y="869950"/>
                </a:lnTo>
                <a:lnTo>
                  <a:pt x="1006351" y="882650"/>
                </a:lnTo>
                <a:lnTo>
                  <a:pt x="1019053" y="890269"/>
                </a:lnTo>
                <a:lnTo>
                  <a:pt x="1031965" y="899160"/>
                </a:lnTo>
                <a:lnTo>
                  <a:pt x="1045056" y="906779"/>
                </a:lnTo>
                <a:lnTo>
                  <a:pt x="1058292" y="915669"/>
                </a:lnTo>
                <a:lnTo>
                  <a:pt x="1071641" y="925829"/>
                </a:lnTo>
                <a:lnTo>
                  <a:pt x="1085071" y="934719"/>
                </a:lnTo>
                <a:lnTo>
                  <a:pt x="1125513" y="962660"/>
                </a:lnTo>
                <a:lnTo>
                  <a:pt x="1138936" y="972819"/>
                </a:lnTo>
                <a:lnTo>
                  <a:pt x="1178577" y="999489"/>
                </a:lnTo>
                <a:lnTo>
                  <a:pt x="1204152" y="1014729"/>
                </a:lnTo>
                <a:lnTo>
                  <a:pt x="1216587" y="1021079"/>
                </a:lnTo>
                <a:lnTo>
                  <a:pt x="1228742" y="1027429"/>
                </a:lnTo>
                <a:lnTo>
                  <a:pt x="1240585" y="1033779"/>
                </a:lnTo>
                <a:lnTo>
                  <a:pt x="1252084" y="1037589"/>
                </a:lnTo>
                <a:lnTo>
                  <a:pt x="1266064" y="1042669"/>
                </a:lnTo>
                <a:lnTo>
                  <a:pt x="1293421" y="1050289"/>
                </a:lnTo>
                <a:lnTo>
                  <a:pt x="1319939" y="1055369"/>
                </a:lnTo>
                <a:lnTo>
                  <a:pt x="1332872" y="1056639"/>
                </a:lnTo>
                <a:lnTo>
                  <a:pt x="1382309" y="1056639"/>
                </a:lnTo>
                <a:lnTo>
                  <a:pt x="1405583" y="1054100"/>
                </a:lnTo>
                <a:lnTo>
                  <a:pt x="1427841" y="1049019"/>
                </a:lnTo>
                <a:lnTo>
                  <a:pt x="1438577" y="1047750"/>
                </a:lnTo>
                <a:lnTo>
                  <a:pt x="1486368" y="1033779"/>
                </a:lnTo>
                <a:lnTo>
                  <a:pt x="1520779" y="1017269"/>
                </a:lnTo>
                <a:lnTo>
                  <a:pt x="1561176" y="986789"/>
                </a:lnTo>
                <a:lnTo>
                  <a:pt x="1586651" y="953769"/>
                </a:lnTo>
                <a:lnTo>
                  <a:pt x="1605080" y="913129"/>
                </a:lnTo>
                <a:lnTo>
                  <a:pt x="1616536" y="876300"/>
                </a:lnTo>
                <a:lnTo>
                  <a:pt x="1623300" y="849629"/>
                </a:lnTo>
                <a:lnTo>
                  <a:pt x="1626471" y="836929"/>
                </a:lnTo>
                <a:lnTo>
                  <a:pt x="1629522" y="822960"/>
                </a:lnTo>
                <a:lnTo>
                  <a:pt x="1632472" y="808989"/>
                </a:lnTo>
                <a:lnTo>
                  <a:pt x="1635336" y="795019"/>
                </a:lnTo>
                <a:lnTo>
                  <a:pt x="1641445" y="764539"/>
                </a:lnTo>
                <a:close/>
              </a:path>
              <a:path w="1715770" h="1056639">
                <a:moveTo>
                  <a:pt x="303640" y="772160"/>
                </a:moveTo>
                <a:lnTo>
                  <a:pt x="253756" y="772160"/>
                </a:lnTo>
                <a:lnTo>
                  <a:pt x="277794" y="773429"/>
                </a:lnTo>
                <a:lnTo>
                  <a:pt x="303640" y="772160"/>
                </a:lnTo>
                <a:close/>
              </a:path>
              <a:path w="1715770" h="1056639">
                <a:moveTo>
                  <a:pt x="1386295" y="0"/>
                </a:moveTo>
                <a:lnTo>
                  <a:pt x="1200100" y="0"/>
                </a:lnTo>
                <a:lnTo>
                  <a:pt x="1178333" y="2539"/>
                </a:lnTo>
                <a:lnTo>
                  <a:pt x="1166732" y="2539"/>
                </a:lnTo>
                <a:lnTo>
                  <a:pt x="1154434" y="3809"/>
                </a:lnTo>
                <a:lnTo>
                  <a:pt x="1127080" y="6350"/>
                </a:lnTo>
                <a:lnTo>
                  <a:pt x="1111694" y="8889"/>
                </a:lnTo>
                <a:lnTo>
                  <a:pt x="1094947" y="10159"/>
                </a:lnTo>
                <a:lnTo>
                  <a:pt x="1077713" y="12700"/>
                </a:lnTo>
                <a:lnTo>
                  <a:pt x="1003429" y="21589"/>
                </a:lnTo>
                <a:lnTo>
                  <a:pt x="914826" y="31750"/>
                </a:lnTo>
                <a:lnTo>
                  <a:pt x="891399" y="35559"/>
                </a:lnTo>
                <a:lnTo>
                  <a:pt x="867719" y="38100"/>
                </a:lnTo>
                <a:lnTo>
                  <a:pt x="727482" y="60959"/>
                </a:lnTo>
                <a:lnTo>
                  <a:pt x="705613" y="66039"/>
                </a:lnTo>
                <a:lnTo>
                  <a:pt x="684517" y="69850"/>
                </a:lnTo>
                <a:lnTo>
                  <a:pt x="664320" y="74929"/>
                </a:lnTo>
                <a:lnTo>
                  <a:pt x="645151" y="78739"/>
                </a:lnTo>
                <a:lnTo>
                  <a:pt x="571922" y="99059"/>
                </a:lnTo>
                <a:lnTo>
                  <a:pt x="554108" y="105409"/>
                </a:lnTo>
                <a:lnTo>
                  <a:pt x="536557" y="110489"/>
                </a:lnTo>
                <a:lnTo>
                  <a:pt x="519302" y="116839"/>
                </a:lnTo>
                <a:lnTo>
                  <a:pt x="502375" y="121920"/>
                </a:lnTo>
                <a:lnTo>
                  <a:pt x="469637" y="134620"/>
                </a:lnTo>
                <a:lnTo>
                  <a:pt x="453892" y="140970"/>
                </a:lnTo>
                <a:lnTo>
                  <a:pt x="438607" y="146050"/>
                </a:lnTo>
                <a:lnTo>
                  <a:pt x="423813" y="153670"/>
                </a:lnTo>
                <a:lnTo>
                  <a:pt x="409545" y="160020"/>
                </a:lnTo>
                <a:lnTo>
                  <a:pt x="395834" y="166370"/>
                </a:lnTo>
                <a:lnTo>
                  <a:pt x="382714" y="172720"/>
                </a:lnTo>
                <a:lnTo>
                  <a:pt x="370218" y="179070"/>
                </a:lnTo>
                <a:lnTo>
                  <a:pt x="358377" y="186689"/>
                </a:lnTo>
                <a:lnTo>
                  <a:pt x="347225" y="193039"/>
                </a:lnTo>
                <a:lnTo>
                  <a:pt x="316866" y="217170"/>
                </a:lnTo>
                <a:lnTo>
                  <a:pt x="293832" y="255269"/>
                </a:lnTo>
                <a:lnTo>
                  <a:pt x="281895" y="294639"/>
                </a:lnTo>
                <a:lnTo>
                  <a:pt x="279050" y="304800"/>
                </a:lnTo>
                <a:lnTo>
                  <a:pt x="261854" y="341629"/>
                </a:lnTo>
                <a:lnTo>
                  <a:pt x="228087" y="370839"/>
                </a:lnTo>
                <a:lnTo>
                  <a:pt x="217223" y="375919"/>
                </a:lnTo>
                <a:lnTo>
                  <a:pt x="205541" y="382269"/>
                </a:lnTo>
                <a:lnTo>
                  <a:pt x="193184" y="386079"/>
                </a:lnTo>
                <a:lnTo>
                  <a:pt x="180296" y="391160"/>
                </a:lnTo>
                <a:lnTo>
                  <a:pt x="167020" y="394969"/>
                </a:lnTo>
                <a:lnTo>
                  <a:pt x="153498" y="400050"/>
                </a:lnTo>
                <a:lnTo>
                  <a:pt x="126292" y="407669"/>
                </a:lnTo>
                <a:lnTo>
                  <a:pt x="99823" y="417829"/>
                </a:lnTo>
                <a:lnTo>
                  <a:pt x="64007" y="434339"/>
                </a:lnTo>
                <a:lnTo>
                  <a:pt x="29521" y="464819"/>
                </a:lnTo>
                <a:lnTo>
                  <a:pt x="11199" y="510539"/>
                </a:lnTo>
                <a:lnTo>
                  <a:pt x="3219" y="553719"/>
                </a:lnTo>
                <a:lnTo>
                  <a:pt x="0" y="598169"/>
                </a:lnTo>
                <a:lnTo>
                  <a:pt x="33" y="615950"/>
                </a:lnTo>
                <a:lnTo>
                  <a:pt x="2833" y="656589"/>
                </a:lnTo>
                <a:lnTo>
                  <a:pt x="10095" y="694689"/>
                </a:lnTo>
                <a:lnTo>
                  <a:pt x="27354" y="732789"/>
                </a:lnTo>
                <a:lnTo>
                  <a:pt x="62971" y="759460"/>
                </a:lnTo>
                <a:lnTo>
                  <a:pt x="119956" y="767079"/>
                </a:lnTo>
                <a:lnTo>
                  <a:pt x="135131" y="767079"/>
                </a:lnTo>
                <a:lnTo>
                  <a:pt x="170141" y="769619"/>
                </a:lnTo>
                <a:lnTo>
                  <a:pt x="190196" y="769619"/>
                </a:lnTo>
                <a:lnTo>
                  <a:pt x="231774" y="772160"/>
                </a:lnTo>
                <a:lnTo>
                  <a:pt x="331044" y="772160"/>
                </a:lnTo>
                <a:lnTo>
                  <a:pt x="359756" y="770889"/>
                </a:lnTo>
                <a:lnTo>
                  <a:pt x="389527" y="770889"/>
                </a:lnTo>
                <a:lnTo>
                  <a:pt x="482689" y="768350"/>
                </a:lnTo>
                <a:lnTo>
                  <a:pt x="545509" y="765810"/>
                </a:lnTo>
                <a:lnTo>
                  <a:pt x="576384" y="765810"/>
                </a:lnTo>
                <a:lnTo>
                  <a:pt x="606568" y="764539"/>
                </a:lnTo>
                <a:lnTo>
                  <a:pt x="1641445" y="764539"/>
                </a:lnTo>
                <a:lnTo>
                  <a:pt x="1646281" y="740410"/>
                </a:lnTo>
                <a:lnTo>
                  <a:pt x="1648972" y="726439"/>
                </a:lnTo>
                <a:lnTo>
                  <a:pt x="1651680" y="713739"/>
                </a:lnTo>
                <a:lnTo>
                  <a:pt x="1654420" y="701039"/>
                </a:lnTo>
                <a:lnTo>
                  <a:pt x="1662755" y="664210"/>
                </a:lnTo>
                <a:lnTo>
                  <a:pt x="1665457" y="651510"/>
                </a:lnTo>
                <a:lnTo>
                  <a:pt x="1668111" y="640079"/>
                </a:lnTo>
                <a:lnTo>
                  <a:pt x="1670712" y="627379"/>
                </a:lnTo>
                <a:lnTo>
                  <a:pt x="1673254" y="615950"/>
                </a:lnTo>
                <a:lnTo>
                  <a:pt x="1675733" y="603250"/>
                </a:lnTo>
                <a:lnTo>
                  <a:pt x="1678143" y="590550"/>
                </a:lnTo>
                <a:lnTo>
                  <a:pt x="1680478" y="579119"/>
                </a:lnTo>
                <a:lnTo>
                  <a:pt x="1682733" y="566419"/>
                </a:lnTo>
                <a:lnTo>
                  <a:pt x="1684903" y="554989"/>
                </a:lnTo>
                <a:lnTo>
                  <a:pt x="1686983" y="542289"/>
                </a:lnTo>
                <a:lnTo>
                  <a:pt x="1692622" y="504189"/>
                </a:lnTo>
                <a:lnTo>
                  <a:pt x="1697250" y="464819"/>
                </a:lnTo>
                <a:lnTo>
                  <a:pt x="1698705" y="449579"/>
                </a:lnTo>
                <a:lnTo>
                  <a:pt x="1700308" y="434339"/>
                </a:lnTo>
                <a:lnTo>
                  <a:pt x="1705565" y="387350"/>
                </a:lnTo>
                <a:lnTo>
                  <a:pt x="1710580" y="337819"/>
                </a:lnTo>
                <a:lnTo>
                  <a:pt x="1714179" y="289560"/>
                </a:lnTo>
                <a:lnTo>
                  <a:pt x="1715184" y="243839"/>
                </a:lnTo>
                <a:lnTo>
                  <a:pt x="1714740" y="228600"/>
                </a:lnTo>
                <a:lnTo>
                  <a:pt x="1710459" y="187959"/>
                </a:lnTo>
                <a:lnTo>
                  <a:pt x="1699993" y="151129"/>
                </a:lnTo>
                <a:lnTo>
                  <a:pt x="1681711" y="115570"/>
                </a:lnTo>
                <a:lnTo>
                  <a:pt x="1648695" y="77470"/>
                </a:lnTo>
                <a:lnTo>
                  <a:pt x="1618372" y="53339"/>
                </a:lnTo>
                <a:lnTo>
                  <a:pt x="1607346" y="46989"/>
                </a:lnTo>
                <a:lnTo>
                  <a:pt x="1595904" y="39370"/>
                </a:lnTo>
                <a:lnTo>
                  <a:pt x="1584072" y="34289"/>
                </a:lnTo>
                <a:lnTo>
                  <a:pt x="1571878" y="27939"/>
                </a:lnTo>
                <a:lnTo>
                  <a:pt x="1559347" y="22859"/>
                </a:lnTo>
                <a:lnTo>
                  <a:pt x="1512064" y="10159"/>
                </a:lnTo>
                <a:lnTo>
                  <a:pt x="1429398" y="1270"/>
                </a:lnTo>
                <a:lnTo>
                  <a:pt x="1400634" y="1270"/>
                </a:lnTo>
                <a:lnTo>
                  <a:pt x="1386295" y="0"/>
                </a:lnTo>
                <a:close/>
              </a:path>
            </a:pathLst>
          </a:custGeom>
          <a:solidFill>
            <a:srgbClr val="00CCFF"/>
          </a:solidFill>
        </p:spPr>
        <p:txBody>
          <a:bodyPr wrap="square" lIns="0" tIns="0" rIns="0" bIns="0" rtlCol="0"/>
          <a:lstStyle/>
          <a:p>
            <a:endParaRPr/>
          </a:p>
        </p:txBody>
      </p:sp>
      <p:sp>
        <p:nvSpPr>
          <p:cNvPr id="5" name="object 5"/>
          <p:cNvSpPr/>
          <p:nvPr/>
        </p:nvSpPr>
        <p:spPr>
          <a:xfrm>
            <a:off x="5604255" y="3311829"/>
            <a:ext cx="987425" cy="669925"/>
          </a:xfrm>
          <a:custGeom>
            <a:avLst/>
            <a:gdLst/>
            <a:ahLst/>
            <a:cxnLst/>
            <a:rect l="l" t="t" r="r" b="b"/>
            <a:pathLst>
              <a:path w="987425" h="669925">
                <a:moveTo>
                  <a:pt x="0" y="669620"/>
                </a:moveTo>
                <a:lnTo>
                  <a:pt x="986993" y="669620"/>
                </a:lnTo>
                <a:lnTo>
                  <a:pt x="986993" y="0"/>
                </a:lnTo>
                <a:lnTo>
                  <a:pt x="0" y="0"/>
                </a:lnTo>
                <a:lnTo>
                  <a:pt x="0" y="669620"/>
                </a:lnTo>
                <a:close/>
              </a:path>
            </a:pathLst>
          </a:custGeom>
          <a:solidFill>
            <a:srgbClr val="00CCFF"/>
          </a:solidFill>
        </p:spPr>
        <p:txBody>
          <a:bodyPr wrap="square" lIns="0" tIns="0" rIns="0" bIns="0" rtlCol="0"/>
          <a:lstStyle/>
          <a:p>
            <a:endParaRPr/>
          </a:p>
        </p:txBody>
      </p:sp>
      <p:sp>
        <p:nvSpPr>
          <p:cNvPr id="6" name="object 6"/>
          <p:cNvSpPr/>
          <p:nvPr/>
        </p:nvSpPr>
        <p:spPr>
          <a:xfrm>
            <a:off x="5370576" y="3048000"/>
            <a:ext cx="1459230" cy="318135"/>
          </a:xfrm>
          <a:custGeom>
            <a:avLst/>
            <a:gdLst/>
            <a:ahLst/>
            <a:cxnLst/>
            <a:rect l="l" t="t" r="r" b="b"/>
            <a:pathLst>
              <a:path w="1459229" h="318135">
                <a:moveTo>
                  <a:pt x="729361" y="0"/>
                </a:moveTo>
                <a:lnTo>
                  <a:pt x="0" y="317880"/>
                </a:lnTo>
                <a:lnTo>
                  <a:pt x="1458849" y="317880"/>
                </a:lnTo>
                <a:lnTo>
                  <a:pt x="729361" y="0"/>
                </a:lnTo>
                <a:close/>
              </a:path>
            </a:pathLst>
          </a:custGeom>
          <a:solidFill>
            <a:srgbClr val="00CCFF"/>
          </a:solidFill>
        </p:spPr>
        <p:txBody>
          <a:bodyPr wrap="square" lIns="0" tIns="0" rIns="0" bIns="0" rtlCol="0"/>
          <a:lstStyle/>
          <a:p>
            <a:endParaRPr/>
          </a:p>
        </p:txBody>
      </p:sp>
      <p:sp>
        <p:nvSpPr>
          <p:cNvPr id="7" name="object 7"/>
          <p:cNvSpPr/>
          <p:nvPr/>
        </p:nvSpPr>
        <p:spPr>
          <a:xfrm>
            <a:off x="5397090" y="4437777"/>
            <a:ext cx="3172460" cy="1638300"/>
          </a:xfrm>
          <a:custGeom>
            <a:avLst/>
            <a:gdLst/>
            <a:ahLst/>
            <a:cxnLst/>
            <a:rect l="l" t="t" r="r" b="b"/>
            <a:pathLst>
              <a:path w="3172459" h="1638300">
                <a:moveTo>
                  <a:pt x="2388009" y="1625600"/>
                </a:moveTo>
                <a:lnTo>
                  <a:pt x="1907776" y="1625600"/>
                </a:lnTo>
                <a:lnTo>
                  <a:pt x="1944168" y="1638300"/>
                </a:lnTo>
                <a:lnTo>
                  <a:pt x="2357960" y="1638300"/>
                </a:lnTo>
                <a:lnTo>
                  <a:pt x="2388009" y="1625600"/>
                </a:lnTo>
                <a:close/>
              </a:path>
              <a:path w="3172459" h="1638300">
                <a:moveTo>
                  <a:pt x="2474052" y="1612900"/>
                </a:moveTo>
                <a:lnTo>
                  <a:pt x="1799505" y="1612900"/>
                </a:lnTo>
                <a:lnTo>
                  <a:pt x="1835362" y="1625600"/>
                </a:lnTo>
                <a:lnTo>
                  <a:pt x="2445930" y="1625600"/>
                </a:lnTo>
                <a:lnTo>
                  <a:pt x="2474052" y="1612900"/>
                </a:lnTo>
                <a:close/>
              </a:path>
              <a:path w="3172459" h="1638300">
                <a:moveTo>
                  <a:pt x="2555144" y="1587500"/>
                </a:moveTo>
                <a:lnTo>
                  <a:pt x="1625459" y="1587500"/>
                </a:lnTo>
                <a:lnTo>
                  <a:pt x="1659966" y="1600200"/>
                </a:lnTo>
                <a:lnTo>
                  <a:pt x="1694335" y="1600200"/>
                </a:lnTo>
                <a:lnTo>
                  <a:pt x="1728908" y="1612900"/>
                </a:lnTo>
                <a:lnTo>
                  <a:pt x="2501623" y="1612900"/>
                </a:lnTo>
                <a:lnTo>
                  <a:pt x="2555144" y="1587500"/>
                </a:lnTo>
                <a:close/>
              </a:path>
              <a:path w="3172459" h="1638300">
                <a:moveTo>
                  <a:pt x="2679820" y="1536700"/>
                </a:moveTo>
                <a:lnTo>
                  <a:pt x="1417202" y="1536700"/>
                </a:lnTo>
                <a:lnTo>
                  <a:pt x="1521412" y="1574800"/>
                </a:lnTo>
                <a:lnTo>
                  <a:pt x="1556153" y="1574800"/>
                </a:lnTo>
                <a:lnTo>
                  <a:pt x="1590845" y="1587500"/>
                </a:lnTo>
                <a:lnTo>
                  <a:pt x="2581108" y="1587500"/>
                </a:lnTo>
                <a:lnTo>
                  <a:pt x="2606550" y="1574800"/>
                </a:lnTo>
                <a:lnTo>
                  <a:pt x="2631478" y="1562100"/>
                </a:lnTo>
                <a:lnTo>
                  <a:pt x="2655899" y="1549400"/>
                </a:lnTo>
                <a:lnTo>
                  <a:pt x="2679820" y="1536700"/>
                </a:lnTo>
                <a:close/>
              </a:path>
              <a:path w="3172459" h="1638300">
                <a:moveTo>
                  <a:pt x="2645849" y="190500"/>
                </a:moveTo>
                <a:lnTo>
                  <a:pt x="371164" y="190500"/>
                </a:lnTo>
                <a:lnTo>
                  <a:pt x="335994" y="203200"/>
                </a:lnTo>
                <a:lnTo>
                  <a:pt x="271529" y="228600"/>
                </a:lnTo>
                <a:lnTo>
                  <a:pt x="216925" y="254000"/>
                </a:lnTo>
                <a:lnTo>
                  <a:pt x="174064" y="279400"/>
                </a:lnTo>
                <a:lnTo>
                  <a:pt x="140555" y="304800"/>
                </a:lnTo>
                <a:lnTo>
                  <a:pt x="104331" y="342900"/>
                </a:lnTo>
                <a:lnTo>
                  <a:pt x="81301" y="393700"/>
                </a:lnTo>
                <a:lnTo>
                  <a:pt x="75847" y="406400"/>
                </a:lnTo>
                <a:lnTo>
                  <a:pt x="71249" y="419100"/>
                </a:lnTo>
                <a:lnTo>
                  <a:pt x="67357" y="444500"/>
                </a:lnTo>
                <a:lnTo>
                  <a:pt x="64018" y="457200"/>
                </a:lnTo>
                <a:lnTo>
                  <a:pt x="61079" y="469900"/>
                </a:lnTo>
                <a:lnTo>
                  <a:pt x="58388" y="495300"/>
                </a:lnTo>
                <a:lnTo>
                  <a:pt x="53144" y="533400"/>
                </a:lnTo>
                <a:lnTo>
                  <a:pt x="50285" y="546100"/>
                </a:lnTo>
                <a:lnTo>
                  <a:pt x="47066" y="571500"/>
                </a:lnTo>
                <a:lnTo>
                  <a:pt x="43335" y="584200"/>
                </a:lnTo>
                <a:lnTo>
                  <a:pt x="39128" y="609600"/>
                </a:lnTo>
                <a:lnTo>
                  <a:pt x="34693" y="635000"/>
                </a:lnTo>
                <a:lnTo>
                  <a:pt x="25543" y="685800"/>
                </a:lnTo>
                <a:lnTo>
                  <a:pt x="21032" y="711200"/>
                </a:lnTo>
                <a:lnTo>
                  <a:pt x="12653" y="762000"/>
                </a:lnTo>
                <a:lnTo>
                  <a:pt x="5809" y="812800"/>
                </a:lnTo>
                <a:lnTo>
                  <a:pt x="3219" y="850900"/>
                </a:lnTo>
                <a:lnTo>
                  <a:pt x="1319" y="876300"/>
                </a:lnTo>
                <a:lnTo>
                  <a:pt x="212" y="901700"/>
                </a:lnTo>
                <a:lnTo>
                  <a:pt x="0" y="927100"/>
                </a:lnTo>
                <a:lnTo>
                  <a:pt x="785" y="952500"/>
                </a:lnTo>
                <a:lnTo>
                  <a:pt x="2669" y="977900"/>
                </a:lnTo>
                <a:lnTo>
                  <a:pt x="5755" y="1003300"/>
                </a:lnTo>
                <a:lnTo>
                  <a:pt x="10145" y="1016000"/>
                </a:lnTo>
                <a:lnTo>
                  <a:pt x="15940" y="1041400"/>
                </a:lnTo>
                <a:lnTo>
                  <a:pt x="23244" y="1054100"/>
                </a:lnTo>
                <a:lnTo>
                  <a:pt x="32159" y="1079500"/>
                </a:lnTo>
                <a:lnTo>
                  <a:pt x="42725" y="1092200"/>
                </a:lnTo>
                <a:lnTo>
                  <a:pt x="54822" y="1104900"/>
                </a:lnTo>
                <a:lnTo>
                  <a:pt x="68359" y="1104900"/>
                </a:lnTo>
                <a:lnTo>
                  <a:pt x="83250" y="1117600"/>
                </a:lnTo>
                <a:lnTo>
                  <a:pt x="99407" y="1117600"/>
                </a:lnTo>
                <a:lnTo>
                  <a:pt x="116742" y="1130300"/>
                </a:lnTo>
                <a:lnTo>
                  <a:pt x="154593" y="1130300"/>
                </a:lnTo>
                <a:lnTo>
                  <a:pt x="174933" y="1143000"/>
                </a:lnTo>
                <a:lnTo>
                  <a:pt x="287269" y="1143000"/>
                </a:lnTo>
                <a:lnTo>
                  <a:pt x="311247" y="1155700"/>
                </a:lnTo>
                <a:lnTo>
                  <a:pt x="384622" y="1155700"/>
                </a:lnTo>
                <a:lnTo>
                  <a:pt x="433860" y="1181100"/>
                </a:lnTo>
                <a:lnTo>
                  <a:pt x="458694" y="1181100"/>
                </a:lnTo>
                <a:lnTo>
                  <a:pt x="484144" y="1193800"/>
                </a:lnTo>
                <a:lnTo>
                  <a:pt x="510181" y="1206500"/>
                </a:lnTo>
                <a:lnTo>
                  <a:pt x="563900" y="1231900"/>
                </a:lnTo>
                <a:lnTo>
                  <a:pt x="591525" y="1231900"/>
                </a:lnTo>
                <a:lnTo>
                  <a:pt x="648165" y="1257300"/>
                </a:lnTo>
                <a:lnTo>
                  <a:pt x="736167" y="1295400"/>
                </a:lnTo>
                <a:lnTo>
                  <a:pt x="766198" y="1320800"/>
                </a:lnTo>
                <a:lnTo>
                  <a:pt x="920299" y="1384300"/>
                </a:lnTo>
                <a:lnTo>
                  <a:pt x="951707" y="1384300"/>
                </a:lnTo>
                <a:lnTo>
                  <a:pt x="1079028" y="1435100"/>
                </a:lnTo>
                <a:lnTo>
                  <a:pt x="1177949" y="1473200"/>
                </a:lnTo>
                <a:lnTo>
                  <a:pt x="1211524" y="1473200"/>
                </a:lnTo>
                <a:lnTo>
                  <a:pt x="1382569" y="1536700"/>
                </a:lnTo>
                <a:lnTo>
                  <a:pt x="2703248" y="1536700"/>
                </a:lnTo>
                <a:lnTo>
                  <a:pt x="2748654" y="1511300"/>
                </a:lnTo>
                <a:lnTo>
                  <a:pt x="2792174" y="1485900"/>
                </a:lnTo>
                <a:lnTo>
                  <a:pt x="2833864" y="1460500"/>
                </a:lnTo>
                <a:lnTo>
                  <a:pt x="2932307" y="1397000"/>
                </a:lnTo>
                <a:lnTo>
                  <a:pt x="2970556" y="1371600"/>
                </a:lnTo>
                <a:lnTo>
                  <a:pt x="2989196" y="1358900"/>
                </a:lnTo>
                <a:lnTo>
                  <a:pt x="3007400" y="1358900"/>
                </a:lnTo>
                <a:lnTo>
                  <a:pt x="3042164" y="1333500"/>
                </a:lnTo>
                <a:lnTo>
                  <a:pt x="3074168" y="1308100"/>
                </a:lnTo>
                <a:lnTo>
                  <a:pt x="3088924" y="1282700"/>
                </a:lnTo>
                <a:lnTo>
                  <a:pt x="3102736" y="1270000"/>
                </a:lnTo>
                <a:lnTo>
                  <a:pt x="3115520" y="1257300"/>
                </a:lnTo>
                <a:lnTo>
                  <a:pt x="3127190" y="1231900"/>
                </a:lnTo>
                <a:lnTo>
                  <a:pt x="3137663" y="1219200"/>
                </a:lnTo>
                <a:lnTo>
                  <a:pt x="3146854" y="1193800"/>
                </a:lnTo>
                <a:lnTo>
                  <a:pt x="3154677" y="1181100"/>
                </a:lnTo>
                <a:lnTo>
                  <a:pt x="3161049" y="1155700"/>
                </a:lnTo>
                <a:lnTo>
                  <a:pt x="3165884" y="1130300"/>
                </a:lnTo>
                <a:lnTo>
                  <a:pt x="3169247" y="1104900"/>
                </a:lnTo>
                <a:lnTo>
                  <a:pt x="3171254" y="1066800"/>
                </a:lnTo>
                <a:lnTo>
                  <a:pt x="3171955" y="1041400"/>
                </a:lnTo>
                <a:lnTo>
                  <a:pt x="3171401" y="1003300"/>
                </a:lnTo>
                <a:lnTo>
                  <a:pt x="3169640" y="965200"/>
                </a:lnTo>
                <a:lnTo>
                  <a:pt x="3166724" y="927100"/>
                </a:lnTo>
                <a:lnTo>
                  <a:pt x="3162702" y="876300"/>
                </a:lnTo>
                <a:lnTo>
                  <a:pt x="3157624" y="838200"/>
                </a:lnTo>
                <a:lnTo>
                  <a:pt x="3151540" y="800100"/>
                </a:lnTo>
                <a:lnTo>
                  <a:pt x="3144500" y="749300"/>
                </a:lnTo>
                <a:lnTo>
                  <a:pt x="3136555" y="711200"/>
                </a:lnTo>
                <a:lnTo>
                  <a:pt x="3127753" y="673100"/>
                </a:lnTo>
                <a:lnTo>
                  <a:pt x="3118146" y="622300"/>
                </a:lnTo>
                <a:lnTo>
                  <a:pt x="3107783" y="584200"/>
                </a:lnTo>
                <a:lnTo>
                  <a:pt x="3096714" y="546100"/>
                </a:lnTo>
                <a:lnTo>
                  <a:pt x="3084990" y="508000"/>
                </a:lnTo>
                <a:lnTo>
                  <a:pt x="3072659" y="482600"/>
                </a:lnTo>
                <a:lnTo>
                  <a:pt x="3059773" y="444500"/>
                </a:lnTo>
                <a:lnTo>
                  <a:pt x="3046381" y="419100"/>
                </a:lnTo>
                <a:lnTo>
                  <a:pt x="3032534" y="393700"/>
                </a:lnTo>
                <a:lnTo>
                  <a:pt x="3017807" y="368300"/>
                </a:lnTo>
                <a:lnTo>
                  <a:pt x="3001771" y="355600"/>
                </a:lnTo>
                <a:lnTo>
                  <a:pt x="2984522" y="330200"/>
                </a:lnTo>
                <a:lnTo>
                  <a:pt x="2946771" y="304800"/>
                </a:lnTo>
                <a:lnTo>
                  <a:pt x="2905326" y="279400"/>
                </a:lnTo>
                <a:lnTo>
                  <a:pt x="2860960" y="254000"/>
                </a:lnTo>
                <a:lnTo>
                  <a:pt x="2837922" y="254000"/>
                </a:lnTo>
                <a:lnTo>
                  <a:pt x="2790620" y="228600"/>
                </a:lnTo>
                <a:lnTo>
                  <a:pt x="2766549" y="228600"/>
                </a:lnTo>
                <a:lnTo>
                  <a:pt x="2742326" y="215900"/>
                </a:lnTo>
                <a:lnTo>
                  <a:pt x="2718048" y="215900"/>
                </a:lnTo>
                <a:lnTo>
                  <a:pt x="2693812" y="203200"/>
                </a:lnTo>
                <a:lnTo>
                  <a:pt x="2669713" y="203200"/>
                </a:lnTo>
                <a:lnTo>
                  <a:pt x="2645849" y="190500"/>
                </a:lnTo>
                <a:close/>
              </a:path>
              <a:path w="3172459" h="1638300">
                <a:moveTo>
                  <a:pt x="1143609" y="152400"/>
                </a:moveTo>
                <a:lnTo>
                  <a:pt x="524315" y="152400"/>
                </a:lnTo>
                <a:lnTo>
                  <a:pt x="407886" y="190500"/>
                </a:lnTo>
                <a:lnTo>
                  <a:pt x="1238519" y="190500"/>
                </a:lnTo>
                <a:lnTo>
                  <a:pt x="1220033" y="177800"/>
                </a:lnTo>
                <a:lnTo>
                  <a:pt x="1201357" y="177800"/>
                </a:lnTo>
                <a:lnTo>
                  <a:pt x="1182432" y="165100"/>
                </a:lnTo>
                <a:lnTo>
                  <a:pt x="1163201" y="165100"/>
                </a:lnTo>
                <a:lnTo>
                  <a:pt x="1143609" y="152400"/>
                </a:lnTo>
                <a:close/>
              </a:path>
              <a:path w="3172459" h="1638300">
                <a:moveTo>
                  <a:pt x="2240183" y="38100"/>
                </a:moveTo>
                <a:lnTo>
                  <a:pt x="1604813" y="38100"/>
                </a:lnTo>
                <a:lnTo>
                  <a:pt x="1586223" y="50800"/>
                </a:lnTo>
                <a:lnTo>
                  <a:pt x="1568607" y="50800"/>
                </a:lnTo>
                <a:lnTo>
                  <a:pt x="1551854" y="63500"/>
                </a:lnTo>
                <a:lnTo>
                  <a:pt x="1535855" y="76200"/>
                </a:lnTo>
                <a:lnTo>
                  <a:pt x="1520499" y="76200"/>
                </a:lnTo>
                <a:lnTo>
                  <a:pt x="1505678" y="88900"/>
                </a:lnTo>
                <a:lnTo>
                  <a:pt x="1491281" y="101600"/>
                </a:lnTo>
                <a:lnTo>
                  <a:pt x="1477199" y="114300"/>
                </a:lnTo>
                <a:lnTo>
                  <a:pt x="1463322" y="127000"/>
                </a:lnTo>
                <a:lnTo>
                  <a:pt x="1449540" y="127000"/>
                </a:lnTo>
                <a:lnTo>
                  <a:pt x="1421823" y="152400"/>
                </a:lnTo>
                <a:lnTo>
                  <a:pt x="1407668" y="165100"/>
                </a:lnTo>
                <a:lnTo>
                  <a:pt x="1393170" y="165100"/>
                </a:lnTo>
                <a:lnTo>
                  <a:pt x="1378219" y="177800"/>
                </a:lnTo>
                <a:lnTo>
                  <a:pt x="1362704" y="177800"/>
                </a:lnTo>
                <a:lnTo>
                  <a:pt x="1346516" y="190500"/>
                </a:lnTo>
                <a:lnTo>
                  <a:pt x="2622316" y="190500"/>
                </a:lnTo>
                <a:lnTo>
                  <a:pt x="2576245" y="165100"/>
                </a:lnTo>
                <a:lnTo>
                  <a:pt x="2506201" y="139700"/>
                </a:lnTo>
                <a:lnTo>
                  <a:pt x="2458693" y="114300"/>
                </a:lnTo>
                <a:lnTo>
                  <a:pt x="2434738" y="114300"/>
                </a:lnTo>
                <a:lnTo>
                  <a:pt x="2386499" y="88900"/>
                </a:lnTo>
                <a:lnTo>
                  <a:pt x="2362244" y="88900"/>
                </a:lnTo>
                <a:lnTo>
                  <a:pt x="2313533" y="63500"/>
                </a:lnTo>
                <a:lnTo>
                  <a:pt x="2289106" y="63500"/>
                </a:lnTo>
                <a:lnTo>
                  <a:pt x="2240183" y="38100"/>
                </a:lnTo>
                <a:close/>
              </a:path>
              <a:path w="3172459" h="1638300">
                <a:moveTo>
                  <a:pt x="1082087" y="127000"/>
                </a:moveTo>
                <a:lnTo>
                  <a:pt x="682801" y="127000"/>
                </a:lnTo>
                <a:lnTo>
                  <a:pt x="643746" y="139700"/>
                </a:lnTo>
                <a:lnTo>
                  <a:pt x="604110" y="139700"/>
                </a:lnTo>
                <a:lnTo>
                  <a:pt x="564198" y="152400"/>
                </a:lnTo>
                <a:lnTo>
                  <a:pt x="1123597" y="152400"/>
                </a:lnTo>
                <a:lnTo>
                  <a:pt x="1103108" y="139700"/>
                </a:lnTo>
                <a:lnTo>
                  <a:pt x="1082087" y="127000"/>
                </a:lnTo>
                <a:close/>
              </a:path>
              <a:path w="3172459" h="1638300">
                <a:moveTo>
                  <a:pt x="1038217" y="114300"/>
                </a:moveTo>
                <a:lnTo>
                  <a:pt x="757952" y="114300"/>
                </a:lnTo>
                <a:lnTo>
                  <a:pt x="720971" y="127000"/>
                </a:lnTo>
                <a:lnTo>
                  <a:pt x="1060475" y="127000"/>
                </a:lnTo>
                <a:lnTo>
                  <a:pt x="1038217" y="114300"/>
                </a:lnTo>
                <a:close/>
              </a:path>
              <a:path w="3172459" h="1638300">
                <a:moveTo>
                  <a:pt x="966988" y="101600"/>
                </a:moveTo>
                <a:lnTo>
                  <a:pt x="827125" y="101600"/>
                </a:lnTo>
                <a:lnTo>
                  <a:pt x="793438" y="114300"/>
                </a:lnTo>
                <a:lnTo>
                  <a:pt x="991530" y="114300"/>
                </a:lnTo>
                <a:lnTo>
                  <a:pt x="966988" y="101600"/>
                </a:lnTo>
                <a:close/>
              </a:path>
              <a:path w="3172459" h="1638300">
                <a:moveTo>
                  <a:pt x="2166837" y="25400"/>
                </a:moveTo>
                <a:lnTo>
                  <a:pt x="1645169" y="25400"/>
                </a:lnTo>
                <a:lnTo>
                  <a:pt x="1624485" y="38100"/>
                </a:lnTo>
                <a:lnTo>
                  <a:pt x="2191261" y="38100"/>
                </a:lnTo>
                <a:lnTo>
                  <a:pt x="2166837" y="25400"/>
                </a:lnTo>
                <a:close/>
              </a:path>
              <a:path w="3172459" h="1638300">
                <a:moveTo>
                  <a:pt x="2118134" y="12700"/>
                </a:moveTo>
                <a:lnTo>
                  <a:pt x="1735747" y="12700"/>
                </a:lnTo>
                <a:lnTo>
                  <a:pt x="1712071" y="25400"/>
                </a:lnTo>
                <a:lnTo>
                  <a:pt x="2142456" y="25400"/>
                </a:lnTo>
                <a:lnTo>
                  <a:pt x="2118134" y="12700"/>
                </a:lnTo>
                <a:close/>
              </a:path>
              <a:path w="3172459" h="1638300">
                <a:moveTo>
                  <a:pt x="1965588" y="0"/>
                </a:moveTo>
                <a:lnTo>
                  <a:pt x="1913261" y="0"/>
                </a:lnTo>
                <a:lnTo>
                  <a:pt x="1887148" y="12700"/>
                </a:lnTo>
                <a:lnTo>
                  <a:pt x="1991656" y="12700"/>
                </a:lnTo>
                <a:lnTo>
                  <a:pt x="1965588" y="0"/>
                </a:lnTo>
                <a:close/>
              </a:path>
            </a:pathLst>
          </a:custGeom>
          <a:solidFill>
            <a:srgbClr val="00CCFF"/>
          </a:solidFill>
        </p:spPr>
        <p:txBody>
          <a:bodyPr wrap="square" lIns="0" tIns="0" rIns="0" bIns="0" rtlCol="0"/>
          <a:lstStyle/>
          <a:p>
            <a:endParaRPr/>
          </a:p>
        </p:txBody>
      </p:sp>
      <p:sp>
        <p:nvSpPr>
          <p:cNvPr id="8" name="object 8"/>
          <p:cNvSpPr/>
          <p:nvPr/>
        </p:nvSpPr>
        <p:spPr>
          <a:xfrm>
            <a:off x="8037576" y="4970526"/>
            <a:ext cx="139700" cy="523875"/>
          </a:xfrm>
          <a:custGeom>
            <a:avLst/>
            <a:gdLst/>
            <a:ahLst/>
            <a:cxnLst/>
            <a:rect l="l" t="t" r="r" b="b"/>
            <a:pathLst>
              <a:path w="139700" h="523875">
                <a:moveTo>
                  <a:pt x="0" y="523875"/>
                </a:moveTo>
                <a:lnTo>
                  <a:pt x="139700" y="0"/>
                </a:lnTo>
              </a:path>
            </a:pathLst>
          </a:custGeom>
          <a:ln w="19050">
            <a:solidFill>
              <a:srgbClr val="FF0000"/>
            </a:solidFill>
          </a:ln>
        </p:spPr>
        <p:txBody>
          <a:bodyPr wrap="square" lIns="0" tIns="0" rIns="0" bIns="0" rtlCol="0"/>
          <a:lstStyle/>
          <a:p>
            <a:endParaRPr/>
          </a:p>
        </p:txBody>
      </p:sp>
      <p:sp>
        <p:nvSpPr>
          <p:cNvPr id="9" name="object 9"/>
          <p:cNvSpPr/>
          <p:nvPr/>
        </p:nvSpPr>
        <p:spPr>
          <a:xfrm>
            <a:off x="7950200" y="5484876"/>
            <a:ext cx="85725" cy="3175"/>
          </a:xfrm>
          <a:custGeom>
            <a:avLst/>
            <a:gdLst/>
            <a:ahLst/>
            <a:cxnLst/>
            <a:rect l="l" t="t" r="r" b="b"/>
            <a:pathLst>
              <a:path w="85725" h="3175">
                <a:moveTo>
                  <a:pt x="0" y="0"/>
                </a:moveTo>
                <a:lnTo>
                  <a:pt x="85725" y="3175"/>
                </a:lnTo>
              </a:path>
            </a:pathLst>
          </a:custGeom>
          <a:ln w="12700">
            <a:solidFill>
              <a:srgbClr val="C0C0C0"/>
            </a:solidFill>
          </a:ln>
        </p:spPr>
        <p:txBody>
          <a:bodyPr wrap="square" lIns="0" tIns="0" rIns="0" bIns="0" rtlCol="0"/>
          <a:lstStyle/>
          <a:p>
            <a:endParaRPr/>
          </a:p>
        </p:txBody>
      </p:sp>
      <p:sp>
        <p:nvSpPr>
          <p:cNvPr id="10" name="object 10"/>
          <p:cNvSpPr/>
          <p:nvPr/>
        </p:nvSpPr>
        <p:spPr>
          <a:xfrm>
            <a:off x="8120126" y="5173598"/>
            <a:ext cx="114300" cy="0"/>
          </a:xfrm>
          <a:custGeom>
            <a:avLst/>
            <a:gdLst/>
            <a:ahLst/>
            <a:cxnLst/>
            <a:rect l="l" t="t" r="r" b="b"/>
            <a:pathLst>
              <a:path w="114300">
                <a:moveTo>
                  <a:pt x="0" y="0"/>
                </a:moveTo>
                <a:lnTo>
                  <a:pt x="114300" y="0"/>
                </a:lnTo>
              </a:path>
            </a:pathLst>
          </a:custGeom>
          <a:ln w="19050">
            <a:solidFill>
              <a:srgbClr val="FF0000"/>
            </a:solidFill>
          </a:ln>
        </p:spPr>
        <p:txBody>
          <a:bodyPr wrap="square" lIns="0" tIns="0" rIns="0" bIns="0" rtlCol="0"/>
          <a:lstStyle/>
          <a:p>
            <a:endParaRPr/>
          </a:p>
        </p:txBody>
      </p:sp>
      <p:sp>
        <p:nvSpPr>
          <p:cNvPr id="11" name="object 11"/>
          <p:cNvSpPr/>
          <p:nvPr/>
        </p:nvSpPr>
        <p:spPr>
          <a:xfrm>
            <a:off x="6100826" y="4776723"/>
            <a:ext cx="217804" cy="100330"/>
          </a:xfrm>
          <a:custGeom>
            <a:avLst/>
            <a:gdLst/>
            <a:ahLst/>
            <a:cxnLst/>
            <a:rect l="l" t="t" r="r" b="b"/>
            <a:pathLst>
              <a:path w="217804" h="100329">
                <a:moveTo>
                  <a:pt x="0" y="0"/>
                </a:moveTo>
                <a:lnTo>
                  <a:pt x="217424" y="100075"/>
                </a:lnTo>
              </a:path>
            </a:pathLst>
          </a:custGeom>
          <a:ln w="19049">
            <a:solidFill>
              <a:srgbClr val="FF0000"/>
            </a:solidFill>
          </a:ln>
        </p:spPr>
        <p:txBody>
          <a:bodyPr wrap="square" lIns="0" tIns="0" rIns="0" bIns="0" rtlCol="0"/>
          <a:lstStyle/>
          <a:p>
            <a:endParaRPr/>
          </a:p>
        </p:txBody>
      </p:sp>
      <p:sp>
        <p:nvSpPr>
          <p:cNvPr id="12" name="object 12"/>
          <p:cNvSpPr/>
          <p:nvPr/>
        </p:nvSpPr>
        <p:spPr>
          <a:xfrm>
            <a:off x="5842000" y="5038725"/>
            <a:ext cx="408305" cy="74930"/>
          </a:xfrm>
          <a:custGeom>
            <a:avLst/>
            <a:gdLst/>
            <a:ahLst/>
            <a:cxnLst/>
            <a:rect l="l" t="t" r="r" b="b"/>
            <a:pathLst>
              <a:path w="408304" h="74929">
                <a:moveTo>
                  <a:pt x="0" y="74675"/>
                </a:moveTo>
                <a:lnTo>
                  <a:pt x="408050" y="0"/>
                </a:lnTo>
              </a:path>
            </a:pathLst>
          </a:custGeom>
          <a:ln w="19050">
            <a:solidFill>
              <a:srgbClr val="FF0000"/>
            </a:solidFill>
          </a:ln>
        </p:spPr>
        <p:txBody>
          <a:bodyPr wrap="square" lIns="0" tIns="0" rIns="0" bIns="0" rtlCol="0"/>
          <a:lstStyle/>
          <a:p>
            <a:endParaRPr/>
          </a:p>
        </p:txBody>
      </p:sp>
      <p:sp>
        <p:nvSpPr>
          <p:cNvPr id="13" name="object 13"/>
          <p:cNvSpPr/>
          <p:nvPr/>
        </p:nvSpPr>
        <p:spPr>
          <a:xfrm>
            <a:off x="6267450" y="5102225"/>
            <a:ext cx="144780" cy="170180"/>
          </a:xfrm>
          <a:custGeom>
            <a:avLst/>
            <a:gdLst/>
            <a:ahLst/>
            <a:cxnLst/>
            <a:rect l="l" t="t" r="r" b="b"/>
            <a:pathLst>
              <a:path w="144779" h="170179">
                <a:moveTo>
                  <a:pt x="144525" y="0"/>
                </a:moveTo>
                <a:lnTo>
                  <a:pt x="0" y="169925"/>
                </a:lnTo>
              </a:path>
            </a:pathLst>
          </a:custGeom>
          <a:ln w="19050">
            <a:solidFill>
              <a:srgbClr val="FF0000"/>
            </a:solidFill>
          </a:ln>
        </p:spPr>
        <p:txBody>
          <a:bodyPr wrap="square" lIns="0" tIns="0" rIns="0" bIns="0" rtlCol="0"/>
          <a:lstStyle/>
          <a:p>
            <a:endParaRPr/>
          </a:p>
        </p:txBody>
      </p:sp>
      <p:sp>
        <p:nvSpPr>
          <p:cNvPr id="14" name="object 14"/>
          <p:cNvSpPr/>
          <p:nvPr/>
        </p:nvSpPr>
        <p:spPr>
          <a:xfrm>
            <a:off x="6586601" y="5110226"/>
            <a:ext cx="76200" cy="163830"/>
          </a:xfrm>
          <a:custGeom>
            <a:avLst/>
            <a:gdLst/>
            <a:ahLst/>
            <a:cxnLst/>
            <a:rect l="l" t="t" r="r" b="b"/>
            <a:pathLst>
              <a:path w="76200" h="163829">
                <a:moveTo>
                  <a:pt x="76200" y="163449"/>
                </a:moveTo>
                <a:lnTo>
                  <a:pt x="0" y="0"/>
                </a:lnTo>
              </a:path>
            </a:pathLst>
          </a:custGeom>
          <a:ln w="19050">
            <a:solidFill>
              <a:srgbClr val="FF0000"/>
            </a:solidFill>
          </a:ln>
        </p:spPr>
        <p:txBody>
          <a:bodyPr wrap="square" lIns="0" tIns="0" rIns="0" bIns="0" rtlCol="0"/>
          <a:lstStyle/>
          <a:p>
            <a:endParaRPr/>
          </a:p>
        </p:txBody>
      </p:sp>
      <p:sp>
        <p:nvSpPr>
          <p:cNvPr id="15" name="object 15"/>
          <p:cNvSpPr/>
          <p:nvPr/>
        </p:nvSpPr>
        <p:spPr>
          <a:xfrm>
            <a:off x="6743700" y="5056251"/>
            <a:ext cx="503555" cy="269875"/>
          </a:xfrm>
          <a:custGeom>
            <a:avLst/>
            <a:gdLst/>
            <a:ahLst/>
            <a:cxnLst/>
            <a:rect l="l" t="t" r="r" b="b"/>
            <a:pathLst>
              <a:path w="503554" h="269875">
                <a:moveTo>
                  <a:pt x="0" y="0"/>
                </a:moveTo>
                <a:lnTo>
                  <a:pt x="503300" y="269875"/>
                </a:lnTo>
              </a:path>
            </a:pathLst>
          </a:custGeom>
          <a:ln w="19050">
            <a:solidFill>
              <a:srgbClr val="FF0000"/>
            </a:solidFill>
          </a:ln>
        </p:spPr>
        <p:txBody>
          <a:bodyPr wrap="square" lIns="0" tIns="0" rIns="0" bIns="0" rtlCol="0"/>
          <a:lstStyle/>
          <a:p>
            <a:endParaRPr/>
          </a:p>
        </p:txBody>
      </p:sp>
      <p:sp>
        <p:nvSpPr>
          <p:cNvPr id="16" name="object 16"/>
          <p:cNvSpPr/>
          <p:nvPr/>
        </p:nvSpPr>
        <p:spPr>
          <a:xfrm>
            <a:off x="6284976" y="3551301"/>
            <a:ext cx="0" cy="106680"/>
          </a:xfrm>
          <a:custGeom>
            <a:avLst/>
            <a:gdLst/>
            <a:ahLst/>
            <a:cxnLst/>
            <a:rect l="l" t="t" r="r" b="b"/>
            <a:pathLst>
              <a:path h="106679">
                <a:moveTo>
                  <a:pt x="0" y="0"/>
                </a:moveTo>
                <a:lnTo>
                  <a:pt x="0" y="106299"/>
                </a:lnTo>
              </a:path>
            </a:pathLst>
          </a:custGeom>
          <a:ln w="19050">
            <a:solidFill>
              <a:srgbClr val="FF0000"/>
            </a:solidFill>
          </a:ln>
        </p:spPr>
        <p:txBody>
          <a:bodyPr wrap="square" lIns="0" tIns="0" rIns="0" bIns="0" rtlCol="0"/>
          <a:lstStyle/>
          <a:p>
            <a:endParaRPr/>
          </a:p>
        </p:txBody>
      </p:sp>
      <p:sp>
        <p:nvSpPr>
          <p:cNvPr id="17" name="object 17"/>
          <p:cNvSpPr/>
          <p:nvPr/>
        </p:nvSpPr>
        <p:spPr>
          <a:xfrm>
            <a:off x="5891276" y="3736975"/>
            <a:ext cx="168275" cy="3175"/>
          </a:xfrm>
          <a:custGeom>
            <a:avLst/>
            <a:gdLst/>
            <a:ahLst/>
            <a:cxnLst/>
            <a:rect l="l" t="t" r="r" b="b"/>
            <a:pathLst>
              <a:path w="168275" h="3175">
                <a:moveTo>
                  <a:pt x="0" y="3175"/>
                </a:moveTo>
                <a:lnTo>
                  <a:pt x="168275" y="0"/>
                </a:lnTo>
              </a:path>
            </a:pathLst>
          </a:custGeom>
          <a:ln w="19050">
            <a:solidFill>
              <a:srgbClr val="FF0000"/>
            </a:solidFill>
          </a:ln>
        </p:spPr>
        <p:txBody>
          <a:bodyPr wrap="square" lIns="0" tIns="0" rIns="0" bIns="0" rtlCol="0"/>
          <a:lstStyle/>
          <a:p>
            <a:endParaRPr/>
          </a:p>
        </p:txBody>
      </p:sp>
      <p:sp>
        <p:nvSpPr>
          <p:cNvPr id="18" name="object 18"/>
          <p:cNvSpPr/>
          <p:nvPr/>
        </p:nvSpPr>
        <p:spPr>
          <a:xfrm>
            <a:off x="5640451" y="3548062"/>
            <a:ext cx="369887" cy="306387"/>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7953375" y="5481701"/>
            <a:ext cx="85725" cy="3175"/>
          </a:xfrm>
          <a:custGeom>
            <a:avLst/>
            <a:gdLst/>
            <a:ahLst/>
            <a:cxnLst/>
            <a:rect l="l" t="t" r="r" b="b"/>
            <a:pathLst>
              <a:path w="85725" h="3175">
                <a:moveTo>
                  <a:pt x="0" y="0"/>
                </a:moveTo>
                <a:lnTo>
                  <a:pt x="85725" y="3175"/>
                </a:lnTo>
              </a:path>
            </a:pathLst>
          </a:custGeom>
          <a:ln w="12700">
            <a:solidFill>
              <a:srgbClr val="C0C0C0"/>
            </a:solidFill>
          </a:ln>
        </p:spPr>
        <p:txBody>
          <a:bodyPr wrap="square" lIns="0" tIns="0" rIns="0" bIns="0" rtlCol="0"/>
          <a:lstStyle/>
          <a:p>
            <a:endParaRPr/>
          </a:p>
        </p:txBody>
      </p:sp>
      <p:sp>
        <p:nvSpPr>
          <p:cNvPr id="20" name="object 20"/>
          <p:cNvSpPr/>
          <p:nvPr/>
        </p:nvSpPr>
        <p:spPr>
          <a:xfrm>
            <a:off x="5894451" y="3733800"/>
            <a:ext cx="168275" cy="3175"/>
          </a:xfrm>
          <a:custGeom>
            <a:avLst/>
            <a:gdLst/>
            <a:ahLst/>
            <a:cxnLst/>
            <a:rect l="l" t="t" r="r" b="b"/>
            <a:pathLst>
              <a:path w="168275" h="3175">
                <a:moveTo>
                  <a:pt x="0" y="3175"/>
                </a:moveTo>
                <a:lnTo>
                  <a:pt x="168275" y="0"/>
                </a:lnTo>
              </a:path>
            </a:pathLst>
          </a:custGeom>
          <a:ln w="19050">
            <a:solidFill>
              <a:srgbClr val="FF0000"/>
            </a:solidFill>
          </a:ln>
        </p:spPr>
        <p:txBody>
          <a:bodyPr wrap="square" lIns="0" tIns="0" rIns="0" bIns="0" rtlCol="0"/>
          <a:lstStyle/>
          <a:p>
            <a:endParaRPr/>
          </a:p>
        </p:txBody>
      </p:sp>
      <p:sp>
        <p:nvSpPr>
          <p:cNvPr id="21" name="object 21"/>
          <p:cNvSpPr/>
          <p:nvPr/>
        </p:nvSpPr>
        <p:spPr>
          <a:xfrm>
            <a:off x="5641975" y="3546411"/>
            <a:ext cx="369887" cy="306387"/>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7023979" y="3554527"/>
            <a:ext cx="1273175" cy="640715"/>
          </a:xfrm>
          <a:custGeom>
            <a:avLst/>
            <a:gdLst/>
            <a:ahLst/>
            <a:cxnLst/>
            <a:rect l="l" t="t" r="r" b="b"/>
            <a:pathLst>
              <a:path w="1273175" h="640714">
                <a:moveTo>
                  <a:pt x="327136" y="14709"/>
                </a:moveTo>
                <a:lnTo>
                  <a:pt x="283056" y="15660"/>
                </a:lnTo>
                <a:lnTo>
                  <a:pt x="242355" y="18421"/>
                </a:lnTo>
                <a:lnTo>
                  <a:pt x="191271" y="26872"/>
                </a:lnTo>
                <a:lnTo>
                  <a:pt x="146696" y="41343"/>
                </a:lnTo>
                <a:lnTo>
                  <a:pt x="105474" y="60264"/>
                </a:lnTo>
                <a:lnTo>
                  <a:pt x="69051" y="82894"/>
                </a:lnTo>
                <a:lnTo>
                  <a:pt x="38871" y="108487"/>
                </a:lnTo>
                <a:lnTo>
                  <a:pt x="10843" y="145937"/>
                </a:lnTo>
                <a:lnTo>
                  <a:pt x="0" y="185446"/>
                </a:lnTo>
                <a:lnTo>
                  <a:pt x="282" y="195870"/>
                </a:lnTo>
                <a:lnTo>
                  <a:pt x="11686" y="241774"/>
                </a:lnTo>
                <a:lnTo>
                  <a:pt x="29492" y="279064"/>
                </a:lnTo>
                <a:lnTo>
                  <a:pt x="53583" y="317136"/>
                </a:lnTo>
                <a:lnTo>
                  <a:pt x="82479" y="354486"/>
                </a:lnTo>
                <a:lnTo>
                  <a:pt x="114699" y="389610"/>
                </a:lnTo>
                <a:lnTo>
                  <a:pt x="149065" y="421291"/>
                </a:lnTo>
                <a:lnTo>
                  <a:pt x="188141" y="451787"/>
                </a:lnTo>
                <a:lnTo>
                  <a:pt x="232099" y="481457"/>
                </a:lnTo>
                <a:lnTo>
                  <a:pt x="279949" y="509694"/>
                </a:lnTo>
                <a:lnTo>
                  <a:pt x="330695" y="535891"/>
                </a:lnTo>
                <a:lnTo>
                  <a:pt x="365646" y="551922"/>
                </a:lnTo>
                <a:lnTo>
                  <a:pt x="401149" y="566596"/>
                </a:lnTo>
                <a:lnTo>
                  <a:pt x="454796" y="585672"/>
                </a:lnTo>
                <a:lnTo>
                  <a:pt x="491822" y="596740"/>
                </a:lnTo>
                <a:lnTo>
                  <a:pt x="531073" y="606963"/>
                </a:lnTo>
                <a:lnTo>
                  <a:pt x="571911" y="616159"/>
                </a:lnTo>
                <a:lnTo>
                  <a:pt x="613696" y="624146"/>
                </a:lnTo>
                <a:lnTo>
                  <a:pt x="655789" y="630741"/>
                </a:lnTo>
                <a:lnTo>
                  <a:pt x="697551" y="635763"/>
                </a:lnTo>
                <a:lnTo>
                  <a:pt x="738341" y="639029"/>
                </a:lnTo>
                <a:lnTo>
                  <a:pt x="777522" y="640357"/>
                </a:lnTo>
                <a:lnTo>
                  <a:pt x="796309" y="640238"/>
                </a:lnTo>
                <a:lnTo>
                  <a:pt x="848496" y="636472"/>
                </a:lnTo>
                <a:lnTo>
                  <a:pt x="895275" y="627291"/>
                </a:lnTo>
                <a:lnTo>
                  <a:pt x="938567" y="613023"/>
                </a:lnTo>
                <a:lnTo>
                  <a:pt x="978536" y="594375"/>
                </a:lnTo>
                <a:lnTo>
                  <a:pt x="1015346" y="572052"/>
                </a:lnTo>
                <a:lnTo>
                  <a:pt x="1049164" y="546764"/>
                </a:lnTo>
                <a:lnTo>
                  <a:pt x="1080152" y="519217"/>
                </a:lnTo>
                <a:lnTo>
                  <a:pt x="1108410" y="489880"/>
                </a:lnTo>
                <a:lnTo>
                  <a:pt x="1133510" y="456340"/>
                </a:lnTo>
                <a:lnTo>
                  <a:pt x="1155579" y="418891"/>
                </a:lnTo>
                <a:lnTo>
                  <a:pt x="1174902" y="378948"/>
                </a:lnTo>
                <a:lnTo>
                  <a:pt x="1191764" y="337924"/>
                </a:lnTo>
                <a:lnTo>
                  <a:pt x="1206452" y="297235"/>
                </a:lnTo>
                <a:lnTo>
                  <a:pt x="1219250" y="258294"/>
                </a:lnTo>
                <a:lnTo>
                  <a:pt x="1223146" y="245947"/>
                </a:lnTo>
                <a:lnTo>
                  <a:pt x="1227176" y="233523"/>
                </a:lnTo>
                <a:lnTo>
                  <a:pt x="1231572" y="220622"/>
                </a:lnTo>
                <a:lnTo>
                  <a:pt x="1236226" y="207334"/>
                </a:lnTo>
                <a:lnTo>
                  <a:pt x="1241027" y="193751"/>
                </a:lnTo>
                <a:lnTo>
                  <a:pt x="1245867" y="179964"/>
                </a:lnTo>
                <a:lnTo>
                  <a:pt x="1259519" y="138300"/>
                </a:lnTo>
                <a:lnTo>
                  <a:pt x="1269570" y="98099"/>
                </a:lnTo>
                <a:lnTo>
                  <a:pt x="1272946" y="60264"/>
                </a:lnTo>
                <a:lnTo>
                  <a:pt x="1272259" y="51048"/>
                </a:lnTo>
                <a:lnTo>
                  <a:pt x="1270288" y="41064"/>
                </a:lnTo>
                <a:lnTo>
                  <a:pt x="1268640" y="36453"/>
                </a:lnTo>
                <a:lnTo>
                  <a:pt x="846702" y="36453"/>
                </a:lnTo>
                <a:lnTo>
                  <a:pt x="813063" y="35808"/>
                </a:lnTo>
                <a:lnTo>
                  <a:pt x="779805" y="34614"/>
                </a:lnTo>
                <a:lnTo>
                  <a:pt x="716336" y="31190"/>
                </a:lnTo>
                <a:lnTo>
                  <a:pt x="614927" y="24464"/>
                </a:lnTo>
                <a:lnTo>
                  <a:pt x="605805" y="24006"/>
                </a:lnTo>
                <a:lnTo>
                  <a:pt x="597643" y="23696"/>
                </a:lnTo>
                <a:lnTo>
                  <a:pt x="581394" y="23696"/>
                </a:lnTo>
                <a:lnTo>
                  <a:pt x="569630" y="23538"/>
                </a:lnTo>
                <a:lnTo>
                  <a:pt x="555806" y="23099"/>
                </a:lnTo>
                <a:lnTo>
                  <a:pt x="418794" y="16560"/>
                </a:lnTo>
                <a:lnTo>
                  <a:pt x="372935" y="15149"/>
                </a:lnTo>
                <a:lnTo>
                  <a:pt x="349924" y="14781"/>
                </a:lnTo>
                <a:lnTo>
                  <a:pt x="327136" y="14709"/>
                </a:lnTo>
                <a:close/>
              </a:path>
              <a:path w="1273175" h="640714">
                <a:moveTo>
                  <a:pt x="1182516" y="0"/>
                </a:moveTo>
                <a:lnTo>
                  <a:pt x="1126219" y="4375"/>
                </a:lnTo>
                <a:lnTo>
                  <a:pt x="1084636" y="9981"/>
                </a:lnTo>
                <a:lnTo>
                  <a:pt x="997243" y="23697"/>
                </a:lnTo>
                <a:lnTo>
                  <a:pt x="976637" y="26820"/>
                </a:lnTo>
                <a:lnTo>
                  <a:pt x="935471" y="32313"/>
                </a:lnTo>
                <a:lnTo>
                  <a:pt x="880246" y="36397"/>
                </a:lnTo>
                <a:lnTo>
                  <a:pt x="846702" y="36453"/>
                </a:lnTo>
                <a:lnTo>
                  <a:pt x="1268640" y="36453"/>
                </a:lnTo>
                <a:lnTo>
                  <a:pt x="1238931" y="6441"/>
                </a:lnTo>
                <a:lnTo>
                  <a:pt x="1198965" y="69"/>
                </a:lnTo>
                <a:lnTo>
                  <a:pt x="1182516" y="0"/>
                </a:lnTo>
                <a:close/>
              </a:path>
              <a:path w="1273175" h="640714">
                <a:moveTo>
                  <a:pt x="594883" y="23601"/>
                </a:moveTo>
                <a:lnTo>
                  <a:pt x="581394" y="23696"/>
                </a:lnTo>
                <a:lnTo>
                  <a:pt x="597643" y="23696"/>
                </a:lnTo>
                <a:lnTo>
                  <a:pt x="594883" y="23601"/>
                </a:lnTo>
                <a:close/>
              </a:path>
              <a:path w="1273175" h="640714">
                <a:moveTo>
                  <a:pt x="582674" y="23019"/>
                </a:moveTo>
                <a:lnTo>
                  <a:pt x="583166" y="23109"/>
                </a:lnTo>
                <a:lnTo>
                  <a:pt x="585580" y="23248"/>
                </a:lnTo>
                <a:lnTo>
                  <a:pt x="594883" y="23601"/>
                </a:lnTo>
                <a:lnTo>
                  <a:pt x="601376" y="23555"/>
                </a:lnTo>
                <a:lnTo>
                  <a:pt x="603159" y="23378"/>
                </a:lnTo>
                <a:lnTo>
                  <a:pt x="599193" y="23190"/>
                </a:lnTo>
                <a:lnTo>
                  <a:pt x="582674" y="23019"/>
                </a:lnTo>
                <a:close/>
              </a:path>
            </a:pathLst>
          </a:custGeom>
          <a:solidFill>
            <a:srgbClr val="DDDDDD"/>
          </a:solidFill>
        </p:spPr>
        <p:txBody>
          <a:bodyPr wrap="square" lIns="0" tIns="0" rIns="0" bIns="0" rtlCol="0"/>
          <a:lstStyle/>
          <a:p>
            <a:endParaRPr/>
          </a:p>
        </p:txBody>
      </p:sp>
      <p:sp>
        <p:nvSpPr>
          <p:cNvPr id="23" name="object 23"/>
          <p:cNvSpPr/>
          <p:nvPr/>
        </p:nvSpPr>
        <p:spPr>
          <a:xfrm>
            <a:off x="7049425" y="2020165"/>
            <a:ext cx="1692568" cy="1083114"/>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7396226" y="3816350"/>
            <a:ext cx="163830" cy="120650"/>
          </a:xfrm>
          <a:custGeom>
            <a:avLst/>
            <a:gdLst/>
            <a:ahLst/>
            <a:cxnLst/>
            <a:rect l="l" t="t" r="r" b="b"/>
            <a:pathLst>
              <a:path w="163829" h="120650">
                <a:moveTo>
                  <a:pt x="0" y="0"/>
                </a:moveTo>
                <a:lnTo>
                  <a:pt x="163449" y="120650"/>
                </a:lnTo>
              </a:path>
            </a:pathLst>
          </a:custGeom>
          <a:ln w="9525">
            <a:solidFill>
              <a:srgbClr val="C0C0C0"/>
            </a:solidFill>
          </a:ln>
        </p:spPr>
        <p:txBody>
          <a:bodyPr wrap="square" lIns="0" tIns="0" rIns="0" bIns="0" rtlCol="0"/>
          <a:lstStyle/>
          <a:p>
            <a:endParaRPr/>
          </a:p>
        </p:txBody>
      </p:sp>
      <p:sp>
        <p:nvSpPr>
          <p:cNvPr id="25" name="object 25"/>
          <p:cNvSpPr/>
          <p:nvPr/>
        </p:nvSpPr>
        <p:spPr>
          <a:xfrm>
            <a:off x="7493000" y="3736975"/>
            <a:ext cx="279400" cy="0"/>
          </a:xfrm>
          <a:custGeom>
            <a:avLst/>
            <a:gdLst/>
            <a:ahLst/>
            <a:cxnLst/>
            <a:rect l="l" t="t" r="r" b="b"/>
            <a:pathLst>
              <a:path w="279400">
                <a:moveTo>
                  <a:pt x="0" y="0"/>
                </a:moveTo>
                <a:lnTo>
                  <a:pt x="279400" y="0"/>
                </a:lnTo>
              </a:path>
            </a:pathLst>
          </a:custGeom>
          <a:ln w="9525">
            <a:solidFill>
              <a:srgbClr val="C0C0C0"/>
            </a:solidFill>
          </a:ln>
        </p:spPr>
        <p:txBody>
          <a:bodyPr wrap="square" lIns="0" tIns="0" rIns="0" bIns="0" rtlCol="0"/>
          <a:lstStyle/>
          <a:p>
            <a:endParaRPr/>
          </a:p>
        </p:txBody>
      </p:sp>
      <p:sp>
        <p:nvSpPr>
          <p:cNvPr id="26" name="object 26"/>
          <p:cNvSpPr/>
          <p:nvPr/>
        </p:nvSpPr>
        <p:spPr>
          <a:xfrm>
            <a:off x="7729601" y="3822700"/>
            <a:ext cx="135255" cy="104775"/>
          </a:xfrm>
          <a:custGeom>
            <a:avLst/>
            <a:gdLst/>
            <a:ahLst/>
            <a:cxnLst/>
            <a:rect l="l" t="t" r="r" b="b"/>
            <a:pathLst>
              <a:path w="135254" h="104775">
                <a:moveTo>
                  <a:pt x="0" y="104775"/>
                </a:moveTo>
                <a:lnTo>
                  <a:pt x="134874" y="0"/>
                </a:lnTo>
              </a:path>
            </a:pathLst>
          </a:custGeom>
          <a:ln w="9525">
            <a:solidFill>
              <a:srgbClr val="C0C0C0"/>
            </a:solidFill>
          </a:ln>
        </p:spPr>
        <p:txBody>
          <a:bodyPr wrap="square" lIns="0" tIns="0" rIns="0" bIns="0" rtlCol="0"/>
          <a:lstStyle/>
          <a:p>
            <a:endParaRPr/>
          </a:p>
        </p:txBody>
      </p:sp>
      <p:sp>
        <p:nvSpPr>
          <p:cNvPr id="27" name="object 27"/>
          <p:cNvSpPr/>
          <p:nvPr/>
        </p:nvSpPr>
        <p:spPr>
          <a:xfrm>
            <a:off x="6723126" y="2590800"/>
            <a:ext cx="509905" cy="3175"/>
          </a:xfrm>
          <a:custGeom>
            <a:avLst/>
            <a:gdLst/>
            <a:ahLst/>
            <a:cxnLst/>
            <a:rect l="l" t="t" r="r" b="b"/>
            <a:pathLst>
              <a:path w="509904" h="3175">
                <a:moveTo>
                  <a:pt x="0" y="0"/>
                </a:moveTo>
                <a:lnTo>
                  <a:pt x="509524" y="3175"/>
                </a:lnTo>
              </a:path>
            </a:pathLst>
          </a:custGeom>
          <a:ln w="9525">
            <a:solidFill>
              <a:srgbClr val="959595"/>
            </a:solidFill>
          </a:ln>
        </p:spPr>
        <p:txBody>
          <a:bodyPr wrap="square" lIns="0" tIns="0" rIns="0" bIns="0" rtlCol="0"/>
          <a:lstStyle/>
          <a:p>
            <a:endParaRPr/>
          </a:p>
        </p:txBody>
      </p:sp>
      <p:sp>
        <p:nvSpPr>
          <p:cNvPr id="28" name="object 28"/>
          <p:cNvSpPr/>
          <p:nvPr/>
        </p:nvSpPr>
        <p:spPr>
          <a:xfrm>
            <a:off x="7358126" y="4700523"/>
            <a:ext cx="390525" cy="184150"/>
          </a:xfrm>
          <a:custGeom>
            <a:avLst/>
            <a:gdLst/>
            <a:ahLst/>
            <a:cxnLst/>
            <a:rect l="l" t="t" r="r" b="b"/>
            <a:pathLst>
              <a:path w="390525" h="184150">
                <a:moveTo>
                  <a:pt x="0" y="0"/>
                </a:moveTo>
                <a:lnTo>
                  <a:pt x="390525" y="184150"/>
                </a:lnTo>
              </a:path>
            </a:pathLst>
          </a:custGeom>
          <a:ln w="19050">
            <a:solidFill>
              <a:srgbClr val="FF0000"/>
            </a:solidFill>
          </a:ln>
        </p:spPr>
        <p:txBody>
          <a:bodyPr wrap="square" lIns="0" tIns="0" rIns="0" bIns="0" rtlCol="0"/>
          <a:lstStyle/>
          <a:p>
            <a:endParaRPr/>
          </a:p>
        </p:txBody>
      </p:sp>
      <p:sp>
        <p:nvSpPr>
          <p:cNvPr id="29" name="object 29"/>
          <p:cNvSpPr/>
          <p:nvPr/>
        </p:nvSpPr>
        <p:spPr>
          <a:xfrm>
            <a:off x="6737350" y="4687823"/>
            <a:ext cx="322580" cy="198755"/>
          </a:xfrm>
          <a:custGeom>
            <a:avLst/>
            <a:gdLst/>
            <a:ahLst/>
            <a:cxnLst/>
            <a:rect l="l" t="t" r="r" b="b"/>
            <a:pathLst>
              <a:path w="322579" h="198754">
                <a:moveTo>
                  <a:pt x="0" y="198500"/>
                </a:moveTo>
                <a:lnTo>
                  <a:pt x="322325" y="0"/>
                </a:lnTo>
              </a:path>
            </a:pathLst>
          </a:custGeom>
          <a:ln w="19050">
            <a:solidFill>
              <a:srgbClr val="FF0000"/>
            </a:solidFill>
          </a:ln>
        </p:spPr>
        <p:txBody>
          <a:bodyPr wrap="square" lIns="0" tIns="0" rIns="0" bIns="0" rtlCol="0"/>
          <a:lstStyle/>
          <a:p>
            <a:endParaRPr/>
          </a:p>
        </p:txBody>
      </p:sp>
      <p:sp>
        <p:nvSpPr>
          <p:cNvPr id="30" name="object 30"/>
          <p:cNvSpPr/>
          <p:nvPr/>
        </p:nvSpPr>
        <p:spPr>
          <a:xfrm>
            <a:off x="6780276" y="4979923"/>
            <a:ext cx="971550" cy="635"/>
          </a:xfrm>
          <a:custGeom>
            <a:avLst/>
            <a:gdLst/>
            <a:ahLst/>
            <a:cxnLst/>
            <a:rect l="l" t="t" r="r" b="b"/>
            <a:pathLst>
              <a:path w="971550" h="635">
                <a:moveTo>
                  <a:pt x="0" y="126"/>
                </a:moveTo>
                <a:lnTo>
                  <a:pt x="971550" y="0"/>
                </a:lnTo>
              </a:path>
            </a:pathLst>
          </a:custGeom>
          <a:ln w="19050">
            <a:solidFill>
              <a:srgbClr val="FF0000"/>
            </a:solidFill>
          </a:ln>
        </p:spPr>
        <p:txBody>
          <a:bodyPr wrap="square" lIns="0" tIns="0" rIns="0" bIns="0" rtlCol="0"/>
          <a:lstStyle/>
          <a:p>
            <a:endParaRPr/>
          </a:p>
        </p:txBody>
      </p:sp>
      <p:sp>
        <p:nvSpPr>
          <p:cNvPr id="31" name="object 31"/>
          <p:cNvSpPr/>
          <p:nvPr/>
        </p:nvSpPr>
        <p:spPr>
          <a:xfrm>
            <a:off x="7577201" y="2495550"/>
            <a:ext cx="123825" cy="87630"/>
          </a:xfrm>
          <a:custGeom>
            <a:avLst/>
            <a:gdLst/>
            <a:ahLst/>
            <a:cxnLst/>
            <a:rect l="l" t="t" r="r" b="b"/>
            <a:pathLst>
              <a:path w="123825" h="87630">
                <a:moveTo>
                  <a:pt x="0" y="87375"/>
                </a:moveTo>
                <a:lnTo>
                  <a:pt x="123825" y="0"/>
                </a:lnTo>
              </a:path>
            </a:pathLst>
          </a:custGeom>
          <a:ln w="9525">
            <a:solidFill>
              <a:srgbClr val="C0C0C0"/>
            </a:solidFill>
          </a:ln>
        </p:spPr>
        <p:txBody>
          <a:bodyPr wrap="square" lIns="0" tIns="0" rIns="0" bIns="0" rtlCol="0"/>
          <a:lstStyle/>
          <a:p>
            <a:endParaRPr/>
          </a:p>
        </p:txBody>
      </p:sp>
      <p:sp>
        <p:nvSpPr>
          <p:cNvPr id="32" name="object 32"/>
          <p:cNvSpPr/>
          <p:nvPr/>
        </p:nvSpPr>
        <p:spPr>
          <a:xfrm>
            <a:off x="7405751" y="2668651"/>
            <a:ext cx="0" cy="82550"/>
          </a:xfrm>
          <a:custGeom>
            <a:avLst/>
            <a:gdLst/>
            <a:ahLst/>
            <a:cxnLst/>
            <a:rect l="l" t="t" r="r" b="b"/>
            <a:pathLst>
              <a:path h="82550">
                <a:moveTo>
                  <a:pt x="0" y="0"/>
                </a:moveTo>
                <a:lnTo>
                  <a:pt x="0" y="82550"/>
                </a:lnTo>
              </a:path>
            </a:pathLst>
          </a:custGeom>
          <a:ln w="9525">
            <a:solidFill>
              <a:srgbClr val="959595"/>
            </a:solidFill>
          </a:ln>
        </p:spPr>
        <p:txBody>
          <a:bodyPr wrap="square" lIns="0" tIns="0" rIns="0" bIns="0" rtlCol="0"/>
          <a:lstStyle/>
          <a:p>
            <a:endParaRPr/>
          </a:p>
        </p:txBody>
      </p:sp>
      <p:sp>
        <p:nvSpPr>
          <p:cNvPr id="33" name="object 33"/>
          <p:cNvSpPr/>
          <p:nvPr/>
        </p:nvSpPr>
        <p:spPr>
          <a:xfrm>
            <a:off x="7577201" y="2565400"/>
            <a:ext cx="263525" cy="288925"/>
          </a:xfrm>
          <a:custGeom>
            <a:avLst/>
            <a:gdLst/>
            <a:ahLst/>
            <a:cxnLst/>
            <a:rect l="l" t="t" r="r" b="b"/>
            <a:pathLst>
              <a:path w="263525" h="288925">
                <a:moveTo>
                  <a:pt x="0" y="288925"/>
                </a:moveTo>
                <a:lnTo>
                  <a:pt x="263525" y="0"/>
                </a:lnTo>
              </a:path>
            </a:pathLst>
          </a:custGeom>
          <a:ln w="9525">
            <a:solidFill>
              <a:srgbClr val="C0C0C0"/>
            </a:solidFill>
          </a:ln>
        </p:spPr>
        <p:txBody>
          <a:bodyPr wrap="square" lIns="0" tIns="0" rIns="0" bIns="0" rtlCol="0"/>
          <a:lstStyle/>
          <a:p>
            <a:endParaRPr/>
          </a:p>
        </p:txBody>
      </p:sp>
      <p:sp>
        <p:nvSpPr>
          <p:cNvPr id="34" name="object 34"/>
          <p:cNvSpPr/>
          <p:nvPr/>
        </p:nvSpPr>
        <p:spPr>
          <a:xfrm>
            <a:off x="7942326" y="2563876"/>
            <a:ext cx="0" cy="196850"/>
          </a:xfrm>
          <a:custGeom>
            <a:avLst/>
            <a:gdLst/>
            <a:ahLst/>
            <a:cxnLst/>
            <a:rect l="l" t="t" r="r" b="b"/>
            <a:pathLst>
              <a:path h="196850">
                <a:moveTo>
                  <a:pt x="0" y="0"/>
                </a:moveTo>
                <a:lnTo>
                  <a:pt x="0" y="196850"/>
                </a:lnTo>
              </a:path>
            </a:pathLst>
          </a:custGeom>
          <a:ln w="9525">
            <a:solidFill>
              <a:srgbClr val="C0C0C0"/>
            </a:solidFill>
          </a:ln>
        </p:spPr>
        <p:txBody>
          <a:bodyPr wrap="square" lIns="0" tIns="0" rIns="0" bIns="0" rtlCol="0"/>
          <a:lstStyle/>
          <a:p>
            <a:endParaRPr/>
          </a:p>
        </p:txBody>
      </p:sp>
      <p:sp>
        <p:nvSpPr>
          <p:cNvPr id="35" name="object 35"/>
          <p:cNvSpPr/>
          <p:nvPr/>
        </p:nvSpPr>
        <p:spPr>
          <a:xfrm>
            <a:off x="7596251" y="2870200"/>
            <a:ext cx="189230" cy="0"/>
          </a:xfrm>
          <a:custGeom>
            <a:avLst/>
            <a:gdLst/>
            <a:ahLst/>
            <a:cxnLst/>
            <a:rect l="l" t="t" r="r" b="b"/>
            <a:pathLst>
              <a:path w="189229">
                <a:moveTo>
                  <a:pt x="0" y="0"/>
                </a:moveTo>
                <a:lnTo>
                  <a:pt x="188849" y="0"/>
                </a:lnTo>
              </a:path>
            </a:pathLst>
          </a:custGeom>
          <a:ln w="9525">
            <a:solidFill>
              <a:srgbClr val="C0C0C0"/>
            </a:solidFill>
          </a:ln>
        </p:spPr>
        <p:txBody>
          <a:bodyPr wrap="square" lIns="0" tIns="0" rIns="0" bIns="0" rtlCol="0"/>
          <a:lstStyle/>
          <a:p>
            <a:endParaRPr/>
          </a:p>
        </p:txBody>
      </p:sp>
      <p:sp>
        <p:nvSpPr>
          <p:cNvPr id="36" name="object 36"/>
          <p:cNvSpPr/>
          <p:nvPr/>
        </p:nvSpPr>
        <p:spPr>
          <a:xfrm>
            <a:off x="8150225" y="2860675"/>
            <a:ext cx="177800" cy="0"/>
          </a:xfrm>
          <a:custGeom>
            <a:avLst/>
            <a:gdLst/>
            <a:ahLst/>
            <a:cxnLst/>
            <a:rect l="l" t="t" r="r" b="b"/>
            <a:pathLst>
              <a:path w="177800">
                <a:moveTo>
                  <a:pt x="0" y="0"/>
                </a:moveTo>
                <a:lnTo>
                  <a:pt x="177800" y="0"/>
                </a:lnTo>
              </a:path>
            </a:pathLst>
          </a:custGeom>
          <a:ln w="9525">
            <a:solidFill>
              <a:srgbClr val="C0C0C0"/>
            </a:solidFill>
          </a:ln>
        </p:spPr>
        <p:txBody>
          <a:bodyPr wrap="square" lIns="0" tIns="0" rIns="0" bIns="0" rtlCol="0"/>
          <a:lstStyle/>
          <a:p>
            <a:endParaRPr/>
          </a:p>
        </p:txBody>
      </p:sp>
      <p:sp>
        <p:nvSpPr>
          <p:cNvPr id="37" name="object 37"/>
          <p:cNvSpPr/>
          <p:nvPr/>
        </p:nvSpPr>
        <p:spPr>
          <a:xfrm>
            <a:off x="7296150" y="2936875"/>
            <a:ext cx="98425" cy="704850"/>
          </a:xfrm>
          <a:custGeom>
            <a:avLst/>
            <a:gdLst/>
            <a:ahLst/>
            <a:cxnLst/>
            <a:rect l="l" t="t" r="r" b="b"/>
            <a:pathLst>
              <a:path w="98425" h="704850">
                <a:moveTo>
                  <a:pt x="98425" y="0"/>
                </a:moveTo>
                <a:lnTo>
                  <a:pt x="0" y="704850"/>
                </a:lnTo>
              </a:path>
            </a:pathLst>
          </a:custGeom>
          <a:ln w="9525">
            <a:solidFill>
              <a:srgbClr val="959595"/>
            </a:solidFill>
          </a:ln>
        </p:spPr>
        <p:txBody>
          <a:bodyPr wrap="square" lIns="0" tIns="0" rIns="0" bIns="0" rtlCol="0"/>
          <a:lstStyle/>
          <a:p>
            <a:endParaRPr/>
          </a:p>
        </p:txBody>
      </p:sp>
      <p:sp>
        <p:nvSpPr>
          <p:cNvPr id="38" name="object 38"/>
          <p:cNvSpPr/>
          <p:nvPr/>
        </p:nvSpPr>
        <p:spPr>
          <a:xfrm>
            <a:off x="7888351" y="2936875"/>
            <a:ext cx="111125" cy="727075"/>
          </a:xfrm>
          <a:custGeom>
            <a:avLst/>
            <a:gdLst/>
            <a:ahLst/>
            <a:cxnLst/>
            <a:rect l="l" t="t" r="r" b="b"/>
            <a:pathLst>
              <a:path w="111125" h="727075">
                <a:moveTo>
                  <a:pt x="111125" y="0"/>
                </a:moveTo>
                <a:lnTo>
                  <a:pt x="0" y="727075"/>
                </a:lnTo>
              </a:path>
            </a:pathLst>
          </a:custGeom>
          <a:ln w="9525">
            <a:solidFill>
              <a:srgbClr val="C0C0C0"/>
            </a:solidFill>
          </a:ln>
        </p:spPr>
        <p:txBody>
          <a:bodyPr wrap="square" lIns="0" tIns="0" rIns="0" bIns="0" rtlCol="0"/>
          <a:lstStyle/>
          <a:p>
            <a:endParaRPr/>
          </a:p>
        </p:txBody>
      </p:sp>
      <p:sp>
        <p:nvSpPr>
          <p:cNvPr id="39" name="object 39"/>
          <p:cNvSpPr/>
          <p:nvPr/>
        </p:nvSpPr>
        <p:spPr>
          <a:xfrm>
            <a:off x="7272401" y="4078223"/>
            <a:ext cx="227329" cy="436880"/>
          </a:xfrm>
          <a:custGeom>
            <a:avLst/>
            <a:gdLst/>
            <a:ahLst/>
            <a:cxnLst/>
            <a:rect l="l" t="t" r="r" b="b"/>
            <a:pathLst>
              <a:path w="227329" h="436879">
                <a:moveTo>
                  <a:pt x="0" y="436625"/>
                </a:moveTo>
                <a:lnTo>
                  <a:pt x="226949" y="0"/>
                </a:lnTo>
              </a:path>
            </a:pathLst>
          </a:custGeom>
          <a:ln w="9524">
            <a:solidFill>
              <a:srgbClr val="C0C0C0"/>
            </a:solidFill>
          </a:ln>
        </p:spPr>
        <p:txBody>
          <a:bodyPr wrap="square" lIns="0" tIns="0" rIns="0" bIns="0" rtlCol="0"/>
          <a:lstStyle/>
          <a:p>
            <a:endParaRPr/>
          </a:p>
        </p:txBody>
      </p:sp>
      <p:sp>
        <p:nvSpPr>
          <p:cNvPr id="40" name="object 40"/>
          <p:cNvSpPr/>
          <p:nvPr/>
        </p:nvSpPr>
        <p:spPr>
          <a:xfrm>
            <a:off x="8345551" y="2859151"/>
            <a:ext cx="177800" cy="0"/>
          </a:xfrm>
          <a:custGeom>
            <a:avLst/>
            <a:gdLst/>
            <a:ahLst/>
            <a:cxnLst/>
            <a:rect l="l" t="t" r="r" b="b"/>
            <a:pathLst>
              <a:path w="177800">
                <a:moveTo>
                  <a:pt x="0" y="0"/>
                </a:moveTo>
                <a:lnTo>
                  <a:pt x="177800" y="0"/>
                </a:lnTo>
              </a:path>
            </a:pathLst>
          </a:custGeom>
          <a:ln w="9525">
            <a:solidFill>
              <a:srgbClr val="C0C0C0"/>
            </a:solidFill>
            <a:prstDash val="dash"/>
          </a:ln>
        </p:spPr>
        <p:txBody>
          <a:bodyPr wrap="square" lIns="0" tIns="0" rIns="0" bIns="0" rtlCol="0"/>
          <a:lstStyle/>
          <a:p>
            <a:endParaRPr/>
          </a:p>
        </p:txBody>
      </p:sp>
      <p:sp>
        <p:nvSpPr>
          <p:cNvPr id="41" name="object 41"/>
          <p:cNvSpPr/>
          <p:nvPr/>
        </p:nvSpPr>
        <p:spPr>
          <a:xfrm>
            <a:off x="6289675" y="2406650"/>
            <a:ext cx="152400" cy="95250"/>
          </a:xfrm>
          <a:custGeom>
            <a:avLst/>
            <a:gdLst/>
            <a:ahLst/>
            <a:cxnLst/>
            <a:rect l="l" t="t" r="r" b="b"/>
            <a:pathLst>
              <a:path w="152400" h="95250">
                <a:moveTo>
                  <a:pt x="0" y="0"/>
                </a:moveTo>
                <a:lnTo>
                  <a:pt x="152400" y="95250"/>
                </a:lnTo>
              </a:path>
            </a:pathLst>
          </a:custGeom>
          <a:ln w="19050">
            <a:solidFill>
              <a:srgbClr val="FF0000"/>
            </a:solidFill>
          </a:ln>
        </p:spPr>
        <p:txBody>
          <a:bodyPr wrap="square" lIns="0" tIns="0" rIns="0" bIns="0" rtlCol="0"/>
          <a:lstStyle/>
          <a:p>
            <a:endParaRPr/>
          </a:p>
        </p:txBody>
      </p:sp>
      <p:sp>
        <p:nvSpPr>
          <p:cNvPr id="42" name="object 42"/>
          <p:cNvSpPr/>
          <p:nvPr/>
        </p:nvSpPr>
        <p:spPr>
          <a:xfrm>
            <a:off x="6354826" y="2565527"/>
            <a:ext cx="386765" cy="94952"/>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6354826" y="2565527"/>
            <a:ext cx="387350" cy="95250"/>
          </a:xfrm>
          <a:custGeom>
            <a:avLst/>
            <a:gdLst/>
            <a:ahLst/>
            <a:cxnLst/>
            <a:rect l="l" t="t" r="r" b="b"/>
            <a:pathLst>
              <a:path w="387350" h="95250">
                <a:moveTo>
                  <a:pt x="0" y="47497"/>
                </a:moveTo>
                <a:lnTo>
                  <a:pt x="34239" y="20448"/>
                </a:lnTo>
                <a:lnTo>
                  <a:pt x="72886" y="10263"/>
                </a:lnTo>
                <a:lnTo>
                  <a:pt x="122196" y="3219"/>
                </a:lnTo>
                <a:lnTo>
                  <a:pt x="179400" y="0"/>
                </a:lnTo>
                <a:lnTo>
                  <a:pt x="200666" y="201"/>
                </a:lnTo>
                <a:lnTo>
                  <a:pt x="240737" y="1891"/>
                </a:lnTo>
                <a:lnTo>
                  <a:pt x="293695" y="7324"/>
                </a:lnTo>
                <a:lnTo>
                  <a:pt x="336486" y="15736"/>
                </a:lnTo>
                <a:lnTo>
                  <a:pt x="374640" y="30609"/>
                </a:lnTo>
                <a:lnTo>
                  <a:pt x="386765" y="43776"/>
                </a:lnTo>
                <a:lnTo>
                  <a:pt x="385846" y="49360"/>
                </a:lnTo>
                <a:lnTo>
                  <a:pt x="353414" y="73486"/>
                </a:lnTo>
                <a:lnTo>
                  <a:pt x="315346" y="84239"/>
                </a:lnTo>
                <a:lnTo>
                  <a:pt x="266678" y="91567"/>
                </a:lnTo>
                <a:lnTo>
                  <a:pt x="210156" y="94952"/>
                </a:lnTo>
                <a:lnTo>
                  <a:pt x="188711" y="94761"/>
                </a:lnTo>
                <a:lnTo>
                  <a:pt x="148373" y="93117"/>
                </a:lnTo>
                <a:lnTo>
                  <a:pt x="95162" y="87799"/>
                </a:lnTo>
                <a:lnTo>
                  <a:pt x="52168" y="79545"/>
                </a:lnTo>
                <a:lnTo>
                  <a:pt x="13586" y="64923"/>
                </a:lnTo>
                <a:lnTo>
                  <a:pt x="0" y="47497"/>
                </a:lnTo>
                <a:close/>
              </a:path>
            </a:pathLst>
          </a:custGeom>
          <a:ln w="9525">
            <a:solidFill>
              <a:srgbClr val="C0C0C0"/>
            </a:solidFill>
          </a:ln>
        </p:spPr>
        <p:txBody>
          <a:bodyPr wrap="square" lIns="0" tIns="0" rIns="0" bIns="0" rtlCol="0"/>
          <a:lstStyle/>
          <a:p>
            <a:endParaRPr/>
          </a:p>
        </p:txBody>
      </p:sp>
      <p:sp>
        <p:nvSpPr>
          <p:cNvPr id="44" name="object 44"/>
          <p:cNvSpPr/>
          <p:nvPr/>
        </p:nvSpPr>
        <p:spPr>
          <a:xfrm>
            <a:off x="6354826" y="2555938"/>
            <a:ext cx="388937" cy="58737"/>
          </a:xfrm>
          <a:prstGeom prst="rect">
            <a:avLst/>
          </a:prstGeom>
          <a:blipFill>
            <a:blip r:embed="rId5" cstate="print"/>
            <a:stretch>
              <a:fillRect/>
            </a:stretch>
          </a:blipFill>
        </p:spPr>
        <p:txBody>
          <a:bodyPr wrap="square" lIns="0" tIns="0" rIns="0" bIns="0" rtlCol="0"/>
          <a:lstStyle/>
          <a:p>
            <a:endParaRPr/>
          </a:p>
        </p:txBody>
      </p:sp>
      <p:sp>
        <p:nvSpPr>
          <p:cNvPr id="45" name="object 45"/>
          <p:cNvSpPr/>
          <p:nvPr/>
        </p:nvSpPr>
        <p:spPr>
          <a:xfrm>
            <a:off x="6353175" y="2491068"/>
            <a:ext cx="387321" cy="110676"/>
          </a:xfrm>
          <a:prstGeom prst="rect">
            <a:avLst/>
          </a:prstGeom>
          <a:blipFill>
            <a:blip r:embed="rId6" cstate="print"/>
            <a:stretch>
              <a:fillRect/>
            </a:stretch>
          </a:blipFill>
        </p:spPr>
        <p:txBody>
          <a:bodyPr wrap="square" lIns="0" tIns="0" rIns="0" bIns="0" rtlCol="0"/>
          <a:lstStyle/>
          <a:p>
            <a:endParaRPr/>
          </a:p>
        </p:txBody>
      </p:sp>
      <p:sp>
        <p:nvSpPr>
          <p:cNvPr id="46" name="object 46"/>
          <p:cNvSpPr/>
          <p:nvPr/>
        </p:nvSpPr>
        <p:spPr>
          <a:xfrm>
            <a:off x="6353175" y="2491068"/>
            <a:ext cx="387350" cy="111125"/>
          </a:xfrm>
          <a:custGeom>
            <a:avLst/>
            <a:gdLst/>
            <a:ahLst/>
            <a:cxnLst/>
            <a:rect l="l" t="t" r="r" b="b"/>
            <a:pathLst>
              <a:path w="387350" h="111125">
                <a:moveTo>
                  <a:pt x="0" y="55281"/>
                </a:moveTo>
                <a:lnTo>
                  <a:pt x="33624" y="23987"/>
                </a:lnTo>
                <a:lnTo>
                  <a:pt x="71604" y="12168"/>
                </a:lnTo>
                <a:lnTo>
                  <a:pt x="120095" y="3918"/>
                </a:lnTo>
                <a:lnTo>
                  <a:pt x="176397" y="0"/>
                </a:lnTo>
                <a:lnTo>
                  <a:pt x="197697" y="212"/>
                </a:lnTo>
                <a:lnTo>
                  <a:pt x="237777" y="2070"/>
                </a:lnTo>
                <a:lnTo>
                  <a:pt x="290727" y="8103"/>
                </a:lnTo>
                <a:lnTo>
                  <a:pt x="333674" y="17493"/>
                </a:lnTo>
                <a:lnTo>
                  <a:pt x="372655" y="34182"/>
                </a:lnTo>
                <a:lnTo>
                  <a:pt x="387321" y="54317"/>
                </a:lnTo>
                <a:lnTo>
                  <a:pt x="386312" y="60216"/>
                </a:lnTo>
                <a:lnTo>
                  <a:pt x="353822" y="86340"/>
                </a:lnTo>
                <a:lnTo>
                  <a:pt x="315957" y="98342"/>
                </a:lnTo>
                <a:lnTo>
                  <a:pt x="267600" y="106698"/>
                </a:lnTo>
                <a:lnTo>
                  <a:pt x="211437" y="110676"/>
                </a:lnTo>
                <a:lnTo>
                  <a:pt x="190107" y="110466"/>
                </a:lnTo>
                <a:lnTo>
                  <a:pt x="149978" y="108611"/>
                </a:lnTo>
                <a:lnTo>
                  <a:pt x="96979" y="102583"/>
                </a:lnTo>
                <a:lnTo>
                  <a:pt x="53987" y="93203"/>
                </a:lnTo>
                <a:lnTo>
                  <a:pt x="14909" y="76540"/>
                </a:lnTo>
                <a:lnTo>
                  <a:pt x="0" y="55281"/>
                </a:lnTo>
                <a:close/>
              </a:path>
            </a:pathLst>
          </a:custGeom>
          <a:ln w="9525">
            <a:solidFill>
              <a:srgbClr val="C0C0C0"/>
            </a:solidFill>
          </a:ln>
        </p:spPr>
        <p:txBody>
          <a:bodyPr wrap="square" lIns="0" tIns="0" rIns="0" bIns="0" rtlCol="0"/>
          <a:lstStyle/>
          <a:p>
            <a:endParaRPr/>
          </a:p>
        </p:txBody>
      </p:sp>
      <p:sp>
        <p:nvSpPr>
          <p:cNvPr id="47" name="object 47"/>
          <p:cNvSpPr/>
          <p:nvPr/>
        </p:nvSpPr>
        <p:spPr>
          <a:xfrm>
            <a:off x="6431026" y="2519426"/>
            <a:ext cx="219075" cy="52324"/>
          </a:xfrm>
          <a:prstGeom prst="rect">
            <a:avLst/>
          </a:prstGeom>
          <a:blipFill>
            <a:blip r:embed="rId7" cstate="print"/>
            <a:stretch>
              <a:fillRect/>
            </a:stretch>
          </a:blipFill>
        </p:spPr>
        <p:txBody>
          <a:bodyPr wrap="square" lIns="0" tIns="0" rIns="0" bIns="0" rtlCol="0"/>
          <a:lstStyle/>
          <a:p>
            <a:endParaRPr/>
          </a:p>
        </p:txBody>
      </p:sp>
      <p:sp>
        <p:nvSpPr>
          <p:cNvPr id="48" name="object 48"/>
          <p:cNvSpPr/>
          <p:nvPr/>
        </p:nvSpPr>
        <p:spPr>
          <a:xfrm>
            <a:off x="6431026" y="2519426"/>
            <a:ext cx="219075" cy="52705"/>
          </a:xfrm>
          <a:custGeom>
            <a:avLst/>
            <a:gdLst/>
            <a:ahLst/>
            <a:cxnLst/>
            <a:rect l="l" t="t" r="r" b="b"/>
            <a:pathLst>
              <a:path w="219075" h="52705">
                <a:moveTo>
                  <a:pt x="0" y="52324"/>
                </a:moveTo>
                <a:lnTo>
                  <a:pt x="67818" y="52324"/>
                </a:lnTo>
                <a:lnTo>
                  <a:pt x="135635" y="0"/>
                </a:lnTo>
                <a:lnTo>
                  <a:pt x="219075" y="0"/>
                </a:lnTo>
              </a:path>
            </a:pathLst>
          </a:custGeom>
          <a:ln w="12699">
            <a:solidFill>
              <a:srgbClr val="C0C0C0"/>
            </a:solidFill>
          </a:ln>
        </p:spPr>
        <p:txBody>
          <a:bodyPr wrap="square" lIns="0" tIns="0" rIns="0" bIns="0" rtlCol="0"/>
          <a:lstStyle/>
          <a:p>
            <a:endParaRPr/>
          </a:p>
        </p:txBody>
      </p:sp>
      <p:sp>
        <p:nvSpPr>
          <p:cNvPr id="49" name="object 49"/>
          <p:cNvSpPr/>
          <p:nvPr/>
        </p:nvSpPr>
        <p:spPr>
          <a:xfrm>
            <a:off x="6440804" y="2519426"/>
            <a:ext cx="199390" cy="52324"/>
          </a:xfrm>
          <a:prstGeom prst="rect">
            <a:avLst/>
          </a:prstGeom>
          <a:blipFill>
            <a:blip r:embed="rId8" cstate="print"/>
            <a:stretch>
              <a:fillRect/>
            </a:stretch>
          </a:blipFill>
        </p:spPr>
        <p:txBody>
          <a:bodyPr wrap="square" lIns="0" tIns="0" rIns="0" bIns="0" rtlCol="0"/>
          <a:lstStyle/>
          <a:p>
            <a:endParaRPr/>
          </a:p>
        </p:txBody>
      </p:sp>
      <p:sp>
        <p:nvSpPr>
          <p:cNvPr id="50" name="object 50"/>
          <p:cNvSpPr/>
          <p:nvPr/>
        </p:nvSpPr>
        <p:spPr>
          <a:xfrm>
            <a:off x="6440804" y="2519426"/>
            <a:ext cx="199390" cy="52705"/>
          </a:xfrm>
          <a:custGeom>
            <a:avLst/>
            <a:gdLst/>
            <a:ahLst/>
            <a:cxnLst/>
            <a:rect l="l" t="t" r="r" b="b"/>
            <a:pathLst>
              <a:path w="199390" h="52705">
                <a:moveTo>
                  <a:pt x="0" y="0"/>
                </a:moveTo>
                <a:lnTo>
                  <a:pt x="67945" y="0"/>
                </a:lnTo>
                <a:lnTo>
                  <a:pt x="135763" y="52324"/>
                </a:lnTo>
                <a:lnTo>
                  <a:pt x="199390" y="52324"/>
                </a:lnTo>
              </a:path>
            </a:pathLst>
          </a:custGeom>
          <a:ln w="12699">
            <a:solidFill>
              <a:srgbClr val="C0C0C0"/>
            </a:solidFill>
          </a:ln>
        </p:spPr>
        <p:txBody>
          <a:bodyPr wrap="square" lIns="0" tIns="0" rIns="0" bIns="0" rtlCol="0"/>
          <a:lstStyle/>
          <a:p>
            <a:endParaRPr/>
          </a:p>
        </p:txBody>
      </p:sp>
      <p:sp>
        <p:nvSpPr>
          <p:cNvPr id="51" name="object 51"/>
          <p:cNvSpPr/>
          <p:nvPr/>
        </p:nvSpPr>
        <p:spPr>
          <a:xfrm>
            <a:off x="6354826" y="2543175"/>
            <a:ext cx="0" cy="74930"/>
          </a:xfrm>
          <a:custGeom>
            <a:avLst/>
            <a:gdLst/>
            <a:ahLst/>
            <a:cxnLst/>
            <a:rect l="l" t="t" r="r" b="b"/>
            <a:pathLst>
              <a:path h="74930">
                <a:moveTo>
                  <a:pt x="0" y="0"/>
                </a:moveTo>
                <a:lnTo>
                  <a:pt x="0" y="74675"/>
                </a:lnTo>
              </a:path>
            </a:pathLst>
          </a:custGeom>
          <a:ln w="9525">
            <a:solidFill>
              <a:srgbClr val="C0C0C0"/>
            </a:solidFill>
          </a:ln>
        </p:spPr>
        <p:txBody>
          <a:bodyPr wrap="square" lIns="0" tIns="0" rIns="0" bIns="0" rtlCol="0"/>
          <a:lstStyle/>
          <a:p>
            <a:endParaRPr/>
          </a:p>
        </p:txBody>
      </p:sp>
      <p:sp>
        <p:nvSpPr>
          <p:cNvPr id="52" name="object 52"/>
          <p:cNvSpPr/>
          <p:nvPr/>
        </p:nvSpPr>
        <p:spPr>
          <a:xfrm>
            <a:off x="6740525" y="2546350"/>
            <a:ext cx="0" cy="73025"/>
          </a:xfrm>
          <a:custGeom>
            <a:avLst/>
            <a:gdLst/>
            <a:ahLst/>
            <a:cxnLst/>
            <a:rect l="l" t="t" r="r" b="b"/>
            <a:pathLst>
              <a:path h="73025">
                <a:moveTo>
                  <a:pt x="0" y="0"/>
                </a:moveTo>
                <a:lnTo>
                  <a:pt x="0" y="73025"/>
                </a:lnTo>
              </a:path>
            </a:pathLst>
          </a:custGeom>
          <a:ln w="9525">
            <a:solidFill>
              <a:srgbClr val="C0C0C0"/>
            </a:solidFill>
          </a:ln>
        </p:spPr>
        <p:txBody>
          <a:bodyPr wrap="square" lIns="0" tIns="0" rIns="0" bIns="0" rtlCol="0"/>
          <a:lstStyle/>
          <a:p>
            <a:endParaRPr/>
          </a:p>
        </p:txBody>
      </p:sp>
      <p:sp>
        <p:nvSpPr>
          <p:cNvPr id="53" name="object 53"/>
          <p:cNvSpPr/>
          <p:nvPr/>
        </p:nvSpPr>
        <p:spPr>
          <a:xfrm>
            <a:off x="7204075" y="2570747"/>
            <a:ext cx="386675" cy="97709"/>
          </a:xfrm>
          <a:prstGeom prst="rect">
            <a:avLst/>
          </a:prstGeom>
          <a:blipFill>
            <a:blip r:embed="rId9" cstate="print"/>
            <a:stretch>
              <a:fillRect/>
            </a:stretch>
          </a:blipFill>
        </p:spPr>
        <p:txBody>
          <a:bodyPr wrap="square" lIns="0" tIns="0" rIns="0" bIns="0" rtlCol="0"/>
          <a:lstStyle/>
          <a:p>
            <a:endParaRPr/>
          </a:p>
        </p:txBody>
      </p:sp>
      <p:sp>
        <p:nvSpPr>
          <p:cNvPr id="54" name="object 54"/>
          <p:cNvSpPr/>
          <p:nvPr/>
        </p:nvSpPr>
        <p:spPr>
          <a:xfrm>
            <a:off x="7204075" y="2570747"/>
            <a:ext cx="386715" cy="97790"/>
          </a:xfrm>
          <a:custGeom>
            <a:avLst/>
            <a:gdLst/>
            <a:ahLst/>
            <a:cxnLst/>
            <a:rect l="l" t="t" r="r" b="b"/>
            <a:pathLst>
              <a:path w="386715" h="97789">
                <a:moveTo>
                  <a:pt x="0" y="48881"/>
                </a:moveTo>
                <a:lnTo>
                  <a:pt x="34163" y="21082"/>
                </a:lnTo>
                <a:lnTo>
                  <a:pt x="72714" y="10603"/>
                </a:lnTo>
                <a:lnTo>
                  <a:pt x="121885" y="3341"/>
                </a:lnTo>
                <a:lnTo>
                  <a:pt x="178906" y="0"/>
                </a:lnTo>
                <a:lnTo>
                  <a:pt x="200178" y="204"/>
                </a:lnTo>
                <a:lnTo>
                  <a:pt x="240248" y="1928"/>
                </a:lnTo>
                <a:lnTo>
                  <a:pt x="293203" y="7480"/>
                </a:lnTo>
                <a:lnTo>
                  <a:pt x="336019" y="16080"/>
                </a:lnTo>
                <a:lnTo>
                  <a:pt x="374315" y="31294"/>
                </a:lnTo>
                <a:lnTo>
                  <a:pt x="386675" y="44769"/>
                </a:lnTo>
                <a:lnTo>
                  <a:pt x="385777" y="50549"/>
                </a:lnTo>
                <a:lnTo>
                  <a:pt x="353567" y="75491"/>
                </a:lnTo>
                <a:lnTo>
                  <a:pt x="315698" y="86597"/>
                </a:lnTo>
                <a:lnTo>
                  <a:pt x="267257" y="94176"/>
                </a:lnTo>
                <a:lnTo>
                  <a:pt x="210970" y="97709"/>
                </a:lnTo>
                <a:lnTo>
                  <a:pt x="189518" y="97518"/>
                </a:lnTo>
                <a:lnTo>
                  <a:pt x="149171" y="95848"/>
                </a:lnTo>
                <a:lnTo>
                  <a:pt x="95937" y="90430"/>
                </a:lnTo>
                <a:lnTo>
                  <a:pt x="52876" y="82015"/>
                </a:lnTo>
                <a:lnTo>
                  <a:pt x="14063" y="67094"/>
                </a:lnTo>
                <a:lnTo>
                  <a:pt x="0" y="48881"/>
                </a:lnTo>
                <a:close/>
              </a:path>
            </a:pathLst>
          </a:custGeom>
          <a:ln w="9525">
            <a:solidFill>
              <a:srgbClr val="C0C0C0"/>
            </a:solidFill>
          </a:ln>
        </p:spPr>
        <p:txBody>
          <a:bodyPr wrap="square" lIns="0" tIns="0" rIns="0" bIns="0" rtlCol="0"/>
          <a:lstStyle/>
          <a:p>
            <a:endParaRPr/>
          </a:p>
        </p:txBody>
      </p:sp>
      <p:sp>
        <p:nvSpPr>
          <p:cNvPr id="55" name="object 55"/>
          <p:cNvSpPr/>
          <p:nvPr/>
        </p:nvSpPr>
        <p:spPr>
          <a:xfrm>
            <a:off x="7204075" y="2560896"/>
            <a:ext cx="388937" cy="60383"/>
          </a:xfrm>
          <a:prstGeom prst="rect">
            <a:avLst/>
          </a:prstGeom>
          <a:blipFill>
            <a:blip r:embed="rId10" cstate="print"/>
            <a:stretch>
              <a:fillRect/>
            </a:stretch>
          </a:blipFill>
        </p:spPr>
        <p:txBody>
          <a:bodyPr wrap="square" lIns="0" tIns="0" rIns="0" bIns="0" rtlCol="0"/>
          <a:lstStyle/>
          <a:p>
            <a:endParaRPr/>
          </a:p>
        </p:txBody>
      </p:sp>
      <p:sp>
        <p:nvSpPr>
          <p:cNvPr id="56" name="object 56"/>
          <p:cNvSpPr/>
          <p:nvPr/>
        </p:nvSpPr>
        <p:spPr>
          <a:xfrm>
            <a:off x="7202551" y="2494141"/>
            <a:ext cx="387287" cy="113795"/>
          </a:xfrm>
          <a:prstGeom prst="rect">
            <a:avLst/>
          </a:prstGeom>
          <a:blipFill>
            <a:blip r:embed="rId11" cstate="print"/>
            <a:stretch>
              <a:fillRect/>
            </a:stretch>
          </a:blipFill>
        </p:spPr>
        <p:txBody>
          <a:bodyPr wrap="square" lIns="0" tIns="0" rIns="0" bIns="0" rtlCol="0"/>
          <a:lstStyle/>
          <a:p>
            <a:endParaRPr/>
          </a:p>
        </p:txBody>
      </p:sp>
      <p:sp>
        <p:nvSpPr>
          <p:cNvPr id="57" name="object 57"/>
          <p:cNvSpPr/>
          <p:nvPr/>
        </p:nvSpPr>
        <p:spPr>
          <a:xfrm>
            <a:off x="7202551" y="2494141"/>
            <a:ext cx="387350" cy="114300"/>
          </a:xfrm>
          <a:custGeom>
            <a:avLst/>
            <a:gdLst/>
            <a:ahLst/>
            <a:cxnLst/>
            <a:rect l="l" t="t" r="r" b="b"/>
            <a:pathLst>
              <a:path w="387350" h="114300">
                <a:moveTo>
                  <a:pt x="0" y="56906"/>
                </a:moveTo>
                <a:lnTo>
                  <a:pt x="33445" y="24811"/>
                </a:lnTo>
                <a:lnTo>
                  <a:pt x="71252" y="12631"/>
                </a:lnTo>
                <a:lnTo>
                  <a:pt x="119560" y="4095"/>
                </a:lnTo>
                <a:lnTo>
                  <a:pt x="175701" y="0"/>
                </a:lnTo>
                <a:lnTo>
                  <a:pt x="197009" y="214"/>
                </a:lnTo>
                <a:lnTo>
                  <a:pt x="237095" y="2113"/>
                </a:lnTo>
                <a:lnTo>
                  <a:pt x="290047" y="8285"/>
                </a:lnTo>
                <a:lnTo>
                  <a:pt x="333030" y="17886"/>
                </a:lnTo>
                <a:lnTo>
                  <a:pt x="372191" y="34929"/>
                </a:lnTo>
                <a:lnTo>
                  <a:pt x="387287" y="55449"/>
                </a:lnTo>
                <a:lnTo>
                  <a:pt x="386290" y="61582"/>
                </a:lnTo>
                <a:lnTo>
                  <a:pt x="354004" y="88640"/>
                </a:lnTo>
                <a:lnTo>
                  <a:pt x="316346" y="101028"/>
                </a:lnTo>
                <a:lnTo>
                  <a:pt x="268231" y="109653"/>
                </a:lnTo>
                <a:lnTo>
                  <a:pt x="212324" y="113795"/>
                </a:lnTo>
                <a:lnTo>
                  <a:pt x="190948" y="113586"/>
                </a:lnTo>
                <a:lnTo>
                  <a:pt x="150763" y="111712"/>
                </a:lnTo>
                <a:lnTo>
                  <a:pt x="97723" y="105600"/>
                </a:lnTo>
                <a:lnTo>
                  <a:pt x="54685" y="96074"/>
                </a:lnTo>
                <a:lnTo>
                  <a:pt x="15421" y="79122"/>
                </a:lnTo>
                <a:lnTo>
                  <a:pt x="0" y="56906"/>
                </a:lnTo>
                <a:close/>
              </a:path>
            </a:pathLst>
          </a:custGeom>
          <a:ln w="9525">
            <a:solidFill>
              <a:srgbClr val="C0C0C0"/>
            </a:solidFill>
          </a:ln>
        </p:spPr>
        <p:txBody>
          <a:bodyPr wrap="square" lIns="0" tIns="0" rIns="0" bIns="0" rtlCol="0"/>
          <a:lstStyle/>
          <a:p>
            <a:endParaRPr/>
          </a:p>
        </p:txBody>
      </p:sp>
      <p:sp>
        <p:nvSpPr>
          <p:cNvPr id="58" name="object 58"/>
          <p:cNvSpPr/>
          <p:nvPr/>
        </p:nvSpPr>
        <p:spPr>
          <a:xfrm>
            <a:off x="7280275" y="2523363"/>
            <a:ext cx="219075" cy="53848"/>
          </a:xfrm>
          <a:prstGeom prst="rect">
            <a:avLst/>
          </a:prstGeom>
          <a:blipFill>
            <a:blip r:embed="rId12" cstate="print"/>
            <a:stretch>
              <a:fillRect/>
            </a:stretch>
          </a:blipFill>
        </p:spPr>
        <p:txBody>
          <a:bodyPr wrap="square" lIns="0" tIns="0" rIns="0" bIns="0" rtlCol="0"/>
          <a:lstStyle/>
          <a:p>
            <a:endParaRPr/>
          </a:p>
        </p:txBody>
      </p:sp>
      <p:sp>
        <p:nvSpPr>
          <p:cNvPr id="59" name="object 59"/>
          <p:cNvSpPr/>
          <p:nvPr/>
        </p:nvSpPr>
        <p:spPr>
          <a:xfrm>
            <a:off x="7280275" y="2523363"/>
            <a:ext cx="219075" cy="53975"/>
          </a:xfrm>
          <a:custGeom>
            <a:avLst/>
            <a:gdLst/>
            <a:ahLst/>
            <a:cxnLst/>
            <a:rect l="l" t="t" r="r" b="b"/>
            <a:pathLst>
              <a:path w="219075" h="53975">
                <a:moveTo>
                  <a:pt x="0" y="53848"/>
                </a:moveTo>
                <a:lnTo>
                  <a:pt x="67818" y="53848"/>
                </a:lnTo>
                <a:lnTo>
                  <a:pt x="135635" y="0"/>
                </a:lnTo>
                <a:lnTo>
                  <a:pt x="219075" y="0"/>
                </a:lnTo>
              </a:path>
            </a:pathLst>
          </a:custGeom>
          <a:ln w="12700">
            <a:solidFill>
              <a:srgbClr val="C0C0C0"/>
            </a:solidFill>
          </a:ln>
        </p:spPr>
        <p:txBody>
          <a:bodyPr wrap="square" lIns="0" tIns="0" rIns="0" bIns="0" rtlCol="0"/>
          <a:lstStyle/>
          <a:p>
            <a:endParaRPr/>
          </a:p>
        </p:txBody>
      </p:sp>
      <p:sp>
        <p:nvSpPr>
          <p:cNvPr id="60" name="object 60"/>
          <p:cNvSpPr/>
          <p:nvPr/>
        </p:nvSpPr>
        <p:spPr>
          <a:xfrm>
            <a:off x="7290181" y="2523363"/>
            <a:ext cx="199263" cy="53848"/>
          </a:xfrm>
          <a:prstGeom prst="rect">
            <a:avLst/>
          </a:prstGeom>
          <a:blipFill>
            <a:blip r:embed="rId13" cstate="print"/>
            <a:stretch>
              <a:fillRect/>
            </a:stretch>
          </a:blipFill>
        </p:spPr>
        <p:txBody>
          <a:bodyPr wrap="square" lIns="0" tIns="0" rIns="0" bIns="0" rtlCol="0"/>
          <a:lstStyle/>
          <a:p>
            <a:endParaRPr/>
          </a:p>
        </p:txBody>
      </p:sp>
      <p:sp>
        <p:nvSpPr>
          <p:cNvPr id="61" name="object 61"/>
          <p:cNvSpPr/>
          <p:nvPr/>
        </p:nvSpPr>
        <p:spPr>
          <a:xfrm>
            <a:off x="7290181" y="2523363"/>
            <a:ext cx="199390" cy="53975"/>
          </a:xfrm>
          <a:custGeom>
            <a:avLst/>
            <a:gdLst/>
            <a:ahLst/>
            <a:cxnLst/>
            <a:rect l="l" t="t" r="r" b="b"/>
            <a:pathLst>
              <a:path w="199390" h="53975">
                <a:moveTo>
                  <a:pt x="0" y="0"/>
                </a:moveTo>
                <a:lnTo>
                  <a:pt x="67818" y="0"/>
                </a:lnTo>
                <a:lnTo>
                  <a:pt x="135636" y="53848"/>
                </a:lnTo>
                <a:lnTo>
                  <a:pt x="199263" y="53848"/>
                </a:lnTo>
              </a:path>
            </a:pathLst>
          </a:custGeom>
          <a:ln w="12700">
            <a:solidFill>
              <a:srgbClr val="C0C0C0"/>
            </a:solidFill>
          </a:ln>
        </p:spPr>
        <p:txBody>
          <a:bodyPr wrap="square" lIns="0" tIns="0" rIns="0" bIns="0" rtlCol="0"/>
          <a:lstStyle/>
          <a:p>
            <a:endParaRPr/>
          </a:p>
        </p:txBody>
      </p:sp>
      <p:sp>
        <p:nvSpPr>
          <p:cNvPr id="62" name="object 62"/>
          <p:cNvSpPr/>
          <p:nvPr/>
        </p:nvSpPr>
        <p:spPr>
          <a:xfrm>
            <a:off x="7204075" y="2547873"/>
            <a:ext cx="0" cy="76835"/>
          </a:xfrm>
          <a:custGeom>
            <a:avLst/>
            <a:gdLst/>
            <a:ahLst/>
            <a:cxnLst/>
            <a:rect l="l" t="t" r="r" b="b"/>
            <a:pathLst>
              <a:path h="76835">
                <a:moveTo>
                  <a:pt x="0" y="0"/>
                </a:moveTo>
                <a:lnTo>
                  <a:pt x="0" y="76708"/>
                </a:lnTo>
              </a:path>
            </a:pathLst>
          </a:custGeom>
          <a:ln w="9525">
            <a:solidFill>
              <a:srgbClr val="C0C0C0"/>
            </a:solidFill>
          </a:ln>
        </p:spPr>
        <p:txBody>
          <a:bodyPr wrap="square" lIns="0" tIns="0" rIns="0" bIns="0" rtlCol="0"/>
          <a:lstStyle/>
          <a:p>
            <a:endParaRPr/>
          </a:p>
        </p:txBody>
      </p:sp>
      <p:sp>
        <p:nvSpPr>
          <p:cNvPr id="63" name="object 63"/>
          <p:cNvSpPr/>
          <p:nvPr/>
        </p:nvSpPr>
        <p:spPr>
          <a:xfrm>
            <a:off x="7589901" y="2551048"/>
            <a:ext cx="0" cy="75565"/>
          </a:xfrm>
          <a:custGeom>
            <a:avLst/>
            <a:gdLst/>
            <a:ahLst/>
            <a:cxnLst/>
            <a:rect l="l" t="t" r="r" b="b"/>
            <a:pathLst>
              <a:path h="75564">
                <a:moveTo>
                  <a:pt x="0" y="0"/>
                </a:moveTo>
                <a:lnTo>
                  <a:pt x="0" y="75056"/>
                </a:lnTo>
              </a:path>
            </a:pathLst>
          </a:custGeom>
          <a:ln w="9525">
            <a:solidFill>
              <a:srgbClr val="C0C0C0"/>
            </a:solidFill>
          </a:ln>
        </p:spPr>
        <p:txBody>
          <a:bodyPr wrap="square" lIns="0" tIns="0" rIns="0" bIns="0" rtlCol="0"/>
          <a:lstStyle/>
          <a:p>
            <a:endParaRPr/>
          </a:p>
        </p:txBody>
      </p:sp>
      <p:sp>
        <p:nvSpPr>
          <p:cNvPr id="64" name="object 64"/>
          <p:cNvSpPr/>
          <p:nvPr/>
        </p:nvSpPr>
        <p:spPr>
          <a:xfrm>
            <a:off x="7215251" y="2834272"/>
            <a:ext cx="386673" cy="97709"/>
          </a:xfrm>
          <a:prstGeom prst="rect">
            <a:avLst/>
          </a:prstGeom>
          <a:blipFill>
            <a:blip r:embed="rId14" cstate="print"/>
            <a:stretch>
              <a:fillRect/>
            </a:stretch>
          </a:blipFill>
        </p:spPr>
        <p:txBody>
          <a:bodyPr wrap="square" lIns="0" tIns="0" rIns="0" bIns="0" rtlCol="0"/>
          <a:lstStyle/>
          <a:p>
            <a:endParaRPr/>
          </a:p>
        </p:txBody>
      </p:sp>
      <p:sp>
        <p:nvSpPr>
          <p:cNvPr id="65" name="object 65"/>
          <p:cNvSpPr/>
          <p:nvPr/>
        </p:nvSpPr>
        <p:spPr>
          <a:xfrm>
            <a:off x="7215251" y="2834272"/>
            <a:ext cx="386715" cy="97790"/>
          </a:xfrm>
          <a:custGeom>
            <a:avLst/>
            <a:gdLst/>
            <a:ahLst/>
            <a:cxnLst/>
            <a:rect l="l" t="t" r="r" b="b"/>
            <a:pathLst>
              <a:path w="386715" h="97789">
                <a:moveTo>
                  <a:pt x="0" y="48881"/>
                </a:moveTo>
                <a:lnTo>
                  <a:pt x="34129" y="21082"/>
                </a:lnTo>
                <a:lnTo>
                  <a:pt x="72661" y="10603"/>
                </a:lnTo>
                <a:lnTo>
                  <a:pt x="121832" y="3341"/>
                </a:lnTo>
                <a:lnTo>
                  <a:pt x="178890" y="0"/>
                </a:lnTo>
                <a:lnTo>
                  <a:pt x="200163" y="204"/>
                </a:lnTo>
                <a:lnTo>
                  <a:pt x="240235" y="1928"/>
                </a:lnTo>
                <a:lnTo>
                  <a:pt x="293191" y="7479"/>
                </a:lnTo>
                <a:lnTo>
                  <a:pt x="336009" y="16078"/>
                </a:lnTo>
                <a:lnTo>
                  <a:pt x="374308" y="31290"/>
                </a:lnTo>
                <a:lnTo>
                  <a:pt x="386673" y="44764"/>
                </a:lnTo>
                <a:lnTo>
                  <a:pt x="385776" y="50544"/>
                </a:lnTo>
                <a:lnTo>
                  <a:pt x="353567" y="75489"/>
                </a:lnTo>
                <a:lnTo>
                  <a:pt x="315700" y="86596"/>
                </a:lnTo>
                <a:lnTo>
                  <a:pt x="267260" y="94176"/>
                </a:lnTo>
                <a:lnTo>
                  <a:pt x="210974" y="97709"/>
                </a:lnTo>
                <a:lnTo>
                  <a:pt x="189502" y="97518"/>
                </a:lnTo>
                <a:lnTo>
                  <a:pt x="149129" y="95848"/>
                </a:lnTo>
                <a:lnTo>
                  <a:pt x="95884" y="90430"/>
                </a:lnTo>
                <a:lnTo>
                  <a:pt x="52834" y="82015"/>
                </a:lnTo>
                <a:lnTo>
                  <a:pt x="14048" y="67095"/>
                </a:lnTo>
                <a:lnTo>
                  <a:pt x="0" y="48881"/>
                </a:lnTo>
                <a:close/>
              </a:path>
            </a:pathLst>
          </a:custGeom>
          <a:ln w="9525">
            <a:solidFill>
              <a:srgbClr val="C0C0C0"/>
            </a:solidFill>
          </a:ln>
        </p:spPr>
        <p:txBody>
          <a:bodyPr wrap="square" lIns="0" tIns="0" rIns="0" bIns="0" rtlCol="0"/>
          <a:lstStyle/>
          <a:p>
            <a:endParaRPr/>
          </a:p>
        </p:txBody>
      </p:sp>
      <p:sp>
        <p:nvSpPr>
          <p:cNvPr id="66" name="object 66"/>
          <p:cNvSpPr/>
          <p:nvPr/>
        </p:nvSpPr>
        <p:spPr>
          <a:xfrm>
            <a:off x="7215251" y="2824421"/>
            <a:ext cx="388937" cy="60383"/>
          </a:xfrm>
          <a:prstGeom prst="rect">
            <a:avLst/>
          </a:prstGeom>
          <a:blipFill>
            <a:blip r:embed="rId15" cstate="print"/>
            <a:stretch>
              <a:fillRect/>
            </a:stretch>
          </a:blipFill>
        </p:spPr>
        <p:txBody>
          <a:bodyPr wrap="square" lIns="0" tIns="0" rIns="0" bIns="0" rtlCol="0"/>
          <a:lstStyle/>
          <a:p>
            <a:endParaRPr/>
          </a:p>
        </p:txBody>
      </p:sp>
      <p:sp>
        <p:nvSpPr>
          <p:cNvPr id="67" name="object 67"/>
          <p:cNvSpPr/>
          <p:nvPr/>
        </p:nvSpPr>
        <p:spPr>
          <a:xfrm>
            <a:off x="7213600" y="2757791"/>
            <a:ext cx="387291" cy="113671"/>
          </a:xfrm>
          <a:prstGeom prst="rect">
            <a:avLst/>
          </a:prstGeom>
          <a:blipFill>
            <a:blip r:embed="rId16" cstate="print"/>
            <a:stretch>
              <a:fillRect/>
            </a:stretch>
          </a:blipFill>
        </p:spPr>
        <p:txBody>
          <a:bodyPr wrap="square" lIns="0" tIns="0" rIns="0" bIns="0" rtlCol="0"/>
          <a:lstStyle/>
          <a:p>
            <a:endParaRPr/>
          </a:p>
        </p:txBody>
      </p:sp>
      <p:sp>
        <p:nvSpPr>
          <p:cNvPr id="68" name="object 68"/>
          <p:cNvSpPr/>
          <p:nvPr/>
        </p:nvSpPr>
        <p:spPr>
          <a:xfrm>
            <a:off x="7213600" y="2757791"/>
            <a:ext cx="387350" cy="113664"/>
          </a:xfrm>
          <a:custGeom>
            <a:avLst/>
            <a:gdLst/>
            <a:ahLst/>
            <a:cxnLst/>
            <a:rect l="l" t="t" r="r" b="b"/>
            <a:pathLst>
              <a:path w="387350" h="113664">
                <a:moveTo>
                  <a:pt x="0" y="56782"/>
                </a:moveTo>
                <a:lnTo>
                  <a:pt x="33490" y="24722"/>
                </a:lnTo>
                <a:lnTo>
                  <a:pt x="71328" y="12577"/>
                </a:lnTo>
                <a:lnTo>
                  <a:pt x="119650" y="4073"/>
                </a:lnTo>
                <a:lnTo>
                  <a:pt x="175773" y="0"/>
                </a:lnTo>
                <a:lnTo>
                  <a:pt x="197079" y="213"/>
                </a:lnTo>
                <a:lnTo>
                  <a:pt x="237162" y="2106"/>
                </a:lnTo>
                <a:lnTo>
                  <a:pt x="290113" y="8259"/>
                </a:lnTo>
                <a:lnTo>
                  <a:pt x="333091" y="17837"/>
                </a:lnTo>
                <a:lnTo>
                  <a:pt x="372234" y="34853"/>
                </a:lnTo>
                <a:lnTo>
                  <a:pt x="387291" y="55369"/>
                </a:lnTo>
                <a:lnTo>
                  <a:pt x="386293" y="61494"/>
                </a:lnTo>
                <a:lnTo>
                  <a:pt x="354000" y="88528"/>
                </a:lnTo>
                <a:lnTo>
                  <a:pt x="316336" y="100910"/>
                </a:lnTo>
                <a:lnTo>
                  <a:pt x="268214" y="109531"/>
                </a:lnTo>
                <a:lnTo>
                  <a:pt x="212301" y="113671"/>
                </a:lnTo>
                <a:lnTo>
                  <a:pt x="190946" y="113462"/>
                </a:lnTo>
                <a:lnTo>
                  <a:pt x="150789" y="111587"/>
                </a:lnTo>
                <a:lnTo>
                  <a:pt x="97762" y="105474"/>
                </a:lnTo>
                <a:lnTo>
                  <a:pt x="54716" y="95946"/>
                </a:lnTo>
                <a:lnTo>
                  <a:pt x="15429" y="78991"/>
                </a:lnTo>
                <a:lnTo>
                  <a:pt x="0" y="56782"/>
                </a:lnTo>
                <a:close/>
              </a:path>
            </a:pathLst>
          </a:custGeom>
          <a:ln w="9525">
            <a:solidFill>
              <a:srgbClr val="C0C0C0"/>
            </a:solidFill>
          </a:ln>
        </p:spPr>
        <p:txBody>
          <a:bodyPr wrap="square" lIns="0" tIns="0" rIns="0" bIns="0" rtlCol="0"/>
          <a:lstStyle/>
          <a:p>
            <a:endParaRPr/>
          </a:p>
        </p:txBody>
      </p:sp>
      <p:sp>
        <p:nvSpPr>
          <p:cNvPr id="69" name="object 69"/>
          <p:cNvSpPr/>
          <p:nvPr/>
        </p:nvSpPr>
        <p:spPr>
          <a:xfrm>
            <a:off x="7291451" y="2786888"/>
            <a:ext cx="219075" cy="53848"/>
          </a:xfrm>
          <a:prstGeom prst="rect">
            <a:avLst/>
          </a:prstGeom>
          <a:blipFill>
            <a:blip r:embed="rId17" cstate="print"/>
            <a:stretch>
              <a:fillRect/>
            </a:stretch>
          </a:blipFill>
        </p:spPr>
        <p:txBody>
          <a:bodyPr wrap="square" lIns="0" tIns="0" rIns="0" bIns="0" rtlCol="0"/>
          <a:lstStyle/>
          <a:p>
            <a:endParaRPr/>
          </a:p>
        </p:txBody>
      </p:sp>
      <p:sp>
        <p:nvSpPr>
          <p:cNvPr id="70" name="object 70"/>
          <p:cNvSpPr/>
          <p:nvPr/>
        </p:nvSpPr>
        <p:spPr>
          <a:xfrm>
            <a:off x="7291451" y="2786888"/>
            <a:ext cx="219075" cy="53975"/>
          </a:xfrm>
          <a:custGeom>
            <a:avLst/>
            <a:gdLst/>
            <a:ahLst/>
            <a:cxnLst/>
            <a:rect l="l" t="t" r="r" b="b"/>
            <a:pathLst>
              <a:path w="219075" h="53975">
                <a:moveTo>
                  <a:pt x="0" y="53848"/>
                </a:moveTo>
                <a:lnTo>
                  <a:pt x="67818" y="53848"/>
                </a:lnTo>
                <a:lnTo>
                  <a:pt x="135635" y="0"/>
                </a:lnTo>
                <a:lnTo>
                  <a:pt x="219075" y="0"/>
                </a:lnTo>
              </a:path>
            </a:pathLst>
          </a:custGeom>
          <a:ln w="12700">
            <a:solidFill>
              <a:srgbClr val="C0C0C0"/>
            </a:solidFill>
          </a:ln>
        </p:spPr>
        <p:txBody>
          <a:bodyPr wrap="square" lIns="0" tIns="0" rIns="0" bIns="0" rtlCol="0"/>
          <a:lstStyle/>
          <a:p>
            <a:endParaRPr/>
          </a:p>
        </p:txBody>
      </p:sp>
      <p:sp>
        <p:nvSpPr>
          <p:cNvPr id="71" name="object 71"/>
          <p:cNvSpPr/>
          <p:nvPr/>
        </p:nvSpPr>
        <p:spPr>
          <a:xfrm>
            <a:off x="7301230" y="2786888"/>
            <a:ext cx="199390" cy="53848"/>
          </a:xfrm>
          <a:prstGeom prst="rect">
            <a:avLst/>
          </a:prstGeom>
          <a:blipFill>
            <a:blip r:embed="rId18" cstate="print"/>
            <a:stretch>
              <a:fillRect/>
            </a:stretch>
          </a:blipFill>
        </p:spPr>
        <p:txBody>
          <a:bodyPr wrap="square" lIns="0" tIns="0" rIns="0" bIns="0" rtlCol="0"/>
          <a:lstStyle/>
          <a:p>
            <a:endParaRPr/>
          </a:p>
        </p:txBody>
      </p:sp>
      <p:sp>
        <p:nvSpPr>
          <p:cNvPr id="72" name="object 72"/>
          <p:cNvSpPr/>
          <p:nvPr/>
        </p:nvSpPr>
        <p:spPr>
          <a:xfrm>
            <a:off x="7301230" y="2786888"/>
            <a:ext cx="199390" cy="53975"/>
          </a:xfrm>
          <a:custGeom>
            <a:avLst/>
            <a:gdLst/>
            <a:ahLst/>
            <a:cxnLst/>
            <a:rect l="l" t="t" r="r" b="b"/>
            <a:pathLst>
              <a:path w="199390" h="53975">
                <a:moveTo>
                  <a:pt x="0" y="0"/>
                </a:moveTo>
                <a:lnTo>
                  <a:pt x="67945" y="0"/>
                </a:lnTo>
                <a:lnTo>
                  <a:pt x="135763" y="53848"/>
                </a:lnTo>
                <a:lnTo>
                  <a:pt x="199390" y="53848"/>
                </a:lnTo>
              </a:path>
            </a:pathLst>
          </a:custGeom>
          <a:ln w="12700">
            <a:solidFill>
              <a:srgbClr val="C0C0C0"/>
            </a:solidFill>
          </a:ln>
        </p:spPr>
        <p:txBody>
          <a:bodyPr wrap="square" lIns="0" tIns="0" rIns="0" bIns="0" rtlCol="0"/>
          <a:lstStyle/>
          <a:p>
            <a:endParaRPr/>
          </a:p>
        </p:txBody>
      </p:sp>
      <p:sp>
        <p:nvSpPr>
          <p:cNvPr id="73" name="object 73"/>
          <p:cNvSpPr/>
          <p:nvPr/>
        </p:nvSpPr>
        <p:spPr>
          <a:xfrm>
            <a:off x="7215251" y="2811398"/>
            <a:ext cx="0" cy="76835"/>
          </a:xfrm>
          <a:custGeom>
            <a:avLst/>
            <a:gdLst/>
            <a:ahLst/>
            <a:cxnLst/>
            <a:rect l="l" t="t" r="r" b="b"/>
            <a:pathLst>
              <a:path h="76835">
                <a:moveTo>
                  <a:pt x="0" y="0"/>
                </a:moveTo>
                <a:lnTo>
                  <a:pt x="0" y="76708"/>
                </a:lnTo>
              </a:path>
            </a:pathLst>
          </a:custGeom>
          <a:ln w="9525">
            <a:solidFill>
              <a:srgbClr val="C0C0C0"/>
            </a:solidFill>
          </a:ln>
        </p:spPr>
        <p:txBody>
          <a:bodyPr wrap="square" lIns="0" tIns="0" rIns="0" bIns="0" rtlCol="0"/>
          <a:lstStyle/>
          <a:p>
            <a:endParaRPr/>
          </a:p>
        </p:txBody>
      </p:sp>
      <p:sp>
        <p:nvSpPr>
          <p:cNvPr id="74" name="object 74"/>
          <p:cNvSpPr/>
          <p:nvPr/>
        </p:nvSpPr>
        <p:spPr>
          <a:xfrm>
            <a:off x="7600950" y="2814573"/>
            <a:ext cx="0" cy="75565"/>
          </a:xfrm>
          <a:custGeom>
            <a:avLst/>
            <a:gdLst/>
            <a:ahLst/>
            <a:cxnLst/>
            <a:rect l="l" t="t" r="r" b="b"/>
            <a:pathLst>
              <a:path h="75564">
                <a:moveTo>
                  <a:pt x="0" y="0"/>
                </a:moveTo>
                <a:lnTo>
                  <a:pt x="0" y="75056"/>
                </a:lnTo>
              </a:path>
            </a:pathLst>
          </a:custGeom>
          <a:ln w="9525">
            <a:solidFill>
              <a:srgbClr val="C0C0C0"/>
            </a:solidFill>
          </a:ln>
        </p:spPr>
        <p:txBody>
          <a:bodyPr wrap="square" lIns="0" tIns="0" rIns="0" bIns="0" rtlCol="0"/>
          <a:lstStyle/>
          <a:p>
            <a:endParaRPr/>
          </a:p>
        </p:txBody>
      </p:sp>
      <p:sp>
        <p:nvSpPr>
          <p:cNvPr id="75" name="object 75"/>
          <p:cNvSpPr/>
          <p:nvPr/>
        </p:nvSpPr>
        <p:spPr>
          <a:xfrm>
            <a:off x="7764526" y="2835922"/>
            <a:ext cx="386681" cy="97584"/>
          </a:xfrm>
          <a:prstGeom prst="rect">
            <a:avLst/>
          </a:prstGeom>
          <a:blipFill>
            <a:blip r:embed="rId19" cstate="print"/>
            <a:stretch>
              <a:fillRect/>
            </a:stretch>
          </a:blipFill>
        </p:spPr>
        <p:txBody>
          <a:bodyPr wrap="square" lIns="0" tIns="0" rIns="0" bIns="0" rtlCol="0"/>
          <a:lstStyle/>
          <a:p>
            <a:endParaRPr/>
          </a:p>
        </p:txBody>
      </p:sp>
      <p:sp>
        <p:nvSpPr>
          <p:cNvPr id="76" name="object 76"/>
          <p:cNvSpPr/>
          <p:nvPr/>
        </p:nvSpPr>
        <p:spPr>
          <a:xfrm>
            <a:off x="7764526" y="2835922"/>
            <a:ext cx="386715" cy="97790"/>
          </a:xfrm>
          <a:custGeom>
            <a:avLst/>
            <a:gdLst/>
            <a:ahLst/>
            <a:cxnLst/>
            <a:rect l="l" t="t" r="r" b="b"/>
            <a:pathLst>
              <a:path w="386715" h="97789">
                <a:moveTo>
                  <a:pt x="0" y="48755"/>
                </a:moveTo>
                <a:lnTo>
                  <a:pt x="34139" y="21049"/>
                </a:lnTo>
                <a:lnTo>
                  <a:pt x="72681" y="10590"/>
                </a:lnTo>
                <a:lnTo>
                  <a:pt x="121866" y="3337"/>
                </a:lnTo>
                <a:lnTo>
                  <a:pt x="178937" y="0"/>
                </a:lnTo>
                <a:lnTo>
                  <a:pt x="200209" y="204"/>
                </a:lnTo>
                <a:lnTo>
                  <a:pt x="240281" y="1929"/>
                </a:lnTo>
                <a:lnTo>
                  <a:pt x="293237" y="7479"/>
                </a:lnTo>
                <a:lnTo>
                  <a:pt x="336053" y="16070"/>
                </a:lnTo>
                <a:lnTo>
                  <a:pt x="374339" y="31252"/>
                </a:lnTo>
                <a:lnTo>
                  <a:pt x="386681" y="44682"/>
                </a:lnTo>
                <a:lnTo>
                  <a:pt x="385783" y="50456"/>
                </a:lnTo>
                <a:lnTo>
                  <a:pt x="353563" y="75376"/>
                </a:lnTo>
                <a:lnTo>
                  <a:pt x="315688" y="86477"/>
                </a:lnTo>
                <a:lnTo>
                  <a:pt x="267239" y="94052"/>
                </a:lnTo>
                <a:lnTo>
                  <a:pt x="210945" y="97584"/>
                </a:lnTo>
                <a:lnTo>
                  <a:pt x="189475" y="97392"/>
                </a:lnTo>
                <a:lnTo>
                  <a:pt x="149105" y="95721"/>
                </a:lnTo>
                <a:lnTo>
                  <a:pt x="95863" y="90303"/>
                </a:lnTo>
                <a:lnTo>
                  <a:pt x="52815" y="81885"/>
                </a:lnTo>
                <a:lnTo>
                  <a:pt x="14036" y="66962"/>
                </a:lnTo>
                <a:lnTo>
                  <a:pt x="0" y="48755"/>
                </a:lnTo>
                <a:close/>
              </a:path>
            </a:pathLst>
          </a:custGeom>
          <a:ln w="9525">
            <a:solidFill>
              <a:srgbClr val="C0C0C0"/>
            </a:solidFill>
          </a:ln>
        </p:spPr>
        <p:txBody>
          <a:bodyPr wrap="square" lIns="0" tIns="0" rIns="0" bIns="0" rtlCol="0"/>
          <a:lstStyle/>
          <a:p>
            <a:endParaRPr/>
          </a:p>
        </p:txBody>
      </p:sp>
      <p:sp>
        <p:nvSpPr>
          <p:cNvPr id="77" name="object 77"/>
          <p:cNvSpPr/>
          <p:nvPr/>
        </p:nvSpPr>
        <p:spPr>
          <a:xfrm>
            <a:off x="7764526" y="2825945"/>
            <a:ext cx="388937" cy="60383"/>
          </a:xfrm>
          <a:prstGeom prst="rect">
            <a:avLst/>
          </a:prstGeom>
          <a:blipFill>
            <a:blip r:embed="rId20" cstate="print"/>
            <a:stretch>
              <a:fillRect/>
            </a:stretch>
          </a:blipFill>
        </p:spPr>
        <p:txBody>
          <a:bodyPr wrap="square" lIns="0" tIns="0" rIns="0" bIns="0" rtlCol="0"/>
          <a:lstStyle/>
          <a:p>
            <a:endParaRPr/>
          </a:p>
        </p:txBody>
      </p:sp>
      <p:sp>
        <p:nvSpPr>
          <p:cNvPr id="78" name="object 78"/>
          <p:cNvSpPr/>
          <p:nvPr/>
        </p:nvSpPr>
        <p:spPr>
          <a:xfrm>
            <a:off x="7762875" y="2759316"/>
            <a:ext cx="387288" cy="113795"/>
          </a:xfrm>
          <a:prstGeom prst="rect">
            <a:avLst/>
          </a:prstGeom>
          <a:blipFill>
            <a:blip r:embed="rId21" cstate="print"/>
            <a:stretch>
              <a:fillRect/>
            </a:stretch>
          </a:blipFill>
        </p:spPr>
        <p:txBody>
          <a:bodyPr wrap="square" lIns="0" tIns="0" rIns="0" bIns="0" rtlCol="0"/>
          <a:lstStyle/>
          <a:p>
            <a:endParaRPr/>
          </a:p>
        </p:txBody>
      </p:sp>
      <p:sp>
        <p:nvSpPr>
          <p:cNvPr id="79" name="object 79"/>
          <p:cNvSpPr/>
          <p:nvPr/>
        </p:nvSpPr>
        <p:spPr>
          <a:xfrm>
            <a:off x="7762875" y="2759316"/>
            <a:ext cx="387350" cy="114300"/>
          </a:xfrm>
          <a:custGeom>
            <a:avLst/>
            <a:gdLst/>
            <a:ahLst/>
            <a:cxnLst/>
            <a:rect l="l" t="t" r="r" b="b"/>
            <a:pathLst>
              <a:path w="387350" h="114300">
                <a:moveTo>
                  <a:pt x="0" y="56908"/>
                </a:moveTo>
                <a:lnTo>
                  <a:pt x="33479" y="24756"/>
                </a:lnTo>
                <a:lnTo>
                  <a:pt x="71305" y="12592"/>
                </a:lnTo>
                <a:lnTo>
                  <a:pt x="119613" y="4078"/>
                </a:lnTo>
                <a:lnTo>
                  <a:pt x="175721" y="0"/>
                </a:lnTo>
                <a:lnTo>
                  <a:pt x="197027" y="213"/>
                </a:lnTo>
                <a:lnTo>
                  <a:pt x="237111" y="2104"/>
                </a:lnTo>
                <a:lnTo>
                  <a:pt x="290061" y="8258"/>
                </a:lnTo>
                <a:lnTo>
                  <a:pt x="333042" y="17841"/>
                </a:lnTo>
                <a:lnTo>
                  <a:pt x="372199" y="34882"/>
                </a:lnTo>
                <a:lnTo>
                  <a:pt x="387288" y="55453"/>
                </a:lnTo>
                <a:lnTo>
                  <a:pt x="386291" y="61565"/>
                </a:lnTo>
                <a:lnTo>
                  <a:pt x="354004" y="88586"/>
                </a:lnTo>
                <a:lnTo>
                  <a:pt x="316345" y="100989"/>
                </a:lnTo>
                <a:lnTo>
                  <a:pt x="268229" y="109637"/>
                </a:lnTo>
                <a:lnTo>
                  <a:pt x="212322" y="113795"/>
                </a:lnTo>
                <a:lnTo>
                  <a:pt x="190966" y="113585"/>
                </a:lnTo>
                <a:lnTo>
                  <a:pt x="150807" y="111703"/>
                </a:lnTo>
                <a:lnTo>
                  <a:pt x="97778" y="105571"/>
                </a:lnTo>
                <a:lnTo>
                  <a:pt x="54729" y="96025"/>
                </a:lnTo>
                <a:lnTo>
                  <a:pt x="15439" y="79069"/>
                </a:lnTo>
                <a:lnTo>
                  <a:pt x="0" y="56908"/>
                </a:lnTo>
                <a:close/>
              </a:path>
            </a:pathLst>
          </a:custGeom>
          <a:ln w="9525">
            <a:solidFill>
              <a:srgbClr val="C0C0C0"/>
            </a:solidFill>
          </a:ln>
        </p:spPr>
        <p:txBody>
          <a:bodyPr wrap="square" lIns="0" tIns="0" rIns="0" bIns="0" rtlCol="0"/>
          <a:lstStyle/>
          <a:p>
            <a:endParaRPr/>
          </a:p>
        </p:txBody>
      </p:sp>
      <p:sp>
        <p:nvSpPr>
          <p:cNvPr id="80" name="object 80"/>
          <p:cNvSpPr/>
          <p:nvPr/>
        </p:nvSpPr>
        <p:spPr>
          <a:xfrm>
            <a:off x="7840726" y="2788411"/>
            <a:ext cx="219075" cy="53848"/>
          </a:xfrm>
          <a:prstGeom prst="rect">
            <a:avLst/>
          </a:prstGeom>
          <a:blipFill>
            <a:blip r:embed="rId22" cstate="print"/>
            <a:stretch>
              <a:fillRect/>
            </a:stretch>
          </a:blipFill>
        </p:spPr>
        <p:txBody>
          <a:bodyPr wrap="square" lIns="0" tIns="0" rIns="0" bIns="0" rtlCol="0"/>
          <a:lstStyle/>
          <a:p>
            <a:endParaRPr/>
          </a:p>
        </p:txBody>
      </p:sp>
      <p:sp>
        <p:nvSpPr>
          <p:cNvPr id="81" name="object 81"/>
          <p:cNvSpPr/>
          <p:nvPr/>
        </p:nvSpPr>
        <p:spPr>
          <a:xfrm>
            <a:off x="7840726" y="2788411"/>
            <a:ext cx="219075" cy="53975"/>
          </a:xfrm>
          <a:custGeom>
            <a:avLst/>
            <a:gdLst/>
            <a:ahLst/>
            <a:cxnLst/>
            <a:rect l="l" t="t" r="r" b="b"/>
            <a:pathLst>
              <a:path w="219075" h="53975">
                <a:moveTo>
                  <a:pt x="0" y="53848"/>
                </a:moveTo>
                <a:lnTo>
                  <a:pt x="67818" y="53848"/>
                </a:lnTo>
                <a:lnTo>
                  <a:pt x="135635" y="0"/>
                </a:lnTo>
                <a:lnTo>
                  <a:pt x="219075" y="0"/>
                </a:lnTo>
              </a:path>
            </a:pathLst>
          </a:custGeom>
          <a:ln w="12700">
            <a:solidFill>
              <a:srgbClr val="C0C0C0"/>
            </a:solidFill>
          </a:ln>
        </p:spPr>
        <p:txBody>
          <a:bodyPr wrap="square" lIns="0" tIns="0" rIns="0" bIns="0" rtlCol="0"/>
          <a:lstStyle/>
          <a:p>
            <a:endParaRPr/>
          </a:p>
        </p:txBody>
      </p:sp>
      <p:sp>
        <p:nvSpPr>
          <p:cNvPr id="82" name="object 82"/>
          <p:cNvSpPr/>
          <p:nvPr/>
        </p:nvSpPr>
        <p:spPr>
          <a:xfrm>
            <a:off x="7850505" y="2788411"/>
            <a:ext cx="199390" cy="53848"/>
          </a:xfrm>
          <a:prstGeom prst="rect">
            <a:avLst/>
          </a:prstGeom>
          <a:blipFill>
            <a:blip r:embed="rId23" cstate="print"/>
            <a:stretch>
              <a:fillRect/>
            </a:stretch>
          </a:blipFill>
        </p:spPr>
        <p:txBody>
          <a:bodyPr wrap="square" lIns="0" tIns="0" rIns="0" bIns="0" rtlCol="0"/>
          <a:lstStyle/>
          <a:p>
            <a:endParaRPr/>
          </a:p>
        </p:txBody>
      </p:sp>
      <p:sp>
        <p:nvSpPr>
          <p:cNvPr id="83" name="object 83"/>
          <p:cNvSpPr/>
          <p:nvPr/>
        </p:nvSpPr>
        <p:spPr>
          <a:xfrm>
            <a:off x="7850505" y="2788411"/>
            <a:ext cx="199390" cy="53975"/>
          </a:xfrm>
          <a:custGeom>
            <a:avLst/>
            <a:gdLst/>
            <a:ahLst/>
            <a:cxnLst/>
            <a:rect l="l" t="t" r="r" b="b"/>
            <a:pathLst>
              <a:path w="199390" h="53975">
                <a:moveTo>
                  <a:pt x="0" y="0"/>
                </a:moveTo>
                <a:lnTo>
                  <a:pt x="67945" y="0"/>
                </a:lnTo>
                <a:lnTo>
                  <a:pt x="135763" y="53848"/>
                </a:lnTo>
                <a:lnTo>
                  <a:pt x="199390" y="53848"/>
                </a:lnTo>
              </a:path>
            </a:pathLst>
          </a:custGeom>
          <a:ln w="12700">
            <a:solidFill>
              <a:srgbClr val="C0C0C0"/>
            </a:solidFill>
          </a:ln>
        </p:spPr>
        <p:txBody>
          <a:bodyPr wrap="square" lIns="0" tIns="0" rIns="0" bIns="0" rtlCol="0"/>
          <a:lstStyle/>
          <a:p>
            <a:endParaRPr/>
          </a:p>
        </p:txBody>
      </p:sp>
      <p:sp>
        <p:nvSpPr>
          <p:cNvPr id="84" name="object 84"/>
          <p:cNvSpPr/>
          <p:nvPr/>
        </p:nvSpPr>
        <p:spPr>
          <a:xfrm>
            <a:off x="7764526" y="2812923"/>
            <a:ext cx="0" cy="76835"/>
          </a:xfrm>
          <a:custGeom>
            <a:avLst/>
            <a:gdLst/>
            <a:ahLst/>
            <a:cxnLst/>
            <a:rect l="l" t="t" r="r" b="b"/>
            <a:pathLst>
              <a:path h="76835">
                <a:moveTo>
                  <a:pt x="0" y="0"/>
                </a:moveTo>
                <a:lnTo>
                  <a:pt x="0" y="76707"/>
                </a:lnTo>
              </a:path>
            </a:pathLst>
          </a:custGeom>
          <a:ln w="9525">
            <a:solidFill>
              <a:srgbClr val="C0C0C0"/>
            </a:solidFill>
          </a:ln>
        </p:spPr>
        <p:txBody>
          <a:bodyPr wrap="square" lIns="0" tIns="0" rIns="0" bIns="0" rtlCol="0"/>
          <a:lstStyle/>
          <a:p>
            <a:endParaRPr/>
          </a:p>
        </p:txBody>
      </p:sp>
      <p:sp>
        <p:nvSpPr>
          <p:cNvPr id="85" name="object 85"/>
          <p:cNvSpPr/>
          <p:nvPr/>
        </p:nvSpPr>
        <p:spPr>
          <a:xfrm>
            <a:off x="8150225" y="2816225"/>
            <a:ext cx="0" cy="75565"/>
          </a:xfrm>
          <a:custGeom>
            <a:avLst/>
            <a:gdLst/>
            <a:ahLst/>
            <a:cxnLst/>
            <a:rect l="l" t="t" r="r" b="b"/>
            <a:pathLst>
              <a:path h="75564">
                <a:moveTo>
                  <a:pt x="0" y="0"/>
                </a:moveTo>
                <a:lnTo>
                  <a:pt x="0" y="75057"/>
                </a:lnTo>
              </a:path>
            </a:pathLst>
          </a:custGeom>
          <a:ln w="9525">
            <a:solidFill>
              <a:srgbClr val="C0C0C0"/>
            </a:solidFill>
          </a:ln>
        </p:spPr>
        <p:txBody>
          <a:bodyPr wrap="square" lIns="0" tIns="0" rIns="0" bIns="0" rtlCol="0"/>
          <a:lstStyle/>
          <a:p>
            <a:endParaRPr/>
          </a:p>
        </p:txBody>
      </p:sp>
      <p:sp>
        <p:nvSpPr>
          <p:cNvPr id="86" name="object 86"/>
          <p:cNvSpPr/>
          <p:nvPr/>
        </p:nvSpPr>
        <p:spPr>
          <a:xfrm>
            <a:off x="7691501" y="2470797"/>
            <a:ext cx="386681" cy="97584"/>
          </a:xfrm>
          <a:prstGeom prst="rect">
            <a:avLst/>
          </a:prstGeom>
          <a:blipFill>
            <a:blip r:embed="rId19" cstate="print"/>
            <a:stretch>
              <a:fillRect/>
            </a:stretch>
          </a:blipFill>
        </p:spPr>
        <p:txBody>
          <a:bodyPr wrap="square" lIns="0" tIns="0" rIns="0" bIns="0" rtlCol="0"/>
          <a:lstStyle/>
          <a:p>
            <a:endParaRPr/>
          </a:p>
        </p:txBody>
      </p:sp>
      <p:sp>
        <p:nvSpPr>
          <p:cNvPr id="87" name="object 87"/>
          <p:cNvSpPr/>
          <p:nvPr/>
        </p:nvSpPr>
        <p:spPr>
          <a:xfrm>
            <a:off x="7691501" y="2470797"/>
            <a:ext cx="386715" cy="97790"/>
          </a:xfrm>
          <a:custGeom>
            <a:avLst/>
            <a:gdLst/>
            <a:ahLst/>
            <a:cxnLst/>
            <a:rect l="l" t="t" r="r" b="b"/>
            <a:pathLst>
              <a:path w="386715" h="97789">
                <a:moveTo>
                  <a:pt x="0" y="48755"/>
                </a:moveTo>
                <a:lnTo>
                  <a:pt x="34139" y="21049"/>
                </a:lnTo>
                <a:lnTo>
                  <a:pt x="72681" y="10590"/>
                </a:lnTo>
                <a:lnTo>
                  <a:pt x="121866" y="3337"/>
                </a:lnTo>
                <a:lnTo>
                  <a:pt x="178937" y="0"/>
                </a:lnTo>
                <a:lnTo>
                  <a:pt x="200209" y="204"/>
                </a:lnTo>
                <a:lnTo>
                  <a:pt x="240281" y="1929"/>
                </a:lnTo>
                <a:lnTo>
                  <a:pt x="293237" y="7479"/>
                </a:lnTo>
                <a:lnTo>
                  <a:pt x="336053" y="16070"/>
                </a:lnTo>
                <a:lnTo>
                  <a:pt x="374339" y="31252"/>
                </a:lnTo>
                <a:lnTo>
                  <a:pt x="386681" y="44682"/>
                </a:lnTo>
                <a:lnTo>
                  <a:pt x="385783" y="50456"/>
                </a:lnTo>
                <a:lnTo>
                  <a:pt x="353563" y="75376"/>
                </a:lnTo>
                <a:lnTo>
                  <a:pt x="315688" y="86477"/>
                </a:lnTo>
                <a:lnTo>
                  <a:pt x="267239" y="94052"/>
                </a:lnTo>
                <a:lnTo>
                  <a:pt x="210945" y="97584"/>
                </a:lnTo>
                <a:lnTo>
                  <a:pt x="189475" y="97392"/>
                </a:lnTo>
                <a:lnTo>
                  <a:pt x="149105" y="95721"/>
                </a:lnTo>
                <a:lnTo>
                  <a:pt x="95863" y="90303"/>
                </a:lnTo>
                <a:lnTo>
                  <a:pt x="52815" y="81885"/>
                </a:lnTo>
                <a:lnTo>
                  <a:pt x="14036" y="66962"/>
                </a:lnTo>
                <a:lnTo>
                  <a:pt x="0" y="48755"/>
                </a:lnTo>
                <a:close/>
              </a:path>
            </a:pathLst>
          </a:custGeom>
          <a:ln w="9525">
            <a:solidFill>
              <a:srgbClr val="C0C0C0"/>
            </a:solidFill>
          </a:ln>
        </p:spPr>
        <p:txBody>
          <a:bodyPr wrap="square" lIns="0" tIns="0" rIns="0" bIns="0" rtlCol="0"/>
          <a:lstStyle/>
          <a:p>
            <a:endParaRPr/>
          </a:p>
        </p:txBody>
      </p:sp>
      <p:sp>
        <p:nvSpPr>
          <p:cNvPr id="88" name="object 88"/>
          <p:cNvSpPr/>
          <p:nvPr/>
        </p:nvSpPr>
        <p:spPr>
          <a:xfrm>
            <a:off x="7691501" y="2460820"/>
            <a:ext cx="388937" cy="60383"/>
          </a:xfrm>
          <a:prstGeom prst="rect">
            <a:avLst/>
          </a:prstGeom>
          <a:blipFill>
            <a:blip r:embed="rId15" cstate="print"/>
            <a:stretch>
              <a:fillRect/>
            </a:stretch>
          </a:blipFill>
        </p:spPr>
        <p:txBody>
          <a:bodyPr wrap="square" lIns="0" tIns="0" rIns="0" bIns="0" rtlCol="0"/>
          <a:lstStyle/>
          <a:p>
            <a:endParaRPr/>
          </a:p>
        </p:txBody>
      </p:sp>
      <p:sp>
        <p:nvSpPr>
          <p:cNvPr id="89" name="object 89"/>
          <p:cNvSpPr/>
          <p:nvPr/>
        </p:nvSpPr>
        <p:spPr>
          <a:xfrm>
            <a:off x="7689850" y="2394191"/>
            <a:ext cx="387288" cy="113795"/>
          </a:xfrm>
          <a:prstGeom prst="rect">
            <a:avLst/>
          </a:prstGeom>
          <a:blipFill>
            <a:blip r:embed="rId16" cstate="print"/>
            <a:stretch>
              <a:fillRect/>
            </a:stretch>
          </a:blipFill>
        </p:spPr>
        <p:txBody>
          <a:bodyPr wrap="square" lIns="0" tIns="0" rIns="0" bIns="0" rtlCol="0"/>
          <a:lstStyle/>
          <a:p>
            <a:endParaRPr/>
          </a:p>
        </p:txBody>
      </p:sp>
      <p:sp>
        <p:nvSpPr>
          <p:cNvPr id="90" name="object 90"/>
          <p:cNvSpPr/>
          <p:nvPr/>
        </p:nvSpPr>
        <p:spPr>
          <a:xfrm>
            <a:off x="7689850" y="2394191"/>
            <a:ext cx="387350" cy="114300"/>
          </a:xfrm>
          <a:custGeom>
            <a:avLst/>
            <a:gdLst/>
            <a:ahLst/>
            <a:cxnLst/>
            <a:rect l="l" t="t" r="r" b="b"/>
            <a:pathLst>
              <a:path w="387350" h="114300">
                <a:moveTo>
                  <a:pt x="0" y="56908"/>
                </a:moveTo>
                <a:lnTo>
                  <a:pt x="33479" y="24756"/>
                </a:lnTo>
                <a:lnTo>
                  <a:pt x="71305" y="12592"/>
                </a:lnTo>
                <a:lnTo>
                  <a:pt x="119613" y="4078"/>
                </a:lnTo>
                <a:lnTo>
                  <a:pt x="175721" y="0"/>
                </a:lnTo>
                <a:lnTo>
                  <a:pt x="197027" y="213"/>
                </a:lnTo>
                <a:lnTo>
                  <a:pt x="237111" y="2104"/>
                </a:lnTo>
                <a:lnTo>
                  <a:pt x="290061" y="8258"/>
                </a:lnTo>
                <a:lnTo>
                  <a:pt x="333042" y="17841"/>
                </a:lnTo>
                <a:lnTo>
                  <a:pt x="372199" y="34882"/>
                </a:lnTo>
                <a:lnTo>
                  <a:pt x="387288" y="55453"/>
                </a:lnTo>
                <a:lnTo>
                  <a:pt x="386291" y="61565"/>
                </a:lnTo>
                <a:lnTo>
                  <a:pt x="354004" y="88586"/>
                </a:lnTo>
                <a:lnTo>
                  <a:pt x="316345" y="100989"/>
                </a:lnTo>
                <a:lnTo>
                  <a:pt x="268229" y="109637"/>
                </a:lnTo>
                <a:lnTo>
                  <a:pt x="212322" y="113795"/>
                </a:lnTo>
                <a:lnTo>
                  <a:pt x="190966" y="113585"/>
                </a:lnTo>
                <a:lnTo>
                  <a:pt x="150807" y="111703"/>
                </a:lnTo>
                <a:lnTo>
                  <a:pt x="97778" y="105571"/>
                </a:lnTo>
                <a:lnTo>
                  <a:pt x="54729" y="96025"/>
                </a:lnTo>
                <a:lnTo>
                  <a:pt x="15439" y="79069"/>
                </a:lnTo>
                <a:lnTo>
                  <a:pt x="0" y="56908"/>
                </a:lnTo>
                <a:close/>
              </a:path>
            </a:pathLst>
          </a:custGeom>
          <a:ln w="9525">
            <a:solidFill>
              <a:srgbClr val="C0C0C0"/>
            </a:solidFill>
          </a:ln>
        </p:spPr>
        <p:txBody>
          <a:bodyPr wrap="square" lIns="0" tIns="0" rIns="0" bIns="0" rtlCol="0"/>
          <a:lstStyle/>
          <a:p>
            <a:endParaRPr/>
          </a:p>
        </p:txBody>
      </p:sp>
      <p:sp>
        <p:nvSpPr>
          <p:cNvPr id="91" name="object 91"/>
          <p:cNvSpPr/>
          <p:nvPr/>
        </p:nvSpPr>
        <p:spPr>
          <a:xfrm>
            <a:off x="7767701" y="2423286"/>
            <a:ext cx="219075" cy="53848"/>
          </a:xfrm>
          <a:prstGeom prst="rect">
            <a:avLst/>
          </a:prstGeom>
          <a:blipFill>
            <a:blip r:embed="rId17" cstate="print"/>
            <a:stretch>
              <a:fillRect/>
            </a:stretch>
          </a:blipFill>
        </p:spPr>
        <p:txBody>
          <a:bodyPr wrap="square" lIns="0" tIns="0" rIns="0" bIns="0" rtlCol="0"/>
          <a:lstStyle/>
          <a:p>
            <a:endParaRPr/>
          </a:p>
        </p:txBody>
      </p:sp>
      <p:sp>
        <p:nvSpPr>
          <p:cNvPr id="92" name="object 92"/>
          <p:cNvSpPr/>
          <p:nvPr/>
        </p:nvSpPr>
        <p:spPr>
          <a:xfrm>
            <a:off x="7767701" y="2423286"/>
            <a:ext cx="219075" cy="53975"/>
          </a:xfrm>
          <a:custGeom>
            <a:avLst/>
            <a:gdLst/>
            <a:ahLst/>
            <a:cxnLst/>
            <a:rect l="l" t="t" r="r" b="b"/>
            <a:pathLst>
              <a:path w="219075" h="53975">
                <a:moveTo>
                  <a:pt x="0" y="53848"/>
                </a:moveTo>
                <a:lnTo>
                  <a:pt x="67818" y="53848"/>
                </a:lnTo>
                <a:lnTo>
                  <a:pt x="135635" y="0"/>
                </a:lnTo>
                <a:lnTo>
                  <a:pt x="219075" y="0"/>
                </a:lnTo>
              </a:path>
            </a:pathLst>
          </a:custGeom>
          <a:ln w="12700">
            <a:solidFill>
              <a:srgbClr val="C0C0C0"/>
            </a:solidFill>
          </a:ln>
        </p:spPr>
        <p:txBody>
          <a:bodyPr wrap="square" lIns="0" tIns="0" rIns="0" bIns="0" rtlCol="0"/>
          <a:lstStyle/>
          <a:p>
            <a:endParaRPr/>
          </a:p>
        </p:txBody>
      </p:sp>
      <p:sp>
        <p:nvSpPr>
          <p:cNvPr id="93" name="object 93"/>
          <p:cNvSpPr/>
          <p:nvPr/>
        </p:nvSpPr>
        <p:spPr>
          <a:xfrm>
            <a:off x="7777480" y="2423286"/>
            <a:ext cx="199390" cy="53848"/>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7777480" y="2423286"/>
            <a:ext cx="199390" cy="53975"/>
          </a:xfrm>
          <a:custGeom>
            <a:avLst/>
            <a:gdLst/>
            <a:ahLst/>
            <a:cxnLst/>
            <a:rect l="l" t="t" r="r" b="b"/>
            <a:pathLst>
              <a:path w="199390" h="53975">
                <a:moveTo>
                  <a:pt x="0" y="0"/>
                </a:moveTo>
                <a:lnTo>
                  <a:pt x="67945" y="0"/>
                </a:lnTo>
                <a:lnTo>
                  <a:pt x="135763" y="53848"/>
                </a:lnTo>
                <a:lnTo>
                  <a:pt x="199390" y="53848"/>
                </a:lnTo>
              </a:path>
            </a:pathLst>
          </a:custGeom>
          <a:ln w="12700">
            <a:solidFill>
              <a:srgbClr val="C0C0C0"/>
            </a:solidFill>
          </a:ln>
        </p:spPr>
        <p:txBody>
          <a:bodyPr wrap="square" lIns="0" tIns="0" rIns="0" bIns="0" rtlCol="0"/>
          <a:lstStyle/>
          <a:p>
            <a:endParaRPr/>
          </a:p>
        </p:txBody>
      </p:sp>
      <p:sp>
        <p:nvSpPr>
          <p:cNvPr id="95" name="object 95"/>
          <p:cNvSpPr/>
          <p:nvPr/>
        </p:nvSpPr>
        <p:spPr>
          <a:xfrm>
            <a:off x="7691501" y="2447798"/>
            <a:ext cx="0" cy="76835"/>
          </a:xfrm>
          <a:custGeom>
            <a:avLst/>
            <a:gdLst/>
            <a:ahLst/>
            <a:cxnLst/>
            <a:rect l="l" t="t" r="r" b="b"/>
            <a:pathLst>
              <a:path h="76835">
                <a:moveTo>
                  <a:pt x="0" y="0"/>
                </a:moveTo>
                <a:lnTo>
                  <a:pt x="0" y="76707"/>
                </a:lnTo>
              </a:path>
            </a:pathLst>
          </a:custGeom>
          <a:ln w="9525">
            <a:solidFill>
              <a:srgbClr val="C0C0C0"/>
            </a:solidFill>
          </a:ln>
        </p:spPr>
        <p:txBody>
          <a:bodyPr wrap="square" lIns="0" tIns="0" rIns="0" bIns="0" rtlCol="0"/>
          <a:lstStyle/>
          <a:p>
            <a:endParaRPr/>
          </a:p>
        </p:txBody>
      </p:sp>
      <p:sp>
        <p:nvSpPr>
          <p:cNvPr id="96" name="object 96"/>
          <p:cNvSpPr/>
          <p:nvPr/>
        </p:nvSpPr>
        <p:spPr>
          <a:xfrm>
            <a:off x="8077200" y="2451100"/>
            <a:ext cx="0" cy="75565"/>
          </a:xfrm>
          <a:custGeom>
            <a:avLst/>
            <a:gdLst/>
            <a:ahLst/>
            <a:cxnLst/>
            <a:rect l="l" t="t" r="r" b="b"/>
            <a:pathLst>
              <a:path h="75564">
                <a:moveTo>
                  <a:pt x="0" y="0"/>
                </a:moveTo>
                <a:lnTo>
                  <a:pt x="0" y="75057"/>
                </a:lnTo>
              </a:path>
            </a:pathLst>
          </a:custGeom>
          <a:ln w="9525">
            <a:solidFill>
              <a:srgbClr val="C0C0C0"/>
            </a:solidFill>
          </a:ln>
        </p:spPr>
        <p:txBody>
          <a:bodyPr wrap="square" lIns="0" tIns="0" rIns="0" bIns="0" rtlCol="0"/>
          <a:lstStyle/>
          <a:p>
            <a:endParaRPr/>
          </a:p>
        </p:txBody>
      </p:sp>
      <p:sp>
        <p:nvSpPr>
          <p:cNvPr id="97" name="object 97"/>
          <p:cNvSpPr/>
          <p:nvPr/>
        </p:nvSpPr>
        <p:spPr>
          <a:xfrm>
            <a:off x="7739506" y="3735689"/>
            <a:ext cx="488061" cy="115476"/>
          </a:xfrm>
          <a:prstGeom prst="rect">
            <a:avLst/>
          </a:prstGeom>
          <a:blipFill>
            <a:blip r:embed="rId24" cstate="print"/>
            <a:stretch>
              <a:fillRect/>
            </a:stretch>
          </a:blipFill>
        </p:spPr>
        <p:txBody>
          <a:bodyPr wrap="square" lIns="0" tIns="0" rIns="0" bIns="0" rtlCol="0"/>
          <a:lstStyle/>
          <a:p>
            <a:endParaRPr/>
          </a:p>
        </p:txBody>
      </p:sp>
      <p:sp>
        <p:nvSpPr>
          <p:cNvPr id="98" name="object 98"/>
          <p:cNvSpPr/>
          <p:nvPr/>
        </p:nvSpPr>
        <p:spPr>
          <a:xfrm>
            <a:off x="7739506" y="3735689"/>
            <a:ext cx="488315" cy="115570"/>
          </a:xfrm>
          <a:custGeom>
            <a:avLst/>
            <a:gdLst/>
            <a:ahLst/>
            <a:cxnLst/>
            <a:rect l="l" t="t" r="r" b="b"/>
            <a:pathLst>
              <a:path w="488315" h="115570">
                <a:moveTo>
                  <a:pt x="0" y="57673"/>
                </a:moveTo>
                <a:lnTo>
                  <a:pt x="27894" y="30834"/>
                </a:lnTo>
                <a:lnTo>
                  <a:pt x="73146" y="16433"/>
                </a:lnTo>
                <a:lnTo>
                  <a:pt x="118118" y="8173"/>
                </a:lnTo>
                <a:lnTo>
                  <a:pt x="170595" y="2555"/>
                </a:lnTo>
                <a:lnTo>
                  <a:pt x="208881" y="485"/>
                </a:lnTo>
                <a:lnTo>
                  <a:pt x="228820" y="0"/>
                </a:lnTo>
                <a:lnTo>
                  <a:pt x="251008" y="175"/>
                </a:lnTo>
                <a:lnTo>
                  <a:pt x="293344" y="1638"/>
                </a:lnTo>
                <a:lnTo>
                  <a:pt x="332616" y="4481"/>
                </a:lnTo>
                <a:lnTo>
                  <a:pt x="384881" y="11072"/>
                </a:lnTo>
                <a:lnTo>
                  <a:pt x="427944" y="20092"/>
                </a:lnTo>
                <a:lnTo>
                  <a:pt x="468651" y="35198"/>
                </a:lnTo>
                <a:lnTo>
                  <a:pt x="488061" y="57673"/>
                </a:lnTo>
                <a:lnTo>
                  <a:pt x="487231" y="62487"/>
                </a:lnTo>
                <a:lnTo>
                  <a:pt x="450604" y="88532"/>
                </a:lnTo>
                <a:lnTo>
                  <a:pt x="400828" y="102062"/>
                </a:lnTo>
                <a:lnTo>
                  <a:pt x="353152" y="109495"/>
                </a:lnTo>
                <a:lnTo>
                  <a:pt x="298567" y="114137"/>
                </a:lnTo>
                <a:lnTo>
                  <a:pt x="259209" y="115476"/>
                </a:lnTo>
                <a:lnTo>
                  <a:pt x="237025" y="115300"/>
                </a:lnTo>
                <a:lnTo>
                  <a:pt x="194697" y="113836"/>
                </a:lnTo>
                <a:lnTo>
                  <a:pt x="155431" y="110991"/>
                </a:lnTo>
                <a:lnTo>
                  <a:pt x="103172" y="104394"/>
                </a:lnTo>
                <a:lnTo>
                  <a:pt x="60113" y="95360"/>
                </a:lnTo>
                <a:lnTo>
                  <a:pt x="19409" y="80222"/>
                </a:lnTo>
                <a:lnTo>
                  <a:pt x="0" y="57673"/>
                </a:lnTo>
                <a:close/>
              </a:path>
            </a:pathLst>
          </a:custGeom>
          <a:ln w="9525">
            <a:solidFill>
              <a:srgbClr val="C0C0C0"/>
            </a:solidFill>
          </a:ln>
        </p:spPr>
        <p:txBody>
          <a:bodyPr wrap="square" lIns="0" tIns="0" rIns="0" bIns="0" rtlCol="0"/>
          <a:lstStyle/>
          <a:p>
            <a:endParaRPr/>
          </a:p>
        </p:txBody>
      </p:sp>
      <p:sp>
        <p:nvSpPr>
          <p:cNvPr id="99" name="object 99"/>
          <p:cNvSpPr/>
          <p:nvPr/>
        </p:nvSpPr>
        <p:spPr>
          <a:xfrm>
            <a:off x="7739506" y="3724032"/>
            <a:ext cx="490118" cy="71362"/>
          </a:xfrm>
          <a:prstGeom prst="rect">
            <a:avLst/>
          </a:prstGeom>
          <a:blipFill>
            <a:blip r:embed="rId25" cstate="print"/>
            <a:stretch>
              <a:fillRect/>
            </a:stretch>
          </a:blipFill>
        </p:spPr>
        <p:txBody>
          <a:bodyPr wrap="square" lIns="0" tIns="0" rIns="0" bIns="0" rtlCol="0"/>
          <a:lstStyle/>
          <a:p>
            <a:endParaRPr/>
          </a:p>
        </p:txBody>
      </p:sp>
      <p:sp>
        <p:nvSpPr>
          <p:cNvPr id="100" name="object 100"/>
          <p:cNvSpPr/>
          <p:nvPr/>
        </p:nvSpPr>
        <p:spPr>
          <a:xfrm>
            <a:off x="7737475" y="3645099"/>
            <a:ext cx="488060" cy="134605"/>
          </a:xfrm>
          <a:prstGeom prst="rect">
            <a:avLst/>
          </a:prstGeom>
          <a:blipFill>
            <a:blip r:embed="rId26" cstate="print"/>
            <a:stretch>
              <a:fillRect/>
            </a:stretch>
          </a:blipFill>
        </p:spPr>
        <p:txBody>
          <a:bodyPr wrap="square" lIns="0" tIns="0" rIns="0" bIns="0" rtlCol="0"/>
          <a:lstStyle/>
          <a:p>
            <a:endParaRPr/>
          </a:p>
        </p:txBody>
      </p:sp>
      <p:sp>
        <p:nvSpPr>
          <p:cNvPr id="101" name="object 101"/>
          <p:cNvSpPr/>
          <p:nvPr/>
        </p:nvSpPr>
        <p:spPr>
          <a:xfrm>
            <a:off x="7737475" y="3645099"/>
            <a:ext cx="488315" cy="134620"/>
          </a:xfrm>
          <a:custGeom>
            <a:avLst/>
            <a:gdLst/>
            <a:ahLst/>
            <a:cxnLst/>
            <a:rect l="l" t="t" r="r" b="b"/>
            <a:pathLst>
              <a:path w="488315" h="134620">
                <a:moveTo>
                  <a:pt x="0" y="67363"/>
                </a:moveTo>
                <a:lnTo>
                  <a:pt x="27383" y="36223"/>
                </a:lnTo>
                <a:lnTo>
                  <a:pt x="71850" y="19474"/>
                </a:lnTo>
                <a:lnTo>
                  <a:pt x="116085" y="9814"/>
                </a:lnTo>
                <a:lnTo>
                  <a:pt x="167753" y="3165"/>
                </a:lnTo>
                <a:lnTo>
                  <a:pt x="225148" y="0"/>
                </a:lnTo>
                <a:lnTo>
                  <a:pt x="247860" y="195"/>
                </a:lnTo>
                <a:lnTo>
                  <a:pt x="291089" y="1885"/>
                </a:lnTo>
                <a:lnTo>
                  <a:pt x="331067" y="5190"/>
                </a:lnTo>
                <a:lnTo>
                  <a:pt x="384088" y="12872"/>
                </a:lnTo>
                <a:lnTo>
                  <a:pt x="427609" y="23402"/>
                </a:lnTo>
                <a:lnTo>
                  <a:pt x="468593" y="41058"/>
                </a:lnTo>
                <a:lnTo>
                  <a:pt x="488060" y="67363"/>
                </a:lnTo>
                <a:lnTo>
                  <a:pt x="487246" y="72909"/>
                </a:lnTo>
                <a:lnTo>
                  <a:pt x="451267" y="102979"/>
                </a:lnTo>
                <a:lnTo>
                  <a:pt x="402321" y="118685"/>
                </a:lnTo>
                <a:lnTo>
                  <a:pt x="355392" y="127384"/>
                </a:lnTo>
                <a:lnTo>
                  <a:pt x="301608" y="132914"/>
                </a:lnTo>
                <a:lnTo>
                  <a:pt x="262789" y="134605"/>
                </a:lnTo>
                <a:lnTo>
                  <a:pt x="240094" y="134409"/>
                </a:lnTo>
                <a:lnTo>
                  <a:pt x="196895" y="132719"/>
                </a:lnTo>
                <a:lnTo>
                  <a:pt x="156941" y="129414"/>
                </a:lnTo>
                <a:lnTo>
                  <a:pt x="103945" y="121737"/>
                </a:lnTo>
                <a:lnTo>
                  <a:pt x="60439" y="111219"/>
                </a:lnTo>
                <a:lnTo>
                  <a:pt x="19465" y="93596"/>
                </a:lnTo>
                <a:lnTo>
                  <a:pt x="0" y="67363"/>
                </a:lnTo>
                <a:close/>
              </a:path>
            </a:pathLst>
          </a:custGeom>
          <a:ln w="9525">
            <a:solidFill>
              <a:srgbClr val="C0C0C0"/>
            </a:solidFill>
          </a:ln>
        </p:spPr>
        <p:txBody>
          <a:bodyPr wrap="square" lIns="0" tIns="0" rIns="0" bIns="0" rtlCol="0"/>
          <a:lstStyle/>
          <a:p>
            <a:endParaRPr/>
          </a:p>
        </p:txBody>
      </p:sp>
      <p:sp>
        <p:nvSpPr>
          <p:cNvPr id="102" name="object 102"/>
          <p:cNvSpPr/>
          <p:nvPr/>
        </p:nvSpPr>
        <p:spPr>
          <a:xfrm>
            <a:off x="7835518" y="3679571"/>
            <a:ext cx="276098" cy="63754"/>
          </a:xfrm>
          <a:prstGeom prst="rect">
            <a:avLst/>
          </a:prstGeom>
          <a:blipFill>
            <a:blip r:embed="rId27" cstate="print"/>
            <a:stretch>
              <a:fillRect/>
            </a:stretch>
          </a:blipFill>
        </p:spPr>
        <p:txBody>
          <a:bodyPr wrap="square" lIns="0" tIns="0" rIns="0" bIns="0" rtlCol="0"/>
          <a:lstStyle/>
          <a:p>
            <a:endParaRPr/>
          </a:p>
        </p:txBody>
      </p:sp>
      <p:sp>
        <p:nvSpPr>
          <p:cNvPr id="103" name="object 103"/>
          <p:cNvSpPr/>
          <p:nvPr/>
        </p:nvSpPr>
        <p:spPr>
          <a:xfrm>
            <a:off x="7835518" y="3679571"/>
            <a:ext cx="276225" cy="64135"/>
          </a:xfrm>
          <a:custGeom>
            <a:avLst/>
            <a:gdLst/>
            <a:ahLst/>
            <a:cxnLst/>
            <a:rect l="l" t="t" r="r" b="b"/>
            <a:pathLst>
              <a:path w="276225" h="64135">
                <a:moveTo>
                  <a:pt x="0" y="63753"/>
                </a:moveTo>
                <a:lnTo>
                  <a:pt x="85471" y="63753"/>
                </a:lnTo>
                <a:lnTo>
                  <a:pt x="170941" y="0"/>
                </a:lnTo>
                <a:lnTo>
                  <a:pt x="276098" y="0"/>
                </a:lnTo>
              </a:path>
            </a:pathLst>
          </a:custGeom>
          <a:ln w="12700">
            <a:solidFill>
              <a:srgbClr val="C0C0C0"/>
            </a:solidFill>
          </a:ln>
        </p:spPr>
        <p:txBody>
          <a:bodyPr wrap="square" lIns="0" tIns="0" rIns="0" bIns="0" rtlCol="0"/>
          <a:lstStyle/>
          <a:p>
            <a:endParaRPr/>
          </a:p>
        </p:txBody>
      </p:sp>
      <p:sp>
        <p:nvSpPr>
          <p:cNvPr id="104" name="object 104"/>
          <p:cNvSpPr/>
          <p:nvPr/>
        </p:nvSpPr>
        <p:spPr>
          <a:xfrm>
            <a:off x="7847965" y="3679571"/>
            <a:ext cx="251078" cy="63754"/>
          </a:xfrm>
          <a:prstGeom prst="rect">
            <a:avLst/>
          </a:prstGeom>
          <a:blipFill>
            <a:blip r:embed="rId28" cstate="print"/>
            <a:stretch>
              <a:fillRect/>
            </a:stretch>
          </a:blipFill>
        </p:spPr>
        <p:txBody>
          <a:bodyPr wrap="square" lIns="0" tIns="0" rIns="0" bIns="0" rtlCol="0"/>
          <a:lstStyle/>
          <a:p>
            <a:endParaRPr/>
          </a:p>
        </p:txBody>
      </p:sp>
      <p:sp>
        <p:nvSpPr>
          <p:cNvPr id="105" name="object 105"/>
          <p:cNvSpPr/>
          <p:nvPr/>
        </p:nvSpPr>
        <p:spPr>
          <a:xfrm>
            <a:off x="7847965" y="3679571"/>
            <a:ext cx="251460" cy="64135"/>
          </a:xfrm>
          <a:custGeom>
            <a:avLst/>
            <a:gdLst/>
            <a:ahLst/>
            <a:cxnLst/>
            <a:rect l="l" t="t" r="r" b="b"/>
            <a:pathLst>
              <a:path w="251459" h="64135">
                <a:moveTo>
                  <a:pt x="0" y="0"/>
                </a:moveTo>
                <a:lnTo>
                  <a:pt x="85470" y="0"/>
                </a:lnTo>
                <a:lnTo>
                  <a:pt x="170941" y="63753"/>
                </a:lnTo>
                <a:lnTo>
                  <a:pt x="251078" y="63753"/>
                </a:lnTo>
              </a:path>
            </a:pathLst>
          </a:custGeom>
          <a:ln w="12700">
            <a:solidFill>
              <a:srgbClr val="C0C0C0"/>
            </a:solidFill>
          </a:ln>
        </p:spPr>
        <p:txBody>
          <a:bodyPr wrap="square" lIns="0" tIns="0" rIns="0" bIns="0" rtlCol="0"/>
          <a:lstStyle/>
          <a:p>
            <a:endParaRPr/>
          </a:p>
        </p:txBody>
      </p:sp>
      <p:sp>
        <p:nvSpPr>
          <p:cNvPr id="106" name="object 106"/>
          <p:cNvSpPr/>
          <p:nvPr/>
        </p:nvSpPr>
        <p:spPr>
          <a:xfrm>
            <a:off x="7739506" y="3708527"/>
            <a:ext cx="0" cy="90805"/>
          </a:xfrm>
          <a:custGeom>
            <a:avLst/>
            <a:gdLst/>
            <a:ahLst/>
            <a:cxnLst/>
            <a:rect l="l" t="t" r="r" b="b"/>
            <a:pathLst>
              <a:path h="90804">
                <a:moveTo>
                  <a:pt x="0" y="0"/>
                </a:moveTo>
                <a:lnTo>
                  <a:pt x="0" y="90678"/>
                </a:lnTo>
              </a:path>
            </a:pathLst>
          </a:custGeom>
          <a:ln w="9525">
            <a:solidFill>
              <a:srgbClr val="C0C0C0"/>
            </a:solidFill>
          </a:ln>
        </p:spPr>
        <p:txBody>
          <a:bodyPr wrap="square" lIns="0" tIns="0" rIns="0" bIns="0" rtlCol="0"/>
          <a:lstStyle/>
          <a:p>
            <a:endParaRPr/>
          </a:p>
        </p:txBody>
      </p:sp>
      <p:sp>
        <p:nvSpPr>
          <p:cNvPr id="107" name="object 107"/>
          <p:cNvSpPr/>
          <p:nvPr/>
        </p:nvSpPr>
        <p:spPr>
          <a:xfrm>
            <a:off x="8225535" y="3712464"/>
            <a:ext cx="0" cy="85090"/>
          </a:xfrm>
          <a:custGeom>
            <a:avLst/>
            <a:gdLst/>
            <a:ahLst/>
            <a:cxnLst/>
            <a:rect l="l" t="t" r="r" b="b"/>
            <a:pathLst>
              <a:path h="85089">
                <a:moveTo>
                  <a:pt x="0" y="0"/>
                </a:moveTo>
                <a:lnTo>
                  <a:pt x="0" y="84836"/>
                </a:lnTo>
              </a:path>
            </a:pathLst>
          </a:custGeom>
          <a:ln w="9525">
            <a:solidFill>
              <a:srgbClr val="C0C0C0"/>
            </a:solidFill>
          </a:ln>
        </p:spPr>
        <p:txBody>
          <a:bodyPr wrap="square" lIns="0" tIns="0" rIns="0" bIns="0" rtlCol="0"/>
          <a:lstStyle/>
          <a:p>
            <a:endParaRPr/>
          </a:p>
        </p:txBody>
      </p:sp>
      <p:sp>
        <p:nvSpPr>
          <p:cNvPr id="108" name="object 108"/>
          <p:cNvSpPr/>
          <p:nvPr/>
        </p:nvSpPr>
        <p:spPr>
          <a:xfrm>
            <a:off x="6427851" y="3743325"/>
            <a:ext cx="679450" cy="0"/>
          </a:xfrm>
          <a:custGeom>
            <a:avLst/>
            <a:gdLst/>
            <a:ahLst/>
            <a:cxnLst/>
            <a:rect l="l" t="t" r="r" b="b"/>
            <a:pathLst>
              <a:path w="679450">
                <a:moveTo>
                  <a:pt x="0" y="0"/>
                </a:moveTo>
                <a:lnTo>
                  <a:pt x="679450" y="0"/>
                </a:lnTo>
              </a:path>
            </a:pathLst>
          </a:custGeom>
          <a:ln w="9525">
            <a:solidFill>
              <a:srgbClr val="C0C0C0"/>
            </a:solidFill>
          </a:ln>
        </p:spPr>
        <p:txBody>
          <a:bodyPr wrap="square" lIns="0" tIns="0" rIns="0" bIns="0" rtlCol="0"/>
          <a:lstStyle/>
          <a:p>
            <a:endParaRPr/>
          </a:p>
        </p:txBody>
      </p:sp>
      <p:sp>
        <p:nvSpPr>
          <p:cNvPr id="109" name="object 109"/>
          <p:cNvSpPr/>
          <p:nvPr/>
        </p:nvSpPr>
        <p:spPr>
          <a:xfrm>
            <a:off x="7088631" y="3722989"/>
            <a:ext cx="488061" cy="115476"/>
          </a:xfrm>
          <a:prstGeom prst="rect">
            <a:avLst/>
          </a:prstGeom>
          <a:blipFill>
            <a:blip r:embed="rId24" cstate="print"/>
            <a:stretch>
              <a:fillRect/>
            </a:stretch>
          </a:blipFill>
        </p:spPr>
        <p:txBody>
          <a:bodyPr wrap="square" lIns="0" tIns="0" rIns="0" bIns="0" rtlCol="0"/>
          <a:lstStyle/>
          <a:p>
            <a:endParaRPr/>
          </a:p>
        </p:txBody>
      </p:sp>
      <p:sp>
        <p:nvSpPr>
          <p:cNvPr id="110" name="object 110"/>
          <p:cNvSpPr/>
          <p:nvPr/>
        </p:nvSpPr>
        <p:spPr>
          <a:xfrm>
            <a:off x="7088631" y="3722989"/>
            <a:ext cx="488315" cy="115570"/>
          </a:xfrm>
          <a:custGeom>
            <a:avLst/>
            <a:gdLst/>
            <a:ahLst/>
            <a:cxnLst/>
            <a:rect l="l" t="t" r="r" b="b"/>
            <a:pathLst>
              <a:path w="488315" h="115570">
                <a:moveTo>
                  <a:pt x="0" y="57673"/>
                </a:moveTo>
                <a:lnTo>
                  <a:pt x="27894" y="30834"/>
                </a:lnTo>
                <a:lnTo>
                  <a:pt x="73146" y="16433"/>
                </a:lnTo>
                <a:lnTo>
                  <a:pt x="118118" y="8173"/>
                </a:lnTo>
                <a:lnTo>
                  <a:pt x="170595" y="2555"/>
                </a:lnTo>
                <a:lnTo>
                  <a:pt x="208881" y="485"/>
                </a:lnTo>
                <a:lnTo>
                  <a:pt x="228820" y="0"/>
                </a:lnTo>
                <a:lnTo>
                  <a:pt x="251008" y="175"/>
                </a:lnTo>
                <a:lnTo>
                  <a:pt x="293344" y="1638"/>
                </a:lnTo>
                <a:lnTo>
                  <a:pt x="332616" y="4481"/>
                </a:lnTo>
                <a:lnTo>
                  <a:pt x="384881" y="11072"/>
                </a:lnTo>
                <a:lnTo>
                  <a:pt x="427944" y="20092"/>
                </a:lnTo>
                <a:lnTo>
                  <a:pt x="468651" y="35198"/>
                </a:lnTo>
                <a:lnTo>
                  <a:pt x="488061" y="57673"/>
                </a:lnTo>
                <a:lnTo>
                  <a:pt x="487231" y="62487"/>
                </a:lnTo>
                <a:lnTo>
                  <a:pt x="450604" y="88532"/>
                </a:lnTo>
                <a:lnTo>
                  <a:pt x="400828" y="102062"/>
                </a:lnTo>
                <a:lnTo>
                  <a:pt x="353152" y="109495"/>
                </a:lnTo>
                <a:lnTo>
                  <a:pt x="298567" y="114137"/>
                </a:lnTo>
                <a:lnTo>
                  <a:pt x="259209" y="115476"/>
                </a:lnTo>
                <a:lnTo>
                  <a:pt x="237025" y="115300"/>
                </a:lnTo>
                <a:lnTo>
                  <a:pt x="194697" y="113836"/>
                </a:lnTo>
                <a:lnTo>
                  <a:pt x="155431" y="110991"/>
                </a:lnTo>
                <a:lnTo>
                  <a:pt x="103172" y="104394"/>
                </a:lnTo>
                <a:lnTo>
                  <a:pt x="60113" y="95360"/>
                </a:lnTo>
                <a:lnTo>
                  <a:pt x="19409" y="80222"/>
                </a:lnTo>
                <a:lnTo>
                  <a:pt x="0" y="57673"/>
                </a:lnTo>
                <a:close/>
              </a:path>
            </a:pathLst>
          </a:custGeom>
          <a:ln w="9525">
            <a:solidFill>
              <a:srgbClr val="C0C0C0"/>
            </a:solidFill>
          </a:ln>
        </p:spPr>
        <p:txBody>
          <a:bodyPr wrap="square" lIns="0" tIns="0" rIns="0" bIns="0" rtlCol="0"/>
          <a:lstStyle/>
          <a:p>
            <a:endParaRPr/>
          </a:p>
        </p:txBody>
      </p:sp>
      <p:sp>
        <p:nvSpPr>
          <p:cNvPr id="111" name="object 111"/>
          <p:cNvSpPr/>
          <p:nvPr/>
        </p:nvSpPr>
        <p:spPr>
          <a:xfrm>
            <a:off x="7088631" y="3711332"/>
            <a:ext cx="490118" cy="71362"/>
          </a:xfrm>
          <a:prstGeom prst="rect">
            <a:avLst/>
          </a:prstGeom>
          <a:blipFill>
            <a:blip r:embed="rId29" cstate="print"/>
            <a:stretch>
              <a:fillRect/>
            </a:stretch>
          </a:blipFill>
        </p:spPr>
        <p:txBody>
          <a:bodyPr wrap="square" lIns="0" tIns="0" rIns="0" bIns="0" rtlCol="0"/>
          <a:lstStyle/>
          <a:p>
            <a:endParaRPr/>
          </a:p>
        </p:txBody>
      </p:sp>
      <p:sp>
        <p:nvSpPr>
          <p:cNvPr id="112" name="object 112"/>
          <p:cNvSpPr/>
          <p:nvPr/>
        </p:nvSpPr>
        <p:spPr>
          <a:xfrm>
            <a:off x="7086600" y="3632399"/>
            <a:ext cx="488060" cy="134605"/>
          </a:xfrm>
          <a:prstGeom prst="rect">
            <a:avLst/>
          </a:prstGeom>
          <a:blipFill>
            <a:blip r:embed="rId30" cstate="print"/>
            <a:stretch>
              <a:fillRect/>
            </a:stretch>
          </a:blipFill>
        </p:spPr>
        <p:txBody>
          <a:bodyPr wrap="square" lIns="0" tIns="0" rIns="0" bIns="0" rtlCol="0"/>
          <a:lstStyle/>
          <a:p>
            <a:endParaRPr/>
          </a:p>
        </p:txBody>
      </p:sp>
      <p:sp>
        <p:nvSpPr>
          <p:cNvPr id="113" name="object 113"/>
          <p:cNvSpPr/>
          <p:nvPr/>
        </p:nvSpPr>
        <p:spPr>
          <a:xfrm>
            <a:off x="7086600" y="3632399"/>
            <a:ext cx="488315" cy="134620"/>
          </a:xfrm>
          <a:custGeom>
            <a:avLst/>
            <a:gdLst/>
            <a:ahLst/>
            <a:cxnLst/>
            <a:rect l="l" t="t" r="r" b="b"/>
            <a:pathLst>
              <a:path w="488315" h="134620">
                <a:moveTo>
                  <a:pt x="0" y="67363"/>
                </a:moveTo>
                <a:lnTo>
                  <a:pt x="27383" y="36223"/>
                </a:lnTo>
                <a:lnTo>
                  <a:pt x="71850" y="19474"/>
                </a:lnTo>
                <a:lnTo>
                  <a:pt x="116085" y="9814"/>
                </a:lnTo>
                <a:lnTo>
                  <a:pt x="167753" y="3165"/>
                </a:lnTo>
                <a:lnTo>
                  <a:pt x="225148" y="0"/>
                </a:lnTo>
                <a:lnTo>
                  <a:pt x="247860" y="195"/>
                </a:lnTo>
                <a:lnTo>
                  <a:pt x="291089" y="1885"/>
                </a:lnTo>
                <a:lnTo>
                  <a:pt x="331067" y="5190"/>
                </a:lnTo>
                <a:lnTo>
                  <a:pt x="384088" y="12872"/>
                </a:lnTo>
                <a:lnTo>
                  <a:pt x="427609" y="23402"/>
                </a:lnTo>
                <a:lnTo>
                  <a:pt x="468593" y="41058"/>
                </a:lnTo>
                <a:lnTo>
                  <a:pt x="488060" y="67363"/>
                </a:lnTo>
                <a:lnTo>
                  <a:pt x="487246" y="72909"/>
                </a:lnTo>
                <a:lnTo>
                  <a:pt x="451267" y="102979"/>
                </a:lnTo>
                <a:lnTo>
                  <a:pt x="402321" y="118685"/>
                </a:lnTo>
                <a:lnTo>
                  <a:pt x="355392" y="127384"/>
                </a:lnTo>
                <a:lnTo>
                  <a:pt x="301608" y="132914"/>
                </a:lnTo>
                <a:lnTo>
                  <a:pt x="262789" y="134605"/>
                </a:lnTo>
                <a:lnTo>
                  <a:pt x="240094" y="134409"/>
                </a:lnTo>
                <a:lnTo>
                  <a:pt x="196895" y="132719"/>
                </a:lnTo>
                <a:lnTo>
                  <a:pt x="156941" y="129414"/>
                </a:lnTo>
                <a:lnTo>
                  <a:pt x="103945" y="121737"/>
                </a:lnTo>
                <a:lnTo>
                  <a:pt x="60439" y="111219"/>
                </a:lnTo>
                <a:lnTo>
                  <a:pt x="19465" y="93596"/>
                </a:lnTo>
                <a:lnTo>
                  <a:pt x="0" y="67363"/>
                </a:lnTo>
                <a:close/>
              </a:path>
            </a:pathLst>
          </a:custGeom>
          <a:ln w="9525">
            <a:solidFill>
              <a:srgbClr val="C0C0C0"/>
            </a:solidFill>
          </a:ln>
        </p:spPr>
        <p:txBody>
          <a:bodyPr wrap="square" lIns="0" tIns="0" rIns="0" bIns="0" rtlCol="0"/>
          <a:lstStyle/>
          <a:p>
            <a:endParaRPr/>
          </a:p>
        </p:txBody>
      </p:sp>
      <p:sp>
        <p:nvSpPr>
          <p:cNvPr id="114" name="object 114"/>
          <p:cNvSpPr/>
          <p:nvPr/>
        </p:nvSpPr>
        <p:spPr>
          <a:xfrm>
            <a:off x="7184643" y="3666871"/>
            <a:ext cx="276098" cy="63754"/>
          </a:xfrm>
          <a:prstGeom prst="rect">
            <a:avLst/>
          </a:prstGeom>
          <a:blipFill>
            <a:blip r:embed="rId31" cstate="print"/>
            <a:stretch>
              <a:fillRect/>
            </a:stretch>
          </a:blipFill>
        </p:spPr>
        <p:txBody>
          <a:bodyPr wrap="square" lIns="0" tIns="0" rIns="0" bIns="0" rtlCol="0"/>
          <a:lstStyle/>
          <a:p>
            <a:endParaRPr/>
          </a:p>
        </p:txBody>
      </p:sp>
      <p:sp>
        <p:nvSpPr>
          <p:cNvPr id="115" name="object 115"/>
          <p:cNvSpPr/>
          <p:nvPr/>
        </p:nvSpPr>
        <p:spPr>
          <a:xfrm>
            <a:off x="7184643" y="3666871"/>
            <a:ext cx="276225" cy="64135"/>
          </a:xfrm>
          <a:custGeom>
            <a:avLst/>
            <a:gdLst/>
            <a:ahLst/>
            <a:cxnLst/>
            <a:rect l="l" t="t" r="r" b="b"/>
            <a:pathLst>
              <a:path w="276225" h="64135">
                <a:moveTo>
                  <a:pt x="0" y="63753"/>
                </a:moveTo>
                <a:lnTo>
                  <a:pt x="85471" y="63753"/>
                </a:lnTo>
                <a:lnTo>
                  <a:pt x="170941" y="0"/>
                </a:lnTo>
                <a:lnTo>
                  <a:pt x="276098" y="0"/>
                </a:lnTo>
              </a:path>
            </a:pathLst>
          </a:custGeom>
          <a:ln w="12700">
            <a:solidFill>
              <a:srgbClr val="C0C0C0"/>
            </a:solidFill>
          </a:ln>
        </p:spPr>
        <p:txBody>
          <a:bodyPr wrap="square" lIns="0" tIns="0" rIns="0" bIns="0" rtlCol="0"/>
          <a:lstStyle/>
          <a:p>
            <a:endParaRPr/>
          </a:p>
        </p:txBody>
      </p:sp>
      <p:sp>
        <p:nvSpPr>
          <p:cNvPr id="116" name="object 116"/>
          <p:cNvSpPr/>
          <p:nvPr/>
        </p:nvSpPr>
        <p:spPr>
          <a:xfrm>
            <a:off x="7197090" y="3666871"/>
            <a:ext cx="251078" cy="63754"/>
          </a:xfrm>
          <a:prstGeom prst="rect">
            <a:avLst/>
          </a:prstGeom>
          <a:blipFill>
            <a:blip r:embed="rId32" cstate="print"/>
            <a:stretch>
              <a:fillRect/>
            </a:stretch>
          </a:blipFill>
        </p:spPr>
        <p:txBody>
          <a:bodyPr wrap="square" lIns="0" tIns="0" rIns="0" bIns="0" rtlCol="0"/>
          <a:lstStyle/>
          <a:p>
            <a:endParaRPr/>
          </a:p>
        </p:txBody>
      </p:sp>
      <p:sp>
        <p:nvSpPr>
          <p:cNvPr id="117" name="object 117"/>
          <p:cNvSpPr/>
          <p:nvPr/>
        </p:nvSpPr>
        <p:spPr>
          <a:xfrm>
            <a:off x="7197090" y="3666871"/>
            <a:ext cx="251460" cy="64135"/>
          </a:xfrm>
          <a:custGeom>
            <a:avLst/>
            <a:gdLst/>
            <a:ahLst/>
            <a:cxnLst/>
            <a:rect l="l" t="t" r="r" b="b"/>
            <a:pathLst>
              <a:path w="251459" h="64135">
                <a:moveTo>
                  <a:pt x="0" y="0"/>
                </a:moveTo>
                <a:lnTo>
                  <a:pt x="85470" y="0"/>
                </a:lnTo>
                <a:lnTo>
                  <a:pt x="170941" y="63753"/>
                </a:lnTo>
                <a:lnTo>
                  <a:pt x="251078" y="63753"/>
                </a:lnTo>
              </a:path>
            </a:pathLst>
          </a:custGeom>
          <a:ln w="12700">
            <a:solidFill>
              <a:srgbClr val="C0C0C0"/>
            </a:solidFill>
          </a:ln>
        </p:spPr>
        <p:txBody>
          <a:bodyPr wrap="square" lIns="0" tIns="0" rIns="0" bIns="0" rtlCol="0"/>
          <a:lstStyle/>
          <a:p>
            <a:endParaRPr/>
          </a:p>
        </p:txBody>
      </p:sp>
      <p:sp>
        <p:nvSpPr>
          <p:cNvPr id="118" name="object 118"/>
          <p:cNvSpPr/>
          <p:nvPr/>
        </p:nvSpPr>
        <p:spPr>
          <a:xfrm>
            <a:off x="7088631" y="3695827"/>
            <a:ext cx="0" cy="90805"/>
          </a:xfrm>
          <a:custGeom>
            <a:avLst/>
            <a:gdLst/>
            <a:ahLst/>
            <a:cxnLst/>
            <a:rect l="l" t="t" r="r" b="b"/>
            <a:pathLst>
              <a:path h="90804">
                <a:moveTo>
                  <a:pt x="0" y="0"/>
                </a:moveTo>
                <a:lnTo>
                  <a:pt x="0" y="90678"/>
                </a:lnTo>
              </a:path>
            </a:pathLst>
          </a:custGeom>
          <a:ln w="9525">
            <a:solidFill>
              <a:srgbClr val="C0C0C0"/>
            </a:solidFill>
          </a:ln>
        </p:spPr>
        <p:txBody>
          <a:bodyPr wrap="square" lIns="0" tIns="0" rIns="0" bIns="0" rtlCol="0"/>
          <a:lstStyle/>
          <a:p>
            <a:endParaRPr/>
          </a:p>
        </p:txBody>
      </p:sp>
      <p:sp>
        <p:nvSpPr>
          <p:cNvPr id="119" name="object 119"/>
          <p:cNvSpPr/>
          <p:nvPr/>
        </p:nvSpPr>
        <p:spPr>
          <a:xfrm>
            <a:off x="7574660" y="3699764"/>
            <a:ext cx="635" cy="85090"/>
          </a:xfrm>
          <a:custGeom>
            <a:avLst/>
            <a:gdLst/>
            <a:ahLst/>
            <a:cxnLst/>
            <a:rect l="l" t="t" r="r" b="b"/>
            <a:pathLst>
              <a:path w="634" h="85089">
                <a:moveTo>
                  <a:pt x="0" y="0"/>
                </a:moveTo>
                <a:lnTo>
                  <a:pt x="127" y="84836"/>
                </a:lnTo>
              </a:path>
            </a:pathLst>
          </a:custGeom>
          <a:ln w="9525">
            <a:solidFill>
              <a:srgbClr val="C0C0C0"/>
            </a:solidFill>
          </a:ln>
        </p:spPr>
        <p:txBody>
          <a:bodyPr wrap="square" lIns="0" tIns="0" rIns="0" bIns="0" rtlCol="0"/>
          <a:lstStyle/>
          <a:p>
            <a:endParaRPr/>
          </a:p>
        </p:txBody>
      </p:sp>
      <p:sp>
        <p:nvSpPr>
          <p:cNvPr id="120" name="object 120"/>
          <p:cNvSpPr/>
          <p:nvPr/>
        </p:nvSpPr>
        <p:spPr>
          <a:xfrm>
            <a:off x="7399781" y="4002386"/>
            <a:ext cx="488061" cy="115476"/>
          </a:xfrm>
          <a:prstGeom prst="rect">
            <a:avLst/>
          </a:prstGeom>
          <a:blipFill>
            <a:blip r:embed="rId24" cstate="print"/>
            <a:stretch>
              <a:fillRect/>
            </a:stretch>
          </a:blipFill>
        </p:spPr>
        <p:txBody>
          <a:bodyPr wrap="square" lIns="0" tIns="0" rIns="0" bIns="0" rtlCol="0"/>
          <a:lstStyle/>
          <a:p>
            <a:endParaRPr/>
          </a:p>
        </p:txBody>
      </p:sp>
      <p:sp>
        <p:nvSpPr>
          <p:cNvPr id="121" name="object 121"/>
          <p:cNvSpPr/>
          <p:nvPr/>
        </p:nvSpPr>
        <p:spPr>
          <a:xfrm>
            <a:off x="7399781" y="4002386"/>
            <a:ext cx="488315" cy="115570"/>
          </a:xfrm>
          <a:custGeom>
            <a:avLst/>
            <a:gdLst/>
            <a:ahLst/>
            <a:cxnLst/>
            <a:rect l="l" t="t" r="r" b="b"/>
            <a:pathLst>
              <a:path w="488315" h="115570">
                <a:moveTo>
                  <a:pt x="0" y="57676"/>
                </a:moveTo>
                <a:lnTo>
                  <a:pt x="27917" y="30825"/>
                </a:lnTo>
                <a:lnTo>
                  <a:pt x="73196" y="16421"/>
                </a:lnTo>
                <a:lnTo>
                  <a:pt x="118186" y="8161"/>
                </a:lnTo>
                <a:lnTo>
                  <a:pt x="170673" y="2547"/>
                </a:lnTo>
                <a:lnTo>
                  <a:pt x="208960" y="482"/>
                </a:lnTo>
                <a:lnTo>
                  <a:pt x="228896" y="0"/>
                </a:lnTo>
                <a:lnTo>
                  <a:pt x="251073" y="176"/>
                </a:lnTo>
                <a:lnTo>
                  <a:pt x="293391" y="1639"/>
                </a:lnTo>
                <a:lnTo>
                  <a:pt x="332648" y="4483"/>
                </a:lnTo>
                <a:lnTo>
                  <a:pt x="384898" y="11074"/>
                </a:lnTo>
                <a:lnTo>
                  <a:pt x="427951" y="20095"/>
                </a:lnTo>
                <a:lnTo>
                  <a:pt x="468652" y="35201"/>
                </a:lnTo>
                <a:lnTo>
                  <a:pt x="488061" y="57676"/>
                </a:lnTo>
                <a:lnTo>
                  <a:pt x="487232" y="62487"/>
                </a:lnTo>
                <a:lnTo>
                  <a:pt x="450633" y="88521"/>
                </a:lnTo>
                <a:lnTo>
                  <a:pt x="400885" y="102049"/>
                </a:lnTo>
                <a:lnTo>
                  <a:pt x="353225" y="109484"/>
                </a:lnTo>
                <a:lnTo>
                  <a:pt x="298647" y="114131"/>
                </a:lnTo>
                <a:lnTo>
                  <a:pt x="259285" y="115476"/>
                </a:lnTo>
                <a:lnTo>
                  <a:pt x="237090" y="115300"/>
                </a:lnTo>
                <a:lnTo>
                  <a:pt x="194743" y="113837"/>
                </a:lnTo>
                <a:lnTo>
                  <a:pt x="155463" y="110992"/>
                </a:lnTo>
                <a:lnTo>
                  <a:pt x="103188" y="104396"/>
                </a:lnTo>
                <a:lnTo>
                  <a:pt x="60120" y="95362"/>
                </a:lnTo>
                <a:lnTo>
                  <a:pt x="19410" y="80225"/>
                </a:lnTo>
                <a:lnTo>
                  <a:pt x="0" y="57676"/>
                </a:lnTo>
                <a:close/>
              </a:path>
            </a:pathLst>
          </a:custGeom>
          <a:ln w="9525">
            <a:solidFill>
              <a:srgbClr val="C0C0C0"/>
            </a:solidFill>
          </a:ln>
        </p:spPr>
        <p:txBody>
          <a:bodyPr wrap="square" lIns="0" tIns="0" rIns="0" bIns="0" rtlCol="0"/>
          <a:lstStyle/>
          <a:p>
            <a:endParaRPr/>
          </a:p>
        </p:txBody>
      </p:sp>
      <p:sp>
        <p:nvSpPr>
          <p:cNvPr id="122" name="object 122"/>
          <p:cNvSpPr/>
          <p:nvPr/>
        </p:nvSpPr>
        <p:spPr>
          <a:xfrm>
            <a:off x="7399781" y="3990732"/>
            <a:ext cx="490118" cy="71362"/>
          </a:xfrm>
          <a:prstGeom prst="rect">
            <a:avLst/>
          </a:prstGeom>
          <a:blipFill>
            <a:blip r:embed="rId29" cstate="print"/>
            <a:stretch>
              <a:fillRect/>
            </a:stretch>
          </a:blipFill>
        </p:spPr>
        <p:txBody>
          <a:bodyPr wrap="square" lIns="0" tIns="0" rIns="0" bIns="0" rtlCol="0"/>
          <a:lstStyle/>
          <a:p>
            <a:endParaRPr/>
          </a:p>
        </p:txBody>
      </p:sp>
      <p:sp>
        <p:nvSpPr>
          <p:cNvPr id="123" name="object 123"/>
          <p:cNvSpPr/>
          <p:nvPr/>
        </p:nvSpPr>
        <p:spPr>
          <a:xfrm>
            <a:off x="7397750" y="3911799"/>
            <a:ext cx="488060" cy="134605"/>
          </a:xfrm>
          <a:prstGeom prst="rect">
            <a:avLst/>
          </a:prstGeom>
          <a:blipFill>
            <a:blip r:embed="rId30" cstate="print"/>
            <a:stretch>
              <a:fillRect/>
            </a:stretch>
          </a:blipFill>
        </p:spPr>
        <p:txBody>
          <a:bodyPr wrap="square" lIns="0" tIns="0" rIns="0" bIns="0" rtlCol="0"/>
          <a:lstStyle/>
          <a:p>
            <a:endParaRPr/>
          </a:p>
        </p:txBody>
      </p:sp>
      <p:sp>
        <p:nvSpPr>
          <p:cNvPr id="124" name="object 124"/>
          <p:cNvSpPr/>
          <p:nvPr/>
        </p:nvSpPr>
        <p:spPr>
          <a:xfrm>
            <a:off x="7397750" y="3911799"/>
            <a:ext cx="488315" cy="134620"/>
          </a:xfrm>
          <a:custGeom>
            <a:avLst/>
            <a:gdLst/>
            <a:ahLst/>
            <a:cxnLst/>
            <a:rect l="l" t="t" r="r" b="b"/>
            <a:pathLst>
              <a:path w="488315" h="134620">
                <a:moveTo>
                  <a:pt x="0" y="67363"/>
                </a:moveTo>
                <a:lnTo>
                  <a:pt x="27383" y="36223"/>
                </a:lnTo>
                <a:lnTo>
                  <a:pt x="71850" y="19474"/>
                </a:lnTo>
                <a:lnTo>
                  <a:pt x="116085" y="9814"/>
                </a:lnTo>
                <a:lnTo>
                  <a:pt x="167753" y="3165"/>
                </a:lnTo>
                <a:lnTo>
                  <a:pt x="225148" y="0"/>
                </a:lnTo>
                <a:lnTo>
                  <a:pt x="247860" y="195"/>
                </a:lnTo>
                <a:lnTo>
                  <a:pt x="291089" y="1885"/>
                </a:lnTo>
                <a:lnTo>
                  <a:pt x="331067" y="5190"/>
                </a:lnTo>
                <a:lnTo>
                  <a:pt x="384088" y="12872"/>
                </a:lnTo>
                <a:lnTo>
                  <a:pt x="427609" y="23402"/>
                </a:lnTo>
                <a:lnTo>
                  <a:pt x="468593" y="41058"/>
                </a:lnTo>
                <a:lnTo>
                  <a:pt x="488060" y="67363"/>
                </a:lnTo>
                <a:lnTo>
                  <a:pt x="487246" y="72909"/>
                </a:lnTo>
                <a:lnTo>
                  <a:pt x="451267" y="102979"/>
                </a:lnTo>
                <a:lnTo>
                  <a:pt x="402321" y="118685"/>
                </a:lnTo>
                <a:lnTo>
                  <a:pt x="355392" y="127384"/>
                </a:lnTo>
                <a:lnTo>
                  <a:pt x="301608" y="132914"/>
                </a:lnTo>
                <a:lnTo>
                  <a:pt x="262789" y="134605"/>
                </a:lnTo>
                <a:lnTo>
                  <a:pt x="240094" y="134409"/>
                </a:lnTo>
                <a:lnTo>
                  <a:pt x="196895" y="132719"/>
                </a:lnTo>
                <a:lnTo>
                  <a:pt x="156941" y="129414"/>
                </a:lnTo>
                <a:lnTo>
                  <a:pt x="103945" y="121737"/>
                </a:lnTo>
                <a:lnTo>
                  <a:pt x="60439" y="111219"/>
                </a:lnTo>
                <a:lnTo>
                  <a:pt x="19465" y="93596"/>
                </a:lnTo>
                <a:lnTo>
                  <a:pt x="0" y="67363"/>
                </a:lnTo>
                <a:close/>
              </a:path>
            </a:pathLst>
          </a:custGeom>
          <a:ln w="9525">
            <a:solidFill>
              <a:srgbClr val="C0C0C0"/>
            </a:solidFill>
          </a:ln>
        </p:spPr>
        <p:txBody>
          <a:bodyPr wrap="square" lIns="0" tIns="0" rIns="0" bIns="0" rtlCol="0"/>
          <a:lstStyle/>
          <a:p>
            <a:endParaRPr/>
          </a:p>
        </p:txBody>
      </p:sp>
      <p:sp>
        <p:nvSpPr>
          <p:cNvPr id="125" name="object 125"/>
          <p:cNvSpPr/>
          <p:nvPr/>
        </p:nvSpPr>
        <p:spPr>
          <a:xfrm>
            <a:off x="7495793" y="3946271"/>
            <a:ext cx="276098" cy="63754"/>
          </a:xfrm>
          <a:prstGeom prst="rect">
            <a:avLst/>
          </a:prstGeom>
          <a:blipFill>
            <a:blip r:embed="rId31" cstate="print"/>
            <a:stretch>
              <a:fillRect/>
            </a:stretch>
          </a:blipFill>
        </p:spPr>
        <p:txBody>
          <a:bodyPr wrap="square" lIns="0" tIns="0" rIns="0" bIns="0" rtlCol="0"/>
          <a:lstStyle/>
          <a:p>
            <a:endParaRPr/>
          </a:p>
        </p:txBody>
      </p:sp>
      <p:sp>
        <p:nvSpPr>
          <p:cNvPr id="126" name="object 126"/>
          <p:cNvSpPr/>
          <p:nvPr/>
        </p:nvSpPr>
        <p:spPr>
          <a:xfrm>
            <a:off x="7495793" y="3946271"/>
            <a:ext cx="276225" cy="64135"/>
          </a:xfrm>
          <a:custGeom>
            <a:avLst/>
            <a:gdLst/>
            <a:ahLst/>
            <a:cxnLst/>
            <a:rect l="l" t="t" r="r" b="b"/>
            <a:pathLst>
              <a:path w="276225" h="64135">
                <a:moveTo>
                  <a:pt x="0" y="63753"/>
                </a:moveTo>
                <a:lnTo>
                  <a:pt x="85471" y="63753"/>
                </a:lnTo>
                <a:lnTo>
                  <a:pt x="170941" y="0"/>
                </a:lnTo>
                <a:lnTo>
                  <a:pt x="276098" y="0"/>
                </a:lnTo>
              </a:path>
            </a:pathLst>
          </a:custGeom>
          <a:ln w="12700">
            <a:solidFill>
              <a:srgbClr val="C0C0C0"/>
            </a:solidFill>
          </a:ln>
        </p:spPr>
        <p:txBody>
          <a:bodyPr wrap="square" lIns="0" tIns="0" rIns="0" bIns="0" rtlCol="0"/>
          <a:lstStyle/>
          <a:p>
            <a:endParaRPr/>
          </a:p>
        </p:txBody>
      </p:sp>
      <p:sp>
        <p:nvSpPr>
          <p:cNvPr id="127" name="object 127"/>
          <p:cNvSpPr/>
          <p:nvPr/>
        </p:nvSpPr>
        <p:spPr>
          <a:xfrm>
            <a:off x="7508240" y="3946271"/>
            <a:ext cx="251078" cy="63754"/>
          </a:xfrm>
          <a:prstGeom prst="rect">
            <a:avLst/>
          </a:prstGeom>
          <a:blipFill>
            <a:blip r:embed="rId32" cstate="print"/>
            <a:stretch>
              <a:fillRect/>
            </a:stretch>
          </a:blipFill>
        </p:spPr>
        <p:txBody>
          <a:bodyPr wrap="square" lIns="0" tIns="0" rIns="0" bIns="0" rtlCol="0"/>
          <a:lstStyle/>
          <a:p>
            <a:endParaRPr/>
          </a:p>
        </p:txBody>
      </p:sp>
      <p:sp>
        <p:nvSpPr>
          <p:cNvPr id="128" name="object 128"/>
          <p:cNvSpPr/>
          <p:nvPr/>
        </p:nvSpPr>
        <p:spPr>
          <a:xfrm>
            <a:off x="7508240" y="3946271"/>
            <a:ext cx="251460" cy="64135"/>
          </a:xfrm>
          <a:custGeom>
            <a:avLst/>
            <a:gdLst/>
            <a:ahLst/>
            <a:cxnLst/>
            <a:rect l="l" t="t" r="r" b="b"/>
            <a:pathLst>
              <a:path w="251459" h="64135">
                <a:moveTo>
                  <a:pt x="0" y="0"/>
                </a:moveTo>
                <a:lnTo>
                  <a:pt x="85470" y="0"/>
                </a:lnTo>
                <a:lnTo>
                  <a:pt x="170941" y="63753"/>
                </a:lnTo>
                <a:lnTo>
                  <a:pt x="251078" y="63753"/>
                </a:lnTo>
              </a:path>
            </a:pathLst>
          </a:custGeom>
          <a:ln w="12700">
            <a:solidFill>
              <a:srgbClr val="C0C0C0"/>
            </a:solidFill>
          </a:ln>
        </p:spPr>
        <p:txBody>
          <a:bodyPr wrap="square" lIns="0" tIns="0" rIns="0" bIns="0" rtlCol="0"/>
          <a:lstStyle/>
          <a:p>
            <a:endParaRPr/>
          </a:p>
        </p:txBody>
      </p:sp>
      <p:sp>
        <p:nvSpPr>
          <p:cNvPr id="129" name="object 129"/>
          <p:cNvSpPr/>
          <p:nvPr/>
        </p:nvSpPr>
        <p:spPr>
          <a:xfrm>
            <a:off x="7399781" y="3975227"/>
            <a:ext cx="0" cy="90805"/>
          </a:xfrm>
          <a:custGeom>
            <a:avLst/>
            <a:gdLst/>
            <a:ahLst/>
            <a:cxnLst/>
            <a:rect l="l" t="t" r="r" b="b"/>
            <a:pathLst>
              <a:path h="90804">
                <a:moveTo>
                  <a:pt x="0" y="0"/>
                </a:moveTo>
                <a:lnTo>
                  <a:pt x="0" y="90678"/>
                </a:lnTo>
              </a:path>
            </a:pathLst>
          </a:custGeom>
          <a:ln w="9525">
            <a:solidFill>
              <a:srgbClr val="C0C0C0"/>
            </a:solidFill>
          </a:ln>
        </p:spPr>
        <p:txBody>
          <a:bodyPr wrap="square" lIns="0" tIns="0" rIns="0" bIns="0" rtlCol="0"/>
          <a:lstStyle/>
          <a:p>
            <a:endParaRPr/>
          </a:p>
        </p:txBody>
      </p:sp>
      <p:sp>
        <p:nvSpPr>
          <p:cNvPr id="130" name="object 130"/>
          <p:cNvSpPr/>
          <p:nvPr/>
        </p:nvSpPr>
        <p:spPr>
          <a:xfrm>
            <a:off x="7885810" y="3979164"/>
            <a:ext cx="635" cy="85090"/>
          </a:xfrm>
          <a:custGeom>
            <a:avLst/>
            <a:gdLst/>
            <a:ahLst/>
            <a:cxnLst/>
            <a:rect l="l" t="t" r="r" b="b"/>
            <a:pathLst>
              <a:path w="634" h="85089">
                <a:moveTo>
                  <a:pt x="0" y="0"/>
                </a:moveTo>
                <a:lnTo>
                  <a:pt x="127" y="84836"/>
                </a:lnTo>
              </a:path>
            </a:pathLst>
          </a:custGeom>
          <a:ln w="9525">
            <a:solidFill>
              <a:srgbClr val="C0C0C0"/>
            </a:solidFill>
          </a:ln>
        </p:spPr>
        <p:txBody>
          <a:bodyPr wrap="square" lIns="0" tIns="0" rIns="0" bIns="0" rtlCol="0"/>
          <a:lstStyle/>
          <a:p>
            <a:endParaRPr/>
          </a:p>
        </p:txBody>
      </p:sp>
      <p:sp>
        <p:nvSpPr>
          <p:cNvPr id="131" name="object 131"/>
          <p:cNvSpPr/>
          <p:nvPr/>
        </p:nvSpPr>
        <p:spPr>
          <a:xfrm>
            <a:off x="7593965" y="4914391"/>
            <a:ext cx="617219" cy="137032"/>
          </a:xfrm>
          <a:prstGeom prst="rect">
            <a:avLst/>
          </a:prstGeom>
          <a:blipFill>
            <a:blip r:embed="rId33" cstate="print"/>
            <a:stretch>
              <a:fillRect/>
            </a:stretch>
          </a:blipFill>
        </p:spPr>
        <p:txBody>
          <a:bodyPr wrap="square" lIns="0" tIns="0" rIns="0" bIns="0" rtlCol="0"/>
          <a:lstStyle/>
          <a:p>
            <a:endParaRPr/>
          </a:p>
        </p:txBody>
      </p:sp>
      <p:sp>
        <p:nvSpPr>
          <p:cNvPr id="132" name="object 132"/>
          <p:cNvSpPr/>
          <p:nvPr/>
        </p:nvSpPr>
        <p:spPr>
          <a:xfrm>
            <a:off x="7593965" y="4914391"/>
            <a:ext cx="617220" cy="137160"/>
          </a:xfrm>
          <a:custGeom>
            <a:avLst/>
            <a:gdLst/>
            <a:ahLst/>
            <a:cxnLst/>
            <a:rect l="l" t="t" r="r" b="b"/>
            <a:pathLst>
              <a:path w="617220" h="137160">
                <a:moveTo>
                  <a:pt x="0" y="68452"/>
                </a:moveTo>
                <a:lnTo>
                  <a:pt x="34447" y="36977"/>
                </a:lnTo>
                <a:lnTo>
                  <a:pt x="74290" y="23888"/>
                </a:lnTo>
                <a:lnTo>
                  <a:pt x="126351" y="13195"/>
                </a:lnTo>
                <a:lnTo>
                  <a:pt x="166788" y="7632"/>
                </a:lnTo>
                <a:lnTo>
                  <a:pt x="211067" y="3485"/>
                </a:lnTo>
                <a:lnTo>
                  <a:pt x="258553" y="894"/>
                </a:lnTo>
                <a:lnTo>
                  <a:pt x="308609" y="0"/>
                </a:lnTo>
                <a:lnTo>
                  <a:pt x="333919" y="226"/>
                </a:lnTo>
                <a:lnTo>
                  <a:pt x="382770" y="1987"/>
                </a:lnTo>
                <a:lnTo>
                  <a:pt x="428732" y="5373"/>
                </a:lnTo>
                <a:lnTo>
                  <a:pt x="471169" y="10246"/>
                </a:lnTo>
                <a:lnTo>
                  <a:pt x="509447" y="16464"/>
                </a:lnTo>
                <a:lnTo>
                  <a:pt x="557674" y="28008"/>
                </a:lnTo>
                <a:lnTo>
                  <a:pt x="601486" y="46801"/>
                </a:lnTo>
                <a:lnTo>
                  <a:pt x="617219" y="68452"/>
                </a:lnTo>
                <a:lnTo>
                  <a:pt x="616196" y="74073"/>
                </a:lnTo>
                <a:lnTo>
                  <a:pt x="582772" y="99956"/>
                </a:lnTo>
                <a:lnTo>
                  <a:pt x="542929" y="113072"/>
                </a:lnTo>
                <a:lnTo>
                  <a:pt x="490868" y="123792"/>
                </a:lnTo>
                <a:lnTo>
                  <a:pt x="450431" y="129372"/>
                </a:lnTo>
                <a:lnTo>
                  <a:pt x="406152" y="133533"/>
                </a:lnTo>
                <a:lnTo>
                  <a:pt x="358666" y="136134"/>
                </a:lnTo>
                <a:lnTo>
                  <a:pt x="308609" y="137032"/>
                </a:lnTo>
                <a:lnTo>
                  <a:pt x="283300" y="136805"/>
                </a:lnTo>
                <a:lnTo>
                  <a:pt x="234449" y="135038"/>
                </a:lnTo>
                <a:lnTo>
                  <a:pt x="188487" y="131639"/>
                </a:lnTo>
                <a:lnTo>
                  <a:pt x="146050" y="126751"/>
                </a:lnTo>
                <a:lnTo>
                  <a:pt x="107772" y="120514"/>
                </a:lnTo>
                <a:lnTo>
                  <a:pt x="59545" y="108942"/>
                </a:lnTo>
                <a:lnTo>
                  <a:pt x="15733" y="90118"/>
                </a:lnTo>
                <a:lnTo>
                  <a:pt x="0" y="68452"/>
                </a:lnTo>
                <a:close/>
              </a:path>
            </a:pathLst>
          </a:custGeom>
          <a:ln w="9525">
            <a:solidFill>
              <a:srgbClr val="C0C0C0"/>
            </a:solidFill>
          </a:ln>
        </p:spPr>
        <p:txBody>
          <a:bodyPr wrap="square" lIns="0" tIns="0" rIns="0" bIns="0" rtlCol="0"/>
          <a:lstStyle/>
          <a:p>
            <a:endParaRPr/>
          </a:p>
        </p:txBody>
      </p:sp>
      <p:sp>
        <p:nvSpPr>
          <p:cNvPr id="133" name="object 133"/>
          <p:cNvSpPr/>
          <p:nvPr/>
        </p:nvSpPr>
        <p:spPr>
          <a:xfrm>
            <a:off x="7593965" y="4900593"/>
            <a:ext cx="619772" cy="84537"/>
          </a:xfrm>
          <a:prstGeom prst="rect">
            <a:avLst/>
          </a:prstGeom>
          <a:blipFill>
            <a:blip r:embed="rId34" cstate="print"/>
            <a:stretch>
              <a:fillRect/>
            </a:stretch>
          </a:blipFill>
        </p:spPr>
        <p:txBody>
          <a:bodyPr wrap="square" lIns="0" tIns="0" rIns="0" bIns="0" rtlCol="0"/>
          <a:lstStyle/>
          <a:p>
            <a:endParaRPr/>
          </a:p>
        </p:txBody>
      </p:sp>
      <p:sp>
        <p:nvSpPr>
          <p:cNvPr id="134" name="object 134"/>
          <p:cNvSpPr/>
          <p:nvPr/>
        </p:nvSpPr>
        <p:spPr>
          <a:xfrm>
            <a:off x="7591425" y="4806950"/>
            <a:ext cx="617220" cy="159893"/>
          </a:xfrm>
          <a:prstGeom prst="rect">
            <a:avLst/>
          </a:prstGeom>
          <a:blipFill>
            <a:blip r:embed="rId35" cstate="print"/>
            <a:stretch>
              <a:fillRect/>
            </a:stretch>
          </a:blipFill>
        </p:spPr>
        <p:txBody>
          <a:bodyPr wrap="square" lIns="0" tIns="0" rIns="0" bIns="0" rtlCol="0"/>
          <a:lstStyle/>
          <a:p>
            <a:endParaRPr/>
          </a:p>
        </p:txBody>
      </p:sp>
      <p:sp>
        <p:nvSpPr>
          <p:cNvPr id="135" name="object 135"/>
          <p:cNvSpPr/>
          <p:nvPr/>
        </p:nvSpPr>
        <p:spPr>
          <a:xfrm>
            <a:off x="7591425" y="4806950"/>
            <a:ext cx="617220" cy="160020"/>
          </a:xfrm>
          <a:custGeom>
            <a:avLst/>
            <a:gdLst/>
            <a:ahLst/>
            <a:cxnLst/>
            <a:rect l="l" t="t" r="r" b="b"/>
            <a:pathLst>
              <a:path w="617220" h="160020">
                <a:moveTo>
                  <a:pt x="0" y="80010"/>
                </a:moveTo>
                <a:lnTo>
                  <a:pt x="24253" y="48863"/>
                </a:lnTo>
                <a:lnTo>
                  <a:pt x="59545" y="32753"/>
                </a:lnTo>
                <a:lnTo>
                  <a:pt x="107772" y="19257"/>
                </a:lnTo>
                <a:lnTo>
                  <a:pt x="146050" y="11985"/>
                </a:lnTo>
                <a:lnTo>
                  <a:pt x="188487" y="6286"/>
                </a:lnTo>
                <a:lnTo>
                  <a:pt x="234449" y="2324"/>
                </a:lnTo>
                <a:lnTo>
                  <a:pt x="283300" y="265"/>
                </a:lnTo>
                <a:lnTo>
                  <a:pt x="308609" y="0"/>
                </a:lnTo>
                <a:lnTo>
                  <a:pt x="333919" y="265"/>
                </a:lnTo>
                <a:lnTo>
                  <a:pt x="382770" y="2324"/>
                </a:lnTo>
                <a:lnTo>
                  <a:pt x="428732" y="6286"/>
                </a:lnTo>
                <a:lnTo>
                  <a:pt x="471169" y="11985"/>
                </a:lnTo>
                <a:lnTo>
                  <a:pt x="509447" y="19257"/>
                </a:lnTo>
                <a:lnTo>
                  <a:pt x="557674" y="32753"/>
                </a:lnTo>
                <a:lnTo>
                  <a:pt x="592966" y="48863"/>
                </a:lnTo>
                <a:lnTo>
                  <a:pt x="617220" y="80010"/>
                </a:lnTo>
                <a:lnTo>
                  <a:pt x="616196" y="86554"/>
                </a:lnTo>
                <a:lnTo>
                  <a:pt x="582772" y="116699"/>
                </a:lnTo>
                <a:lnTo>
                  <a:pt x="542929" y="131976"/>
                </a:lnTo>
                <a:lnTo>
                  <a:pt x="490868" y="144466"/>
                </a:lnTo>
                <a:lnTo>
                  <a:pt x="450431" y="150967"/>
                </a:lnTo>
                <a:lnTo>
                  <a:pt x="406152" y="155815"/>
                </a:lnTo>
                <a:lnTo>
                  <a:pt x="358666" y="158846"/>
                </a:lnTo>
                <a:lnTo>
                  <a:pt x="308609" y="159893"/>
                </a:lnTo>
                <a:lnTo>
                  <a:pt x="283300" y="159627"/>
                </a:lnTo>
                <a:lnTo>
                  <a:pt x="234449" y="157568"/>
                </a:lnTo>
                <a:lnTo>
                  <a:pt x="188487" y="153608"/>
                </a:lnTo>
                <a:lnTo>
                  <a:pt x="146050" y="147912"/>
                </a:lnTo>
                <a:lnTo>
                  <a:pt x="107772" y="140647"/>
                </a:lnTo>
                <a:lnTo>
                  <a:pt x="59545" y="127166"/>
                </a:lnTo>
                <a:lnTo>
                  <a:pt x="24253" y="111083"/>
                </a:lnTo>
                <a:lnTo>
                  <a:pt x="0" y="80010"/>
                </a:lnTo>
                <a:close/>
              </a:path>
            </a:pathLst>
          </a:custGeom>
          <a:ln w="9525">
            <a:solidFill>
              <a:srgbClr val="C0C0C0"/>
            </a:solidFill>
          </a:ln>
        </p:spPr>
        <p:txBody>
          <a:bodyPr wrap="square" lIns="0" tIns="0" rIns="0" bIns="0" rtlCol="0"/>
          <a:lstStyle/>
          <a:p>
            <a:endParaRPr/>
          </a:p>
        </p:txBody>
      </p:sp>
      <p:sp>
        <p:nvSpPr>
          <p:cNvPr id="136" name="object 136"/>
          <p:cNvSpPr/>
          <p:nvPr/>
        </p:nvSpPr>
        <p:spPr>
          <a:xfrm>
            <a:off x="7715377" y="4848097"/>
            <a:ext cx="349123" cy="75437"/>
          </a:xfrm>
          <a:prstGeom prst="rect">
            <a:avLst/>
          </a:prstGeom>
          <a:blipFill>
            <a:blip r:embed="rId36" cstate="print"/>
            <a:stretch>
              <a:fillRect/>
            </a:stretch>
          </a:blipFill>
        </p:spPr>
        <p:txBody>
          <a:bodyPr wrap="square" lIns="0" tIns="0" rIns="0" bIns="0" rtlCol="0"/>
          <a:lstStyle/>
          <a:p>
            <a:endParaRPr/>
          </a:p>
        </p:txBody>
      </p:sp>
      <p:sp>
        <p:nvSpPr>
          <p:cNvPr id="137" name="object 137"/>
          <p:cNvSpPr/>
          <p:nvPr/>
        </p:nvSpPr>
        <p:spPr>
          <a:xfrm>
            <a:off x="7715377" y="4848097"/>
            <a:ext cx="349250" cy="75565"/>
          </a:xfrm>
          <a:custGeom>
            <a:avLst/>
            <a:gdLst/>
            <a:ahLst/>
            <a:cxnLst/>
            <a:rect l="l" t="t" r="r" b="b"/>
            <a:pathLst>
              <a:path w="349250" h="75564">
                <a:moveTo>
                  <a:pt x="0" y="75437"/>
                </a:moveTo>
                <a:lnTo>
                  <a:pt x="108076" y="75437"/>
                </a:lnTo>
                <a:lnTo>
                  <a:pt x="216153" y="0"/>
                </a:lnTo>
                <a:lnTo>
                  <a:pt x="349123" y="0"/>
                </a:lnTo>
              </a:path>
            </a:pathLst>
          </a:custGeom>
          <a:ln w="12700">
            <a:solidFill>
              <a:srgbClr val="C0C0C0"/>
            </a:solidFill>
          </a:ln>
        </p:spPr>
        <p:txBody>
          <a:bodyPr wrap="square" lIns="0" tIns="0" rIns="0" bIns="0" rtlCol="0"/>
          <a:lstStyle/>
          <a:p>
            <a:endParaRPr/>
          </a:p>
        </p:txBody>
      </p:sp>
      <p:sp>
        <p:nvSpPr>
          <p:cNvPr id="138" name="object 138"/>
          <p:cNvSpPr/>
          <p:nvPr/>
        </p:nvSpPr>
        <p:spPr>
          <a:xfrm>
            <a:off x="7731125" y="4848097"/>
            <a:ext cx="317626" cy="75437"/>
          </a:xfrm>
          <a:prstGeom prst="rect">
            <a:avLst/>
          </a:prstGeom>
          <a:blipFill>
            <a:blip r:embed="rId37" cstate="print"/>
            <a:stretch>
              <a:fillRect/>
            </a:stretch>
          </a:blipFill>
        </p:spPr>
        <p:txBody>
          <a:bodyPr wrap="square" lIns="0" tIns="0" rIns="0" bIns="0" rtlCol="0"/>
          <a:lstStyle/>
          <a:p>
            <a:endParaRPr/>
          </a:p>
        </p:txBody>
      </p:sp>
      <p:sp>
        <p:nvSpPr>
          <p:cNvPr id="139" name="object 139"/>
          <p:cNvSpPr/>
          <p:nvPr/>
        </p:nvSpPr>
        <p:spPr>
          <a:xfrm>
            <a:off x="7731125" y="4848097"/>
            <a:ext cx="318135" cy="75565"/>
          </a:xfrm>
          <a:custGeom>
            <a:avLst/>
            <a:gdLst/>
            <a:ahLst/>
            <a:cxnLst/>
            <a:rect l="l" t="t" r="r" b="b"/>
            <a:pathLst>
              <a:path w="318134" h="75564">
                <a:moveTo>
                  <a:pt x="0" y="0"/>
                </a:moveTo>
                <a:lnTo>
                  <a:pt x="108076" y="0"/>
                </a:lnTo>
                <a:lnTo>
                  <a:pt x="216280" y="75437"/>
                </a:lnTo>
                <a:lnTo>
                  <a:pt x="317626" y="75437"/>
                </a:lnTo>
              </a:path>
            </a:pathLst>
          </a:custGeom>
          <a:ln w="12700">
            <a:solidFill>
              <a:srgbClr val="C0C0C0"/>
            </a:solidFill>
          </a:ln>
        </p:spPr>
        <p:txBody>
          <a:bodyPr wrap="square" lIns="0" tIns="0" rIns="0" bIns="0" rtlCol="0"/>
          <a:lstStyle/>
          <a:p>
            <a:endParaRPr/>
          </a:p>
        </p:txBody>
      </p:sp>
      <p:sp>
        <p:nvSpPr>
          <p:cNvPr id="140" name="object 140"/>
          <p:cNvSpPr/>
          <p:nvPr/>
        </p:nvSpPr>
        <p:spPr>
          <a:xfrm>
            <a:off x="7593965" y="4882388"/>
            <a:ext cx="0" cy="107314"/>
          </a:xfrm>
          <a:custGeom>
            <a:avLst/>
            <a:gdLst/>
            <a:ahLst/>
            <a:cxnLst/>
            <a:rect l="l" t="t" r="r" b="b"/>
            <a:pathLst>
              <a:path h="107314">
                <a:moveTo>
                  <a:pt x="0" y="0"/>
                </a:moveTo>
                <a:lnTo>
                  <a:pt x="0" y="107314"/>
                </a:lnTo>
              </a:path>
            </a:pathLst>
          </a:custGeom>
          <a:ln w="9525">
            <a:solidFill>
              <a:srgbClr val="C0C0C0"/>
            </a:solidFill>
          </a:ln>
        </p:spPr>
        <p:txBody>
          <a:bodyPr wrap="square" lIns="0" tIns="0" rIns="0" bIns="0" rtlCol="0"/>
          <a:lstStyle/>
          <a:p>
            <a:endParaRPr/>
          </a:p>
        </p:txBody>
      </p:sp>
      <p:sp>
        <p:nvSpPr>
          <p:cNvPr id="141" name="object 141"/>
          <p:cNvSpPr/>
          <p:nvPr/>
        </p:nvSpPr>
        <p:spPr>
          <a:xfrm>
            <a:off x="8208644" y="4886959"/>
            <a:ext cx="0" cy="107314"/>
          </a:xfrm>
          <a:custGeom>
            <a:avLst/>
            <a:gdLst/>
            <a:ahLst/>
            <a:cxnLst/>
            <a:rect l="l" t="t" r="r" b="b"/>
            <a:pathLst>
              <a:path h="107314">
                <a:moveTo>
                  <a:pt x="0" y="0"/>
                </a:moveTo>
                <a:lnTo>
                  <a:pt x="0" y="107314"/>
                </a:lnTo>
              </a:path>
            </a:pathLst>
          </a:custGeom>
          <a:ln w="9525">
            <a:solidFill>
              <a:srgbClr val="C0C0C0"/>
            </a:solidFill>
          </a:ln>
        </p:spPr>
        <p:txBody>
          <a:bodyPr wrap="square" lIns="0" tIns="0" rIns="0" bIns="0" rtlCol="0"/>
          <a:lstStyle/>
          <a:p>
            <a:endParaRPr/>
          </a:p>
        </p:txBody>
      </p:sp>
      <p:sp>
        <p:nvSpPr>
          <p:cNvPr id="142" name="object 142"/>
          <p:cNvSpPr/>
          <p:nvPr/>
        </p:nvSpPr>
        <p:spPr>
          <a:xfrm>
            <a:off x="6968490" y="4615941"/>
            <a:ext cx="617219" cy="137032"/>
          </a:xfrm>
          <a:prstGeom prst="rect">
            <a:avLst/>
          </a:prstGeom>
          <a:blipFill>
            <a:blip r:embed="rId38" cstate="print"/>
            <a:stretch>
              <a:fillRect/>
            </a:stretch>
          </a:blipFill>
        </p:spPr>
        <p:txBody>
          <a:bodyPr wrap="square" lIns="0" tIns="0" rIns="0" bIns="0" rtlCol="0"/>
          <a:lstStyle/>
          <a:p>
            <a:endParaRPr/>
          </a:p>
        </p:txBody>
      </p:sp>
      <p:sp>
        <p:nvSpPr>
          <p:cNvPr id="143" name="object 143"/>
          <p:cNvSpPr/>
          <p:nvPr/>
        </p:nvSpPr>
        <p:spPr>
          <a:xfrm>
            <a:off x="6968490" y="4615941"/>
            <a:ext cx="617220" cy="137160"/>
          </a:xfrm>
          <a:custGeom>
            <a:avLst/>
            <a:gdLst/>
            <a:ahLst/>
            <a:cxnLst/>
            <a:rect l="l" t="t" r="r" b="b"/>
            <a:pathLst>
              <a:path w="617220" h="137160">
                <a:moveTo>
                  <a:pt x="0" y="68452"/>
                </a:moveTo>
                <a:lnTo>
                  <a:pt x="34447" y="36977"/>
                </a:lnTo>
                <a:lnTo>
                  <a:pt x="74290" y="23888"/>
                </a:lnTo>
                <a:lnTo>
                  <a:pt x="126351" y="13195"/>
                </a:lnTo>
                <a:lnTo>
                  <a:pt x="166788" y="7632"/>
                </a:lnTo>
                <a:lnTo>
                  <a:pt x="211067" y="3485"/>
                </a:lnTo>
                <a:lnTo>
                  <a:pt x="258553" y="894"/>
                </a:lnTo>
                <a:lnTo>
                  <a:pt x="308609" y="0"/>
                </a:lnTo>
                <a:lnTo>
                  <a:pt x="333919" y="226"/>
                </a:lnTo>
                <a:lnTo>
                  <a:pt x="382770" y="1987"/>
                </a:lnTo>
                <a:lnTo>
                  <a:pt x="428732" y="5373"/>
                </a:lnTo>
                <a:lnTo>
                  <a:pt x="471169" y="10246"/>
                </a:lnTo>
                <a:lnTo>
                  <a:pt x="509447" y="16464"/>
                </a:lnTo>
                <a:lnTo>
                  <a:pt x="557674" y="28008"/>
                </a:lnTo>
                <a:lnTo>
                  <a:pt x="601486" y="46801"/>
                </a:lnTo>
                <a:lnTo>
                  <a:pt x="617219" y="68452"/>
                </a:lnTo>
                <a:lnTo>
                  <a:pt x="616196" y="74073"/>
                </a:lnTo>
                <a:lnTo>
                  <a:pt x="582772" y="99956"/>
                </a:lnTo>
                <a:lnTo>
                  <a:pt x="542929" y="113072"/>
                </a:lnTo>
                <a:lnTo>
                  <a:pt x="490868" y="123792"/>
                </a:lnTo>
                <a:lnTo>
                  <a:pt x="450431" y="129372"/>
                </a:lnTo>
                <a:lnTo>
                  <a:pt x="406152" y="133533"/>
                </a:lnTo>
                <a:lnTo>
                  <a:pt x="358666" y="136134"/>
                </a:lnTo>
                <a:lnTo>
                  <a:pt x="308609" y="137032"/>
                </a:lnTo>
                <a:lnTo>
                  <a:pt x="283300" y="136805"/>
                </a:lnTo>
                <a:lnTo>
                  <a:pt x="234449" y="135038"/>
                </a:lnTo>
                <a:lnTo>
                  <a:pt x="188487" y="131639"/>
                </a:lnTo>
                <a:lnTo>
                  <a:pt x="146050" y="126751"/>
                </a:lnTo>
                <a:lnTo>
                  <a:pt x="107772" y="120514"/>
                </a:lnTo>
                <a:lnTo>
                  <a:pt x="59545" y="108942"/>
                </a:lnTo>
                <a:lnTo>
                  <a:pt x="15733" y="90118"/>
                </a:lnTo>
                <a:lnTo>
                  <a:pt x="0" y="68452"/>
                </a:lnTo>
                <a:close/>
              </a:path>
            </a:pathLst>
          </a:custGeom>
          <a:ln w="9525">
            <a:solidFill>
              <a:srgbClr val="C0C0C0"/>
            </a:solidFill>
          </a:ln>
        </p:spPr>
        <p:txBody>
          <a:bodyPr wrap="square" lIns="0" tIns="0" rIns="0" bIns="0" rtlCol="0"/>
          <a:lstStyle/>
          <a:p>
            <a:endParaRPr/>
          </a:p>
        </p:txBody>
      </p:sp>
      <p:sp>
        <p:nvSpPr>
          <p:cNvPr id="144" name="object 144"/>
          <p:cNvSpPr/>
          <p:nvPr/>
        </p:nvSpPr>
        <p:spPr>
          <a:xfrm>
            <a:off x="6968490" y="4602143"/>
            <a:ext cx="619772" cy="84537"/>
          </a:xfrm>
          <a:prstGeom prst="rect">
            <a:avLst/>
          </a:prstGeom>
          <a:blipFill>
            <a:blip r:embed="rId34" cstate="print"/>
            <a:stretch>
              <a:fillRect/>
            </a:stretch>
          </a:blipFill>
        </p:spPr>
        <p:txBody>
          <a:bodyPr wrap="square" lIns="0" tIns="0" rIns="0" bIns="0" rtlCol="0"/>
          <a:lstStyle/>
          <a:p>
            <a:endParaRPr/>
          </a:p>
        </p:txBody>
      </p:sp>
      <p:sp>
        <p:nvSpPr>
          <p:cNvPr id="145" name="object 145"/>
          <p:cNvSpPr/>
          <p:nvPr/>
        </p:nvSpPr>
        <p:spPr>
          <a:xfrm>
            <a:off x="6965950" y="4508500"/>
            <a:ext cx="617220" cy="159893"/>
          </a:xfrm>
          <a:prstGeom prst="rect">
            <a:avLst/>
          </a:prstGeom>
          <a:blipFill>
            <a:blip r:embed="rId39" cstate="print"/>
            <a:stretch>
              <a:fillRect/>
            </a:stretch>
          </a:blipFill>
        </p:spPr>
        <p:txBody>
          <a:bodyPr wrap="square" lIns="0" tIns="0" rIns="0" bIns="0" rtlCol="0"/>
          <a:lstStyle/>
          <a:p>
            <a:endParaRPr/>
          </a:p>
        </p:txBody>
      </p:sp>
      <p:sp>
        <p:nvSpPr>
          <p:cNvPr id="146" name="object 146"/>
          <p:cNvSpPr/>
          <p:nvPr/>
        </p:nvSpPr>
        <p:spPr>
          <a:xfrm>
            <a:off x="6965950" y="4508500"/>
            <a:ext cx="617220" cy="160020"/>
          </a:xfrm>
          <a:custGeom>
            <a:avLst/>
            <a:gdLst/>
            <a:ahLst/>
            <a:cxnLst/>
            <a:rect l="l" t="t" r="r" b="b"/>
            <a:pathLst>
              <a:path w="617220" h="160020">
                <a:moveTo>
                  <a:pt x="0" y="80010"/>
                </a:moveTo>
                <a:lnTo>
                  <a:pt x="24253" y="48863"/>
                </a:lnTo>
                <a:lnTo>
                  <a:pt x="59545" y="32753"/>
                </a:lnTo>
                <a:lnTo>
                  <a:pt x="107772" y="19257"/>
                </a:lnTo>
                <a:lnTo>
                  <a:pt x="146050" y="11985"/>
                </a:lnTo>
                <a:lnTo>
                  <a:pt x="188487" y="6286"/>
                </a:lnTo>
                <a:lnTo>
                  <a:pt x="234449" y="2324"/>
                </a:lnTo>
                <a:lnTo>
                  <a:pt x="283300" y="265"/>
                </a:lnTo>
                <a:lnTo>
                  <a:pt x="308609" y="0"/>
                </a:lnTo>
                <a:lnTo>
                  <a:pt x="333919" y="265"/>
                </a:lnTo>
                <a:lnTo>
                  <a:pt x="382770" y="2324"/>
                </a:lnTo>
                <a:lnTo>
                  <a:pt x="428732" y="6286"/>
                </a:lnTo>
                <a:lnTo>
                  <a:pt x="471169" y="11985"/>
                </a:lnTo>
                <a:lnTo>
                  <a:pt x="509447" y="19257"/>
                </a:lnTo>
                <a:lnTo>
                  <a:pt x="557674" y="32753"/>
                </a:lnTo>
                <a:lnTo>
                  <a:pt x="592966" y="48863"/>
                </a:lnTo>
                <a:lnTo>
                  <a:pt x="617220" y="80010"/>
                </a:lnTo>
                <a:lnTo>
                  <a:pt x="616196" y="86554"/>
                </a:lnTo>
                <a:lnTo>
                  <a:pt x="582772" y="116699"/>
                </a:lnTo>
                <a:lnTo>
                  <a:pt x="542929" y="131976"/>
                </a:lnTo>
                <a:lnTo>
                  <a:pt x="490868" y="144466"/>
                </a:lnTo>
                <a:lnTo>
                  <a:pt x="450431" y="150967"/>
                </a:lnTo>
                <a:lnTo>
                  <a:pt x="406152" y="155815"/>
                </a:lnTo>
                <a:lnTo>
                  <a:pt x="358666" y="158846"/>
                </a:lnTo>
                <a:lnTo>
                  <a:pt x="308609" y="159893"/>
                </a:lnTo>
                <a:lnTo>
                  <a:pt x="283300" y="159627"/>
                </a:lnTo>
                <a:lnTo>
                  <a:pt x="234449" y="157568"/>
                </a:lnTo>
                <a:lnTo>
                  <a:pt x="188487" y="153608"/>
                </a:lnTo>
                <a:lnTo>
                  <a:pt x="146050" y="147912"/>
                </a:lnTo>
                <a:lnTo>
                  <a:pt x="107772" y="140647"/>
                </a:lnTo>
                <a:lnTo>
                  <a:pt x="59545" y="127166"/>
                </a:lnTo>
                <a:lnTo>
                  <a:pt x="24253" y="111083"/>
                </a:lnTo>
                <a:lnTo>
                  <a:pt x="0" y="80010"/>
                </a:lnTo>
                <a:close/>
              </a:path>
            </a:pathLst>
          </a:custGeom>
          <a:ln w="9525">
            <a:solidFill>
              <a:srgbClr val="C0C0C0"/>
            </a:solidFill>
          </a:ln>
        </p:spPr>
        <p:txBody>
          <a:bodyPr wrap="square" lIns="0" tIns="0" rIns="0" bIns="0" rtlCol="0"/>
          <a:lstStyle/>
          <a:p>
            <a:endParaRPr/>
          </a:p>
        </p:txBody>
      </p:sp>
      <p:sp>
        <p:nvSpPr>
          <p:cNvPr id="147" name="object 147"/>
          <p:cNvSpPr/>
          <p:nvPr/>
        </p:nvSpPr>
        <p:spPr>
          <a:xfrm>
            <a:off x="7089902" y="4549647"/>
            <a:ext cx="349123" cy="75437"/>
          </a:xfrm>
          <a:prstGeom prst="rect">
            <a:avLst/>
          </a:prstGeom>
          <a:blipFill>
            <a:blip r:embed="rId36" cstate="print"/>
            <a:stretch>
              <a:fillRect/>
            </a:stretch>
          </a:blipFill>
        </p:spPr>
        <p:txBody>
          <a:bodyPr wrap="square" lIns="0" tIns="0" rIns="0" bIns="0" rtlCol="0"/>
          <a:lstStyle/>
          <a:p>
            <a:endParaRPr/>
          </a:p>
        </p:txBody>
      </p:sp>
      <p:sp>
        <p:nvSpPr>
          <p:cNvPr id="148" name="object 148"/>
          <p:cNvSpPr/>
          <p:nvPr/>
        </p:nvSpPr>
        <p:spPr>
          <a:xfrm>
            <a:off x="7089902" y="4549647"/>
            <a:ext cx="349250" cy="75565"/>
          </a:xfrm>
          <a:custGeom>
            <a:avLst/>
            <a:gdLst/>
            <a:ahLst/>
            <a:cxnLst/>
            <a:rect l="l" t="t" r="r" b="b"/>
            <a:pathLst>
              <a:path w="349250" h="75564">
                <a:moveTo>
                  <a:pt x="0" y="75437"/>
                </a:moveTo>
                <a:lnTo>
                  <a:pt x="108076" y="75437"/>
                </a:lnTo>
                <a:lnTo>
                  <a:pt x="216153" y="0"/>
                </a:lnTo>
                <a:lnTo>
                  <a:pt x="349123" y="0"/>
                </a:lnTo>
              </a:path>
            </a:pathLst>
          </a:custGeom>
          <a:ln w="12700">
            <a:solidFill>
              <a:srgbClr val="C0C0C0"/>
            </a:solidFill>
          </a:ln>
        </p:spPr>
        <p:txBody>
          <a:bodyPr wrap="square" lIns="0" tIns="0" rIns="0" bIns="0" rtlCol="0"/>
          <a:lstStyle/>
          <a:p>
            <a:endParaRPr/>
          </a:p>
        </p:txBody>
      </p:sp>
      <p:sp>
        <p:nvSpPr>
          <p:cNvPr id="149" name="object 149"/>
          <p:cNvSpPr/>
          <p:nvPr/>
        </p:nvSpPr>
        <p:spPr>
          <a:xfrm>
            <a:off x="7105650" y="4549647"/>
            <a:ext cx="317626" cy="75437"/>
          </a:xfrm>
          <a:prstGeom prst="rect">
            <a:avLst/>
          </a:prstGeom>
          <a:blipFill>
            <a:blip r:embed="rId37" cstate="print"/>
            <a:stretch>
              <a:fillRect/>
            </a:stretch>
          </a:blipFill>
        </p:spPr>
        <p:txBody>
          <a:bodyPr wrap="square" lIns="0" tIns="0" rIns="0" bIns="0" rtlCol="0"/>
          <a:lstStyle/>
          <a:p>
            <a:endParaRPr/>
          </a:p>
        </p:txBody>
      </p:sp>
      <p:sp>
        <p:nvSpPr>
          <p:cNvPr id="150" name="object 150"/>
          <p:cNvSpPr/>
          <p:nvPr/>
        </p:nvSpPr>
        <p:spPr>
          <a:xfrm>
            <a:off x="7105650" y="4549647"/>
            <a:ext cx="318135" cy="75565"/>
          </a:xfrm>
          <a:custGeom>
            <a:avLst/>
            <a:gdLst/>
            <a:ahLst/>
            <a:cxnLst/>
            <a:rect l="l" t="t" r="r" b="b"/>
            <a:pathLst>
              <a:path w="318134" h="75564">
                <a:moveTo>
                  <a:pt x="0" y="0"/>
                </a:moveTo>
                <a:lnTo>
                  <a:pt x="108076" y="0"/>
                </a:lnTo>
                <a:lnTo>
                  <a:pt x="216280" y="75437"/>
                </a:lnTo>
                <a:lnTo>
                  <a:pt x="317626" y="75437"/>
                </a:lnTo>
              </a:path>
            </a:pathLst>
          </a:custGeom>
          <a:ln w="12700">
            <a:solidFill>
              <a:srgbClr val="C0C0C0"/>
            </a:solidFill>
          </a:ln>
        </p:spPr>
        <p:txBody>
          <a:bodyPr wrap="square" lIns="0" tIns="0" rIns="0" bIns="0" rtlCol="0"/>
          <a:lstStyle/>
          <a:p>
            <a:endParaRPr/>
          </a:p>
        </p:txBody>
      </p:sp>
      <p:sp>
        <p:nvSpPr>
          <p:cNvPr id="151" name="object 151"/>
          <p:cNvSpPr/>
          <p:nvPr/>
        </p:nvSpPr>
        <p:spPr>
          <a:xfrm>
            <a:off x="6968490" y="4583938"/>
            <a:ext cx="0" cy="107314"/>
          </a:xfrm>
          <a:custGeom>
            <a:avLst/>
            <a:gdLst/>
            <a:ahLst/>
            <a:cxnLst/>
            <a:rect l="l" t="t" r="r" b="b"/>
            <a:pathLst>
              <a:path h="107314">
                <a:moveTo>
                  <a:pt x="0" y="0"/>
                </a:moveTo>
                <a:lnTo>
                  <a:pt x="0" y="107314"/>
                </a:lnTo>
              </a:path>
            </a:pathLst>
          </a:custGeom>
          <a:ln w="9525">
            <a:solidFill>
              <a:srgbClr val="C0C0C0"/>
            </a:solidFill>
          </a:ln>
        </p:spPr>
        <p:txBody>
          <a:bodyPr wrap="square" lIns="0" tIns="0" rIns="0" bIns="0" rtlCol="0"/>
          <a:lstStyle/>
          <a:p>
            <a:endParaRPr/>
          </a:p>
        </p:txBody>
      </p:sp>
      <p:sp>
        <p:nvSpPr>
          <p:cNvPr id="152" name="object 152"/>
          <p:cNvSpPr/>
          <p:nvPr/>
        </p:nvSpPr>
        <p:spPr>
          <a:xfrm>
            <a:off x="7583169" y="4588509"/>
            <a:ext cx="0" cy="107314"/>
          </a:xfrm>
          <a:custGeom>
            <a:avLst/>
            <a:gdLst/>
            <a:ahLst/>
            <a:cxnLst/>
            <a:rect l="l" t="t" r="r" b="b"/>
            <a:pathLst>
              <a:path h="107314">
                <a:moveTo>
                  <a:pt x="0" y="0"/>
                </a:moveTo>
                <a:lnTo>
                  <a:pt x="0" y="107314"/>
                </a:lnTo>
              </a:path>
            </a:pathLst>
          </a:custGeom>
          <a:ln w="9525">
            <a:solidFill>
              <a:srgbClr val="C0C0C0"/>
            </a:solidFill>
          </a:ln>
        </p:spPr>
        <p:txBody>
          <a:bodyPr wrap="square" lIns="0" tIns="0" rIns="0" bIns="0" rtlCol="0"/>
          <a:lstStyle/>
          <a:p>
            <a:endParaRPr/>
          </a:p>
        </p:txBody>
      </p:sp>
      <p:sp>
        <p:nvSpPr>
          <p:cNvPr id="153" name="object 153"/>
          <p:cNvSpPr/>
          <p:nvPr/>
        </p:nvSpPr>
        <p:spPr>
          <a:xfrm>
            <a:off x="6244590" y="4958841"/>
            <a:ext cx="617219" cy="137032"/>
          </a:xfrm>
          <a:prstGeom prst="rect">
            <a:avLst/>
          </a:prstGeom>
          <a:blipFill>
            <a:blip r:embed="rId38" cstate="print"/>
            <a:stretch>
              <a:fillRect/>
            </a:stretch>
          </a:blipFill>
        </p:spPr>
        <p:txBody>
          <a:bodyPr wrap="square" lIns="0" tIns="0" rIns="0" bIns="0" rtlCol="0"/>
          <a:lstStyle/>
          <a:p>
            <a:endParaRPr/>
          </a:p>
        </p:txBody>
      </p:sp>
      <p:sp>
        <p:nvSpPr>
          <p:cNvPr id="154" name="object 154"/>
          <p:cNvSpPr/>
          <p:nvPr/>
        </p:nvSpPr>
        <p:spPr>
          <a:xfrm>
            <a:off x="6244590" y="4958841"/>
            <a:ext cx="617220" cy="137160"/>
          </a:xfrm>
          <a:custGeom>
            <a:avLst/>
            <a:gdLst/>
            <a:ahLst/>
            <a:cxnLst/>
            <a:rect l="l" t="t" r="r" b="b"/>
            <a:pathLst>
              <a:path w="617220" h="137160">
                <a:moveTo>
                  <a:pt x="0" y="68452"/>
                </a:moveTo>
                <a:lnTo>
                  <a:pt x="34447" y="36977"/>
                </a:lnTo>
                <a:lnTo>
                  <a:pt x="74290" y="23888"/>
                </a:lnTo>
                <a:lnTo>
                  <a:pt x="126351" y="13195"/>
                </a:lnTo>
                <a:lnTo>
                  <a:pt x="166788" y="7632"/>
                </a:lnTo>
                <a:lnTo>
                  <a:pt x="211067" y="3485"/>
                </a:lnTo>
                <a:lnTo>
                  <a:pt x="258553" y="894"/>
                </a:lnTo>
                <a:lnTo>
                  <a:pt x="308610" y="0"/>
                </a:lnTo>
                <a:lnTo>
                  <a:pt x="333919" y="226"/>
                </a:lnTo>
                <a:lnTo>
                  <a:pt x="382770" y="1987"/>
                </a:lnTo>
                <a:lnTo>
                  <a:pt x="428732" y="5373"/>
                </a:lnTo>
                <a:lnTo>
                  <a:pt x="471169" y="10246"/>
                </a:lnTo>
                <a:lnTo>
                  <a:pt x="509447" y="16464"/>
                </a:lnTo>
                <a:lnTo>
                  <a:pt x="557674" y="28008"/>
                </a:lnTo>
                <a:lnTo>
                  <a:pt x="601486" y="46801"/>
                </a:lnTo>
                <a:lnTo>
                  <a:pt x="617219" y="68452"/>
                </a:lnTo>
                <a:lnTo>
                  <a:pt x="616196" y="74073"/>
                </a:lnTo>
                <a:lnTo>
                  <a:pt x="582772" y="99956"/>
                </a:lnTo>
                <a:lnTo>
                  <a:pt x="542929" y="113072"/>
                </a:lnTo>
                <a:lnTo>
                  <a:pt x="490868" y="123792"/>
                </a:lnTo>
                <a:lnTo>
                  <a:pt x="450431" y="129372"/>
                </a:lnTo>
                <a:lnTo>
                  <a:pt x="406152" y="133533"/>
                </a:lnTo>
                <a:lnTo>
                  <a:pt x="358666" y="136134"/>
                </a:lnTo>
                <a:lnTo>
                  <a:pt x="308610" y="137032"/>
                </a:lnTo>
                <a:lnTo>
                  <a:pt x="283300" y="136805"/>
                </a:lnTo>
                <a:lnTo>
                  <a:pt x="234449" y="135038"/>
                </a:lnTo>
                <a:lnTo>
                  <a:pt x="188487" y="131639"/>
                </a:lnTo>
                <a:lnTo>
                  <a:pt x="146050" y="126751"/>
                </a:lnTo>
                <a:lnTo>
                  <a:pt x="107772" y="120514"/>
                </a:lnTo>
                <a:lnTo>
                  <a:pt x="59545" y="108942"/>
                </a:lnTo>
                <a:lnTo>
                  <a:pt x="15733" y="90118"/>
                </a:lnTo>
                <a:lnTo>
                  <a:pt x="0" y="68452"/>
                </a:lnTo>
                <a:close/>
              </a:path>
            </a:pathLst>
          </a:custGeom>
          <a:ln w="9525">
            <a:solidFill>
              <a:srgbClr val="C0C0C0"/>
            </a:solidFill>
          </a:ln>
        </p:spPr>
        <p:txBody>
          <a:bodyPr wrap="square" lIns="0" tIns="0" rIns="0" bIns="0" rtlCol="0"/>
          <a:lstStyle/>
          <a:p>
            <a:endParaRPr/>
          </a:p>
        </p:txBody>
      </p:sp>
      <p:sp>
        <p:nvSpPr>
          <p:cNvPr id="155" name="object 155"/>
          <p:cNvSpPr/>
          <p:nvPr/>
        </p:nvSpPr>
        <p:spPr>
          <a:xfrm>
            <a:off x="6244590" y="4945043"/>
            <a:ext cx="619772" cy="84537"/>
          </a:xfrm>
          <a:prstGeom prst="rect">
            <a:avLst/>
          </a:prstGeom>
          <a:blipFill>
            <a:blip r:embed="rId34" cstate="print"/>
            <a:stretch>
              <a:fillRect/>
            </a:stretch>
          </a:blipFill>
        </p:spPr>
        <p:txBody>
          <a:bodyPr wrap="square" lIns="0" tIns="0" rIns="0" bIns="0" rtlCol="0"/>
          <a:lstStyle/>
          <a:p>
            <a:endParaRPr/>
          </a:p>
        </p:txBody>
      </p:sp>
      <p:sp>
        <p:nvSpPr>
          <p:cNvPr id="156" name="object 156"/>
          <p:cNvSpPr/>
          <p:nvPr/>
        </p:nvSpPr>
        <p:spPr>
          <a:xfrm>
            <a:off x="6242050" y="4851400"/>
            <a:ext cx="617220" cy="159893"/>
          </a:xfrm>
          <a:prstGeom prst="rect">
            <a:avLst/>
          </a:prstGeom>
          <a:blipFill>
            <a:blip r:embed="rId39" cstate="print"/>
            <a:stretch>
              <a:fillRect/>
            </a:stretch>
          </a:blipFill>
        </p:spPr>
        <p:txBody>
          <a:bodyPr wrap="square" lIns="0" tIns="0" rIns="0" bIns="0" rtlCol="0"/>
          <a:lstStyle/>
          <a:p>
            <a:endParaRPr/>
          </a:p>
        </p:txBody>
      </p:sp>
      <p:sp>
        <p:nvSpPr>
          <p:cNvPr id="157" name="object 157"/>
          <p:cNvSpPr/>
          <p:nvPr/>
        </p:nvSpPr>
        <p:spPr>
          <a:xfrm>
            <a:off x="6242050" y="4851400"/>
            <a:ext cx="617220" cy="160020"/>
          </a:xfrm>
          <a:custGeom>
            <a:avLst/>
            <a:gdLst/>
            <a:ahLst/>
            <a:cxnLst/>
            <a:rect l="l" t="t" r="r" b="b"/>
            <a:pathLst>
              <a:path w="617220" h="160020">
                <a:moveTo>
                  <a:pt x="0" y="80010"/>
                </a:moveTo>
                <a:lnTo>
                  <a:pt x="24253" y="48863"/>
                </a:lnTo>
                <a:lnTo>
                  <a:pt x="59545" y="32753"/>
                </a:lnTo>
                <a:lnTo>
                  <a:pt x="107772" y="19257"/>
                </a:lnTo>
                <a:lnTo>
                  <a:pt x="146050" y="11985"/>
                </a:lnTo>
                <a:lnTo>
                  <a:pt x="188487" y="6286"/>
                </a:lnTo>
                <a:lnTo>
                  <a:pt x="234449" y="2324"/>
                </a:lnTo>
                <a:lnTo>
                  <a:pt x="283300" y="265"/>
                </a:lnTo>
                <a:lnTo>
                  <a:pt x="308609" y="0"/>
                </a:lnTo>
                <a:lnTo>
                  <a:pt x="333919" y="265"/>
                </a:lnTo>
                <a:lnTo>
                  <a:pt x="382770" y="2324"/>
                </a:lnTo>
                <a:lnTo>
                  <a:pt x="428732" y="6286"/>
                </a:lnTo>
                <a:lnTo>
                  <a:pt x="471169" y="11985"/>
                </a:lnTo>
                <a:lnTo>
                  <a:pt x="509447" y="19257"/>
                </a:lnTo>
                <a:lnTo>
                  <a:pt x="557674" y="32753"/>
                </a:lnTo>
                <a:lnTo>
                  <a:pt x="592966" y="48863"/>
                </a:lnTo>
                <a:lnTo>
                  <a:pt x="617220" y="80010"/>
                </a:lnTo>
                <a:lnTo>
                  <a:pt x="616196" y="86554"/>
                </a:lnTo>
                <a:lnTo>
                  <a:pt x="582772" y="116699"/>
                </a:lnTo>
                <a:lnTo>
                  <a:pt x="542929" y="131976"/>
                </a:lnTo>
                <a:lnTo>
                  <a:pt x="490868" y="144466"/>
                </a:lnTo>
                <a:lnTo>
                  <a:pt x="450431" y="150967"/>
                </a:lnTo>
                <a:lnTo>
                  <a:pt x="406152" y="155815"/>
                </a:lnTo>
                <a:lnTo>
                  <a:pt x="358666" y="158846"/>
                </a:lnTo>
                <a:lnTo>
                  <a:pt x="308609" y="159893"/>
                </a:lnTo>
                <a:lnTo>
                  <a:pt x="283300" y="159627"/>
                </a:lnTo>
                <a:lnTo>
                  <a:pt x="234449" y="157568"/>
                </a:lnTo>
                <a:lnTo>
                  <a:pt x="188487" y="153608"/>
                </a:lnTo>
                <a:lnTo>
                  <a:pt x="146050" y="147912"/>
                </a:lnTo>
                <a:lnTo>
                  <a:pt x="107772" y="140647"/>
                </a:lnTo>
                <a:lnTo>
                  <a:pt x="59545" y="127166"/>
                </a:lnTo>
                <a:lnTo>
                  <a:pt x="24253" y="111083"/>
                </a:lnTo>
                <a:lnTo>
                  <a:pt x="0" y="80010"/>
                </a:lnTo>
                <a:close/>
              </a:path>
            </a:pathLst>
          </a:custGeom>
          <a:ln w="9525">
            <a:solidFill>
              <a:srgbClr val="C0C0C0"/>
            </a:solidFill>
          </a:ln>
        </p:spPr>
        <p:txBody>
          <a:bodyPr wrap="square" lIns="0" tIns="0" rIns="0" bIns="0" rtlCol="0"/>
          <a:lstStyle/>
          <a:p>
            <a:endParaRPr/>
          </a:p>
        </p:txBody>
      </p:sp>
      <p:sp>
        <p:nvSpPr>
          <p:cNvPr id="158" name="object 158"/>
          <p:cNvSpPr/>
          <p:nvPr/>
        </p:nvSpPr>
        <p:spPr>
          <a:xfrm>
            <a:off x="6366002" y="4892547"/>
            <a:ext cx="349123" cy="75437"/>
          </a:xfrm>
          <a:prstGeom prst="rect">
            <a:avLst/>
          </a:prstGeom>
          <a:blipFill>
            <a:blip r:embed="rId40" cstate="print"/>
            <a:stretch>
              <a:fillRect/>
            </a:stretch>
          </a:blipFill>
        </p:spPr>
        <p:txBody>
          <a:bodyPr wrap="square" lIns="0" tIns="0" rIns="0" bIns="0" rtlCol="0"/>
          <a:lstStyle/>
          <a:p>
            <a:endParaRPr/>
          </a:p>
        </p:txBody>
      </p:sp>
      <p:sp>
        <p:nvSpPr>
          <p:cNvPr id="159" name="object 159"/>
          <p:cNvSpPr/>
          <p:nvPr/>
        </p:nvSpPr>
        <p:spPr>
          <a:xfrm>
            <a:off x="6366002" y="4892547"/>
            <a:ext cx="349250" cy="75565"/>
          </a:xfrm>
          <a:custGeom>
            <a:avLst/>
            <a:gdLst/>
            <a:ahLst/>
            <a:cxnLst/>
            <a:rect l="l" t="t" r="r" b="b"/>
            <a:pathLst>
              <a:path w="349250" h="75564">
                <a:moveTo>
                  <a:pt x="0" y="75437"/>
                </a:moveTo>
                <a:lnTo>
                  <a:pt x="108076" y="75437"/>
                </a:lnTo>
                <a:lnTo>
                  <a:pt x="216153" y="0"/>
                </a:lnTo>
                <a:lnTo>
                  <a:pt x="349123" y="0"/>
                </a:lnTo>
              </a:path>
            </a:pathLst>
          </a:custGeom>
          <a:ln w="12700">
            <a:solidFill>
              <a:srgbClr val="C0C0C0"/>
            </a:solidFill>
          </a:ln>
        </p:spPr>
        <p:txBody>
          <a:bodyPr wrap="square" lIns="0" tIns="0" rIns="0" bIns="0" rtlCol="0"/>
          <a:lstStyle/>
          <a:p>
            <a:endParaRPr/>
          </a:p>
        </p:txBody>
      </p:sp>
      <p:sp>
        <p:nvSpPr>
          <p:cNvPr id="160" name="object 160"/>
          <p:cNvSpPr/>
          <p:nvPr/>
        </p:nvSpPr>
        <p:spPr>
          <a:xfrm>
            <a:off x="6381750" y="4892547"/>
            <a:ext cx="317626" cy="75437"/>
          </a:xfrm>
          <a:prstGeom prst="rect">
            <a:avLst/>
          </a:prstGeom>
          <a:blipFill>
            <a:blip r:embed="rId37" cstate="print"/>
            <a:stretch>
              <a:fillRect/>
            </a:stretch>
          </a:blipFill>
        </p:spPr>
        <p:txBody>
          <a:bodyPr wrap="square" lIns="0" tIns="0" rIns="0" bIns="0" rtlCol="0"/>
          <a:lstStyle/>
          <a:p>
            <a:endParaRPr/>
          </a:p>
        </p:txBody>
      </p:sp>
      <p:sp>
        <p:nvSpPr>
          <p:cNvPr id="161" name="object 161"/>
          <p:cNvSpPr/>
          <p:nvPr/>
        </p:nvSpPr>
        <p:spPr>
          <a:xfrm>
            <a:off x="6381750" y="4892547"/>
            <a:ext cx="318135" cy="75565"/>
          </a:xfrm>
          <a:custGeom>
            <a:avLst/>
            <a:gdLst/>
            <a:ahLst/>
            <a:cxnLst/>
            <a:rect l="l" t="t" r="r" b="b"/>
            <a:pathLst>
              <a:path w="318134" h="75564">
                <a:moveTo>
                  <a:pt x="0" y="0"/>
                </a:moveTo>
                <a:lnTo>
                  <a:pt x="108076" y="0"/>
                </a:lnTo>
                <a:lnTo>
                  <a:pt x="216280" y="75437"/>
                </a:lnTo>
                <a:lnTo>
                  <a:pt x="317626" y="75437"/>
                </a:lnTo>
              </a:path>
            </a:pathLst>
          </a:custGeom>
          <a:ln w="12700">
            <a:solidFill>
              <a:srgbClr val="C0C0C0"/>
            </a:solidFill>
          </a:ln>
        </p:spPr>
        <p:txBody>
          <a:bodyPr wrap="square" lIns="0" tIns="0" rIns="0" bIns="0" rtlCol="0"/>
          <a:lstStyle/>
          <a:p>
            <a:endParaRPr/>
          </a:p>
        </p:txBody>
      </p:sp>
      <p:sp>
        <p:nvSpPr>
          <p:cNvPr id="162" name="object 162"/>
          <p:cNvSpPr/>
          <p:nvPr/>
        </p:nvSpPr>
        <p:spPr>
          <a:xfrm>
            <a:off x="6244590" y="4926838"/>
            <a:ext cx="0" cy="107314"/>
          </a:xfrm>
          <a:custGeom>
            <a:avLst/>
            <a:gdLst/>
            <a:ahLst/>
            <a:cxnLst/>
            <a:rect l="l" t="t" r="r" b="b"/>
            <a:pathLst>
              <a:path h="107314">
                <a:moveTo>
                  <a:pt x="0" y="0"/>
                </a:moveTo>
                <a:lnTo>
                  <a:pt x="0" y="107314"/>
                </a:lnTo>
              </a:path>
            </a:pathLst>
          </a:custGeom>
          <a:ln w="9525">
            <a:solidFill>
              <a:srgbClr val="C0C0C0"/>
            </a:solidFill>
          </a:ln>
        </p:spPr>
        <p:txBody>
          <a:bodyPr wrap="square" lIns="0" tIns="0" rIns="0" bIns="0" rtlCol="0"/>
          <a:lstStyle/>
          <a:p>
            <a:endParaRPr/>
          </a:p>
        </p:txBody>
      </p:sp>
      <p:sp>
        <p:nvSpPr>
          <p:cNvPr id="163" name="object 163"/>
          <p:cNvSpPr/>
          <p:nvPr/>
        </p:nvSpPr>
        <p:spPr>
          <a:xfrm>
            <a:off x="6859269" y="4931409"/>
            <a:ext cx="0" cy="107314"/>
          </a:xfrm>
          <a:custGeom>
            <a:avLst/>
            <a:gdLst/>
            <a:ahLst/>
            <a:cxnLst/>
            <a:rect l="l" t="t" r="r" b="b"/>
            <a:pathLst>
              <a:path h="107314">
                <a:moveTo>
                  <a:pt x="0" y="0"/>
                </a:moveTo>
                <a:lnTo>
                  <a:pt x="0" y="107314"/>
                </a:lnTo>
              </a:path>
            </a:pathLst>
          </a:custGeom>
          <a:ln w="9525">
            <a:solidFill>
              <a:srgbClr val="C0C0C0"/>
            </a:solidFill>
          </a:ln>
        </p:spPr>
        <p:txBody>
          <a:bodyPr wrap="square" lIns="0" tIns="0" rIns="0" bIns="0" rtlCol="0"/>
          <a:lstStyle/>
          <a:p>
            <a:endParaRPr/>
          </a:p>
        </p:txBody>
      </p:sp>
      <p:sp>
        <p:nvSpPr>
          <p:cNvPr id="164" name="object 164"/>
          <p:cNvSpPr/>
          <p:nvPr/>
        </p:nvSpPr>
        <p:spPr>
          <a:xfrm>
            <a:off x="6053201" y="3720341"/>
            <a:ext cx="386741" cy="95830"/>
          </a:xfrm>
          <a:prstGeom prst="rect">
            <a:avLst/>
          </a:prstGeom>
          <a:blipFill>
            <a:blip r:embed="rId4" cstate="print"/>
            <a:stretch>
              <a:fillRect/>
            </a:stretch>
          </a:blipFill>
        </p:spPr>
        <p:txBody>
          <a:bodyPr wrap="square" lIns="0" tIns="0" rIns="0" bIns="0" rtlCol="0"/>
          <a:lstStyle/>
          <a:p>
            <a:endParaRPr/>
          </a:p>
        </p:txBody>
      </p:sp>
      <p:sp>
        <p:nvSpPr>
          <p:cNvPr id="165" name="object 165"/>
          <p:cNvSpPr/>
          <p:nvPr/>
        </p:nvSpPr>
        <p:spPr>
          <a:xfrm>
            <a:off x="6053201" y="3720341"/>
            <a:ext cx="387350" cy="95885"/>
          </a:xfrm>
          <a:custGeom>
            <a:avLst/>
            <a:gdLst/>
            <a:ahLst/>
            <a:cxnLst/>
            <a:rect l="l" t="t" r="r" b="b"/>
            <a:pathLst>
              <a:path w="387350" h="95885">
                <a:moveTo>
                  <a:pt x="0" y="47875"/>
                </a:moveTo>
                <a:lnTo>
                  <a:pt x="34209" y="20601"/>
                </a:lnTo>
                <a:lnTo>
                  <a:pt x="72825" y="10341"/>
                </a:lnTo>
                <a:lnTo>
                  <a:pt x="122097" y="3246"/>
                </a:lnTo>
                <a:lnTo>
                  <a:pt x="179262" y="0"/>
                </a:lnTo>
                <a:lnTo>
                  <a:pt x="200530" y="202"/>
                </a:lnTo>
                <a:lnTo>
                  <a:pt x="240602" y="1897"/>
                </a:lnTo>
                <a:lnTo>
                  <a:pt x="293559" y="7355"/>
                </a:lnTo>
                <a:lnTo>
                  <a:pt x="336357" y="15812"/>
                </a:lnTo>
                <a:lnTo>
                  <a:pt x="374551" y="30778"/>
                </a:lnTo>
                <a:lnTo>
                  <a:pt x="386741" y="44042"/>
                </a:lnTo>
                <a:lnTo>
                  <a:pt x="385828" y="49709"/>
                </a:lnTo>
                <a:lnTo>
                  <a:pt x="353466" y="74145"/>
                </a:lnTo>
                <a:lnTo>
                  <a:pt x="315464" y="85009"/>
                </a:lnTo>
                <a:lnTo>
                  <a:pt x="266871" y="92407"/>
                </a:lnTo>
                <a:lnTo>
                  <a:pt x="210426" y="95830"/>
                </a:lnTo>
                <a:lnTo>
                  <a:pt x="188973" y="95641"/>
                </a:lnTo>
                <a:lnTo>
                  <a:pt x="148625" y="93993"/>
                </a:lnTo>
                <a:lnTo>
                  <a:pt x="95405" y="88654"/>
                </a:lnTo>
                <a:lnTo>
                  <a:pt x="52393" y="80355"/>
                </a:lnTo>
                <a:lnTo>
                  <a:pt x="13742" y="65622"/>
                </a:lnTo>
                <a:lnTo>
                  <a:pt x="0" y="47875"/>
                </a:lnTo>
                <a:close/>
              </a:path>
            </a:pathLst>
          </a:custGeom>
          <a:ln w="9525">
            <a:solidFill>
              <a:srgbClr val="C0C0C0"/>
            </a:solidFill>
          </a:ln>
        </p:spPr>
        <p:txBody>
          <a:bodyPr wrap="square" lIns="0" tIns="0" rIns="0" bIns="0" rtlCol="0"/>
          <a:lstStyle/>
          <a:p>
            <a:endParaRPr/>
          </a:p>
        </p:txBody>
      </p:sp>
      <p:sp>
        <p:nvSpPr>
          <p:cNvPr id="166" name="object 166"/>
          <p:cNvSpPr/>
          <p:nvPr/>
        </p:nvSpPr>
        <p:spPr>
          <a:xfrm>
            <a:off x="6053201" y="3710582"/>
            <a:ext cx="388937" cy="59286"/>
          </a:xfrm>
          <a:prstGeom prst="rect">
            <a:avLst/>
          </a:prstGeom>
          <a:blipFill>
            <a:blip r:embed="rId41" cstate="print"/>
            <a:stretch>
              <a:fillRect/>
            </a:stretch>
          </a:blipFill>
        </p:spPr>
        <p:txBody>
          <a:bodyPr wrap="square" lIns="0" tIns="0" rIns="0" bIns="0" rtlCol="0"/>
          <a:lstStyle/>
          <a:p>
            <a:endParaRPr/>
          </a:p>
        </p:txBody>
      </p:sp>
      <p:sp>
        <p:nvSpPr>
          <p:cNvPr id="167" name="object 167"/>
          <p:cNvSpPr/>
          <p:nvPr/>
        </p:nvSpPr>
        <p:spPr>
          <a:xfrm>
            <a:off x="6051550" y="3645127"/>
            <a:ext cx="387310" cy="111673"/>
          </a:xfrm>
          <a:prstGeom prst="rect">
            <a:avLst/>
          </a:prstGeom>
          <a:blipFill>
            <a:blip r:embed="rId42" cstate="print"/>
            <a:stretch>
              <a:fillRect/>
            </a:stretch>
          </a:blipFill>
        </p:spPr>
        <p:txBody>
          <a:bodyPr wrap="square" lIns="0" tIns="0" rIns="0" bIns="0" rtlCol="0"/>
          <a:lstStyle/>
          <a:p>
            <a:endParaRPr/>
          </a:p>
        </p:txBody>
      </p:sp>
      <p:sp>
        <p:nvSpPr>
          <p:cNvPr id="168" name="object 168"/>
          <p:cNvSpPr/>
          <p:nvPr/>
        </p:nvSpPr>
        <p:spPr>
          <a:xfrm>
            <a:off x="6051550" y="3645127"/>
            <a:ext cx="387350" cy="111760"/>
          </a:xfrm>
          <a:custGeom>
            <a:avLst/>
            <a:gdLst/>
            <a:ahLst/>
            <a:cxnLst/>
            <a:rect l="l" t="t" r="r" b="b"/>
            <a:pathLst>
              <a:path w="387350" h="111760">
                <a:moveTo>
                  <a:pt x="0" y="55906"/>
                </a:moveTo>
                <a:lnTo>
                  <a:pt x="33568" y="24321"/>
                </a:lnTo>
                <a:lnTo>
                  <a:pt x="71490" y="12358"/>
                </a:lnTo>
                <a:lnTo>
                  <a:pt x="119911" y="3990"/>
                </a:lnTo>
                <a:lnTo>
                  <a:pt x="176139" y="0"/>
                </a:lnTo>
                <a:lnTo>
                  <a:pt x="197441" y="213"/>
                </a:lnTo>
                <a:lnTo>
                  <a:pt x="237522" y="2090"/>
                </a:lnTo>
                <a:lnTo>
                  <a:pt x="290473" y="8184"/>
                </a:lnTo>
                <a:lnTo>
                  <a:pt x="333433" y="17662"/>
                </a:lnTo>
                <a:lnTo>
                  <a:pt x="372481" y="34490"/>
                </a:lnTo>
                <a:lnTo>
                  <a:pt x="387310" y="54760"/>
                </a:lnTo>
                <a:lnTo>
                  <a:pt x="386305" y="60712"/>
                </a:lnTo>
                <a:lnTo>
                  <a:pt x="353873" y="87076"/>
                </a:lnTo>
                <a:lnTo>
                  <a:pt x="316066" y="99195"/>
                </a:lnTo>
                <a:lnTo>
                  <a:pt x="267776" y="107639"/>
                </a:lnTo>
                <a:lnTo>
                  <a:pt x="211685" y="111673"/>
                </a:lnTo>
                <a:lnTo>
                  <a:pt x="190346" y="111463"/>
                </a:lnTo>
                <a:lnTo>
                  <a:pt x="150207" y="109598"/>
                </a:lnTo>
                <a:lnTo>
                  <a:pt x="97197" y="103535"/>
                </a:lnTo>
                <a:lnTo>
                  <a:pt x="54189" y="94105"/>
                </a:lnTo>
                <a:lnTo>
                  <a:pt x="15051" y="77369"/>
                </a:lnTo>
                <a:lnTo>
                  <a:pt x="0" y="55906"/>
                </a:lnTo>
                <a:close/>
              </a:path>
            </a:pathLst>
          </a:custGeom>
          <a:ln w="9525">
            <a:solidFill>
              <a:srgbClr val="C0C0C0"/>
            </a:solidFill>
          </a:ln>
        </p:spPr>
        <p:txBody>
          <a:bodyPr wrap="square" lIns="0" tIns="0" rIns="0" bIns="0" rtlCol="0"/>
          <a:lstStyle/>
          <a:p>
            <a:endParaRPr/>
          </a:p>
        </p:txBody>
      </p:sp>
      <p:sp>
        <p:nvSpPr>
          <p:cNvPr id="169" name="object 169"/>
          <p:cNvSpPr/>
          <p:nvPr/>
        </p:nvSpPr>
        <p:spPr>
          <a:xfrm>
            <a:off x="6129401" y="3673728"/>
            <a:ext cx="219075" cy="52831"/>
          </a:xfrm>
          <a:prstGeom prst="rect">
            <a:avLst/>
          </a:prstGeom>
          <a:blipFill>
            <a:blip r:embed="rId17" cstate="print"/>
            <a:stretch>
              <a:fillRect/>
            </a:stretch>
          </a:blipFill>
        </p:spPr>
        <p:txBody>
          <a:bodyPr wrap="square" lIns="0" tIns="0" rIns="0" bIns="0" rtlCol="0"/>
          <a:lstStyle/>
          <a:p>
            <a:endParaRPr/>
          </a:p>
        </p:txBody>
      </p:sp>
      <p:sp>
        <p:nvSpPr>
          <p:cNvPr id="170" name="object 170"/>
          <p:cNvSpPr/>
          <p:nvPr/>
        </p:nvSpPr>
        <p:spPr>
          <a:xfrm>
            <a:off x="6129401" y="3673728"/>
            <a:ext cx="219075" cy="53340"/>
          </a:xfrm>
          <a:custGeom>
            <a:avLst/>
            <a:gdLst/>
            <a:ahLst/>
            <a:cxnLst/>
            <a:rect l="l" t="t" r="r" b="b"/>
            <a:pathLst>
              <a:path w="219075" h="53339">
                <a:moveTo>
                  <a:pt x="0" y="52832"/>
                </a:moveTo>
                <a:lnTo>
                  <a:pt x="67818" y="52832"/>
                </a:lnTo>
                <a:lnTo>
                  <a:pt x="135636" y="0"/>
                </a:lnTo>
                <a:lnTo>
                  <a:pt x="219075" y="0"/>
                </a:lnTo>
              </a:path>
            </a:pathLst>
          </a:custGeom>
          <a:ln w="12700">
            <a:solidFill>
              <a:srgbClr val="C0C0C0"/>
            </a:solidFill>
          </a:ln>
        </p:spPr>
        <p:txBody>
          <a:bodyPr wrap="square" lIns="0" tIns="0" rIns="0" bIns="0" rtlCol="0"/>
          <a:lstStyle/>
          <a:p>
            <a:endParaRPr/>
          </a:p>
        </p:txBody>
      </p:sp>
      <p:sp>
        <p:nvSpPr>
          <p:cNvPr id="171" name="object 171"/>
          <p:cNvSpPr/>
          <p:nvPr/>
        </p:nvSpPr>
        <p:spPr>
          <a:xfrm>
            <a:off x="6139179" y="3673728"/>
            <a:ext cx="199390" cy="52831"/>
          </a:xfrm>
          <a:prstGeom prst="rect">
            <a:avLst/>
          </a:prstGeom>
          <a:blipFill>
            <a:blip r:embed="rId43" cstate="print"/>
            <a:stretch>
              <a:fillRect/>
            </a:stretch>
          </a:blipFill>
        </p:spPr>
        <p:txBody>
          <a:bodyPr wrap="square" lIns="0" tIns="0" rIns="0" bIns="0" rtlCol="0"/>
          <a:lstStyle/>
          <a:p>
            <a:endParaRPr/>
          </a:p>
        </p:txBody>
      </p:sp>
      <p:sp>
        <p:nvSpPr>
          <p:cNvPr id="172" name="object 172"/>
          <p:cNvSpPr/>
          <p:nvPr/>
        </p:nvSpPr>
        <p:spPr>
          <a:xfrm>
            <a:off x="6139179" y="3673728"/>
            <a:ext cx="199390" cy="53340"/>
          </a:xfrm>
          <a:custGeom>
            <a:avLst/>
            <a:gdLst/>
            <a:ahLst/>
            <a:cxnLst/>
            <a:rect l="l" t="t" r="r" b="b"/>
            <a:pathLst>
              <a:path w="199389" h="53339">
                <a:moveTo>
                  <a:pt x="0" y="0"/>
                </a:moveTo>
                <a:lnTo>
                  <a:pt x="67945" y="0"/>
                </a:lnTo>
                <a:lnTo>
                  <a:pt x="135762" y="52832"/>
                </a:lnTo>
                <a:lnTo>
                  <a:pt x="199390" y="52832"/>
                </a:lnTo>
              </a:path>
            </a:pathLst>
          </a:custGeom>
          <a:ln w="12700">
            <a:solidFill>
              <a:srgbClr val="C0C0C0"/>
            </a:solidFill>
          </a:ln>
        </p:spPr>
        <p:txBody>
          <a:bodyPr wrap="square" lIns="0" tIns="0" rIns="0" bIns="0" rtlCol="0"/>
          <a:lstStyle/>
          <a:p>
            <a:endParaRPr/>
          </a:p>
        </p:txBody>
      </p:sp>
      <p:sp>
        <p:nvSpPr>
          <p:cNvPr id="173" name="object 173"/>
          <p:cNvSpPr/>
          <p:nvPr/>
        </p:nvSpPr>
        <p:spPr>
          <a:xfrm>
            <a:off x="6053201" y="3697732"/>
            <a:ext cx="0" cy="80645"/>
          </a:xfrm>
          <a:custGeom>
            <a:avLst/>
            <a:gdLst/>
            <a:ahLst/>
            <a:cxnLst/>
            <a:rect l="l" t="t" r="r" b="b"/>
            <a:pathLst>
              <a:path h="80645">
                <a:moveTo>
                  <a:pt x="0" y="0"/>
                </a:moveTo>
                <a:lnTo>
                  <a:pt x="0" y="80137"/>
                </a:lnTo>
              </a:path>
            </a:pathLst>
          </a:custGeom>
          <a:ln w="9525">
            <a:solidFill>
              <a:srgbClr val="C0C0C0"/>
            </a:solidFill>
          </a:ln>
        </p:spPr>
        <p:txBody>
          <a:bodyPr wrap="square" lIns="0" tIns="0" rIns="0" bIns="0" rtlCol="0"/>
          <a:lstStyle/>
          <a:p>
            <a:endParaRPr/>
          </a:p>
        </p:txBody>
      </p:sp>
      <p:sp>
        <p:nvSpPr>
          <p:cNvPr id="174" name="object 174"/>
          <p:cNvSpPr/>
          <p:nvPr/>
        </p:nvSpPr>
        <p:spPr>
          <a:xfrm>
            <a:off x="6438900" y="3701034"/>
            <a:ext cx="0" cy="78740"/>
          </a:xfrm>
          <a:custGeom>
            <a:avLst/>
            <a:gdLst/>
            <a:ahLst/>
            <a:cxnLst/>
            <a:rect l="l" t="t" r="r" b="b"/>
            <a:pathLst>
              <a:path h="78739">
                <a:moveTo>
                  <a:pt x="0" y="0"/>
                </a:moveTo>
                <a:lnTo>
                  <a:pt x="0" y="78486"/>
                </a:lnTo>
              </a:path>
            </a:pathLst>
          </a:custGeom>
          <a:ln w="9525">
            <a:solidFill>
              <a:srgbClr val="C0C0C0"/>
            </a:solidFill>
          </a:ln>
        </p:spPr>
        <p:txBody>
          <a:bodyPr wrap="square" lIns="0" tIns="0" rIns="0" bIns="0" rtlCol="0"/>
          <a:lstStyle/>
          <a:p>
            <a:endParaRPr/>
          </a:p>
        </p:txBody>
      </p:sp>
      <p:sp>
        <p:nvSpPr>
          <p:cNvPr id="175" name="object 175"/>
          <p:cNvSpPr/>
          <p:nvPr/>
        </p:nvSpPr>
        <p:spPr>
          <a:xfrm>
            <a:off x="6024626" y="1778000"/>
            <a:ext cx="517525" cy="459105"/>
          </a:xfrm>
          <a:custGeom>
            <a:avLst/>
            <a:gdLst/>
            <a:ahLst/>
            <a:cxnLst/>
            <a:rect l="l" t="t" r="r" b="b"/>
            <a:pathLst>
              <a:path w="517525" h="459105">
                <a:moveTo>
                  <a:pt x="0" y="229362"/>
                </a:moveTo>
                <a:lnTo>
                  <a:pt x="7518" y="174261"/>
                </a:lnTo>
                <a:lnTo>
                  <a:pt x="28875" y="123980"/>
                </a:lnTo>
                <a:lnTo>
                  <a:pt x="62273" y="80117"/>
                </a:lnTo>
                <a:lnTo>
                  <a:pt x="105914" y="44269"/>
                </a:lnTo>
                <a:lnTo>
                  <a:pt x="139812" y="25611"/>
                </a:lnTo>
                <a:lnTo>
                  <a:pt x="176930" y="11698"/>
                </a:lnTo>
                <a:lnTo>
                  <a:pt x="216736" y="3003"/>
                </a:lnTo>
                <a:lnTo>
                  <a:pt x="258699" y="0"/>
                </a:lnTo>
                <a:lnTo>
                  <a:pt x="279917" y="760"/>
                </a:lnTo>
                <a:lnTo>
                  <a:pt x="320874" y="6668"/>
                </a:lnTo>
                <a:lnTo>
                  <a:pt x="359415" y="18032"/>
                </a:lnTo>
                <a:lnTo>
                  <a:pt x="395006" y="34376"/>
                </a:lnTo>
                <a:lnTo>
                  <a:pt x="427111" y="55229"/>
                </a:lnTo>
                <a:lnTo>
                  <a:pt x="467566" y="93927"/>
                </a:lnTo>
                <a:lnTo>
                  <a:pt x="497175" y="140106"/>
                </a:lnTo>
                <a:lnTo>
                  <a:pt x="514135" y="192171"/>
                </a:lnTo>
                <a:lnTo>
                  <a:pt x="517525" y="229362"/>
                </a:lnTo>
                <a:lnTo>
                  <a:pt x="516666" y="248184"/>
                </a:lnTo>
                <a:lnTo>
                  <a:pt x="504323" y="301899"/>
                </a:lnTo>
                <a:lnTo>
                  <a:pt x="478730" y="350248"/>
                </a:lnTo>
                <a:lnTo>
                  <a:pt x="441690" y="391636"/>
                </a:lnTo>
                <a:lnTo>
                  <a:pt x="395006" y="424468"/>
                </a:lnTo>
                <a:lnTo>
                  <a:pt x="359415" y="440817"/>
                </a:lnTo>
                <a:lnTo>
                  <a:pt x="320874" y="452181"/>
                </a:lnTo>
                <a:lnTo>
                  <a:pt x="279917" y="458090"/>
                </a:lnTo>
                <a:lnTo>
                  <a:pt x="258699" y="458850"/>
                </a:lnTo>
                <a:lnTo>
                  <a:pt x="237481" y="458090"/>
                </a:lnTo>
                <a:lnTo>
                  <a:pt x="196530" y="452181"/>
                </a:lnTo>
                <a:lnTo>
                  <a:pt x="158001" y="440817"/>
                </a:lnTo>
                <a:lnTo>
                  <a:pt x="122427" y="424468"/>
                </a:lnTo>
                <a:lnTo>
                  <a:pt x="90340" y="403609"/>
                </a:lnTo>
                <a:lnTo>
                  <a:pt x="49914" y="364896"/>
                </a:lnTo>
                <a:lnTo>
                  <a:pt x="20329" y="318690"/>
                </a:lnTo>
                <a:lnTo>
                  <a:pt x="3385" y="266586"/>
                </a:lnTo>
                <a:lnTo>
                  <a:pt x="0" y="229362"/>
                </a:lnTo>
                <a:close/>
              </a:path>
            </a:pathLst>
          </a:custGeom>
          <a:ln w="19050">
            <a:solidFill>
              <a:srgbClr val="FF0000"/>
            </a:solidFill>
          </a:ln>
        </p:spPr>
        <p:txBody>
          <a:bodyPr wrap="square" lIns="0" tIns="0" rIns="0" bIns="0" rtlCol="0"/>
          <a:lstStyle/>
          <a:p>
            <a:endParaRPr/>
          </a:p>
        </p:txBody>
      </p:sp>
      <p:sp>
        <p:nvSpPr>
          <p:cNvPr id="176" name="object 176"/>
          <p:cNvSpPr/>
          <p:nvPr/>
        </p:nvSpPr>
        <p:spPr>
          <a:xfrm>
            <a:off x="6196076" y="1937565"/>
            <a:ext cx="169545" cy="145415"/>
          </a:xfrm>
          <a:custGeom>
            <a:avLst/>
            <a:gdLst/>
            <a:ahLst/>
            <a:cxnLst/>
            <a:rect l="l" t="t" r="r" b="b"/>
            <a:pathLst>
              <a:path w="169545" h="145414">
                <a:moveTo>
                  <a:pt x="0" y="72209"/>
                </a:moveTo>
                <a:lnTo>
                  <a:pt x="12050" y="34645"/>
                </a:lnTo>
                <a:lnTo>
                  <a:pt x="43616" y="8354"/>
                </a:lnTo>
                <a:lnTo>
                  <a:pt x="72103" y="0"/>
                </a:lnTo>
                <a:lnTo>
                  <a:pt x="89964" y="797"/>
                </a:lnTo>
                <a:lnTo>
                  <a:pt x="134040" y="14420"/>
                </a:lnTo>
                <a:lnTo>
                  <a:pt x="161576" y="41280"/>
                </a:lnTo>
                <a:lnTo>
                  <a:pt x="169297" y="64246"/>
                </a:lnTo>
                <a:lnTo>
                  <a:pt x="168154" y="79321"/>
                </a:lnTo>
                <a:lnTo>
                  <a:pt x="150826" y="116694"/>
                </a:lnTo>
                <a:lnTo>
                  <a:pt x="117311" y="139607"/>
                </a:lnTo>
                <a:lnTo>
                  <a:pt x="88933" y="145151"/>
                </a:lnTo>
                <a:lnTo>
                  <a:pt x="72576" y="144017"/>
                </a:lnTo>
                <a:lnTo>
                  <a:pt x="31206" y="128293"/>
                </a:lnTo>
                <a:lnTo>
                  <a:pt x="5616" y="98308"/>
                </a:lnTo>
                <a:lnTo>
                  <a:pt x="0" y="72209"/>
                </a:lnTo>
                <a:close/>
              </a:path>
            </a:pathLst>
          </a:custGeom>
          <a:ln w="19049">
            <a:solidFill>
              <a:srgbClr val="FF0000"/>
            </a:solidFill>
          </a:ln>
        </p:spPr>
        <p:txBody>
          <a:bodyPr wrap="square" lIns="0" tIns="0" rIns="0" bIns="0" rtlCol="0"/>
          <a:lstStyle/>
          <a:p>
            <a:endParaRPr/>
          </a:p>
        </p:txBody>
      </p:sp>
      <p:sp>
        <p:nvSpPr>
          <p:cNvPr id="177" name="object 177"/>
          <p:cNvSpPr/>
          <p:nvPr/>
        </p:nvSpPr>
        <p:spPr>
          <a:xfrm>
            <a:off x="6157976" y="1905347"/>
            <a:ext cx="244475" cy="207645"/>
          </a:xfrm>
          <a:custGeom>
            <a:avLst/>
            <a:gdLst/>
            <a:ahLst/>
            <a:cxnLst/>
            <a:rect l="l" t="t" r="r" b="b"/>
            <a:pathLst>
              <a:path w="244475" h="207644">
                <a:moveTo>
                  <a:pt x="0" y="103665"/>
                </a:moveTo>
                <a:lnTo>
                  <a:pt x="8679" y="65078"/>
                </a:lnTo>
                <a:lnTo>
                  <a:pt x="32487" y="33020"/>
                </a:lnTo>
                <a:lnTo>
                  <a:pt x="68077" y="10368"/>
                </a:lnTo>
                <a:lnTo>
                  <a:pt x="112104" y="0"/>
                </a:lnTo>
                <a:lnTo>
                  <a:pt x="129248" y="705"/>
                </a:lnTo>
                <a:lnTo>
                  <a:pt x="175183" y="11490"/>
                </a:lnTo>
                <a:lnTo>
                  <a:pt x="211159" y="33328"/>
                </a:lnTo>
                <a:lnTo>
                  <a:pt x="234968" y="63714"/>
                </a:lnTo>
                <a:lnTo>
                  <a:pt x="244406" y="100142"/>
                </a:lnTo>
                <a:lnTo>
                  <a:pt x="243442" y="114115"/>
                </a:lnTo>
                <a:lnTo>
                  <a:pt x="229755" y="151983"/>
                </a:lnTo>
                <a:lnTo>
                  <a:pt x="202377" y="181848"/>
                </a:lnTo>
                <a:lnTo>
                  <a:pt x="164530" y="201231"/>
                </a:lnTo>
                <a:lnTo>
                  <a:pt x="135074" y="207105"/>
                </a:lnTo>
                <a:lnTo>
                  <a:pt x="117569" y="206465"/>
                </a:lnTo>
                <a:lnTo>
                  <a:pt x="70906" y="196056"/>
                </a:lnTo>
                <a:lnTo>
                  <a:pt x="34511" y="174795"/>
                </a:lnTo>
                <a:lnTo>
                  <a:pt x="10299" y="145104"/>
                </a:lnTo>
                <a:lnTo>
                  <a:pt x="0" y="103665"/>
                </a:lnTo>
                <a:close/>
              </a:path>
            </a:pathLst>
          </a:custGeom>
          <a:ln w="19050">
            <a:solidFill>
              <a:srgbClr val="FF0000"/>
            </a:solidFill>
          </a:ln>
        </p:spPr>
        <p:txBody>
          <a:bodyPr wrap="square" lIns="0" tIns="0" rIns="0" bIns="0" rtlCol="0"/>
          <a:lstStyle/>
          <a:p>
            <a:endParaRPr/>
          </a:p>
        </p:txBody>
      </p:sp>
      <p:sp>
        <p:nvSpPr>
          <p:cNvPr id="178" name="object 178"/>
          <p:cNvSpPr/>
          <p:nvPr/>
        </p:nvSpPr>
        <p:spPr>
          <a:xfrm>
            <a:off x="6121400" y="1867455"/>
            <a:ext cx="321945" cy="283845"/>
          </a:xfrm>
          <a:custGeom>
            <a:avLst/>
            <a:gdLst/>
            <a:ahLst/>
            <a:cxnLst/>
            <a:rect l="l" t="t" r="r" b="b"/>
            <a:pathLst>
              <a:path w="321945" h="283844">
                <a:moveTo>
                  <a:pt x="0" y="141557"/>
                </a:moveTo>
                <a:lnTo>
                  <a:pt x="6496" y="101480"/>
                </a:lnTo>
                <a:lnTo>
                  <a:pt x="24752" y="65838"/>
                </a:lnTo>
                <a:lnTo>
                  <a:pt x="52920" y="36261"/>
                </a:lnTo>
                <a:lnTo>
                  <a:pt x="89153" y="14381"/>
                </a:lnTo>
                <a:lnTo>
                  <a:pt x="131602" y="1829"/>
                </a:lnTo>
                <a:lnTo>
                  <a:pt x="146814" y="0"/>
                </a:lnTo>
                <a:lnTo>
                  <a:pt x="163905" y="504"/>
                </a:lnTo>
                <a:lnTo>
                  <a:pt x="211225" y="8779"/>
                </a:lnTo>
                <a:lnTo>
                  <a:pt x="251691" y="26095"/>
                </a:lnTo>
                <a:lnTo>
                  <a:pt x="284120" y="51038"/>
                </a:lnTo>
                <a:lnTo>
                  <a:pt x="307328" y="82192"/>
                </a:lnTo>
                <a:lnTo>
                  <a:pt x="320130" y="118144"/>
                </a:lnTo>
                <a:lnTo>
                  <a:pt x="321881" y="130950"/>
                </a:lnTo>
                <a:lnTo>
                  <a:pt x="321256" y="145959"/>
                </a:lnTo>
                <a:lnTo>
                  <a:pt x="311469" y="187571"/>
                </a:lnTo>
                <a:lnTo>
                  <a:pt x="291130" y="223161"/>
                </a:lnTo>
                <a:lnTo>
                  <a:pt x="261932" y="251577"/>
                </a:lnTo>
                <a:lnTo>
                  <a:pt x="225567" y="271667"/>
                </a:lnTo>
                <a:lnTo>
                  <a:pt x="183728" y="282278"/>
                </a:lnTo>
                <a:lnTo>
                  <a:pt x="168858" y="283510"/>
                </a:lnTo>
                <a:lnTo>
                  <a:pt x="152422" y="282914"/>
                </a:lnTo>
                <a:lnTo>
                  <a:pt x="106583" y="274088"/>
                </a:lnTo>
                <a:lnTo>
                  <a:pt x="67091" y="255877"/>
                </a:lnTo>
                <a:lnTo>
                  <a:pt x="35411" y="229790"/>
                </a:lnTo>
                <a:lnTo>
                  <a:pt x="13009" y="197336"/>
                </a:lnTo>
                <a:lnTo>
                  <a:pt x="1351" y="160022"/>
                </a:lnTo>
                <a:lnTo>
                  <a:pt x="0" y="141557"/>
                </a:lnTo>
                <a:close/>
              </a:path>
            </a:pathLst>
          </a:custGeom>
          <a:ln w="19050">
            <a:solidFill>
              <a:srgbClr val="FF0000"/>
            </a:solidFill>
          </a:ln>
        </p:spPr>
        <p:txBody>
          <a:bodyPr wrap="square" lIns="0" tIns="0" rIns="0" bIns="0" rtlCol="0"/>
          <a:lstStyle/>
          <a:p>
            <a:endParaRPr/>
          </a:p>
        </p:txBody>
      </p:sp>
      <p:sp>
        <p:nvSpPr>
          <p:cNvPr id="179" name="object 179"/>
          <p:cNvSpPr/>
          <p:nvPr/>
        </p:nvSpPr>
        <p:spPr>
          <a:xfrm>
            <a:off x="6067425" y="1827276"/>
            <a:ext cx="421005" cy="361950"/>
          </a:xfrm>
          <a:custGeom>
            <a:avLst/>
            <a:gdLst/>
            <a:ahLst/>
            <a:cxnLst/>
            <a:rect l="l" t="t" r="r" b="b"/>
            <a:pathLst>
              <a:path w="421004" h="361950">
                <a:moveTo>
                  <a:pt x="0" y="180975"/>
                </a:moveTo>
                <a:lnTo>
                  <a:pt x="6116" y="137443"/>
                </a:lnTo>
                <a:lnTo>
                  <a:pt x="23488" y="97750"/>
                </a:lnTo>
                <a:lnTo>
                  <a:pt x="50650" y="63146"/>
                </a:lnTo>
                <a:lnTo>
                  <a:pt x="86136" y="34881"/>
                </a:lnTo>
                <a:lnTo>
                  <a:pt x="128480" y="14204"/>
                </a:lnTo>
                <a:lnTo>
                  <a:pt x="176216" y="2365"/>
                </a:lnTo>
                <a:lnTo>
                  <a:pt x="210312" y="0"/>
                </a:lnTo>
                <a:lnTo>
                  <a:pt x="227568" y="599"/>
                </a:lnTo>
                <a:lnTo>
                  <a:pt x="276820" y="9214"/>
                </a:lnTo>
                <a:lnTo>
                  <a:pt x="321154" y="27084"/>
                </a:lnTo>
                <a:lnTo>
                  <a:pt x="359108" y="52959"/>
                </a:lnTo>
                <a:lnTo>
                  <a:pt x="389218" y="85589"/>
                </a:lnTo>
                <a:lnTo>
                  <a:pt x="410021" y="123724"/>
                </a:lnTo>
                <a:lnTo>
                  <a:pt x="420053" y="166115"/>
                </a:lnTo>
                <a:lnTo>
                  <a:pt x="420750" y="180975"/>
                </a:lnTo>
                <a:lnTo>
                  <a:pt x="420053" y="195817"/>
                </a:lnTo>
                <a:lnTo>
                  <a:pt x="410021" y="238176"/>
                </a:lnTo>
                <a:lnTo>
                  <a:pt x="389218" y="276304"/>
                </a:lnTo>
                <a:lnTo>
                  <a:pt x="359108" y="308943"/>
                </a:lnTo>
                <a:lnTo>
                  <a:pt x="321154" y="334835"/>
                </a:lnTo>
                <a:lnTo>
                  <a:pt x="276820" y="352723"/>
                </a:lnTo>
                <a:lnTo>
                  <a:pt x="227568" y="361350"/>
                </a:lnTo>
                <a:lnTo>
                  <a:pt x="210312" y="361950"/>
                </a:lnTo>
                <a:lnTo>
                  <a:pt x="193073" y="361350"/>
                </a:lnTo>
                <a:lnTo>
                  <a:pt x="143865" y="352723"/>
                </a:lnTo>
                <a:lnTo>
                  <a:pt x="99561" y="334835"/>
                </a:lnTo>
                <a:lnTo>
                  <a:pt x="61626" y="308943"/>
                </a:lnTo>
                <a:lnTo>
                  <a:pt x="31527" y="276304"/>
                </a:lnTo>
                <a:lnTo>
                  <a:pt x="10728" y="238176"/>
                </a:lnTo>
                <a:lnTo>
                  <a:pt x="697" y="195817"/>
                </a:lnTo>
                <a:lnTo>
                  <a:pt x="0" y="180975"/>
                </a:lnTo>
                <a:close/>
              </a:path>
            </a:pathLst>
          </a:custGeom>
          <a:ln w="19050">
            <a:solidFill>
              <a:srgbClr val="FF0000"/>
            </a:solidFill>
          </a:ln>
        </p:spPr>
        <p:txBody>
          <a:bodyPr wrap="square" lIns="0" tIns="0" rIns="0" bIns="0" rtlCol="0"/>
          <a:lstStyle/>
          <a:p>
            <a:endParaRPr/>
          </a:p>
        </p:txBody>
      </p:sp>
      <p:sp>
        <p:nvSpPr>
          <p:cNvPr id="180" name="object 180"/>
          <p:cNvSpPr/>
          <p:nvPr/>
        </p:nvSpPr>
        <p:spPr>
          <a:xfrm>
            <a:off x="6127750" y="1744598"/>
            <a:ext cx="325755" cy="227329"/>
          </a:xfrm>
          <a:custGeom>
            <a:avLst/>
            <a:gdLst/>
            <a:ahLst/>
            <a:cxnLst/>
            <a:rect l="l" t="t" r="r" b="b"/>
            <a:pathLst>
              <a:path w="325754" h="227330">
                <a:moveTo>
                  <a:pt x="147320" y="0"/>
                </a:moveTo>
                <a:lnTo>
                  <a:pt x="100964" y="8636"/>
                </a:lnTo>
                <a:lnTo>
                  <a:pt x="36957" y="16890"/>
                </a:lnTo>
                <a:lnTo>
                  <a:pt x="0" y="41910"/>
                </a:lnTo>
                <a:lnTo>
                  <a:pt x="137667" y="225425"/>
                </a:lnTo>
                <a:lnTo>
                  <a:pt x="184276" y="227075"/>
                </a:lnTo>
                <a:lnTo>
                  <a:pt x="325500" y="36829"/>
                </a:lnTo>
                <a:lnTo>
                  <a:pt x="302260" y="25273"/>
                </a:lnTo>
                <a:lnTo>
                  <a:pt x="228600" y="1777"/>
                </a:lnTo>
                <a:lnTo>
                  <a:pt x="147320" y="0"/>
                </a:lnTo>
                <a:close/>
              </a:path>
            </a:pathLst>
          </a:custGeom>
          <a:solidFill>
            <a:srgbClr val="33CCFF"/>
          </a:solidFill>
        </p:spPr>
        <p:txBody>
          <a:bodyPr wrap="square" lIns="0" tIns="0" rIns="0" bIns="0" rtlCol="0"/>
          <a:lstStyle/>
          <a:p>
            <a:endParaRPr/>
          </a:p>
        </p:txBody>
      </p:sp>
      <p:sp>
        <p:nvSpPr>
          <p:cNvPr id="181" name="object 181"/>
          <p:cNvSpPr/>
          <p:nvPr/>
        </p:nvSpPr>
        <p:spPr>
          <a:xfrm>
            <a:off x="6140450" y="2047875"/>
            <a:ext cx="282575" cy="205104"/>
          </a:xfrm>
          <a:custGeom>
            <a:avLst/>
            <a:gdLst/>
            <a:ahLst/>
            <a:cxnLst/>
            <a:rect l="l" t="t" r="r" b="b"/>
            <a:pathLst>
              <a:path w="282575" h="205105">
                <a:moveTo>
                  <a:pt x="160020" y="0"/>
                </a:moveTo>
                <a:lnTo>
                  <a:pt x="119507" y="1524"/>
                </a:lnTo>
                <a:lnTo>
                  <a:pt x="0" y="167132"/>
                </a:lnTo>
                <a:lnTo>
                  <a:pt x="32130" y="189611"/>
                </a:lnTo>
                <a:lnTo>
                  <a:pt x="87629" y="197103"/>
                </a:lnTo>
                <a:lnTo>
                  <a:pt x="127888" y="204850"/>
                </a:lnTo>
                <a:lnTo>
                  <a:pt x="198500" y="203326"/>
                </a:lnTo>
                <a:lnTo>
                  <a:pt x="262509" y="182117"/>
                </a:lnTo>
                <a:lnTo>
                  <a:pt x="282575" y="171576"/>
                </a:lnTo>
                <a:lnTo>
                  <a:pt x="160020" y="0"/>
                </a:lnTo>
                <a:close/>
              </a:path>
            </a:pathLst>
          </a:custGeom>
          <a:solidFill>
            <a:srgbClr val="33CCFF"/>
          </a:solidFill>
        </p:spPr>
        <p:txBody>
          <a:bodyPr wrap="square" lIns="0" tIns="0" rIns="0" bIns="0" rtlCol="0"/>
          <a:lstStyle/>
          <a:p>
            <a:endParaRPr/>
          </a:p>
        </p:txBody>
      </p:sp>
      <p:sp>
        <p:nvSpPr>
          <p:cNvPr id="182" name="object 182"/>
          <p:cNvSpPr/>
          <p:nvPr/>
        </p:nvSpPr>
        <p:spPr>
          <a:xfrm>
            <a:off x="6138926" y="2025650"/>
            <a:ext cx="141605" cy="400050"/>
          </a:xfrm>
          <a:custGeom>
            <a:avLst/>
            <a:gdLst/>
            <a:ahLst/>
            <a:cxnLst/>
            <a:rect l="l" t="t" r="r" b="b"/>
            <a:pathLst>
              <a:path w="141604" h="400050">
                <a:moveTo>
                  <a:pt x="141224" y="0"/>
                </a:moveTo>
                <a:lnTo>
                  <a:pt x="0" y="400050"/>
                </a:lnTo>
              </a:path>
            </a:pathLst>
          </a:custGeom>
          <a:ln w="19050">
            <a:solidFill>
              <a:srgbClr val="163793"/>
            </a:solidFill>
          </a:ln>
        </p:spPr>
        <p:txBody>
          <a:bodyPr wrap="square" lIns="0" tIns="0" rIns="0" bIns="0" rtlCol="0"/>
          <a:lstStyle/>
          <a:p>
            <a:endParaRPr/>
          </a:p>
        </p:txBody>
      </p:sp>
      <p:sp>
        <p:nvSpPr>
          <p:cNvPr id="183" name="object 183"/>
          <p:cNvSpPr/>
          <p:nvPr/>
        </p:nvSpPr>
        <p:spPr>
          <a:xfrm>
            <a:off x="6280150" y="2025650"/>
            <a:ext cx="141605" cy="398780"/>
          </a:xfrm>
          <a:custGeom>
            <a:avLst/>
            <a:gdLst/>
            <a:ahLst/>
            <a:cxnLst/>
            <a:rect l="l" t="t" r="r" b="b"/>
            <a:pathLst>
              <a:path w="141604" h="398780">
                <a:moveTo>
                  <a:pt x="0" y="0"/>
                </a:moveTo>
                <a:lnTo>
                  <a:pt x="141350" y="398399"/>
                </a:lnTo>
              </a:path>
            </a:pathLst>
          </a:custGeom>
          <a:ln w="19050">
            <a:solidFill>
              <a:srgbClr val="163793"/>
            </a:solidFill>
          </a:ln>
        </p:spPr>
        <p:txBody>
          <a:bodyPr wrap="square" lIns="0" tIns="0" rIns="0" bIns="0" rtlCol="0"/>
          <a:lstStyle/>
          <a:p>
            <a:endParaRPr/>
          </a:p>
        </p:txBody>
      </p:sp>
      <p:sp>
        <p:nvSpPr>
          <p:cNvPr id="184" name="object 184"/>
          <p:cNvSpPr/>
          <p:nvPr/>
        </p:nvSpPr>
        <p:spPr>
          <a:xfrm>
            <a:off x="6138926" y="2424176"/>
            <a:ext cx="141605" cy="43180"/>
          </a:xfrm>
          <a:custGeom>
            <a:avLst/>
            <a:gdLst/>
            <a:ahLst/>
            <a:cxnLst/>
            <a:rect l="l" t="t" r="r" b="b"/>
            <a:pathLst>
              <a:path w="141604" h="43180">
                <a:moveTo>
                  <a:pt x="0" y="0"/>
                </a:moveTo>
                <a:lnTo>
                  <a:pt x="141224" y="42799"/>
                </a:lnTo>
              </a:path>
            </a:pathLst>
          </a:custGeom>
          <a:ln w="19050">
            <a:solidFill>
              <a:srgbClr val="163793"/>
            </a:solidFill>
          </a:ln>
        </p:spPr>
        <p:txBody>
          <a:bodyPr wrap="square" lIns="0" tIns="0" rIns="0" bIns="0" rtlCol="0"/>
          <a:lstStyle/>
          <a:p>
            <a:endParaRPr/>
          </a:p>
        </p:txBody>
      </p:sp>
      <p:sp>
        <p:nvSpPr>
          <p:cNvPr id="185" name="object 185"/>
          <p:cNvSpPr/>
          <p:nvPr/>
        </p:nvSpPr>
        <p:spPr>
          <a:xfrm>
            <a:off x="6280150" y="2424176"/>
            <a:ext cx="141605" cy="43180"/>
          </a:xfrm>
          <a:custGeom>
            <a:avLst/>
            <a:gdLst/>
            <a:ahLst/>
            <a:cxnLst/>
            <a:rect l="l" t="t" r="r" b="b"/>
            <a:pathLst>
              <a:path w="141604" h="43180">
                <a:moveTo>
                  <a:pt x="141350" y="0"/>
                </a:moveTo>
                <a:lnTo>
                  <a:pt x="0" y="42799"/>
                </a:lnTo>
              </a:path>
            </a:pathLst>
          </a:custGeom>
          <a:ln w="19050">
            <a:solidFill>
              <a:srgbClr val="163793"/>
            </a:solidFill>
          </a:ln>
        </p:spPr>
        <p:txBody>
          <a:bodyPr wrap="square" lIns="0" tIns="0" rIns="0" bIns="0" rtlCol="0"/>
          <a:lstStyle/>
          <a:p>
            <a:endParaRPr/>
          </a:p>
        </p:txBody>
      </p:sp>
      <p:sp>
        <p:nvSpPr>
          <p:cNvPr id="186" name="object 186"/>
          <p:cNvSpPr/>
          <p:nvPr/>
        </p:nvSpPr>
        <p:spPr>
          <a:xfrm>
            <a:off x="6280150" y="2035175"/>
            <a:ext cx="0" cy="431800"/>
          </a:xfrm>
          <a:custGeom>
            <a:avLst/>
            <a:gdLst/>
            <a:ahLst/>
            <a:cxnLst/>
            <a:rect l="l" t="t" r="r" b="b"/>
            <a:pathLst>
              <a:path h="431800">
                <a:moveTo>
                  <a:pt x="0" y="0"/>
                </a:moveTo>
                <a:lnTo>
                  <a:pt x="0" y="431800"/>
                </a:lnTo>
              </a:path>
            </a:pathLst>
          </a:custGeom>
          <a:ln w="19050">
            <a:solidFill>
              <a:srgbClr val="163793"/>
            </a:solidFill>
          </a:ln>
        </p:spPr>
        <p:txBody>
          <a:bodyPr wrap="square" lIns="0" tIns="0" rIns="0" bIns="0" rtlCol="0"/>
          <a:lstStyle/>
          <a:p>
            <a:endParaRPr/>
          </a:p>
        </p:txBody>
      </p:sp>
      <p:sp>
        <p:nvSpPr>
          <p:cNvPr id="187" name="object 187"/>
          <p:cNvSpPr/>
          <p:nvPr/>
        </p:nvSpPr>
        <p:spPr>
          <a:xfrm>
            <a:off x="6138926" y="2382901"/>
            <a:ext cx="141605" cy="43180"/>
          </a:xfrm>
          <a:custGeom>
            <a:avLst/>
            <a:gdLst/>
            <a:ahLst/>
            <a:cxnLst/>
            <a:rect l="l" t="t" r="r" b="b"/>
            <a:pathLst>
              <a:path w="141604" h="43180">
                <a:moveTo>
                  <a:pt x="0" y="42799"/>
                </a:moveTo>
                <a:lnTo>
                  <a:pt x="141224" y="0"/>
                </a:lnTo>
              </a:path>
            </a:pathLst>
          </a:custGeom>
          <a:ln w="19050">
            <a:solidFill>
              <a:srgbClr val="163793"/>
            </a:solidFill>
          </a:ln>
        </p:spPr>
        <p:txBody>
          <a:bodyPr wrap="square" lIns="0" tIns="0" rIns="0" bIns="0" rtlCol="0"/>
          <a:lstStyle/>
          <a:p>
            <a:endParaRPr/>
          </a:p>
        </p:txBody>
      </p:sp>
      <p:sp>
        <p:nvSpPr>
          <p:cNvPr id="188" name="object 188"/>
          <p:cNvSpPr/>
          <p:nvPr/>
        </p:nvSpPr>
        <p:spPr>
          <a:xfrm>
            <a:off x="6280150" y="2382901"/>
            <a:ext cx="141605" cy="41275"/>
          </a:xfrm>
          <a:custGeom>
            <a:avLst/>
            <a:gdLst/>
            <a:ahLst/>
            <a:cxnLst/>
            <a:rect l="l" t="t" r="r" b="b"/>
            <a:pathLst>
              <a:path w="141604" h="41275">
                <a:moveTo>
                  <a:pt x="141350" y="41275"/>
                </a:moveTo>
                <a:lnTo>
                  <a:pt x="0" y="0"/>
                </a:lnTo>
              </a:path>
            </a:pathLst>
          </a:custGeom>
          <a:ln w="19050">
            <a:solidFill>
              <a:srgbClr val="163793"/>
            </a:solidFill>
          </a:ln>
        </p:spPr>
        <p:txBody>
          <a:bodyPr wrap="square" lIns="0" tIns="0" rIns="0" bIns="0" rtlCol="0"/>
          <a:lstStyle/>
          <a:p>
            <a:endParaRPr/>
          </a:p>
        </p:txBody>
      </p:sp>
      <p:sp>
        <p:nvSpPr>
          <p:cNvPr id="189" name="object 189"/>
          <p:cNvSpPr/>
          <p:nvPr/>
        </p:nvSpPr>
        <p:spPr>
          <a:xfrm>
            <a:off x="6199251" y="2251075"/>
            <a:ext cx="81280" cy="33655"/>
          </a:xfrm>
          <a:custGeom>
            <a:avLst/>
            <a:gdLst/>
            <a:ahLst/>
            <a:cxnLst/>
            <a:rect l="l" t="t" r="r" b="b"/>
            <a:pathLst>
              <a:path w="81279" h="33655">
                <a:moveTo>
                  <a:pt x="0" y="0"/>
                </a:moveTo>
                <a:lnTo>
                  <a:pt x="80899" y="33274"/>
                </a:lnTo>
              </a:path>
            </a:pathLst>
          </a:custGeom>
          <a:ln w="19050">
            <a:solidFill>
              <a:srgbClr val="163793"/>
            </a:solidFill>
          </a:ln>
        </p:spPr>
        <p:txBody>
          <a:bodyPr wrap="square" lIns="0" tIns="0" rIns="0" bIns="0" rtlCol="0"/>
          <a:lstStyle/>
          <a:p>
            <a:endParaRPr/>
          </a:p>
        </p:txBody>
      </p:sp>
      <p:sp>
        <p:nvSpPr>
          <p:cNvPr id="190" name="object 190"/>
          <p:cNvSpPr/>
          <p:nvPr/>
        </p:nvSpPr>
        <p:spPr>
          <a:xfrm>
            <a:off x="6280150" y="2251075"/>
            <a:ext cx="85725" cy="33655"/>
          </a:xfrm>
          <a:custGeom>
            <a:avLst/>
            <a:gdLst/>
            <a:ahLst/>
            <a:cxnLst/>
            <a:rect l="l" t="t" r="r" b="b"/>
            <a:pathLst>
              <a:path w="85725" h="33655">
                <a:moveTo>
                  <a:pt x="0" y="33274"/>
                </a:moveTo>
                <a:lnTo>
                  <a:pt x="85725" y="0"/>
                </a:lnTo>
              </a:path>
            </a:pathLst>
          </a:custGeom>
          <a:ln w="19050">
            <a:solidFill>
              <a:srgbClr val="163793"/>
            </a:solidFill>
          </a:ln>
        </p:spPr>
        <p:txBody>
          <a:bodyPr wrap="square" lIns="0" tIns="0" rIns="0" bIns="0" rtlCol="0"/>
          <a:lstStyle/>
          <a:p>
            <a:endParaRPr/>
          </a:p>
        </p:txBody>
      </p:sp>
      <p:sp>
        <p:nvSpPr>
          <p:cNvPr id="191" name="object 191"/>
          <p:cNvSpPr/>
          <p:nvPr/>
        </p:nvSpPr>
        <p:spPr>
          <a:xfrm>
            <a:off x="6170676" y="2309876"/>
            <a:ext cx="104775" cy="44450"/>
          </a:xfrm>
          <a:custGeom>
            <a:avLst/>
            <a:gdLst/>
            <a:ahLst/>
            <a:cxnLst/>
            <a:rect l="l" t="t" r="r" b="b"/>
            <a:pathLst>
              <a:path w="104775" h="44450">
                <a:moveTo>
                  <a:pt x="0" y="0"/>
                </a:moveTo>
                <a:lnTo>
                  <a:pt x="104775" y="44450"/>
                </a:lnTo>
              </a:path>
            </a:pathLst>
          </a:custGeom>
          <a:ln w="19050">
            <a:solidFill>
              <a:srgbClr val="163793"/>
            </a:solidFill>
          </a:ln>
        </p:spPr>
        <p:txBody>
          <a:bodyPr wrap="square" lIns="0" tIns="0" rIns="0" bIns="0" rtlCol="0"/>
          <a:lstStyle/>
          <a:p>
            <a:endParaRPr/>
          </a:p>
        </p:txBody>
      </p:sp>
      <p:sp>
        <p:nvSpPr>
          <p:cNvPr id="192" name="object 192"/>
          <p:cNvSpPr/>
          <p:nvPr/>
        </p:nvSpPr>
        <p:spPr>
          <a:xfrm>
            <a:off x="6280150" y="2319401"/>
            <a:ext cx="104775" cy="38100"/>
          </a:xfrm>
          <a:custGeom>
            <a:avLst/>
            <a:gdLst/>
            <a:ahLst/>
            <a:cxnLst/>
            <a:rect l="l" t="t" r="r" b="b"/>
            <a:pathLst>
              <a:path w="104775" h="38100">
                <a:moveTo>
                  <a:pt x="0" y="38100"/>
                </a:moveTo>
                <a:lnTo>
                  <a:pt x="104775" y="0"/>
                </a:lnTo>
              </a:path>
            </a:pathLst>
          </a:custGeom>
          <a:ln w="19050">
            <a:solidFill>
              <a:srgbClr val="163793"/>
            </a:solidFill>
          </a:ln>
        </p:spPr>
        <p:txBody>
          <a:bodyPr wrap="square" lIns="0" tIns="0" rIns="0" bIns="0" rtlCol="0"/>
          <a:lstStyle/>
          <a:p>
            <a:endParaRPr/>
          </a:p>
        </p:txBody>
      </p:sp>
      <p:sp>
        <p:nvSpPr>
          <p:cNvPr id="193" name="object 193"/>
          <p:cNvSpPr/>
          <p:nvPr/>
        </p:nvSpPr>
        <p:spPr>
          <a:xfrm>
            <a:off x="6280150" y="2192273"/>
            <a:ext cx="53975" cy="15875"/>
          </a:xfrm>
          <a:custGeom>
            <a:avLst/>
            <a:gdLst/>
            <a:ahLst/>
            <a:cxnLst/>
            <a:rect l="l" t="t" r="r" b="b"/>
            <a:pathLst>
              <a:path w="53975" h="15875">
                <a:moveTo>
                  <a:pt x="0" y="15875"/>
                </a:moveTo>
                <a:lnTo>
                  <a:pt x="53975" y="0"/>
                </a:lnTo>
              </a:path>
            </a:pathLst>
          </a:custGeom>
          <a:ln w="19050">
            <a:solidFill>
              <a:srgbClr val="163793"/>
            </a:solidFill>
          </a:ln>
        </p:spPr>
        <p:txBody>
          <a:bodyPr wrap="square" lIns="0" tIns="0" rIns="0" bIns="0" rtlCol="0"/>
          <a:lstStyle/>
          <a:p>
            <a:endParaRPr/>
          </a:p>
        </p:txBody>
      </p:sp>
      <p:sp>
        <p:nvSpPr>
          <p:cNvPr id="194" name="object 194"/>
          <p:cNvSpPr/>
          <p:nvPr/>
        </p:nvSpPr>
        <p:spPr>
          <a:xfrm>
            <a:off x="6280150" y="2109851"/>
            <a:ext cx="33655" cy="11430"/>
          </a:xfrm>
          <a:custGeom>
            <a:avLst/>
            <a:gdLst/>
            <a:ahLst/>
            <a:cxnLst/>
            <a:rect l="l" t="t" r="r" b="b"/>
            <a:pathLst>
              <a:path w="33654" h="11430">
                <a:moveTo>
                  <a:pt x="0" y="11049"/>
                </a:moveTo>
                <a:lnTo>
                  <a:pt x="33400" y="0"/>
                </a:lnTo>
              </a:path>
            </a:pathLst>
          </a:custGeom>
          <a:ln w="19050">
            <a:solidFill>
              <a:srgbClr val="163793"/>
            </a:solidFill>
          </a:ln>
        </p:spPr>
        <p:txBody>
          <a:bodyPr wrap="square" lIns="0" tIns="0" rIns="0" bIns="0" rtlCol="0"/>
          <a:lstStyle/>
          <a:p>
            <a:endParaRPr/>
          </a:p>
        </p:txBody>
      </p:sp>
      <p:sp>
        <p:nvSpPr>
          <p:cNvPr id="195" name="object 195"/>
          <p:cNvSpPr/>
          <p:nvPr/>
        </p:nvSpPr>
        <p:spPr>
          <a:xfrm>
            <a:off x="6218301" y="2186051"/>
            <a:ext cx="66675" cy="22225"/>
          </a:xfrm>
          <a:custGeom>
            <a:avLst/>
            <a:gdLst/>
            <a:ahLst/>
            <a:cxnLst/>
            <a:rect l="l" t="t" r="r" b="b"/>
            <a:pathLst>
              <a:path w="66675" h="22225">
                <a:moveTo>
                  <a:pt x="0" y="0"/>
                </a:moveTo>
                <a:lnTo>
                  <a:pt x="66675" y="22225"/>
                </a:lnTo>
              </a:path>
            </a:pathLst>
          </a:custGeom>
          <a:ln w="19050">
            <a:solidFill>
              <a:srgbClr val="163793"/>
            </a:solidFill>
          </a:ln>
        </p:spPr>
        <p:txBody>
          <a:bodyPr wrap="square" lIns="0" tIns="0" rIns="0" bIns="0" rtlCol="0"/>
          <a:lstStyle/>
          <a:p>
            <a:endParaRPr/>
          </a:p>
        </p:txBody>
      </p:sp>
      <p:sp>
        <p:nvSpPr>
          <p:cNvPr id="196" name="object 196"/>
          <p:cNvSpPr/>
          <p:nvPr/>
        </p:nvSpPr>
        <p:spPr>
          <a:xfrm>
            <a:off x="6248400" y="2106676"/>
            <a:ext cx="38100" cy="20955"/>
          </a:xfrm>
          <a:custGeom>
            <a:avLst/>
            <a:gdLst/>
            <a:ahLst/>
            <a:cxnLst/>
            <a:rect l="l" t="t" r="r" b="b"/>
            <a:pathLst>
              <a:path w="38100" h="20955">
                <a:moveTo>
                  <a:pt x="0" y="0"/>
                </a:moveTo>
                <a:lnTo>
                  <a:pt x="38100" y="20574"/>
                </a:lnTo>
              </a:path>
            </a:pathLst>
          </a:custGeom>
          <a:ln w="19049">
            <a:solidFill>
              <a:srgbClr val="163793"/>
            </a:solidFill>
          </a:ln>
        </p:spPr>
        <p:txBody>
          <a:bodyPr wrap="square" lIns="0" tIns="0" rIns="0" bIns="0" rtlCol="0"/>
          <a:lstStyle/>
          <a:p>
            <a:endParaRPr/>
          </a:p>
        </p:txBody>
      </p:sp>
      <p:sp>
        <p:nvSpPr>
          <p:cNvPr id="197" name="object 197"/>
          <p:cNvSpPr/>
          <p:nvPr/>
        </p:nvSpPr>
        <p:spPr>
          <a:xfrm>
            <a:off x="6254750" y="1990785"/>
            <a:ext cx="47625" cy="42545"/>
          </a:xfrm>
          <a:custGeom>
            <a:avLst/>
            <a:gdLst/>
            <a:ahLst/>
            <a:cxnLst/>
            <a:rect l="l" t="t" r="r" b="b"/>
            <a:pathLst>
              <a:path w="47625" h="42544">
                <a:moveTo>
                  <a:pt x="15138" y="0"/>
                </a:moveTo>
                <a:lnTo>
                  <a:pt x="4241" y="8309"/>
                </a:lnTo>
                <a:lnTo>
                  <a:pt x="0" y="21402"/>
                </a:lnTo>
                <a:lnTo>
                  <a:pt x="298" y="24998"/>
                </a:lnTo>
                <a:lnTo>
                  <a:pt x="5173" y="34775"/>
                </a:lnTo>
                <a:lnTo>
                  <a:pt x="16252" y="41064"/>
                </a:lnTo>
                <a:lnTo>
                  <a:pt x="33836" y="42220"/>
                </a:lnTo>
                <a:lnTo>
                  <a:pt x="43745" y="33312"/>
                </a:lnTo>
                <a:lnTo>
                  <a:pt x="47491" y="18973"/>
                </a:lnTo>
                <a:lnTo>
                  <a:pt x="43064" y="8591"/>
                </a:lnTo>
                <a:lnTo>
                  <a:pt x="32309" y="1693"/>
                </a:lnTo>
                <a:lnTo>
                  <a:pt x="15138" y="0"/>
                </a:lnTo>
                <a:close/>
              </a:path>
            </a:pathLst>
          </a:custGeom>
          <a:solidFill>
            <a:srgbClr val="000000"/>
          </a:solidFill>
        </p:spPr>
        <p:txBody>
          <a:bodyPr wrap="square" lIns="0" tIns="0" rIns="0" bIns="0" rtlCol="0"/>
          <a:lstStyle/>
          <a:p>
            <a:endParaRPr/>
          </a:p>
        </p:txBody>
      </p:sp>
      <p:sp>
        <p:nvSpPr>
          <p:cNvPr id="198" name="object 198"/>
          <p:cNvSpPr/>
          <p:nvPr/>
        </p:nvSpPr>
        <p:spPr>
          <a:xfrm>
            <a:off x="6254750" y="1990785"/>
            <a:ext cx="47625" cy="42545"/>
          </a:xfrm>
          <a:custGeom>
            <a:avLst/>
            <a:gdLst/>
            <a:ahLst/>
            <a:cxnLst/>
            <a:rect l="l" t="t" r="r" b="b"/>
            <a:pathLst>
              <a:path w="47625" h="42544">
                <a:moveTo>
                  <a:pt x="0" y="21402"/>
                </a:moveTo>
                <a:lnTo>
                  <a:pt x="4241" y="8309"/>
                </a:lnTo>
                <a:lnTo>
                  <a:pt x="15138" y="0"/>
                </a:lnTo>
                <a:lnTo>
                  <a:pt x="32309" y="1693"/>
                </a:lnTo>
                <a:lnTo>
                  <a:pt x="43064" y="8591"/>
                </a:lnTo>
                <a:lnTo>
                  <a:pt x="47491" y="18973"/>
                </a:lnTo>
                <a:lnTo>
                  <a:pt x="43745" y="33312"/>
                </a:lnTo>
                <a:lnTo>
                  <a:pt x="33836" y="42220"/>
                </a:lnTo>
                <a:lnTo>
                  <a:pt x="16252" y="41064"/>
                </a:lnTo>
                <a:lnTo>
                  <a:pt x="5173" y="34775"/>
                </a:lnTo>
                <a:lnTo>
                  <a:pt x="298" y="24998"/>
                </a:lnTo>
                <a:lnTo>
                  <a:pt x="0" y="21402"/>
                </a:lnTo>
                <a:close/>
              </a:path>
            </a:pathLst>
          </a:custGeom>
          <a:ln w="9525">
            <a:solidFill>
              <a:srgbClr val="163793"/>
            </a:solidFill>
          </a:ln>
        </p:spPr>
        <p:txBody>
          <a:bodyPr wrap="square" lIns="0" tIns="0" rIns="0" bIns="0" rtlCol="0"/>
          <a:lstStyle/>
          <a:p>
            <a:endParaRPr/>
          </a:p>
        </p:txBody>
      </p:sp>
      <p:sp>
        <p:nvSpPr>
          <p:cNvPr id="199" name="object 199"/>
          <p:cNvSpPr/>
          <p:nvPr/>
        </p:nvSpPr>
        <p:spPr>
          <a:xfrm>
            <a:off x="5320991" y="2050669"/>
            <a:ext cx="50165" cy="71120"/>
          </a:xfrm>
          <a:custGeom>
            <a:avLst/>
            <a:gdLst/>
            <a:ahLst/>
            <a:cxnLst/>
            <a:rect l="l" t="t" r="r" b="b"/>
            <a:pathLst>
              <a:path w="50164" h="71119">
                <a:moveTo>
                  <a:pt x="50092" y="0"/>
                </a:moveTo>
                <a:lnTo>
                  <a:pt x="41548" y="4985"/>
                </a:lnTo>
                <a:lnTo>
                  <a:pt x="28999" y="12096"/>
                </a:lnTo>
                <a:lnTo>
                  <a:pt x="16120" y="20015"/>
                </a:lnTo>
                <a:lnTo>
                  <a:pt x="6587" y="27426"/>
                </a:lnTo>
                <a:lnTo>
                  <a:pt x="0" y="38710"/>
                </a:lnTo>
                <a:lnTo>
                  <a:pt x="1193" y="49486"/>
                </a:lnTo>
                <a:lnTo>
                  <a:pt x="11255" y="56906"/>
                </a:lnTo>
                <a:lnTo>
                  <a:pt x="24511" y="62896"/>
                </a:lnTo>
                <a:lnTo>
                  <a:pt x="37774" y="67569"/>
                </a:lnTo>
                <a:lnTo>
                  <a:pt x="47861" y="71037"/>
                </a:lnTo>
              </a:path>
            </a:pathLst>
          </a:custGeom>
          <a:ln w="19050">
            <a:solidFill>
              <a:srgbClr val="FF0000"/>
            </a:solidFill>
          </a:ln>
        </p:spPr>
        <p:txBody>
          <a:bodyPr wrap="square" lIns="0" tIns="0" rIns="0" bIns="0" rtlCol="0"/>
          <a:lstStyle/>
          <a:p>
            <a:endParaRPr/>
          </a:p>
        </p:txBody>
      </p:sp>
      <p:sp>
        <p:nvSpPr>
          <p:cNvPr id="200" name="object 200"/>
          <p:cNvSpPr/>
          <p:nvPr/>
        </p:nvSpPr>
        <p:spPr>
          <a:xfrm>
            <a:off x="5380253" y="2018664"/>
            <a:ext cx="171450" cy="107314"/>
          </a:xfrm>
          <a:custGeom>
            <a:avLst/>
            <a:gdLst/>
            <a:ahLst/>
            <a:cxnLst/>
            <a:rect l="l" t="t" r="r" b="b"/>
            <a:pathLst>
              <a:path w="171450" h="107314">
                <a:moveTo>
                  <a:pt x="103733" y="0"/>
                </a:moveTo>
                <a:lnTo>
                  <a:pt x="95206" y="3068"/>
                </a:lnTo>
                <a:lnTo>
                  <a:pt x="82932" y="7377"/>
                </a:lnTo>
                <a:lnTo>
                  <a:pt x="69153" y="12456"/>
                </a:lnTo>
                <a:lnTo>
                  <a:pt x="30369" y="30643"/>
                </a:lnTo>
                <a:lnTo>
                  <a:pt x="0" y="67095"/>
                </a:lnTo>
                <a:lnTo>
                  <a:pt x="198" y="78156"/>
                </a:lnTo>
                <a:lnTo>
                  <a:pt x="44074" y="98276"/>
                </a:lnTo>
                <a:lnTo>
                  <a:pt x="84750" y="103910"/>
                </a:lnTo>
                <a:lnTo>
                  <a:pt x="128234" y="106356"/>
                </a:lnTo>
                <a:lnTo>
                  <a:pt x="160614" y="107060"/>
                </a:lnTo>
                <a:lnTo>
                  <a:pt x="171289" y="105429"/>
                </a:lnTo>
                <a:lnTo>
                  <a:pt x="169904" y="102554"/>
                </a:lnTo>
              </a:path>
            </a:pathLst>
          </a:custGeom>
          <a:ln w="19050">
            <a:solidFill>
              <a:srgbClr val="FF0000"/>
            </a:solidFill>
          </a:ln>
        </p:spPr>
        <p:txBody>
          <a:bodyPr wrap="square" lIns="0" tIns="0" rIns="0" bIns="0" rtlCol="0"/>
          <a:lstStyle/>
          <a:p>
            <a:endParaRPr/>
          </a:p>
        </p:txBody>
      </p:sp>
      <p:sp>
        <p:nvSpPr>
          <p:cNvPr id="201" name="object 201"/>
          <p:cNvSpPr/>
          <p:nvPr/>
        </p:nvSpPr>
        <p:spPr>
          <a:xfrm>
            <a:off x="5442285" y="2025776"/>
            <a:ext cx="81915" cy="67945"/>
          </a:xfrm>
          <a:custGeom>
            <a:avLst/>
            <a:gdLst/>
            <a:ahLst/>
            <a:cxnLst/>
            <a:rect l="l" t="t" r="r" b="b"/>
            <a:pathLst>
              <a:path w="81914" h="67944">
                <a:moveTo>
                  <a:pt x="81833" y="0"/>
                </a:moveTo>
                <a:lnTo>
                  <a:pt x="73112" y="1806"/>
                </a:lnTo>
                <a:lnTo>
                  <a:pt x="55299" y="5495"/>
                </a:lnTo>
                <a:lnTo>
                  <a:pt x="40920" y="8473"/>
                </a:lnTo>
                <a:lnTo>
                  <a:pt x="33933" y="11722"/>
                </a:lnTo>
                <a:lnTo>
                  <a:pt x="20304" y="19111"/>
                </a:lnTo>
                <a:lnTo>
                  <a:pt x="6433" y="28059"/>
                </a:lnTo>
                <a:lnTo>
                  <a:pt x="0" y="40417"/>
                </a:lnTo>
                <a:lnTo>
                  <a:pt x="53" y="50447"/>
                </a:lnTo>
                <a:lnTo>
                  <a:pt x="6394" y="58460"/>
                </a:lnTo>
                <a:lnTo>
                  <a:pt x="19755" y="65070"/>
                </a:lnTo>
                <a:lnTo>
                  <a:pt x="31576" y="67314"/>
                </a:lnTo>
                <a:lnTo>
                  <a:pt x="47815" y="67605"/>
                </a:lnTo>
                <a:lnTo>
                  <a:pt x="61996" y="67167"/>
                </a:lnTo>
                <a:lnTo>
                  <a:pt x="73189" y="66462"/>
                </a:lnTo>
              </a:path>
            </a:pathLst>
          </a:custGeom>
          <a:ln w="19050">
            <a:solidFill>
              <a:srgbClr val="FF0000"/>
            </a:solidFill>
          </a:ln>
        </p:spPr>
        <p:txBody>
          <a:bodyPr wrap="square" lIns="0" tIns="0" rIns="0" bIns="0" rtlCol="0"/>
          <a:lstStyle/>
          <a:p>
            <a:endParaRPr/>
          </a:p>
        </p:txBody>
      </p:sp>
      <p:sp>
        <p:nvSpPr>
          <p:cNvPr id="202" name="object 202"/>
          <p:cNvSpPr/>
          <p:nvPr/>
        </p:nvSpPr>
        <p:spPr>
          <a:xfrm>
            <a:off x="5602111" y="2028702"/>
            <a:ext cx="66675" cy="59690"/>
          </a:xfrm>
          <a:custGeom>
            <a:avLst/>
            <a:gdLst/>
            <a:ahLst/>
            <a:cxnLst/>
            <a:rect l="l" t="t" r="r" b="b"/>
            <a:pathLst>
              <a:path w="66675" h="59689">
                <a:moveTo>
                  <a:pt x="747" y="59558"/>
                </a:moveTo>
                <a:lnTo>
                  <a:pt x="9512" y="56460"/>
                </a:lnTo>
                <a:lnTo>
                  <a:pt x="22633" y="52045"/>
                </a:lnTo>
                <a:lnTo>
                  <a:pt x="37305" y="46842"/>
                </a:lnTo>
                <a:lnTo>
                  <a:pt x="50728" y="41384"/>
                </a:lnTo>
                <a:lnTo>
                  <a:pt x="60097" y="36201"/>
                </a:lnTo>
                <a:lnTo>
                  <a:pt x="66362" y="25216"/>
                </a:lnTo>
                <a:lnTo>
                  <a:pt x="64644" y="14354"/>
                </a:lnTo>
                <a:lnTo>
                  <a:pt x="55050" y="9916"/>
                </a:lnTo>
                <a:lnTo>
                  <a:pt x="41989" y="6431"/>
                </a:lnTo>
                <a:lnTo>
                  <a:pt x="27262" y="3730"/>
                </a:lnTo>
                <a:lnTo>
                  <a:pt x="12665" y="1642"/>
                </a:lnTo>
                <a:lnTo>
                  <a:pt x="0" y="0"/>
                </a:lnTo>
              </a:path>
            </a:pathLst>
          </a:custGeom>
          <a:ln w="19050">
            <a:solidFill>
              <a:srgbClr val="FF0000"/>
            </a:solidFill>
          </a:ln>
        </p:spPr>
        <p:txBody>
          <a:bodyPr wrap="square" lIns="0" tIns="0" rIns="0" bIns="0" rtlCol="0"/>
          <a:lstStyle/>
          <a:p>
            <a:endParaRPr/>
          </a:p>
        </p:txBody>
      </p:sp>
      <p:sp>
        <p:nvSpPr>
          <p:cNvPr id="203" name="object 203"/>
          <p:cNvSpPr/>
          <p:nvPr/>
        </p:nvSpPr>
        <p:spPr>
          <a:xfrm>
            <a:off x="5618058" y="2008613"/>
            <a:ext cx="126364" cy="85090"/>
          </a:xfrm>
          <a:custGeom>
            <a:avLst/>
            <a:gdLst/>
            <a:ahLst/>
            <a:cxnLst/>
            <a:rect l="l" t="t" r="r" b="b"/>
            <a:pathLst>
              <a:path w="126364" h="85089">
                <a:moveTo>
                  <a:pt x="66461" y="84473"/>
                </a:moveTo>
                <a:lnTo>
                  <a:pt x="103766" y="67159"/>
                </a:lnTo>
                <a:lnTo>
                  <a:pt x="126373" y="42365"/>
                </a:lnTo>
                <a:lnTo>
                  <a:pt x="126113" y="30551"/>
                </a:lnTo>
                <a:lnTo>
                  <a:pt x="80511" y="14324"/>
                </a:lnTo>
                <a:lnTo>
                  <a:pt x="38094" y="6491"/>
                </a:lnTo>
                <a:lnTo>
                  <a:pt x="10478" y="1776"/>
                </a:lnTo>
                <a:lnTo>
                  <a:pt x="0" y="0"/>
                </a:lnTo>
              </a:path>
            </a:pathLst>
          </a:custGeom>
          <a:ln w="19050">
            <a:solidFill>
              <a:srgbClr val="FF0000"/>
            </a:solidFill>
          </a:ln>
        </p:spPr>
        <p:txBody>
          <a:bodyPr wrap="square" lIns="0" tIns="0" rIns="0" bIns="0" rtlCol="0"/>
          <a:lstStyle/>
          <a:p>
            <a:endParaRPr/>
          </a:p>
        </p:txBody>
      </p:sp>
      <p:sp>
        <p:nvSpPr>
          <p:cNvPr id="204" name="object 204"/>
          <p:cNvSpPr/>
          <p:nvPr/>
        </p:nvSpPr>
        <p:spPr>
          <a:xfrm>
            <a:off x="5713988" y="1998997"/>
            <a:ext cx="120650" cy="99060"/>
          </a:xfrm>
          <a:custGeom>
            <a:avLst/>
            <a:gdLst/>
            <a:ahLst/>
            <a:cxnLst/>
            <a:rect l="l" t="t" r="r" b="b"/>
            <a:pathLst>
              <a:path w="120650" h="99060">
                <a:moveTo>
                  <a:pt x="60066" y="98915"/>
                </a:moveTo>
                <a:lnTo>
                  <a:pt x="97449" y="81589"/>
                </a:lnTo>
                <a:lnTo>
                  <a:pt x="120183" y="56903"/>
                </a:lnTo>
                <a:lnTo>
                  <a:pt x="120024" y="45099"/>
                </a:lnTo>
                <a:lnTo>
                  <a:pt x="113062" y="39900"/>
                </a:lnTo>
                <a:lnTo>
                  <a:pt x="102223" y="36465"/>
                </a:lnTo>
                <a:lnTo>
                  <a:pt x="85797" y="31375"/>
                </a:lnTo>
                <a:lnTo>
                  <a:pt x="75727" y="27697"/>
                </a:lnTo>
                <a:lnTo>
                  <a:pt x="36324" y="13306"/>
                </a:lnTo>
                <a:lnTo>
                  <a:pt x="10427" y="3829"/>
                </a:lnTo>
                <a:lnTo>
                  <a:pt x="0" y="0"/>
                </a:lnTo>
              </a:path>
            </a:pathLst>
          </a:custGeom>
          <a:ln w="19050">
            <a:solidFill>
              <a:srgbClr val="FF0000"/>
            </a:solidFill>
          </a:ln>
        </p:spPr>
        <p:txBody>
          <a:bodyPr wrap="square" lIns="0" tIns="0" rIns="0" bIns="0" rtlCol="0"/>
          <a:lstStyle/>
          <a:p>
            <a:endParaRPr/>
          </a:p>
        </p:txBody>
      </p:sp>
      <p:sp>
        <p:nvSpPr>
          <p:cNvPr id="205" name="object 205"/>
          <p:cNvSpPr/>
          <p:nvPr/>
        </p:nvSpPr>
        <p:spPr>
          <a:xfrm>
            <a:off x="5544889" y="1593469"/>
            <a:ext cx="50165" cy="71120"/>
          </a:xfrm>
          <a:custGeom>
            <a:avLst/>
            <a:gdLst/>
            <a:ahLst/>
            <a:cxnLst/>
            <a:rect l="l" t="t" r="r" b="b"/>
            <a:pathLst>
              <a:path w="50164" h="71119">
                <a:moveTo>
                  <a:pt x="50096" y="0"/>
                </a:moveTo>
                <a:lnTo>
                  <a:pt x="41534" y="4985"/>
                </a:lnTo>
                <a:lnTo>
                  <a:pt x="28956" y="12096"/>
                </a:lnTo>
                <a:lnTo>
                  <a:pt x="16069" y="20015"/>
                </a:lnTo>
                <a:lnTo>
                  <a:pt x="6577" y="27426"/>
                </a:lnTo>
                <a:lnTo>
                  <a:pt x="0" y="38713"/>
                </a:lnTo>
                <a:lnTo>
                  <a:pt x="1198" y="49490"/>
                </a:lnTo>
                <a:lnTo>
                  <a:pt x="11243" y="56908"/>
                </a:lnTo>
                <a:lnTo>
                  <a:pt x="24470" y="62898"/>
                </a:lnTo>
                <a:lnTo>
                  <a:pt x="37726" y="67570"/>
                </a:lnTo>
                <a:lnTo>
                  <a:pt x="47856" y="71038"/>
                </a:lnTo>
              </a:path>
            </a:pathLst>
          </a:custGeom>
          <a:ln w="19050">
            <a:solidFill>
              <a:srgbClr val="FF0000"/>
            </a:solidFill>
          </a:ln>
        </p:spPr>
        <p:txBody>
          <a:bodyPr wrap="square" lIns="0" tIns="0" rIns="0" bIns="0" rtlCol="0"/>
          <a:lstStyle/>
          <a:p>
            <a:endParaRPr/>
          </a:p>
        </p:txBody>
      </p:sp>
      <p:sp>
        <p:nvSpPr>
          <p:cNvPr id="206" name="object 206"/>
          <p:cNvSpPr/>
          <p:nvPr/>
        </p:nvSpPr>
        <p:spPr>
          <a:xfrm>
            <a:off x="5604118" y="1561464"/>
            <a:ext cx="171450" cy="107314"/>
          </a:xfrm>
          <a:custGeom>
            <a:avLst/>
            <a:gdLst/>
            <a:ahLst/>
            <a:cxnLst/>
            <a:rect l="l" t="t" r="r" b="b"/>
            <a:pathLst>
              <a:path w="171450" h="107314">
                <a:moveTo>
                  <a:pt x="103770" y="0"/>
                </a:moveTo>
                <a:lnTo>
                  <a:pt x="95213" y="3060"/>
                </a:lnTo>
                <a:lnTo>
                  <a:pt x="82963" y="7357"/>
                </a:lnTo>
                <a:lnTo>
                  <a:pt x="69212" y="12422"/>
                </a:lnTo>
                <a:lnTo>
                  <a:pt x="30417" y="30630"/>
                </a:lnTo>
                <a:lnTo>
                  <a:pt x="0" y="67085"/>
                </a:lnTo>
                <a:lnTo>
                  <a:pt x="225" y="78144"/>
                </a:lnTo>
                <a:lnTo>
                  <a:pt x="44093" y="98295"/>
                </a:lnTo>
                <a:lnTo>
                  <a:pt x="84783" y="103918"/>
                </a:lnTo>
                <a:lnTo>
                  <a:pt x="128267" y="106357"/>
                </a:lnTo>
                <a:lnTo>
                  <a:pt x="160649" y="107060"/>
                </a:lnTo>
                <a:lnTo>
                  <a:pt x="171233" y="105429"/>
                </a:lnTo>
                <a:lnTo>
                  <a:pt x="169880" y="102555"/>
                </a:lnTo>
              </a:path>
            </a:pathLst>
          </a:custGeom>
          <a:ln w="19050">
            <a:solidFill>
              <a:srgbClr val="FF0000"/>
            </a:solidFill>
          </a:ln>
        </p:spPr>
        <p:txBody>
          <a:bodyPr wrap="square" lIns="0" tIns="0" rIns="0" bIns="0" rtlCol="0"/>
          <a:lstStyle/>
          <a:p>
            <a:endParaRPr/>
          </a:p>
        </p:txBody>
      </p:sp>
      <p:sp>
        <p:nvSpPr>
          <p:cNvPr id="207" name="object 207"/>
          <p:cNvSpPr/>
          <p:nvPr/>
        </p:nvSpPr>
        <p:spPr>
          <a:xfrm>
            <a:off x="5666116" y="1568577"/>
            <a:ext cx="81915" cy="67945"/>
          </a:xfrm>
          <a:custGeom>
            <a:avLst/>
            <a:gdLst/>
            <a:ahLst/>
            <a:cxnLst/>
            <a:rect l="l" t="t" r="r" b="b"/>
            <a:pathLst>
              <a:path w="81914" h="67944">
                <a:moveTo>
                  <a:pt x="81903" y="0"/>
                </a:moveTo>
                <a:lnTo>
                  <a:pt x="73200" y="1797"/>
                </a:lnTo>
                <a:lnTo>
                  <a:pt x="55394" y="5473"/>
                </a:lnTo>
                <a:lnTo>
                  <a:pt x="40942" y="8458"/>
                </a:lnTo>
                <a:lnTo>
                  <a:pt x="33921" y="11719"/>
                </a:lnTo>
                <a:lnTo>
                  <a:pt x="20303" y="19121"/>
                </a:lnTo>
                <a:lnTo>
                  <a:pt x="6463" y="28076"/>
                </a:lnTo>
                <a:lnTo>
                  <a:pt x="0" y="40412"/>
                </a:lnTo>
                <a:lnTo>
                  <a:pt x="49" y="50431"/>
                </a:lnTo>
                <a:lnTo>
                  <a:pt x="6354" y="58439"/>
                </a:lnTo>
                <a:lnTo>
                  <a:pt x="19671" y="65053"/>
                </a:lnTo>
                <a:lnTo>
                  <a:pt x="31493" y="67308"/>
                </a:lnTo>
                <a:lnTo>
                  <a:pt x="47720" y="67603"/>
                </a:lnTo>
                <a:lnTo>
                  <a:pt x="61923" y="67170"/>
                </a:lnTo>
                <a:lnTo>
                  <a:pt x="73155" y="66469"/>
                </a:lnTo>
              </a:path>
            </a:pathLst>
          </a:custGeom>
          <a:ln w="19049">
            <a:solidFill>
              <a:srgbClr val="FF0000"/>
            </a:solidFill>
          </a:ln>
        </p:spPr>
        <p:txBody>
          <a:bodyPr wrap="square" lIns="0" tIns="0" rIns="0" bIns="0" rtlCol="0"/>
          <a:lstStyle/>
          <a:p>
            <a:endParaRPr/>
          </a:p>
        </p:txBody>
      </p:sp>
      <p:sp>
        <p:nvSpPr>
          <p:cNvPr id="208" name="object 208"/>
          <p:cNvSpPr/>
          <p:nvPr/>
        </p:nvSpPr>
        <p:spPr>
          <a:xfrm>
            <a:off x="5825956" y="1571506"/>
            <a:ext cx="66675" cy="59690"/>
          </a:xfrm>
          <a:custGeom>
            <a:avLst/>
            <a:gdLst/>
            <a:ahLst/>
            <a:cxnLst/>
            <a:rect l="l" t="t" r="r" b="b"/>
            <a:pathLst>
              <a:path w="66675" h="59689">
                <a:moveTo>
                  <a:pt x="676" y="59554"/>
                </a:moveTo>
                <a:lnTo>
                  <a:pt x="9470" y="56463"/>
                </a:lnTo>
                <a:lnTo>
                  <a:pt x="22571" y="52059"/>
                </a:lnTo>
                <a:lnTo>
                  <a:pt x="37218" y="46868"/>
                </a:lnTo>
                <a:lnTo>
                  <a:pt x="50645" y="41420"/>
                </a:lnTo>
                <a:lnTo>
                  <a:pt x="60089" y="36241"/>
                </a:lnTo>
                <a:lnTo>
                  <a:pt x="66318" y="25197"/>
                </a:lnTo>
                <a:lnTo>
                  <a:pt x="64624" y="14307"/>
                </a:lnTo>
                <a:lnTo>
                  <a:pt x="55023" y="9890"/>
                </a:lnTo>
                <a:lnTo>
                  <a:pt x="41978" y="6419"/>
                </a:lnTo>
                <a:lnTo>
                  <a:pt x="27270" y="3725"/>
                </a:lnTo>
                <a:lnTo>
                  <a:pt x="12683" y="1641"/>
                </a:lnTo>
                <a:lnTo>
                  <a:pt x="0" y="0"/>
                </a:lnTo>
              </a:path>
            </a:pathLst>
          </a:custGeom>
          <a:ln w="19050">
            <a:solidFill>
              <a:srgbClr val="FF0000"/>
            </a:solidFill>
          </a:ln>
        </p:spPr>
        <p:txBody>
          <a:bodyPr wrap="square" lIns="0" tIns="0" rIns="0" bIns="0" rtlCol="0"/>
          <a:lstStyle/>
          <a:p>
            <a:endParaRPr/>
          </a:p>
        </p:txBody>
      </p:sp>
      <p:sp>
        <p:nvSpPr>
          <p:cNvPr id="209" name="object 209"/>
          <p:cNvSpPr/>
          <p:nvPr/>
        </p:nvSpPr>
        <p:spPr>
          <a:xfrm>
            <a:off x="5842022" y="1551429"/>
            <a:ext cx="126364" cy="84455"/>
          </a:xfrm>
          <a:custGeom>
            <a:avLst/>
            <a:gdLst/>
            <a:ahLst/>
            <a:cxnLst/>
            <a:rect l="l" t="t" r="r" b="b"/>
            <a:pathLst>
              <a:path w="126364" h="84455">
                <a:moveTo>
                  <a:pt x="66271" y="84457"/>
                </a:moveTo>
                <a:lnTo>
                  <a:pt x="103546" y="67163"/>
                </a:lnTo>
                <a:lnTo>
                  <a:pt x="126244" y="42393"/>
                </a:lnTo>
                <a:lnTo>
                  <a:pt x="126071" y="30580"/>
                </a:lnTo>
                <a:lnTo>
                  <a:pt x="80548" y="14352"/>
                </a:lnTo>
                <a:lnTo>
                  <a:pt x="38084" y="6498"/>
                </a:lnTo>
                <a:lnTo>
                  <a:pt x="10471" y="1778"/>
                </a:lnTo>
                <a:lnTo>
                  <a:pt x="0" y="0"/>
                </a:lnTo>
              </a:path>
            </a:pathLst>
          </a:custGeom>
          <a:ln w="19050">
            <a:solidFill>
              <a:srgbClr val="FF0000"/>
            </a:solidFill>
          </a:ln>
        </p:spPr>
        <p:txBody>
          <a:bodyPr wrap="square" lIns="0" tIns="0" rIns="0" bIns="0" rtlCol="0"/>
          <a:lstStyle/>
          <a:p>
            <a:endParaRPr/>
          </a:p>
        </p:txBody>
      </p:sp>
      <p:sp>
        <p:nvSpPr>
          <p:cNvPr id="210" name="object 210"/>
          <p:cNvSpPr/>
          <p:nvPr/>
        </p:nvSpPr>
        <p:spPr>
          <a:xfrm>
            <a:off x="5937827" y="1541774"/>
            <a:ext cx="120650" cy="99060"/>
          </a:xfrm>
          <a:custGeom>
            <a:avLst/>
            <a:gdLst/>
            <a:ahLst/>
            <a:cxnLst/>
            <a:rect l="l" t="t" r="r" b="b"/>
            <a:pathLst>
              <a:path w="120650" h="99060">
                <a:moveTo>
                  <a:pt x="60128" y="98938"/>
                </a:moveTo>
                <a:lnTo>
                  <a:pt x="97482" y="81589"/>
                </a:lnTo>
                <a:lnTo>
                  <a:pt x="120171" y="56848"/>
                </a:lnTo>
                <a:lnTo>
                  <a:pt x="120018" y="45027"/>
                </a:lnTo>
                <a:lnTo>
                  <a:pt x="113019" y="39895"/>
                </a:lnTo>
                <a:lnTo>
                  <a:pt x="102171" y="36486"/>
                </a:lnTo>
                <a:lnTo>
                  <a:pt x="85756" y="31407"/>
                </a:lnTo>
                <a:lnTo>
                  <a:pt x="75711" y="27721"/>
                </a:lnTo>
                <a:lnTo>
                  <a:pt x="63585" y="23282"/>
                </a:lnTo>
                <a:lnTo>
                  <a:pt x="50187" y="18381"/>
                </a:lnTo>
                <a:lnTo>
                  <a:pt x="36322" y="13310"/>
                </a:lnTo>
                <a:lnTo>
                  <a:pt x="22797" y="8362"/>
                </a:lnTo>
                <a:lnTo>
                  <a:pt x="10421" y="3828"/>
                </a:lnTo>
                <a:lnTo>
                  <a:pt x="0" y="0"/>
                </a:lnTo>
              </a:path>
            </a:pathLst>
          </a:custGeom>
          <a:ln w="19049">
            <a:solidFill>
              <a:srgbClr val="FF0000"/>
            </a:solidFill>
          </a:ln>
        </p:spPr>
        <p:txBody>
          <a:bodyPr wrap="square" lIns="0" tIns="0" rIns="0" bIns="0" rtlCol="0"/>
          <a:lstStyle/>
          <a:p>
            <a:endParaRPr/>
          </a:p>
        </p:txBody>
      </p:sp>
      <p:sp>
        <p:nvSpPr>
          <p:cNvPr id="211" name="object 211"/>
          <p:cNvSpPr/>
          <p:nvPr/>
        </p:nvSpPr>
        <p:spPr>
          <a:xfrm>
            <a:off x="5626100" y="2027301"/>
            <a:ext cx="40005" cy="63500"/>
          </a:xfrm>
          <a:custGeom>
            <a:avLst/>
            <a:gdLst/>
            <a:ahLst/>
            <a:cxnLst/>
            <a:rect l="l" t="t" r="r" b="b"/>
            <a:pathLst>
              <a:path w="40004" h="63500">
                <a:moveTo>
                  <a:pt x="39750" y="63500"/>
                </a:moveTo>
                <a:lnTo>
                  <a:pt x="0" y="0"/>
                </a:lnTo>
              </a:path>
            </a:pathLst>
          </a:custGeom>
          <a:ln w="9525">
            <a:solidFill>
              <a:srgbClr val="163793"/>
            </a:solidFill>
          </a:ln>
        </p:spPr>
        <p:txBody>
          <a:bodyPr wrap="square" lIns="0" tIns="0" rIns="0" bIns="0" rtlCol="0"/>
          <a:lstStyle/>
          <a:p>
            <a:endParaRPr/>
          </a:p>
        </p:txBody>
      </p:sp>
      <p:sp>
        <p:nvSpPr>
          <p:cNvPr id="212" name="object 212"/>
          <p:cNvSpPr/>
          <p:nvPr/>
        </p:nvSpPr>
        <p:spPr>
          <a:xfrm>
            <a:off x="5395664" y="3581019"/>
            <a:ext cx="50165" cy="71120"/>
          </a:xfrm>
          <a:custGeom>
            <a:avLst/>
            <a:gdLst/>
            <a:ahLst/>
            <a:cxnLst/>
            <a:rect l="l" t="t" r="r" b="b"/>
            <a:pathLst>
              <a:path w="50164" h="71120">
                <a:moveTo>
                  <a:pt x="50096" y="0"/>
                </a:moveTo>
                <a:lnTo>
                  <a:pt x="41534" y="4985"/>
                </a:lnTo>
                <a:lnTo>
                  <a:pt x="28956" y="12096"/>
                </a:lnTo>
                <a:lnTo>
                  <a:pt x="16069" y="20015"/>
                </a:lnTo>
                <a:lnTo>
                  <a:pt x="6577" y="27426"/>
                </a:lnTo>
                <a:lnTo>
                  <a:pt x="0" y="38713"/>
                </a:lnTo>
                <a:lnTo>
                  <a:pt x="1198" y="49490"/>
                </a:lnTo>
                <a:lnTo>
                  <a:pt x="11243" y="56908"/>
                </a:lnTo>
                <a:lnTo>
                  <a:pt x="24470" y="62898"/>
                </a:lnTo>
                <a:lnTo>
                  <a:pt x="37726" y="67570"/>
                </a:lnTo>
                <a:lnTo>
                  <a:pt x="47856" y="71038"/>
                </a:lnTo>
              </a:path>
            </a:pathLst>
          </a:custGeom>
          <a:ln w="19050">
            <a:solidFill>
              <a:srgbClr val="FF0000"/>
            </a:solidFill>
          </a:ln>
        </p:spPr>
        <p:txBody>
          <a:bodyPr wrap="square" lIns="0" tIns="0" rIns="0" bIns="0" rtlCol="0"/>
          <a:lstStyle/>
          <a:p>
            <a:endParaRPr/>
          </a:p>
        </p:txBody>
      </p:sp>
      <p:sp>
        <p:nvSpPr>
          <p:cNvPr id="213" name="object 213"/>
          <p:cNvSpPr/>
          <p:nvPr/>
        </p:nvSpPr>
        <p:spPr>
          <a:xfrm>
            <a:off x="5454893" y="3549015"/>
            <a:ext cx="171450" cy="107314"/>
          </a:xfrm>
          <a:custGeom>
            <a:avLst/>
            <a:gdLst/>
            <a:ahLst/>
            <a:cxnLst/>
            <a:rect l="l" t="t" r="r" b="b"/>
            <a:pathLst>
              <a:path w="171450" h="107314">
                <a:moveTo>
                  <a:pt x="103770" y="0"/>
                </a:moveTo>
                <a:lnTo>
                  <a:pt x="95213" y="3060"/>
                </a:lnTo>
                <a:lnTo>
                  <a:pt x="82963" y="7357"/>
                </a:lnTo>
                <a:lnTo>
                  <a:pt x="69212" y="12422"/>
                </a:lnTo>
                <a:lnTo>
                  <a:pt x="30417" y="30630"/>
                </a:lnTo>
                <a:lnTo>
                  <a:pt x="0" y="67085"/>
                </a:lnTo>
                <a:lnTo>
                  <a:pt x="225" y="78144"/>
                </a:lnTo>
                <a:lnTo>
                  <a:pt x="44093" y="98295"/>
                </a:lnTo>
                <a:lnTo>
                  <a:pt x="84783" y="103918"/>
                </a:lnTo>
                <a:lnTo>
                  <a:pt x="128267" y="106357"/>
                </a:lnTo>
                <a:lnTo>
                  <a:pt x="160649" y="107060"/>
                </a:lnTo>
                <a:lnTo>
                  <a:pt x="171233" y="105429"/>
                </a:lnTo>
                <a:lnTo>
                  <a:pt x="169880" y="102555"/>
                </a:lnTo>
              </a:path>
            </a:pathLst>
          </a:custGeom>
          <a:ln w="19050">
            <a:solidFill>
              <a:srgbClr val="FF0000"/>
            </a:solidFill>
          </a:ln>
        </p:spPr>
        <p:txBody>
          <a:bodyPr wrap="square" lIns="0" tIns="0" rIns="0" bIns="0" rtlCol="0"/>
          <a:lstStyle/>
          <a:p>
            <a:endParaRPr/>
          </a:p>
        </p:txBody>
      </p:sp>
      <p:sp>
        <p:nvSpPr>
          <p:cNvPr id="214" name="object 214"/>
          <p:cNvSpPr/>
          <p:nvPr/>
        </p:nvSpPr>
        <p:spPr>
          <a:xfrm>
            <a:off x="5516891" y="3556127"/>
            <a:ext cx="81915" cy="67945"/>
          </a:xfrm>
          <a:custGeom>
            <a:avLst/>
            <a:gdLst/>
            <a:ahLst/>
            <a:cxnLst/>
            <a:rect l="l" t="t" r="r" b="b"/>
            <a:pathLst>
              <a:path w="81914" h="67945">
                <a:moveTo>
                  <a:pt x="81903" y="0"/>
                </a:moveTo>
                <a:lnTo>
                  <a:pt x="73200" y="1797"/>
                </a:lnTo>
                <a:lnTo>
                  <a:pt x="55394" y="5473"/>
                </a:lnTo>
                <a:lnTo>
                  <a:pt x="40942" y="8458"/>
                </a:lnTo>
                <a:lnTo>
                  <a:pt x="33921" y="11719"/>
                </a:lnTo>
                <a:lnTo>
                  <a:pt x="20303" y="19121"/>
                </a:lnTo>
                <a:lnTo>
                  <a:pt x="6463" y="28076"/>
                </a:lnTo>
                <a:lnTo>
                  <a:pt x="0" y="40412"/>
                </a:lnTo>
                <a:lnTo>
                  <a:pt x="49" y="50431"/>
                </a:lnTo>
                <a:lnTo>
                  <a:pt x="6354" y="58439"/>
                </a:lnTo>
                <a:lnTo>
                  <a:pt x="19671" y="65053"/>
                </a:lnTo>
                <a:lnTo>
                  <a:pt x="31493" y="67308"/>
                </a:lnTo>
                <a:lnTo>
                  <a:pt x="47720" y="67603"/>
                </a:lnTo>
                <a:lnTo>
                  <a:pt x="61923" y="67170"/>
                </a:lnTo>
                <a:lnTo>
                  <a:pt x="73155" y="66469"/>
                </a:lnTo>
              </a:path>
            </a:pathLst>
          </a:custGeom>
          <a:ln w="19050">
            <a:solidFill>
              <a:srgbClr val="FF0000"/>
            </a:solidFill>
          </a:ln>
        </p:spPr>
        <p:txBody>
          <a:bodyPr wrap="square" lIns="0" tIns="0" rIns="0" bIns="0" rtlCol="0"/>
          <a:lstStyle/>
          <a:p>
            <a:endParaRPr/>
          </a:p>
        </p:txBody>
      </p:sp>
      <p:sp>
        <p:nvSpPr>
          <p:cNvPr id="215" name="object 215"/>
          <p:cNvSpPr/>
          <p:nvPr/>
        </p:nvSpPr>
        <p:spPr>
          <a:xfrm>
            <a:off x="5676731" y="3559056"/>
            <a:ext cx="66675" cy="59690"/>
          </a:xfrm>
          <a:custGeom>
            <a:avLst/>
            <a:gdLst/>
            <a:ahLst/>
            <a:cxnLst/>
            <a:rect l="l" t="t" r="r" b="b"/>
            <a:pathLst>
              <a:path w="66675" h="59689">
                <a:moveTo>
                  <a:pt x="676" y="59554"/>
                </a:moveTo>
                <a:lnTo>
                  <a:pt x="9470" y="56463"/>
                </a:lnTo>
                <a:lnTo>
                  <a:pt x="22571" y="52059"/>
                </a:lnTo>
                <a:lnTo>
                  <a:pt x="37218" y="46868"/>
                </a:lnTo>
                <a:lnTo>
                  <a:pt x="50645" y="41420"/>
                </a:lnTo>
                <a:lnTo>
                  <a:pt x="60089" y="36241"/>
                </a:lnTo>
                <a:lnTo>
                  <a:pt x="66318" y="25197"/>
                </a:lnTo>
                <a:lnTo>
                  <a:pt x="64624" y="14307"/>
                </a:lnTo>
                <a:lnTo>
                  <a:pt x="55023" y="9890"/>
                </a:lnTo>
                <a:lnTo>
                  <a:pt x="41978" y="6419"/>
                </a:lnTo>
                <a:lnTo>
                  <a:pt x="27270" y="3725"/>
                </a:lnTo>
                <a:lnTo>
                  <a:pt x="12683" y="1641"/>
                </a:lnTo>
                <a:lnTo>
                  <a:pt x="0" y="0"/>
                </a:lnTo>
              </a:path>
            </a:pathLst>
          </a:custGeom>
          <a:ln w="19050">
            <a:solidFill>
              <a:srgbClr val="FF0000"/>
            </a:solidFill>
          </a:ln>
        </p:spPr>
        <p:txBody>
          <a:bodyPr wrap="square" lIns="0" tIns="0" rIns="0" bIns="0" rtlCol="0"/>
          <a:lstStyle/>
          <a:p>
            <a:endParaRPr/>
          </a:p>
        </p:txBody>
      </p:sp>
      <p:sp>
        <p:nvSpPr>
          <p:cNvPr id="216" name="object 216"/>
          <p:cNvSpPr/>
          <p:nvPr/>
        </p:nvSpPr>
        <p:spPr>
          <a:xfrm>
            <a:off x="5692797" y="3538978"/>
            <a:ext cx="126364" cy="84455"/>
          </a:xfrm>
          <a:custGeom>
            <a:avLst/>
            <a:gdLst/>
            <a:ahLst/>
            <a:cxnLst/>
            <a:rect l="l" t="t" r="r" b="b"/>
            <a:pathLst>
              <a:path w="126364" h="84454">
                <a:moveTo>
                  <a:pt x="66271" y="84457"/>
                </a:moveTo>
                <a:lnTo>
                  <a:pt x="103546" y="67163"/>
                </a:lnTo>
                <a:lnTo>
                  <a:pt x="126244" y="42393"/>
                </a:lnTo>
                <a:lnTo>
                  <a:pt x="126071" y="30580"/>
                </a:lnTo>
                <a:lnTo>
                  <a:pt x="80548" y="14352"/>
                </a:lnTo>
                <a:lnTo>
                  <a:pt x="38084" y="6498"/>
                </a:lnTo>
                <a:lnTo>
                  <a:pt x="10471" y="1778"/>
                </a:lnTo>
                <a:lnTo>
                  <a:pt x="0" y="0"/>
                </a:lnTo>
              </a:path>
            </a:pathLst>
          </a:custGeom>
          <a:ln w="19049">
            <a:solidFill>
              <a:srgbClr val="FF0000"/>
            </a:solidFill>
          </a:ln>
        </p:spPr>
        <p:txBody>
          <a:bodyPr wrap="square" lIns="0" tIns="0" rIns="0" bIns="0" rtlCol="0"/>
          <a:lstStyle/>
          <a:p>
            <a:endParaRPr/>
          </a:p>
        </p:txBody>
      </p:sp>
      <p:sp>
        <p:nvSpPr>
          <p:cNvPr id="217" name="object 217"/>
          <p:cNvSpPr/>
          <p:nvPr/>
        </p:nvSpPr>
        <p:spPr>
          <a:xfrm>
            <a:off x="5788602" y="3529324"/>
            <a:ext cx="120650" cy="99060"/>
          </a:xfrm>
          <a:custGeom>
            <a:avLst/>
            <a:gdLst/>
            <a:ahLst/>
            <a:cxnLst/>
            <a:rect l="l" t="t" r="r" b="b"/>
            <a:pathLst>
              <a:path w="120650" h="99060">
                <a:moveTo>
                  <a:pt x="60128" y="98938"/>
                </a:moveTo>
                <a:lnTo>
                  <a:pt x="97482" y="81589"/>
                </a:lnTo>
                <a:lnTo>
                  <a:pt x="120171" y="56848"/>
                </a:lnTo>
                <a:lnTo>
                  <a:pt x="120018" y="45027"/>
                </a:lnTo>
                <a:lnTo>
                  <a:pt x="113019" y="39895"/>
                </a:lnTo>
                <a:lnTo>
                  <a:pt x="102171" y="36486"/>
                </a:lnTo>
                <a:lnTo>
                  <a:pt x="85756" y="31407"/>
                </a:lnTo>
                <a:lnTo>
                  <a:pt x="75711" y="27721"/>
                </a:lnTo>
                <a:lnTo>
                  <a:pt x="63585" y="23282"/>
                </a:lnTo>
                <a:lnTo>
                  <a:pt x="50187" y="18381"/>
                </a:lnTo>
                <a:lnTo>
                  <a:pt x="36322" y="13310"/>
                </a:lnTo>
                <a:lnTo>
                  <a:pt x="22797" y="8362"/>
                </a:lnTo>
                <a:lnTo>
                  <a:pt x="10421" y="3828"/>
                </a:lnTo>
                <a:lnTo>
                  <a:pt x="0" y="0"/>
                </a:lnTo>
              </a:path>
            </a:pathLst>
          </a:custGeom>
          <a:ln w="19049">
            <a:solidFill>
              <a:srgbClr val="FF0000"/>
            </a:solidFill>
          </a:ln>
        </p:spPr>
        <p:txBody>
          <a:bodyPr wrap="square" lIns="0" tIns="0" rIns="0" bIns="0" rtlCol="0"/>
          <a:lstStyle/>
          <a:p>
            <a:endParaRPr/>
          </a:p>
        </p:txBody>
      </p:sp>
      <p:sp>
        <p:nvSpPr>
          <p:cNvPr id="218" name="object 218"/>
          <p:cNvSpPr/>
          <p:nvPr/>
        </p:nvSpPr>
        <p:spPr>
          <a:xfrm>
            <a:off x="5778500" y="3119501"/>
            <a:ext cx="20955" cy="55880"/>
          </a:xfrm>
          <a:custGeom>
            <a:avLst/>
            <a:gdLst/>
            <a:ahLst/>
            <a:cxnLst/>
            <a:rect l="l" t="t" r="r" b="b"/>
            <a:pathLst>
              <a:path w="20954" h="55880">
                <a:moveTo>
                  <a:pt x="0" y="0"/>
                </a:moveTo>
                <a:lnTo>
                  <a:pt x="20700" y="55499"/>
                </a:lnTo>
              </a:path>
            </a:pathLst>
          </a:custGeom>
          <a:ln w="9524">
            <a:solidFill>
              <a:srgbClr val="163793"/>
            </a:solidFill>
          </a:ln>
        </p:spPr>
        <p:txBody>
          <a:bodyPr wrap="square" lIns="0" tIns="0" rIns="0" bIns="0" rtlCol="0"/>
          <a:lstStyle/>
          <a:p>
            <a:endParaRPr/>
          </a:p>
        </p:txBody>
      </p:sp>
      <p:sp>
        <p:nvSpPr>
          <p:cNvPr id="219" name="object 219"/>
          <p:cNvSpPr/>
          <p:nvPr/>
        </p:nvSpPr>
        <p:spPr>
          <a:xfrm>
            <a:off x="7010091" y="5059045"/>
            <a:ext cx="50165" cy="71120"/>
          </a:xfrm>
          <a:custGeom>
            <a:avLst/>
            <a:gdLst/>
            <a:ahLst/>
            <a:cxnLst/>
            <a:rect l="l" t="t" r="r" b="b"/>
            <a:pathLst>
              <a:path w="50165" h="71120">
                <a:moveTo>
                  <a:pt x="50092" y="0"/>
                </a:moveTo>
                <a:lnTo>
                  <a:pt x="41548" y="4985"/>
                </a:lnTo>
                <a:lnTo>
                  <a:pt x="28999" y="12096"/>
                </a:lnTo>
                <a:lnTo>
                  <a:pt x="16120" y="20015"/>
                </a:lnTo>
                <a:lnTo>
                  <a:pt x="6587" y="27426"/>
                </a:lnTo>
                <a:lnTo>
                  <a:pt x="0" y="38710"/>
                </a:lnTo>
                <a:lnTo>
                  <a:pt x="1193" y="49486"/>
                </a:lnTo>
                <a:lnTo>
                  <a:pt x="11255" y="56906"/>
                </a:lnTo>
                <a:lnTo>
                  <a:pt x="24511" y="62896"/>
                </a:lnTo>
                <a:lnTo>
                  <a:pt x="37774" y="67569"/>
                </a:lnTo>
                <a:lnTo>
                  <a:pt x="47861" y="71037"/>
                </a:lnTo>
              </a:path>
            </a:pathLst>
          </a:custGeom>
          <a:ln w="19050">
            <a:solidFill>
              <a:srgbClr val="FF0000"/>
            </a:solidFill>
          </a:ln>
        </p:spPr>
        <p:txBody>
          <a:bodyPr wrap="square" lIns="0" tIns="0" rIns="0" bIns="0" rtlCol="0"/>
          <a:lstStyle/>
          <a:p>
            <a:endParaRPr/>
          </a:p>
        </p:txBody>
      </p:sp>
      <p:sp>
        <p:nvSpPr>
          <p:cNvPr id="220" name="object 220"/>
          <p:cNvSpPr/>
          <p:nvPr/>
        </p:nvSpPr>
        <p:spPr>
          <a:xfrm>
            <a:off x="7069353" y="5027040"/>
            <a:ext cx="171450" cy="107314"/>
          </a:xfrm>
          <a:custGeom>
            <a:avLst/>
            <a:gdLst/>
            <a:ahLst/>
            <a:cxnLst/>
            <a:rect l="l" t="t" r="r" b="b"/>
            <a:pathLst>
              <a:path w="171450" h="107314">
                <a:moveTo>
                  <a:pt x="103733" y="0"/>
                </a:moveTo>
                <a:lnTo>
                  <a:pt x="95206" y="3068"/>
                </a:lnTo>
                <a:lnTo>
                  <a:pt x="82932" y="7377"/>
                </a:lnTo>
                <a:lnTo>
                  <a:pt x="69153" y="12456"/>
                </a:lnTo>
                <a:lnTo>
                  <a:pt x="30369" y="30643"/>
                </a:lnTo>
                <a:lnTo>
                  <a:pt x="0" y="67095"/>
                </a:lnTo>
                <a:lnTo>
                  <a:pt x="198" y="78156"/>
                </a:lnTo>
                <a:lnTo>
                  <a:pt x="44074" y="98276"/>
                </a:lnTo>
                <a:lnTo>
                  <a:pt x="84752" y="103891"/>
                </a:lnTo>
                <a:lnTo>
                  <a:pt x="128239" y="106270"/>
                </a:lnTo>
                <a:lnTo>
                  <a:pt x="160618" y="106933"/>
                </a:lnTo>
                <a:lnTo>
                  <a:pt x="171291" y="105345"/>
                </a:lnTo>
                <a:lnTo>
                  <a:pt x="169901" y="102537"/>
                </a:lnTo>
              </a:path>
            </a:pathLst>
          </a:custGeom>
          <a:ln w="19049">
            <a:solidFill>
              <a:srgbClr val="FF0000"/>
            </a:solidFill>
          </a:ln>
        </p:spPr>
        <p:txBody>
          <a:bodyPr wrap="square" lIns="0" tIns="0" rIns="0" bIns="0" rtlCol="0"/>
          <a:lstStyle/>
          <a:p>
            <a:endParaRPr/>
          </a:p>
        </p:txBody>
      </p:sp>
      <p:sp>
        <p:nvSpPr>
          <p:cNvPr id="221" name="object 221"/>
          <p:cNvSpPr/>
          <p:nvPr/>
        </p:nvSpPr>
        <p:spPr>
          <a:xfrm>
            <a:off x="7131385" y="5034153"/>
            <a:ext cx="81915" cy="67945"/>
          </a:xfrm>
          <a:custGeom>
            <a:avLst/>
            <a:gdLst/>
            <a:ahLst/>
            <a:cxnLst/>
            <a:rect l="l" t="t" r="r" b="b"/>
            <a:pathLst>
              <a:path w="81915" h="67945">
                <a:moveTo>
                  <a:pt x="81833" y="0"/>
                </a:moveTo>
                <a:lnTo>
                  <a:pt x="73112" y="1806"/>
                </a:lnTo>
                <a:lnTo>
                  <a:pt x="55299" y="5495"/>
                </a:lnTo>
                <a:lnTo>
                  <a:pt x="40920" y="8473"/>
                </a:lnTo>
                <a:lnTo>
                  <a:pt x="33933" y="11722"/>
                </a:lnTo>
                <a:lnTo>
                  <a:pt x="20304" y="19111"/>
                </a:lnTo>
                <a:lnTo>
                  <a:pt x="6433" y="28059"/>
                </a:lnTo>
                <a:lnTo>
                  <a:pt x="0" y="40417"/>
                </a:lnTo>
                <a:lnTo>
                  <a:pt x="53" y="50447"/>
                </a:lnTo>
                <a:lnTo>
                  <a:pt x="6394" y="58460"/>
                </a:lnTo>
                <a:lnTo>
                  <a:pt x="19755" y="65070"/>
                </a:lnTo>
                <a:lnTo>
                  <a:pt x="31576" y="67314"/>
                </a:lnTo>
                <a:lnTo>
                  <a:pt x="47815" y="67605"/>
                </a:lnTo>
                <a:lnTo>
                  <a:pt x="61996" y="67167"/>
                </a:lnTo>
                <a:lnTo>
                  <a:pt x="73189" y="66462"/>
                </a:lnTo>
              </a:path>
            </a:pathLst>
          </a:custGeom>
          <a:ln w="19050">
            <a:solidFill>
              <a:srgbClr val="FF0000"/>
            </a:solidFill>
          </a:ln>
        </p:spPr>
        <p:txBody>
          <a:bodyPr wrap="square" lIns="0" tIns="0" rIns="0" bIns="0" rtlCol="0"/>
          <a:lstStyle/>
          <a:p>
            <a:endParaRPr/>
          </a:p>
        </p:txBody>
      </p:sp>
      <p:sp>
        <p:nvSpPr>
          <p:cNvPr id="222" name="object 222"/>
          <p:cNvSpPr/>
          <p:nvPr/>
        </p:nvSpPr>
        <p:spPr>
          <a:xfrm>
            <a:off x="7291211" y="5037078"/>
            <a:ext cx="66675" cy="59690"/>
          </a:xfrm>
          <a:custGeom>
            <a:avLst/>
            <a:gdLst/>
            <a:ahLst/>
            <a:cxnLst/>
            <a:rect l="l" t="t" r="r" b="b"/>
            <a:pathLst>
              <a:path w="66675" h="59689">
                <a:moveTo>
                  <a:pt x="747" y="59558"/>
                </a:moveTo>
                <a:lnTo>
                  <a:pt x="9512" y="56460"/>
                </a:lnTo>
                <a:lnTo>
                  <a:pt x="22633" y="52045"/>
                </a:lnTo>
                <a:lnTo>
                  <a:pt x="37305" y="46842"/>
                </a:lnTo>
                <a:lnTo>
                  <a:pt x="50728" y="41384"/>
                </a:lnTo>
                <a:lnTo>
                  <a:pt x="60097" y="36201"/>
                </a:lnTo>
                <a:lnTo>
                  <a:pt x="66362" y="25216"/>
                </a:lnTo>
                <a:lnTo>
                  <a:pt x="64644" y="14354"/>
                </a:lnTo>
                <a:lnTo>
                  <a:pt x="55050" y="9916"/>
                </a:lnTo>
                <a:lnTo>
                  <a:pt x="41989" y="6431"/>
                </a:lnTo>
                <a:lnTo>
                  <a:pt x="27262" y="3730"/>
                </a:lnTo>
                <a:lnTo>
                  <a:pt x="12665" y="1642"/>
                </a:lnTo>
                <a:lnTo>
                  <a:pt x="0" y="0"/>
                </a:lnTo>
              </a:path>
            </a:pathLst>
          </a:custGeom>
          <a:ln w="19050">
            <a:solidFill>
              <a:srgbClr val="FF0000"/>
            </a:solidFill>
          </a:ln>
        </p:spPr>
        <p:txBody>
          <a:bodyPr wrap="square" lIns="0" tIns="0" rIns="0" bIns="0" rtlCol="0"/>
          <a:lstStyle/>
          <a:p>
            <a:endParaRPr/>
          </a:p>
        </p:txBody>
      </p:sp>
      <p:sp>
        <p:nvSpPr>
          <p:cNvPr id="223" name="object 223"/>
          <p:cNvSpPr/>
          <p:nvPr/>
        </p:nvSpPr>
        <p:spPr>
          <a:xfrm>
            <a:off x="7307207" y="5016997"/>
            <a:ext cx="126364" cy="84455"/>
          </a:xfrm>
          <a:custGeom>
            <a:avLst/>
            <a:gdLst/>
            <a:ahLst/>
            <a:cxnLst/>
            <a:rect l="l" t="t" r="r" b="b"/>
            <a:pathLst>
              <a:path w="126365" h="84454">
                <a:moveTo>
                  <a:pt x="66412" y="84465"/>
                </a:moveTo>
                <a:lnTo>
                  <a:pt x="103727" y="67073"/>
                </a:lnTo>
                <a:lnTo>
                  <a:pt x="126314" y="42338"/>
                </a:lnTo>
                <a:lnTo>
                  <a:pt x="126094" y="30496"/>
                </a:lnTo>
                <a:lnTo>
                  <a:pt x="80535" y="14250"/>
                </a:lnTo>
                <a:lnTo>
                  <a:pt x="38103" y="6480"/>
                </a:lnTo>
                <a:lnTo>
                  <a:pt x="10487" y="1776"/>
                </a:lnTo>
                <a:lnTo>
                  <a:pt x="0" y="0"/>
                </a:lnTo>
              </a:path>
            </a:pathLst>
          </a:custGeom>
          <a:ln w="19050">
            <a:solidFill>
              <a:srgbClr val="FF0000"/>
            </a:solidFill>
          </a:ln>
        </p:spPr>
        <p:txBody>
          <a:bodyPr wrap="square" lIns="0" tIns="0" rIns="0" bIns="0" rtlCol="0"/>
          <a:lstStyle/>
          <a:p>
            <a:endParaRPr/>
          </a:p>
        </p:txBody>
      </p:sp>
      <p:sp>
        <p:nvSpPr>
          <p:cNvPr id="224" name="object 224"/>
          <p:cNvSpPr/>
          <p:nvPr/>
        </p:nvSpPr>
        <p:spPr>
          <a:xfrm>
            <a:off x="7403117" y="5007286"/>
            <a:ext cx="120650" cy="99060"/>
          </a:xfrm>
          <a:custGeom>
            <a:avLst/>
            <a:gdLst/>
            <a:ahLst/>
            <a:cxnLst/>
            <a:rect l="l" t="t" r="r" b="b"/>
            <a:pathLst>
              <a:path w="120650" h="99060">
                <a:moveTo>
                  <a:pt x="60037" y="99002"/>
                </a:moveTo>
                <a:lnTo>
                  <a:pt x="97420" y="81676"/>
                </a:lnTo>
                <a:lnTo>
                  <a:pt x="120154" y="56991"/>
                </a:lnTo>
                <a:lnTo>
                  <a:pt x="119995" y="45186"/>
                </a:lnTo>
                <a:lnTo>
                  <a:pt x="113033" y="39987"/>
                </a:lnTo>
                <a:lnTo>
                  <a:pt x="102194" y="36552"/>
                </a:lnTo>
                <a:lnTo>
                  <a:pt x="85768" y="31463"/>
                </a:lnTo>
                <a:lnTo>
                  <a:pt x="75703" y="27785"/>
                </a:lnTo>
                <a:lnTo>
                  <a:pt x="36320" y="13384"/>
                </a:lnTo>
                <a:lnTo>
                  <a:pt x="10429" y="3866"/>
                </a:lnTo>
                <a:lnTo>
                  <a:pt x="0" y="0"/>
                </a:lnTo>
              </a:path>
            </a:pathLst>
          </a:custGeom>
          <a:ln w="19049">
            <a:solidFill>
              <a:srgbClr val="FF0000"/>
            </a:solidFill>
          </a:ln>
        </p:spPr>
        <p:txBody>
          <a:bodyPr wrap="square" lIns="0" tIns="0" rIns="0" bIns="0" rtlCol="0"/>
          <a:lstStyle/>
          <a:p>
            <a:endParaRPr/>
          </a:p>
        </p:txBody>
      </p:sp>
      <p:sp>
        <p:nvSpPr>
          <p:cNvPr id="225" name="object 225"/>
          <p:cNvSpPr/>
          <p:nvPr/>
        </p:nvSpPr>
        <p:spPr>
          <a:xfrm>
            <a:off x="7248216" y="5482844"/>
            <a:ext cx="50165" cy="71120"/>
          </a:xfrm>
          <a:custGeom>
            <a:avLst/>
            <a:gdLst/>
            <a:ahLst/>
            <a:cxnLst/>
            <a:rect l="l" t="t" r="r" b="b"/>
            <a:pathLst>
              <a:path w="50165" h="71120">
                <a:moveTo>
                  <a:pt x="50092" y="0"/>
                </a:moveTo>
                <a:lnTo>
                  <a:pt x="41548" y="4985"/>
                </a:lnTo>
                <a:lnTo>
                  <a:pt x="28999" y="12096"/>
                </a:lnTo>
                <a:lnTo>
                  <a:pt x="16120" y="20015"/>
                </a:lnTo>
                <a:lnTo>
                  <a:pt x="6587" y="27426"/>
                </a:lnTo>
                <a:lnTo>
                  <a:pt x="0" y="38710"/>
                </a:lnTo>
                <a:lnTo>
                  <a:pt x="1193" y="49486"/>
                </a:lnTo>
                <a:lnTo>
                  <a:pt x="11255" y="56906"/>
                </a:lnTo>
                <a:lnTo>
                  <a:pt x="24511" y="62896"/>
                </a:lnTo>
                <a:lnTo>
                  <a:pt x="37774" y="67569"/>
                </a:lnTo>
                <a:lnTo>
                  <a:pt x="47861" y="71037"/>
                </a:lnTo>
              </a:path>
            </a:pathLst>
          </a:custGeom>
          <a:ln w="19050">
            <a:solidFill>
              <a:srgbClr val="FF0000"/>
            </a:solidFill>
          </a:ln>
        </p:spPr>
        <p:txBody>
          <a:bodyPr wrap="square" lIns="0" tIns="0" rIns="0" bIns="0" rtlCol="0"/>
          <a:lstStyle/>
          <a:p>
            <a:endParaRPr/>
          </a:p>
        </p:txBody>
      </p:sp>
      <p:sp>
        <p:nvSpPr>
          <p:cNvPr id="226" name="object 226"/>
          <p:cNvSpPr/>
          <p:nvPr/>
        </p:nvSpPr>
        <p:spPr>
          <a:xfrm>
            <a:off x="7307478" y="5450840"/>
            <a:ext cx="171450" cy="107314"/>
          </a:xfrm>
          <a:custGeom>
            <a:avLst/>
            <a:gdLst/>
            <a:ahLst/>
            <a:cxnLst/>
            <a:rect l="l" t="t" r="r" b="b"/>
            <a:pathLst>
              <a:path w="171450" h="107314">
                <a:moveTo>
                  <a:pt x="103733" y="0"/>
                </a:moveTo>
                <a:lnTo>
                  <a:pt x="95206" y="3068"/>
                </a:lnTo>
                <a:lnTo>
                  <a:pt x="82932" y="7377"/>
                </a:lnTo>
                <a:lnTo>
                  <a:pt x="69153" y="12456"/>
                </a:lnTo>
                <a:lnTo>
                  <a:pt x="30369" y="30643"/>
                </a:lnTo>
                <a:lnTo>
                  <a:pt x="0" y="67095"/>
                </a:lnTo>
                <a:lnTo>
                  <a:pt x="198" y="78156"/>
                </a:lnTo>
                <a:lnTo>
                  <a:pt x="44074" y="98276"/>
                </a:lnTo>
                <a:lnTo>
                  <a:pt x="84750" y="103910"/>
                </a:lnTo>
                <a:lnTo>
                  <a:pt x="128234" y="106356"/>
                </a:lnTo>
                <a:lnTo>
                  <a:pt x="160614" y="107060"/>
                </a:lnTo>
                <a:lnTo>
                  <a:pt x="171289" y="105429"/>
                </a:lnTo>
                <a:lnTo>
                  <a:pt x="169904" y="102554"/>
                </a:lnTo>
              </a:path>
            </a:pathLst>
          </a:custGeom>
          <a:ln w="19049">
            <a:solidFill>
              <a:srgbClr val="FF0000"/>
            </a:solidFill>
          </a:ln>
        </p:spPr>
        <p:txBody>
          <a:bodyPr wrap="square" lIns="0" tIns="0" rIns="0" bIns="0" rtlCol="0"/>
          <a:lstStyle/>
          <a:p>
            <a:endParaRPr/>
          </a:p>
        </p:txBody>
      </p:sp>
      <p:sp>
        <p:nvSpPr>
          <p:cNvPr id="227" name="object 227"/>
          <p:cNvSpPr/>
          <p:nvPr/>
        </p:nvSpPr>
        <p:spPr>
          <a:xfrm>
            <a:off x="7369510" y="5457952"/>
            <a:ext cx="81915" cy="67945"/>
          </a:xfrm>
          <a:custGeom>
            <a:avLst/>
            <a:gdLst/>
            <a:ahLst/>
            <a:cxnLst/>
            <a:rect l="l" t="t" r="r" b="b"/>
            <a:pathLst>
              <a:path w="81915" h="67945">
                <a:moveTo>
                  <a:pt x="81833" y="0"/>
                </a:moveTo>
                <a:lnTo>
                  <a:pt x="73112" y="1806"/>
                </a:lnTo>
                <a:lnTo>
                  <a:pt x="55299" y="5495"/>
                </a:lnTo>
                <a:lnTo>
                  <a:pt x="40920" y="8473"/>
                </a:lnTo>
                <a:lnTo>
                  <a:pt x="33933" y="11722"/>
                </a:lnTo>
                <a:lnTo>
                  <a:pt x="20304" y="19111"/>
                </a:lnTo>
                <a:lnTo>
                  <a:pt x="6433" y="28059"/>
                </a:lnTo>
                <a:lnTo>
                  <a:pt x="0" y="40417"/>
                </a:lnTo>
                <a:lnTo>
                  <a:pt x="53" y="50447"/>
                </a:lnTo>
                <a:lnTo>
                  <a:pt x="6394" y="58460"/>
                </a:lnTo>
                <a:lnTo>
                  <a:pt x="19755" y="65070"/>
                </a:lnTo>
                <a:lnTo>
                  <a:pt x="31576" y="67314"/>
                </a:lnTo>
                <a:lnTo>
                  <a:pt x="47815" y="67605"/>
                </a:lnTo>
                <a:lnTo>
                  <a:pt x="61996" y="67167"/>
                </a:lnTo>
                <a:lnTo>
                  <a:pt x="73189" y="66462"/>
                </a:lnTo>
              </a:path>
            </a:pathLst>
          </a:custGeom>
          <a:ln w="19050">
            <a:solidFill>
              <a:srgbClr val="FF0000"/>
            </a:solidFill>
          </a:ln>
        </p:spPr>
        <p:txBody>
          <a:bodyPr wrap="square" lIns="0" tIns="0" rIns="0" bIns="0" rtlCol="0"/>
          <a:lstStyle/>
          <a:p>
            <a:endParaRPr/>
          </a:p>
        </p:txBody>
      </p:sp>
      <p:sp>
        <p:nvSpPr>
          <p:cNvPr id="228" name="object 228"/>
          <p:cNvSpPr/>
          <p:nvPr/>
        </p:nvSpPr>
        <p:spPr>
          <a:xfrm>
            <a:off x="7529336" y="5460877"/>
            <a:ext cx="66675" cy="59690"/>
          </a:xfrm>
          <a:custGeom>
            <a:avLst/>
            <a:gdLst/>
            <a:ahLst/>
            <a:cxnLst/>
            <a:rect l="l" t="t" r="r" b="b"/>
            <a:pathLst>
              <a:path w="66675" h="59689">
                <a:moveTo>
                  <a:pt x="747" y="59558"/>
                </a:moveTo>
                <a:lnTo>
                  <a:pt x="9512" y="56460"/>
                </a:lnTo>
                <a:lnTo>
                  <a:pt x="22633" y="52045"/>
                </a:lnTo>
                <a:lnTo>
                  <a:pt x="37305" y="46842"/>
                </a:lnTo>
                <a:lnTo>
                  <a:pt x="50728" y="41384"/>
                </a:lnTo>
                <a:lnTo>
                  <a:pt x="60097" y="36201"/>
                </a:lnTo>
                <a:lnTo>
                  <a:pt x="66362" y="25216"/>
                </a:lnTo>
                <a:lnTo>
                  <a:pt x="64644" y="14354"/>
                </a:lnTo>
                <a:lnTo>
                  <a:pt x="55050" y="9916"/>
                </a:lnTo>
                <a:lnTo>
                  <a:pt x="41989" y="6431"/>
                </a:lnTo>
                <a:lnTo>
                  <a:pt x="27262" y="3730"/>
                </a:lnTo>
                <a:lnTo>
                  <a:pt x="12665" y="1642"/>
                </a:lnTo>
                <a:lnTo>
                  <a:pt x="0" y="0"/>
                </a:lnTo>
              </a:path>
            </a:pathLst>
          </a:custGeom>
          <a:ln w="19050">
            <a:solidFill>
              <a:srgbClr val="FF0000"/>
            </a:solidFill>
          </a:ln>
        </p:spPr>
        <p:txBody>
          <a:bodyPr wrap="square" lIns="0" tIns="0" rIns="0" bIns="0" rtlCol="0"/>
          <a:lstStyle/>
          <a:p>
            <a:endParaRPr/>
          </a:p>
        </p:txBody>
      </p:sp>
      <p:sp>
        <p:nvSpPr>
          <p:cNvPr id="229" name="object 229"/>
          <p:cNvSpPr/>
          <p:nvPr/>
        </p:nvSpPr>
        <p:spPr>
          <a:xfrm>
            <a:off x="7545282" y="5440788"/>
            <a:ext cx="126364" cy="85090"/>
          </a:xfrm>
          <a:custGeom>
            <a:avLst/>
            <a:gdLst/>
            <a:ahLst/>
            <a:cxnLst/>
            <a:rect l="l" t="t" r="r" b="b"/>
            <a:pathLst>
              <a:path w="126365" h="85089">
                <a:moveTo>
                  <a:pt x="66461" y="84473"/>
                </a:moveTo>
                <a:lnTo>
                  <a:pt x="103766" y="67159"/>
                </a:lnTo>
                <a:lnTo>
                  <a:pt x="126373" y="42365"/>
                </a:lnTo>
                <a:lnTo>
                  <a:pt x="126113" y="30551"/>
                </a:lnTo>
                <a:lnTo>
                  <a:pt x="80511" y="14324"/>
                </a:lnTo>
                <a:lnTo>
                  <a:pt x="38094" y="6491"/>
                </a:lnTo>
                <a:lnTo>
                  <a:pt x="10478" y="1776"/>
                </a:lnTo>
                <a:lnTo>
                  <a:pt x="0" y="0"/>
                </a:lnTo>
              </a:path>
            </a:pathLst>
          </a:custGeom>
          <a:ln w="19050">
            <a:solidFill>
              <a:srgbClr val="FF0000"/>
            </a:solidFill>
          </a:ln>
        </p:spPr>
        <p:txBody>
          <a:bodyPr wrap="square" lIns="0" tIns="0" rIns="0" bIns="0" rtlCol="0"/>
          <a:lstStyle/>
          <a:p>
            <a:endParaRPr/>
          </a:p>
        </p:txBody>
      </p:sp>
      <p:sp>
        <p:nvSpPr>
          <p:cNvPr id="230" name="object 230"/>
          <p:cNvSpPr/>
          <p:nvPr/>
        </p:nvSpPr>
        <p:spPr>
          <a:xfrm>
            <a:off x="7641213" y="5431172"/>
            <a:ext cx="120650" cy="99060"/>
          </a:xfrm>
          <a:custGeom>
            <a:avLst/>
            <a:gdLst/>
            <a:ahLst/>
            <a:cxnLst/>
            <a:rect l="l" t="t" r="r" b="b"/>
            <a:pathLst>
              <a:path w="120650" h="99060">
                <a:moveTo>
                  <a:pt x="60066" y="98915"/>
                </a:moveTo>
                <a:lnTo>
                  <a:pt x="97449" y="81589"/>
                </a:lnTo>
                <a:lnTo>
                  <a:pt x="120183" y="56903"/>
                </a:lnTo>
                <a:lnTo>
                  <a:pt x="120024" y="45099"/>
                </a:lnTo>
                <a:lnTo>
                  <a:pt x="113062" y="39900"/>
                </a:lnTo>
                <a:lnTo>
                  <a:pt x="102223" y="36465"/>
                </a:lnTo>
                <a:lnTo>
                  <a:pt x="85797" y="31375"/>
                </a:lnTo>
                <a:lnTo>
                  <a:pt x="75727" y="27697"/>
                </a:lnTo>
                <a:lnTo>
                  <a:pt x="36324" y="13306"/>
                </a:lnTo>
                <a:lnTo>
                  <a:pt x="10427" y="3829"/>
                </a:lnTo>
                <a:lnTo>
                  <a:pt x="0" y="0"/>
                </a:lnTo>
              </a:path>
            </a:pathLst>
          </a:custGeom>
          <a:ln w="19050">
            <a:solidFill>
              <a:srgbClr val="FF0000"/>
            </a:solidFill>
          </a:ln>
        </p:spPr>
        <p:txBody>
          <a:bodyPr wrap="square" lIns="0" tIns="0" rIns="0" bIns="0" rtlCol="0"/>
          <a:lstStyle/>
          <a:p>
            <a:endParaRPr/>
          </a:p>
        </p:txBody>
      </p:sp>
      <p:sp>
        <p:nvSpPr>
          <p:cNvPr id="231" name="object 231"/>
          <p:cNvSpPr/>
          <p:nvPr/>
        </p:nvSpPr>
        <p:spPr>
          <a:xfrm>
            <a:off x="6824413" y="5462270"/>
            <a:ext cx="50165" cy="71120"/>
          </a:xfrm>
          <a:custGeom>
            <a:avLst/>
            <a:gdLst/>
            <a:ahLst/>
            <a:cxnLst/>
            <a:rect l="l" t="t" r="r" b="b"/>
            <a:pathLst>
              <a:path w="50165" h="71120">
                <a:moveTo>
                  <a:pt x="50096" y="0"/>
                </a:moveTo>
                <a:lnTo>
                  <a:pt x="41534" y="4985"/>
                </a:lnTo>
                <a:lnTo>
                  <a:pt x="28956" y="12096"/>
                </a:lnTo>
                <a:lnTo>
                  <a:pt x="16069" y="20015"/>
                </a:lnTo>
                <a:lnTo>
                  <a:pt x="6577" y="27426"/>
                </a:lnTo>
                <a:lnTo>
                  <a:pt x="0" y="38713"/>
                </a:lnTo>
                <a:lnTo>
                  <a:pt x="1198" y="49490"/>
                </a:lnTo>
                <a:lnTo>
                  <a:pt x="11243" y="56908"/>
                </a:lnTo>
                <a:lnTo>
                  <a:pt x="24470" y="62898"/>
                </a:lnTo>
                <a:lnTo>
                  <a:pt x="37726" y="67570"/>
                </a:lnTo>
                <a:lnTo>
                  <a:pt x="47856" y="71038"/>
                </a:lnTo>
              </a:path>
            </a:pathLst>
          </a:custGeom>
          <a:ln w="19050">
            <a:solidFill>
              <a:srgbClr val="FF0000"/>
            </a:solidFill>
          </a:ln>
        </p:spPr>
        <p:txBody>
          <a:bodyPr wrap="square" lIns="0" tIns="0" rIns="0" bIns="0" rtlCol="0"/>
          <a:lstStyle/>
          <a:p>
            <a:endParaRPr/>
          </a:p>
        </p:txBody>
      </p:sp>
      <p:sp>
        <p:nvSpPr>
          <p:cNvPr id="232" name="object 232"/>
          <p:cNvSpPr/>
          <p:nvPr/>
        </p:nvSpPr>
        <p:spPr>
          <a:xfrm>
            <a:off x="6883642" y="5430265"/>
            <a:ext cx="171450" cy="107314"/>
          </a:xfrm>
          <a:custGeom>
            <a:avLst/>
            <a:gdLst/>
            <a:ahLst/>
            <a:cxnLst/>
            <a:rect l="l" t="t" r="r" b="b"/>
            <a:pathLst>
              <a:path w="171450" h="107314">
                <a:moveTo>
                  <a:pt x="103770" y="0"/>
                </a:moveTo>
                <a:lnTo>
                  <a:pt x="95213" y="3060"/>
                </a:lnTo>
                <a:lnTo>
                  <a:pt x="82963" y="7357"/>
                </a:lnTo>
                <a:lnTo>
                  <a:pt x="69212" y="12422"/>
                </a:lnTo>
                <a:lnTo>
                  <a:pt x="30417" y="30630"/>
                </a:lnTo>
                <a:lnTo>
                  <a:pt x="0" y="67085"/>
                </a:lnTo>
                <a:lnTo>
                  <a:pt x="225" y="78144"/>
                </a:lnTo>
                <a:lnTo>
                  <a:pt x="44093" y="98295"/>
                </a:lnTo>
                <a:lnTo>
                  <a:pt x="84785" y="103899"/>
                </a:lnTo>
                <a:lnTo>
                  <a:pt x="128272" y="106271"/>
                </a:lnTo>
                <a:lnTo>
                  <a:pt x="160653" y="106933"/>
                </a:lnTo>
                <a:lnTo>
                  <a:pt x="171236" y="105345"/>
                </a:lnTo>
                <a:lnTo>
                  <a:pt x="169877" y="102538"/>
                </a:lnTo>
              </a:path>
            </a:pathLst>
          </a:custGeom>
          <a:ln w="19050">
            <a:solidFill>
              <a:srgbClr val="FF0000"/>
            </a:solidFill>
          </a:ln>
        </p:spPr>
        <p:txBody>
          <a:bodyPr wrap="square" lIns="0" tIns="0" rIns="0" bIns="0" rtlCol="0"/>
          <a:lstStyle/>
          <a:p>
            <a:endParaRPr/>
          </a:p>
        </p:txBody>
      </p:sp>
      <p:sp>
        <p:nvSpPr>
          <p:cNvPr id="233" name="object 233"/>
          <p:cNvSpPr/>
          <p:nvPr/>
        </p:nvSpPr>
        <p:spPr>
          <a:xfrm>
            <a:off x="6945641" y="5437378"/>
            <a:ext cx="81915" cy="67945"/>
          </a:xfrm>
          <a:custGeom>
            <a:avLst/>
            <a:gdLst/>
            <a:ahLst/>
            <a:cxnLst/>
            <a:rect l="l" t="t" r="r" b="b"/>
            <a:pathLst>
              <a:path w="81915" h="67945">
                <a:moveTo>
                  <a:pt x="81903" y="0"/>
                </a:moveTo>
                <a:lnTo>
                  <a:pt x="73200" y="1797"/>
                </a:lnTo>
                <a:lnTo>
                  <a:pt x="55394" y="5473"/>
                </a:lnTo>
                <a:lnTo>
                  <a:pt x="40942" y="8458"/>
                </a:lnTo>
                <a:lnTo>
                  <a:pt x="33921" y="11719"/>
                </a:lnTo>
                <a:lnTo>
                  <a:pt x="20303" y="19121"/>
                </a:lnTo>
                <a:lnTo>
                  <a:pt x="6463" y="28076"/>
                </a:lnTo>
                <a:lnTo>
                  <a:pt x="0" y="40412"/>
                </a:lnTo>
                <a:lnTo>
                  <a:pt x="49" y="50431"/>
                </a:lnTo>
                <a:lnTo>
                  <a:pt x="6354" y="58439"/>
                </a:lnTo>
                <a:lnTo>
                  <a:pt x="19671" y="65053"/>
                </a:lnTo>
                <a:lnTo>
                  <a:pt x="31493" y="67308"/>
                </a:lnTo>
                <a:lnTo>
                  <a:pt x="47720" y="67603"/>
                </a:lnTo>
                <a:lnTo>
                  <a:pt x="61923" y="67170"/>
                </a:lnTo>
                <a:lnTo>
                  <a:pt x="73155" y="66469"/>
                </a:lnTo>
              </a:path>
            </a:pathLst>
          </a:custGeom>
          <a:ln w="19050">
            <a:solidFill>
              <a:srgbClr val="FF0000"/>
            </a:solidFill>
          </a:ln>
        </p:spPr>
        <p:txBody>
          <a:bodyPr wrap="square" lIns="0" tIns="0" rIns="0" bIns="0" rtlCol="0"/>
          <a:lstStyle/>
          <a:p>
            <a:endParaRPr/>
          </a:p>
        </p:txBody>
      </p:sp>
      <p:sp>
        <p:nvSpPr>
          <p:cNvPr id="234" name="object 234"/>
          <p:cNvSpPr/>
          <p:nvPr/>
        </p:nvSpPr>
        <p:spPr>
          <a:xfrm>
            <a:off x="7105481" y="5440307"/>
            <a:ext cx="66675" cy="59690"/>
          </a:xfrm>
          <a:custGeom>
            <a:avLst/>
            <a:gdLst/>
            <a:ahLst/>
            <a:cxnLst/>
            <a:rect l="l" t="t" r="r" b="b"/>
            <a:pathLst>
              <a:path w="66675" h="59689">
                <a:moveTo>
                  <a:pt x="676" y="59554"/>
                </a:moveTo>
                <a:lnTo>
                  <a:pt x="9470" y="56463"/>
                </a:lnTo>
                <a:lnTo>
                  <a:pt x="22571" y="52059"/>
                </a:lnTo>
                <a:lnTo>
                  <a:pt x="37218" y="46868"/>
                </a:lnTo>
                <a:lnTo>
                  <a:pt x="50645" y="41420"/>
                </a:lnTo>
                <a:lnTo>
                  <a:pt x="60089" y="36241"/>
                </a:lnTo>
                <a:lnTo>
                  <a:pt x="66318" y="25197"/>
                </a:lnTo>
                <a:lnTo>
                  <a:pt x="64624" y="14307"/>
                </a:lnTo>
                <a:lnTo>
                  <a:pt x="55023" y="9890"/>
                </a:lnTo>
                <a:lnTo>
                  <a:pt x="41978" y="6419"/>
                </a:lnTo>
                <a:lnTo>
                  <a:pt x="27270" y="3725"/>
                </a:lnTo>
                <a:lnTo>
                  <a:pt x="12683" y="1641"/>
                </a:lnTo>
                <a:lnTo>
                  <a:pt x="0" y="0"/>
                </a:lnTo>
              </a:path>
            </a:pathLst>
          </a:custGeom>
          <a:ln w="19050">
            <a:solidFill>
              <a:srgbClr val="FF0000"/>
            </a:solidFill>
          </a:ln>
        </p:spPr>
        <p:txBody>
          <a:bodyPr wrap="square" lIns="0" tIns="0" rIns="0" bIns="0" rtlCol="0"/>
          <a:lstStyle/>
          <a:p>
            <a:endParaRPr/>
          </a:p>
        </p:txBody>
      </p:sp>
      <p:sp>
        <p:nvSpPr>
          <p:cNvPr id="235" name="object 235"/>
          <p:cNvSpPr/>
          <p:nvPr/>
        </p:nvSpPr>
        <p:spPr>
          <a:xfrm>
            <a:off x="7121596" y="5420238"/>
            <a:ext cx="126364" cy="84455"/>
          </a:xfrm>
          <a:custGeom>
            <a:avLst/>
            <a:gdLst/>
            <a:ahLst/>
            <a:cxnLst/>
            <a:rect l="l" t="t" r="r" b="b"/>
            <a:pathLst>
              <a:path w="126365" h="84454">
                <a:moveTo>
                  <a:pt x="66222" y="84449"/>
                </a:moveTo>
                <a:lnTo>
                  <a:pt x="103507" y="67077"/>
                </a:lnTo>
                <a:lnTo>
                  <a:pt x="126187" y="42366"/>
                </a:lnTo>
                <a:lnTo>
                  <a:pt x="126052" y="30526"/>
                </a:lnTo>
                <a:lnTo>
                  <a:pt x="80572" y="14278"/>
                </a:lnTo>
                <a:lnTo>
                  <a:pt x="38093" y="6486"/>
                </a:lnTo>
                <a:lnTo>
                  <a:pt x="10480" y="1779"/>
                </a:lnTo>
                <a:lnTo>
                  <a:pt x="0" y="0"/>
                </a:lnTo>
              </a:path>
            </a:pathLst>
          </a:custGeom>
          <a:ln w="19050">
            <a:solidFill>
              <a:srgbClr val="FF0000"/>
            </a:solidFill>
          </a:ln>
        </p:spPr>
        <p:txBody>
          <a:bodyPr wrap="square" lIns="0" tIns="0" rIns="0" bIns="0" rtlCol="0"/>
          <a:lstStyle/>
          <a:p>
            <a:endParaRPr/>
          </a:p>
        </p:txBody>
      </p:sp>
      <p:sp>
        <p:nvSpPr>
          <p:cNvPr id="236" name="object 236"/>
          <p:cNvSpPr/>
          <p:nvPr/>
        </p:nvSpPr>
        <p:spPr>
          <a:xfrm>
            <a:off x="7217352" y="5410575"/>
            <a:ext cx="120650" cy="99060"/>
          </a:xfrm>
          <a:custGeom>
            <a:avLst/>
            <a:gdLst/>
            <a:ahLst/>
            <a:cxnLst/>
            <a:rect l="l" t="t" r="r" b="b"/>
            <a:pathLst>
              <a:path w="120650" h="99060">
                <a:moveTo>
                  <a:pt x="60128" y="98938"/>
                </a:moveTo>
                <a:lnTo>
                  <a:pt x="97482" y="81589"/>
                </a:lnTo>
                <a:lnTo>
                  <a:pt x="120171" y="56848"/>
                </a:lnTo>
                <a:lnTo>
                  <a:pt x="120018" y="45027"/>
                </a:lnTo>
                <a:lnTo>
                  <a:pt x="113019" y="39895"/>
                </a:lnTo>
                <a:lnTo>
                  <a:pt x="102171" y="36486"/>
                </a:lnTo>
                <a:lnTo>
                  <a:pt x="85756" y="31407"/>
                </a:lnTo>
                <a:lnTo>
                  <a:pt x="75711" y="27721"/>
                </a:lnTo>
                <a:lnTo>
                  <a:pt x="63585" y="23282"/>
                </a:lnTo>
                <a:lnTo>
                  <a:pt x="50187" y="18381"/>
                </a:lnTo>
                <a:lnTo>
                  <a:pt x="36322" y="13310"/>
                </a:lnTo>
                <a:lnTo>
                  <a:pt x="22797" y="8362"/>
                </a:lnTo>
                <a:lnTo>
                  <a:pt x="10421" y="3828"/>
                </a:lnTo>
                <a:lnTo>
                  <a:pt x="0" y="0"/>
                </a:lnTo>
              </a:path>
            </a:pathLst>
          </a:custGeom>
          <a:ln w="19049">
            <a:solidFill>
              <a:srgbClr val="FF0000"/>
            </a:solidFill>
          </a:ln>
        </p:spPr>
        <p:txBody>
          <a:bodyPr wrap="square" lIns="0" tIns="0" rIns="0" bIns="0" rtlCol="0"/>
          <a:lstStyle/>
          <a:p>
            <a:endParaRPr/>
          </a:p>
        </p:txBody>
      </p:sp>
      <p:sp>
        <p:nvSpPr>
          <p:cNvPr id="237" name="object 237"/>
          <p:cNvSpPr/>
          <p:nvPr/>
        </p:nvSpPr>
        <p:spPr>
          <a:xfrm>
            <a:off x="7950200" y="5481701"/>
            <a:ext cx="85725" cy="3175"/>
          </a:xfrm>
          <a:custGeom>
            <a:avLst/>
            <a:gdLst/>
            <a:ahLst/>
            <a:cxnLst/>
            <a:rect l="l" t="t" r="r" b="b"/>
            <a:pathLst>
              <a:path w="85725" h="3175">
                <a:moveTo>
                  <a:pt x="0" y="0"/>
                </a:moveTo>
                <a:lnTo>
                  <a:pt x="85725" y="3175"/>
                </a:lnTo>
              </a:path>
            </a:pathLst>
          </a:custGeom>
          <a:ln w="12700">
            <a:solidFill>
              <a:srgbClr val="C0C0C0"/>
            </a:solidFill>
          </a:ln>
        </p:spPr>
        <p:txBody>
          <a:bodyPr wrap="square" lIns="0" tIns="0" rIns="0" bIns="0" rtlCol="0"/>
          <a:lstStyle/>
          <a:p>
            <a:endParaRPr/>
          </a:p>
        </p:txBody>
      </p:sp>
      <p:sp>
        <p:nvSpPr>
          <p:cNvPr id="238" name="object 238"/>
          <p:cNvSpPr/>
          <p:nvPr/>
        </p:nvSpPr>
        <p:spPr>
          <a:xfrm>
            <a:off x="5775388" y="4533836"/>
            <a:ext cx="414337" cy="373062"/>
          </a:xfrm>
          <a:prstGeom prst="rect">
            <a:avLst/>
          </a:prstGeom>
          <a:blipFill>
            <a:blip r:embed="rId44" cstate="print"/>
            <a:stretch>
              <a:fillRect/>
            </a:stretch>
          </a:blipFill>
        </p:spPr>
        <p:txBody>
          <a:bodyPr wrap="square" lIns="0" tIns="0" rIns="0" bIns="0" rtlCol="0"/>
          <a:lstStyle/>
          <a:p>
            <a:endParaRPr/>
          </a:p>
        </p:txBody>
      </p:sp>
      <p:sp>
        <p:nvSpPr>
          <p:cNvPr id="239" name="object 239"/>
          <p:cNvSpPr/>
          <p:nvPr/>
        </p:nvSpPr>
        <p:spPr>
          <a:xfrm>
            <a:off x="5951982" y="4569714"/>
            <a:ext cx="195452" cy="170942"/>
          </a:xfrm>
          <a:prstGeom prst="rect">
            <a:avLst/>
          </a:prstGeom>
          <a:blipFill>
            <a:blip r:embed="rId45" cstate="print"/>
            <a:stretch>
              <a:fillRect/>
            </a:stretch>
          </a:blipFill>
        </p:spPr>
        <p:txBody>
          <a:bodyPr wrap="square" lIns="0" tIns="0" rIns="0" bIns="0" rtlCol="0"/>
          <a:lstStyle/>
          <a:p>
            <a:endParaRPr/>
          </a:p>
        </p:txBody>
      </p:sp>
      <p:sp>
        <p:nvSpPr>
          <p:cNvPr id="240" name="object 240"/>
          <p:cNvSpPr/>
          <p:nvPr/>
        </p:nvSpPr>
        <p:spPr>
          <a:xfrm>
            <a:off x="5457825" y="4954523"/>
            <a:ext cx="482600" cy="406400"/>
          </a:xfrm>
          <a:prstGeom prst="rect">
            <a:avLst/>
          </a:prstGeom>
          <a:blipFill>
            <a:blip r:embed="rId46" cstate="print"/>
            <a:stretch>
              <a:fillRect/>
            </a:stretch>
          </a:blipFill>
        </p:spPr>
        <p:txBody>
          <a:bodyPr wrap="square" lIns="0" tIns="0" rIns="0" bIns="0" rtlCol="0"/>
          <a:lstStyle/>
          <a:p>
            <a:endParaRPr/>
          </a:p>
        </p:txBody>
      </p:sp>
      <p:sp>
        <p:nvSpPr>
          <p:cNvPr id="241" name="object 241"/>
          <p:cNvSpPr/>
          <p:nvPr/>
        </p:nvSpPr>
        <p:spPr>
          <a:xfrm>
            <a:off x="5663691" y="4993513"/>
            <a:ext cx="227457" cy="186309"/>
          </a:xfrm>
          <a:prstGeom prst="rect">
            <a:avLst/>
          </a:prstGeom>
          <a:blipFill>
            <a:blip r:embed="rId47" cstate="print"/>
            <a:stretch>
              <a:fillRect/>
            </a:stretch>
          </a:blipFill>
        </p:spPr>
        <p:txBody>
          <a:bodyPr wrap="square" lIns="0" tIns="0" rIns="0" bIns="0" rtlCol="0"/>
          <a:lstStyle/>
          <a:p>
            <a:endParaRPr/>
          </a:p>
        </p:txBody>
      </p:sp>
      <p:sp>
        <p:nvSpPr>
          <p:cNvPr id="242" name="object 242"/>
          <p:cNvSpPr/>
          <p:nvPr/>
        </p:nvSpPr>
        <p:spPr>
          <a:xfrm>
            <a:off x="5935662" y="5256212"/>
            <a:ext cx="427037" cy="349250"/>
          </a:xfrm>
          <a:prstGeom prst="rect">
            <a:avLst/>
          </a:prstGeom>
          <a:blipFill>
            <a:blip r:embed="rId48" cstate="print"/>
            <a:stretch>
              <a:fillRect/>
            </a:stretch>
          </a:blipFill>
        </p:spPr>
        <p:txBody>
          <a:bodyPr wrap="square" lIns="0" tIns="0" rIns="0" bIns="0" rtlCol="0"/>
          <a:lstStyle/>
          <a:p>
            <a:endParaRPr/>
          </a:p>
        </p:txBody>
      </p:sp>
      <p:sp>
        <p:nvSpPr>
          <p:cNvPr id="243" name="object 243"/>
          <p:cNvSpPr/>
          <p:nvPr/>
        </p:nvSpPr>
        <p:spPr>
          <a:xfrm>
            <a:off x="6117844" y="5289677"/>
            <a:ext cx="201294" cy="160019"/>
          </a:xfrm>
          <a:prstGeom prst="rect">
            <a:avLst/>
          </a:prstGeom>
          <a:blipFill>
            <a:blip r:embed="rId49" cstate="print"/>
            <a:stretch>
              <a:fillRect/>
            </a:stretch>
          </a:blipFill>
        </p:spPr>
        <p:txBody>
          <a:bodyPr wrap="square" lIns="0" tIns="0" rIns="0" bIns="0" rtlCol="0"/>
          <a:lstStyle/>
          <a:p>
            <a:endParaRPr/>
          </a:p>
        </p:txBody>
      </p:sp>
      <p:sp>
        <p:nvSpPr>
          <p:cNvPr id="244" name="object 244"/>
          <p:cNvSpPr/>
          <p:nvPr/>
        </p:nvSpPr>
        <p:spPr>
          <a:xfrm>
            <a:off x="6550025" y="5238750"/>
            <a:ext cx="427037" cy="350837"/>
          </a:xfrm>
          <a:prstGeom prst="rect">
            <a:avLst/>
          </a:prstGeom>
          <a:blipFill>
            <a:blip r:embed="rId50" cstate="print"/>
            <a:stretch>
              <a:fillRect/>
            </a:stretch>
          </a:blipFill>
        </p:spPr>
        <p:txBody>
          <a:bodyPr wrap="square" lIns="0" tIns="0" rIns="0" bIns="0" rtlCol="0"/>
          <a:lstStyle/>
          <a:p>
            <a:endParaRPr/>
          </a:p>
        </p:txBody>
      </p:sp>
      <p:sp>
        <p:nvSpPr>
          <p:cNvPr id="245" name="object 245"/>
          <p:cNvSpPr/>
          <p:nvPr/>
        </p:nvSpPr>
        <p:spPr>
          <a:xfrm>
            <a:off x="6593585" y="5272404"/>
            <a:ext cx="201295" cy="160781"/>
          </a:xfrm>
          <a:prstGeom prst="rect">
            <a:avLst/>
          </a:prstGeom>
          <a:blipFill>
            <a:blip r:embed="rId51" cstate="print"/>
            <a:stretch>
              <a:fillRect/>
            </a:stretch>
          </a:blipFill>
        </p:spPr>
        <p:txBody>
          <a:bodyPr wrap="square" lIns="0" tIns="0" rIns="0" bIns="0" rtlCol="0"/>
          <a:lstStyle/>
          <a:p>
            <a:endParaRPr/>
          </a:p>
        </p:txBody>
      </p:sp>
      <p:sp>
        <p:nvSpPr>
          <p:cNvPr id="246" name="object 246"/>
          <p:cNvSpPr/>
          <p:nvPr/>
        </p:nvSpPr>
        <p:spPr>
          <a:xfrm>
            <a:off x="6342126" y="1720850"/>
            <a:ext cx="849312" cy="168275"/>
          </a:xfrm>
          <a:prstGeom prst="rect">
            <a:avLst/>
          </a:prstGeom>
          <a:blipFill>
            <a:blip r:embed="rId52" cstate="print"/>
            <a:stretch>
              <a:fillRect/>
            </a:stretch>
          </a:blipFill>
        </p:spPr>
        <p:txBody>
          <a:bodyPr wrap="square" lIns="0" tIns="0" rIns="0" bIns="0" rtlCol="0"/>
          <a:lstStyle/>
          <a:p>
            <a:endParaRPr/>
          </a:p>
        </p:txBody>
      </p:sp>
      <p:sp>
        <p:nvSpPr>
          <p:cNvPr id="247" name="object 247"/>
          <p:cNvSpPr/>
          <p:nvPr/>
        </p:nvSpPr>
        <p:spPr>
          <a:xfrm>
            <a:off x="5773039" y="1604111"/>
            <a:ext cx="136842" cy="327939"/>
          </a:xfrm>
          <a:prstGeom prst="rect">
            <a:avLst/>
          </a:prstGeom>
          <a:blipFill>
            <a:blip r:embed="rId53" cstate="print"/>
            <a:stretch>
              <a:fillRect/>
            </a:stretch>
          </a:blipFill>
        </p:spPr>
        <p:txBody>
          <a:bodyPr wrap="square" lIns="0" tIns="0" rIns="0" bIns="0" rtlCol="0"/>
          <a:lstStyle/>
          <a:p>
            <a:endParaRPr/>
          </a:p>
        </p:txBody>
      </p:sp>
      <p:sp>
        <p:nvSpPr>
          <p:cNvPr id="248" name="object 248"/>
          <p:cNvSpPr/>
          <p:nvPr/>
        </p:nvSpPr>
        <p:spPr>
          <a:xfrm>
            <a:off x="5618226" y="1558938"/>
            <a:ext cx="415925" cy="88632"/>
          </a:xfrm>
          <a:prstGeom prst="rect">
            <a:avLst/>
          </a:prstGeom>
          <a:blipFill>
            <a:blip r:embed="rId54" cstate="print"/>
            <a:stretch>
              <a:fillRect/>
            </a:stretch>
          </a:blipFill>
        </p:spPr>
        <p:txBody>
          <a:bodyPr wrap="square" lIns="0" tIns="0" rIns="0" bIns="0" rtlCol="0"/>
          <a:lstStyle/>
          <a:p>
            <a:endParaRPr/>
          </a:p>
        </p:txBody>
      </p:sp>
      <p:sp>
        <p:nvSpPr>
          <p:cNvPr id="249" name="object 249"/>
          <p:cNvSpPr/>
          <p:nvPr/>
        </p:nvSpPr>
        <p:spPr>
          <a:xfrm>
            <a:off x="7159625" y="5056187"/>
            <a:ext cx="433387" cy="368363"/>
          </a:xfrm>
          <a:prstGeom prst="rect">
            <a:avLst/>
          </a:prstGeom>
          <a:blipFill>
            <a:blip r:embed="rId55" cstate="print"/>
            <a:stretch>
              <a:fillRect/>
            </a:stretch>
          </a:blipFill>
        </p:spPr>
        <p:txBody>
          <a:bodyPr wrap="square" lIns="0" tIns="0" rIns="0" bIns="0" rtlCol="0"/>
          <a:lstStyle/>
          <a:p>
            <a:endParaRPr/>
          </a:p>
        </p:txBody>
      </p:sp>
      <p:sp>
        <p:nvSpPr>
          <p:cNvPr id="250" name="object 250"/>
          <p:cNvSpPr/>
          <p:nvPr/>
        </p:nvSpPr>
        <p:spPr>
          <a:xfrm>
            <a:off x="8420354" y="5003038"/>
            <a:ext cx="45085" cy="458850"/>
          </a:xfrm>
          <a:prstGeom prst="rect">
            <a:avLst/>
          </a:prstGeom>
          <a:blipFill>
            <a:blip r:embed="rId56" cstate="print"/>
            <a:stretch>
              <a:fillRect/>
            </a:stretch>
          </a:blipFill>
        </p:spPr>
        <p:txBody>
          <a:bodyPr wrap="square" lIns="0" tIns="0" rIns="0" bIns="0" rtlCol="0"/>
          <a:lstStyle/>
          <a:p>
            <a:endParaRPr/>
          </a:p>
        </p:txBody>
      </p:sp>
      <p:sp>
        <p:nvSpPr>
          <p:cNvPr id="251" name="object 251"/>
          <p:cNvSpPr/>
          <p:nvPr/>
        </p:nvSpPr>
        <p:spPr>
          <a:xfrm>
            <a:off x="8251825" y="5002276"/>
            <a:ext cx="166636" cy="458724"/>
          </a:xfrm>
          <a:prstGeom prst="rect">
            <a:avLst/>
          </a:prstGeom>
          <a:blipFill>
            <a:blip r:embed="rId57" cstate="print"/>
            <a:stretch>
              <a:fillRect/>
            </a:stretch>
          </a:blipFill>
        </p:spPr>
        <p:txBody>
          <a:bodyPr wrap="square" lIns="0" tIns="0" rIns="0" bIns="0" rtlCol="0"/>
          <a:lstStyle/>
          <a:p>
            <a:endParaRPr/>
          </a:p>
        </p:txBody>
      </p:sp>
      <p:sp>
        <p:nvSpPr>
          <p:cNvPr id="252" name="object 252"/>
          <p:cNvSpPr/>
          <p:nvPr/>
        </p:nvSpPr>
        <p:spPr>
          <a:xfrm>
            <a:off x="8429752" y="5030470"/>
            <a:ext cx="17988" cy="418592"/>
          </a:xfrm>
          <a:prstGeom prst="rect">
            <a:avLst/>
          </a:prstGeom>
          <a:blipFill>
            <a:blip r:embed="rId58" cstate="print"/>
            <a:stretch>
              <a:fillRect/>
            </a:stretch>
          </a:blipFill>
        </p:spPr>
        <p:txBody>
          <a:bodyPr wrap="square" lIns="0" tIns="0" rIns="0" bIns="0" rtlCol="0"/>
          <a:lstStyle/>
          <a:p>
            <a:endParaRPr/>
          </a:p>
        </p:txBody>
      </p:sp>
      <p:sp>
        <p:nvSpPr>
          <p:cNvPr id="253" name="object 253"/>
          <p:cNvSpPr/>
          <p:nvPr/>
        </p:nvSpPr>
        <p:spPr>
          <a:xfrm>
            <a:off x="8423020" y="5245353"/>
            <a:ext cx="41528" cy="37973"/>
          </a:xfrm>
          <a:prstGeom prst="rect">
            <a:avLst/>
          </a:prstGeom>
          <a:blipFill>
            <a:blip r:embed="rId59" cstate="print"/>
            <a:stretch>
              <a:fillRect/>
            </a:stretch>
          </a:blipFill>
        </p:spPr>
        <p:txBody>
          <a:bodyPr wrap="square" lIns="0" tIns="0" rIns="0" bIns="0" rtlCol="0"/>
          <a:lstStyle/>
          <a:p>
            <a:endParaRPr/>
          </a:p>
        </p:txBody>
      </p:sp>
      <p:sp>
        <p:nvSpPr>
          <p:cNvPr id="254" name="object 254"/>
          <p:cNvSpPr/>
          <p:nvPr/>
        </p:nvSpPr>
        <p:spPr>
          <a:xfrm>
            <a:off x="8251825" y="5059279"/>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55" name="object 255"/>
          <p:cNvSpPr/>
          <p:nvPr/>
        </p:nvSpPr>
        <p:spPr>
          <a:xfrm>
            <a:off x="8247062" y="5059279"/>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56" name="object 256"/>
          <p:cNvSpPr/>
          <p:nvPr/>
        </p:nvSpPr>
        <p:spPr>
          <a:xfrm>
            <a:off x="8337550" y="5049773"/>
            <a:ext cx="92075" cy="30480"/>
          </a:xfrm>
          <a:custGeom>
            <a:avLst/>
            <a:gdLst/>
            <a:ahLst/>
            <a:cxnLst/>
            <a:rect l="l" t="t" r="r" b="b"/>
            <a:pathLst>
              <a:path w="92075" h="30479">
                <a:moveTo>
                  <a:pt x="85344" y="0"/>
                </a:moveTo>
                <a:lnTo>
                  <a:pt x="6857" y="0"/>
                </a:lnTo>
                <a:lnTo>
                  <a:pt x="0" y="6731"/>
                </a:lnTo>
                <a:lnTo>
                  <a:pt x="0" y="23368"/>
                </a:lnTo>
                <a:lnTo>
                  <a:pt x="6857" y="30099"/>
                </a:lnTo>
                <a:lnTo>
                  <a:pt x="85344" y="30099"/>
                </a:lnTo>
                <a:lnTo>
                  <a:pt x="92075" y="23368"/>
                </a:lnTo>
                <a:lnTo>
                  <a:pt x="92075" y="6731"/>
                </a:lnTo>
                <a:lnTo>
                  <a:pt x="85344" y="0"/>
                </a:lnTo>
                <a:close/>
              </a:path>
            </a:pathLst>
          </a:custGeom>
          <a:solidFill>
            <a:srgbClr val="163793"/>
          </a:solidFill>
        </p:spPr>
        <p:txBody>
          <a:bodyPr wrap="square" lIns="0" tIns="0" rIns="0" bIns="0" rtlCol="0"/>
          <a:lstStyle/>
          <a:p>
            <a:endParaRPr/>
          </a:p>
        </p:txBody>
      </p:sp>
      <p:sp>
        <p:nvSpPr>
          <p:cNvPr id="257" name="object 257"/>
          <p:cNvSpPr/>
          <p:nvPr/>
        </p:nvSpPr>
        <p:spPr>
          <a:xfrm>
            <a:off x="8339073" y="5052948"/>
            <a:ext cx="88900" cy="23875"/>
          </a:xfrm>
          <a:prstGeom prst="rect">
            <a:avLst/>
          </a:prstGeom>
          <a:blipFill>
            <a:blip r:embed="rId60" cstate="print"/>
            <a:stretch>
              <a:fillRect/>
            </a:stretch>
          </a:blipFill>
        </p:spPr>
        <p:txBody>
          <a:bodyPr wrap="square" lIns="0" tIns="0" rIns="0" bIns="0" rtlCol="0"/>
          <a:lstStyle/>
          <a:p>
            <a:endParaRPr/>
          </a:p>
        </p:txBody>
      </p:sp>
      <p:sp>
        <p:nvSpPr>
          <p:cNvPr id="258" name="object 258"/>
          <p:cNvSpPr/>
          <p:nvPr/>
        </p:nvSpPr>
        <p:spPr>
          <a:xfrm>
            <a:off x="8253476" y="5125954"/>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59" name="object 259"/>
          <p:cNvSpPr/>
          <p:nvPr/>
        </p:nvSpPr>
        <p:spPr>
          <a:xfrm>
            <a:off x="8248713" y="5125954"/>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60" name="object 260"/>
          <p:cNvSpPr/>
          <p:nvPr/>
        </p:nvSpPr>
        <p:spPr>
          <a:xfrm>
            <a:off x="8337550" y="5114925"/>
            <a:ext cx="92075" cy="27305"/>
          </a:xfrm>
          <a:custGeom>
            <a:avLst/>
            <a:gdLst/>
            <a:ahLst/>
            <a:cxnLst/>
            <a:rect l="l" t="t" r="r" b="b"/>
            <a:pathLst>
              <a:path w="92075" h="27304">
                <a:moveTo>
                  <a:pt x="85978" y="0"/>
                </a:moveTo>
                <a:lnTo>
                  <a:pt x="5969" y="0"/>
                </a:lnTo>
                <a:lnTo>
                  <a:pt x="0" y="5968"/>
                </a:lnTo>
                <a:lnTo>
                  <a:pt x="0" y="20827"/>
                </a:lnTo>
                <a:lnTo>
                  <a:pt x="5969" y="26797"/>
                </a:lnTo>
                <a:lnTo>
                  <a:pt x="85978" y="26797"/>
                </a:lnTo>
                <a:lnTo>
                  <a:pt x="92075" y="20827"/>
                </a:lnTo>
                <a:lnTo>
                  <a:pt x="92075" y="5968"/>
                </a:lnTo>
                <a:lnTo>
                  <a:pt x="85978" y="0"/>
                </a:lnTo>
                <a:close/>
              </a:path>
            </a:pathLst>
          </a:custGeom>
          <a:solidFill>
            <a:srgbClr val="163793"/>
          </a:solidFill>
        </p:spPr>
        <p:txBody>
          <a:bodyPr wrap="square" lIns="0" tIns="0" rIns="0" bIns="0" rtlCol="0"/>
          <a:lstStyle/>
          <a:p>
            <a:endParaRPr/>
          </a:p>
        </p:txBody>
      </p:sp>
      <p:sp>
        <p:nvSpPr>
          <p:cNvPr id="261" name="object 261"/>
          <p:cNvSpPr/>
          <p:nvPr/>
        </p:nvSpPr>
        <p:spPr>
          <a:xfrm>
            <a:off x="8339201" y="5118100"/>
            <a:ext cx="88900" cy="20700"/>
          </a:xfrm>
          <a:prstGeom prst="rect">
            <a:avLst/>
          </a:prstGeom>
          <a:blipFill>
            <a:blip r:embed="rId61" cstate="print"/>
            <a:stretch>
              <a:fillRect/>
            </a:stretch>
          </a:blipFill>
        </p:spPr>
        <p:txBody>
          <a:bodyPr wrap="square" lIns="0" tIns="0" rIns="0" bIns="0" rtlCol="0"/>
          <a:lstStyle/>
          <a:p>
            <a:endParaRPr/>
          </a:p>
        </p:txBody>
      </p:sp>
      <p:sp>
        <p:nvSpPr>
          <p:cNvPr id="262" name="object 262"/>
          <p:cNvSpPr/>
          <p:nvPr/>
        </p:nvSpPr>
        <p:spPr>
          <a:xfrm>
            <a:off x="8253476" y="5192629"/>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63" name="object 263"/>
          <p:cNvSpPr/>
          <p:nvPr/>
        </p:nvSpPr>
        <p:spPr>
          <a:xfrm>
            <a:off x="8248713" y="5192629"/>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64" name="object 264"/>
          <p:cNvSpPr/>
          <p:nvPr/>
        </p:nvSpPr>
        <p:spPr>
          <a:xfrm>
            <a:off x="8255000" y="5253082"/>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65" name="object 265"/>
          <p:cNvSpPr/>
          <p:nvPr/>
        </p:nvSpPr>
        <p:spPr>
          <a:xfrm>
            <a:off x="8250237" y="5253082"/>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66" name="object 266"/>
          <p:cNvSpPr/>
          <p:nvPr/>
        </p:nvSpPr>
        <p:spPr>
          <a:xfrm>
            <a:off x="8336026" y="5246623"/>
            <a:ext cx="92075" cy="27305"/>
          </a:xfrm>
          <a:custGeom>
            <a:avLst/>
            <a:gdLst/>
            <a:ahLst/>
            <a:cxnLst/>
            <a:rect l="l" t="t" r="r" b="b"/>
            <a:pathLst>
              <a:path w="92075" h="27304">
                <a:moveTo>
                  <a:pt x="85978" y="0"/>
                </a:moveTo>
                <a:lnTo>
                  <a:pt x="6096" y="0"/>
                </a:lnTo>
                <a:lnTo>
                  <a:pt x="0" y="6095"/>
                </a:lnTo>
                <a:lnTo>
                  <a:pt x="0" y="20954"/>
                </a:lnTo>
                <a:lnTo>
                  <a:pt x="6096" y="27050"/>
                </a:lnTo>
                <a:lnTo>
                  <a:pt x="85978" y="27050"/>
                </a:lnTo>
                <a:lnTo>
                  <a:pt x="92075" y="20954"/>
                </a:lnTo>
                <a:lnTo>
                  <a:pt x="92075" y="6095"/>
                </a:lnTo>
                <a:lnTo>
                  <a:pt x="85978" y="0"/>
                </a:lnTo>
                <a:close/>
              </a:path>
            </a:pathLst>
          </a:custGeom>
          <a:solidFill>
            <a:srgbClr val="163793"/>
          </a:solidFill>
        </p:spPr>
        <p:txBody>
          <a:bodyPr wrap="square" lIns="0" tIns="0" rIns="0" bIns="0" rtlCol="0"/>
          <a:lstStyle/>
          <a:p>
            <a:endParaRPr/>
          </a:p>
        </p:txBody>
      </p:sp>
      <p:sp>
        <p:nvSpPr>
          <p:cNvPr id="267" name="object 267"/>
          <p:cNvSpPr/>
          <p:nvPr/>
        </p:nvSpPr>
        <p:spPr>
          <a:xfrm>
            <a:off x="8337550" y="5246623"/>
            <a:ext cx="88900" cy="23748"/>
          </a:xfrm>
          <a:prstGeom prst="rect">
            <a:avLst/>
          </a:prstGeom>
          <a:blipFill>
            <a:blip r:embed="rId62" cstate="print"/>
            <a:stretch>
              <a:fillRect/>
            </a:stretch>
          </a:blipFill>
        </p:spPr>
        <p:txBody>
          <a:bodyPr wrap="square" lIns="0" tIns="0" rIns="0" bIns="0" rtlCol="0"/>
          <a:lstStyle/>
          <a:p>
            <a:endParaRPr/>
          </a:p>
        </p:txBody>
      </p:sp>
      <p:sp>
        <p:nvSpPr>
          <p:cNvPr id="268" name="object 268"/>
          <p:cNvSpPr/>
          <p:nvPr/>
        </p:nvSpPr>
        <p:spPr>
          <a:xfrm>
            <a:off x="8423656" y="5187950"/>
            <a:ext cx="41528" cy="37718"/>
          </a:xfrm>
          <a:prstGeom prst="rect">
            <a:avLst/>
          </a:prstGeom>
          <a:blipFill>
            <a:blip r:embed="rId63" cstate="print"/>
            <a:stretch>
              <a:fillRect/>
            </a:stretch>
          </a:blipFill>
        </p:spPr>
        <p:txBody>
          <a:bodyPr wrap="square" lIns="0" tIns="0" rIns="0" bIns="0" rtlCol="0"/>
          <a:lstStyle/>
          <a:p>
            <a:endParaRPr/>
          </a:p>
        </p:txBody>
      </p:sp>
      <p:sp>
        <p:nvSpPr>
          <p:cNvPr id="269" name="object 269"/>
          <p:cNvSpPr/>
          <p:nvPr/>
        </p:nvSpPr>
        <p:spPr>
          <a:xfrm>
            <a:off x="8336026" y="5183123"/>
            <a:ext cx="93980" cy="27305"/>
          </a:xfrm>
          <a:custGeom>
            <a:avLst/>
            <a:gdLst/>
            <a:ahLst/>
            <a:cxnLst/>
            <a:rect l="l" t="t" r="r" b="b"/>
            <a:pathLst>
              <a:path w="93979" h="27304">
                <a:moveTo>
                  <a:pt x="87629" y="0"/>
                </a:moveTo>
                <a:lnTo>
                  <a:pt x="5969" y="0"/>
                </a:lnTo>
                <a:lnTo>
                  <a:pt x="0" y="5968"/>
                </a:lnTo>
                <a:lnTo>
                  <a:pt x="0" y="20827"/>
                </a:lnTo>
                <a:lnTo>
                  <a:pt x="5969" y="26924"/>
                </a:lnTo>
                <a:lnTo>
                  <a:pt x="87629" y="26924"/>
                </a:lnTo>
                <a:lnTo>
                  <a:pt x="93599" y="20827"/>
                </a:lnTo>
                <a:lnTo>
                  <a:pt x="93599" y="5968"/>
                </a:lnTo>
                <a:lnTo>
                  <a:pt x="87629" y="0"/>
                </a:lnTo>
                <a:close/>
              </a:path>
            </a:pathLst>
          </a:custGeom>
          <a:solidFill>
            <a:srgbClr val="163793"/>
          </a:solidFill>
        </p:spPr>
        <p:txBody>
          <a:bodyPr wrap="square" lIns="0" tIns="0" rIns="0" bIns="0" rtlCol="0"/>
          <a:lstStyle/>
          <a:p>
            <a:endParaRPr/>
          </a:p>
        </p:txBody>
      </p:sp>
      <p:sp>
        <p:nvSpPr>
          <p:cNvPr id="270" name="object 270"/>
          <p:cNvSpPr/>
          <p:nvPr/>
        </p:nvSpPr>
        <p:spPr>
          <a:xfrm>
            <a:off x="8337550" y="5186298"/>
            <a:ext cx="92075" cy="20700"/>
          </a:xfrm>
          <a:prstGeom prst="rect">
            <a:avLst/>
          </a:prstGeom>
          <a:blipFill>
            <a:blip r:embed="rId64" cstate="print"/>
            <a:stretch>
              <a:fillRect/>
            </a:stretch>
          </a:blipFill>
        </p:spPr>
        <p:txBody>
          <a:bodyPr wrap="square" lIns="0" tIns="0" rIns="0" bIns="0" rtlCol="0"/>
          <a:lstStyle/>
          <a:p>
            <a:endParaRPr/>
          </a:p>
        </p:txBody>
      </p:sp>
      <p:sp>
        <p:nvSpPr>
          <p:cNvPr id="271" name="object 271"/>
          <p:cNvSpPr/>
          <p:nvPr/>
        </p:nvSpPr>
        <p:spPr>
          <a:xfrm>
            <a:off x="8416925" y="5002276"/>
            <a:ext cx="11151" cy="458724"/>
          </a:xfrm>
          <a:prstGeom prst="rect">
            <a:avLst/>
          </a:prstGeom>
          <a:blipFill>
            <a:blip r:embed="rId65" cstate="print"/>
            <a:stretch>
              <a:fillRect/>
            </a:stretch>
          </a:blipFill>
        </p:spPr>
        <p:txBody>
          <a:bodyPr wrap="square" lIns="0" tIns="0" rIns="0" bIns="0" rtlCol="0"/>
          <a:lstStyle/>
          <a:p>
            <a:endParaRPr/>
          </a:p>
        </p:txBody>
      </p:sp>
      <p:sp>
        <p:nvSpPr>
          <p:cNvPr id="272" name="object 272"/>
          <p:cNvSpPr/>
          <p:nvPr/>
        </p:nvSpPr>
        <p:spPr>
          <a:xfrm>
            <a:off x="8422500" y="4997513"/>
            <a:ext cx="0" cy="468630"/>
          </a:xfrm>
          <a:custGeom>
            <a:avLst/>
            <a:gdLst/>
            <a:ahLst/>
            <a:cxnLst/>
            <a:rect l="l" t="t" r="r" b="b"/>
            <a:pathLst>
              <a:path h="468629">
                <a:moveTo>
                  <a:pt x="0" y="0"/>
                </a:moveTo>
                <a:lnTo>
                  <a:pt x="0" y="468249"/>
                </a:lnTo>
              </a:path>
            </a:pathLst>
          </a:custGeom>
          <a:ln w="20676">
            <a:solidFill>
              <a:srgbClr val="163793"/>
            </a:solidFill>
          </a:ln>
        </p:spPr>
        <p:txBody>
          <a:bodyPr wrap="square" lIns="0" tIns="0" rIns="0" bIns="0" rtlCol="0"/>
          <a:lstStyle/>
          <a:p>
            <a:endParaRPr/>
          </a:p>
        </p:txBody>
      </p:sp>
      <p:sp>
        <p:nvSpPr>
          <p:cNvPr id="273" name="object 273"/>
          <p:cNvSpPr/>
          <p:nvPr/>
        </p:nvSpPr>
        <p:spPr>
          <a:xfrm>
            <a:off x="8427973" y="5118227"/>
            <a:ext cx="37210" cy="42799"/>
          </a:xfrm>
          <a:prstGeom prst="rect">
            <a:avLst/>
          </a:prstGeom>
          <a:blipFill>
            <a:blip r:embed="rId66" cstate="print"/>
            <a:stretch>
              <a:fillRect/>
            </a:stretch>
          </a:blipFill>
        </p:spPr>
        <p:txBody>
          <a:bodyPr wrap="square" lIns="0" tIns="0" rIns="0" bIns="0" rtlCol="0"/>
          <a:lstStyle/>
          <a:p>
            <a:endParaRPr/>
          </a:p>
        </p:txBody>
      </p:sp>
      <p:sp>
        <p:nvSpPr>
          <p:cNvPr id="274" name="object 274"/>
          <p:cNvSpPr/>
          <p:nvPr/>
        </p:nvSpPr>
        <p:spPr>
          <a:xfrm>
            <a:off x="8427846" y="5052567"/>
            <a:ext cx="36477" cy="42524"/>
          </a:xfrm>
          <a:prstGeom prst="rect">
            <a:avLst/>
          </a:prstGeom>
          <a:blipFill>
            <a:blip r:embed="rId67" cstate="print"/>
            <a:stretch>
              <a:fillRect/>
            </a:stretch>
          </a:blipFill>
        </p:spPr>
        <p:txBody>
          <a:bodyPr wrap="square" lIns="0" tIns="0" rIns="0" bIns="0" rtlCol="0"/>
          <a:lstStyle/>
          <a:p>
            <a:endParaRPr/>
          </a:p>
        </p:txBody>
      </p:sp>
      <p:sp>
        <p:nvSpPr>
          <p:cNvPr id="275" name="object 275"/>
          <p:cNvSpPr/>
          <p:nvPr/>
        </p:nvSpPr>
        <p:spPr>
          <a:xfrm>
            <a:off x="8459723" y="5440298"/>
            <a:ext cx="8255" cy="19050"/>
          </a:xfrm>
          <a:custGeom>
            <a:avLst/>
            <a:gdLst/>
            <a:ahLst/>
            <a:cxnLst/>
            <a:rect l="l" t="t" r="r" b="b"/>
            <a:pathLst>
              <a:path w="8254" h="19050">
                <a:moveTo>
                  <a:pt x="6223" y="0"/>
                </a:moveTo>
                <a:lnTo>
                  <a:pt x="1777" y="0"/>
                </a:lnTo>
                <a:lnTo>
                  <a:pt x="0" y="4190"/>
                </a:lnTo>
                <a:lnTo>
                  <a:pt x="0" y="14731"/>
                </a:lnTo>
                <a:lnTo>
                  <a:pt x="1777" y="19050"/>
                </a:lnTo>
                <a:lnTo>
                  <a:pt x="6223" y="19050"/>
                </a:lnTo>
                <a:lnTo>
                  <a:pt x="8000" y="14731"/>
                </a:lnTo>
                <a:lnTo>
                  <a:pt x="8000" y="4190"/>
                </a:lnTo>
                <a:lnTo>
                  <a:pt x="6223" y="0"/>
                </a:lnTo>
                <a:close/>
              </a:path>
            </a:pathLst>
          </a:custGeom>
          <a:solidFill>
            <a:srgbClr val="333333"/>
          </a:solidFill>
        </p:spPr>
        <p:txBody>
          <a:bodyPr wrap="square" lIns="0" tIns="0" rIns="0" bIns="0" rtlCol="0"/>
          <a:lstStyle/>
          <a:p>
            <a:endParaRPr/>
          </a:p>
        </p:txBody>
      </p:sp>
      <p:sp>
        <p:nvSpPr>
          <p:cNvPr id="276" name="object 276"/>
          <p:cNvSpPr/>
          <p:nvPr/>
        </p:nvSpPr>
        <p:spPr>
          <a:xfrm>
            <a:off x="8425815" y="5440807"/>
            <a:ext cx="39370" cy="40640"/>
          </a:xfrm>
          <a:custGeom>
            <a:avLst/>
            <a:gdLst/>
            <a:ahLst/>
            <a:cxnLst/>
            <a:rect l="l" t="t" r="r" b="b"/>
            <a:pathLst>
              <a:path w="39370" h="40639">
                <a:moveTo>
                  <a:pt x="38226" y="0"/>
                </a:moveTo>
                <a:lnTo>
                  <a:pt x="0" y="17780"/>
                </a:lnTo>
                <a:lnTo>
                  <a:pt x="253" y="40259"/>
                </a:lnTo>
                <a:lnTo>
                  <a:pt x="38988" y="18415"/>
                </a:lnTo>
                <a:lnTo>
                  <a:pt x="38226" y="0"/>
                </a:lnTo>
                <a:close/>
              </a:path>
            </a:pathLst>
          </a:custGeom>
          <a:solidFill>
            <a:srgbClr val="333333"/>
          </a:solidFill>
        </p:spPr>
        <p:txBody>
          <a:bodyPr wrap="square" lIns="0" tIns="0" rIns="0" bIns="0" rtlCol="0"/>
          <a:lstStyle/>
          <a:p>
            <a:endParaRPr/>
          </a:p>
        </p:txBody>
      </p:sp>
      <p:sp>
        <p:nvSpPr>
          <p:cNvPr id="277" name="object 277"/>
          <p:cNvSpPr/>
          <p:nvPr/>
        </p:nvSpPr>
        <p:spPr>
          <a:xfrm>
            <a:off x="8240776" y="5453126"/>
            <a:ext cx="190500" cy="30480"/>
          </a:xfrm>
          <a:custGeom>
            <a:avLst/>
            <a:gdLst/>
            <a:ahLst/>
            <a:cxnLst/>
            <a:rect l="l" t="t" r="r" b="b"/>
            <a:pathLst>
              <a:path w="190500" h="30479">
                <a:moveTo>
                  <a:pt x="183769" y="0"/>
                </a:moveTo>
                <a:lnTo>
                  <a:pt x="6730" y="0"/>
                </a:lnTo>
                <a:lnTo>
                  <a:pt x="0" y="6731"/>
                </a:lnTo>
                <a:lnTo>
                  <a:pt x="0" y="23368"/>
                </a:lnTo>
                <a:lnTo>
                  <a:pt x="6730" y="30099"/>
                </a:lnTo>
                <a:lnTo>
                  <a:pt x="183769" y="30099"/>
                </a:lnTo>
                <a:lnTo>
                  <a:pt x="190500" y="23368"/>
                </a:lnTo>
                <a:lnTo>
                  <a:pt x="190500" y="6731"/>
                </a:lnTo>
                <a:lnTo>
                  <a:pt x="183769" y="0"/>
                </a:lnTo>
                <a:close/>
              </a:path>
            </a:pathLst>
          </a:custGeom>
          <a:solidFill>
            <a:srgbClr val="DDDDDD"/>
          </a:solidFill>
        </p:spPr>
        <p:txBody>
          <a:bodyPr wrap="square" lIns="0" tIns="0" rIns="0" bIns="0" rtlCol="0"/>
          <a:lstStyle/>
          <a:p>
            <a:endParaRPr/>
          </a:p>
        </p:txBody>
      </p:sp>
      <p:sp>
        <p:nvSpPr>
          <p:cNvPr id="278" name="object 278"/>
          <p:cNvSpPr/>
          <p:nvPr/>
        </p:nvSpPr>
        <p:spPr>
          <a:xfrm>
            <a:off x="8240776" y="5453126"/>
            <a:ext cx="190500" cy="30480"/>
          </a:xfrm>
          <a:custGeom>
            <a:avLst/>
            <a:gdLst/>
            <a:ahLst/>
            <a:cxnLst/>
            <a:rect l="l" t="t" r="r" b="b"/>
            <a:pathLst>
              <a:path w="190500" h="30479">
                <a:moveTo>
                  <a:pt x="0" y="14986"/>
                </a:moveTo>
                <a:lnTo>
                  <a:pt x="0" y="6731"/>
                </a:lnTo>
                <a:lnTo>
                  <a:pt x="6730" y="0"/>
                </a:lnTo>
                <a:lnTo>
                  <a:pt x="14985" y="0"/>
                </a:lnTo>
                <a:lnTo>
                  <a:pt x="175387" y="0"/>
                </a:lnTo>
                <a:lnTo>
                  <a:pt x="183769" y="0"/>
                </a:lnTo>
                <a:lnTo>
                  <a:pt x="190500" y="6731"/>
                </a:lnTo>
                <a:lnTo>
                  <a:pt x="190500" y="14986"/>
                </a:lnTo>
                <a:lnTo>
                  <a:pt x="190500" y="23368"/>
                </a:lnTo>
                <a:lnTo>
                  <a:pt x="183769" y="30099"/>
                </a:lnTo>
                <a:lnTo>
                  <a:pt x="175387" y="30099"/>
                </a:lnTo>
                <a:lnTo>
                  <a:pt x="14985" y="30099"/>
                </a:lnTo>
                <a:lnTo>
                  <a:pt x="6730" y="30099"/>
                </a:lnTo>
                <a:lnTo>
                  <a:pt x="0" y="23368"/>
                </a:lnTo>
                <a:lnTo>
                  <a:pt x="0" y="14986"/>
                </a:lnTo>
                <a:close/>
              </a:path>
            </a:pathLst>
          </a:custGeom>
          <a:ln w="9525">
            <a:solidFill>
              <a:srgbClr val="163793"/>
            </a:solidFill>
          </a:ln>
        </p:spPr>
        <p:txBody>
          <a:bodyPr wrap="square" lIns="0" tIns="0" rIns="0" bIns="0" rtlCol="0"/>
          <a:lstStyle/>
          <a:p>
            <a:endParaRPr/>
          </a:p>
        </p:txBody>
      </p:sp>
      <p:sp>
        <p:nvSpPr>
          <p:cNvPr id="279" name="object 279"/>
          <p:cNvSpPr/>
          <p:nvPr/>
        </p:nvSpPr>
        <p:spPr>
          <a:xfrm>
            <a:off x="8251825" y="5461000"/>
            <a:ext cx="169799" cy="15747"/>
          </a:xfrm>
          <a:prstGeom prst="rect">
            <a:avLst/>
          </a:prstGeom>
          <a:blipFill>
            <a:blip r:embed="rId68" cstate="print"/>
            <a:stretch>
              <a:fillRect/>
            </a:stretch>
          </a:blipFill>
        </p:spPr>
        <p:txBody>
          <a:bodyPr wrap="square" lIns="0" tIns="0" rIns="0" bIns="0" rtlCol="0"/>
          <a:lstStyle/>
          <a:p>
            <a:endParaRPr/>
          </a:p>
        </p:txBody>
      </p:sp>
      <p:sp>
        <p:nvSpPr>
          <p:cNvPr id="280" name="object 280"/>
          <p:cNvSpPr/>
          <p:nvPr/>
        </p:nvSpPr>
        <p:spPr>
          <a:xfrm>
            <a:off x="8251825" y="5461000"/>
            <a:ext cx="170180" cy="15875"/>
          </a:xfrm>
          <a:custGeom>
            <a:avLst/>
            <a:gdLst/>
            <a:ahLst/>
            <a:cxnLst/>
            <a:rect l="l" t="t" r="r" b="b"/>
            <a:pathLst>
              <a:path w="170179" h="15875">
                <a:moveTo>
                  <a:pt x="0" y="7874"/>
                </a:moveTo>
                <a:lnTo>
                  <a:pt x="0" y="3428"/>
                </a:lnTo>
                <a:lnTo>
                  <a:pt x="3555" y="0"/>
                </a:lnTo>
                <a:lnTo>
                  <a:pt x="8000" y="0"/>
                </a:lnTo>
                <a:lnTo>
                  <a:pt x="161925" y="0"/>
                </a:lnTo>
                <a:lnTo>
                  <a:pt x="166370" y="0"/>
                </a:lnTo>
                <a:lnTo>
                  <a:pt x="169799" y="3428"/>
                </a:lnTo>
                <a:lnTo>
                  <a:pt x="169799" y="7874"/>
                </a:lnTo>
                <a:lnTo>
                  <a:pt x="169799" y="12191"/>
                </a:lnTo>
                <a:lnTo>
                  <a:pt x="166370" y="15747"/>
                </a:lnTo>
                <a:lnTo>
                  <a:pt x="161925" y="15747"/>
                </a:lnTo>
                <a:lnTo>
                  <a:pt x="8000" y="15747"/>
                </a:lnTo>
                <a:lnTo>
                  <a:pt x="3555" y="15747"/>
                </a:lnTo>
                <a:lnTo>
                  <a:pt x="0" y="12191"/>
                </a:lnTo>
                <a:lnTo>
                  <a:pt x="0" y="7874"/>
                </a:lnTo>
                <a:close/>
              </a:path>
            </a:pathLst>
          </a:custGeom>
          <a:ln w="9525">
            <a:solidFill>
              <a:srgbClr val="163793"/>
            </a:solidFill>
          </a:ln>
        </p:spPr>
        <p:txBody>
          <a:bodyPr wrap="square" lIns="0" tIns="0" rIns="0" bIns="0" rtlCol="0"/>
          <a:lstStyle/>
          <a:p>
            <a:endParaRPr/>
          </a:p>
        </p:txBody>
      </p:sp>
      <p:sp>
        <p:nvSpPr>
          <p:cNvPr id="281" name="object 281"/>
          <p:cNvSpPr/>
          <p:nvPr/>
        </p:nvSpPr>
        <p:spPr>
          <a:xfrm>
            <a:off x="8267572" y="5394325"/>
            <a:ext cx="25400" cy="28575"/>
          </a:xfrm>
          <a:custGeom>
            <a:avLst/>
            <a:gdLst/>
            <a:ahLst/>
            <a:cxnLst/>
            <a:rect l="l" t="t" r="r" b="b"/>
            <a:pathLst>
              <a:path w="25400" h="28575">
                <a:moveTo>
                  <a:pt x="19684" y="0"/>
                </a:moveTo>
                <a:lnTo>
                  <a:pt x="5715" y="0"/>
                </a:lnTo>
                <a:lnTo>
                  <a:pt x="0" y="6350"/>
                </a:lnTo>
                <a:lnTo>
                  <a:pt x="0" y="22097"/>
                </a:lnTo>
                <a:lnTo>
                  <a:pt x="5715" y="28447"/>
                </a:lnTo>
                <a:lnTo>
                  <a:pt x="19684" y="28447"/>
                </a:lnTo>
                <a:lnTo>
                  <a:pt x="25400" y="22097"/>
                </a:lnTo>
                <a:lnTo>
                  <a:pt x="25400" y="6350"/>
                </a:lnTo>
                <a:lnTo>
                  <a:pt x="19684" y="0"/>
                </a:lnTo>
                <a:close/>
              </a:path>
            </a:pathLst>
          </a:custGeom>
          <a:solidFill>
            <a:srgbClr val="33CC33"/>
          </a:solidFill>
        </p:spPr>
        <p:txBody>
          <a:bodyPr wrap="square" lIns="0" tIns="0" rIns="0" bIns="0" rtlCol="0"/>
          <a:lstStyle/>
          <a:p>
            <a:endParaRPr/>
          </a:p>
        </p:txBody>
      </p:sp>
      <p:sp>
        <p:nvSpPr>
          <p:cNvPr id="282" name="object 282"/>
          <p:cNvSpPr/>
          <p:nvPr/>
        </p:nvSpPr>
        <p:spPr>
          <a:xfrm>
            <a:off x="8296275" y="5394325"/>
            <a:ext cx="25400" cy="28575"/>
          </a:xfrm>
          <a:custGeom>
            <a:avLst/>
            <a:gdLst/>
            <a:ahLst/>
            <a:cxnLst/>
            <a:rect l="l" t="t" r="r" b="b"/>
            <a:pathLst>
              <a:path w="25400" h="28575">
                <a:moveTo>
                  <a:pt x="19684" y="0"/>
                </a:moveTo>
                <a:lnTo>
                  <a:pt x="5715" y="0"/>
                </a:lnTo>
                <a:lnTo>
                  <a:pt x="0" y="6350"/>
                </a:lnTo>
                <a:lnTo>
                  <a:pt x="0" y="22097"/>
                </a:lnTo>
                <a:lnTo>
                  <a:pt x="5715" y="28447"/>
                </a:lnTo>
                <a:lnTo>
                  <a:pt x="19684" y="28447"/>
                </a:lnTo>
                <a:lnTo>
                  <a:pt x="25400" y="22097"/>
                </a:lnTo>
                <a:lnTo>
                  <a:pt x="25400" y="6350"/>
                </a:lnTo>
                <a:lnTo>
                  <a:pt x="19684" y="0"/>
                </a:lnTo>
                <a:close/>
              </a:path>
            </a:pathLst>
          </a:custGeom>
          <a:solidFill>
            <a:srgbClr val="FF0000"/>
          </a:solidFill>
        </p:spPr>
        <p:txBody>
          <a:bodyPr wrap="square" lIns="0" tIns="0" rIns="0" bIns="0" rtlCol="0"/>
          <a:lstStyle/>
          <a:p>
            <a:endParaRPr/>
          </a:p>
        </p:txBody>
      </p:sp>
      <p:sp>
        <p:nvSpPr>
          <p:cNvPr id="283" name="object 283"/>
          <p:cNvSpPr/>
          <p:nvPr/>
        </p:nvSpPr>
        <p:spPr>
          <a:xfrm>
            <a:off x="8323198" y="5394325"/>
            <a:ext cx="25400" cy="28575"/>
          </a:xfrm>
          <a:custGeom>
            <a:avLst/>
            <a:gdLst/>
            <a:ahLst/>
            <a:cxnLst/>
            <a:rect l="l" t="t" r="r" b="b"/>
            <a:pathLst>
              <a:path w="25400" h="28575">
                <a:moveTo>
                  <a:pt x="19684" y="0"/>
                </a:moveTo>
                <a:lnTo>
                  <a:pt x="5715" y="0"/>
                </a:lnTo>
                <a:lnTo>
                  <a:pt x="0" y="6350"/>
                </a:lnTo>
                <a:lnTo>
                  <a:pt x="0" y="22097"/>
                </a:lnTo>
                <a:lnTo>
                  <a:pt x="5715" y="28447"/>
                </a:lnTo>
                <a:lnTo>
                  <a:pt x="19684" y="28447"/>
                </a:lnTo>
                <a:lnTo>
                  <a:pt x="25400" y="22097"/>
                </a:lnTo>
                <a:lnTo>
                  <a:pt x="25400" y="6350"/>
                </a:lnTo>
                <a:lnTo>
                  <a:pt x="19684" y="0"/>
                </a:lnTo>
                <a:close/>
              </a:path>
            </a:pathLst>
          </a:custGeom>
          <a:solidFill>
            <a:srgbClr val="33CC33"/>
          </a:solidFill>
        </p:spPr>
        <p:txBody>
          <a:bodyPr wrap="square" lIns="0" tIns="0" rIns="0" bIns="0" rtlCol="0"/>
          <a:lstStyle/>
          <a:p>
            <a:endParaRPr/>
          </a:p>
        </p:txBody>
      </p:sp>
      <p:sp>
        <p:nvSpPr>
          <p:cNvPr id="284" name="object 284"/>
          <p:cNvSpPr/>
          <p:nvPr/>
        </p:nvSpPr>
        <p:spPr>
          <a:xfrm>
            <a:off x="8394722" y="5284876"/>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85" name="object 285"/>
          <p:cNvSpPr/>
          <p:nvPr/>
        </p:nvSpPr>
        <p:spPr>
          <a:xfrm>
            <a:off x="8394722" y="5280113"/>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286" name="object 286"/>
          <p:cNvSpPr/>
          <p:nvPr/>
        </p:nvSpPr>
        <p:spPr>
          <a:xfrm>
            <a:off x="8104505" y="5304663"/>
            <a:ext cx="45085" cy="458901"/>
          </a:xfrm>
          <a:prstGeom prst="rect">
            <a:avLst/>
          </a:prstGeom>
          <a:blipFill>
            <a:blip r:embed="rId69" cstate="print"/>
            <a:stretch>
              <a:fillRect/>
            </a:stretch>
          </a:blipFill>
        </p:spPr>
        <p:txBody>
          <a:bodyPr wrap="square" lIns="0" tIns="0" rIns="0" bIns="0" rtlCol="0"/>
          <a:lstStyle/>
          <a:p>
            <a:endParaRPr/>
          </a:p>
        </p:txBody>
      </p:sp>
      <p:sp>
        <p:nvSpPr>
          <p:cNvPr id="287" name="object 287"/>
          <p:cNvSpPr/>
          <p:nvPr/>
        </p:nvSpPr>
        <p:spPr>
          <a:xfrm>
            <a:off x="7935976" y="5303837"/>
            <a:ext cx="166636" cy="458724"/>
          </a:xfrm>
          <a:prstGeom prst="rect">
            <a:avLst/>
          </a:prstGeom>
          <a:blipFill>
            <a:blip r:embed="rId70" cstate="print"/>
            <a:stretch>
              <a:fillRect/>
            </a:stretch>
          </a:blipFill>
        </p:spPr>
        <p:txBody>
          <a:bodyPr wrap="square" lIns="0" tIns="0" rIns="0" bIns="0" rtlCol="0"/>
          <a:lstStyle/>
          <a:p>
            <a:endParaRPr/>
          </a:p>
        </p:txBody>
      </p:sp>
      <p:sp>
        <p:nvSpPr>
          <p:cNvPr id="288" name="object 288"/>
          <p:cNvSpPr/>
          <p:nvPr/>
        </p:nvSpPr>
        <p:spPr>
          <a:xfrm>
            <a:off x="8113776" y="5332095"/>
            <a:ext cx="18029" cy="418617"/>
          </a:xfrm>
          <a:prstGeom prst="rect">
            <a:avLst/>
          </a:prstGeom>
          <a:blipFill>
            <a:blip r:embed="rId71" cstate="print"/>
            <a:stretch>
              <a:fillRect/>
            </a:stretch>
          </a:blipFill>
        </p:spPr>
        <p:txBody>
          <a:bodyPr wrap="square" lIns="0" tIns="0" rIns="0" bIns="0" rtlCol="0"/>
          <a:lstStyle/>
          <a:p>
            <a:endParaRPr/>
          </a:p>
        </p:txBody>
      </p:sp>
      <p:sp>
        <p:nvSpPr>
          <p:cNvPr id="289" name="object 289"/>
          <p:cNvSpPr/>
          <p:nvPr/>
        </p:nvSpPr>
        <p:spPr>
          <a:xfrm>
            <a:off x="8107044" y="5546978"/>
            <a:ext cx="41655" cy="37973"/>
          </a:xfrm>
          <a:prstGeom prst="rect">
            <a:avLst/>
          </a:prstGeom>
          <a:blipFill>
            <a:blip r:embed="rId72" cstate="print"/>
            <a:stretch>
              <a:fillRect/>
            </a:stretch>
          </a:blipFill>
        </p:spPr>
        <p:txBody>
          <a:bodyPr wrap="square" lIns="0" tIns="0" rIns="0" bIns="0" rtlCol="0"/>
          <a:lstStyle/>
          <a:p>
            <a:endParaRPr/>
          </a:p>
        </p:txBody>
      </p:sp>
      <p:sp>
        <p:nvSpPr>
          <p:cNvPr id="290" name="object 290"/>
          <p:cNvSpPr/>
          <p:nvPr/>
        </p:nvSpPr>
        <p:spPr>
          <a:xfrm>
            <a:off x="7935976" y="5360904"/>
            <a:ext cx="95885" cy="0"/>
          </a:xfrm>
          <a:custGeom>
            <a:avLst/>
            <a:gdLst/>
            <a:ahLst/>
            <a:cxnLst/>
            <a:rect l="l" t="t" r="r" b="b"/>
            <a:pathLst>
              <a:path w="95884">
                <a:moveTo>
                  <a:pt x="0" y="0"/>
                </a:moveTo>
                <a:lnTo>
                  <a:pt x="95266" y="0"/>
                </a:lnTo>
              </a:path>
            </a:pathLst>
          </a:custGeom>
          <a:ln w="9435">
            <a:solidFill>
              <a:srgbClr val="163793"/>
            </a:solidFill>
          </a:ln>
        </p:spPr>
        <p:txBody>
          <a:bodyPr wrap="square" lIns="0" tIns="0" rIns="0" bIns="0" rtlCol="0"/>
          <a:lstStyle/>
          <a:p>
            <a:endParaRPr/>
          </a:p>
        </p:txBody>
      </p:sp>
      <p:sp>
        <p:nvSpPr>
          <p:cNvPr id="291" name="object 291"/>
          <p:cNvSpPr/>
          <p:nvPr/>
        </p:nvSpPr>
        <p:spPr>
          <a:xfrm>
            <a:off x="7931213" y="5360904"/>
            <a:ext cx="105410" cy="0"/>
          </a:xfrm>
          <a:custGeom>
            <a:avLst/>
            <a:gdLst/>
            <a:ahLst/>
            <a:cxnLst/>
            <a:rect l="l" t="t" r="r" b="b"/>
            <a:pathLst>
              <a:path w="105409">
                <a:moveTo>
                  <a:pt x="0" y="0"/>
                </a:moveTo>
                <a:lnTo>
                  <a:pt x="104791" y="0"/>
                </a:lnTo>
              </a:path>
            </a:pathLst>
          </a:custGeom>
          <a:ln w="18960">
            <a:solidFill>
              <a:srgbClr val="163793"/>
            </a:solidFill>
          </a:ln>
        </p:spPr>
        <p:txBody>
          <a:bodyPr wrap="square" lIns="0" tIns="0" rIns="0" bIns="0" rtlCol="0"/>
          <a:lstStyle/>
          <a:p>
            <a:endParaRPr/>
          </a:p>
        </p:txBody>
      </p:sp>
      <p:sp>
        <p:nvSpPr>
          <p:cNvPr id="292" name="object 292"/>
          <p:cNvSpPr/>
          <p:nvPr/>
        </p:nvSpPr>
        <p:spPr>
          <a:xfrm>
            <a:off x="8021701" y="5351398"/>
            <a:ext cx="92075" cy="30480"/>
          </a:xfrm>
          <a:custGeom>
            <a:avLst/>
            <a:gdLst/>
            <a:ahLst/>
            <a:cxnLst/>
            <a:rect l="l" t="t" r="r" b="b"/>
            <a:pathLst>
              <a:path w="92075" h="30479">
                <a:moveTo>
                  <a:pt x="85344" y="0"/>
                </a:moveTo>
                <a:lnTo>
                  <a:pt x="6730" y="0"/>
                </a:lnTo>
                <a:lnTo>
                  <a:pt x="0" y="6731"/>
                </a:lnTo>
                <a:lnTo>
                  <a:pt x="0" y="23367"/>
                </a:lnTo>
                <a:lnTo>
                  <a:pt x="6730" y="30098"/>
                </a:lnTo>
                <a:lnTo>
                  <a:pt x="85344" y="30098"/>
                </a:lnTo>
                <a:lnTo>
                  <a:pt x="92075" y="23367"/>
                </a:lnTo>
                <a:lnTo>
                  <a:pt x="92075" y="6731"/>
                </a:lnTo>
                <a:lnTo>
                  <a:pt x="85344" y="0"/>
                </a:lnTo>
                <a:close/>
              </a:path>
            </a:pathLst>
          </a:custGeom>
          <a:solidFill>
            <a:srgbClr val="163793"/>
          </a:solidFill>
        </p:spPr>
        <p:txBody>
          <a:bodyPr wrap="square" lIns="0" tIns="0" rIns="0" bIns="0" rtlCol="0"/>
          <a:lstStyle/>
          <a:p>
            <a:endParaRPr/>
          </a:p>
        </p:txBody>
      </p:sp>
      <p:sp>
        <p:nvSpPr>
          <p:cNvPr id="293" name="object 293"/>
          <p:cNvSpPr/>
          <p:nvPr/>
        </p:nvSpPr>
        <p:spPr>
          <a:xfrm>
            <a:off x="8023225" y="5354573"/>
            <a:ext cx="88900" cy="23875"/>
          </a:xfrm>
          <a:prstGeom prst="rect">
            <a:avLst/>
          </a:prstGeom>
          <a:blipFill>
            <a:blip r:embed="rId62" cstate="print"/>
            <a:stretch>
              <a:fillRect/>
            </a:stretch>
          </a:blipFill>
        </p:spPr>
        <p:txBody>
          <a:bodyPr wrap="square" lIns="0" tIns="0" rIns="0" bIns="0" rtlCol="0"/>
          <a:lstStyle/>
          <a:p>
            <a:endParaRPr/>
          </a:p>
        </p:txBody>
      </p:sp>
      <p:sp>
        <p:nvSpPr>
          <p:cNvPr id="294" name="object 294"/>
          <p:cNvSpPr/>
          <p:nvPr/>
        </p:nvSpPr>
        <p:spPr>
          <a:xfrm>
            <a:off x="7937500" y="5427579"/>
            <a:ext cx="95885" cy="0"/>
          </a:xfrm>
          <a:custGeom>
            <a:avLst/>
            <a:gdLst/>
            <a:ahLst/>
            <a:cxnLst/>
            <a:rect l="l" t="t" r="r" b="b"/>
            <a:pathLst>
              <a:path w="95884">
                <a:moveTo>
                  <a:pt x="0" y="0"/>
                </a:moveTo>
                <a:lnTo>
                  <a:pt x="95266" y="0"/>
                </a:lnTo>
              </a:path>
            </a:pathLst>
          </a:custGeom>
          <a:ln w="9435">
            <a:solidFill>
              <a:srgbClr val="163793"/>
            </a:solidFill>
          </a:ln>
        </p:spPr>
        <p:txBody>
          <a:bodyPr wrap="square" lIns="0" tIns="0" rIns="0" bIns="0" rtlCol="0"/>
          <a:lstStyle/>
          <a:p>
            <a:endParaRPr/>
          </a:p>
        </p:txBody>
      </p:sp>
      <p:sp>
        <p:nvSpPr>
          <p:cNvPr id="295" name="object 295"/>
          <p:cNvSpPr/>
          <p:nvPr/>
        </p:nvSpPr>
        <p:spPr>
          <a:xfrm>
            <a:off x="7932737" y="5427579"/>
            <a:ext cx="105410" cy="0"/>
          </a:xfrm>
          <a:custGeom>
            <a:avLst/>
            <a:gdLst/>
            <a:ahLst/>
            <a:cxnLst/>
            <a:rect l="l" t="t" r="r" b="b"/>
            <a:pathLst>
              <a:path w="105409">
                <a:moveTo>
                  <a:pt x="0" y="0"/>
                </a:moveTo>
                <a:lnTo>
                  <a:pt x="104791" y="0"/>
                </a:lnTo>
              </a:path>
            </a:pathLst>
          </a:custGeom>
          <a:ln w="18960">
            <a:solidFill>
              <a:srgbClr val="163793"/>
            </a:solidFill>
          </a:ln>
        </p:spPr>
        <p:txBody>
          <a:bodyPr wrap="square" lIns="0" tIns="0" rIns="0" bIns="0" rtlCol="0"/>
          <a:lstStyle/>
          <a:p>
            <a:endParaRPr/>
          </a:p>
        </p:txBody>
      </p:sp>
      <p:sp>
        <p:nvSpPr>
          <p:cNvPr id="296" name="object 296"/>
          <p:cNvSpPr/>
          <p:nvPr/>
        </p:nvSpPr>
        <p:spPr>
          <a:xfrm>
            <a:off x="8021573" y="5416550"/>
            <a:ext cx="92075" cy="27305"/>
          </a:xfrm>
          <a:custGeom>
            <a:avLst/>
            <a:gdLst/>
            <a:ahLst/>
            <a:cxnLst/>
            <a:rect l="l" t="t" r="r" b="b"/>
            <a:pathLst>
              <a:path w="92075" h="27304">
                <a:moveTo>
                  <a:pt x="86105" y="0"/>
                </a:moveTo>
                <a:lnTo>
                  <a:pt x="6096" y="0"/>
                </a:lnTo>
                <a:lnTo>
                  <a:pt x="0" y="5968"/>
                </a:lnTo>
                <a:lnTo>
                  <a:pt x="0" y="20828"/>
                </a:lnTo>
                <a:lnTo>
                  <a:pt x="6096" y="26796"/>
                </a:lnTo>
                <a:lnTo>
                  <a:pt x="86105" y="26796"/>
                </a:lnTo>
                <a:lnTo>
                  <a:pt x="92075" y="20828"/>
                </a:lnTo>
                <a:lnTo>
                  <a:pt x="92075" y="5968"/>
                </a:lnTo>
                <a:lnTo>
                  <a:pt x="86105" y="0"/>
                </a:lnTo>
                <a:close/>
              </a:path>
            </a:pathLst>
          </a:custGeom>
          <a:solidFill>
            <a:srgbClr val="163793"/>
          </a:solidFill>
        </p:spPr>
        <p:txBody>
          <a:bodyPr wrap="square" lIns="0" tIns="0" rIns="0" bIns="0" rtlCol="0"/>
          <a:lstStyle/>
          <a:p>
            <a:endParaRPr/>
          </a:p>
        </p:txBody>
      </p:sp>
      <p:sp>
        <p:nvSpPr>
          <p:cNvPr id="297" name="object 297"/>
          <p:cNvSpPr/>
          <p:nvPr/>
        </p:nvSpPr>
        <p:spPr>
          <a:xfrm>
            <a:off x="8023225" y="5419725"/>
            <a:ext cx="88900" cy="20700"/>
          </a:xfrm>
          <a:prstGeom prst="rect">
            <a:avLst/>
          </a:prstGeom>
          <a:blipFill>
            <a:blip r:embed="rId73" cstate="print"/>
            <a:stretch>
              <a:fillRect/>
            </a:stretch>
          </a:blipFill>
        </p:spPr>
        <p:txBody>
          <a:bodyPr wrap="square" lIns="0" tIns="0" rIns="0" bIns="0" rtlCol="0"/>
          <a:lstStyle/>
          <a:p>
            <a:endParaRPr/>
          </a:p>
        </p:txBody>
      </p:sp>
      <p:sp>
        <p:nvSpPr>
          <p:cNvPr id="298" name="object 298"/>
          <p:cNvSpPr/>
          <p:nvPr/>
        </p:nvSpPr>
        <p:spPr>
          <a:xfrm>
            <a:off x="7937500" y="5494254"/>
            <a:ext cx="95885" cy="0"/>
          </a:xfrm>
          <a:custGeom>
            <a:avLst/>
            <a:gdLst/>
            <a:ahLst/>
            <a:cxnLst/>
            <a:rect l="l" t="t" r="r" b="b"/>
            <a:pathLst>
              <a:path w="95884">
                <a:moveTo>
                  <a:pt x="0" y="0"/>
                </a:moveTo>
                <a:lnTo>
                  <a:pt x="95266" y="0"/>
                </a:lnTo>
              </a:path>
            </a:pathLst>
          </a:custGeom>
          <a:ln w="9435">
            <a:solidFill>
              <a:srgbClr val="163793"/>
            </a:solidFill>
          </a:ln>
        </p:spPr>
        <p:txBody>
          <a:bodyPr wrap="square" lIns="0" tIns="0" rIns="0" bIns="0" rtlCol="0"/>
          <a:lstStyle/>
          <a:p>
            <a:endParaRPr/>
          </a:p>
        </p:txBody>
      </p:sp>
      <p:sp>
        <p:nvSpPr>
          <p:cNvPr id="299" name="object 299"/>
          <p:cNvSpPr/>
          <p:nvPr/>
        </p:nvSpPr>
        <p:spPr>
          <a:xfrm>
            <a:off x="7932737" y="5494254"/>
            <a:ext cx="105410" cy="0"/>
          </a:xfrm>
          <a:custGeom>
            <a:avLst/>
            <a:gdLst/>
            <a:ahLst/>
            <a:cxnLst/>
            <a:rect l="l" t="t" r="r" b="b"/>
            <a:pathLst>
              <a:path w="105409">
                <a:moveTo>
                  <a:pt x="0" y="0"/>
                </a:moveTo>
                <a:lnTo>
                  <a:pt x="104791" y="0"/>
                </a:lnTo>
              </a:path>
            </a:pathLst>
          </a:custGeom>
          <a:ln w="18960">
            <a:solidFill>
              <a:srgbClr val="163793"/>
            </a:solidFill>
          </a:ln>
        </p:spPr>
        <p:txBody>
          <a:bodyPr wrap="square" lIns="0" tIns="0" rIns="0" bIns="0" rtlCol="0"/>
          <a:lstStyle/>
          <a:p>
            <a:endParaRPr/>
          </a:p>
        </p:txBody>
      </p:sp>
      <p:sp>
        <p:nvSpPr>
          <p:cNvPr id="300" name="object 300"/>
          <p:cNvSpPr/>
          <p:nvPr/>
        </p:nvSpPr>
        <p:spPr>
          <a:xfrm>
            <a:off x="7939151" y="5554707"/>
            <a:ext cx="95885" cy="0"/>
          </a:xfrm>
          <a:custGeom>
            <a:avLst/>
            <a:gdLst/>
            <a:ahLst/>
            <a:cxnLst/>
            <a:rect l="l" t="t" r="r" b="b"/>
            <a:pathLst>
              <a:path w="95884">
                <a:moveTo>
                  <a:pt x="0" y="0"/>
                </a:moveTo>
                <a:lnTo>
                  <a:pt x="95266" y="0"/>
                </a:lnTo>
              </a:path>
            </a:pathLst>
          </a:custGeom>
          <a:ln w="9435">
            <a:solidFill>
              <a:srgbClr val="163793"/>
            </a:solidFill>
          </a:ln>
        </p:spPr>
        <p:txBody>
          <a:bodyPr wrap="square" lIns="0" tIns="0" rIns="0" bIns="0" rtlCol="0"/>
          <a:lstStyle/>
          <a:p>
            <a:endParaRPr/>
          </a:p>
        </p:txBody>
      </p:sp>
      <p:sp>
        <p:nvSpPr>
          <p:cNvPr id="301" name="object 301"/>
          <p:cNvSpPr/>
          <p:nvPr/>
        </p:nvSpPr>
        <p:spPr>
          <a:xfrm>
            <a:off x="7934388" y="5554707"/>
            <a:ext cx="105410" cy="0"/>
          </a:xfrm>
          <a:custGeom>
            <a:avLst/>
            <a:gdLst/>
            <a:ahLst/>
            <a:cxnLst/>
            <a:rect l="l" t="t" r="r" b="b"/>
            <a:pathLst>
              <a:path w="105409">
                <a:moveTo>
                  <a:pt x="0" y="0"/>
                </a:moveTo>
                <a:lnTo>
                  <a:pt x="104791" y="0"/>
                </a:lnTo>
              </a:path>
            </a:pathLst>
          </a:custGeom>
          <a:ln w="18960">
            <a:solidFill>
              <a:srgbClr val="163793"/>
            </a:solidFill>
          </a:ln>
        </p:spPr>
        <p:txBody>
          <a:bodyPr wrap="square" lIns="0" tIns="0" rIns="0" bIns="0" rtlCol="0"/>
          <a:lstStyle/>
          <a:p>
            <a:endParaRPr/>
          </a:p>
        </p:txBody>
      </p:sp>
      <p:sp>
        <p:nvSpPr>
          <p:cNvPr id="302" name="object 302"/>
          <p:cNvSpPr/>
          <p:nvPr/>
        </p:nvSpPr>
        <p:spPr>
          <a:xfrm>
            <a:off x="8020050" y="5548248"/>
            <a:ext cx="92075" cy="27305"/>
          </a:xfrm>
          <a:custGeom>
            <a:avLst/>
            <a:gdLst/>
            <a:ahLst/>
            <a:cxnLst/>
            <a:rect l="l" t="t" r="r" b="b"/>
            <a:pathLst>
              <a:path w="92075" h="27304">
                <a:moveTo>
                  <a:pt x="86105" y="0"/>
                </a:moveTo>
                <a:lnTo>
                  <a:pt x="6096" y="0"/>
                </a:lnTo>
                <a:lnTo>
                  <a:pt x="0" y="6095"/>
                </a:lnTo>
                <a:lnTo>
                  <a:pt x="0" y="20954"/>
                </a:lnTo>
                <a:lnTo>
                  <a:pt x="6096" y="27050"/>
                </a:lnTo>
                <a:lnTo>
                  <a:pt x="86105" y="27050"/>
                </a:lnTo>
                <a:lnTo>
                  <a:pt x="92075" y="20954"/>
                </a:lnTo>
                <a:lnTo>
                  <a:pt x="92075" y="6095"/>
                </a:lnTo>
                <a:lnTo>
                  <a:pt x="86105" y="0"/>
                </a:lnTo>
                <a:close/>
              </a:path>
            </a:pathLst>
          </a:custGeom>
          <a:solidFill>
            <a:srgbClr val="163793"/>
          </a:solidFill>
        </p:spPr>
        <p:txBody>
          <a:bodyPr wrap="square" lIns="0" tIns="0" rIns="0" bIns="0" rtlCol="0"/>
          <a:lstStyle/>
          <a:p>
            <a:endParaRPr/>
          </a:p>
        </p:txBody>
      </p:sp>
      <p:sp>
        <p:nvSpPr>
          <p:cNvPr id="303" name="object 303"/>
          <p:cNvSpPr/>
          <p:nvPr/>
        </p:nvSpPr>
        <p:spPr>
          <a:xfrm>
            <a:off x="8021573" y="5548248"/>
            <a:ext cx="88900" cy="23748"/>
          </a:xfrm>
          <a:prstGeom prst="rect">
            <a:avLst/>
          </a:prstGeom>
          <a:blipFill>
            <a:blip r:embed="rId60" cstate="print"/>
            <a:stretch>
              <a:fillRect/>
            </a:stretch>
          </a:blipFill>
        </p:spPr>
        <p:txBody>
          <a:bodyPr wrap="square" lIns="0" tIns="0" rIns="0" bIns="0" rtlCol="0"/>
          <a:lstStyle/>
          <a:p>
            <a:endParaRPr/>
          </a:p>
        </p:txBody>
      </p:sp>
      <p:sp>
        <p:nvSpPr>
          <p:cNvPr id="304" name="object 304"/>
          <p:cNvSpPr/>
          <p:nvPr/>
        </p:nvSpPr>
        <p:spPr>
          <a:xfrm>
            <a:off x="8107680" y="5489575"/>
            <a:ext cx="41655" cy="37718"/>
          </a:xfrm>
          <a:prstGeom prst="rect">
            <a:avLst/>
          </a:prstGeom>
          <a:blipFill>
            <a:blip r:embed="rId63" cstate="print"/>
            <a:stretch>
              <a:fillRect/>
            </a:stretch>
          </a:blipFill>
        </p:spPr>
        <p:txBody>
          <a:bodyPr wrap="square" lIns="0" tIns="0" rIns="0" bIns="0" rtlCol="0"/>
          <a:lstStyle/>
          <a:p>
            <a:endParaRPr/>
          </a:p>
        </p:txBody>
      </p:sp>
      <p:sp>
        <p:nvSpPr>
          <p:cNvPr id="305" name="object 305"/>
          <p:cNvSpPr/>
          <p:nvPr/>
        </p:nvSpPr>
        <p:spPr>
          <a:xfrm>
            <a:off x="8020050" y="5484748"/>
            <a:ext cx="93980" cy="27305"/>
          </a:xfrm>
          <a:custGeom>
            <a:avLst/>
            <a:gdLst/>
            <a:ahLst/>
            <a:cxnLst/>
            <a:rect l="l" t="t" r="r" b="b"/>
            <a:pathLst>
              <a:path w="93979" h="27304">
                <a:moveTo>
                  <a:pt x="87629" y="0"/>
                </a:moveTo>
                <a:lnTo>
                  <a:pt x="6096" y="0"/>
                </a:lnTo>
                <a:lnTo>
                  <a:pt x="0" y="5968"/>
                </a:lnTo>
                <a:lnTo>
                  <a:pt x="0" y="20828"/>
                </a:lnTo>
                <a:lnTo>
                  <a:pt x="6096" y="26923"/>
                </a:lnTo>
                <a:lnTo>
                  <a:pt x="87629" y="26923"/>
                </a:lnTo>
                <a:lnTo>
                  <a:pt x="93599" y="20828"/>
                </a:lnTo>
                <a:lnTo>
                  <a:pt x="93599" y="5968"/>
                </a:lnTo>
                <a:lnTo>
                  <a:pt x="87629" y="0"/>
                </a:lnTo>
                <a:close/>
              </a:path>
            </a:pathLst>
          </a:custGeom>
          <a:solidFill>
            <a:srgbClr val="163793"/>
          </a:solidFill>
        </p:spPr>
        <p:txBody>
          <a:bodyPr wrap="square" lIns="0" tIns="0" rIns="0" bIns="0" rtlCol="0"/>
          <a:lstStyle/>
          <a:p>
            <a:endParaRPr/>
          </a:p>
        </p:txBody>
      </p:sp>
      <p:sp>
        <p:nvSpPr>
          <p:cNvPr id="306" name="object 306"/>
          <p:cNvSpPr/>
          <p:nvPr/>
        </p:nvSpPr>
        <p:spPr>
          <a:xfrm>
            <a:off x="8021573" y="5487923"/>
            <a:ext cx="92075" cy="20700"/>
          </a:xfrm>
          <a:prstGeom prst="rect">
            <a:avLst/>
          </a:prstGeom>
          <a:blipFill>
            <a:blip r:embed="rId74" cstate="print"/>
            <a:stretch>
              <a:fillRect/>
            </a:stretch>
          </a:blipFill>
        </p:spPr>
        <p:txBody>
          <a:bodyPr wrap="square" lIns="0" tIns="0" rIns="0" bIns="0" rtlCol="0"/>
          <a:lstStyle/>
          <a:p>
            <a:endParaRPr/>
          </a:p>
        </p:txBody>
      </p:sp>
      <p:sp>
        <p:nvSpPr>
          <p:cNvPr id="307" name="object 307"/>
          <p:cNvSpPr/>
          <p:nvPr/>
        </p:nvSpPr>
        <p:spPr>
          <a:xfrm>
            <a:off x="8100948" y="5303837"/>
            <a:ext cx="11151" cy="458724"/>
          </a:xfrm>
          <a:prstGeom prst="rect">
            <a:avLst/>
          </a:prstGeom>
          <a:blipFill>
            <a:blip r:embed="rId65" cstate="print"/>
            <a:stretch>
              <a:fillRect/>
            </a:stretch>
          </a:blipFill>
        </p:spPr>
        <p:txBody>
          <a:bodyPr wrap="square" lIns="0" tIns="0" rIns="0" bIns="0" rtlCol="0"/>
          <a:lstStyle/>
          <a:p>
            <a:endParaRPr/>
          </a:p>
        </p:txBody>
      </p:sp>
      <p:sp>
        <p:nvSpPr>
          <p:cNvPr id="308" name="object 308"/>
          <p:cNvSpPr/>
          <p:nvPr/>
        </p:nvSpPr>
        <p:spPr>
          <a:xfrm>
            <a:off x="8106525" y="5299075"/>
            <a:ext cx="0" cy="468630"/>
          </a:xfrm>
          <a:custGeom>
            <a:avLst/>
            <a:gdLst/>
            <a:ahLst/>
            <a:cxnLst/>
            <a:rect l="l" t="t" r="r" b="b"/>
            <a:pathLst>
              <a:path h="468629">
                <a:moveTo>
                  <a:pt x="0" y="0"/>
                </a:moveTo>
                <a:lnTo>
                  <a:pt x="0" y="468249"/>
                </a:lnTo>
              </a:path>
            </a:pathLst>
          </a:custGeom>
          <a:ln w="20676">
            <a:solidFill>
              <a:srgbClr val="163793"/>
            </a:solidFill>
          </a:ln>
        </p:spPr>
        <p:txBody>
          <a:bodyPr wrap="square" lIns="0" tIns="0" rIns="0" bIns="0" rtlCol="0"/>
          <a:lstStyle/>
          <a:p>
            <a:endParaRPr/>
          </a:p>
        </p:txBody>
      </p:sp>
      <p:sp>
        <p:nvSpPr>
          <p:cNvPr id="309" name="object 309"/>
          <p:cNvSpPr/>
          <p:nvPr/>
        </p:nvSpPr>
        <p:spPr>
          <a:xfrm>
            <a:off x="8111997" y="5419852"/>
            <a:ext cx="37210" cy="42798"/>
          </a:xfrm>
          <a:prstGeom prst="rect">
            <a:avLst/>
          </a:prstGeom>
          <a:blipFill>
            <a:blip r:embed="rId75" cstate="print"/>
            <a:stretch>
              <a:fillRect/>
            </a:stretch>
          </a:blipFill>
        </p:spPr>
        <p:txBody>
          <a:bodyPr wrap="square" lIns="0" tIns="0" rIns="0" bIns="0" rtlCol="0"/>
          <a:lstStyle/>
          <a:p>
            <a:endParaRPr/>
          </a:p>
        </p:txBody>
      </p:sp>
      <p:sp>
        <p:nvSpPr>
          <p:cNvPr id="310" name="object 310"/>
          <p:cNvSpPr/>
          <p:nvPr/>
        </p:nvSpPr>
        <p:spPr>
          <a:xfrm>
            <a:off x="8111997" y="5354192"/>
            <a:ext cx="36477" cy="42523"/>
          </a:xfrm>
          <a:prstGeom prst="rect">
            <a:avLst/>
          </a:prstGeom>
          <a:blipFill>
            <a:blip r:embed="rId76" cstate="print"/>
            <a:stretch>
              <a:fillRect/>
            </a:stretch>
          </a:blipFill>
        </p:spPr>
        <p:txBody>
          <a:bodyPr wrap="square" lIns="0" tIns="0" rIns="0" bIns="0" rtlCol="0"/>
          <a:lstStyle/>
          <a:p>
            <a:endParaRPr/>
          </a:p>
        </p:txBody>
      </p:sp>
      <p:sp>
        <p:nvSpPr>
          <p:cNvPr id="311" name="object 311"/>
          <p:cNvSpPr/>
          <p:nvPr/>
        </p:nvSpPr>
        <p:spPr>
          <a:xfrm>
            <a:off x="8143875" y="5741885"/>
            <a:ext cx="8255" cy="19685"/>
          </a:xfrm>
          <a:custGeom>
            <a:avLst/>
            <a:gdLst/>
            <a:ahLst/>
            <a:cxnLst/>
            <a:rect l="l" t="t" r="r" b="b"/>
            <a:pathLst>
              <a:path w="8254" h="19685">
                <a:moveTo>
                  <a:pt x="6096" y="0"/>
                </a:moveTo>
                <a:lnTo>
                  <a:pt x="1777" y="0"/>
                </a:lnTo>
                <a:lnTo>
                  <a:pt x="0" y="4267"/>
                </a:lnTo>
                <a:lnTo>
                  <a:pt x="0" y="14808"/>
                </a:lnTo>
                <a:lnTo>
                  <a:pt x="1777" y="19075"/>
                </a:lnTo>
                <a:lnTo>
                  <a:pt x="6096" y="19075"/>
                </a:lnTo>
                <a:lnTo>
                  <a:pt x="8000" y="14808"/>
                </a:lnTo>
                <a:lnTo>
                  <a:pt x="8000" y="4267"/>
                </a:lnTo>
                <a:lnTo>
                  <a:pt x="6096" y="0"/>
                </a:lnTo>
                <a:close/>
              </a:path>
            </a:pathLst>
          </a:custGeom>
          <a:solidFill>
            <a:srgbClr val="333333"/>
          </a:solidFill>
        </p:spPr>
        <p:txBody>
          <a:bodyPr wrap="square" lIns="0" tIns="0" rIns="0" bIns="0" rtlCol="0"/>
          <a:lstStyle/>
          <a:p>
            <a:endParaRPr/>
          </a:p>
        </p:txBody>
      </p:sp>
      <p:sp>
        <p:nvSpPr>
          <p:cNvPr id="312" name="object 312"/>
          <p:cNvSpPr/>
          <p:nvPr/>
        </p:nvSpPr>
        <p:spPr>
          <a:xfrm>
            <a:off x="8109966" y="5742495"/>
            <a:ext cx="39370" cy="40640"/>
          </a:xfrm>
          <a:custGeom>
            <a:avLst/>
            <a:gdLst/>
            <a:ahLst/>
            <a:cxnLst/>
            <a:rect l="l" t="t" r="r" b="b"/>
            <a:pathLst>
              <a:path w="39370" h="40639">
                <a:moveTo>
                  <a:pt x="38226" y="0"/>
                </a:moveTo>
                <a:lnTo>
                  <a:pt x="0" y="17729"/>
                </a:lnTo>
                <a:lnTo>
                  <a:pt x="253" y="40144"/>
                </a:lnTo>
                <a:lnTo>
                  <a:pt x="38988" y="18402"/>
                </a:lnTo>
                <a:lnTo>
                  <a:pt x="38226" y="0"/>
                </a:lnTo>
                <a:close/>
              </a:path>
            </a:pathLst>
          </a:custGeom>
          <a:solidFill>
            <a:srgbClr val="333333"/>
          </a:solidFill>
        </p:spPr>
        <p:txBody>
          <a:bodyPr wrap="square" lIns="0" tIns="0" rIns="0" bIns="0" rtlCol="0"/>
          <a:lstStyle/>
          <a:p>
            <a:endParaRPr/>
          </a:p>
        </p:txBody>
      </p:sp>
      <p:sp>
        <p:nvSpPr>
          <p:cNvPr id="313" name="object 313"/>
          <p:cNvSpPr/>
          <p:nvPr/>
        </p:nvSpPr>
        <p:spPr>
          <a:xfrm>
            <a:off x="7924800" y="5754738"/>
            <a:ext cx="190500" cy="30480"/>
          </a:xfrm>
          <a:custGeom>
            <a:avLst/>
            <a:gdLst/>
            <a:ahLst/>
            <a:cxnLst/>
            <a:rect l="l" t="t" r="r" b="b"/>
            <a:pathLst>
              <a:path w="190500" h="30479">
                <a:moveTo>
                  <a:pt x="183769" y="0"/>
                </a:moveTo>
                <a:lnTo>
                  <a:pt x="6730" y="0"/>
                </a:lnTo>
                <a:lnTo>
                  <a:pt x="0" y="6743"/>
                </a:lnTo>
                <a:lnTo>
                  <a:pt x="0" y="23367"/>
                </a:lnTo>
                <a:lnTo>
                  <a:pt x="6730" y="30111"/>
                </a:lnTo>
                <a:lnTo>
                  <a:pt x="183769" y="30111"/>
                </a:lnTo>
                <a:lnTo>
                  <a:pt x="190500" y="23367"/>
                </a:lnTo>
                <a:lnTo>
                  <a:pt x="190500" y="6743"/>
                </a:lnTo>
                <a:lnTo>
                  <a:pt x="183769" y="0"/>
                </a:lnTo>
                <a:close/>
              </a:path>
            </a:pathLst>
          </a:custGeom>
          <a:solidFill>
            <a:srgbClr val="DDDDDD"/>
          </a:solidFill>
        </p:spPr>
        <p:txBody>
          <a:bodyPr wrap="square" lIns="0" tIns="0" rIns="0" bIns="0" rtlCol="0"/>
          <a:lstStyle/>
          <a:p>
            <a:endParaRPr/>
          </a:p>
        </p:txBody>
      </p:sp>
      <p:sp>
        <p:nvSpPr>
          <p:cNvPr id="314" name="object 314"/>
          <p:cNvSpPr/>
          <p:nvPr/>
        </p:nvSpPr>
        <p:spPr>
          <a:xfrm>
            <a:off x="7924800" y="5754738"/>
            <a:ext cx="190500" cy="30480"/>
          </a:xfrm>
          <a:custGeom>
            <a:avLst/>
            <a:gdLst/>
            <a:ahLst/>
            <a:cxnLst/>
            <a:rect l="l" t="t" r="r" b="b"/>
            <a:pathLst>
              <a:path w="190500" h="30479">
                <a:moveTo>
                  <a:pt x="0" y="15049"/>
                </a:moveTo>
                <a:lnTo>
                  <a:pt x="0" y="6743"/>
                </a:lnTo>
                <a:lnTo>
                  <a:pt x="6730" y="0"/>
                </a:lnTo>
                <a:lnTo>
                  <a:pt x="15113" y="0"/>
                </a:lnTo>
                <a:lnTo>
                  <a:pt x="175514" y="0"/>
                </a:lnTo>
                <a:lnTo>
                  <a:pt x="183769" y="0"/>
                </a:lnTo>
                <a:lnTo>
                  <a:pt x="190500" y="6743"/>
                </a:lnTo>
                <a:lnTo>
                  <a:pt x="190500" y="15049"/>
                </a:lnTo>
                <a:lnTo>
                  <a:pt x="190500" y="23367"/>
                </a:lnTo>
                <a:lnTo>
                  <a:pt x="183769" y="30111"/>
                </a:lnTo>
                <a:lnTo>
                  <a:pt x="175514" y="30111"/>
                </a:lnTo>
                <a:lnTo>
                  <a:pt x="15113" y="30111"/>
                </a:lnTo>
                <a:lnTo>
                  <a:pt x="6730" y="30111"/>
                </a:lnTo>
                <a:lnTo>
                  <a:pt x="0" y="23367"/>
                </a:lnTo>
                <a:lnTo>
                  <a:pt x="0" y="15049"/>
                </a:lnTo>
                <a:close/>
              </a:path>
            </a:pathLst>
          </a:custGeom>
          <a:ln w="9524">
            <a:solidFill>
              <a:srgbClr val="163793"/>
            </a:solidFill>
          </a:ln>
        </p:spPr>
        <p:txBody>
          <a:bodyPr wrap="square" lIns="0" tIns="0" rIns="0" bIns="0" rtlCol="0"/>
          <a:lstStyle/>
          <a:p>
            <a:endParaRPr/>
          </a:p>
        </p:txBody>
      </p:sp>
      <p:sp>
        <p:nvSpPr>
          <p:cNvPr id="315" name="object 315"/>
          <p:cNvSpPr/>
          <p:nvPr/>
        </p:nvSpPr>
        <p:spPr>
          <a:xfrm>
            <a:off x="7935976" y="5762561"/>
            <a:ext cx="169799" cy="15862"/>
          </a:xfrm>
          <a:prstGeom prst="rect">
            <a:avLst/>
          </a:prstGeom>
          <a:blipFill>
            <a:blip r:embed="rId77" cstate="print"/>
            <a:stretch>
              <a:fillRect/>
            </a:stretch>
          </a:blipFill>
        </p:spPr>
        <p:txBody>
          <a:bodyPr wrap="square" lIns="0" tIns="0" rIns="0" bIns="0" rtlCol="0"/>
          <a:lstStyle/>
          <a:p>
            <a:endParaRPr/>
          </a:p>
        </p:txBody>
      </p:sp>
      <p:sp>
        <p:nvSpPr>
          <p:cNvPr id="316" name="object 316"/>
          <p:cNvSpPr/>
          <p:nvPr/>
        </p:nvSpPr>
        <p:spPr>
          <a:xfrm>
            <a:off x="7935976" y="5762561"/>
            <a:ext cx="170180" cy="15875"/>
          </a:xfrm>
          <a:custGeom>
            <a:avLst/>
            <a:gdLst/>
            <a:ahLst/>
            <a:cxnLst/>
            <a:rect l="l" t="t" r="r" b="b"/>
            <a:pathLst>
              <a:path w="170179" h="15875">
                <a:moveTo>
                  <a:pt x="0" y="7937"/>
                </a:moveTo>
                <a:lnTo>
                  <a:pt x="0" y="3556"/>
                </a:lnTo>
                <a:lnTo>
                  <a:pt x="3555" y="0"/>
                </a:lnTo>
                <a:lnTo>
                  <a:pt x="7874" y="0"/>
                </a:lnTo>
                <a:lnTo>
                  <a:pt x="161925" y="0"/>
                </a:lnTo>
                <a:lnTo>
                  <a:pt x="166243" y="0"/>
                </a:lnTo>
                <a:lnTo>
                  <a:pt x="169799" y="3556"/>
                </a:lnTo>
                <a:lnTo>
                  <a:pt x="169799" y="7937"/>
                </a:lnTo>
                <a:lnTo>
                  <a:pt x="169799" y="12318"/>
                </a:lnTo>
                <a:lnTo>
                  <a:pt x="166243" y="15862"/>
                </a:lnTo>
                <a:lnTo>
                  <a:pt x="161925" y="15862"/>
                </a:lnTo>
                <a:lnTo>
                  <a:pt x="7874" y="15862"/>
                </a:lnTo>
                <a:lnTo>
                  <a:pt x="3555" y="15862"/>
                </a:lnTo>
                <a:lnTo>
                  <a:pt x="0" y="12318"/>
                </a:lnTo>
                <a:lnTo>
                  <a:pt x="0" y="7937"/>
                </a:lnTo>
                <a:close/>
              </a:path>
            </a:pathLst>
          </a:custGeom>
          <a:ln w="9524">
            <a:solidFill>
              <a:srgbClr val="163793"/>
            </a:solidFill>
          </a:ln>
        </p:spPr>
        <p:txBody>
          <a:bodyPr wrap="square" lIns="0" tIns="0" rIns="0" bIns="0" rtlCol="0"/>
          <a:lstStyle/>
          <a:p>
            <a:endParaRPr/>
          </a:p>
        </p:txBody>
      </p:sp>
      <p:sp>
        <p:nvSpPr>
          <p:cNvPr id="317" name="object 317"/>
          <p:cNvSpPr/>
          <p:nvPr/>
        </p:nvSpPr>
        <p:spPr>
          <a:xfrm>
            <a:off x="7951723" y="5695912"/>
            <a:ext cx="25400" cy="28575"/>
          </a:xfrm>
          <a:custGeom>
            <a:avLst/>
            <a:gdLst/>
            <a:ahLst/>
            <a:cxnLst/>
            <a:rect l="l" t="t" r="r" b="b"/>
            <a:pathLst>
              <a:path w="25400" h="28575">
                <a:moveTo>
                  <a:pt x="19684" y="0"/>
                </a:moveTo>
                <a:lnTo>
                  <a:pt x="5715" y="0"/>
                </a:lnTo>
                <a:lnTo>
                  <a:pt x="0" y="6388"/>
                </a:lnTo>
                <a:lnTo>
                  <a:pt x="0" y="22123"/>
                </a:lnTo>
                <a:lnTo>
                  <a:pt x="5715" y="28511"/>
                </a:lnTo>
                <a:lnTo>
                  <a:pt x="19684" y="28511"/>
                </a:lnTo>
                <a:lnTo>
                  <a:pt x="25273" y="22123"/>
                </a:lnTo>
                <a:lnTo>
                  <a:pt x="25273" y="6388"/>
                </a:lnTo>
                <a:lnTo>
                  <a:pt x="19684" y="0"/>
                </a:lnTo>
                <a:close/>
              </a:path>
            </a:pathLst>
          </a:custGeom>
          <a:solidFill>
            <a:srgbClr val="33CC33"/>
          </a:solidFill>
        </p:spPr>
        <p:txBody>
          <a:bodyPr wrap="square" lIns="0" tIns="0" rIns="0" bIns="0" rtlCol="0"/>
          <a:lstStyle/>
          <a:p>
            <a:endParaRPr/>
          </a:p>
        </p:txBody>
      </p:sp>
      <p:sp>
        <p:nvSpPr>
          <p:cNvPr id="318" name="object 318"/>
          <p:cNvSpPr/>
          <p:nvPr/>
        </p:nvSpPr>
        <p:spPr>
          <a:xfrm>
            <a:off x="7980426" y="5695912"/>
            <a:ext cx="25400" cy="28575"/>
          </a:xfrm>
          <a:custGeom>
            <a:avLst/>
            <a:gdLst/>
            <a:ahLst/>
            <a:cxnLst/>
            <a:rect l="l" t="t" r="r" b="b"/>
            <a:pathLst>
              <a:path w="25400" h="28575">
                <a:moveTo>
                  <a:pt x="19684" y="0"/>
                </a:moveTo>
                <a:lnTo>
                  <a:pt x="5588" y="0"/>
                </a:lnTo>
                <a:lnTo>
                  <a:pt x="0" y="6388"/>
                </a:lnTo>
                <a:lnTo>
                  <a:pt x="0" y="22123"/>
                </a:lnTo>
                <a:lnTo>
                  <a:pt x="5588" y="28511"/>
                </a:lnTo>
                <a:lnTo>
                  <a:pt x="19684" y="28511"/>
                </a:lnTo>
                <a:lnTo>
                  <a:pt x="25273" y="22123"/>
                </a:lnTo>
                <a:lnTo>
                  <a:pt x="25273" y="6388"/>
                </a:lnTo>
                <a:lnTo>
                  <a:pt x="19684" y="0"/>
                </a:lnTo>
                <a:close/>
              </a:path>
            </a:pathLst>
          </a:custGeom>
          <a:solidFill>
            <a:srgbClr val="FF0000"/>
          </a:solidFill>
        </p:spPr>
        <p:txBody>
          <a:bodyPr wrap="square" lIns="0" tIns="0" rIns="0" bIns="0" rtlCol="0"/>
          <a:lstStyle/>
          <a:p>
            <a:endParaRPr/>
          </a:p>
        </p:txBody>
      </p:sp>
      <p:sp>
        <p:nvSpPr>
          <p:cNvPr id="319" name="object 319"/>
          <p:cNvSpPr/>
          <p:nvPr/>
        </p:nvSpPr>
        <p:spPr>
          <a:xfrm>
            <a:off x="8007350" y="5695912"/>
            <a:ext cx="25400" cy="28575"/>
          </a:xfrm>
          <a:custGeom>
            <a:avLst/>
            <a:gdLst/>
            <a:ahLst/>
            <a:cxnLst/>
            <a:rect l="l" t="t" r="r" b="b"/>
            <a:pathLst>
              <a:path w="25400" h="28575">
                <a:moveTo>
                  <a:pt x="19684" y="0"/>
                </a:moveTo>
                <a:lnTo>
                  <a:pt x="5588" y="0"/>
                </a:lnTo>
                <a:lnTo>
                  <a:pt x="0" y="6388"/>
                </a:lnTo>
                <a:lnTo>
                  <a:pt x="0" y="22123"/>
                </a:lnTo>
                <a:lnTo>
                  <a:pt x="5588" y="28511"/>
                </a:lnTo>
                <a:lnTo>
                  <a:pt x="19684" y="28511"/>
                </a:lnTo>
                <a:lnTo>
                  <a:pt x="25273" y="22123"/>
                </a:lnTo>
                <a:lnTo>
                  <a:pt x="25273" y="6388"/>
                </a:lnTo>
                <a:lnTo>
                  <a:pt x="19684" y="0"/>
                </a:lnTo>
                <a:close/>
              </a:path>
            </a:pathLst>
          </a:custGeom>
          <a:solidFill>
            <a:srgbClr val="33CC33"/>
          </a:solidFill>
        </p:spPr>
        <p:txBody>
          <a:bodyPr wrap="square" lIns="0" tIns="0" rIns="0" bIns="0" rtlCol="0"/>
          <a:lstStyle/>
          <a:p>
            <a:endParaRPr/>
          </a:p>
        </p:txBody>
      </p:sp>
      <p:sp>
        <p:nvSpPr>
          <p:cNvPr id="320" name="object 320"/>
          <p:cNvSpPr/>
          <p:nvPr/>
        </p:nvSpPr>
        <p:spPr>
          <a:xfrm>
            <a:off x="8078873" y="5586501"/>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321" name="object 321"/>
          <p:cNvSpPr/>
          <p:nvPr/>
        </p:nvSpPr>
        <p:spPr>
          <a:xfrm>
            <a:off x="8078873" y="5581738"/>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322" name="object 322"/>
          <p:cNvSpPr/>
          <p:nvPr/>
        </p:nvSpPr>
        <p:spPr>
          <a:xfrm>
            <a:off x="5302250" y="2043074"/>
            <a:ext cx="530707" cy="223748"/>
          </a:xfrm>
          <a:prstGeom prst="rect">
            <a:avLst/>
          </a:prstGeom>
          <a:blipFill>
            <a:blip r:embed="rId78" cstate="print"/>
            <a:stretch>
              <a:fillRect/>
            </a:stretch>
          </a:blipFill>
        </p:spPr>
        <p:txBody>
          <a:bodyPr wrap="square" lIns="0" tIns="0" rIns="0" bIns="0" rtlCol="0"/>
          <a:lstStyle/>
          <a:p>
            <a:endParaRPr/>
          </a:p>
        </p:txBody>
      </p:sp>
      <p:sp>
        <p:nvSpPr>
          <p:cNvPr id="323" name="object 323"/>
          <p:cNvSpPr/>
          <p:nvPr/>
        </p:nvSpPr>
        <p:spPr>
          <a:xfrm>
            <a:off x="5325490" y="2284653"/>
            <a:ext cx="442066" cy="173304"/>
          </a:xfrm>
          <a:prstGeom prst="rect">
            <a:avLst/>
          </a:prstGeom>
          <a:blipFill>
            <a:blip r:embed="rId79" cstate="print"/>
            <a:stretch>
              <a:fillRect/>
            </a:stretch>
          </a:blipFill>
        </p:spPr>
        <p:txBody>
          <a:bodyPr wrap="square" lIns="0" tIns="0" rIns="0" bIns="0" rtlCol="0"/>
          <a:lstStyle/>
          <a:p>
            <a:endParaRPr/>
          </a:p>
        </p:txBody>
      </p:sp>
      <p:sp>
        <p:nvSpPr>
          <p:cNvPr id="324" name="object 324"/>
          <p:cNvSpPr/>
          <p:nvPr/>
        </p:nvSpPr>
        <p:spPr>
          <a:xfrm>
            <a:off x="5472810" y="2136775"/>
            <a:ext cx="352425" cy="208279"/>
          </a:xfrm>
          <a:custGeom>
            <a:avLst/>
            <a:gdLst/>
            <a:ahLst/>
            <a:cxnLst/>
            <a:rect l="l" t="t" r="r" b="b"/>
            <a:pathLst>
              <a:path w="352425" h="208280">
                <a:moveTo>
                  <a:pt x="63753" y="0"/>
                </a:moveTo>
                <a:lnTo>
                  <a:pt x="0" y="147827"/>
                </a:lnTo>
                <a:lnTo>
                  <a:pt x="282575" y="208152"/>
                </a:lnTo>
                <a:lnTo>
                  <a:pt x="351916" y="27177"/>
                </a:lnTo>
                <a:lnTo>
                  <a:pt x="63753" y="0"/>
                </a:lnTo>
                <a:close/>
              </a:path>
            </a:pathLst>
          </a:custGeom>
          <a:solidFill>
            <a:srgbClr val="163793"/>
          </a:solidFill>
        </p:spPr>
        <p:txBody>
          <a:bodyPr wrap="square" lIns="0" tIns="0" rIns="0" bIns="0" rtlCol="0"/>
          <a:lstStyle/>
          <a:p>
            <a:endParaRPr/>
          </a:p>
        </p:txBody>
      </p:sp>
      <p:sp>
        <p:nvSpPr>
          <p:cNvPr id="325" name="object 325"/>
          <p:cNvSpPr/>
          <p:nvPr/>
        </p:nvSpPr>
        <p:spPr>
          <a:xfrm>
            <a:off x="5472810" y="2136775"/>
            <a:ext cx="352425" cy="208279"/>
          </a:xfrm>
          <a:custGeom>
            <a:avLst/>
            <a:gdLst/>
            <a:ahLst/>
            <a:cxnLst/>
            <a:rect l="l" t="t" r="r" b="b"/>
            <a:pathLst>
              <a:path w="352425" h="208280">
                <a:moveTo>
                  <a:pt x="63753" y="0"/>
                </a:moveTo>
                <a:lnTo>
                  <a:pt x="0" y="147827"/>
                </a:lnTo>
                <a:lnTo>
                  <a:pt x="282575" y="208152"/>
                </a:lnTo>
                <a:lnTo>
                  <a:pt x="351916" y="27177"/>
                </a:lnTo>
                <a:lnTo>
                  <a:pt x="63753" y="0"/>
                </a:lnTo>
                <a:close/>
              </a:path>
            </a:pathLst>
          </a:custGeom>
          <a:ln w="9525">
            <a:solidFill>
              <a:srgbClr val="163793"/>
            </a:solidFill>
          </a:ln>
        </p:spPr>
        <p:txBody>
          <a:bodyPr wrap="square" lIns="0" tIns="0" rIns="0" bIns="0" rtlCol="0"/>
          <a:lstStyle/>
          <a:p>
            <a:endParaRPr/>
          </a:p>
        </p:txBody>
      </p:sp>
      <p:sp>
        <p:nvSpPr>
          <p:cNvPr id="326" name="object 326"/>
          <p:cNvSpPr/>
          <p:nvPr/>
        </p:nvSpPr>
        <p:spPr>
          <a:xfrm>
            <a:off x="5490209" y="2142159"/>
            <a:ext cx="319786" cy="189433"/>
          </a:xfrm>
          <a:prstGeom prst="rect">
            <a:avLst/>
          </a:prstGeom>
          <a:blipFill>
            <a:blip r:embed="rId80" cstate="print"/>
            <a:stretch>
              <a:fillRect/>
            </a:stretch>
          </a:blipFill>
        </p:spPr>
        <p:txBody>
          <a:bodyPr wrap="square" lIns="0" tIns="0" rIns="0" bIns="0" rtlCol="0"/>
          <a:lstStyle/>
          <a:p>
            <a:endParaRPr/>
          </a:p>
        </p:txBody>
      </p:sp>
      <p:sp>
        <p:nvSpPr>
          <p:cNvPr id="327" name="object 327"/>
          <p:cNvSpPr/>
          <p:nvPr/>
        </p:nvSpPr>
        <p:spPr>
          <a:xfrm>
            <a:off x="5536946" y="2130679"/>
            <a:ext cx="298195" cy="38735"/>
          </a:xfrm>
          <a:prstGeom prst="rect">
            <a:avLst/>
          </a:prstGeom>
          <a:blipFill>
            <a:blip r:embed="rId81" cstate="print"/>
            <a:stretch>
              <a:fillRect/>
            </a:stretch>
          </a:blipFill>
        </p:spPr>
        <p:txBody>
          <a:bodyPr wrap="square" lIns="0" tIns="0" rIns="0" bIns="0" rtlCol="0"/>
          <a:lstStyle/>
          <a:p>
            <a:endParaRPr/>
          </a:p>
        </p:txBody>
      </p:sp>
      <p:sp>
        <p:nvSpPr>
          <p:cNvPr id="328" name="object 328"/>
          <p:cNvSpPr/>
          <p:nvPr/>
        </p:nvSpPr>
        <p:spPr>
          <a:xfrm>
            <a:off x="5469763" y="2130298"/>
            <a:ext cx="83185" cy="161290"/>
          </a:xfrm>
          <a:custGeom>
            <a:avLst/>
            <a:gdLst/>
            <a:ahLst/>
            <a:cxnLst/>
            <a:rect l="l" t="t" r="r" b="b"/>
            <a:pathLst>
              <a:path w="83185" h="161289">
                <a:moveTo>
                  <a:pt x="68199" y="0"/>
                </a:moveTo>
                <a:lnTo>
                  <a:pt x="0" y="159257"/>
                </a:lnTo>
                <a:lnTo>
                  <a:pt x="13462" y="161289"/>
                </a:lnTo>
                <a:lnTo>
                  <a:pt x="82803" y="4444"/>
                </a:lnTo>
                <a:lnTo>
                  <a:pt x="68199" y="0"/>
                </a:lnTo>
                <a:close/>
              </a:path>
            </a:pathLst>
          </a:custGeom>
          <a:solidFill>
            <a:srgbClr val="000099"/>
          </a:solidFill>
        </p:spPr>
        <p:txBody>
          <a:bodyPr wrap="square" lIns="0" tIns="0" rIns="0" bIns="0" rtlCol="0"/>
          <a:lstStyle/>
          <a:p>
            <a:endParaRPr/>
          </a:p>
        </p:txBody>
      </p:sp>
      <p:sp>
        <p:nvSpPr>
          <p:cNvPr id="329" name="object 329"/>
          <p:cNvSpPr/>
          <p:nvPr/>
        </p:nvSpPr>
        <p:spPr>
          <a:xfrm>
            <a:off x="5743702" y="2159126"/>
            <a:ext cx="89281" cy="186182"/>
          </a:xfrm>
          <a:prstGeom prst="rect">
            <a:avLst/>
          </a:prstGeom>
          <a:blipFill>
            <a:blip r:embed="rId82" cstate="print"/>
            <a:stretch>
              <a:fillRect/>
            </a:stretch>
          </a:blipFill>
        </p:spPr>
        <p:txBody>
          <a:bodyPr wrap="square" lIns="0" tIns="0" rIns="0" bIns="0" rtlCol="0"/>
          <a:lstStyle/>
          <a:p>
            <a:endParaRPr/>
          </a:p>
        </p:txBody>
      </p:sp>
      <p:sp>
        <p:nvSpPr>
          <p:cNvPr id="330" name="object 330"/>
          <p:cNvSpPr/>
          <p:nvPr/>
        </p:nvSpPr>
        <p:spPr>
          <a:xfrm>
            <a:off x="5468746" y="2283460"/>
            <a:ext cx="304982" cy="62737"/>
          </a:xfrm>
          <a:prstGeom prst="rect">
            <a:avLst/>
          </a:prstGeom>
          <a:blipFill>
            <a:blip r:embed="rId83" cstate="print"/>
            <a:stretch>
              <a:fillRect/>
            </a:stretch>
          </a:blipFill>
        </p:spPr>
        <p:txBody>
          <a:bodyPr wrap="square" lIns="0" tIns="0" rIns="0" bIns="0" rtlCol="0"/>
          <a:lstStyle/>
          <a:p>
            <a:endParaRPr/>
          </a:p>
        </p:txBody>
      </p:sp>
      <p:sp>
        <p:nvSpPr>
          <p:cNvPr id="331" name="object 331"/>
          <p:cNvSpPr/>
          <p:nvPr/>
        </p:nvSpPr>
        <p:spPr>
          <a:xfrm>
            <a:off x="5753734" y="2160777"/>
            <a:ext cx="83820" cy="187325"/>
          </a:xfrm>
          <a:custGeom>
            <a:avLst/>
            <a:gdLst/>
            <a:ahLst/>
            <a:cxnLst/>
            <a:rect l="l" t="t" r="r" b="b"/>
            <a:pathLst>
              <a:path w="83820" h="187325">
                <a:moveTo>
                  <a:pt x="83565" y="0"/>
                </a:moveTo>
                <a:lnTo>
                  <a:pt x="80644" y="0"/>
                </a:lnTo>
                <a:lnTo>
                  <a:pt x="0" y="185547"/>
                </a:lnTo>
                <a:lnTo>
                  <a:pt x="8889" y="186817"/>
                </a:lnTo>
                <a:lnTo>
                  <a:pt x="83565" y="0"/>
                </a:lnTo>
                <a:close/>
              </a:path>
            </a:pathLst>
          </a:custGeom>
          <a:solidFill>
            <a:srgbClr val="4D4D4D"/>
          </a:solidFill>
        </p:spPr>
        <p:txBody>
          <a:bodyPr wrap="square" lIns="0" tIns="0" rIns="0" bIns="0" rtlCol="0"/>
          <a:lstStyle/>
          <a:p>
            <a:endParaRPr/>
          </a:p>
        </p:txBody>
      </p:sp>
      <p:sp>
        <p:nvSpPr>
          <p:cNvPr id="332" name="object 332"/>
          <p:cNvSpPr/>
          <p:nvPr/>
        </p:nvSpPr>
        <p:spPr>
          <a:xfrm>
            <a:off x="5469128" y="2291714"/>
            <a:ext cx="290957" cy="62102"/>
          </a:xfrm>
          <a:prstGeom prst="rect">
            <a:avLst/>
          </a:prstGeom>
          <a:blipFill>
            <a:blip r:embed="rId84" cstate="print"/>
            <a:stretch>
              <a:fillRect/>
            </a:stretch>
          </a:blipFill>
        </p:spPr>
        <p:txBody>
          <a:bodyPr wrap="square" lIns="0" tIns="0" rIns="0" bIns="0" rtlCol="0"/>
          <a:lstStyle/>
          <a:p>
            <a:endParaRPr/>
          </a:p>
        </p:txBody>
      </p:sp>
      <p:sp>
        <p:nvSpPr>
          <p:cNvPr id="333" name="object 333"/>
          <p:cNvSpPr/>
          <p:nvPr/>
        </p:nvSpPr>
        <p:spPr>
          <a:xfrm>
            <a:off x="5464302" y="2358008"/>
            <a:ext cx="99060" cy="36830"/>
          </a:xfrm>
          <a:custGeom>
            <a:avLst/>
            <a:gdLst/>
            <a:ahLst/>
            <a:cxnLst/>
            <a:rect l="l" t="t" r="r" b="b"/>
            <a:pathLst>
              <a:path w="99060" h="36830">
                <a:moveTo>
                  <a:pt x="38481" y="0"/>
                </a:moveTo>
                <a:lnTo>
                  <a:pt x="0" y="20700"/>
                </a:lnTo>
                <a:lnTo>
                  <a:pt x="61722" y="36829"/>
                </a:lnTo>
                <a:lnTo>
                  <a:pt x="98678" y="13969"/>
                </a:lnTo>
                <a:lnTo>
                  <a:pt x="38481" y="0"/>
                </a:lnTo>
                <a:close/>
              </a:path>
            </a:pathLst>
          </a:custGeom>
          <a:solidFill>
            <a:srgbClr val="000099"/>
          </a:solidFill>
        </p:spPr>
        <p:txBody>
          <a:bodyPr wrap="square" lIns="0" tIns="0" rIns="0" bIns="0" rtlCol="0"/>
          <a:lstStyle/>
          <a:p>
            <a:endParaRPr/>
          </a:p>
        </p:txBody>
      </p:sp>
      <p:sp>
        <p:nvSpPr>
          <p:cNvPr id="334" name="object 334"/>
          <p:cNvSpPr/>
          <p:nvPr/>
        </p:nvSpPr>
        <p:spPr>
          <a:xfrm>
            <a:off x="5466079" y="2358770"/>
            <a:ext cx="95377" cy="35051"/>
          </a:xfrm>
          <a:prstGeom prst="rect">
            <a:avLst/>
          </a:prstGeom>
          <a:blipFill>
            <a:blip r:embed="rId85" cstate="print"/>
            <a:stretch>
              <a:fillRect/>
            </a:stretch>
          </a:blipFill>
        </p:spPr>
        <p:txBody>
          <a:bodyPr wrap="square" lIns="0" tIns="0" rIns="0" bIns="0" rtlCol="0"/>
          <a:lstStyle/>
          <a:p>
            <a:endParaRPr/>
          </a:p>
        </p:txBody>
      </p:sp>
      <p:sp>
        <p:nvSpPr>
          <p:cNvPr id="335" name="object 335"/>
          <p:cNvSpPr/>
          <p:nvPr/>
        </p:nvSpPr>
        <p:spPr>
          <a:xfrm>
            <a:off x="5473191" y="2372486"/>
            <a:ext cx="34290" cy="11430"/>
          </a:xfrm>
          <a:custGeom>
            <a:avLst/>
            <a:gdLst/>
            <a:ahLst/>
            <a:cxnLst/>
            <a:rect l="l" t="t" r="r" b="b"/>
            <a:pathLst>
              <a:path w="34289" h="11430">
                <a:moveTo>
                  <a:pt x="9906" y="0"/>
                </a:moveTo>
                <a:lnTo>
                  <a:pt x="0" y="4952"/>
                </a:lnTo>
                <a:lnTo>
                  <a:pt x="24003" y="11302"/>
                </a:lnTo>
                <a:lnTo>
                  <a:pt x="33909" y="5587"/>
                </a:lnTo>
                <a:lnTo>
                  <a:pt x="9906" y="0"/>
                </a:lnTo>
                <a:close/>
              </a:path>
            </a:pathLst>
          </a:custGeom>
          <a:solidFill>
            <a:srgbClr val="009999"/>
          </a:solidFill>
        </p:spPr>
        <p:txBody>
          <a:bodyPr wrap="square" lIns="0" tIns="0" rIns="0" bIns="0" rtlCol="0"/>
          <a:lstStyle/>
          <a:p>
            <a:endParaRPr/>
          </a:p>
        </p:txBody>
      </p:sp>
      <p:sp>
        <p:nvSpPr>
          <p:cNvPr id="336" name="object 336"/>
          <p:cNvSpPr/>
          <p:nvPr/>
        </p:nvSpPr>
        <p:spPr>
          <a:xfrm>
            <a:off x="5472048" y="2377694"/>
            <a:ext cx="25400" cy="7620"/>
          </a:xfrm>
          <a:custGeom>
            <a:avLst/>
            <a:gdLst/>
            <a:ahLst/>
            <a:cxnLst/>
            <a:rect l="l" t="t" r="r" b="b"/>
            <a:pathLst>
              <a:path w="25400" h="7619">
                <a:moveTo>
                  <a:pt x="1524" y="0"/>
                </a:moveTo>
                <a:lnTo>
                  <a:pt x="0" y="1015"/>
                </a:lnTo>
                <a:lnTo>
                  <a:pt x="23622" y="7111"/>
                </a:lnTo>
                <a:lnTo>
                  <a:pt x="25400" y="5968"/>
                </a:lnTo>
                <a:lnTo>
                  <a:pt x="1524" y="0"/>
                </a:lnTo>
                <a:close/>
              </a:path>
            </a:pathLst>
          </a:custGeom>
          <a:solidFill>
            <a:srgbClr val="000099"/>
          </a:solidFill>
        </p:spPr>
        <p:txBody>
          <a:bodyPr wrap="square" lIns="0" tIns="0" rIns="0" bIns="0" rtlCol="0"/>
          <a:lstStyle/>
          <a:p>
            <a:endParaRPr/>
          </a:p>
        </p:txBody>
      </p:sp>
      <p:sp>
        <p:nvSpPr>
          <p:cNvPr id="337" name="object 337"/>
          <p:cNvSpPr/>
          <p:nvPr/>
        </p:nvSpPr>
        <p:spPr>
          <a:xfrm>
            <a:off x="5501004" y="2379726"/>
            <a:ext cx="34290" cy="11430"/>
          </a:xfrm>
          <a:custGeom>
            <a:avLst/>
            <a:gdLst/>
            <a:ahLst/>
            <a:cxnLst/>
            <a:rect l="l" t="t" r="r" b="b"/>
            <a:pathLst>
              <a:path w="34289" h="11430">
                <a:moveTo>
                  <a:pt x="9398" y="0"/>
                </a:moveTo>
                <a:lnTo>
                  <a:pt x="0" y="5079"/>
                </a:lnTo>
                <a:lnTo>
                  <a:pt x="24130" y="11429"/>
                </a:lnTo>
                <a:lnTo>
                  <a:pt x="33909" y="5841"/>
                </a:lnTo>
                <a:lnTo>
                  <a:pt x="9398" y="0"/>
                </a:lnTo>
                <a:close/>
              </a:path>
            </a:pathLst>
          </a:custGeom>
          <a:solidFill>
            <a:srgbClr val="009999"/>
          </a:solidFill>
        </p:spPr>
        <p:txBody>
          <a:bodyPr wrap="square" lIns="0" tIns="0" rIns="0" bIns="0" rtlCol="0"/>
          <a:lstStyle/>
          <a:p>
            <a:endParaRPr/>
          </a:p>
        </p:txBody>
      </p:sp>
      <p:sp>
        <p:nvSpPr>
          <p:cNvPr id="338" name="object 338"/>
          <p:cNvSpPr/>
          <p:nvPr/>
        </p:nvSpPr>
        <p:spPr>
          <a:xfrm>
            <a:off x="5499861" y="2385060"/>
            <a:ext cx="26034" cy="7620"/>
          </a:xfrm>
          <a:custGeom>
            <a:avLst/>
            <a:gdLst/>
            <a:ahLst/>
            <a:cxnLst/>
            <a:rect l="l" t="t" r="r" b="b"/>
            <a:pathLst>
              <a:path w="26035" h="7619">
                <a:moveTo>
                  <a:pt x="1524" y="0"/>
                </a:moveTo>
                <a:lnTo>
                  <a:pt x="0" y="1015"/>
                </a:lnTo>
                <a:lnTo>
                  <a:pt x="23622" y="7112"/>
                </a:lnTo>
                <a:lnTo>
                  <a:pt x="25526" y="5968"/>
                </a:lnTo>
                <a:lnTo>
                  <a:pt x="1524" y="0"/>
                </a:lnTo>
                <a:close/>
              </a:path>
            </a:pathLst>
          </a:custGeom>
          <a:solidFill>
            <a:srgbClr val="000099"/>
          </a:solidFill>
        </p:spPr>
        <p:txBody>
          <a:bodyPr wrap="square" lIns="0" tIns="0" rIns="0" bIns="0" rtlCol="0"/>
          <a:lstStyle/>
          <a:p>
            <a:endParaRPr/>
          </a:p>
        </p:txBody>
      </p:sp>
      <p:sp>
        <p:nvSpPr>
          <p:cNvPr id="339" name="object 339"/>
          <p:cNvSpPr/>
          <p:nvPr/>
        </p:nvSpPr>
        <p:spPr>
          <a:xfrm>
            <a:off x="5633339" y="2363597"/>
            <a:ext cx="120014" cy="81280"/>
          </a:xfrm>
          <a:custGeom>
            <a:avLst/>
            <a:gdLst/>
            <a:ahLst/>
            <a:cxnLst/>
            <a:rect l="l" t="t" r="r" b="b"/>
            <a:pathLst>
              <a:path w="120014" h="81280">
                <a:moveTo>
                  <a:pt x="119634" y="0"/>
                </a:moveTo>
                <a:lnTo>
                  <a:pt x="381" y="75311"/>
                </a:lnTo>
                <a:lnTo>
                  <a:pt x="0" y="80899"/>
                </a:lnTo>
                <a:lnTo>
                  <a:pt x="119252" y="6095"/>
                </a:lnTo>
                <a:lnTo>
                  <a:pt x="119634" y="0"/>
                </a:lnTo>
                <a:close/>
              </a:path>
            </a:pathLst>
          </a:custGeom>
          <a:solidFill>
            <a:srgbClr val="000099"/>
          </a:solidFill>
        </p:spPr>
        <p:txBody>
          <a:bodyPr wrap="square" lIns="0" tIns="0" rIns="0" bIns="0" rtlCol="0"/>
          <a:lstStyle/>
          <a:p>
            <a:endParaRPr/>
          </a:p>
        </p:txBody>
      </p:sp>
      <p:sp>
        <p:nvSpPr>
          <p:cNvPr id="340" name="object 340"/>
          <p:cNvSpPr/>
          <p:nvPr/>
        </p:nvSpPr>
        <p:spPr>
          <a:xfrm>
            <a:off x="5328158" y="2369947"/>
            <a:ext cx="306070" cy="74295"/>
          </a:xfrm>
          <a:custGeom>
            <a:avLst/>
            <a:gdLst/>
            <a:ahLst/>
            <a:cxnLst/>
            <a:rect l="l" t="t" r="r" b="b"/>
            <a:pathLst>
              <a:path w="306070" h="74294">
                <a:moveTo>
                  <a:pt x="4317" y="0"/>
                </a:moveTo>
                <a:lnTo>
                  <a:pt x="762" y="0"/>
                </a:lnTo>
                <a:lnTo>
                  <a:pt x="0" y="2539"/>
                </a:lnTo>
                <a:lnTo>
                  <a:pt x="305562" y="73913"/>
                </a:lnTo>
                <a:lnTo>
                  <a:pt x="305942" y="69341"/>
                </a:lnTo>
                <a:lnTo>
                  <a:pt x="4317" y="0"/>
                </a:lnTo>
                <a:close/>
              </a:path>
            </a:pathLst>
          </a:custGeom>
          <a:solidFill>
            <a:srgbClr val="000099"/>
          </a:solidFill>
        </p:spPr>
        <p:txBody>
          <a:bodyPr wrap="square" lIns="0" tIns="0" rIns="0" bIns="0" rtlCol="0"/>
          <a:lstStyle/>
          <a:p>
            <a:endParaRPr/>
          </a:p>
        </p:txBody>
      </p:sp>
      <p:sp>
        <p:nvSpPr>
          <p:cNvPr id="341" name="object 341"/>
          <p:cNvSpPr/>
          <p:nvPr/>
        </p:nvSpPr>
        <p:spPr>
          <a:xfrm>
            <a:off x="5328284" y="2363977"/>
            <a:ext cx="3810" cy="0"/>
          </a:xfrm>
          <a:custGeom>
            <a:avLst/>
            <a:gdLst/>
            <a:ahLst/>
            <a:cxnLst/>
            <a:rect l="l" t="t" r="r" b="b"/>
            <a:pathLst>
              <a:path w="3810">
                <a:moveTo>
                  <a:pt x="0" y="0"/>
                </a:moveTo>
                <a:lnTo>
                  <a:pt x="3428" y="0"/>
                </a:lnTo>
              </a:path>
            </a:pathLst>
          </a:custGeom>
          <a:ln w="14986">
            <a:solidFill>
              <a:srgbClr val="000099"/>
            </a:solidFill>
          </a:ln>
        </p:spPr>
        <p:txBody>
          <a:bodyPr wrap="square" lIns="0" tIns="0" rIns="0" bIns="0" rtlCol="0"/>
          <a:lstStyle/>
          <a:p>
            <a:endParaRPr/>
          </a:p>
        </p:txBody>
      </p:sp>
      <p:sp>
        <p:nvSpPr>
          <p:cNvPr id="342" name="object 342"/>
          <p:cNvSpPr/>
          <p:nvPr/>
        </p:nvSpPr>
        <p:spPr>
          <a:xfrm>
            <a:off x="5328539" y="2295525"/>
            <a:ext cx="142240" cy="62230"/>
          </a:xfrm>
          <a:custGeom>
            <a:avLst/>
            <a:gdLst/>
            <a:ahLst/>
            <a:cxnLst/>
            <a:rect l="l" t="t" r="r" b="b"/>
            <a:pathLst>
              <a:path w="142239" h="62230">
                <a:moveTo>
                  <a:pt x="141477" y="0"/>
                </a:moveTo>
                <a:lnTo>
                  <a:pt x="0" y="60960"/>
                </a:lnTo>
                <a:lnTo>
                  <a:pt x="3683" y="61849"/>
                </a:lnTo>
                <a:lnTo>
                  <a:pt x="142112" y="1777"/>
                </a:lnTo>
                <a:lnTo>
                  <a:pt x="141477" y="0"/>
                </a:lnTo>
                <a:close/>
              </a:path>
            </a:pathLst>
          </a:custGeom>
          <a:solidFill>
            <a:srgbClr val="000099"/>
          </a:solidFill>
        </p:spPr>
        <p:txBody>
          <a:bodyPr wrap="square" lIns="0" tIns="0" rIns="0" bIns="0" rtlCol="0"/>
          <a:lstStyle/>
          <a:p>
            <a:endParaRPr/>
          </a:p>
        </p:txBody>
      </p:sp>
      <p:sp>
        <p:nvSpPr>
          <p:cNvPr id="343" name="object 343"/>
          <p:cNvSpPr/>
          <p:nvPr/>
        </p:nvSpPr>
        <p:spPr>
          <a:xfrm>
            <a:off x="5338064" y="2359660"/>
            <a:ext cx="290195" cy="71120"/>
          </a:xfrm>
          <a:custGeom>
            <a:avLst/>
            <a:gdLst/>
            <a:ahLst/>
            <a:cxnLst/>
            <a:rect l="l" t="t" r="r" b="b"/>
            <a:pathLst>
              <a:path w="290195" h="71119">
                <a:moveTo>
                  <a:pt x="4190" y="0"/>
                </a:moveTo>
                <a:lnTo>
                  <a:pt x="762" y="0"/>
                </a:lnTo>
                <a:lnTo>
                  <a:pt x="0" y="2286"/>
                </a:lnTo>
                <a:lnTo>
                  <a:pt x="289813" y="70992"/>
                </a:lnTo>
                <a:lnTo>
                  <a:pt x="290195" y="66548"/>
                </a:lnTo>
                <a:lnTo>
                  <a:pt x="4190" y="0"/>
                </a:lnTo>
                <a:close/>
              </a:path>
            </a:pathLst>
          </a:custGeom>
          <a:solidFill>
            <a:srgbClr val="000099"/>
          </a:solidFill>
        </p:spPr>
        <p:txBody>
          <a:bodyPr wrap="square" lIns="0" tIns="0" rIns="0" bIns="0" rtlCol="0"/>
          <a:lstStyle/>
          <a:p>
            <a:endParaRPr/>
          </a:p>
        </p:txBody>
      </p:sp>
      <p:sp>
        <p:nvSpPr>
          <p:cNvPr id="344" name="object 344"/>
          <p:cNvSpPr/>
          <p:nvPr/>
        </p:nvSpPr>
        <p:spPr>
          <a:xfrm>
            <a:off x="5627878" y="2354579"/>
            <a:ext cx="118745" cy="73660"/>
          </a:xfrm>
          <a:custGeom>
            <a:avLst/>
            <a:gdLst/>
            <a:ahLst/>
            <a:cxnLst/>
            <a:rect l="l" t="t" r="r" b="b"/>
            <a:pathLst>
              <a:path w="118745" h="73660">
                <a:moveTo>
                  <a:pt x="118237" y="0"/>
                </a:moveTo>
                <a:lnTo>
                  <a:pt x="0" y="71120"/>
                </a:lnTo>
                <a:lnTo>
                  <a:pt x="254" y="73533"/>
                </a:lnTo>
                <a:lnTo>
                  <a:pt x="1650" y="73533"/>
                </a:lnTo>
                <a:lnTo>
                  <a:pt x="118363" y="4572"/>
                </a:lnTo>
                <a:lnTo>
                  <a:pt x="118237" y="0"/>
                </a:lnTo>
                <a:close/>
              </a:path>
            </a:pathLst>
          </a:custGeom>
          <a:solidFill>
            <a:srgbClr val="000099"/>
          </a:solidFill>
        </p:spPr>
        <p:txBody>
          <a:bodyPr wrap="square" lIns="0" tIns="0" rIns="0" bIns="0" rtlCol="0"/>
          <a:lstStyle/>
          <a:p>
            <a:endParaRPr/>
          </a:p>
        </p:txBody>
      </p:sp>
      <p:sp>
        <p:nvSpPr>
          <p:cNvPr id="345" name="object 345"/>
          <p:cNvSpPr/>
          <p:nvPr/>
        </p:nvSpPr>
        <p:spPr>
          <a:xfrm>
            <a:off x="6895210" y="5729510"/>
            <a:ext cx="393783" cy="171011"/>
          </a:xfrm>
          <a:prstGeom prst="rect">
            <a:avLst/>
          </a:prstGeom>
          <a:blipFill>
            <a:blip r:embed="rId86" cstate="print"/>
            <a:stretch>
              <a:fillRect/>
            </a:stretch>
          </a:blipFill>
        </p:spPr>
        <p:txBody>
          <a:bodyPr wrap="square" lIns="0" tIns="0" rIns="0" bIns="0" rtlCol="0"/>
          <a:lstStyle/>
          <a:p>
            <a:endParaRPr/>
          </a:p>
        </p:txBody>
      </p:sp>
      <p:sp>
        <p:nvSpPr>
          <p:cNvPr id="346" name="object 346"/>
          <p:cNvSpPr/>
          <p:nvPr/>
        </p:nvSpPr>
        <p:spPr>
          <a:xfrm>
            <a:off x="7026275" y="5580126"/>
            <a:ext cx="313055" cy="208279"/>
          </a:xfrm>
          <a:custGeom>
            <a:avLst/>
            <a:gdLst/>
            <a:ahLst/>
            <a:cxnLst/>
            <a:rect l="l" t="t" r="r" b="b"/>
            <a:pathLst>
              <a:path w="313054" h="208279">
                <a:moveTo>
                  <a:pt x="56642" y="0"/>
                </a:moveTo>
                <a:lnTo>
                  <a:pt x="0" y="147599"/>
                </a:lnTo>
                <a:lnTo>
                  <a:pt x="251078" y="207899"/>
                </a:lnTo>
                <a:lnTo>
                  <a:pt x="312800" y="27012"/>
                </a:lnTo>
                <a:lnTo>
                  <a:pt x="56642" y="0"/>
                </a:lnTo>
                <a:close/>
              </a:path>
            </a:pathLst>
          </a:custGeom>
          <a:solidFill>
            <a:srgbClr val="163793"/>
          </a:solidFill>
        </p:spPr>
        <p:txBody>
          <a:bodyPr wrap="square" lIns="0" tIns="0" rIns="0" bIns="0" rtlCol="0"/>
          <a:lstStyle/>
          <a:p>
            <a:endParaRPr/>
          </a:p>
        </p:txBody>
      </p:sp>
      <p:sp>
        <p:nvSpPr>
          <p:cNvPr id="347" name="object 347"/>
          <p:cNvSpPr/>
          <p:nvPr/>
        </p:nvSpPr>
        <p:spPr>
          <a:xfrm>
            <a:off x="7026275" y="5580126"/>
            <a:ext cx="313055" cy="208279"/>
          </a:xfrm>
          <a:custGeom>
            <a:avLst/>
            <a:gdLst/>
            <a:ahLst/>
            <a:cxnLst/>
            <a:rect l="l" t="t" r="r" b="b"/>
            <a:pathLst>
              <a:path w="313054" h="208279">
                <a:moveTo>
                  <a:pt x="56642" y="0"/>
                </a:moveTo>
                <a:lnTo>
                  <a:pt x="0" y="147599"/>
                </a:lnTo>
                <a:lnTo>
                  <a:pt x="251078" y="207899"/>
                </a:lnTo>
                <a:lnTo>
                  <a:pt x="312800" y="27012"/>
                </a:lnTo>
                <a:lnTo>
                  <a:pt x="56642" y="0"/>
                </a:lnTo>
                <a:close/>
              </a:path>
            </a:pathLst>
          </a:custGeom>
          <a:ln w="9525">
            <a:solidFill>
              <a:srgbClr val="163793"/>
            </a:solidFill>
          </a:ln>
        </p:spPr>
        <p:txBody>
          <a:bodyPr wrap="square" lIns="0" tIns="0" rIns="0" bIns="0" rtlCol="0"/>
          <a:lstStyle/>
          <a:p>
            <a:endParaRPr/>
          </a:p>
        </p:txBody>
      </p:sp>
      <p:sp>
        <p:nvSpPr>
          <p:cNvPr id="348" name="object 348"/>
          <p:cNvSpPr/>
          <p:nvPr/>
        </p:nvSpPr>
        <p:spPr>
          <a:xfrm>
            <a:off x="7042150" y="5584825"/>
            <a:ext cx="284162" cy="190500"/>
          </a:xfrm>
          <a:prstGeom prst="rect">
            <a:avLst/>
          </a:prstGeom>
          <a:blipFill>
            <a:blip r:embed="rId87" cstate="print"/>
            <a:stretch>
              <a:fillRect/>
            </a:stretch>
          </a:blipFill>
        </p:spPr>
        <p:txBody>
          <a:bodyPr wrap="square" lIns="0" tIns="0" rIns="0" bIns="0" rtlCol="0"/>
          <a:lstStyle/>
          <a:p>
            <a:endParaRPr/>
          </a:p>
        </p:txBody>
      </p:sp>
      <p:sp>
        <p:nvSpPr>
          <p:cNvPr id="349" name="object 349"/>
          <p:cNvSpPr/>
          <p:nvPr/>
        </p:nvSpPr>
        <p:spPr>
          <a:xfrm>
            <a:off x="7083425" y="5573776"/>
            <a:ext cx="265175" cy="39624"/>
          </a:xfrm>
          <a:prstGeom prst="rect">
            <a:avLst/>
          </a:prstGeom>
          <a:blipFill>
            <a:blip r:embed="rId88" cstate="print"/>
            <a:stretch>
              <a:fillRect/>
            </a:stretch>
          </a:blipFill>
        </p:spPr>
        <p:txBody>
          <a:bodyPr wrap="square" lIns="0" tIns="0" rIns="0" bIns="0" rtlCol="0"/>
          <a:lstStyle/>
          <a:p>
            <a:endParaRPr/>
          </a:p>
        </p:txBody>
      </p:sp>
      <p:sp>
        <p:nvSpPr>
          <p:cNvPr id="350" name="object 350"/>
          <p:cNvSpPr/>
          <p:nvPr/>
        </p:nvSpPr>
        <p:spPr>
          <a:xfrm>
            <a:off x="7024751" y="5573776"/>
            <a:ext cx="73025" cy="161925"/>
          </a:xfrm>
          <a:custGeom>
            <a:avLst/>
            <a:gdLst/>
            <a:ahLst/>
            <a:cxnLst/>
            <a:rect l="l" t="t" r="r" b="b"/>
            <a:pathLst>
              <a:path w="73025" h="161925">
                <a:moveTo>
                  <a:pt x="60198" y="0"/>
                </a:moveTo>
                <a:lnTo>
                  <a:pt x="0" y="159804"/>
                </a:lnTo>
                <a:lnTo>
                  <a:pt x="11810" y="161861"/>
                </a:lnTo>
                <a:lnTo>
                  <a:pt x="73025" y="4318"/>
                </a:lnTo>
                <a:lnTo>
                  <a:pt x="60198" y="0"/>
                </a:lnTo>
                <a:close/>
              </a:path>
            </a:pathLst>
          </a:custGeom>
          <a:solidFill>
            <a:srgbClr val="000099"/>
          </a:solidFill>
        </p:spPr>
        <p:txBody>
          <a:bodyPr wrap="square" lIns="0" tIns="0" rIns="0" bIns="0" rtlCol="0"/>
          <a:lstStyle/>
          <a:p>
            <a:endParaRPr/>
          </a:p>
        </p:txBody>
      </p:sp>
      <p:sp>
        <p:nvSpPr>
          <p:cNvPr id="351" name="object 351"/>
          <p:cNvSpPr/>
          <p:nvPr/>
        </p:nvSpPr>
        <p:spPr>
          <a:xfrm>
            <a:off x="7267575" y="5602287"/>
            <a:ext cx="79375" cy="185737"/>
          </a:xfrm>
          <a:prstGeom prst="rect">
            <a:avLst/>
          </a:prstGeom>
          <a:blipFill>
            <a:blip r:embed="rId89" cstate="print"/>
            <a:stretch>
              <a:fillRect/>
            </a:stretch>
          </a:blipFill>
        </p:spPr>
        <p:txBody>
          <a:bodyPr wrap="square" lIns="0" tIns="0" rIns="0" bIns="0" rtlCol="0"/>
          <a:lstStyle/>
          <a:p>
            <a:endParaRPr/>
          </a:p>
        </p:txBody>
      </p:sp>
      <p:sp>
        <p:nvSpPr>
          <p:cNvPr id="352" name="object 352"/>
          <p:cNvSpPr/>
          <p:nvPr/>
        </p:nvSpPr>
        <p:spPr>
          <a:xfrm>
            <a:off x="7023100" y="5726112"/>
            <a:ext cx="270758" cy="63500"/>
          </a:xfrm>
          <a:prstGeom prst="rect">
            <a:avLst/>
          </a:prstGeom>
          <a:blipFill>
            <a:blip r:embed="rId90" cstate="print"/>
            <a:stretch>
              <a:fillRect/>
            </a:stretch>
          </a:blipFill>
        </p:spPr>
        <p:txBody>
          <a:bodyPr wrap="square" lIns="0" tIns="0" rIns="0" bIns="0" rtlCol="0"/>
          <a:lstStyle/>
          <a:p>
            <a:endParaRPr/>
          </a:p>
        </p:txBody>
      </p:sp>
      <p:sp>
        <p:nvSpPr>
          <p:cNvPr id="353" name="object 353"/>
          <p:cNvSpPr/>
          <p:nvPr/>
        </p:nvSpPr>
        <p:spPr>
          <a:xfrm>
            <a:off x="7275576" y="5603875"/>
            <a:ext cx="74930" cy="187325"/>
          </a:xfrm>
          <a:custGeom>
            <a:avLst/>
            <a:gdLst/>
            <a:ahLst/>
            <a:cxnLst/>
            <a:rect l="l" t="t" r="r" b="b"/>
            <a:pathLst>
              <a:path w="74929" h="187325">
                <a:moveTo>
                  <a:pt x="74549" y="0"/>
                </a:moveTo>
                <a:lnTo>
                  <a:pt x="72008" y="0"/>
                </a:lnTo>
                <a:lnTo>
                  <a:pt x="0" y="185966"/>
                </a:lnTo>
                <a:lnTo>
                  <a:pt x="7874" y="187325"/>
                </a:lnTo>
                <a:lnTo>
                  <a:pt x="74549" y="0"/>
                </a:lnTo>
                <a:close/>
              </a:path>
            </a:pathLst>
          </a:custGeom>
          <a:solidFill>
            <a:srgbClr val="4D4D4D"/>
          </a:solidFill>
        </p:spPr>
        <p:txBody>
          <a:bodyPr wrap="square" lIns="0" tIns="0" rIns="0" bIns="0" rtlCol="0"/>
          <a:lstStyle/>
          <a:p>
            <a:endParaRPr/>
          </a:p>
        </p:txBody>
      </p:sp>
      <p:sp>
        <p:nvSpPr>
          <p:cNvPr id="354" name="object 354"/>
          <p:cNvSpPr/>
          <p:nvPr/>
        </p:nvSpPr>
        <p:spPr>
          <a:xfrm>
            <a:off x="7023100" y="5735637"/>
            <a:ext cx="258825" cy="61912"/>
          </a:xfrm>
          <a:prstGeom prst="rect">
            <a:avLst/>
          </a:prstGeom>
          <a:blipFill>
            <a:blip r:embed="rId91" cstate="print"/>
            <a:stretch>
              <a:fillRect/>
            </a:stretch>
          </a:blipFill>
        </p:spPr>
        <p:txBody>
          <a:bodyPr wrap="square" lIns="0" tIns="0" rIns="0" bIns="0" rtlCol="0"/>
          <a:lstStyle/>
          <a:p>
            <a:endParaRPr/>
          </a:p>
        </p:txBody>
      </p:sp>
      <p:sp>
        <p:nvSpPr>
          <p:cNvPr id="355" name="object 355"/>
          <p:cNvSpPr/>
          <p:nvPr/>
        </p:nvSpPr>
        <p:spPr>
          <a:xfrm>
            <a:off x="7019925" y="5800725"/>
            <a:ext cx="87630" cy="38100"/>
          </a:xfrm>
          <a:custGeom>
            <a:avLst/>
            <a:gdLst/>
            <a:ahLst/>
            <a:cxnLst/>
            <a:rect l="l" t="t" r="r" b="b"/>
            <a:pathLst>
              <a:path w="87629" h="38100">
                <a:moveTo>
                  <a:pt x="34035" y="0"/>
                </a:moveTo>
                <a:lnTo>
                  <a:pt x="0" y="21323"/>
                </a:lnTo>
                <a:lnTo>
                  <a:pt x="54609" y="38100"/>
                </a:lnTo>
                <a:lnTo>
                  <a:pt x="87375" y="14452"/>
                </a:lnTo>
                <a:lnTo>
                  <a:pt x="34035" y="0"/>
                </a:lnTo>
                <a:close/>
              </a:path>
            </a:pathLst>
          </a:custGeom>
          <a:solidFill>
            <a:srgbClr val="000099"/>
          </a:solidFill>
        </p:spPr>
        <p:txBody>
          <a:bodyPr wrap="square" lIns="0" tIns="0" rIns="0" bIns="0" rtlCol="0"/>
          <a:lstStyle/>
          <a:p>
            <a:endParaRPr/>
          </a:p>
        </p:txBody>
      </p:sp>
      <p:sp>
        <p:nvSpPr>
          <p:cNvPr id="356" name="object 356"/>
          <p:cNvSpPr/>
          <p:nvPr/>
        </p:nvSpPr>
        <p:spPr>
          <a:xfrm>
            <a:off x="7021576" y="5801537"/>
            <a:ext cx="84327" cy="36233"/>
          </a:xfrm>
          <a:prstGeom prst="rect">
            <a:avLst/>
          </a:prstGeom>
          <a:blipFill>
            <a:blip r:embed="rId92" cstate="print"/>
            <a:stretch>
              <a:fillRect/>
            </a:stretch>
          </a:blipFill>
        </p:spPr>
        <p:txBody>
          <a:bodyPr wrap="square" lIns="0" tIns="0" rIns="0" bIns="0" rtlCol="0"/>
          <a:lstStyle/>
          <a:p>
            <a:endParaRPr/>
          </a:p>
        </p:txBody>
      </p:sp>
      <p:sp>
        <p:nvSpPr>
          <p:cNvPr id="357" name="object 357"/>
          <p:cNvSpPr/>
          <p:nvPr/>
        </p:nvSpPr>
        <p:spPr>
          <a:xfrm>
            <a:off x="7027798" y="5815634"/>
            <a:ext cx="30480" cy="12065"/>
          </a:xfrm>
          <a:custGeom>
            <a:avLst/>
            <a:gdLst/>
            <a:ahLst/>
            <a:cxnLst/>
            <a:rect l="l" t="t" r="r" b="b"/>
            <a:pathLst>
              <a:path w="30479" h="12064">
                <a:moveTo>
                  <a:pt x="8762" y="0"/>
                </a:moveTo>
                <a:lnTo>
                  <a:pt x="0" y="5130"/>
                </a:lnTo>
                <a:lnTo>
                  <a:pt x="21208" y="11658"/>
                </a:lnTo>
                <a:lnTo>
                  <a:pt x="29972" y="5829"/>
                </a:lnTo>
                <a:lnTo>
                  <a:pt x="8762" y="0"/>
                </a:lnTo>
                <a:close/>
              </a:path>
            </a:pathLst>
          </a:custGeom>
          <a:solidFill>
            <a:srgbClr val="009999"/>
          </a:solidFill>
        </p:spPr>
        <p:txBody>
          <a:bodyPr wrap="square" lIns="0" tIns="0" rIns="0" bIns="0" rtlCol="0"/>
          <a:lstStyle/>
          <a:p>
            <a:endParaRPr/>
          </a:p>
        </p:txBody>
      </p:sp>
      <p:sp>
        <p:nvSpPr>
          <p:cNvPr id="358" name="object 358"/>
          <p:cNvSpPr/>
          <p:nvPr/>
        </p:nvSpPr>
        <p:spPr>
          <a:xfrm>
            <a:off x="7026782" y="5820994"/>
            <a:ext cx="22860" cy="7620"/>
          </a:xfrm>
          <a:custGeom>
            <a:avLst/>
            <a:gdLst/>
            <a:ahLst/>
            <a:cxnLst/>
            <a:rect l="l" t="t" r="r" b="b"/>
            <a:pathLst>
              <a:path w="22859" h="7620">
                <a:moveTo>
                  <a:pt x="1397" y="0"/>
                </a:moveTo>
                <a:lnTo>
                  <a:pt x="0" y="1054"/>
                </a:lnTo>
                <a:lnTo>
                  <a:pt x="20827" y="7340"/>
                </a:lnTo>
                <a:lnTo>
                  <a:pt x="22478" y="6172"/>
                </a:lnTo>
                <a:lnTo>
                  <a:pt x="1397" y="0"/>
                </a:lnTo>
                <a:close/>
              </a:path>
            </a:pathLst>
          </a:custGeom>
          <a:solidFill>
            <a:srgbClr val="000099"/>
          </a:solidFill>
        </p:spPr>
        <p:txBody>
          <a:bodyPr wrap="square" lIns="0" tIns="0" rIns="0" bIns="0" rtlCol="0"/>
          <a:lstStyle/>
          <a:p>
            <a:endParaRPr/>
          </a:p>
        </p:txBody>
      </p:sp>
      <p:sp>
        <p:nvSpPr>
          <p:cNvPr id="359" name="object 359"/>
          <p:cNvSpPr/>
          <p:nvPr/>
        </p:nvSpPr>
        <p:spPr>
          <a:xfrm>
            <a:off x="7052436" y="5823089"/>
            <a:ext cx="30480" cy="12065"/>
          </a:xfrm>
          <a:custGeom>
            <a:avLst/>
            <a:gdLst/>
            <a:ahLst/>
            <a:cxnLst/>
            <a:rect l="l" t="t" r="r" b="b"/>
            <a:pathLst>
              <a:path w="30479" h="12064">
                <a:moveTo>
                  <a:pt x="8255" y="0"/>
                </a:moveTo>
                <a:lnTo>
                  <a:pt x="0" y="5359"/>
                </a:lnTo>
                <a:lnTo>
                  <a:pt x="21209" y="11887"/>
                </a:lnTo>
                <a:lnTo>
                  <a:pt x="29972" y="6070"/>
                </a:lnTo>
                <a:lnTo>
                  <a:pt x="8255" y="0"/>
                </a:lnTo>
                <a:close/>
              </a:path>
            </a:pathLst>
          </a:custGeom>
          <a:solidFill>
            <a:srgbClr val="009999"/>
          </a:solidFill>
        </p:spPr>
        <p:txBody>
          <a:bodyPr wrap="square" lIns="0" tIns="0" rIns="0" bIns="0" rtlCol="0"/>
          <a:lstStyle/>
          <a:p>
            <a:endParaRPr/>
          </a:p>
        </p:txBody>
      </p:sp>
      <p:sp>
        <p:nvSpPr>
          <p:cNvPr id="360" name="object 360"/>
          <p:cNvSpPr/>
          <p:nvPr/>
        </p:nvSpPr>
        <p:spPr>
          <a:xfrm>
            <a:off x="7051420" y="5828690"/>
            <a:ext cx="22860" cy="7620"/>
          </a:xfrm>
          <a:custGeom>
            <a:avLst/>
            <a:gdLst/>
            <a:ahLst/>
            <a:cxnLst/>
            <a:rect l="l" t="t" r="r" b="b"/>
            <a:pathLst>
              <a:path w="22859" h="7620">
                <a:moveTo>
                  <a:pt x="1397" y="0"/>
                </a:moveTo>
                <a:lnTo>
                  <a:pt x="0" y="1041"/>
                </a:lnTo>
                <a:lnTo>
                  <a:pt x="20827" y="7340"/>
                </a:lnTo>
                <a:lnTo>
                  <a:pt x="22478" y="6172"/>
                </a:lnTo>
                <a:lnTo>
                  <a:pt x="1397" y="0"/>
                </a:lnTo>
                <a:close/>
              </a:path>
            </a:pathLst>
          </a:custGeom>
          <a:solidFill>
            <a:srgbClr val="000099"/>
          </a:solidFill>
        </p:spPr>
        <p:txBody>
          <a:bodyPr wrap="square" lIns="0" tIns="0" rIns="0" bIns="0" rtlCol="0"/>
          <a:lstStyle/>
          <a:p>
            <a:endParaRPr/>
          </a:p>
        </p:txBody>
      </p:sp>
      <p:sp>
        <p:nvSpPr>
          <p:cNvPr id="361" name="object 361"/>
          <p:cNvSpPr/>
          <p:nvPr/>
        </p:nvSpPr>
        <p:spPr>
          <a:xfrm>
            <a:off x="7169150" y="5807075"/>
            <a:ext cx="106680" cy="81280"/>
          </a:xfrm>
          <a:custGeom>
            <a:avLst/>
            <a:gdLst/>
            <a:ahLst/>
            <a:cxnLst/>
            <a:rect l="l" t="t" r="r" b="b"/>
            <a:pathLst>
              <a:path w="106679" h="81279">
                <a:moveTo>
                  <a:pt x="106425" y="0"/>
                </a:moveTo>
                <a:lnTo>
                  <a:pt x="380" y="75437"/>
                </a:lnTo>
                <a:lnTo>
                  <a:pt x="0" y="80962"/>
                </a:lnTo>
                <a:lnTo>
                  <a:pt x="106045" y="6134"/>
                </a:lnTo>
                <a:lnTo>
                  <a:pt x="106425" y="0"/>
                </a:lnTo>
                <a:close/>
              </a:path>
            </a:pathLst>
          </a:custGeom>
          <a:solidFill>
            <a:srgbClr val="000099"/>
          </a:solidFill>
        </p:spPr>
        <p:txBody>
          <a:bodyPr wrap="square" lIns="0" tIns="0" rIns="0" bIns="0" rtlCol="0"/>
          <a:lstStyle/>
          <a:p>
            <a:endParaRPr/>
          </a:p>
        </p:txBody>
      </p:sp>
      <p:sp>
        <p:nvSpPr>
          <p:cNvPr id="362" name="object 362"/>
          <p:cNvSpPr/>
          <p:nvPr/>
        </p:nvSpPr>
        <p:spPr>
          <a:xfrm>
            <a:off x="6897751" y="5813425"/>
            <a:ext cx="271780" cy="73025"/>
          </a:xfrm>
          <a:custGeom>
            <a:avLst/>
            <a:gdLst/>
            <a:ahLst/>
            <a:cxnLst/>
            <a:rect l="l" t="t" r="r" b="b"/>
            <a:pathLst>
              <a:path w="271779" h="73025">
                <a:moveTo>
                  <a:pt x="3809" y="0"/>
                </a:moveTo>
                <a:lnTo>
                  <a:pt x="634" y="0"/>
                </a:lnTo>
                <a:lnTo>
                  <a:pt x="0" y="2425"/>
                </a:lnTo>
                <a:lnTo>
                  <a:pt x="271018" y="73025"/>
                </a:lnTo>
                <a:lnTo>
                  <a:pt x="271399" y="68478"/>
                </a:lnTo>
                <a:lnTo>
                  <a:pt x="3809" y="0"/>
                </a:lnTo>
                <a:close/>
              </a:path>
            </a:pathLst>
          </a:custGeom>
          <a:solidFill>
            <a:srgbClr val="000099"/>
          </a:solidFill>
        </p:spPr>
        <p:txBody>
          <a:bodyPr wrap="square" lIns="0" tIns="0" rIns="0" bIns="0" rtlCol="0"/>
          <a:lstStyle/>
          <a:p>
            <a:endParaRPr/>
          </a:p>
        </p:txBody>
      </p:sp>
      <p:sp>
        <p:nvSpPr>
          <p:cNvPr id="363" name="object 363"/>
          <p:cNvSpPr/>
          <p:nvPr/>
        </p:nvSpPr>
        <p:spPr>
          <a:xfrm>
            <a:off x="6899275" y="5807075"/>
            <a:ext cx="1905" cy="0"/>
          </a:xfrm>
          <a:custGeom>
            <a:avLst/>
            <a:gdLst/>
            <a:ahLst/>
            <a:cxnLst/>
            <a:rect l="l" t="t" r="r" b="b"/>
            <a:pathLst>
              <a:path w="1904">
                <a:moveTo>
                  <a:pt x="0" y="0"/>
                </a:moveTo>
                <a:lnTo>
                  <a:pt x="1650" y="0"/>
                </a:lnTo>
              </a:path>
            </a:pathLst>
          </a:custGeom>
          <a:ln w="15875">
            <a:solidFill>
              <a:srgbClr val="000099"/>
            </a:solidFill>
          </a:ln>
        </p:spPr>
        <p:txBody>
          <a:bodyPr wrap="square" lIns="0" tIns="0" rIns="0" bIns="0" rtlCol="0"/>
          <a:lstStyle/>
          <a:p>
            <a:endParaRPr/>
          </a:p>
        </p:txBody>
      </p:sp>
      <p:sp>
        <p:nvSpPr>
          <p:cNvPr id="364" name="object 364"/>
          <p:cNvSpPr/>
          <p:nvPr/>
        </p:nvSpPr>
        <p:spPr>
          <a:xfrm>
            <a:off x="6899275" y="5738812"/>
            <a:ext cx="125730" cy="62230"/>
          </a:xfrm>
          <a:custGeom>
            <a:avLst/>
            <a:gdLst/>
            <a:ahLst/>
            <a:cxnLst/>
            <a:rect l="l" t="t" r="r" b="b"/>
            <a:pathLst>
              <a:path w="125729" h="62229">
                <a:moveTo>
                  <a:pt x="124714" y="0"/>
                </a:moveTo>
                <a:lnTo>
                  <a:pt x="0" y="60998"/>
                </a:lnTo>
                <a:lnTo>
                  <a:pt x="3175" y="61912"/>
                </a:lnTo>
                <a:lnTo>
                  <a:pt x="125475" y="1841"/>
                </a:lnTo>
                <a:lnTo>
                  <a:pt x="124714" y="0"/>
                </a:lnTo>
                <a:close/>
              </a:path>
            </a:pathLst>
          </a:custGeom>
          <a:solidFill>
            <a:srgbClr val="000099"/>
          </a:solidFill>
        </p:spPr>
        <p:txBody>
          <a:bodyPr wrap="square" lIns="0" tIns="0" rIns="0" bIns="0" rtlCol="0"/>
          <a:lstStyle/>
          <a:p>
            <a:endParaRPr/>
          </a:p>
        </p:txBody>
      </p:sp>
      <p:sp>
        <p:nvSpPr>
          <p:cNvPr id="365" name="object 365"/>
          <p:cNvSpPr/>
          <p:nvPr/>
        </p:nvSpPr>
        <p:spPr>
          <a:xfrm>
            <a:off x="6907276" y="5802312"/>
            <a:ext cx="257175" cy="71755"/>
          </a:xfrm>
          <a:custGeom>
            <a:avLst/>
            <a:gdLst/>
            <a:ahLst/>
            <a:cxnLst/>
            <a:rect l="l" t="t" r="r" b="b"/>
            <a:pathLst>
              <a:path w="257175" h="71754">
                <a:moveTo>
                  <a:pt x="3555" y="0"/>
                </a:moveTo>
                <a:lnTo>
                  <a:pt x="507" y="0"/>
                </a:lnTo>
                <a:lnTo>
                  <a:pt x="0" y="2374"/>
                </a:lnTo>
                <a:lnTo>
                  <a:pt x="256794" y="71437"/>
                </a:lnTo>
                <a:lnTo>
                  <a:pt x="257175" y="66992"/>
                </a:lnTo>
                <a:lnTo>
                  <a:pt x="3555" y="0"/>
                </a:lnTo>
                <a:close/>
              </a:path>
            </a:pathLst>
          </a:custGeom>
          <a:solidFill>
            <a:srgbClr val="000099"/>
          </a:solidFill>
        </p:spPr>
        <p:txBody>
          <a:bodyPr wrap="square" lIns="0" tIns="0" rIns="0" bIns="0" rtlCol="0"/>
          <a:lstStyle/>
          <a:p>
            <a:endParaRPr/>
          </a:p>
        </p:txBody>
      </p:sp>
      <p:sp>
        <p:nvSpPr>
          <p:cNvPr id="366" name="object 366"/>
          <p:cNvSpPr/>
          <p:nvPr/>
        </p:nvSpPr>
        <p:spPr>
          <a:xfrm>
            <a:off x="7164451" y="5797550"/>
            <a:ext cx="104775" cy="74930"/>
          </a:xfrm>
          <a:custGeom>
            <a:avLst/>
            <a:gdLst/>
            <a:ahLst/>
            <a:cxnLst/>
            <a:rect l="l" t="t" r="r" b="b"/>
            <a:pathLst>
              <a:path w="104775" h="74929">
                <a:moveTo>
                  <a:pt x="104648" y="0"/>
                </a:moveTo>
                <a:lnTo>
                  <a:pt x="0" y="72136"/>
                </a:lnTo>
                <a:lnTo>
                  <a:pt x="126" y="74612"/>
                </a:lnTo>
                <a:lnTo>
                  <a:pt x="1397" y="74612"/>
                </a:lnTo>
                <a:lnTo>
                  <a:pt x="104775" y="4648"/>
                </a:lnTo>
                <a:lnTo>
                  <a:pt x="104648" y="0"/>
                </a:lnTo>
                <a:close/>
              </a:path>
            </a:pathLst>
          </a:custGeom>
          <a:solidFill>
            <a:srgbClr val="000099"/>
          </a:solidFill>
        </p:spPr>
        <p:txBody>
          <a:bodyPr wrap="square" lIns="0" tIns="0" rIns="0" bIns="0" rtlCol="0"/>
          <a:lstStyle/>
          <a:p>
            <a:endParaRPr/>
          </a:p>
        </p:txBody>
      </p:sp>
      <p:sp>
        <p:nvSpPr>
          <p:cNvPr id="367" name="object 367"/>
          <p:cNvSpPr/>
          <p:nvPr/>
        </p:nvSpPr>
        <p:spPr>
          <a:xfrm>
            <a:off x="5579224" y="3285210"/>
            <a:ext cx="368395" cy="170205"/>
          </a:xfrm>
          <a:prstGeom prst="rect">
            <a:avLst/>
          </a:prstGeom>
          <a:blipFill>
            <a:blip r:embed="rId93" cstate="print"/>
            <a:stretch>
              <a:fillRect/>
            </a:stretch>
          </a:blipFill>
        </p:spPr>
        <p:txBody>
          <a:bodyPr wrap="square" lIns="0" tIns="0" rIns="0" bIns="0" rtlCol="0"/>
          <a:lstStyle/>
          <a:p>
            <a:endParaRPr/>
          </a:p>
        </p:txBody>
      </p:sp>
      <p:sp>
        <p:nvSpPr>
          <p:cNvPr id="368" name="object 368"/>
          <p:cNvSpPr/>
          <p:nvPr/>
        </p:nvSpPr>
        <p:spPr>
          <a:xfrm>
            <a:off x="5702300" y="3135376"/>
            <a:ext cx="292100" cy="208279"/>
          </a:xfrm>
          <a:custGeom>
            <a:avLst/>
            <a:gdLst/>
            <a:ahLst/>
            <a:cxnLst/>
            <a:rect l="l" t="t" r="r" b="b"/>
            <a:pathLst>
              <a:path w="292100" h="208279">
                <a:moveTo>
                  <a:pt x="52832" y="0"/>
                </a:moveTo>
                <a:lnTo>
                  <a:pt x="0" y="147574"/>
                </a:lnTo>
                <a:lnTo>
                  <a:pt x="234441" y="207899"/>
                </a:lnTo>
                <a:lnTo>
                  <a:pt x="292100" y="27050"/>
                </a:lnTo>
                <a:lnTo>
                  <a:pt x="52832" y="0"/>
                </a:lnTo>
                <a:close/>
              </a:path>
            </a:pathLst>
          </a:custGeom>
          <a:solidFill>
            <a:srgbClr val="163793"/>
          </a:solidFill>
        </p:spPr>
        <p:txBody>
          <a:bodyPr wrap="square" lIns="0" tIns="0" rIns="0" bIns="0" rtlCol="0"/>
          <a:lstStyle/>
          <a:p>
            <a:endParaRPr/>
          </a:p>
        </p:txBody>
      </p:sp>
      <p:sp>
        <p:nvSpPr>
          <p:cNvPr id="369" name="object 369"/>
          <p:cNvSpPr/>
          <p:nvPr/>
        </p:nvSpPr>
        <p:spPr>
          <a:xfrm>
            <a:off x="5702300" y="3135376"/>
            <a:ext cx="292100" cy="208279"/>
          </a:xfrm>
          <a:custGeom>
            <a:avLst/>
            <a:gdLst/>
            <a:ahLst/>
            <a:cxnLst/>
            <a:rect l="l" t="t" r="r" b="b"/>
            <a:pathLst>
              <a:path w="292100" h="208279">
                <a:moveTo>
                  <a:pt x="52832" y="0"/>
                </a:moveTo>
                <a:lnTo>
                  <a:pt x="0" y="147574"/>
                </a:lnTo>
                <a:lnTo>
                  <a:pt x="234441" y="207899"/>
                </a:lnTo>
                <a:lnTo>
                  <a:pt x="292100" y="27050"/>
                </a:lnTo>
                <a:lnTo>
                  <a:pt x="52832" y="0"/>
                </a:lnTo>
                <a:close/>
              </a:path>
            </a:pathLst>
          </a:custGeom>
          <a:ln w="9525">
            <a:solidFill>
              <a:srgbClr val="163793"/>
            </a:solidFill>
          </a:ln>
        </p:spPr>
        <p:txBody>
          <a:bodyPr wrap="square" lIns="0" tIns="0" rIns="0" bIns="0" rtlCol="0"/>
          <a:lstStyle/>
          <a:p>
            <a:endParaRPr/>
          </a:p>
        </p:txBody>
      </p:sp>
      <p:sp>
        <p:nvSpPr>
          <p:cNvPr id="370" name="object 370"/>
          <p:cNvSpPr/>
          <p:nvPr/>
        </p:nvSpPr>
        <p:spPr>
          <a:xfrm>
            <a:off x="5716651" y="3140075"/>
            <a:ext cx="266700" cy="190500"/>
          </a:xfrm>
          <a:prstGeom prst="rect">
            <a:avLst/>
          </a:prstGeom>
          <a:blipFill>
            <a:blip r:embed="rId94" cstate="print"/>
            <a:stretch>
              <a:fillRect/>
            </a:stretch>
          </a:blipFill>
        </p:spPr>
        <p:txBody>
          <a:bodyPr wrap="square" lIns="0" tIns="0" rIns="0" bIns="0" rtlCol="0"/>
          <a:lstStyle/>
          <a:p>
            <a:endParaRPr/>
          </a:p>
        </p:txBody>
      </p:sp>
      <p:sp>
        <p:nvSpPr>
          <p:cNvPr id="371" name="object 371"/>
          <p:cNvSpPr/>
          <p:nvPr/>
        </p:nvSpPr>
        <p:spPr>
          <a:xfrm>
            <a:off x="5756275" y="3128898"/>
            <a:ext cx="247650" cy="39750"/>
          </a:xfrm>
          <a:prstGeom prst="rect">
            <a:avLst/>
          </a:prstGeom>
          <a:blipFill>
            <a:blip r:embed="rId95" cstate="print"/>
            <a:stretch>
              <a:fillRect/>
            </a:stretch>
          </a:blipFill>
        </p:spPr>
        <p:txBody>
          <a:bodyPr wrap="square" lIns="0" tIns="0" rIns="0" bIns="0" rtlCol="0"/>
          <a:lstStyle/>
          <a:p>
            <a:endParaRPr/>
          </a:p>
        </p:txBody>
      </p:sp>
      <p:sp>
        <p:nvSpPr>
          <p:cNvPr id="372" name="object 372"/>
          <p:cNvSpPr/>
          <p:nvPr/>
        </p:nvSpPr>
        <p:spPr>
          <a:xfrm>
            <a:off x="5700776" y="3128898"/>
            <a:ext cx="68580" cy="161925"/>
          </a:xfrm>
          <a:custGeom>
            <a:avLst/>
            <a:gdLst/>
            <a:ahLst/>
            <a:cxnLst/>
            <a:rect l="l" t="t" r="r" b="b"/>
            <a:pathLst>
              <a:path w="68579" h="161925">
                <a:moveTo>
                  <a:pt x="56261" y="0"/>
                </a:moveTo>
                <a:lnTo>
                  <a:pt x="0" y="159892"/>
                </a:lnTo>
                <a:lnTo>
                  <a:pt x="11049" y="161925"/>
                </a:lnTo>
                <a:lnTo>
                  <a:pt x="68199" y="4445"/>
                </a:lnTo>
                <a:lnTo>
                  <a:pt x="56261" y="0"/>
                </a:lnTo>
                <a:close/>
              </a:path>
            </a:pathLst>
          </a:custGeom>
          <a:solidFill>
            <a:srgbClr val="000099"/>
          </a:solidFill>
        </p:spPr>
        <p:txBody>
          <a:bodyPr wrap="square" lIns="0" tIns="0" rIns="0" bIns="0" rtlCol="0"/>
          <a:lstStyle/>
          <a:p>
            <a:endParaRPr/>
          </a:p>
        </p:txBody>
      </p:sp>
      <p:sp>
        <p:nvSpPr>
          <p:cNvPr id="373" name="object 373"/>
          <p:cNvSpPr/>
          <p:nvPr/>
        </p:nvSpPr>
        <p:spPr>
          <a:xfrm>
            <a:off x="5927725" y="3157473"/>
            <a:ext cx="74675" cy="185800"/>
          </a:xfrm>
          <a:prstGeom prst="rect">
            <a:avLst/>
          </a:prstGeom>
          <a:blipFill>
            <a:blip r:embed="rId96" cstate="print"/>
            <a:stretch>
              <a:fillRect/>
            </a:stretch>
          </a:blipFill>
        </p:spPr>
        <p:txBody>
          <a:bodyPr wrap="square" lIns="0" tIns="0" rIns="0" bIns="0" rtlCol="0"/>
          <a:lstStyle/>
          <a:p>
            <a:endParaRPr/>
          </a:p>
        </p:txBody>
      </p:sp>
      <p:sp>
        <p:nvSpPr>
          <p:cNvPr id="374" name="object 374"/>
          <p:cNvSpPr/>
          <p:nvPr/>
        </p:nvSpPr>
        <p:spPr>
          <a:xfrm>
            <a:off x="5699125" y="3281298"/>
            <a:ext cx="253147" cy="63500"/>
          </a:xfrm>
          <a:prstGeom prst="rect">
            <a:avLst/>
          </a:prstGeom>
          <a:blipFill>
            <a:blip r:embed="rId97" cstate="print"/>
            <a:stretch>
              <a:fillRect/>
            </a:stretch>
          </a:blipFill>
        </p:spPr>
        <p:txBody>
          <a:bodyPr wrap="square" lIns="0" tIns="0" rIns="0" bIns="0" rtlCol="0"/>
          <a:lstStyle/>
          <a:p>
            <a:endParaRPr/>
          </a:p>
        </p:txBody>
      </p:sp>
      <p:sp>
        <p:nvSpPr>
          <p:cNvPr id="375" name="object 375"/>
          <p:cNvSpPr/>
          <p:nvPr/>
        </p:nvSpPr>
        <p:spPr>
          <a:xfrm>
            <a:off x="5935726" y="3159125"/>
            <a:ext cx="69850" cy="187325"/>
          </a:xfrm>
          <a:custGeom>
            <a:avLst/>
            <a:gdLst/>
            <a:ahLst/>
            <a:cxnLst/>
            <a:rect l="l" t="t" r="r" b="b"/>
            <a:pathLst>
              <a:path w="69850" h="187325">
                <a:moveTo>
                  <a:pt x="69850" y="0"/>
                </a:moveTo>
                <a:lnTo>
                  <a:pt x="67437" y="0"/>
                </a:lnTo>
                <a:lnTo>
                  <a:pt x="0" y="185927"/>
                </a:lnTo>
                <a:lnTo>
                  <a:pt x="7365" y="187325"/>
                </a:lnTo>
                <a:lnTo>
                  <a:pt x="69850" y="0"/>
                </a:lnTo>
                <a:close/>
              </a:path>
            </a:pathLst>
          </a:custGeom>
          <a:solidFill>
            <a:srgbClr val="4D4D4D"/>
          </a:solidFill>
        </p:spPr>
        <p:txBody>
          <a:bodyPr wrap="square" lIns="0" tIns="0" rIns="0" bIns="0" rtlCol="0"/>
          <a:lstStyle/>
          <a:p>
            <a:endParaRPr/>
          </a:p>
        </p:txBody>
      </p:sp>
      <p:sp>
        <p:nvSpPr>
          <p:cNvPr id="376" name="object 376"/>
          <p:cNvSpPr/>
          <p:nvPr/>
        </p:nvSpPr>
        <p:spPr>
          <a:xfrm>
            <a:off x="5699125" y="3290823"/>
            <a:ext cx="242950" cy="61975"/>
          </a:xfrm>
          <a:prstGeom prst="rect">
            <a:avLst/>
          </a:prstGeom>
          <a:blipFill>
            <a:blip r:embed="rId98" cstate="print"/>
            <a:stretch>
              <a:fillRect/>
            </a:stretch>
          </a:blipFill>
        </p:spPr>
        <p:txBody>
          <a:bodyPr wrap="square" lIns="0" tIns="0" rIns="0" bIns="0" rtlCol="0"/>
          <a:lstStyle/>
          <a:p>
            <a:endParaRPr/>
          </a:p>
        </p:txBody>
      </p:sp>
      <p:sp>
        <p:nvSpPr>
          <p:cNvPr id="377" name="object 377"/>
          <p:cNvSpPr/>
          <p:nvPr/>
        </p:nvSpPr>
        <p:spPr>
          <a:xfrm>
            <a:off x="5695950" y="3355975"/>
            <a:ext cx="81280" cy="38100"/>
          </a:xfrm>
          <a:custGeom>
            <a:avLst/>
            <a:gdLst/>
            <a:ahLst/>
            <a:cxnLst/>
            <a:rect l="l" t="t" r="r" b="b"/>
            <a:pathLst>
              <a:path w="81279" h="38100">
                <a:moveTo>
                  <a:pt x="31496" y="0"/>
                </a:moveTo>
                <a:lnTo>
                  <a:pt x="0" y="21336"/>
                </a:lnTo>
                <a:lnTo>
                  <a:pt x="50546" y="38100"/>
                </a:lnTo>
                <a:lnTo>
                  <a:pt x="81025" y="14477"/>
                </a:lnTo>
                <a:lnTo>
                  <a:pt x="31496" y="0"/>
                </a:lnTo>
                <a:close/>
              </a:path>
            </a:pathLst>
          </a:custGeom>
          <a:solidFill>
            <a:srgbClr val="000099"/>
          </a:solidFill>
        </p:spPr>
        <p:txBody>
          <a:bodyPr wrap="square" lIns="0" tIns="0" rIns="0" bIns="0" rtlCol="0"/>
          <a:lstStyle/>
          <a:p>
            <a:endParaRPr/>
          </a:p>
        </p:txBody>
      </p:sp>
      <p:sp>
        <p:nvSpPr>
          <p:cNvPr id="378" name="object 378"/>
          <p:cNvSpPr/>
          <p:nvPr/>
        </p:nvSpPr>
        <p:spPr>
          <a:xfrm>
            <a:off x="5697473" y="3356736"/>
            <a:ext cx="78104" cy="36322"/>
          </a:xfrm>
          <a:prstGeom prst="rect">
            <a:avLst/>
          </a:prstGeom>
          <a:blipFill>
            <a:blip r:embed="rId99" cstate="print"/>
            <a:stretch>
              <a:fillRect/>
            </a:stretch>
          </a:blipFill>
        </p:spPr>
        <p:txBody>
          <a:bodyPr wrap="square" lIns="0" tIns="0" rIns="0" bIns="0" rtlCol="0"/>
          <a:lstStyle/>
          <a:p>
            <a:endParaRPr/>
          </a:p>
        </p:txBody>
      </p:sp>
      <p:sp>
        <p:nvSpPr>
          <p:cNvPr id="379" name="object 379"/>
          <p:cNvSpPr/>
          <p:nvPr/>
        </p:nvSpPr>
        <p:spPr>
          <a:xfrm>
            <a:off x="5703315" y="3370834"/>
            <a:ext cx="27940" cy="12065"/>
          </a:xfrm>
          <a:custGeom>
            <a:avLst/>
            <a:gdLst/>
            <a:ahLst/>
            <a:cxnLst/>
            <a:rect l="l" t="t" r="r" b="b"/>
            <a:pathLst>
              <a:path w="27939" h="12064">
                <a:moveTo>
                  <a:pt x="8000" y="0"/>
                </a:moveTo>
                <a:lnTo>
                  <a:pt x="0" y="5206"/>
                </a:lnTo>
                <a:lnTo>
                  <a:pt x="19685" y="11683"/>
                </a:lnTo>
                <a:lnTo>
                  <a:pt x="27686" y="5841"/>
                </a:lnTo>
                <a:lnTo>
                  <a:pt x="8000" y="0"/>
                </a:lnTo>
                <a:close/>
              </a:path>
            </a:pathLst>
          </a:custGeom>
          <a:solidFill>
            <a:srgbClr val="009999"/>
          </a:solidFill>
        </p:spPr>
        <p:txBody>
          <a:bodyPr wrap="square" lIns="0" tIns="0" rIns="0" bIns="0" rtlCol="0"/>
          <a:lstStyle/>
          <a:p>
            <a:endParaRPr/>
          </a:p>
        </p:txBody>
      </p:sp>
      <p:sp>
        <p:nvSpPr>
          <p:cNvPr id="380" name="object 380"/>
          <p:cNvSpPr/>
          <p:nvPr/>
        </p:nvSpPr>
        <p:spPr>
          <a:xfrm>
            <a:off x="5702300" y="3376295"/>
            <a:ext cx="20955" cy="7620"/>
          </a:xfrm>
          <a:custGeom>
            <a:avLst/>
            <a:gdLst/>
            <a:ahLst/>
            <a:cxnLst/>
            <a:rect l="l" t="t" r="r" b="b"/>
            <a:pathLst>
              <a:path w="20954" h="7620">
                <a:moveTo>
                  <a:pt x="1270" y="0"/>
                </a:moveTo>
                <a:lnTo>
                  <a:pt x="0" y="1015"/>
                </a:lnTo>
                <a:lnTo>
                  <a:pt x="19430" y="7238"/>
                </a:lnTo>
                <a:lnTo>
                  <a:pt x="20827" y="6095"/>
                </a:lnTo>
                <a:lnTo>
                  <a:pt x="1270" y="0"/>
                </a:lnTo>
                <a:close/>
              </a:path>
            </a:pathLst>
          </a:custGeom>
          <a:solidFill>
            <a:srgbClr val="000099"/>
          </a:solidFill>
        </p:spPr>
        <p:txBody>
          <a:bodyPr wrap="square" lIns="0" tIns="0" rIns="0" bIns="0" rtlCol="0"/>
          <a:lstStyle/>
          <a:p>
            <a:endParaRPr/>
          </a:p>
        </p:txBody>
      </p:sp>
      <p:sp>
        <p:nvSpPr>
          <p:cNvPr id="381" name="object 381"/>
          <p:cNvSpPr/>
          <p:nvPr/>
        </p:nvSpPr>
        <p:spPr>
          <a:xfrm>
            <a:off x="5726048" y="3378327"/>
            <a:ext cx="27940" cy="12065"/>
          </a:xfrm>
          <a:custGeom>
            <a:avLst/>
            <a:gdLst/>
            <a:ahLst/>
            <a:cxnLst/>
            <a:rect l="l" t="t" r="r" b="b"/>
            <a:pathLst>
              <a:path w="27939" h="12064">
                <a:moveTo>
                  <a:pt x="7747" y="0"/>
                </a:moveTo>
                <a:lnTo>
                  <a:pt x="0" y="5334"/>
                </a:lnTo>
                <a:lnTo>
                  <a:pt x="19812" y="11937"/>
                </a:lnTo>
                <a:lnTo>
                  <a:pt x="27812" y="6096"/>
                </a:lnTo>
                <a:lnTo>
                  <a:pt x="7747" y="0"/>
                </a:lnTo>
                <a:close/>
              </a:path>
            </a:pathLst>
          </a:custGeom>
          <a:solidFill>
            <a:srgbClr val="009999"/>
          </a:solidFill>
        </p:spPr>
        <p:txBody>
          <a:bodyPr wrap="square" lIns="0" tIns="0" rIns="0" bIns="0" rtlCol="0"/>
          <a:lstStyle/>
          <a:p>
            <a:endParaRPr/>
          </a:p>
        </p:txBody>
      </p:sp>
      <p:sp>
        <p:nvSpPr>
          <p:cNvPr id="382" name="object 382"/>
          <p:cNvSpPr/>
          <p:nvPr/>
        </p:nvSpPr>
        <p:spPr>
          <a:xfrm>
            <a:off x="5725159" y="3383915"/>
            <a:ext cx="20955" cy="7620"/>
          </a:xfrm>
          <a:custGeom>
            <a:avLst/>
            <a:gdLst/>
            <a:ahLst/>
            <a:cxnLst/>
            <a:rect l="l" t="t" r="r" b="b"/>
            <a:pathLst>
              <a:path w="20954" h="7620">
                <a:moveTo>
                  <a:pt x="1269" y="0"/>
                </a:moveTo>
                <a:lnTo>
                  <a:pt x="0" y="1015"/>
                </a:lnTo>
                <a:lnTo>
                  <a:pt x="19303" y="7365"/>
                </a:lnTo>
                <a:lnTo>
                  <a:pt x="20827" y="6223"/>
                </a:lnTo>
                <a:lnTo>
                  <a:pt x="1269" y="0"/>
                </a:lnTo>
                <a:close/>
              </a:path>
            </a:pathLst>
          </a:custGeom>
          <a:solidFill>
            <a:srgbClr val="000099"/>
          </a:solidFill>
        </p:spPr>
        <p:txBody>
          <a:bodyPr wrap="square" lIns="0" tIns="0" rIns="0" bIns="0" rtlCol="0"/>
          <a:lstStyle/>
          <a:p>
            <a:endParaRPr/>
          </a:p>
        </p:txBody>
      </p:sp>
      <p:sp>
        <p:nvSpPr>
          <p:cNvPr id="383" name="object 383"/>
          <p:cNvSpPr/>
          <p:nvPr/>
        </p:nvSpPr>
        <p:spPr>
          <a:xfrm>
            <a:off x="5835650" y="3362325"/>
            <a:ext cx="100330" cy="81280"/>
          </a:xfrm>
          <a:custGeom>
            <a:avLst/>
            <a:gdLst/>
            <a:ahLst/>
            <a:cxnLst/>
            <a:rect l="l" t="t" r="r" b="b"/>
            <a:pathLst>
              <a:path w="100329" h="81279">
                <a:moveTo>
                  <a:pt x="100075" y="0"/>
                </a:moveTo>
                <a:lnTo>
                  <a:pt x="253" y="75437"/>
                </a:lnTo>
                <a:lnTo>
                  <a:pt x="0" y="80899"/>
                </a:lnTo>
                <a:lnTo>
                  <a:pt x="99695" y="6096"/>
                </a:lnTo>
                <a:lnTo>
                  <a:pt x="100075" y="0"/>
                </a:lnTo>
                <a:close/>
              </a:path>
            </a:pathLst>
          </a:custGeom>
          <a:solidFill>
            <a:srgbClr val="000099"/>
          </a:solidFill>
        </p:spPr>
        <p:txBody>
          <a:bodyPr wrap="square" lIns="0" tIns="0" rIns="0" bIns="0" rtlCol="0"/>
          <a:lstStyle/>
          <a:p>
            <a:endParaRPr/>
          </a:p>
        </p:txBody>
      </p:sp>
      <p:sp>
        <p:nvSpPr>
          <p:cNvPr id="384" name="object 384"/>
          <p:cNvSpPr/>
          <p:nvPr/>
        </p:nvSpPr>
        <p:spPr>
          <a:xfrm>
            <a:off x="5583301" y="3368675"/>
            <a:ext cx="254000" cy="73025"/>
          </a:xfrm>
          <a:custGeom>
            <a:avLst/>
            <a:gdLst/>
            <a:ahLst/>
            <a:cxnLst/>
            <a:rect l="l" t="t" r="r" b="b"/>
            <a:pathLst>
              <a:path w="254000" h="73025">
                <a:moveTo>
                  <a:pt x="3556" y="0"/>
                </a:moveTo>
                <a:lnTo>
                  <a:pt x="508" y="0"/>
                </a:lnTo>
                <a:lnTo>
                  <a:pt x="0" y="2412"/>
                </a:lnTo>
                <a:lnTo>
                  <a:pt x="253619" y="73025"/>
                </a:lnTo>
                <a:lnTo>
                  <a:pt x="254000" y="68452"/>
                </a:lnTo>
                <a:lnTo>
                  <a:pt x="3556" y="0"/>
                </a:lnTo>
                <a:close/>
              </a:path>
            </a:pathLst>
          </a:custGeom>
          <a:solidFill>
            <a:srgbClr val="000099"/>
          </a:solidFill>
        </p:spPr>
        <p:txBody>
          <a:bodyPr wrap="square" lIns="0" tIns="0" rIns="0" bIns="0" rtlCol="0"/>
          <a:lstStyle/>
          <a:p>
            <a:endParaRPr/>
          </a:p>
        </p:txBody>
      </p:sp>
      <p:sp>
        <p:nvSpPr>
          <p:cNvPr id="385" name="object 385"/>
          <p:cNvSpPr/>
          <p:nvPr/>
        </p:nvSpPr>
        <p:spPr>
          <a:xfrm>
            <a:off x="5583301" y="3362388"/>
            <a:ext cx="1905" cy="0"/>
          </a:xfrm>
          <a:custGeom>
            <a:avLst/>
            <a:gdLst/>
            <a:ahLst/>
            <a:cxnLst/>
            <a:rect l="l" t="t" r="r" b="b"/>
            <a:pathLst>
              <a:path w="1904">
                <a:moveTo>
                  <a:pt x="0" y="0"/>
                </a:moveTo>
                <a:lnTo>
                  <a:pt x="1524" y="0"/>
                </a:lnTo>
              </a:path>
            </a:pathLst>
          </a:custGeom>
          <a:ln w="15875">
            <a:solidFill>
              <a:srgbClr val="000099"/>
            </a:solidFill>
          </a:ln>
        </p:spPr>
        <p:txBody>
          <a:bodyPr wrap="square" lIns="0" tIns="0" rIns="0" bIns="0" rtlCol="0"/>
          <a:lstStyle/>
          <a:p>
            <a:endParaRPr/>
          </a:p>
        </p:txBody>
      </p:sp>
      <p:sp>
        <p:nvSpPr>
          <p:cNvPr id="386" name="object 386"/>
          <p:cNvSpPr/>
          <p:nvPr/>
        </p:nvSpPr>
        <p:spPr>
          <a:xfrm>
            <a:off x="5583301" y="3294126"/>
            <a:ext cx="117475" cy="62230"/>
          </a:xfrm>
          <a:custGeom>
            <a:avLst/>
            <a:gdLst/>
            <a:ahLst/>
            <a:cxnLst/>
            <a:rect l="l" t="t" r="r" b="b"/>
            <a:pathLst>
              <a:path w="117475" h="62229">
                <a:moveTo>
                  <a:pt x="116839" y="0"/>
                </a:moveTo>
                <a:lnTo>
                  <a:pt x="0" y="60960"/>
                </a:lnTo>
                <a:lnTo>
                  <a:pt x="2921" y="61849"/>
                </a:lnTo>
                <a:lnTo>
                  <a:pt x="117475" y="1777"/>
                </a:lnTo>
                <a:lnTo>
                  <a:pt x="116839" y="0"/>
                </a:lnTo>
                <a:close/>
              </a:path>
            </a:pathLst>
          </a:custGeom>
          <a:solidFill>
            <a:srgbClr val="000099"/>
          </a:solidFill>
        </p:spPr>
        <p:txBody>
          <a:bodyPr wrap="square" lIns="0" tIns="0" rIns="0" bIns="0" rtlCol="0"/>
          <a:lstStyle/>
          <a:p>
            <a:endParaRPr/>
          </a:p>
        </p:txBody>
      </p:sp>
      <p:sp>
        <p:nvSpPr>
          <p:cNvPr id="387" name="object 387"/>
          <p:cNvSpPr/>
          <p:nvPr/>
        </p:nvSpPr>
        <p:spPr>
          <a:xfrm>
            <a:off x="5591175" y="3357498"/>
            <a:ext cx="241300" cy="71755"/>
          </a:xfrm>
          <a:custGeom>
            <a:avLst/>
            <a:gdLst/>
            <a:ahLst/>
            <a:cxnLst/>
            <a:rect l="l" t="t" r="r" b="b"/>
            <a:pathLst>
              <a:path w="241300" h="71754">
                <a:moveTo>
                  <a:pt x="3428" y="0"/>
                </a:moveTo>
                <a:lnTo>
                  <a:pt x="508" y="0"/>
                </a:lnTo>
                <a:lnTo>
                  <a:pt x="0" y="2412"/>
                </a:lnTo>
                <a:lnTo>
                  <a:pt x="241046" y="71500"/>
                </a:lnTo>
                <a:lnTo>
                  <a:pt x="241300" y="67055"/>
                </a:lnTo>
                <a:lnTo>
                  <a:pt x="3428" y="0"/>
                </a:lnTo>
                <a:close/>
              </a:path>
            </a:pathLst>
          </a:custGeom>
          <a:solidFill>
            <a:srgbClr val="000099"/>
          </a:solidFill>
        </p:spPr>
        <p:txBody>
          <a:bodyPr wrap="square" lIns="0" tIns="0" rIns="0" bIns="0" rtlCol="0"/>
          <a:lstStyle/>
          <a:p>
            <a:endParaRPr/>
          </a:p>
        </p:txBody>
      </p:sp>
      <p:sp>
        <p:nvSpPr>
          <p:cNvPr id="388" name="object 388"/>
          <p:cNvSpPr/>
          <p:nvPr/>
        </p:nvSpPr>
        <p:spPr>
          <a:xfrm>
            <a:off x="5830951" y="3352800"/>
            <a:ext cx="98425" cy="74930"/>
          </a:xfrm>
          <a:custGeom>
            <a:avLst/>
            <a:gdLst/>
            <a:ahLst/>
            <a:cxnLst/>
            <a:rect l="l" t="t" r="r" b="b"/>
            <a:pathLst>
              <a:path w="98425" h="74929">
                <a:moveTo>
                  <a:pt x="98298" y="0"/>
                </a:moveTo>
                <a:lnTo>
                  <a:pt x="0" y="72136"/>
                </a:lnTo>
                <a:lnTo>
                  <a:pt x="126" y="74675"/>
                </a:lnTo>
                <a:lnTo>
                  <a:pt x="1397" y="74675"/>
                </a:lnTo>
                <a:lnTo>
                  <a:pt x="98425" y="4699"/>
                </a:lnTo>
                <a:lnTo>
                  <a:pt x="98298" y="0"/>
                </a:lnTo>
                <a:close/>
              </a:path>
            </a:pathLst>
          </a:custGeom>
          <a:solidFill>
            <a:srgbClr val="000099"/>
          </a:solidFill>
        </p:spPr>
        <p:txBody>
          <a:bodyPr wrap="square" lIns="0" tIns="0" rIns="0" bIns="0" rtlCol="0"/>
          <a:lstStyle/>
          <a:p>
            <a:endParaRPr/>
          </a:p>
        </p:txBody>
      </p:sp>
      <p:sp>
        <p:nvSpPr>
          <p:cNvPr id="389" name="object 389"/>
          <p:cNvSpPr/>
          <p:nvPr/>
        </p:nvSpPr>
        <p:spPr>
          <a:xfrm>
            <a:off x="5940488" y="3222561"/>
            <a:ext cx="414337" cy="373062"/>
          </a:xfrm>
          <a:prstGeom prst="rect">
            <a:avLst/>
          </a:prstGeom>
          <a:blipFill>
            <a:blip r:embed="rId44" cstate="print"/>
            <a:stretch>
              <a:fillRect/>
            </a:stretch>
          </a:blipFill>
        </p:spPr>
        <p:txBody>
          <a:bodyPr wrap="square" lIns="0" tIns="0" rIns="0" bIns="0" rtlCol="0"/>
          <a:lstStyle/>
          <a:p>
            <a:endParaRPr/>
          </a:p>
        </p:txBody>
      </p:sp>
      <p:sp>
        <p:nvSpPr>
          <p:cNvPr id="390" name="object 390"/>
          <p:cNvSpPr/>
          <p:nvPr/>
        </p:nvSpPr>
        <p:spPr>
          <a:xfrm>
            <a:off x="6117082" y="3258439"/>
            <a:ext cx="195452" cy="170941"/>
          </a:xfrm>
          <a:prstGeom prst="rect">
            <a:avLst/>
          </a:prstGeom>
          <a:blipFill>
            <a:blip r:embed="rId45" cstate="print"/>
            <a:stretch>
              <a:fillRect/>
            </a:stretch>
          </a:blipFill>
        </p:spPr>
        <p:txBody>
          <a:bodyPr wrap="square" lIns="0" tIns="0" rIns="0" bIns="0" rtlCol="0"/>
          <a:lstStyle/>
          <a:p>
            <a:endParaRPr/>
          </a:p>
        </p:txBody>
      </p:sp>
      <p:sp>
        <p:nvSpPr>
          <p:cNvPr id="391" name="object 391"/>
          <p:cNvSpPr/>
          <p:nvPr/>
        </p:nvSpPr>
        <p:spPr>
          <a:xfrm>
            <a:off x="7327010" y="5666010"/>
            <a:ext cx="393783" cy="171011"/>
          </a:xfrm>
          <a:prstGeom prst="rect">
            <a:avLst/>
          </a:prstGeom>
          <a:blipFill>
            <a:blip r:embed="rId86" cstate="print"/>
            <a:stretch>
              <a:fillRect/>
            </a:stretch>
          </a:blipFill>
        </p:spPr>
        <p:txBody>
          <a:bodyPr wrap="square" lIns="0" tIns="0" rIns="0" bIns="0" rtlCol="0"/>
          <a:lstStyle/>
          <a:p>
            <a:endParaRPr/>
          </a:p>
        </p:txBody>
      </p:sp>
      <p:sp>
        <p:nvSpPr>
          <p:cNvPr id="392" name="object 392"/>
          <p:cNvSpPr/>
          <p:nvPr/>
        </p:nvSpPr>
        <p:spPr>
          <a:xfrm>
            <a:off x="7458075" y="5516626"/>
            <a:ext cx="313055" cy="208279"/>
          </a:xfrm>
          <a:custGeom>
            <a:avLst/>
            <a:gdLst/>
            <a:ahLst/>
            <a:cxnLst/>
            <a:rect l="l" t="t" r="r" b="b"/>
            <a:pathLst>
              <a:path w="313054" h="208279">
                <a:moveTo>
                  <a:pt x="56642" y="0"/>
                </a:moveTo>
                <a:lnTo>
                  <a:pt x="0" y="147599"/>
                </a:lnTo>
                <a:lnTo>
                  <a:pt x="251078" y="207899"/>
                </a:lnTo>
                <a:lnTo>
                  <a:pt x="312800" y="27051"/>
                </a:lnTo>
                <a:lnTo>
                  <a:pt x="56642" y="0"/>
                </a:lnTo>
                <a:close/>
              </a:path>
            </a:pathLst>
          </a:custGeom>
          <a:solidFill>
            <a:srgbClr val="163793"/>
          </a:solidFill>
        </p:spPr>
        <p:txBody>
          <a:bodyPr wrap="square" lIns="0" tIns="0" rIns="0" bIns="0" rtlCol="0"/>
          <a:lstStyle/>
          <a:p>
            <a:endParaRPr/>
          </a:p>
        </p:txBody>
      </p:sp>
      <p:sp>
        <p:nvSpPr>
          <p:cNvPr id="393" name="object 393"/>
          <p:cNvSpPr/>
          <p:nvPr/>
        </p:nvSpPr>
        <p:spPr>
          <a:xfrm>
            <a:off x="7458075" y="5516626"/>
            <a:ext cx="313055" cy="208279"/>
          </a:xfrm>
          <a:custGeom>
            <a:avLst/>
            <a:gdLst/>
            <a:ahLst/>
            <a:cxnLst/>
            <a:rect l="l" t="t" r="r" b="b"/>
            <a:pathLst>
              <a:path w="313054" h="208279">
                <a:moveTo>
                  <a:pt x="56642" y="0"/>
                </a:moveTo>
                <a:lnTo>
                  <a:pt x="0" y="147599"/>
                </a:lnTo>
                <a:lnTo>
                  <a:pt x="251078" y="207899"/>
                </a:lnTo>
                <a:lnTo>
                  <a:pt x="312800" y="27051"/>
                </a:lnTo>
                <a:lnTo>
                  <a:pt x="56642" y="0"/>
                </a:lnTo>
                <a:close/>
              </a:path>
            </a:pathLst>
          </a:custGeom>
          <a:ln w="9525">
            <a:solidFill>
              <a:srgbClr val="163793"/>
            </a:solidFill>
          </a:ln>
        </p:spPr>
        <p:txBody>
          <a:bodyPr wrap="square" lIns="0" tIns="0" rIns="0" bIns="0" rtlCol="0"/>
          <a:lstStyle/>
          <a:p>
            <a:endParaRPr/>
          </a:p>
        </p:txBody>
      </p:sp>
      <p:sp>
        <p:nvSpPr>
          <p:cNvPr id="394" name="object 394"/>
          <p:cNvSpPr/>
          <p:nvPr/>
        </p:nvSpPr>
        <p:spPr>
          <a:xfrm>
            <a:off x="7473950" y="5521325"/>
            <a:ext cx="284162" cy="190500"/>
          </a:xfrm>
          <a:prstGeom prst="rect">
            <a:avLst/>
          </a:prstGeom>
          <a:blipFill>
            <a:blip r:embed="rId87" cstate="print"/>
            <a:stretch>
              <a:fillRect/>
            </a:stretch>
          </a:blipFill>
        </p:spPr>
        <p:txBody>
          <a:bodyPr wrap="square" lIns="0" tIns="0" rIns="0" bIns="0" rtlCol="0"/>
          <a:lstStyle/>
          <a:p>
            <a:endParaRPr/>
          </a:p>
        </p:txBody>
      </p:sp>
      <p:sp>
        <p:nvSpPr>
          <p:cNvPr id="395" name="object 395"/>
          <p:cNvSpPr/>
          <p:nvPr/>
        </p:nvSpPr>
        <p:spPr>
          <a:xfrm>
            <a:off x="7515225" y="5510276"/>
            <a:ext cx="265175" cy="39624"/>
          </a:xfrm>
          <a:prstGeom prst="rect">
            <a:avLst/>
          </a:prstGeom>
          <a:blipFill>
            <a:blip r:embed="rId88" cstate="print"/>
            <a:stretch>
              <a:fillRect/>
            </a:stretch>
          </a:blipFill>
        </p:spPr>
        <p:txBody>
          <a:bodyPr wrap="square" lIns="0" tIns="0" rIns="0" bIns="0" rtlCol="0"/>
          <a:lstStyle/>
          <a:p>
            <a:endParaRPr/>
          </a:p>
        </p:txBody>
      </p:sp>
      <p:sp>
        <p:nvSpPr>
          <p:cNvPr id="396" name="object 396"/>
          <p:cNvSpPr/>
          <p:nvPr/>
        </p:nvSpPr>
        <p:spPr>
          <a:xfrm>
            <a:off x="7456551" y="5510276"/>
            <a:ext cx="73025" cy="161925"/>
          </a:xfrm>
          <a:custGeom>
            <a:avLst/>
            <a:gdLst/>
            <a:ahLst/>
            <a:cxnLst/>
            <a:rect l="l" t="t" r="r" b="b"/>
            <a:pathLst>
              <a:path w="73025" h="161925">
                <a:moveTo>
                  <a:pt x="60198" y="0"/>
                </a:moveTo>
                <a:lnTo>
                  <a:pt x="0" y="159804"/>
                </a:lnTo>
                <a:lnTo>
                  <a:pt x="11810" y="161861"/>
                </a:lnTo>
                <a:lnTo>
                  <a:pt x="73025" y="4318"/>
                </a:lnTo>
                <a:lnTo>
                  <a:pt x="60198" y="0"/>
                </a:lnTo>
                <a:close/>
              </a:path>
            </a:pathLst>
          </a:custGeom>
          <a:solidFill>
            <a:srgbClr val="000099"/>
          </a:solidFill>
        </p:spPr>
        <p:txBody>
          <a:bodyPr wrap="square" lIns="0" tIns="0" rIns="0" bIns="0" rtlCol="0"/>
          <a:lstStyle/>
          <a:p>
            <a:endParaRPr/>
          </a:p>
        </p:txBody>
      </p:sp>
      <p:sp>
        <p:nvSpPr>
          <p:cNvPr id="397" name="object 397"/>
          <p:cNvSpPr/>
          <p:nvPr/>
        </p:nvSpPr>
        <p:spPr>
          <a:xfrm>
            <a:off x="7699375" y="5538851"/>
            <a:ext cx="79375" cy="185674"/>
          </a:xfrm>
          <a:prstGeom prst="rect">
            <a:avLst/>
          </a:prstGeom>
          <a:blipFill>
            <a:blip r:embed="rId89" cstate="print"/>
            <a:stretch>
              <a:fillRect/>
            </a:stretch>
          </a:blipFill>
        </p:spPr>
        <p:txBody>
          <a:bodyPr wrap="square" lIns="0" tIns="0" rIns="0" bIns="0" rtlCol="0"/>
          <a:lstStyle/>
          <a:p>
            <a:endParaRPr/>
          </a:p>
        </p:txBody>
      </p:sp>
      <p:sp>
        <p:nvSpPr>
          <p:cNvPr id="398" name="object 398"/>
          <p:cNvSpPr/>
          <p:nvPr/>
        </p:nvSpPr>
        <p:spPr>
          <a:xfrm>
            <a:off x="7454900" y="5662612"/>
            <a:ext cx="270741" cy="63500"/>
          </a:xfrm>
          <a:prstGeom prst="rect">
            <a:avLst/>
          </a:prstGeom>
          <a:blipFill>
            <a:blip r:embed="rId90" cstate="print"/>
            <a:stretch>
              <a:fillRect/>
            </a:stretch>
          </a:blipFill>
        </p:spPr>
        <p:txBody>
          <a:bodyPr wrap="square" lIns="0" tIns="0" rIns="0" bIns="0" rtlCol="0"/>
          <a:lstStyle/>
          <a:p>
            <a:endParaRPr/>
          </a:p>
        </p:txBody>
      </p:sp>
      <p:sp>
        <p:nvSpPr>
          <p:cNvPr id="399" name="object 399"/>
          <p:cNvSpPr/>
          <p:nvPr/>
        </p:nvSpPr>
        <p:spPr>
          <a:xfrm>
            <a:off x="7707376" y="5540375"/>
            <a:ext cx="74930" cy="187325"/>
          </a:xfrm>
          <a:custGeom>
            <a:avLst/>
            <a:gdLst/>
            <a:ahLst/>
            <a:cxnLst/>
            <a:rect l="l" t="t" r="r" b="b"/>
            <a:pathLst>
              <a:path w="74929" h="187325">
                <a:moveTo>
                  <a:pt x="74549" y="0"/>
                </a:moveTo>
                <a:lnTo>
                  <a:pt x="72008" y="0"/>
                </a:lnTo>
                <a:lnTo>
                  <a:pt x="0" y="185966"/>
                </a:lnTo>
                <a:lnTo>
                  <a:pt x="7874" y="187325"/>
                </a:lnTo>
                <a:lnTo>
                  <a:pt x="74549" y="0"/>
                </a:lnTo>
                <a:close/>
              </a:path>
            </a:pathLst>
          </a:custGeom>
          <a:solidFill>
            <a:srgbClr val="4D4D4D"/>
          </a:solidFill>
        </p:spPr>
        <p:txBody>
          <a:bodyPr wrap="square" lIns="0" tIns="0" rIns="0" bIns="0" rtlCol="0"/>
          <a:lstStyle/>
          <a:p>
            <a:endParaRPr/>
          </a:p>
        </p:txBody>
      </p:sp>
      <p:sp>
        <p:nvSpPr>
          <p:cNvPr id="400" name="object 400"/>
          <p:cNvSpPr/>
          <p:nvPr/>
        </p:nvSpPr>
        <p:spPr>
          <a:xfrm>
            <a:off x="7454900" y="5672137"/>
            <a:ext cx="258825" cy="61912"/>
          </a:xfrm>
          <a:prstGeom prst="rect">
            <a:avLst/>
          </a:prstGeom>
          <a:blipFill>
            <a:blip r:embed="rId100" cstate="print"/>
            <a:stretch>
              <a:fillRect/>
            </a:stretch>
          </a:blipFill>
        </p:spPr>
        <p:txBody>
          <a:bodyPr wrap="square" lIns="0" tIns="0" rIns="0" bIns="0" rtlCol="0"/>
          <a:lstStyle/>
          <a:p>
            <a:endParaRPr/>
          </a:p>
        </p:txBody>
      </p:sp>
      <p:sp>
        <p:nvSpPr>
          <p:cNvPr id="401" name="object 401"/>
          <p:cNvSpPr/>
          <p:nvPr/>
        </p:nvSpPr>
        <p:spPr>
          <a:xfrm>
            <a:off x="7451725" y="5737225"/>
            <a:ext cx="87630" cy="38100"/>
          </a:xfrm>
          <a:custGeom>
            <a:avLst/>
            <a:gdLst/>
            <a:ahLst/>
            <a:cxnLst/>
            <a:rect l="l" t="t" r="r" b="b"/>
            <a:pathLst>
              <a:path w="87629" h="38100">
                <a:moveTo>
                  <a:pt x="34035" y="0"/>
                </a:moveTo>
                <a:lnTo>
                  <a:pt x="0" y="21323"/>
                </a:lnTo>
                <a:lnTo>
                  <a:pt x="54609" y="38100"/>
                </a:lnTo>
                <a:lnTo>
                  <a:pt x="87375" y="14452"/>
                </a:lnTo>
                <a:lnTo>
                  <a:pt x="34035" y="0"/>
                </a:lnTo>
                <a:close/>
              </a:path>
            </a:pathLst>
          </a:custGeom>
          <a:solidFill>
            <a:srgbClr val="000099"/>
          </a:solidFill>
        </p:spPr>
        <p:txBody>
          <a:bodyPr wrap="square" lIns="0" tIns="0" rIns="0" bIns="0" rtlCol="0"/>
          <a:lstStyle/>
          <a:p>
            <a:endParaRPr/>
          </a:p>
        </p:txBody>
      </p:sp>
      <p:sp>
        <p:nvSpPr>
          <p:cNvPr id="402" name="object 402"/>
          <p:cNvSpPr/>
          <p:nvPr/>
        </p:nvSpPr>
        <p:spPr>
          <a:xfrm>
            <a:off x="7453376" y="5738037"/>
            <a:ext cx="84327" cy="36233"/>
          </a:xfrm>
          <a:prstGeom prst="rect">
            <a:avLst/>
          </a:prstGeom>
          <a:blipFill>
            <a:blip r:embed="rId92" cstate="print"/>
            <a:stretch>
              <a:fillRect/>
            </a:stretch>
          </a:blipFill>
        </p:spPr>
        <p:txBody>
          <a:bodyPr wrap="square" lIns="0" tIns="0" rIns="0" bIns="0" rtlCol="0"/>
          <a:lstStyle/>
          <a:p>
            <a:endParaRPr/>
          </a:p>
        </p:txBody>
      </p:sp>
      <p:sp>
        <p:nvSpPr>
          <p:cNvPr id="403" name="object 403"/>
          <p:cNvSpPr/>
          <p:nvPr/>
        </p:nvSpPr>
        <p:spPr>
          <a:xfrm>
            <a:off x="7459598" y="5752134"/>
            <a:ext cx="30480" cy="12065"/>
          </a:xfrm>
          <a:custGeom>
            <a:avLst/>
            <a:gdLst/>
            <a:ahLst/>
            <a:cxnLst/>
            <a:rect l="l" t="t" r="r" b="b"/>
            <a:pathLst>
              <a:path w="30479" h="12064">
                <a:moveTo>
                  <a:pt x="8762" y="0"/>
                </a:moveTo>
                <a:lnTo>
                  <a:pt x="0" y="5130"/>
                </a:lnTo>
                <a:lnTo>
                  <a:pt x="21208" y="11658"/>
                </a:lnTo>
                <a:lnTo>
                  <a:pt x="29972" y="5829"/>
                </a:lnTo>
                <a:lnTo>
                  <a:pt x="8762" y="0"/>
                </a:lnTo>
                <a:close/>
              </a:path>
            </a:pathLst>
          </a:custGeom>
          <a:solidFill>
            <a:srgbClr val="009999"/>
          </a:solidFill>
        </p:spPr>
        <p:txBody>
          <a:bodyPr wrap="square" lIns="0" tIns="0" rIns="0" bIns="0" rtlCol="0"/>
          <a:lstStyle/>
          <a:p>
            <a:endParaRPr/>
          </a:p>
        </p:txBody>
      </p:sp>
      <p:sp>
        <p:nvSpPr>
          <p:cNvPr id="404" name="object 404"/>
          <p:cNvSpPr/>
          <p:nvPr/>
        </p:nvSpPr>
        <p:spPr>
          <a:xfrm>
            <a:off x="7458582" y="5757494"/>
            <a:ext cx="22860" cy="7620"/>
          </a:xfrm>
          <a:custGeom>
            <a:avLst/>
            <a:gdLst/>
            <a:ahLst/>
            <a:cxnLst/>
            <a:rect l="l" t="t" r="r" b="b"/>
            <a:pathLst>
              <a:path w="22859" h="7620">
                <a:moveTo>
                  <a:pt x="1397" y="0"/>
                </a:moveTo>
                <a:lnTo>
                  <a:pt x="0" y="1054"/>
                </a:lnTo>
                <a:lnTo>
                  <a:pt x="20827" y="7340"/>
                </a:lnTo>
                <a:lnTo>
                  <a:pt x="22478" y="6172"/>
                </a:lnTo>
                <a:lnTo>
                  <a:pt x="1397" y="0"/>
                </a:lnTo>
                <a:close/>
              </a:path>
            </a:pathLst>
          </a:custGeom>
          <a:solidFill>
            <a:srgbClr val="000099"/>
          </a:solidFill>
        </p:spPr>
        <p:txBody>
          <a:bodyPr wrap="square" lIns="0" tIns="0" rIns="0" bIns="0" rtlCol="0"/>
          <a:lstStyle/>
          <a:p>
            <a:endParaRPr/>
          </a:p>
        </p:txBody>
      </p:sp>
      <p:sp>
        <p:nvSpPr>
          <p:cNvPr id="405" name="object 405"/>
          <p:cNvSpPr/>
          <p:nvPr/>
        </p:nvSpPr>
        <p:spPr>
          <a:xfrm>
            <a:off x="7484236" y="5759589"/>
            <a:ext cx="30480" cy="12065"/>
          </a:xfrm>
          <a:custGeom>
            <a:avLst/>
            <a:gdLst/>
            <a:ahLst/>
            <a:cxnLst/>
            <a:rect l="l" t="t" r="r" b="b"/>
            <a:pathLst>
              <a:path w="30479" h="12064">
                <a:moveTo>
                  <a:pt x="8255" y="0"/>
                </a:moveTo>
                <a:lnTo>
                  <a:pt x="0" y="5359"/>
                </a:lnTo>
                <a:lnTo>
                  <a:pt x="21209" y="11887"/>
                </a:lnTo>
                <a:lnTo>
                  <a:pt x="29972" y="6070"/>
                </a:lnTo>
                <a:lnTo>
                  <a:pt x="8255" y="0"/>
                </a:lnTo>
                <a:close/>
              </a:path>
            </a:pathLst>
          </a:custGeom>
          <a:solidFill>
            <a:srgbClr val="009999"/>
          </a:solidFill>
        </p:spPr>
        <p:txBody>
          <a:bodyPr wrap="square" lIns="0" tIns="0" rIns="0" bIns="0" rtlCol="0"/>
          <a:lstStyle/>
          <a:p>
            <a:endParaRPr/>
          </a:p>
        </p:txBody>
      </p:sp>
      <p:sp>
        <p:nvSpPr>
          <p:cNvPr id="406" name="object 406"/>
          <p:cNvSpPr/>
          <p:nvPr/>
        </p:nvSpPr>
        <p:spPr>
          <a:xfrm>
            <a:off x="7483220" y="5765190"/>
            <a:ext cx="22860" cy="7620"/>
          </a:xfrm>
          <a:custGeom>
            <a:avLst/>
            <a:gdLst/>
            <a:ahLst/>
            <a:cxnLst/>
            <a:rect l="l" t="t" r="r" b="b"/>
            <a:pathLst>
              <a:path w="22859" h="7620">
                <a:moveTo>
                  <a:pt x="1397" y="0"/>
                </a:moveTo>
                <a:lnTo>
                  <a:pt x="0" y="1041"/>
                </a:lnTo>
                <a:lnTo>
                  <a:pt x="20827" y="7340"/>
                </a:lnTo>
                <a:lnTo>
                  <a:pt x="22478" y="6172"/>
                </a:lnTo>
                <a:lnTo>
                  <a:pt x="1397" y="0"/>
                </a:lnTo>
                <a:close/>
              </a:path>
            </a:pathLst>
          </a:custGeom>
          <a:solidFill>
            <a:srgbClr val="000099"/>
          </a:solidFill>
        </p:spPr>
        <p:txBody>
          <a:bodyPr wrap="square" lIns="0" tIns="0" rIns="0" bIns="0" rtlCol="0"/>
          <a:lstStyle/>
          <a:p>
            <a:endParaRPr/>
          </a:p>
        </p:txBody>
      </p:sp>
      <p:sp>
        <p:nvSpPr>
          <p:cNvPr id="407" name="object 407"/>
          <p:cNvSpPr/>
          <p:nvPr/>
        </p:nvSpPr>
        <p:spPr>
          <a:xfrm>
            <a:off x="7600950" y="5743575"/>
            <a:ext cx="106680" cy="81280"/>
          </a:xfrm>
          <a:custGeom>
            <a:avLst/>
            <a:gdLst/>
            <a:ahLst/>
            <a:cxnLst/>
            <a:rect l="l" t="t" r="r" b="b"/>
            <a:pathLst>
              <a:path w="106679" h="81279">
                <a:moveTo>
                  <a:pt x="106425" y="0"/>
                </a:moveTo>
                <a:lnTo>
                  <a:pt x="380" y="75437"/>
                </a:lnTo>
                <a:lnTo>
                  <a:pt x="0" y="80962"/>
                </a:lnTo>
                <a:lnTo>
                  <a:pt x="106045" y="6134"/>
                </a:lnTo>
                <a:lnTo>
                  <a:pt x="106425" y="0"/>
                </a:lnTo>
                <a:close/>
              </a:path>
            </a:pathLst>
          </a:custGeom>
          <a:solidFill>
            <a:srgbClr val="000099"/>
          </a:solidFill>
        </p:spPr>
        <p:txBody>
          <a:bodyPr wrap="square" lIns="0" tIns="0" rIns="0" bIns="0" rtlCol="0"/>
          <a:lstStyle/>
          <a:p>
            <a:endParaRPr/>
          </a:p>
        </p:txBody>
      </p:sp>
      <p:sp>
        <p:nvSpPr>
          <p:cNvPr id="408" name="object 408"/>
          <p:cNvSpPr/>
          <p:nvPr/>
        </p:nvSpPr>
        <p:spPr>
          <a:xfrm>
            <a:off x="7329551" y="5749925"/>
            <a:ext cx="271780" cy="73025"/>
          </a:xfrm>
          <a:custGeom>
            <a:avLst/>
            <a:gdLst/>
            <a:ahLst/>
            <a:cxnLst/>
            <a:rect l="l" t="t" r="r" b="b"/>
            <a:pathLst>
              <a:path w="271779" h="73025">
                <a:moveTo>
                  <a:pt x="3809" y="0"/>
                </a:moveTo>
                <a:lnTo>
                  <a:pt x="634" y="0"/>
                </a:lnTo>
                <a:lnTo>
                  <a:pt x="0" y="2425"/>
                </a:lnTo>
                <a:lnTo>
                  <a:pt x="271018" y="73025"/>
                </a:lnTo>
                <a:lnTo>
                  <a:pt x="271399" y="68478"/>
                </a:lnTo>
                <a:lnTo>
                  <a:pt x="3809" y="0"/>
                </a:lnTo>
                <a:close/>
              </a:path>
            </a:pathLst>
          </a:custGeom>
          <a:solidFill>
            <a:srgbClr val="000099"/>
          </a:solidFill>
        </p:spPr>
        <p:txBody>
          <a:bodyPr wrap="square" lIns="0" tIns="0" rIns="0" bIns="0" rtlCol="0"/>
          <a:lstStyle/>
          <a:p>
            <a:endParaRPr/>
          </a:p>
        </p:txBody>
      </p:sp>
      <p:sp>
        <p:nvSpPr>
          <p:cNvPr id="409" name="object 409"/>
          <p:cNvSpPr/>
          <p:nvPr/>
        </p:nvSpPr>
        <p:spPr>
          <a:xfrm>
            <a:off x="7331075" y="5743575"/>
            <a:ext cx="1905" cy="0"/>
          </a:xfrm>
          <a:custGeom>
            <a:avLst/>
            <a:gdLst/>
            <a:ahLst/>
            <a:cxnLst/>
            <a:rect l="l" t="t" r="r" b="b"/>
            <a:pathLst>
              <a:path w="1904">
                <a:moveTo>
                  <a:pt x="0" y="0"/>
                </a:moveTo>
                <a:lnTo>
                  <a:pt x="1650" y="0"/>
                </a:lnTo>
              </a:path>
            </a:pathLst>
          </a:custGeom>
          <a:ln w="15875">
            <a:solidFill>
              <a:srgbClr val="000099"/>
            </a:solidFill>
          </a:ln>
        </p:spPr>
        <p:txBody>
          <a:bodyPr wrap="square" lIns="0" tIns="0" rIns="0" bIns="0" rtlCol="0"/>
          <a:lstStyle/>
          <a:p>
            <a:endParaRPr/>
          </a:p>
        </p:txBody>
      </p:sp>
      <p:sp>
        <p:nvSpPr>
          <p:cNvPr id="410" name="object 410"/>
          <p:cNvSpPr/>
          <p:nvPr/>
        </p:nvSpPr>
        <p:spPr>
          <a:xfrm>
            <a:off x="7331075" y="5675312"/>
            <a:ext cx="125730" cy="62230"/>
          </a:xfrm>
          <a:custGeom>
            <a:avLst/>
            <a:gdLst/>
            <a:ahLst/>
            <a:cxnLst/>
            <a:rect l="l" t="t" r="r" b="b"/>
            <a:pathLst>
              <a:path w="125729" h="62229">
                <a:moveTo>
                  <a:pt x="124714" y="0"/>
                </a:moveTo>
                <a:lnTo>
                  <a:pt x="0" y="60998"/>
                </a:lnTo>
                <a:lnTo>
                  <a:pt x="3175" y="61912"/>
                </a:lnTo>
                <a:lnTo>
                  <a:pt x="125475" y="1841"/>
                </a:lnTo>
                <a:lnTo>
                  <a:pt x="124714" y="0"/>
                </a:lnTo>
                <a:close/>
              </a:path>
            </a:pathLst>
          </a:custGeom>
          <a:solidFill>
            <a:srgbClr val="000099"/>
          </a:solidFill>
        </p:spPr>
        <p:txBody>
          <a:bodyPr wrap="square" lIns="0" tIns="0" rIns="0" bIns="0" rtlCol="0"/>
          <a:lstStyle/>
          <a:p>
            <a:endParaRPr/>
          </a:p>
        </p:txBody>
      </p:sp>
      <p:sp>
        <p:nvSpPr>
          <p:cNvPr id="411" name="object 411"/>
          <p:cNvSpPr/>
          <p:nvPr/>
        </p:nvSpPr>
        <p:spPr>
          <a:xfrm>
            <a:off x="7339076" y="5738812"/>
            <a:ext cx="257175" cy="71755"/>
          </a:xfrm>
          <a:custGeom>
            <a:avLst/>
            <a:gdLst/>
            <a:ahLst/>
            <a:cxnLst/>
            <a:rect l="l" t="t" r="r" b="b"/>
            <a:pathLst>
              <a:path w="257175" h="71754">
                <a:moveTo>
                  <a:pt x="3555" y="0"/>
                </a:moveTo>
                <a:lnTo>
                  <a:pt x="507" y="0"/>
                </a:lnTo>
                <a:lnTo>
                  <a:pt x="0" y="2374"/>
                </a:lnTo>
                <a:lnTo>
                  <a:pt x="256794" y="71437"/>
                </a:lnTo>
                <a:lnTo>
                  <a:pt x="257175" y="66992"/>
                </a:lnTo>
                <a:lnTo>
                  <a:pt x="3555" y="0"/>
                </a:lnTo>
                <a:close/>
              </a:path>
            </a:pathLst>
          </a:custGeom>
          <a:solidFill>
            <a:srgbClr val="000099"/>
          </a:solidFill>
        </p:spPr>
        <p:txBody>
          <a:bodyPr wrap="square" lIns="0" tIns="0" rIns="0" bIns="0" rtlCol="0"/>
          <a:lstStyle/>
          <a:p>
            <a:endParaRPr/>
          </a:p>
        </p:txBody>
      </p:sp>
      <p:sp>
        <p:nvSpPr>
          <p:cNvPr id="412" name="object 412"/>
          <p:cNvSpPr/>
          <p:nvPr/>
        </p:nvSpPr>
        <p:spPr>
          <a:xfrm>
            <a:off x="7596251" y="5734050"/>
            <a:ext cx="104775" cy="74930"/>
          </a:xfrm>
          <a:custGeom>
            <a:avLst/>
            <a:gdLst/>
            <a:ahLst/>
            <a:cxnLst/>
            <a:rect l="l" t="t" r="r" b="b"/>
            <a:pathLst>
              <a:path w="104775" h="74929">
                <a:moveTo>
                  <a:pt x="104648" y="0"/>
                </a:moveTo>
                <a:lnTo>
                  <a:pt x="0" y="72136"/>
                </a:lnTo>
                <a:lnTo>
                  <a:pt x="126" y="74612"/>
                </a:lnTo>
                <a:lnTo>
                  <a:pt x="1397" y="74612"/>
                </a:lnTo>
                <a:lnTo>
                  <a:pt x="104775" y="4648"/>
                </a:lnTo>
                <a:lnTo>
                  <a:pt x="104648" y="0"/>
                </a:lnTo>
                <a:close/>
              </a:path>
            </a:pathLst>
          </a:custGeom>
          <a:solidFill>
            <a:srgbClr val="000099"/>
          </a:solidFill>
        </p:spPr>
        <p:txBody>
          <a:bodyPr wrap="square" lIns="0" tIns="0" rIns="0" bIns="0" rtlCol="0"/>
          <a:lstStyle/>
          <a:p>
            <a:endParaRPr/>
          </a:p>
        </p:txBody>
      </p:sp>
      <p:sp>
        <p:nvSpPr>
          <p:cNvPr id="413" name="object 413"/>
          <p:cNvSpPr/>
          <p:nvPr/>
        </p:nvSpPr>
        <p:spPr>
          <a:xfrm>
            <a:off x="6353175" y="2569207"/>
            <a:ext cx="386782" cy="94450"/>
          </a:xfrm>
          <a:prstGeom prst="rect">
            <a:avLst/>
          </a:prstGeom>
          <a:blipFill>
            <a:blip r:embed="rId101" cstate="print"/>
            <a:stretch>
              <a:fillRect/>
            </a:stretch>
          </a:blipFill>
        </p:spPr>
        <p:txBody>
          <a:bodyPr wrap="square" lIns="0" tIns="0" rIns="0" bIns="0" rtlCol="0"/>
          <a:lstStyle/>
          <a:p>
            <a:endParaRPr/>
          </a:p>
        </p:txBody>
      </p:sp>
      <p:sp>
        <p:nvSpPr>
          <p:cNvPr id="414" name="object 414"/>
          <p:cNvSpPr/>
          <p:nvPr/>
        </p:nvSpPr>
        <p:spPr>
          <a:xfrm>
            <a:off x="6353175" y="2569207"/>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415" name="object 415"/>
          <p:cNvSpPr/>
          <p:nvPr/>
        </p:nvSpPr>
        <p:spPr>
          <a:xfrm>
            <a:off x="6353175" y="2558337"/>
            <a:ext cx="388937" cy="59005"/>
          </a:xfrm>
          <a:prstGeom prst="rect">
            <a:avLst/>
          </a:prstGeom>
          <a:blipFill>
            <a:blip r:embed="rId102" cstate="print"/>
            <a:stretch>
              <a:fillRect/>
            </a:stretch>
          </a:blipFill>
        </p:spPr>
        <p:txBody>
          <a:bodyPr wrap="square" lIns="0" tIns="0" rIns="0" bIns="0" rtlCol="0"/>
          <a:lstStyle/>
          <a:p>
            <a:endParaRPr/>
          </a:p>
        </p:txBody>
      </p:sp>
      <p:sp>
        <p:nvSpPr>
          <p:cNvPr id="416" name="object 416"/>
          <p:cNvSpPr/>
          <p:nvPr/>
        </p:nvSpPr>
        <p:spPr>
          <a:xfrm>
            <a:off x="6351651" y="2494117"/>
            <a:ext cx="387321" cy="110425"/>
          </a:xfrm>
          <a:prstGeom prst="rect">
            <a:avLst/>
          </a:prstGeom>
          <a:blipFill>
            <a:blip r:embed="rId103" cstate="print"/>
            <a:stretch>
              <a:fillRect/>
            </a:stretch>
          </a:blipFill>
        </p:spPr>
        <p:txBody>
          <a:bodyPr wrap="square" lIns="0" tIns="0" rIns="0" bIns="0" rtlCol="0"/>
          <a:lstStyle/>
          <a:p>
            <a:endParaRPr/>
          </a:p>
        </p:txBody>
      </p:sp>
      <p:sp>
        <p:nvSpPr>
          <p:cNvPr id="417" name="object 417"/>
          <p:cNvSpPr/>
          <p:nvPr/>
        </p:nvSpPr>
        <p:spPr>
          <a:xfrm>
            <a:off x="6351651" y="2494117"/>
            <a:ext cx="387350" cy="110489"/>
          </a:xfrm>
          <a:custGeom>
            <a:avLst/>
            <a:gdLst/>
            <a:ahLst/>
            <a:cxnLst/>
            <a:rect l="l" t="t" r="r" b="b"/>
            <a:pathLst>
              <a:path w="387350" h="110489">
                <a:moveTo>
                  <a:pt x="0" y="55280"/>
                </a:moveTo>
                <a:lnTo>
                  <a:pt x="33590" y="24042"/>
                </a:lnTo>
                <a:lnTo>
                  <a:pt x="71551" y="12207"/>
                </a:lnTo>
                <a:lnTo>
                  <a:pt x="120042" y="3934"/>
                </a:lnTo>
                <a:lnTo>
                  <a:pt x="176379" y="0"/>
                </a:lnTo>
                <a:lnTo>
                  <a:pt x="197679" y="213"/>
                </a:lnTo>
                <a:lnTo>
                  <a:pt x="237762" y="2079"/>
                </a:lnTo>
                <a:lnTo>
                  <a:pt x="290714" y="8131"/>
                </a:lnTo>
                <a:lnTo>
                  <a:pt x="333663" y="17539"/>
                </a:lnTo>
                <a:lnTo>
                  <a:pt x="372647" y="34229"/>
                </a:lnTo>
                <a:lnTo>
                  <a:pt x="387321" y="54313"/>
                </a:lnTo>
                <a:lnTo>
                  <a:pt x="386311" y="60190"/>
                </a:lnTo>
                <a:lnTo>
                  <a:pt x="353800" y="86210"/>
                </a:lnTo>
                <a:lnTo>
                  <a:pt x="315912" y="98158"/>
                </a:lnTo>
                <a:lnTo>
                  <a:pt x="267527" y="106472"/>
                </a:lnTo>
                <a:lnTo>
                  <a:pt x="211335" y="110425"/>
                </a:lnTo>
                <a:lnTo>
                  <a:pt x="189986" y="110215"/>
                </a:lnTo>
                <a:lnTo>
                  <a:pt x="149832" y="108366"/>
                </a:lnTo>
                <a:lnTo>
                  <a:pt x="96822" y="102358"/>
                </a:lnTo>
                <a:lnTo>
                  <a:pt x="53846" y="93010"/>
                </a:lnTo>
                <a:lnTo>
                  <a:pt x="14822" y="76402"/>
                </a:lnTo>
                <a:lnTo>
                  <a:pt x="0" y="55280"/>
                </a:lnTo>
                <a:close/>
              </a:path>
            </a:pathLst>
          </a:custGeom>
          <a:ln w="9525">
            <a:solidFill>
              <a:srgbClr val="163793"/>
            </a:solidFill>
          </a:ln>
        </p:spPr>
        <p:txBody>
          <a:bodyPr wrap="square" lIns="0" tIns="0" rIns="0" bIns="0" rtlCol="0"/>
          <a:lstStyle/>
          <a:p>
            <a:endParaRPr/>
          </a:p>
        </p:txBody>
      </p:sp>
      <p:sp>
        <p:nvSpPr>
          <p:cNvPr id="418" name="object 418"/>
          <p:cNvSpPr/>
          <p:nvPr/>
        </p:nvSpPr>
        <p:spPr>
          <a:xfrm>
            <a:off x="6429375" y="2522601"/>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419" name="object 419"/>
          <p:cNvSpPr/>
          <p:nvPr/>
        </p:nvSpPr>
        <p:spPr>
          <a:xfrm>
            <a:off x="6439280" y="2522601"/>
            <a:ext cx="199390" cy="52069"/>
          </a:xfrm>
          <a:custGeom>
            <a:avLst/>
            <a:gdLst/>
            <a:ahLst/>
            <a:cxnLst/>
            <a:rect l="l" t="t" r="r" b="b"/>
            <a:pathLst>
              <a:path w="199390" h="52069">
                <a:moveTo>
                  <a:pt x="0" y="0"/>
                </a:moveTo>
                <a:lnTo>
                  <a:pt x="67818" y="0"/>
                </a:lnTo>
                <a:lnTo>
                  <a:pt x="135636" y="51815"/>
                </a:lnTo>
                <a:lnTo>
                  <a:pt x="199263" y="51815"/>
                </a:lnTo>
              </a:path>
            </a:pathLst>
          </a:custGeom>
          <a:ln w="12700">
            <a:solidFill>
              <a:srgbClr val="163793"/>
            </a:solidFill>
          </a:ln>
        </p:spPr>
        <p:txBody>
          <a:bodyPr wrap="square" lIns="0" tIns="0" rIns="0" bIns="0" rtlCol="0"/>
          <a:lstStyle/>
          <a:p>
            <a:endParaRPr/>
          </a:p>
        </p:txBody>
      </p:sp>
      <p:sp>
        <p:nvSpPr>
          <p:cNvPr id="420" name="object 420"/>
          <p:cNvSpPr/>
          <p:nvPr/>
        </p:nvSpPr>
        <p:spPr>
          <a:xfrm>
            <a:off x="6353175" y="2545842"/>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421" name="object 421"/>
          <p:cNvSpPr/>
          <p:nvPr/>
        </p:nvSpPr>
        <p:spPr>
          <a:xfrm>
            <a:off x="6739001" y="2549398"/>
            <a:ext cx="0" cy="73660"/>
          </a:xfrm>
          <a:custGeom>
            <a:avLst/>
            <a:gdLst/>
            <a:ahLst/>
            <a:cxnLst/>
            <a:rect l="l" t="t" r="r" b="b"/>
            <a:pathLst>
              <a:path h="73660">
                <a:moveTo>
                  <a:pt x="0" y="0"/>
                </a:moveTo>
                <a:lnTo>
                  <a:pt x="0" y="73278"/>
                </a:lnTo>
              </a:path>
            </a:pathLst>
          </a:custGeom>
          <a:ln w="9525">
            <a:solidFill>
              <a:srgbClr val="163793"/>
            </a:solidFill>
          </a:ln>
        </p:spPr>
        <p:txBody>
          <a:bodyPr wrap="square" lIns="0" tIns="0" rIns="0" bIns="0" rtlCol="0"/>
          <a:lstStyle/>
          <a:p>
            <a:endParaRPr/>
          </a:p>
        </p:txBody>
      </p:sp>
      <p:sp>
        <p:nvSpPr>
          <p:cNvPr id="422" name="object 422"/>
          <p:cNvSpPr/>
          <p:nvPr/>
        </p:nvSpPr>
        <p:spPr>
          <a:xfrm>
            <a:off x="6053201" y="3716906"/>
            <a:ext cx="386781" cy="94575"/>
          </a:xfrm>
          <a:prstGeom prst="rect">
            <a:avLst/>
          </a:prstGeom>
          <a:blipFill>
            <a:blip r:embed="rId104" cstate="print"/>
            <a:stretch>
              <a:fillRect/>
            </a:stretch>
          </a:blipFill>
        </p:spPr>
        <p:txBody>
          <a:bodyPr wrap="square" lIns="0" tIns="0" rIns="0" bIns="0" rtlCol="0"/>
          <a:lstStyle/>
          <a:p>
            <a:endParaRPr/>
          </a:p>
        </p:txBody>
      </p:sp>
      <p:sp>
        <p:nvSpPr>
          <p:cNvPr id="423" name="object 423"/>
          <p:cNvSpPr/>
          <p:nvPr/>
        </p:nvSpPr>
        <p:spPr>
          <a:xfrm>
            <a:off x="6053201" y="3716906"/>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97" y="73162"/>
                </a:lnTo>
                <a:lnTo>
                  <a:pt x="315305" y="83885"/>
                </a:lnTo>
                <a:lnTo>
                  <a:pt x="266609" y="91198"/>
                </a:lnTo>
                <a:lnTo>
                  <a:pt x="210059" y="94575"/>
                </a:lnTo>
                <a:lnTo>
                  <a:pt x="188618" y="94384"/>
                </a:lnTo>
                <a:lnTo>
                  <a:pt x="148286" y="92738"/>
                </a:lnTo>
                <a:lnTo>
                  <a:pt x="95080" y="87419"/>
                </a:lnTo>
                <a:lnTo>
                  <a:pt x="52095" y="79170"/>
                </a:lnTo>
                <a:lnTo>
                  <a:pt x="13535" y="64572"/>
                </a:lnTo>
                <a:lnTo>
                  <a:pt x="0" y="47246"/>
                </a:lnTo>
                <a:close/>
              </a:path>
            </a:pathLst>
          </a:custGeom>
          <a:ln w="9525">
            <a:solidFill>
              <a:srgbClr val="163793"/>
            </a:solidFill>
          </a:ln>
        </p:spPr>
        <p:txBody>
          <a:bodyPr wrap="square" lIns="0" tIns="0" rIns="0" bIns="0" rtlCol="0"/>
          <a:lstStyle/>
          <a:p>
            <a:endParaRPr/>
          </a:p>
        </p:txBody>
      </p:sp>
      <p:sp>
        <p:nvSpPr>
          <p:cNvPr id="424" name="object 424"/>
          <p:cNvSpPr/>
          <p:nvPr/>
        </p:nvSpPr>
        <p:spPr>
          <a:xfrm>
            <a:off x="6053201" y="3706036"/>
            <a:ext cx="388937" cy="59005"/>
          </a:xfrm>
          <a:prstGeom prst="rect">
            <a:avLst/>
          </a:prstGeom>
          <a:blipFill>
            <a:blip r:embed="rId105" cstate="print"/>
            <a:stretch>
              <a:fillRect/>
            </a:stretch>
          </a:blipFill>
        </p:spPr>
        <p:txBody>
          <a:bodyPr wrap="square" lIns="0" tIns="0" rIns="0" bIns="0" rtlCol="0"/>
          <a:lstStyle/>
          <a:p>
            <a:endParaRPr/>
          </a:p>
        </p:txBody>
      </p:sp>
      <p:sp>
        <p:nvSpPr>
          <p:cNvPr id="425" name="object 425"/>
          <p:cNvSpPr/>
          <p:nvPr/>
        </p:nvSpPr>
        <p:spPr>
          <a:xfrm>
            <a:off x="6051589" y="3641940"/>
            <a:ext cx="387284" cy="110425"/>
          </a:xfrm>
          <a:prstGeom prst="rect">
            <a:avLst/>
          </a:prstGeom>
          <a:blipFill>
            <a:blip r:embed="rId106" cstate="print"/>
            <a:stretch>
              <a:fillRect/>
            </a:stretch>
          </a:blipFill>
        </p:spPr>
        <p:txBody>
          <a:bodyPr wrap="square" lIns="0" tIns="0" rIns="0" bIns="0" rtlCol="0"/>
          <a:lstStyle/>
          <a:p>
            <a:endParaRPr/>
          </a:p>
        </p:txBody>
      </p:sp>
      <p:sp>
        <p:nvSpPr>
          <p:cNvPr id="426" name="object 426"/>
          <p:cNvSpPr/>
          <p:nvPr/>
        </p:nvSpPr>
        <p:spPr>
          <a:xfrm>
            <a:off x="6051550" y="3641940"/>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427" name="object 427"/>
          <p:cNvSpPr/>
          <p:nvPr/>
        </p:nvSpPr>
        <p:spPr>
          <a:xfrm>
            <a:off x="6129401" y="3670300"/>
            <a:ext cx="219075" cy="52069"/>
          </a:xfrm>
          <a:custGeom>
            <a:avLst/>
            <a:gdLst/>
            <a:ahLst/>
            <a:cxnLst/>
            <a:rect l="l" t="t" r="r" b="b"/>
            <a:pathLst>
              <a:path w="219075" h="52070">
                <a:moveTo>
                  <a:pt x="0" y="51943"/>
                </a:moveTo>
                <a:lnTo>
                  <a:pt x="67818" y="51943"/>
                </a:lnTo>
                <a:lnTo>
                  <a:pt x="135636" y="0"/>
                </a:lnTo>
                <a:lnTo>
                  <a:pt x="219075" y="0"/>
                </a:lnTo>
              </a:path>
            </a:pathLst>
          </a:custGeom>
          <a:ln w="12700">
            <a:solidFill>
              <a:srgbClr val="163793"/>
            </a:solidFill>
          </a:ln>
        </p:spPr>
        <p:txBody>
          <a:bodyPr wrap="square" lIns="0" tIns="0" rIns="0" bIns="0" rtlCol="0"/>
          <a:lstStyle/>
          <a:p>
            <a:endParaRPr/>
          </a:p>
        </p:txBody>
      </p:sp>
      <p:sp>
        <p:nvSpPr>
          <p:cNvPr id="428" name="object 428"/>
          <p:cNvSpPr/>
          <p:nvPr/>
        </p:nvSpPr>
        <p:spPr>
          <a:xfrm>
            <a:off x="6139179" y="3670300"/>
            <a:ext cx="199390" cy="52069"/>
          </a:xfrm>
          <a:custGeom>
            <a:avLst/>
            <a:gdLst/>
            <a:ahLst/>
            <a:cxnLst/>
            <a:rect l="l" t="t" r="r" b="b"/>
            <a:pathLst>
              <a:path w="199389" h="52070">
                <a:moveTo>
                  <a:pt x="0" y="0"/>
                </a:moveTo>
                <a:lnTo>
                  <a:pt x="67945" y="0"/>
                </a:lnTo>
                <a:lnTo>
                  <a:pt x="135762" y="51943"/>
                </a:lnTo>
                <a:lnTo>
                  <a:pt x="199390" y="51943"/>
                </a:lnTo>
              </a:path>
            </a:pathLst>
          </a:custGeom>
          <a:ln w="12699">
            <a:solidFill>
              <a:srgbClr val="163793"/>
            </a:solidFill>
          </a:ln>
        </p:spPr>
        <p:txBody>
          <a:bodyPr wrap="square" lIns="0" tIns="0" rIns="0" bIns="0" rtlCol="0"/>
          <a:lstStyle/>
          <a:p>
            <a:endParaRPr/>
          </a:p>
        </p:txBody>
      </p:sp>
      <p:sp>
        <p:nvSpPr>
          <p:cNvPr id="429" name="object 429"/>
          <p:cNvSpPr/>
          <p:nvPr/>
        </p:nvSpPr>
        <p:spPr>
          <a:xfrm>
            <a:off x="6053201" y="3693540"/>
            <a:ext cx="0" cy="75565"/>
          </a:xfrm>
          <a:custGeom>
            <a:avLst/>
            <a:gdLst/>
            <a:ahLst/>
            <a:cxnLst/>
            <a:rect l="l" t="t" r="r" b="b"/>
            <a:pathLst>
              <a:path h="75564">
                <a:moveTo>
                  <a:pt x="0" y="0"/>
                </a:moveTo>
                <a:lnTo>
                  <a:pt x="0" y="75183"/>
                </a:lnTo>
              </a:path>
            </a:pathLst>
          </a:custGeom>
          <a:ln w="9525">
            <a:solidFill>
              <a:srgbClr val="163793"/>
            </a:solidFill>
          </a:ln>
        </p:spPr>
        <p:txBody>
          <a:bodyPr wrap="square" lIns="0" tIns="0" rIns="0" bIns="0" rtlCol="0"/>
          <a:lstStyle/>
          <a:p>
            <a:endParaRPr/>
          </a:p>
        </p:txBody>
      </p:sp>
      <p:sp>
        <p:nvSpPr>
          <p:cNvPr id="430" name="object 430"/>
          <p:cNvSpPr/>
          <p:nvPr/>
        </p:nvSpPr>
        <p:spPr>
          <a:xfrm>
            <a:off x="6438900" y="3697096"/>
            <a:ext cx="0" cy="73660"/>
          </a:xfrm>
          <a:custGeom>
            <a:avLst/>
            <a:gdLst/>
            <a:ahLst/>
            <a:cxnLst/>
            <a:rect l="l" t="t" r="r" b="b"/>
            <a:pathLst>
              <a:path h="73660">
                <a:moveTo>
                  <a:pt x="0" y="0"/>
                </a:moveTo>
                <a:lnTo>
                  <a:pt x="0" y="73405"/>
                </a:lnTo>
              </a:path>
            </a:pathLst>
          </a:custGeom>
          <a:ln w="9525">
            <a:solidFill>
              <a:srgbClr val="163793"/>
            </a:solidFill>
          </a:ln>
        </p:spPr>
        <p:txBody>
          <a:bodyPr wrap="square" lIns="0" tIns="0" rIns="0" bIns="0" rtlCol="0"/>
          <a:lstStyle/>
          <a:p>
            <a:endParaRPr/>
          </a:p>
        </p:txBody>
      </p:sp>
      <p:sp>
        <p:nvSpPr>
          <p:cNvPr id="431" name="object 431"/>
          <p:cNvSpPr/>
          <p:nvPr/>
        </p:nvSpPr>
        <p:spPr>
          <a:xfrm>
            <a:off x="5532189" y="3069844"/>
            <a:ext cx="50165" cy="71120"/>
          </a:xfrm>
          <a:custGeom>
            <a:avLst/>
            <a:gdLst/>
            <a:ahLst/>
            <a:cxnLst/>
            <a:rect l="l" t="t" r="r" b="b"/>
            <a:pathLst>
              <a:path w="50164" h="71119">
                <a:moveTo>
                  <a:pt x="50096" y="0"/>
                </a:moveTo>
                <a:lnTo>
                  <a:pt x="41534" y="4985"/>
                </a:lnTo>
                <a:lnTo>
                  <a:pt x="28956" y="12096"/>
                </a:lnTo>
                <a:lnTo>
                  <a:pt x="16069" y="20015"/>
                </a:lnTo>
                <a:lnTo>
                  <a:pt x="6577" y="27426"/>
                </a:lnTo>
                <a:lnTo>
                  <a:pt x="0" y="38713"/>
                </a:lnTo>
                <a:lnTo>
                  <a:pt x="1198" y="49490"/>
                </a:lnTo>
                <a:lnTo>
                  <a:pt x="11243" y="56908"/>
                </a:lnTo>
                <a:lnTo>
                  <a:pt x="24470" y="62898"/>
                </a:lnTo>
                <a:lnTo>
                  <a:pt x="37726" y="67570"/>
                </a:lnTo>
                <a:lnTo>
                  <a:pt x="47856" y="71038"/>
                </a:lnTo>
              </a:path>
            </a:pathLst>
          </a:custGeom>
          <a:ln w="19050">
            <a:solidFill>
              <a:srgbClr val="FF0000"/>
            </a:solidFill>
          </a:ln>
        </p:spPr>
        <p:txBody>
          <a:bodyPr wrap="square" lIns="0" tIns="0" rIns="0" bIns="0" rtlCol="0"/>
          <a:lstStyle/>
          <a:p>
            <a:endParaRPr/>
          </a:p>
        </p:txBody>
      </p:sp>
      <p:sp>
        <p:nvSpPr>
          <p:cNvPr id="432" name="object 432"/>
          <p:cNvSpPr/>
          <p:nvPr/>
        </p:nvSpPr>
        <p:spPr>
          <a:xfrm>
            <a:off x="5591418" y="3037839"/>
            <a:ext cx="171450" cy="107314"/>
          </a:xfrm>
          <a:custGeom>
            <a:avLst/>
            <a:gdLst/>
            <a:ahLst/>
            <a:cxnLst/>
            <a:rect l="l" t="t" r="r" b="b"/>
            <a:pathLst>
              <a:path w="171450" h="107314">
                <a:moveTo>
                  <a:pt x="103770" y="0"/>
                </a:moveTo>
                <a:lnTo>
                  <a:pt x="95213" y="3060"/>
                </a:lnTo>
                <a:lnTo>
                  <a:pt x="82963" y="7357"/>
                </a:lnTo>
                <a:lnTo>
                  <a:pt x="69212" y="12422"/>
                </a:lnTo>
                <a:lnTo>
                  <a:pt x="30417" y="30630"/>
                </a:lnTo>
                <a:lnTo>
                  <a:pt x="0" y="67085"/>
                </a:lnTo>
                <a:lnTo>
                  <a:pt x="225" y="78144"/>
                </a:lnTo>
                <a:lnTo>
                  <a:pt x="44093" y="98295"/>
                </a:lnTo>
                <a:lnTo>
                  <a:pt x="84783" y="103918"/>
                </a:lnTo>
                <a:lnTo>
                  <a:pt x="128267" y="106357"/>
                </a:lnTo>
                <a:lnTo>
                  <a:pt x="160649" y="107060"/>
                </a:lnTo>
                <a:lnTo>
                  <a:pt x="171233" y="105429"/>
                </a:lnTo>
                <a:lnTo>
                  <a:pt x="169880" y="102555"/>
                </a:lnTo>
              </a:path>
            </a:pathLst>
          </a:custGeom>
          <a:ln w="19050">
            <a:solidFill>
              <a:srgbClr val="FF0000"/>
            </a:solidFill>
          </a:ln>
        </p:spPr>
        <p:txBody>
          <a:bodyPr wrap="square" lIns="0" tIns="0" rIns="0" bIns="0" rtlCol="0"/>
          <a:lstStyle/>
          <a:p>
            <a:endParaRPr/>
          </a:p>
        </p:txBody>
      </p:sp>
      <p:sp>
        <p:nvSpPr>
          <p:cNvPr id="433" name="object 433"/>
          <p:cNvSpPr/>
          <p:nvPr/>
        </p:nvSpPr>
        <p:spPr>
          <a:xfrm>
            <a:off x="5653416" y="3044951"/>
            <a:ext cx="81915" cy="67945"/>
          </a:xfrm>
          <a:custGeom>
            <a:avLst/>
            <a:gdLst/>
            <a:ahLst/>
            <a:cxnLst/>
            <a:rect l="l" t="t" r="r" b="b"/>
            <a:pathLst>
              <a:path w="81914" h="67944">
                <a:moveTo>
                  <a:pt x="81903" y="0"/>
                </a:moveTo>
                <a:lnTo>
                  <a:pt x="73200" y="1797"/>
                </a:lnTo>
                <a:lnTo>
                  <a:pt x="55394" y="5473"/>
                </a:lnTo>
                <a:lnTo>
                  <a:pt x="40942" y="8458"/>
                </a:lnTo>
                <a:lnTo>
                  <a:pt x="33921" y="11719"/>
                </a:lnTo>
                <a:lnTo>
                  <a:pt x="20303" y="19121"/>
                </a:lnTo>
                <a:lnTo>
                  <a:pt x="6463" y="28076"/>
                </a:lnTo>
                <a:lnTo>
                  <a:pt x="0" y="40412"/>
                </a:lnTo>
                <a:lnTo>
                  <a:pt x="49" y="50431"/>
                </a:lnTo>
                <a:lnTo>
                  <a:pt x="6354" y="58439"/>
                </a:lnTo>
                <a:lnTo>
                  <a:pt x="19671" y="65053"/>
                </a:lnTo>
                <a:lnTo>
                  <a:pt x="31493" y="67308"/>
                </a:lnTo>
                <a:lnTo>
                  <a:pt x="47720" y="67603"/>
                </a:lnTo>
                <a:lnTo>
                  <a:pt x="61923" y="67170"/>
                </a:lnTo>
                <a:lnTo>
                  <a:pt x="73155" y="66469"/>
                </a:lnTo>
              </a:path>
            </a:pathLst>
          </a:custGeom>
          <a:ln w="19049">
            <a:solidFill>
              <a:srgbClr val="FF0000"/>
            </a:solidFill>
          </a:ln>
        </p:spPr>
        <p:txBody>
          <a:bodyPr wrap="square" lIns="0" tIns="0" rIns="0" bIns="0" rtlCol="0"/>
          <a:lstStyle/>
          <a:p>
            <a:endParaRPr/>
          </a:p>
        </p:txBody>
      </p:sp>
      <p:sp>
        <p:nvSpPr>
          <p:cNvPr id="434" name="object 434"/>
          <p:cNvSpPr/>
          <p:nvPr/>
        </p:nvSpPr>
        <p:spPr>
          <a:xfrm>
            <a:off x="5813256" y="3047881"/>
            <a:ext cx="66675" cy="59690"/>
          </a:xfrm>
          <a:custGeom>
            <a:avLst/>
            <a:gdLst/>
            <a:ahLst/>
            <a:cxnLst/>
            <a:rect l="l" t="t" r="r" b="b"/>
            <a:pathLst>
              <a:path w="66675" h="59689">
                <a:moveTo>
                  <a:pt x="676" y="59554"/>
                </a:moveTo>
                <a:lnTo>
                  <a:pt x="9470" y="56463"/>
                </a:lnTo>
                <a:lnTo>
                  <a:pt x="22571" y="52059"/>
                </a:lnTo>
                <a:lnTo>
                  <a:pt x="37218" y="46868"/>
                </a:lnTo>
                <a:lnTo>
                  <a:pt x="50645" y="41420"/>
                </a:lnTo>
                <a:lnTo>
                  <a:pt x="60089" y="36241"/>
                </a:lnTo>
                <a:lnTo>
                  <a:pt x="66318" y="25197"/>
                </a:lnTo>
                <a:lnTo>
                  <a:pt x="64624" y="14307"/>
                </a:lnTo>
                <a:lnTo>
                  <a:pt x="55023" y="9890"/>
                </a:lnTo>
                <a:lnTo>
                  <a:pt x="41978" y="6419"/>
                </a:lnTo>
                <a:lnTo>
                  <a:pt x="27270" y="3725"/>
                </a:lnTo>
                <a:lnTo>
                  <a:pt x="12683" y="1641"/>
                </a:lnTo>
                <a:lnTo>
                  <a:pt x="0" y="0"/>
                </a:lnTo>
              </a:path>
            </a:pathLst>
          </a:custGeom>
          <a:ln w="19049">
            <a:solidFill>
              <a:srgbClr val="FF0000"/>
            </a:solidFill>
          </a:ln>
        </p:spPr>
        <p:txBody>
          <a:bodyPr wrap="square" lIns="0" tIns="0" rIns="0" bIns="0" rtlCol="0"/>
          <a:lstStyle/>
          <a:p>
            <a:endParaRPr/>
          </a:p>
        </p:txBody>
      </p:sp>
      <p:sp>
        <p:nvSpPr>
          <p:cNvPr id="435" name="object 435"/>
          <p:cNvSpPr/>
          <p:nvPr/>
        </p:nvSpPr>
        <p:spPr>
          <a:xfrm>
            <a:off x="5829322" y="3027804"/>
            <a:ext cx="126364" cy="84455"/>
          </a:xfrm>
          <a:custGeom>
            <a:avLst/>
            <a:gdLst/>
            <a:ahLst/>
            <a:cxnLst/>
            <a:rect l="l" t="t" r="r" b="b"/>
            <a:pathLst>
              <a:path w="126364" h="84455">
                <a:moveTo>
                  <a:pt x="66271" y="84457"/>
                </a:moveTo>
                <a:lnTo>
                  <a:pt x="103546" y="67163"/>
                </a:lnTo>
                <a:lnTo>
                  <a:pt x="126244" y="42393"/>
                </a:lnTo>
                <a:lnTo>
                  <a:pt x="126071" y="30580"/>
                </a:lnTo>
                <a:lnTo>
                  <a:pt x="80548" y="14352"/>
                </a:lnTo>
                <a:lnTo>
                  <a:pt x="38084" y="6498"/>
                </a:lnTo>
                <a:lnTo>
                  <a:pt x="10471" y="1778"/>
                </a:lnTo>
                <a:lnTo>
                  <a:pt x="0" y="0"/>
                </a:lnTo>
              </a:path>
            </a:pathLst>
          </a:custGeom>
          <a:ln w="19050">
            <a:solidFill>
              <a:srgbClr val="FF0000"/>
            </a:solidFill>
          </a:ln>
        </p:spPr>
        <p:txBody>
          <a:bodyPr wrap="square" lIns="0" tIns="0" rIns="0" bIns="0" rtlCol="0"/>
          <a:lstStyle/>
          <a:p>
            <a:endParaRPr/>
          </a:p>
        </p:txBody>
      </p:sp>
      <p:sp>
        <p:nvSpPr>
          <p:cNvPr id="436" name="object 436"/>
          <p:cNvSpPr/>
          <p:nvPr/>
        </p:nvSpPr>
        <p:spPr>
          <a:xfrm>
            <a:off x="5925127" y="3018149"/>
            <a:ext cx="120650" cy="99060"/>
          </a:xfrm>
          <a:custGeom>
            <a:avLst/>
            <a:gdLst/>
            <a:ahLst/>
            <a:cxnLst/>
            <a:rect l="l" t="t" r="r" b="b"/>
            <a:pathLst>
              <a:path w="120650" h="99060">
                <a:moveTo>
                  <a:pt x="60128" y="98938"/>
                </a:moveTo>
                <a:lnTo>
                  <a:pt x="97482" y="81589"/>
                </a:lnTo>
                <a:lnTo>
                  <a:pt x="120171" y="56848"/>
                </a:lnTo>
                <a:lnTo>
                  <a:pt x="120018" y="45027"/>
                </a:lnTo>
                <a:lnTo>
                  <a:pt x="113019" y="39895"/>
                </a:lnTo>
                <a:lnTo>
                  <a:pt x="102171" y="36486"/>
                </a:lnTo>
                <a:lnTo>
                  <a:pt x="85756" y="31407"/>
                </a:lnTo>
                <a:lnTo>
                  <a:pt x="75711" y="27721"/>
                </a:lnTo>
                <a:lnTo>
                  <a:pt x="63585" y="23282"/>
                </a:lnTo>
                <a:lnTo>
                  <a:pt x="50187" y="18381"/>
                </a:lnTo>
                <a:lnTo>
                  <a:pt x="36322" y="13310"/>
                </a:lnTo>
                <a:lnTo>
                  <a:pt x="22797" y="8362"/>
                </a:lnTo>
                <a:lnTo>
                  <a:pt x="10421" y="3828"/>
                </a:lnTo>
                <a:lnTo>
                  <a:pt x="0" y="0"/>
                </a:lnTo>
              </a:path>
            </a:pathLst>
          </a:custGeom>
          <a:ln w="19049">
            <a:solidFill>
              <a:srgbClr val="FF0000"/>
            </a:solidFill>
          </a:ln>
        </p:spPr>
        <p:txBody>
          <a:bodyPr wrap="square" lIns="0" tIns="0" rIns="0" bIns="0" rtlCol="0"/>
          <a:lstStyle/>
          <a:p>
            <a:endParaRPr/>
          </a:p>
        </p:txBody>
      </p:sp>
      <p:sp>
        <p:nvSpPr>
          <p:cNvPr id="437" name="object 437"/>
          <p:cNvSpPr/>
          <p:nvPr/>
        </p:nvSpPr>
        <p:spPr>
          <a:xfrm>
            <a:off x="6249542" y="4961509"/>
            <a:ext cx="613029" cy="139065"/>
          </a:xfrm>
          <a:prstGeom prst="rect">
            <a:avLst/>
          </a:prstGeom>
          <a:blipFill>
            <a:blip r:embed="rId107" cstate="print"/>
            <a:stretch>
              <a:fillRect/>
            </a:stretch>
          </a:blipFill>
        </p:spPr>
        <p:txBody>
          <a:bodyPr wrap="square" lIns="0" tIns="0" rIns="0" bIns="0" rtlCol="0"/>
          <a:lstStyle/>
          <a:p>
            <a:endParaRPr/>
          </a:p>
        </p:txBody>
      </p:sp>
      <p:sp>
        <p:nvSpPr>
          <p:cNvPr id="438" name="object 438"/>
          <p:cNvSpPr/>
          <p:nvPr/>
        </p:nvSpPr>
        <p:spPr>
          <a:xfrm>
            <a:off x="6249542" y="4961509"/>
            <a:ext cx="613410" cy="139065"/>
          </a:xfrm>
          <a:custGeom>
            <a:avLst/>
            <a:gdLst/>
            <a:ahLst/>
            <a:cxnLst/>
            <a:rect l="l" t="t" r="r" b="b"/>
            <a:pathLst>
              <a:path w="613409" h="139064">
                <a:moveTo>
                  <a:pt x="0" y="69596"/>
                </a:moveTo>
                <a:lnTo>
                  <a:pt x="34197" y="37593"/>
                </a:lnTo>
                <a:lnTo>
                  <a:pt x="73753" y="24285"/>
                </a:lnTo>
                <a:lnTo>
                  <a:pt x="125446" y="13415"/>
                </a:lnTo>
                <a:lnTo>
                  <a:pt x="165600" y="7759"/>
                </a:lnTo>
                <a:lnTo>
                  <a:pt x="209572" y="3543"/>
                </a:lnTo>
                <a:lnTo>
                  <a:pt x="256732" y="909"/>
                </a:lnTo>
                <a:lnTo>
                  <a:pt x="306451" y="0"/>
                </a:lnTo>
                <a:lnTo>
                  <a:pt x="331608" y="230"/>
                </a:lnTo>
                <a:lnTo>
                  <a:pt x="380157" y="2020"/>
                </a:lnTo>
                <a:lnTo>
                  <a:pt x="425827" y="5462"/>
                </a:lnTo>
                <a:lnTo>
                  <a:pt x="467987" y="10416"/>
                </a:lnTo>
                <a:lnTo>
                  <a:pt x="506009" y="16738"/>
                </a:lnTo>
                <a:lnTo>
                  <a:pt x="553905" y="28474"/>
                </a:lnTo>
                <a:lnTo>
                  <a:pt x="597409" y="47581"/>
                </a:lnTo>
                <a:lnTo>
                  <a:pt x="613029" y="69596"/>
                </a:lnTo>
                <a:lnTo>
                  <a:pt x="612013" y="75291"/>
                </a:lnTo>
                <a:lnTo>
                  <a:pt x="578828" y="101515"/>
                </a:lnTo>
                <a:lnTo>
                  <a:pt x="539263" y="114800"/>
                </a:lnTo>
                <a:lnTo>
                  <a:pt x="487555" y="125657"/>
                </a:lnTo>
                <a:lnTo>
                  <a:pt x="447385" y="131308"/>
                </a:lnTo>
                <a:lnTo>
                  <a:pt x="403391" y="135522"/>
                </a:lnTo>
                <a:lnTo>
                  <a:pt x="356203" y="138155"/>
                </a:lnTo>
                <a:lnTo>
                  <a:pt x="306451" y="139065"/>
                </a:lnTo>
                <a:lnTo>
                  <a:pt x="281311" y="138834"/>
                </a:lnTo>
                <a:lnTo>
                  <a:pt x="232793" y="137045"/>
                </a:lnTo>
                <a:lnTo>
                  <a:pt x="187148" y="133604"/>
                </a:lnTo>
                <a:lnTo>
                  <a:pt x="145006" y="128653"/>
                </a:lnTo>
                <a:lnTo>
                  <a:pt x="106998" y="122338"/>
                </a:lnTo>
                <a:lnTo>
                  <a:pt x="59114" y="110618"/>
                </a:lnTo>
                <a:lnTo>
                  <a:pt x="15618" y="91548"/>
                </a:lnTo>
                <a:lnTo>
                  <a:pt x="0" y="69596"/>
                </a:lnTo>
                <a:close/>
              </a:path>
            </a:pathLst>
          </a:custGeom>
          <a:ln w="9525">
            <a:solidFill>
              <a:srgbClr val="163793"/>
            </a:solidFill>
          </a:ln>
        </p:spPr>
        <p:txBody>
          <a:bodyPr wrap="square" lIns="0" tIns="0" rIns="0" bIns="0" rtlCol="0"/>
          <a:lstStyle/>
          <a:p>
            <a:endParaRPr/>
          </a:p>
        </p:txBody>
      </p:sp>
      <p:sp>
        <p:nvSpPr>
          <p:cNvPr id="439" name="object 439"/>
          <p:cNvSpPr/>
          <p:nvPr/>
        </p:nvSpPr>
        <p:spPr>
          <a:xfrm>
            <a:off x="6249542" y="4947488"/>
            <a:ext cx="616419" cy="84251"/>
          </a:xfrm>
          <a:prstGeom prst="rect">
            <a:avLst/>
          </a:prstGeom>
          <a:blipFill>
            <a:blip r:embed="rId108" cstate="print"/>
            <a:stretch>
              <a:fillRect/>
            </a:stretch>
          </a:blipFill>
        </p:spPr>
        <p:txBody>
          <a:bodyPr wrap="square" lIns="0" tIns="0" rIns="0" bIns="0" rtlCol="0"/>
          <a:lstStyle/>
          <a:p>
            <a:endParaRPr/>
          </a:p>
        </p:txBody>
      </p:sp>
      <p:sp>
        <p:nvSpPr>
          <p:cNvPr id="440" name="object 440"/>
          <p:cNvSpPr/>
          <p:nvPr/>
        </p:nvSpPr>
        <p:spPr>
          <a:xfrm>
            <a:off x="6248400" y="4852923"/>
            <a:ext cx="613028" cy="162178"/>
          </a:xfrm>
          <a:prstGeom prst="rect">
            <a:avLst/>
          </a:prstGeom>
          <a:blipFill>
            <a:blip r:embed="rId109" cstate="print"/>
            <a:stretch>
              <a:fillRect/>
            </a:stretch>
          </a:blipFill>
        </p:spPr>
        <p:txBody>
          <a:bodyPr wrap="square" lIns="0" tIns="0" rIns="0" bIns="0" rtlCol="0"/>
          <a:lstStyle/>
          <a:p>
            <a:endParaRPr/>
          </a:p>
        </p:txBody>
      </p:sp>
      <p:sp>
        <p:nvSpPr>
          <p:cNvPr id="441" name="object 441"/>
          <p:cNvSpPr/>
          <p:nvPr/>
        </p:nvSpPr>
        <p:spPr>
          <a:xfrm>
            <a:off x="6248400" y="4852923"/>
            <a:ext cx="613410" cy="162560"/>
          </a:xfrm>
          <a:custGeom>
            <a:avLst/>
            <a:gdLst/>
            <a:ahLst/>
            <a:cxnLst/>
            <a:rect l="l" t="t" r="r" b="b"/>
            <a:pathLst>
              <a:path w="613409" h="162560">
                <a:moveTo>
                  <a:pt x="0" y="81152"/>
                </a:moveTo>
                <a:lnTo>
                  <a:pt x="24096" y="49559"/>
                </a:lnTo>
                <a:lnTo>
                  <a:pt x="59159" y="33220"/>
                </a:lnTo>
                <a:lnTo>
                  <a:pt x="107071" y="19531"/>
                </a:lnTo>
                <a:lnTo>
                  <a:pt x="145097" y="12155"/>
                </a:lnTo>
                <a:lnTo>
                  <a:pt x="187255" y="6375"/>
                </a:lnTo>
                <a:lnTo>
                  <a:pt x="232912" y="2357"/>
                </a:lnTo>
                <a:lnTo>
                  <a:pt x="281437" y="268"/>
                </a:lnTo>
                <a:lnTo>
                  <a:pt x="306577" y="0"/>
                </a:lnTo>
                <a:lnTo>
                  <a:pt x="331717" y="268"/>
                </a:lnTo>
                <a:lnTo>
                  <a:pt x="380235" y="2357"/>
                </a:lnTo>
                <a:lnTo>
                  <a:pt x="425880" y="6375"/>
                </a:lnTo>
                <a:lnTo>
                  <a:pt x="468022" y="12155"/>
                </a:lnTo>
                <a:lnTo>
                  <a:pt x="506030" y="19531"/>
                </a:lnTo>
                <a:lnTo>
                  <a:pt x="553914" y="33220"/>
                </a:lnTo>
                <a:lnTo>
                  <a:pt x="588952" y="49559"/>
                </a:lnTo>
                <a:lnTo>
                  <a:pt x="613028" y="81152"/>
                </a:lnTo>
                <a:lnTo>
                  <a:pt x="612013" y="87792"/>
                </a:lnTo>
                <a:lnTo>
                  <a:pt x="578831" y="118369"/>
                </a:lnTo>
                <a:lnTo>
                  <a:pt x="539275" y="133865"/>
                </a:lnTo>
                <a:lnTo>
                  <a:pt x="487582" y="146532"/>
                </a:lnTo>
                <a:lnTo>
                  <a:pt x="447428" y="153126"/>
                </a:lnTo>
                <a:lnTo>
                  <a:pt x="403456" y="158043"/>
                </a:lnTo>
                <a:lnTo>
                  <a:pt x="356296" y="161117"/>
                </a:lnTo>
                <a:lnTo>
                  <a:pt x="306577" y="162178"/>
                </a:lnTo>
                <a:lnTo>
                  <a:pt x="281437" y="161910"/>
                </a:lnTo>
                <a:lnTo>
                  <a:pt x="232912" y="159821"/>
                </a:lnTo>
                <a:lnTo>
                  <a:pt x="187255" y="155805"/>
                </a:lnTo>
                <a:lnTo>
                  <a:pt x="145097" y="150028"/>
                </a:lnTo>
                <a:lnTo>
                  <a:pt x="107071" y="142659"/>
                </a:lnTo>
                <a:lnTo>
                  <a:pt x="59159" y="128986"/>
                </a:lnTo>
                <a:lnTo>
                  <a:pt x="24096" y="112672"/>
                </a:lnTo>
                <a:lnTo>
                  <a:pt x="0" y="81152"/>
                </a:lnTo>
                <a:close/>
              </a:path>
            </a:pathLst>
          </a:custGeom>
          <a:ln w="9525">
            <a:solidFill>
              <a:srgbClr val="163793"/>
            </a:solidFill>
          </a:ln>
        </p:spPr>
        <p:txBody>
          <a:bodyPr wrap="square" lIns="0" tIns="0" rIns="0" bIns="0" rtlCol="0"/>
          <a:lstStyle/>
          <a:p>
            <a:endParaRPr/>
          </a:p>
        </p:txBody>
      </p:sp>
      <p:sp>
        <p:nvSpPr>
          <p:cNvPr id="442" name="object 442"/>
          <p:cNvSpPr/>
          <p:nvPr/>
        </p:nvSpPr>
        <p:spPr>
          <a:xfrm>
            <a:off x="6372986" y="4893817"/>
            <a:ext cx="345440" cy="76835"/>
          </a:xfrm>
          <a:custGeom>
            <a:avLst/>
            <a:gdLst/>
            <a:ahLst/>
            <a:cxnLst/>
            <a:rect l="l" t="t" r="r" b="b"/>
            <a:pathLst>
              <a:path w="345440" h="76835">
                <a:moveTo>
                  <a:pt x="0" y="76580"/>
                </a:moveTo>
                <a:lnTo>
                  <a:pt x="106807" y="76580"/>
                </a:lnTo>
                <a:lnTo>
                  <a:pt x="213613" y="0"/>
                </a:lnTo>
                <a:lnTo>
                  <a:pt x="344932" y="0"/>
                </a:lnTo>
              </a:path>
            </a:pathLst>
          </a:custGeom>
          <a:ln w="28575">
            <a:solidFill>
              <a:srgbClr val="163793"/>
            </a:solidFill>
          </a:ln>
        </p:spPr>
        <p:txBody>
          <a:bodyPr wrap="square" lIns="0" tIns="0" rIns="0" bIns="0" rtlCol="0"/>
          <a:lstStyle/>
          <a:p>
            <a:endParaRPr/>
          </a:p>
        </p:txBody>
      </p:sp>
      <p:sp>
        <p:nvSpPr>
          <p:cNvPr id="443" name="object 443"/>
          <p:cNvSpPr/>
          <p:nvPr/>
        </p:nvSpPr>
        <p:spPr>
          <a:xfrm>
            <a:off x="6388608" y="4893817"/>
            <a:ext cx="314325" cy="76835"/>
          </a:xfrm>
          <a:custGeom>
            <a:avLst/>
            <a:gdLst/>
            <a:ahLst/>
            <a:cxnLst/>
            <a:rect l="l" t="t" r="r" b="b"/>
            <a:pathLst>
              <a:path w="314325" h="76835">
                <a:moveTo>
                  <a:pt x="0" y="0"/>
                </a:moveTo>
                <a:lnTo>
                  <a:pt x="106806" y="0"/>
                </a:lnTo>
                <a:lnTo>
                  <a:pt x="213613" y="76580"/>
                </a:lnTo>
                <a:lnTo>
                  <a:pt x="313816" y="76580"/>
                </a:lnTo>
              </a:path>
            </a:pathLst>
          </a:custGeom>
          <a:ln w="28575">
            <a:solidFill>
              <a:srgbClr val="163793"/>
            </a:solidFill>
          </a:ln>
        </p:spPr>
        <p:txBody>
          <a:bodyPr wrap="square" lIns="0" tIns="0" rIns="0" bIns="0" rtlCol="0"/>
          <a:lstStyle/>
          <a:p>
            <a:endParaRPr/>
          </a:p>
        </p:txBody>
      </p:sp>
      <p:sp>
        <p:nvSpPr>
          <p:cNvPr id="444" name="object 444"/>
          <p:cNvSpPr/>
          <p:nvPr/>
        </p:nvSpPr>
        <p:spPr>
          <a:xfrm>
            <a:off x="6249542" y="4930902"/>
            <a:ext cx="0" cy="108585"/>
          </a:xfrm>
          <a:custGeom>
            <a:avLst/>
            <a:gdLst/>
            <a:ahLst/>
            <a:cxnLst/>
            <a:rect l="l" t="t" r="r" b="b"/>
            <a:pathLst>
              <a:path h="108585">
                <a:moveTo>
                  <a:pt x="0" y="0"/>
                </a:moveTo>
                <a:lnTo>
                  <a:pt x="0" y="108458"/>
                </a:lnTo>
              </a:path>
            </a:pathLst>
          </a:custGeom>
          <a:ln w="9525">
            <a:solidFill>
              <a:srgbClr val="163793"/>
            </a:solidFill>
          </a:ln>
        </p:spPr>
        <p:txBody>
          <a:bodyPr wrap="square" lIns="0" tIns="0" rIns="0" bIns="0" rtlCol="0"/>
          <a:lstStyle/>
          <a:p>
            <a:endParaRPr/>
          </a:p>
        </p:txBody>
      </p:sp>
      <p:sp>
        <p:nvSpPr>
          <p:cNvPr id="445" name="object 445"/>
          <p:cNvSpPr/>
          <p:nvPr/>
        </p:nvSpPr>
        <p:spPr>
          <a:xfrm>
            <a:off x="6861429" y="4933441"/>
            <a:ext cx="0" cy="104775"/>
          </a:xfrm>
          <a:custGeom>
            <a:avLst/>
            <a:gdLst/>
            <a:ahLst/>
            <a:cxnLst/>
            <a:rect l="l" t="t" r="r" b="b"/>
            <a:pathLst>
              <a:path h="104775">
                <a:moveTo>
                  <a:pt x="0" y="0"/>
                </a:moveTo>
                <a:lnTo>
                  <a:pt x="0" y="104647"/>
                </a:lnTo>
              </a:path>
            </a:pathLst>
          </a:custGeom>
          <a:ln w="9525">
            <a:solidFill>
              <a:srgbClr val="163793"/>
            </a:solidFill>
          </a:ln>
        </p:spPr>
        <p:txBody>
          <a:bodyPr wrap="square" lIns="0" tIns="0" rIns="0" bIns="0" rtlCol="0"/>
          <a:lstStyle/>
          <a:p>
            <a:endParaRPr/>
          </a:p>
        </p:txBody>
      </p:sp>
      <p:sp>
        <p:nvSpPr>
          <p:cNvPr id="446" name="object 446"/>
          <p:cNvSpPr/>
          <p:nvPr/>
        </p:nvSpPr>
        <p:spPr>
          <a:xfrm>
            <a:off x="6970268" y="4618609"/>
            <a:ext cx="613028" cy="139065"/>
          </a:xfrm>
          <a:prstGeom prst="rect">
            <a:avLst/>
          </a:prstGeom>
          <a:blipFill>
            <a:blip r:embed="rId110" cstate="print"/>
            <a:stretch>
              <a:fillRect/>
            </a:stretch>
          </a:blipFill>
        </p:spPr>
        <p:txBody>
          <a:bodyPr wrap="square" lIns="0" tIns="0" rIns="0" bIns="0" rtlCol="0"/>
          <a:lstStyle/>
          <a:p>
            <a:endParaRPr/>
          </a:p>
        </p:txBody>
      </p:sp>
      <p:sp>
        <p:nvSpPr>
          <p:cNvPr id="447" name="object 447"/>
          <p:cNvSpPr/>
          <p:nvPr/>
        </p:nvSpPr>
        <p:spPr>
          <a:xfrm>
            <a:off x="6970268" y="4618609"/>
            <a:ext cx="613410" cy="139065"/>
          </a:xfrm>
          <a:custGeom>
            <a:avLst/>
            <a:gdLst/>
            <a:ahLst/>
            <a:cxnLst/>
            <a:rect l="l" t="t" r="r" b="b"/>
            <a:pathLst>
              <a:path w="613409" h="139064">
                <a:moveTo>
                  <a:pt x="0" y="69596"/>
                </a:moveTo>
                <a:lnTo>
                  <a:pt x="34197" y="37593"/>
                </a:lnTo>
                <a:lnTo>
                  <a:pt x="73753" y="24285"/>
                </a:lnTo>
                <a:lnTo>
                  <a:pt x="125446" y="13415"/>
                </a:lnTo>
                <a:lnTo>
                  <a:pt x="165600" y="7759"/>
                </a:lnTo>
                <a:lnTo>
                  <a:pt x="209572" y="3543"/>
                </a:lnTo>
                <a:lnTo>
                  <a:pt x="256732" y="909"/>
                </a:lnTo>
                <a:lnTo>
                  <a:pt x="306450" y="0"/>
                </a:lnTo>
                <a:lnTo>
                  <a:pt x="331608" y="230"/>
                </a:lnTo>
                <a:lnTo>
                  <a:pt x="380157" y="2020"/>
                </a:lnTo>
                <a:lnTo>
                  <a:pt x="425827" y="5462"/>
                </a:lnTo>
                <a:lnTo>
                  <a:pt x="467987" y="10416"/>
                </a:lnTo>
                <a:lnTo>
                  <a:pt x="506009" y="16738"/>
                </a:lnTo>
                <a:lnTo>
                  <a:pt x="553905" y="28474"/>
                </a:lnTo>
                <a:lnTo>
                  <a:pt x="597409" y="47581"/>
                </a:lnTo>
                <a:lnTo>
                  <a:pt x="613028" y="69596"/>
                </a:lnTo>
                <a:lnTo>
                  <a:pt x="612013" y="75291"/>
                </a:lnTo>
                <a:lnTo>
                  <a:pt x="578828" y="101515"/>
                </a:lnTo>
                <a:lnTo>
                  <a:pt x="539263" y="114800"/>
                </a:lnTo>
                <a:lnTo>
                  <a:pt x="487555" y="125657"/>
                </a:lnTo>
                <a:lnTo>
                  <a:pt x="447385" y="131308"/>
                </a:lnTo>
                <a:lnTo>
                  <a:pt x="403391" y="135522"/>
                </a:lnTo>
                <a:lnTo>
                  <a:pt x="356203" y="138155"/>
                </a:lnTo>
                <a:lnTo>
                  <a:pt x="306450" y="139065"/>
                </a:lnTo>
                <a:lnTo>
                  <a:pt x="281311" y="138834"/>
                </a:lnTo>
                <a:lnTo>
                  <a:pt x="232793" y="137045"/>
                </a:lnTo>
                <a:lnTo>
                  <a:pt x="187148" y="133604"/>
                </a:lnTo>
                <a:lnTo>
                  <a:pt x="145006" y="128653"/>
                </a:lnTo>
                <a:lnTo>
                  <a:pt x="106998" y="122338"/>
                </a:lnTo>
                <a:lnTo>
                  <a:pt x="59114" y="110618"/>
                </a:lnTo>
                <a:lnTo>
                  <a:pt x="15618" y="91548"/>
                </a:lnTo>
                <a:lnTo>
                  <a:pt x="0" y="69596"/>
                </a:lnTo>
                <a:close/>
              </a:path>
            </a:pathLst>
          </a:custGeom>
          <a:ln w="9525">
            <a:solidFill>
              <a:srgbClr val="163793"/>
            </a:solidFill>
          </a:ln>
        </p:spPr>
        <p:txBody>
          <a:bodyPr wrap="square" lIns="0" tIns="0" rIns="0" bIns="0" rtlCol="0"/>
          <a:lstStyle/>
          <a:p>
            <a:endParaRPr/>
          </a:p>
        </p:txBody>
      </p:sp>
      <p:sp>
        <p:nvSpPr>
          <p:cNvPr id="448" name="object 448"/>
          <p:cNvSpPr/>
          <p:nvPr/>
        </p:nvSpPr>
        <p:spPr>
          <a:xfrm>
            <a:off x="6970268" y="4604588"/>
            <a:ext cx="616419" cy="84251"/>
          </a:xfrm>
          <a:prstGeom prst="rect">
            <a:avLst/>
          </a:prstGeom>
          <a:blipFill>
            <a:blip r:embed="rId111" cstate="print"/>
            <a:stretch>
              <a:fillRect/>
            </a:stretch>
          </a:blipFill>
        </p:spPr>
        <p:txBody>
          <a:bodyPr wrap="square" lIns="0" tIns="0" rIns="0" bIns="0" rtlCol="0"/>
          <a:lstStyle/>
          <a:p>
            <a:endParaRPr/>
          </a:p>
        </p:txBody>
      </p:sp>
      <p:sp>
        <p:nvSpPr>
          <p:cNvPr id="449" name="object 449"/>
          <p:cNvSpPr/>
          <p:nvPr/>
        </p:nvSpPr>
        <p:spPr>
          <a:xfrm>
            <a:off x="6969125" y="4510023"/>
            <a:ext cx="613028" cy="162178"/>
          </a:xfrm>
          <a:prstGeom prst="rect">
            <a:avLst/>
          </a:prstGeom>
          <a:blipFill>
            <a:blip r:embed="rId112" cstate="print"/>
            <a:stretch>
              <a:fillRect/>
            </a:stretch>
          </a:blipFill>
        </p:spPr>
        <p:txBody>
          <a:bodyPr wrap="square" lIns="0" tIns="0" rIns="0" bIns="0" rtlCol="0"/>
          <a:lstStyle/>
          <a:p>
            <a:endParaRPr/>
          </a:p>
        </p:txBody>
      </p:sp>
      <p:sp>
        <p:nvSpPr>
          <p:cNvPr id="450" name="object 450"/>
          <p:cNvSpPr/>
          <p:nvPr/>
        </p:nvSpPr>
        <p:spPr>
          <a:xfrm>
            <a:off x="6969125" y="4510023"/>
            <a:ext cx="613410" cy="162560"/>
          </a:xfrm>
          <a:custGeom>
            <a:avLst/>
            <a:gdLst/>
            <a:ahLst/>
            <a:cxnLst/>
            <a:rect l="l" t="t" r="r" b="b"/>
            <a:pathLst>
              <a:path w="613409" h="162560">
                <a:moveTo>
                  <a:pt x="0" y="81152"/>
                </a:moveTo>
                <a:lnTo>
                  <a:pt x="24096" y="49559"/>
                </a:lnTo>
                <a:lnTo>
                  <a:pt x="59159" y="33220"/>
                </a:lnTo>
                <a:lnTo>
                  <a:pt x="107071" y="19531"/>
                </a:lnTo>
                <a:lnTo>
                  <a:pt x="145097" y="12155"/>
                </a:lnTo>
                <a:lnTo>
                  <a:pt x="187255" y="6375"/>
                </a:lnTo>
                <a:lnTo>
                  <a:pt x="232912" y="2357"/>
                </a:lnTo>
                <a:lnTo>
                  <a:pt x="281437" y="268"/>
                </a:lnTo>
                <a:lnTo>
                  <a:pt x="306577" y="0"/>
                </a:lnTo>
                <a:lnTo>
                  <a:pt x="331717" y="268"/>
                </a:lnTo>
                <a:lnTo>
                  <a:pt x="380235" y="2357"/>
                </a:lnTo>
                <a:lnTo>
                  <a:pt x="425880" y="6375"/>
                </a:lnTo>
                <a:lnTo>
                  <a:pt x="468022" y="12155"/>
                </a:lnTo>
                <a:lnTo>
                  <a:pt x="506030" y="19531"/>
                </a:lnTo>
                <a:lnTo>
                  <a:pt x="553914" y="33220"/>
                </a:lnTo>
                <a:lnTo>
                  <a:pt x="588952" y="49559"/>
                </a:lnTo>
                <a:lnTo>
                  <a:pt x="613028" y="81152"/>
                </a:lnTo>
                <a:lnTo>
                  <a:pt x="612013" y="87792"/>
                </a:lnTo>
                <a:lnTo>
                  <a:pt x="578831" y="118369"/>
                </a:lnTo>
                <a:lnTo>
                  <a:pt x="539275" y="133865"/>
                </a:lnTo>
                <a:lnTo>
                  <a:pt x="487582" y="146532"/>
                </a:lnTo>
                <a:lnTo>
                  <a:pt x="447428" y="153126"/>
                </a:lnTo>
                <a:lnTo>
                  <a:pt x="403456" y="158043"/>
                </a:lnTo>
                <a:lnTo>
                  <a:pt x="356296" y="161117"/>
                </a:lnTo>
                <a:lnTo>
                  <a:pt x="306577" y="162178"/>
                </a:lnTo>
                <a:lnTo>
                  <a:pt x="281437" y="161910"/>
                </a:lnTo>
                <a:lnTo>
                  <a:pt x="232912" y="159821"/>
                </a:lnTo>
                <a:lnTo>
                  <a:pt x="187255" y="155805"/>
                </a:lnTo>
                <a:lnTo>
                  <a:pt x="145097" y="150028"/>
                </a:lnTo>
                <a:lnTo>
                  <a:pt x="107071" y="142659"/>
                </a:lnTo>
                <a:lnTo>
                  <a:pt x="59159" y="128986"/>
                </a:lnTo>
                <a:lnTo>
                  <a:pt x="24096" y="112672"/>
                </a:lnTo>
                <a:lnTo>
                  <a:pt x="0" y="81152"/>
                </a:lnTo>
                <a:close/>
              </a:path>
            </a:pathLst>
          </a:custGeom>
          <a:ln w="9525">
            <a:solidFill>
              <a:srgbClr val="163793"/>
            </a:solidFill>
          </a:ln>
        </p:spPr>
        <p:txBody>
          <a:bodyPr wrap="square" lIns="0" tIns="0" rIns="0" bIns="0" rtlCol="0"/>
          <a:lstStyle/>
          <a:p>
            <a:endParaRPr/>
          </a:p>
        </p:txBody>
      </p:sp>
      <p:sp>
        <p:nvSpPr>
          <p:cNvPr id="451" name="object 451"/>
          <p:cNvSpPr/>
          <p:nvPr/>
        </p:nvSpPr>
        <p:spPr>
          <a:xfrm>
            <a:off x="7093711" y="4550917"/>
            <a:ext cx="345440" cy="76835"/>
          </a:xfrm>
          <a:custGeom>
            <a:avLst/>
            <a:gdLst/>
            <a:ahLst/>
            <a:cxnLst/>
            <a:rect l="l" t="t" r="r" b="b"/>
            <a:pathLst>
              <a:path w="345440" h="76835">
                <a:moveTo>
                  <a:pt x="0" y="76580"/>
                </a:moveTo>
                <a:lnTo>
                  <a:pt x="106807" y="76580"/>
                </a:lnTo>
                <a:lnTo>
                  <a:pt x="213614" y="0"/>
                </a:lnTo>
                <a:lnTo>
                  <a:pt x="344932" y="0"/>
                </a:lnTo>
              </a:path>
            </a:pathLst>
          </a:custGeom>
          <a:ln w="28575">
            <a:solidFill>
              <a:srgbClr val="163793"/>
            </a:solidFill>
          </a:ln>
        </p:spPr>
        <p:txBody>
          <a:bodyPr wrap="square" lIns="0" tIns="0" rIns="0" bIns="0" rtlCol="0"/>
          <a:lstStyle/>
          <a:p>
            <a:endParaRPr/>
          </a:p>
        </p:txBody>
      </p:sp>
      <p:sp>
        <p:nvSpPr>
          <p:cNvPr id="452" name="object 452"/>
          <p:cNvSpPr/>
          <p:nvPr/>
        </p:nvSpPr>
        <p:spPr>
          <a:xfrm>
            <a:off x="7109332" y="4550917"/>
            <a:ext cx="314325" cy="76835"/>
          </a:xfrm>
          <a:custGeom>
            <a:avLst/>
            <a:gdLst/>
            <a:ahLst/>
            <a:cxnLst/>
            <a:rect l="l" t="t" r="r" b="b"/>
            <a:pathLst>
              <a:path w="314325" h="76835">
                <a:moveTo>
                  <a:pt x="0" y="0"/>
                </a:moveTo>
                <a:lnTo>
                  <a:pt x="106807" y="0"/>
                </a:lnTo>
                <a:lnTo>
                  <a:pt x="213614" y="76580"/>
                </a:lnTo>
                <a:lnTo>
                  <a:pt x="313817" y="76580"/>
                </a:lnTo>
              </a:path>
            </a:pathLst>
          </a:custGeom>
          <a:ln w="28575">
            <a:solidFill>
              <a:srgbClr val="163793"/>
            </a:solidFill>
          </a:ln>
        </p:spPr>
        <p:txBody>
          <a:bodyPr wrap="square" lIns="0" tIns="0" rIns="0" bIns="0" rtlCol="0"/>
          <a:lstStyle/>
          <a:p>
            <a:endParaRPr/>
          </a:p>
        </p:txBody>
      </p:sp>
      <p:sp>
        <p:nvSpPr>
          <p:cNvPr id="453" name="object 453"/>
          <p:cNvSpPr/>
          <p:nvPr/>
        </p:nvSpPr>
        <p:spPr>
          <a:xfrm>
            <a:off x="6970268" y="4588002"/>
            <a:ext cx="0" cy="108585"/>
          </a:xfrm>
          <a:custGeom>
            <a:avLst/>
            <a:gdLst/>
            <a:ahLst/>
            <a:cxnLst/>
            <a:rect l="l" t="t" r="r" b="b"/>
            <a:pathLst>
              <a:path h="108585">
                <a:moveTo>
                  <a:pt x="0" y="0"/>
                </a:moveTo>
                <a:lnTo>
                  <a:pt x="0" y="108458"/>
                </a:lnTo>
              </a:path>
            </a:pathLst>
          </a:custGeom>
          <a:ln w="9525">
            <a:solidFill>
              <a:srgbClr val="163793"/>
            </a:solidFill>
          </a:ln>
        </p:spPr>
        <p:txBody>
          <a:bodyPr wrap="square" lIns="0" tIns="0" rIns="0" bIns="0" rtlCol="0"/>
          <a:lstStyle/>
          <a:p>
            <a:endParaRPr/>
          </a:p>
        </p:txBody>
      </p:sp>
      <p:sp>
        <p:nvSpPr>
          <p:cNvPr id="454" name="object 454"/>
          <p:cNvSpPr/>
          <p:nvPr/>
        </p:nvSpPr>
        <p:spPr>
          <a:xfrm>
            <a:off x="7582154" y="4590541"/>
            <a:ext cx="0" cy="104775"/>
          </a:xfrm>
          <a:custGeom>
            <a:avLst/>
            <a:gdLst/>
            <a:ahLst/>
            <a:cxnLst/>
            <a:rect l="l" t="t" r="r" b="b"/>
            <a:pathLst>
              <a:path h="104775">
                <a:moveTo>
                  <a:pt x="0" y="0"/>
                </a:moveTo>
                <a:lnTo>
                  <a:pt x="0" y="104647"/>
                </a:lnTo>
              </a:path>
            </a:pathLst>
          </a:custGeom>
          <a:ln w="9525">
            <a:solidFill>
              <a:srgbClr val="163793"/>
            </a:solidFill>
          </a:ln>
        </p:spPr>
        <p:txBody>
          <a:bodyPr wrap="square" lIns="0" tIns="0" rIns="0" bIns="0" rtlCol="0"/>
          <a:lstStyle/>
          <a:p>
            <a:endParaRPr/>
          </a:p>
        </p:txBody>
      </p:sp>
      <p:sp>
        <p:nvSpPr>
          <p:cNvPr id="455" name="object 455"/>
          <p:cNvSpPr/>
          <p:nvPr/>
        </p:nvSpPr>
        <p:spPr>
          <a:xfrm>
            <a:off x="7586218" y="4920234"/>
            <a:ext cx="613028" cy="139065"/>
          </a:xfrm>
          <a:prstGeom prst="rect">
            <a:avLst/>
          </a:prstGeom>
          <a:blipFill>
            <a:blip r:embed="rId110" cstate="print"/>
            <a:stretch>
              <a:fillRect/>
            </a:stretch>
          </a:blipFill>
        </p:spPr>
        <p:txBody>
          <a:bodyPr wrap="square" lIns="0" tIns="0" rIns="0" bIns="0" rtlCol="0"/>
          <a:lstStyle/>
          <a:p>
            <a:endParaRPr/>
          </a:p>
        </p:txBody>
      </p:sp>
      <p:sp>
        <p:nvSpPr>
          <p:cNvPr id="456" name="object 456"/>
          <p:cNvSpPr/>
          <p:nvPr/>
        </p:nvSpPr>
        <p:spPr>
          <a:xfrm>
            <a:off x="7586218" y="4920234"/>
            <a:ext cx="613410" cy="139065"/>
          </a:xfrm>
          <a:custGeom>
            <a:avLst/>
            <a:gdLst/>
            <a:ahLst/>
            <a:cxnLst/>
            <a:rect l="l" t="t" r="r" b="b"/>
            <a:pathLst>
              <a:path w="613409" h="139064">
                <a:moveTo>
                  <a:pt x="0" y="69596"/>
                </a:moveTo>
                <a:lnTo>
                  <a:pt x="34197" y="37593"/>
                </a:lnTo>
                <a:lnTo>
                  <a:pt x="73753" y="24285"/>
                </a:lnTo>
                <a:lnTo>
                  <a:pt x="125446" y="13415"/>
                </a:lnTo>
                <a:lnTo>
                  <a:pt x="165600" y="7759"/>
                </a:lnTo>
                <a:lnTo>
                  <a:pt x="209572" y="3543"/>
                </a:lnTo>
                <a:lnTo>
                  <a:pt x="256732" y="909"/>
                </a:lnTo>
                <a:lnTo>
                  <a:pt x="306450" y="0"/>
                </a:lnTo>
                <a:lnTo>
                  <a:pt x="331608" y="230"/>
                </a:lnTo>
                <a:lnTo>
                  <a:pt x="380157" y="2020"/>
                </a:lnTo>
                <a:lnTo>
                  <a:pt x="425827" y="5462"/>
                </a:lnTo>
                <a:lnTo>
                  <a:pt x="467987" y="10416"/>
                </a:lnTo>
                <a:lnTo>
                  <a:pt x="506009" y="16738"/>
                </a:lnTo>
                <a:lnTo>
                  <a:pt x="553905" y="28474"/>
                </a:lnTo>
                <a:lnTo>
                  <a:pt x="597409" y="47581"/>
                </a:lnTo>
                <a:lnTo>
                  <a:pt x="613028" y="69596"/>
                </a:lnTo>
                <a:lnTo>
                  <a:pt x="612013" y="75291"/>
                </a:lnTo>
                <a:lnTo>
                  <a:pt x="578828" y="101515"/>
                </a:lnTo>
                <a:lnTo>
                  <a:pt x="539263" y="114800"/>
                </a:lnTo>
                <a:lnTo>
                  <a:pt x="487555" y="125657"/>
                </a:lnTo>
                <a:lnTo>
                  <a:pt x="447385" y="131308"/>
                </a:lnTo>
                <a:lnTo>
                  <a:pt x="403391" y="135522"/>
                </a:lnTo>
                <a:lnTo>
                  <a:pt x="356203" y="138155"/>
                </a:lnTo>
                <a:lnTo>
                  <a:pt x="306450" y="139065"/>
                </a:lnTo>
                <a:lnTo>
                  <a:pt x="281311" y="138834"/>
                </a:lnTo>
                <a:lnTo>
                  <a:pt x="232793" y="137045"/>
                </a:lnTo>
                <a:lnTo>
                  <a:pt x="187148" y="133604"/>
                </a:lnTo>
                <a:lnTo>
                  <a:pt x="145006" y="128653"/>
                </a:lnTo>
                <a:lnTo>
                  <a:pt x="106998" y="122338"/>
                </a:lnTo>
                <a:lnTo>
                  <a:pt x="59114" y="110618"/>
                </a:lnTo>
                <a:lnTo>
                  <a:pt x="15618" y="91548"/>
                </a:lnTo>
                <a:lnTo>
                  <a:pt x="0" y="69596"/>
                </a:lnTo>
                <a:close/>
              </a:path>
            </a:pathLst>
          </a:custGeom>
          <a:ln w="9525">
            <a:solidFill>
              <a:srgbClr val="163793"/>
            </a:solidFill>
          </a:ln>
        </p:spPr>
        <p:txBody>
          <a:bodyPr wrap="square" lIns="0" tIns="0" rIns="0" bIns="0" rtlCol="0"/>
          <a:lstStyle/>
          <a:p>
            <a:endParaRPr/>
          </a:p>
        </p:txBody>
      </p:sp>
      <p:sp>
        <p:nvSpPr>
          <p:cNvPr id="457" name="object 457"/>
          <p:cNvSpPr/>
          <p:nvPr/>
        </p:nvSpPr>
        <p:spPr>
          <a:xfrm>
            <a:off x="7586218" y="4906213"/>
            <a:ext cx="616419" cy="84251"/>
          </a:xfrm>
          <a:prstGeom prst="rect">
            <a:avLst/>
          </a:prstGeom>
          <a:blipFill>
            <a:blip r:embed="rId111" cstate="print"/>
            <a:stretch>
              <a:fillRect/>
            </a:stretch>
          </a:blipFill>
        </p:spPr>
        <p:txBody>
          <a:bodyPr wrap="square" lIns="0" tIns="0" rIns="0" bIns="0" rtlCol="0"/>
          <a:lstStyle/>
          <a:p>
            <a:endParaRPr/>
          </a:p>
        </p:txBody>
      </p:sp>
      <p:sp>
        <p:nvSpPr>
          <p:cNvPr id="458" name="object 458"/>
          <p:cNvSpPr/>
          <p:nvPr/>
        </p:nvSpPr>
        <p:spPr>
          <a:xfrm>
            <a:off x="7585075" y="4811776"/>
            <a:ext cx="613028" cy="162051"/>
          </a:xfrm>
          <a:prstGeom prst="rect">
            <a:avLst/>
          </a:prstGeom>
          <a:blipFill>
            <a:blip r:embed="rId113" cstate="print"/>
            <a:stretch>
              <a:fillRect/>
            </a:stretch>
          </a:blipFill>
        </p:spPr>
        <p:txBody>
          <a:bodyPr wrap="square" lIns="0" tIns="0" rIns="0" bIns="0" rtlCol="0"/>
          <a:lstStyle/>
          <a:p>
            <a:endParaRPr/>
          </a:p>
        </p:txBody>
      </p:sp>
      <p:sp>
        <p:nvSpPr>
          <p:cNvPr id="459" name="object 459"/>
          <p:cNvSpPr/>
          <p:nvPr/>
        </p:nvSpPr>
        <p:spPr>
          <a:xfrm>
            <a:off x="7585075" y="4811776"/>
            <a:ext cx="613410" cy="162560"/>
          </a:xfrm>
          <a:custGeom>
            <a:avLst/>
            <a:gdLst/>
            <a:ahLst/>
            <a:cxnLst/>
            <a:rect l="l" t="t" r="r" b="b"/>
            <a:pathLst>
              <a:path w="613409" h="162560">
                <a:moveTo>
                  <a:pt x="0" y="81025"/>
                </a:moveTo>
                <a:lnTo>
                  <a:pt x="24096" y="49452"/>
                </a:lnTo>
                <a:lnTo>
                  <a:pt x="59159" y="33137"/>
                </a:lnTo>
                <a:lnTo>
                  <a:pt x="107071" y="19477"/>
                </a:lnTo>
                <a:lnTo>
                  <a:pt x="145097" y="12120"/>
                </a:lnTo>
                <a:lnTo>
                  <a:pt x="187255" y="6355"/>
                </a:lnTo>
                <a:lnTo>
                  <a:pt x="232912" y="2350"/>
                </a:lnTo>
                <a:lnTo>
                  <a:pt x="281437" y="268"/>
                </a:lnTo>
                <a:lnTo>
                  <a:pt x="306577" y="0"/>
                </a:lnTo>
                <a:lnTo>
                  <a:pt x="331717" y="268"/>
                </a:lnTo>
                <a:lnTo>
                  <a:pt x="380235" y="2350"/>
                </a:lnTo>
                <a:lnTo>
                  <a:pt x="425880" y="6355"/>
                </a:lnTo>
                <a:lnTo>
                  <a:pt x="468022" y="12120"/>
                </a:lnTo>
                <a:lnTo>
                  <a:pt x="506030" y="19477"/>
                </a:lnTo>
                <a:lnTo>
                  <a:pt x="553914" y="33137"/>
                </a:lnTo>
                <a:lnTo>
                  <a:pt x="588952" y="49452"/>
                </a:lnTo>
                <a:lnTo>
                  <a:pt x="613028" y="81025"/>
                </a:lnTo>
                <a:lnTo>
                  <a:pt x="612013" y="87665"/>
                </a:lnTo>
                <a:lnTo>
                  <a:pt x="578831" y="118242"/>
                </a:lnTo>
                <a:lnTo>
                  <a:pt x="539275" y="133738"/>
                </a:lnTo>
                <a:lnTo>
                  <a:pt x="487582" y="146405"/>
                </a:lnTo>
                <a:lnTo>
                  <a:pt x="447428" y="152999"/>
                </a:lnTo>
                <a:lnTo>
                  <a:pt x="403456" y="157916"/>
                </a:lnTo>
                <a:lnTo>
                  <a:pt x="356296" y="160990"/>
                </a:lnTo>
                <a:lnTo>
                  <a:pt x="306577" y="162051"/>
                </a:lnTo>
                <a:lnTo>
                  <a:pt x="281437" y="161783"/>
                </a:lnTo>
                <a:lnTo>
                  <a:pt x="232912" y="159694"/>
                </a:lnTo>
                <a:lnTo>
                  <a:pt x="187255" y="155678"/>
                </a:lnTo>
                <a:lnTo>
                  <a:pt x="145097" y="149901"/>
                </a:lnTo>
                <a:lnTo>
                  <a:pt x="107071" y="142532"/>
                </a:lnTo>
                <a:lnTo>
                  <a:pt x="59159" y="128859"/>
                </a:lnTo>
                <a:lnTo>
                  <a:pt x="24096" y="112545"/>
                </a:lnTo>
                <a:lnTo>
                  <a:pt x="0" y="81025"/>
                </a:lnTo>
                <a:close/>
              </a:path>
            </a:pathLst>
          </a:custGeom>
          <a:ln w="9525">
            <a:solidFill>
              <a:srgbClr val="163793"/>
            </a:solidFill>
          </a:ln>
        </p:spPr>
        <p:txBody>
          <a:bodyPr wrap="square" lIns="0" tIns="0" rIns="0" bIns="0" rtlCol="0"/>
          <a:lstStyle/>
          <a:p>
            <a:endParaRPr/>
          </a:p>
        </p:txBody>
      </p:sp>
      <p:sp>
        <p:nvSpPr>
          <p:cNvPr id="460" name="object 460"/>
          <p:cNvSpPr/>
          <p:nvPr/>
        </p:nvSpPr>
        <p:spPr>
          <a:xfrm>
            <a:off x="7709661" y="4852542"/>
            <a:ext cx="345440" cy="76835"/>
          </a:xfrm>
          <a:custGeom>
            <a:avLst/>
            <a:gdLst/>
            <a:ahLst/>
            <a:cxnLst/>
            <a:rect l="l" t="t" r="r" b="b"/>
            <a:pathLst>
              <a:path w="345440" h="76835">
                <a:moveTo>
                  <a:pt x="0" y="76580"/>
                </a:moveTo>
                <a:lnTo>
                  <a:pt x="106807" y="76580"/>
                </a:lnTo>
                <a:lnTo>
                  <a:pt x="213614" y="0"/>
                </a:lnTo>
                <a:lnTo>
                  <a:pt x="344932" y="0"/>
                </a:lnTo>
              </a:path>
            </a:pathLst>
          </a:custGeom>
          <a:ln w="28575">
            <a:solidFill>
              <a:srgbClr val="163793"/>
            </a:solidFill>
          </a:ln>
        </p:spPr>
        <p:txBody>
          <a:bodyPr wrap="square" lIns="0" tIns="0" rIns="0" bIns="0" rtlCol="0"/>
          <a:lstStyle/>
          <a:p>
            <a:endParaRPr/>
          </a:p>
        </p:txBody>
      </p:sp>
      <p:sp>
        <p:nvSpPr>
          <p:cNvPr id="461" name="object 461"/>
          <p:cNvSpPr/>
          <p:nvPr/>
        </p:nvSpPr>
        <p:spPr>
          <a:xfrm>
            <a:off x="7725282" y="4852542"/>
            <a:ext cx="314325" cy="76835"/>
          </a:xfrm>
          <a:custGeom>
            <a:avLst/>
            <a:gdLst/>
            <a:ahLst/>
            <a:cxnLst/>
            <a:rect l="l" t="t" r="r" b="b"/>
            <a:pathLst>
              <a:path w="314325" h="76835">
                <a:moveTo>
                  <a:pt x="0" y="0"/>
                </a:moveTo>
                <a:lnTo>
                  <a:pt x="106807" y="0"/>
                </a:lnTo>
                <a:lnTo>
                  <a:pt x="213614" y="76580"/>
                </a:lnTo>
                <a:lnTo>
                  <a:pt x="313817" y="76580"/>
                </a:lnTo>
              </a:path>
            </a:pathLst>
          </a:custGeom>
          <a:ln w="28575">
            <a:solidFill>
              <a:srgbClr val="163793"/>
            </a:solidFill>
          </a:ln>
        </p:spPr>
        <p:txBody>
          <a:bodyPr wrap="square" lIns="0" tIns="0" rIns="0" bIns="0" rtlCol="0"/>
          <a:lstStyle/>
          <a:p>
            <a:endParaRPr/>
          </a:p>
        </p:txBody>
      </p:sp>
      <p:sp>
        <p:nvSpPr>
          <p:cNvPr id="462" name="object 462"/>
          <p:cNvSpPr/>
          <p:nvPr/>
        </p:nvSpPr>
        <p:spPr>
          <a:xfrm>
            <a:off x="7586218" y="4889627"/>
            <a:ext cx="0" cy="108585"/>
          </a:xfrm>
          <a:custGeom>
            <a:avLst/>
            <a:gdLst/>
            <a:ahLst/>
            <a:cxnLst/>
            <a:rect l="l" t="t" r="r" b="b"/>
            <a:pathLst>
              <a:path h="108585">
                <a:moveTo>
                  <a:pt x="0" y="0"/>
                </a:moveTo>
                <a:lnTo>
                  <a:pt x="0" y="108458"/>
                </a:lnTo>
              </a:path>
            </a:pathLst>
          </a:custGeom>
          <a:ln w="9525">
            <a:solidFill>
              <a:srgbClr val="163793"/>
            </a:solidFill>
          </a:ln>
        </p:spPr>
        <p:txBody>
          <a:bodyPr wrap="square" lIns="0" tIns="0" rIns="0" bIns="0" rtlCol="0"/>
          <a:lstStyle/>
          <a:p>
            <a:endParaRPr/>
          </a:p>
        </p:txBody>
      </p:sp>
      <p:sp>
        <p:nvSpPr>
          <p:cNvPr id="463" name="object 463"/>
          <p:cNvSpPr/>
          <p:nvPr/>
        </p:nvSpPr>
        <p:spPr>
          <a:xfrm>
            <a:off x="8198104" y="4892166"/>
            <a:ext cx="0" cy="104775"/>
          </a:xfrm>
          <a:custGeom>
            <a:avLst/>
            <a:gdLst/>
            <a:ahLst/>
            <a:cxnLst/>
            <a:rect l="l" t="t" r="r" b="b"/>
            <a:pathLst>
              <a:path h="104775">
                <a:moveTo>
                  <a:pt x="0" y="0"/>
                </a:moveTo>
                <a:lnTo>
                  <a:pt x="0" y="104647"/>
                </a:lnTo>
              </a:path>
            </a:pathLst>
          </a:custGeom>
          <a:ln w="9525">
            <a:solidFill>
              <a:srgbClr val="163793"/>
            </a:solidFill>
          </a:ln>
        </p:spPr>
        <p:txBody>
          <a:bodyPr wrap="square" lIns="0" tIns="0" rIns="0" bIns="0" rtlCol="0"/>
          <a:lstStyle/>
          <a:p>
            <a:endParaRPr/>
          </a:p>
        </p:txBody>
      </p:sp>
      <p:sp>
        <p:nvSpPr>
          <p:cNvPr id="465" name="object 465"/>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466" name="object 46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326390">
              <a:lnSpc>
                <a:spcPct val="100000"/>
              </a:lnSpc>
            </a:pPr>
            <a:r>
              <a:rPr spc="-5" dirty="0"/>
              <a:t>接入网络</a:t>
            </a:r>
            <a:r>
              <a:rPr dirty="0">
                <a:latin typeface="Arial"/>
                <a:cs typeface="Arial"/>
              </a:rPr>
              <a:t>:</a:t>
            </a:r>
            <a:r>
              <a:rPr spc="10" dirty="0">
                <a:latin typeface="Arial"/>
                <a:cs typeface="Arial"/>
              </a:rPr>
              <a:t> </a:t>
            </a:r>
            <a:r>
              <a:rPr spc="-5" dirty="0"/>
              <a:t>数字用户线</a:t>
            </a:r>
            <a:r>
              <a:rPr spc="-15" dirty="0"/>
              <a:t>路</a:t>
            </a:r>
            <a:r>
              <a:rPr spc="-805" dirty="0"/>
              <a:t> </a:t>
            </a:r>
            <a:r>
              <a:rPr dirty="0">
                <a:latin typeface="Arial"/>
                <a:cs typeface="Arial"/>
              </a:rPr>
              <a:t>(DSL)</a:t>
            </a:r>
          </a:p>
        </p:txBody>
      </p:sp>
      <p:sp>
        <p:nvSpPr>
          <p:cNvPr id="3" name="object 3"/>
          <p:cNvSpPr/>
          <p:nvPr/>
        </p:nvSpPr>
        <p:spPr>
          <a:xfrm>
            <a:off x="4322978" y="1280874"/>
            <a:ext cx="2181860" cy="1447800"/>
          </a:xfrm>
          <a:custGeom>
            <a:avLst/>
            <a:gdLst/>
            <a:ahLst/>
            <a:cxnLst/>
            <a:rect l="l" t="t" r="r" b="b"/>
            <a:pathLst>
              <a:path w="2181859" h="1447800">
                <a:moveTo>
                  <a:pt x="1676858" y="1435100"/>
                </a:moveTo>
                <a:lnTo>
                  <a:pt x="786874" y="1435100"/>
                </a:lnTo>
                <a:lnTo>
                  <a:pt x="816687" y="1447800"/>
                </a:lnTo>
                <a:lnTo>
                  <a:pt x="1654699" y="1447800"/>
                </a:lnTo>
                <a:lnTo>
                  <a:pt x="1676858" y="1435100"/>
                </a:lnTo>
                <a:close/>
              </a:path>
              <a:path w="2181859" h="1447800">
                <a:moveTo>
                  <a:pt x="1720570" y="1422400"/>
                </a:moveTo>
                <a:lnTo>
                  <a:pt x="650595" y="1422400"/>
                </a:lnTo>
                <a:lnTo>
                  <a:pt x="675754" y="1435100"/>
                </a:lnTo>
                <a:lnTo>
                  <a:pt x="1698813" y="1435100"/>
                </a:lnTo>
                <a:lnTo>
                  <a:pt x="1720570" y="1422400"/>
                </a:lnTo>
                <a:close/>
              </a:path>
              <a:path w="2181859" h="1447800">
                <a:moveTo>
                  <a:pt x="1786708" y="1397000"/>
                </a:moveTo>
                <a:lnTo>
                  <a:pt x="536109" y="1397000"/>
                </a:lnTo>
                <a:lnTo>
                  <a:pt x="557776" y="1409700"/>
                </a:lnTo>
                <a:lnTo>
                  <a:pt x="580034" y="1409700"/>
                </a:lnTo>
                <a:lnTo>
                  <a:pt x="602906" y="1422400"/>
                </a:lnTo>
                <a:lnTo>
                  <a:pt x="1742400" y="1422400"/>
                </a:lnTo>
                <a:lnTo>
                  <a:pt x="1786708" y="1397000"/>
                </a:lnTo>
                <a:close/>
              </a:path>
              <a:path w="2181859" h="1447800">
                <a:moveTo>
                  <a:pt x="2075936" y="101600"/>
                </a:moveTo>
                <a:lnTo>
                  <a:pt x="921849" y="101600"/>
                </a:lnTo>
                <a:lnTo>
                  <a:pt x="894051" y="114300"/>
                </a:lnTo>
                <a:lnTo>
                  <a:pt x="867257" y="114300"/>
                </a:lnTo>
                <a:lnTo>
                  <a:pt x="841634" y="127000"/>
                </a:lnTo>
                <a:lnTo>
                  <a:pt x="817346" y="139700"/>
                </a:lnTo>
                <a:lnTo>
                  <a:pt x="793770" y="139700"/>
                </a:lnTo>
                <a:lnTo>
                  <a:pt x="770661" y="152400"/>
                </a:lnTo>
                <a:lnTo>
                  <a:pt x="748009" y="165100"/>
                </a:lnTo>
                <a:lnTo>
                  <a:pt x="725805" y="165100"/>
                </a:lnTo>
                <a:lnTo>
                  <a:pt x="682701" y="190500"/>
                </a:lnTo>
                <a:lnTo>
                  <a:pt x="641273" y="215900"/>
                </a:lnTo>
                <a:lnTo>
                  <a:pt x="601446" y="241300"/>
                </a:lnTo>
                <a:lnTo>
                  <a:pt x="582109" y="254000"/>
                </a:lnTo>
                <a:lnTo>
                  <a:pt x="563143" y="254000"/>
                </a:lnTo>
                <a:lnTo>
                  <a:pt x="526287" y="279400"/>
                </a:lnTo>
                <a:lnTo>
                  <a:pt x="508379" y="292100"/>
                </a:lnTo>
                <a:lnTo>
                  <a:pt x="490804" y="304800"/>
                </a:lnTo>
                <a:lnTo>
                  <a:pt x="473552" y="304800"/>
                </a:lnTo>
                <a:lnTo>
                  <a:pt x="456615" y="317500"/>
                </a:lnTo>
                <a:lnTo>
                  <a:pt x="439983" y="330200"/>
                </a:lnTo>
                <a:lnTo>
                  <a:pt x="423646" y="342900"/>
                </a:lnTo>
                <a:lnTo>
                  <a:pt x="407654" y="342900"/>
                </a:lnTo>
                <a:lnTo>
                  <a:pt x="392058" y="355600"/>
                </a:lnTo>
                <a:lnTo>
                  <a:pt x="362020" y="355600"/>
                </a:lnTo>
                <a:lnTo>
                  <a:pt x="347561" y="368300"/>
                </a:lnTo>
                <a:lnTo>
                  <a:pt x="319725" y="368300"/>
                </a:lnTo>
                <a:lnTo>
                  <a:pt x="293275" y="381000"/>
                </a:lnTo>
                <a:lnTo>
                  <a:pt x="268145" y="381000"/>
                </a:lnTo>
                <a:lnTo>
                  <a:pt x="256055" y="393700"/>
                </a:lnTo>
                <a:lnTo>
                  <a:pt x="232783" y="393700"/>
                </a:lnTo>
                <a:lnTo>
                  <a:pt x="221585" y="406400"/>
                </a:lnTo>
                <a:lnTo>
                  <a:pt x="210668" y="406400"/>
                </a:lnTo>
                <a:lnTo>
                  <a:pt x="200024" y="419100"/>
                </a:lnTo>
                <a:lnTo>
                  <a:pt x="189644" y="419100"/>
                </a:lnTo>
                <a:lnTo>
                  <a:pt x="159994" y="457200"/>
                </a:lnTo>
                <a:lnTo>
                  <a:pt x="132538" y="495300"/>
                </a:lnTo>
                <a:lnTo>
                  <a:pt x="107450" y="546100"/>
                </a:lnTo>
                <a:lnTo>
                  <a:pt x="99642" y="558800"/>
                </a:lnTo>
                <a:lnTo>
                  <a:pt x="92119" y="571500"/>
                </a:lnTo>
                <a:lnTo>
                  <a:pt x="84889" y="596900"/>
                </a:lnTo>
                <a:lnTo>
                  <a:pt x="77958" y="609600"/>
                </a:lnTo>
                <a:lnTo>
                  <a:pt x="71330" y="635000"/>
                </a:lnTo>
                <a:lnTo>
                  <a:pt x="65012" y="647700"/>
                </a:lnTo>
                <a:lnTo>
                  <a:pt x="59009" y="673100"/>
                </a:lnTo>
                <a:lnTo>
                  <a:pt x="53328" y="685800"/>
                </a:lnTo>
                <a:lnTo>
                  <a:pt x="47974" y="711200"/>
                </a:lnTo>
                <a:lnTo>
                  <a:pt x="42953" y="723900"/>
                </a:lnTo>
                <a:lnTo>
                  <a:pt x="38271" y="749300"/>
                </a:lnTo>
                <a:lnTo>
                  <a:pt x="33933" y="762000"/>
                </a:lnTo>
                <a:lnTo>
                  <a:pt x="29946" y="787400"/>
                </a:lnTo>
                <a:lnTo>
                  <a:pt x="26167" y="800100"/>
                </a:lnTo>
                <a:lnTo>
                  <a:pt x="22479" y="825500"/>
                </a:lnTo>
                <a:lnTo>
                  <a:pt x="18923" y="850900"/>
                </a:lnTo>
                <a:lnTo>
                  <a:pt x="15544" y="863600"/>
                </a:lnTo>
                <a:lnTo>
                  <a:pt x="9486" y="914400"/>
                </a:lnTo>
                <a:lnTo>
                  <a:pt x="4648" y="965200"/>
                </a:lnTo>
                <a:lnTo>
                  <a:pt x="1371" y="1016000"/>
                </a:lnTo>
                <a:lnTo>
                  <a:pt x="0" y="1066800"/>
                </a:lnTo>
                <a:lnTo>
                  <a:pt x="135" y="1079500"/>
                </a:lnTo>
                <a:lnTo>
                  <a:pt x="876" y="1104900"/>
                </a:lnTo>
                <a:lnTo>
                  <a:pt x="2264" y="1130300"/>
                </a:lnTo>
                <a:lnTo>
                  <a:pt x="4343" y="1143000"/>
                </a:lnTo>
                <a:lnTo>
                  <a:pt x="7155" y="1168400"/>
                </a:lnTo>
                <a:lnTo>
                  <a:pt x="10744" y="1181100"/>
                </a:lnTo>
                <a:lnTo>
                  <a:pt x="15151" y="1193800"/>
                </a:lnTo>
                <a:lnTo>
                  <a:pt x="20421" y="1219200"/>
                </a:lnTo>
                <a:lnTo>
                  <a:pt x="26811" y="1219200"/>
                </a:lnTo>
                <a:lnTo>
                  <a:pt x="34066" y="1231900"/>
                </a:lnTo>
                <a:lnTo>
                  <a:pt x="42144" y="1244600"/>
                </a:lnTo>
                <a:lnTo>
                  <a:pt x="51004" y="1244600"/>
                </a:lnTo>
                <a:lnTo>
                  <a:pt x="60603" y="1257300"/>
                </a:lnTo>
                <a:lnTo>
                  <a:pt x="70899" y="1257300"/>
                </a:lnTo>
                <a:lnTo>
                  <a:pt x="81852" y="1270000"/>
                </a:lnTo>
                <a:lnTo>
                  <a:pt x="173373" y="1270000"/>
                </a:lnTo>
                <a:lnTo>
                  <a:pt x="188067" y="1282700"/>
                </a:lnTo>
                <a:lnTo>
                  <a:pt x="249222" y="1282700"/>
                </a:lnTo>
                <a:lnTo>
                  <a:pt x="264896" y="1295400"/>
                </a:lnTo>
                <a:lnTo>
                  <a:pt x="280712" y="1295400"/>
                </a:lnTo>
                <a:lnTo>
                  <a:pt x="296743" y="1308100"/>
                </a:lnTo>
                <a:lnTo>
                  <a:pt x="313014" y="1308100"/>
                </a:lnTo>
                <a:lnTo>
                  <a:pt x="329551" y="1320800"/>
                </a:lnTo>
                <a:lnTo>
                  <a:pt x="346379" y="1320800"/>
                </a:lnTo>
                <a:lnTo>
                  <a:pt x="363521" y="1333500"/>
                </a:lnTo>
                <a:lnTo>
                  <a:pt x="381004" y="1333500"/>
                </a:lnTo>
                <a:lnTo>
                  <a:pt x="398852" y="1346200"/>
                </a:lnTo>
                <a:lnTo>
                  <a:pt x="417090" y="1358900"/>
                </a:lnTo>
                <a:lnTo>
                  <a:pt x="435743" y="1358900"/>
                </a:lnTo>
                <a:lnTo>
                  <a:pt x="454836" y="1371600"/>
                </a:lnTo>
                <a:lnTo>
                  <a:pt x="474394" y="1371600"/>
                </a:lnTo>
                <a:lnTo>
                  <a:pt x="494442" y="1384300"/>
                </a:lnTo>
                <a:lnTo>
                  <a:pt x="515006" y="1397000"/>
                </a:lnTo>
                <a:lnTo>
                  <a:pt x="1809012" y="1397000"/>
                </a:lnTo>
                <a:lnTo>
                  <a:pt x="1875483" y="1358900"/>
                </a:lnTo>
                <a:lnTo>
                  <a:pt x="1918562" y="1333500"/>
                </a:lnTo>
                <a:lnTo>
                  <a:pt x="1959843" y="1308100"/>
                </a:lnTo>
                <a:lnTo>
                  <a:pt x="1998632" y="1282700"/>
                </a:lnTo>
                <a:lnTo>
                  <a:pt x="2034234" y="1257300"/>
                </a:lnTo>
                <a:lnTo>
                  <a:pt x="2065956" y="1219200"/>
                </a:lnTo>
                <a:lnTo>
                  <a:pt x="2080145" y="1206500"/>
                </a:lnTo>
                <a:lnTo>
                  <a:pt x="2093104" y="1193800"/>
                </a:lnTo>
                <a:lnTo>
                  <a:pt x="2104745" y="1181100"/>
                </a:lnTo>
                <a:lnTo>
                  <a:pt x="2114955" y="1155700"/>
                </a:lnTo>
                <a:lnTo>
                  <a:pt x="2123746" y="1143000"/>
                </a:lnTo>
                <a:lnTo>
                  <a:pt x="2131225" y="1117600"/>
                </a:lnTo>
                <a:lnTo>
                  <a:pt x="2137499" y="1104900"/>
                </a:lnTo>
                <a:lnTo>
                  <a:pt x="2142672" y="1079500"/>
                </a:lnTo>
                <a:lnTo>
                  <a:pt x="2146852" y="1066800"/>
                </a:lnTo>
                <a:lnTo>
                  <a:pt x="2150144" y="1041400"/>
                </a:lnTo>
                <a:lnTo>
                  <a:pt x="2152654" y="1028700"/>
                </a:lnTo>
                <a:lnTo>
                  <a:pt x="2154487" y="1003300"/>
                </a:lnTo>
                <a:lnTo>
                  <a:pt x="2155751" y="990600"/>
                </a:lnTo>
                <a:lnTo>
                  <a:pt x="2156552" y="965200"/>
                </a:lnTo>
                <a:lnTo>
                  <a:pt x="2156994" y="939800"/>
                </a:lnTo>
                <a:lnTo>
                  <a:pt x="2157184" y="927100"/>
                </a:lnTo>
                <a:lnTo>
                  <a:pt x="2157305" y="850900"/>
                </a:lnTo>
                <a:lnTo>
                  <a:pt x="2158069" y="812800"/>
                </a:lnTo>
                <a:lnTo>
                  <a:pt x="2158975" y="787400"/>
                </a:lnTo>
                <a:lnTo>
                  <a:pt x="2160371" y="762000"/>
                </a:lnTo>
                <a:lnTo>
                  <a:pt x="2161933" y="749300"/>
                </a:lnTo>
                <a:lnTo>
                  <a:pt x="2163722" y="723900"/>
                </a:lnTo>
                <a:lnTo>
                  <a:pt x="2165680" y="698500"/>
                </a:lnTo>
                <a:lnTo>
                  <a:pt x="2169870" y="647700"/>
                </a:lnTo>
                <a:lnTo>
                  <a:pt x="2171985" y="622300"/>
                </a:lnTo>
                <a:lnTo>
                  <a:pt x="2174035" y="596900"/>
                </a:lnTo>
                <a:lnTo>
                  <a:pt x="2175963" y="571500"/>
                </a:lnTo>
                <a:lnTo>
                  <a:pt x="2177709" y="533400"/>
                </a:lnTo>
                <a:lnTo>
                  <a:pt x="2179215" y="508000"/>
                </a:lnTo>
                <a:lnTo>
                  <a:pt x="2180423" y="482600"/>
                </a:lnTo>
                <a:lnTo>
                  <a:pt x="2181274" y="457200"/>
                </a:lnTo>
                <a:lnTo>
                  <a:pt x="2181711" y="431800"/>
                </a:lnTo>
                <a:lnTo>
                  <a:pt x="2181674" y="406400"/>
                </a:lnTo>
                <a:lnTo>
                  <a:pt x="2181106" y="381000"/>
                </a:lnTo>
                <a:lnTo>
                  <a:pt x="2179947" y="355600"/>
                </a:lnTo>
                <a:lnTo>
                  <a:pt x="2178140" y="342900"/>
                </a:lnTo>
                <a:lnTo>
                  <a:pt x="2175627" y="317500"/>
                </a:lnTo>
                <a:lnTo>
                  <a:pt x="2172348" y="292100"/>
                </a:lnTo>
                <a:lnTo>
                  <a:pt x="2168245" y="279400"/>
                </a:lnTo>
                <a:lnTo>
                  <a:pt x="2163435" y="254000"/>
                </a:lnTo>
                <a:lnTo>
                  <a:pt x="2158045" y="241300"/>
                </a:lnTo>
                <a:lnTo>
                  <a:pt x="2152092" y="228600"/>
                </a:lnTo>
                <a:lnTo>
                  <a:pt x="2145593" y="215900"/>
                </a:lnTo>
                <a:lnTo>
                  <a:pt x="2138565" y="190500"/>
                </a:lnTo>
                <a:lnTo>
                  <a:pt x="2114468" y="152400"/>
                </a:lnTo>
                <a:lnTo>
                  <a:pt x="2086205" y="114300"/>
                </a:lnTo>
                <a:lnTo>
                  <a:pt x="2075936" y="101600"/>
                </a:lnTo>
                <a:close/>
              </a:path>
              <a:path w="2181859" h="1447800">
                <a:moveTo>
                  <a:pt x="2031065" y="63500"/>
                </a:moveTo>
                <a:lnTo>
                  <a:pt x="1100461" y="63500"/>
                </a:lnTo>
                <a:lnTo>
                  <a:pt x="1070112" y="76200"/>
                </a:lnTo>
                <a:lnTo>
                  <a:pt x="1039775" y="76200"/>
                </a:lnTo>
                <a:lnTo>
                  <a:pt x="1009614" y="88900"/>
                </a:lnTo>
                <a:lnTo>
                  <a:pt x="979796" y="88900"/>
                </a:lnTo>
                <a:lnTo>
                  <a:pt x="950486" y="101600"/>
                </a:lnTo>
                <a:lnTo>
                  <a:pt x="2065271" y="101600"/>
                </a:lnTo>
                <a:lnTo>
                  <a:pt x="2054226" y="88900"/>
                </a:lnTo>
                <a:lnTo>
                  <a:pt x="2042819" y="76200"/>
                </a:lnTo>
                <a:lnTo>
                  <a:pt x="2031065" y="63500"/>
                </a:lnTo>
                <a:close/>
              </a:path>
              <a:path w="2181859" h="1447800">
                <a:moveTo>
                  <a:pt x="2006585" y="50800"/>
                </a:moveTo>
                <a:lnTo>
                  <a:pt x="1160530" y="50800"/>
                </a:lnTo>
                <a:lnTo>
                  <a:pt x="1130655" y="63500"/>
                </a:lnTo>
                <a:lnTo>
                  <a:pt x="2018981" y="63500"/>
                </a:lnTo>
                <a:lnTo>
                  <a:pt x="2006585" y="50800"/>
                </a:lnTo>
                <a:close/>
              </a:path>
              <a:path w="2181859" h="1447800">
                <a:moveTo>
                  <a:pt x="1980920" y="38100"/>
                </a:moveTo>
                <a:lnTo>
                  <a:pt x="1246578" y="38100"/>
                </a:lnTo>
                <a:lnTo>
                  <a:pt x="1218657" y="50800"/>
                </a:lnTo>
                <a:lnTo>
                  <a:pt x="1993892" y="50800"/>
                </a:lnTo>
                <a:lnTo>
                  <a:pt x="1980920" y="38100"/>
                </a:lnTo>
                <a:close/>
              </a:path>
              <a:path w="2181859" h="1447800">
                <a:moveTo>
                  <a:pt x="1952595" y="25400"/>
                </a:moveTo>
                <a:lnTo>
                  <a:pt x="1346789" y="25400"/>
                </a:lnTo>
                <a:lnTo>
                  <a:pt x="1273518" y="38100"/>
                </a:lnTo>
                <a:lnTo>
                  <a:pt x="1967158" y="38100"/>
                </a:lnTo>
                <a:lnTo>
                  <a:pt x="1952595" y="25400"/>
                </a:lnTo>
                <a:close/>
              </a:path>
              <a:path w="2181859" h="1447800">
                <a:moveTo>
                  <a:pt x="1921376" y="12700"/>
                </a:moveTo>
                <a:lnTo>
                  <a:pt x="1406225" y="12700"/>
                </a:lnTo>
                <a:lnTo>
                  <a:pt x="1387883" y="25400"/>
                </a:lnTo>
                <a:lnTo>
                  <a:pt x="1937308" y="25400"/>
                </a:lnTo>
                <a:lnTo>
                  <a:pt x="1921376" y="12700"/>
                </a:lnTo>
                <a:close/>
              </a:path>
              <a:path w="2181859" h="1447800">
                <a:moveTo>
                  <a:pt x="1834797" y="0"/>
                </a:moveTo>
                <a:lnTo>
                  <a:pt x="1494082" y="0"/>
                </a:lnTo>
                <a:lnTo>
                  <a:pt x="1481444" y="12700"/>
                </a:lnTo>
                <a:lnTo>
                  <a:pt x="1852774" y="12700"/>
                </a:lnTo>
                <a:lnTo>
                  <a:pt x="1834797" y="0"/>
                </a:lnTo>
                <a:close/>
              </a:path>
            </a:pathLst>
          </a:custGeom>
          <a:solidFill>
            <a:srgbClr val="00CCFF"/>
          </a:solidFill>
        </p:spPr>
        <p:txBody>
          <a:bodyPr wrap="square" lIns="0" tIns="0" rIns="0" bIns="0" rtlCol="0"/>
          <a:lstStyle/>
          <a:p>
            <a:endParaRPr/>
          </a:p>
        </p:txBody>
      </p:sp>
      <p:sp>
        <p:nvSpPr>
          <p:cNvPr id="4" name="object 4"/>
          <p:cNvSpPr/>
          <p:nvPr/>
        </p:nvSpPr>
        <p:spPr>
          <a:xfrm>
            <a:off x="5305425" y="1975534"/>
            <a:ext cx="193675" cy="193040"/>
          </a:xfrm>
          <a:custGeom>
            <a:avLst/>
            <a:gdLst/>
            <a:ahLst/>
            <a:cxnLst/>
            <a:rect l="l" t="t" r="r" b="b"/>
            <a:pathLst>
              <a:path w="193675" h="193039">
                <a:moveTo>
                  <a:pt x="85301" y="0"/>
                </a:moveTo>
                <a:lnTo>
                  <a:pt x="45661" y="13916"/>
                </a:lnTo>
                <a:lnTo>
                  <a:pt x="16171" y="42538"/>
                </a:lnTo>
                <a:lnTo>
                  <a:pt x="1089" y="81607"/>
                </a:lnTo>
                <a:lnTo>
                  <a:pt x="0" y="96216"/>
                </a:lnTo>
                <a:lnTo>
                  <a:pt x="903" y="109494"/>
                </a:lnTo>
                <a:lnTo>
                  <a:pt x="15326" y="148334"/>
                </a:lnTo>
                <a:lnTo>
                  <a:pt x="44383" y="177180"/>
                </a:lnTo>
                <a:lnTo>
                  <a:pt x="84267" y="191904"/>
                </a:lnTo>
                <a:lnTo>
                  <a:pt x="99309" y="192961"/>
                </a:lnTo>
                <a:lnTo>
                  <a:pt x="113307" y="191599"/>
                </a:lnTo>
                <a:lnTo>
                  <a:pt x="150785" y="176268"/>
                </a:lnTo>
                <a:lnTo>
                  <a:pt x="178471" y="146459"/>
                </a:lnTo>
                <a:lnTo>
                  <a:pt x="192484" y="105249"/>
                </a:lnTo>
                <a:lnTo>
                  <a:pt x="193446" y="89510"/>
                </a:lnTo>
                <a:lnTo>
                  <a:pt x="191554" y="76039"/>
                </a:lnTo>
                <a:lnTo>
                  <a:pt x="175155" y="40156"/>
                </a:lnTo>
                <a:lnTo>
                  <a:pt x="144465" y="13874"/>
                </a:lnTo>
                <a:lnTo>
                  <a:pt x="101791" y="799"/>
                </a:lnTo>
                <a:lnTo>
                  <a:pt x="85301" y="0"/>
                </a:lnTo>
                <a:close/>
              </a:path>
            </a:pathLst>
          </a:custGeom>
          <a:solidFill>
            <a:srgbClr val="163793"/>
          </a:solidFill>
        </p:spPr>
        <p:txBody>
          <a:bodyPr wrap="square" lIns="0" tIns="0" rIns="0" bIns="0" rtlCol="0"/>
          <a:lstStyle/>
          <a:p>
            <a:endParaRPr/>
          </a:p>
        </p:txBody>
      </p:sp>
      <p:sp>
        <p:nvSpPr>
          <p:cNvPr id="5" name="object 5"/>
          <p:cNvSpPr/>
          <p:nvPr/>
        </p:nvSpPr>
        <p:spPr>
          <a:xfrm>
            <a:off x="5305425" y="1975534"/>
            <a:ext cx="193675" cy="193040"/>
          </a:xfrm>
          <a:custGeom>
            <a:avLst/>
            <a:gdLst/>
            <a:ahLst/>
            <a:cxnLst/>
            <a:rect l="l" t="t" r="r" b="b"/>
            <a:pathLst>
              <a:path w="193675" h="193039">
                <a:moveTo>
                  <a:pt x="0" y="96216"/>
                </a:moveTo>
                <a:lnTo>
                  <a:pt x="9332" y="54610"/>
                </a:lnTo>
                <a:lnTo>
                  <a:pt x="34493" y="22033"/>
                </a:lnTo>
                <a:lnTo>
                  <a:pt x="71223" y="2741"/>
                </a:lnTo>
                <a:lnTo>
                  <a:pt x="85301" y="0"/>
                </a:lnTo>
                <a:lnTo>
                  <a:pt x="101791" y="799"/>
                </a:lnTo>
                <a:lnTo>
                  <a:pt x="144465" y="13874"/>
                </a:lnTo>
                <a:lnTo>
                  <a:pt x="175155" y="40156"/>
                </a:lnTo>
                <a:lnTo>
                  <a:pt x="191554" y="76039"/>
                </a:lnTo>
                <a:lnTo>
                  <a:pt x="193446" y="89510"/>
                </a:lnTo>
                <a:lnTo>
                  <a:pt x="192484" y="105249"/>
                </a:lnTo>
                <a:lnTo>
                  <a:pt x="178471" y="146459"/>
                </a:lnTo>
                <a:lnTo>
                  <a:pt x="150785" y="176268"/>
                </a:lnTo>
                <a:lnTo>
                  <a:pt x="113307" y="191599"/>
                </a:lnTo>
                <a:lnTo>
                  <a:pt x="99309" y="192961"/>
                </a:lnTo>
                <a:lnTo>
                  <a:pt x="84267" y="191904"/>
                </a:lnTo>
                <a:lnTo>
                  <a:pt x="44383" y="177180"/>
                </a:lnTo>
                <a:lnTo>
                  <a:pt x="15326" y="148334"/>
                </a:lnTo>
                <a:lnTo>
                  <a:pt x="903" y="109494"/>
                </a:lnTo>
                <a:lnTo>
                  <a:pt x="0" y="96216"/>
                </a:lnTo>
                <a:close/>
              </a:path>
            </a:pathLst>
          </a:custGeom>
          <a:ln w="9525">
            <a:solidFill>
              <a:srgbClr val="163793"/>
            </a:solidFill>
          </a:ln>
        </p:spPr>
        <p:txBody>
          <a:bodyPr wrap="square" lIns="0" tIns="0" rIns="0" bIns="0" rtlCol="0"/>
          <a:lstStyle/>
          <a:p>
            <a:endParaRPr/>
          </a:p>
        </p:txBody>
      </p:sp>
      <p:sp>
        <p:nvSpPr>
          <p:cNvPr id="6" name="object 6"/>
          <p:cNvSpPr/>
          <p:nvPr/>
        </p:nvSpPr>
        <p:spPr>
          <a:xfrm>
            <a:off x="5686425" y="1604059"/>
            <a:ext cx="193675" cy="193040"/>
          </a:xfrm>
          <a:custGeom>
            <a:avLst/>
            <a:gdLst/>
            <a:ahLst/>
            <a:cxnLst/>
            <a:rect l="l" t="t" r="r" b="b"/>
            <a:pathLst>
              <a:path w="193675" h="193039">
                <a:moveTo>
                  <a:pt x="85301" y="0"/>
                </a:moveTo>
                <a:lnTo>
                  <a:pt x="45661" y="13916"/>
                </a:lnTo>
                <a:lnTo>
                  <a:pt x="16171" y="42538"/>
                </a:lnTo>
                <a:lnTo>
                  <a:pt x="1089" y="81607"/>
                </a:lnTo>
                <a:lnTo>
                  <a:pt x="0" y="96216"/>
                </a:lnTo>
                <a:lnTo>
                  <a:pt x="903" y="109494"/>
                </a:lnTo>
                <a:lnTo>
                  <a:pt x="15326" y="148334"/>
                </a:lnTo>
                <a:lnTo>
                  <a:pt x="44383" y="177180"/>
                </a:lnTo>
                <a:lnTo>
                  <a:pt x="84267" y="191904"/>
                </a:lnTo>
                <a:lnTo>
                  <a:pt x="99309" y="192961"/>
                </a:lnTo>
                <a:lnTo>
                  <a:pt x="113307" y="191599"/>
                </a:lnTo>
                <a:lnTo>
                  <a:pt x="150785" y="176268"/>
                </a:lnTo>
                <a:lnTo>
                  <a:pt x="178471" y="146459"/>
                </a:lnTo>
                <a:lnTo>
                  <a:pt x="192484" y="105249"/>
                </a:lnTo>
                <a:lnTo>
                  <a:pt x="193446" y="89510"/>
                </a:lnTo>
                <a:lnTo>
                  <a:pt x="191554" y="76039"/>
                </a:lnTo>
                <a:lnTo>
                  <a:pt x="175155" y="40156"/>
                </a:lnTo>
                <a:lnTo>
                  <a:pt x="144465" y="13874"/>
                </a:lnTo>
                <a:lnTo>
                  <a:pt x="101791" y="799"/>
                </a:lnTo>
                <a:lnTo>
                  <a:pt x="85301" y="0"/>
                </a:lnTo>
                <a:close/>
              </a:path>
            </a:pathLst>
          </a:custGeom>
          <a:solidFill>
            <a:srgbClr val="163793"/>
          </a:solidFill>
        </p:spPr>
        <p:txBody>
          <a:bodyPr wrap="square" lIns="0" tIns="0" rIns="0" bIns="0" rtlCol="0"/>
          <a:lstStyle/>
          <a:p>
            <a:endParaRPr/>
          </a:p>
        </p:txBody>
      </p:sp>
      <p:sp>
        <p:nvSpPr>
          <p:cNvPr id="7" name="object 7"/>
          <p:cNvSpPr/>
          <p:nvPr/>
        </p:nvSpPr>
        <p:spPr>
          <a:xfrm>
            <a:off x="5686425" y="1604059"/>
            <a:ext cx="193675" cy="193040"/>
          </a:xfrm>
          <a:custGeom>
            <a:avLst/>
            <a:gdLst/>
            <a:ahLst/>
            <a:cxnLst/>
            <a:rect l="l" t="t" r="r" b="b"/>
            <a:pathLst>
              <a:path w="193675" h="193039">
                <a:moveTo>
                  <a:pt x="0" y="96216"/>
                </a:moveTo>
                <a:lnTo>
                  <a:pt x="9332" y="54610"/>
                </a:lnTo>
                <a:lnTo>
                  <a:pt x="34493" y="22033"/>
                </a:lnTo>
                <a:lnTo>
                  <a:pt x="71223" y="2741"/>
                </a:lnTo>
                <a:lnTo>
                  <a:pt x="85301" y="0"/>
                </a:lnTo>
                <a:lnTo>
                  <a:pt x="101791" y="799"/>
                </a:lnTo>
                <a:lnTo>
                  <a:pt x="144465" y="13874"/>
                </a:lnTo>
                <a:lnTo>
                  <a:pt x="175155" y="40156"/>
                </a:lnTo>
                <a:lnTo>
                  <a:pt x="191554" y="76039"/>
                </a:lnTo>
                <a:lnTo>
                  <a:pt x="193446" y="89510"/>
                </a:lnTo>
                <a:lnTo>
                  <a:pt x="192484" y="105249"/>
                </a:lnTo>
                <a:lnTo>
                  <a:pt x="178471" y="146459"/>
                </a:lnTo>
                <a:lnTo>
                  <a:pt x="150785" y="176268"/>
                </a:lnTo>
                <a:lnTo>
                  <a:pt x="113307" y="191599"/>
                </a:lnTo>
                <a:lnTo>
                  <a:pt x="99309" y="192961"/>
                </a:lnTo>
                <a:lnTo>
                  <a:pt x="84267" y="191904"/>
                </a:lnTo>
                <a:lnTo>
                  <a:pt x="44383" y="177180"/>
                </a:lnTo>
                <a:lnTo>
                  <a:pt x="15326" y="148334"/>
                </a:lnTo>
                <a:lnTo>
                  <a:pt x="903" y="109494"/>
                </a:lnTo>
                <a:lnTo>
                  <a:pt x="0" y="96216"/>
                </a:lnTo>
                <a:close/>
              </a:path>
            </a:pathLst>
          </a:custGeom>
          <a:ln w="9525">
            <a:solidFill>
              <a:srgbClr val="163793"/>
            </a:solidFill>
          </a:ln>
        </p:spPr>
        <p:txBody>
          <a:bodyPr wrap="square" lIns="0" tIns="0" rIns="0" bIns="0" rtlCol="0"/>
          <a:lstStyle/>
          <a:p>
            <a:endParaRPr/>
          </a:p>
        </p:txBody>
      </p:sp>
      <p:sp>
        <p:nvSpPr>
          <p:cNvPr id="8" name="object 8"/>
          <p:cNvSpPr/>
          <p:nvPr/>
        </p:nvSpPr>
        <p:spPr>
          <a:xfrm>
            <a:off x="5392801" y="1744726"/>
            <a:ext cx="317500" cy="336550"/>
          </a:xfrm>
          <a:custGeom>
            <a:avLst/>
            <a:gdLst/>
            <a:ahLst/>
            <a:cxnLst/>
            <a:rect l="l" t="t" r="r" b="b"/>
            <a:pathLst>
              <a:path w="317500" h="336550">
                <a:moveTo>
                  <a:pt x="0" y="336550"/>
                </a:moveTo>
                <a:lnTo>
                  <a:pt x="317500" y="0"/>
                </a:lnTo>
              </a:path>
            </a:pathLst>
          </a:custGeom>
          <a:ln w="9525">
            <a:solidFill>
              <a:srgbClr val="163793"/>
            </a:solidFill>
          </a:ln>
        </p:spPr>
        <p:txBody>
          <a:bodyPr wrap="square" lIns="0" tIns="0" rIns="0" bIns="0" rtlCol="0"/>
          <a:lstStyle/>
          <a:p>
            <a:endParaRPr/>
          </a:p>
        </p:txBody>
      </p:sp>
      <p:sp>
        <p:nvSpPr>
          <p:cNvPr id="9" name="object 9"/>
          <p:cNvSpPr/>
          <p:nvPr/>
        </p:nvSpPr>
        <p:spPr>
          <a:xfrm>
            <a:off x="5786501" y="1720850"/>
            <a:ext cx="400050" cy="590550"/>
          </a:xfrm>
          <a:custGeom>
            <a:avLst/>
            <a:gdLst/>
            <a:ahLst/>
            <a:cxnLst/>
            <a:rect l="l" t="t" r="r" b="b"/>
            <a:pathLst>
              <a:path w="400050" h="590550">
                <a:moveTo>
                  <a:pt x="0" y="0"/>
                </a:moveTo>
                <a:lnTo>
                  <a:pt x="400050" y="590550"/>
                </a:lnTo>
              </a:path>
            </a:pathLst>
          </a:custGeom>
          <a:ln w="9525">
            <a:solidFill>
              <a:srgbClr val="163793"/>
            </a:solidFill>
            <a:prstDash val="dash"/>
          </a:ln>
        </p:spPr>
        <p:txBody>
          <a:bodyPr wrap="square" lIns="0" tIns="0" rIns="0" bIns="0" rtlCol="0"/>
          <a:lstStyle/>
          <a:p>
            <a:endParaRPr/>
          </a:p>
        </p:txBody>
      </p:sp>
      <p:sp>
        <p:nvSpPr>
          <p:cNvPr id="10" name="object 10"/>
          <p:cNvSpPr/>
          <p:nvPr/>
        </p:nvSpPr>
        <p:spPr>
          <a:xfrm>
            <a:off x="4584700" y="1724088"/>
            <a:ext cx="955675" cy="700405"/>
          </a:xfrm>
          <a:custGeom>
            <a:avLst/>
            <a:gdLst/>
            <a:ahLst/>
            <a:cxnLst/>
            <a:rect l="l" t="t" r="r" b="b"/>
            <a:pathLst>
              <a:path w="955675" h="700405">
                <a:moveTo>
                  <a:pt x="0" y="700087"/>
                </a:moveTo>
                <a:lnTo>
                  <a:pt x="955675" y="700087"/>
                </a:lnTo>
                <a:lnTo>
                  <a:pt x="955675" y="0"/>
                </a:lnTo>
                <a:lnTo>
                  <a:pt x="0" y="0"/>
                </a:lnTo>
                <a:lnTo>
                  <a:pt x="0" y="700087"/>
                </a:lnTo>
                <a:close/>
              </a:path>
            </a:pathLst>
          </a:custGeom>
          <a:ln w="9525">
            <a:solidFill>
              <a:srgbClr val="163793"/>
            </a:solidFill>
            <a:prstDash val="dash"/>
          </a:ln>
        </p:spPr>
        <p:txBody>
          <a:bodyPr wrap="square" lIns="0" tIns="0" rIns="0" bIns="0" rtlCol="0"/>
          <a:lstStyle/>
          <a:p>
            <a:endParaRPr/>
          </a:p>
        </p:txBody>
      </p:sp>
      <p:sp>
        <p:nvSpPr>
          <p:cNvPr id="11" name="object 11"/>
          <p:cNvSpPr txBox="1"/>
          <p:nvPr/>
        </p:nvSpPr>
        <p:spPr>
          <a:xfrm>
            <a:off x="4684267" y="1253037"/>
            <a:ext cx="638175"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中心局</a:t>
            </a:r>
            <a:endParaRPr sz="1600">
              <a:latin typeface="宋体"/>
              <a:cs typeface="宋体"/>
            </a:endParaRPr>
          </a:p>
        </p:txBody>
      </p:sp>
      <p:sp>
        <p:nvSpPr>
          <p:cNvPr id="12" name="object 12"/>
          <p:cNvSpPr/>
          <p:nvPr/>
        </p:nvSpPr>
        <p:spPr>
          <a:xfrm>
            <a:off x="5176688" y="2687155"/>
            <a:ext cx="2130510" cy="1104602"/>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5973826" y="3025775"/>
            <a:ext cx="168275" cy="120650"/>
          </a:xfrm>
          <a:custGeom>
            <a:avLst/>
            <a:gdLst/>
            <a:ahLst/>
            <a:cxnLst/>
            <a:rect l="l" t="t" r="r" b="b"/>
            <a:pathLst>
              <a:path w="168275" h="120650">
                <a:moveTo>
                  <a:pt x="0" y="120650"/>
                </a:moveTo>
                <a:lnTo>
                  <a:pt x="168275" y="0"/>
                </a:lnTo>
              </a:path>
            </a:pathLst>
          </a:custGeom>
          <a:ln w="9525">
            <a:solidFill>
              <a:srgbClr val="163793"/>
            </a:solidFill>
          </a:ln>
        </p:spPr>
        <p:txBody>
          <a:bodyPr wrap="square" lIns="0" tIns="0" rIns="0" bIns="0" rtlCol="0"/>
          <a:lstStyle/>
          <a:p>
            <a:endParaRPr/>
          </a:p>
        </p:txBody>
      </p:sp>
      <p:sp>
        <p:nvSpPr>
          <p:cNvPr id="14" name="object 14"/>
          <p:cNvSpPr/>
          <p:nvPr/>
        </p:nvSpPr>
        <p:spPr>
          <a:xfrm>
            <a:off x="5740400" y="3265551"/>
            <a:ext cx="0" cy="114300"/>
          </a:xfrm>
          <a:custGeom>
            <a:avLst/>
            <a:gdLst/>
            <a:ahLst/>
            <a:cxnLst/>
            <a:rect l="l" t="t" r="r" b="b"/>
            <a:pathLst>
              <a:path h="114300">
                <a:moveTo>
                  <a:pt x="0" y="0"/>
                </a:moveTo>
                <a:lnTo>
                  <a:pt x="0" y="114300"/>
                </a:lnTo>
              </a:path>
            </a:pathLst>
          </a:custGeom>
          <a:ln w="9525">
            <a:solidFill>
              <a:srgbClr val="163793"/>
            </a:solidFill>
          </a:ln>
        </p:spPr>
        <p:txBody>
          <a:bodyPr wrap="square" lIns="0" tIns="0" rIns="0" bIns="0" rtlCol="0"/>
          <a:lstStyle/>
          <a:p>
            <a:endParaRPr/>
          </a:p>
        </p:txBody>
      </p:sp>
      <p:sp>
        <p:nvSpPr>
          <p:cNvPr id="15" name="object 15"/>
          <p:cNvSpPr/>
          <p:nvPr/>
        </p:nvSpPr>
        <p:spPr>
          <a:xfrm>
            <a:off x="5973826" y="3122676"/>
            <a:ext cx="358775" cy="400050"/>
          </a:xfrm>
          <a:custGeom>
            <a:avLst/>
            <a:gdLst/>
            <a:ahLst/>
            <a:cxnLst/>
            <a:rect l="l" t="t" r="r" b="b"/>
            <a:pathLst>
              <a:path w="358775" h="400050">
                <a:moveTo>
                  <a:pt x="0" y="400050"/>
                </a:moveTo>
                <a:lnTo>
                  <a:pt x="358775" y="0"/>
                </a:lnTo>
              </a:path>
            </a:pathLst>
          </a:custGeom>
          <a:ln w="9525">
            <a:solidFill>
              <a:srgbClr val="163793"/>
            </a:solidFill>
          </a:ln>
        </p:spPr>
        <p:txBody>
          <a:bodyPr wrap="square" lIns="0" tIns="0" rIns="0" bIns="0" rtlCol="0"/>
          <a:lstStyle/>
          <a:p>
            <a:endParaRPr/>
          </a:p>
        </p:txBody>
      </p:sp>
      <p:sp>
        <p:nvSpPr>
          <p:cNvPr id="16" name="object 16"/>
          <p:cNvSpPr/>
          <p:nvPr/>
        </p:nvSpPr>
        <p:spPr>
          <a:xfrm>
            <a:off x="6470650" y="3121025"/>
            <a:ext cx="0" cy="271780"/>
          </a:xfrm>
          <a:custGeom>
            <a:avLst/>
            <a:gdLst/>
            <a:ahLst/>
            <a:cxnLst/>
            <a:rect l="l" t="t" r="r" b="b"/>
            <a:pathLst>
              <a:path h="271779">
                <a:moveTo>
                  <a:pt x="0" y="0"/>
                </a:moveTo>
                <a:lnTo>
                  <a:pt x="0" y="271399"/>
                </a:lnTo>
              </a:path>
            </a:pathLst>
          </a:custGeom>
          <a:ln w="9525">
            <a:solidFill>
              <a:srgbClr val="163793"/>
            </a:solidFill>
          </a:ln>
        </p:spPr>
        <p:txBody>
          <a:bodyPr wrap="square" lIns="0" tIns="0" rIns="0" bIns="0" rtlCol="0"/>
          <a:lstStyle/>
          <a:p>
            <a:endParaRPr/>
          </a:p>
        </p:txBody>
      </p:sp>
      <p:sp>
        <p:nvSpPr>
          <p:cNvPr id="17" name="object 17"/>
          <p:cNvSpPr/>
          <p:nvPr/>
        </p:nvSpPr>
        <p:spPr>
          <a:xfrm>
            <a:off x="5999226" y="3544951"/>
            <a:ext cx="257175" cy="0"/>
          </a:xfrm>
          <a:custGeom>
            <a:avLst/>
            <a:gdLst/>
            <a:ahLst/>
            <a:cxnLst/>
            <a:rect l="l" t="t" r="r" b="b"/>
            <a:pathLst>
              <a:path w="257175">
                <a:moveTo>
                  <a:pt x="0" y="0"/>
                </a:moveTo>
                <a:lnTo>
                  <a:pt x="257175" y="0"/>
                </a:lnTo>
              </a:path>
            </a:pathLst>
          </a:custGeom>
          <a:ln w="9525">
            <a:solidFill>
              <a:srgbClr val="163793"/>
            </a:solidFill>
          </a:ln>
        </p:spPr>
        <p:txBody>
          <a:bodyPr wrap="square" lIns="0" tIns="0" rIns="0" bIns="0" rtlCol="0"/>
          <a:lstStyle/>
          <a:p>
            <a:endParaRPr/>
          </a:p>
        </p:txBody>
      </p:sp>
      <p:sp>
        <p:nvSpPr>
          <p:cNvPr id="18" name="object 18"/>
          <p:cNvSpPr/>
          <p:nvPr/>
        </p:nvSpPr>
        <p:spPr>
          <a:xfrm>
            <a:off x="6754876" y="3532251"/>
            <a:ext cx="241300" cy="0"/>
          </a:xfrm>
          <a:custGeom>
            <a:avLst/>
            <a:gdLst/>
            <a:ahLst/>
            <a:cxnLst/>
            <a:rect l="l" t="t" r="r" b="b"/>
            <a:pathLst>
              <a:path w="241300">
                <a:moveTo>
                  <a:pt x="0" y="0"/>
                </a:moveTo>
                <a:lnTo>
                  <a:pt x="241300" y="0"/>
                </a:lnTo>
              </a:path>
            </a:pathLst>
          </a:custGeom>
          <a:ln w="9525">
            <a:solidFill>
              <a:srgbClr val="163793"/>
            </a:solidFill>
          </a:ln>
        </p:spPr>
        <p:txBody>
          <a:bodyPr wrap="square" lIns="0" tIns="0" rIns="0" bIns="0" rtlCol="0"/>
          <a:lstStyle/>
          <a:p>
            <a:endParaRPr/>
          </a:p>
        </p:txBody>
      </p:sp>
      <p:sp>
        <p:nvSpPr>
          <p:cNvPr id="19" name="object 19"/>
          <p:cNvSpPr/>
          <p:nvPr/>
        </p:nvSpPr>
        <p:spPr>
          <a:xfrm>
            <a:off x="6129909" y="2996310"/>
            <a:ext cx="527431" cy="131063"/>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6129909" y="2996310"/>
            <a:ext cx="527685" cy="131445"/>
          </a:xfrm>
          <a:custGeom>
            <a:avLst/>
            <a:gdLst/>
            <a:ahLst/>
            <a:cxnLst/>
            <a:rect l="l" t="t" r="r" b="b"/>
            <a:pathLst>
              <a:path w="527684" h="131444">
                <a:moveTo>
                  <a:pt x="0" y="65531"/>
                </a:moveTo>
                <a:lnTo>
                  <a:pt x="29444" y="35415"/>
                </a:lnTo>
                <a:lnTo>
                  <a:pt x="77263" y="19192"/>
                </a:lnTo>
                <a:lnTo>
                  <a:pt x="124836" y="9817"/>
                </a:lnTo>
                <a:lnTo>
                  <a:pt x="180409" y="3340"/>
                </a:lnTo>
                <a:lnTo>
                  <a:pt x="220995" y="857"/>
                </a:lnTo>
                <a:lnTo>
                  <a:pt x="263778" y="0"/>
                </a:lnTo>
                <a:lnTo>
                  <a:pt x="285410" y="217"/>
                </a:lnTo>
                <a:lnTo>
                  <a:pt x="327156" y="1904"/>
                </a:lnTo>
                <a:lnTo>
                  <a:pt x="366428" y="5149"/>
                </a:lnTo>
                <a:lnTo>
                  <a:pt x="419513" y="12643"/>
                </a:lnTo>
                <a:lnTo>
                  <a:pt x="463984" y="22883"/>
                </a:lnTo>
                <a:lnTo>
                  <a:pt x="506720" y="40022"/>
                </a:lnTo>
                <a:lnTo>
                  <a:pt x="527431" y="65531"/>
                </a:lnTo>
                <a:lnTo>
                  <a:pt x="526557" y="70907"/>
                </a:lnTo>
                <a:lnTo>
                  <a:pt x="487943" y="100052"/>
                </a:lnTo>
                <a:lnTo>
                  <a:pt x="450230" y="111871"/>
                </a:lnTo>
                <a:lnTo>
                  <a:pt x="402685" y="121246"/>
                </a:lnTo>
                <a:lnTo>
                  <a:pt x="347135" y="127723"/>
                </a:lnTo>
                <a:lnTo>
                  <a:pt x="306558" y="130206"/>
                </a:lnTo>
                <a:lnTo>
                  <a:pt x="263778" y="131063"/>
                </a:lnTo>
                <a:lnTo>
                  <a:pt x="242146" y="130846"/>
                </a:lnTo>
                <a:lnTo>
                  <a:pt x="200393" y="129159"/>
                </a:lnTo>
                <a:lnTo>
                  <a:pt x="161109" y="125914"/>
                </a:lnTo>
                <a:lnTo>
                  <a:pt x="107999" y="118420"/>
                </a:lnTo>
                <a:lnTo>
                  <a:pt x="63500" y="108180"/>
                </a:lnTo>
                <a:lnTo>
                  <a:pt x="20730" y="91041"/>
                </a:lnTo>
                <a:lnTo>
                  <a:pt x="0" y="65531"/>
                </a:lnTo>
                <a:close/>
              </a:path>
            </a:pathLst>
          </a:custGeom>
          <a:ln w="9525">
            <a:solidFill>
              <a:srgbClr val="163793"/>
            </a:solidFill>
          </a:ln>
        </p:spPr>
        <p:txBody>
          <a:bodyPr wrap="square" lIns="0" tIns="0" rIns="0" bIns="0" rtlCol="0"/>
          <a:lstStyle/>
          <a:p>
            <a:endParaRPr/>
          </a:p>
        </p:txBody>
      </p:sp>
      <p:sp>
        <p:nvSpPr>
          <p:cNvPr id="21" name="object 21"/>
          <p:cNvSpPr/>
          <p:nvPr/>
        </p:nvSpPr>
        <p:spPr>
          <a:xfrm>
            <a:off x="6129909" y="2981499"/>
            <a:ext cx="529653" cy="81614"/>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6127750" y="2892425"/>
            <a:ext cx="527430" cy="153288"/>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6127750" y="2892425"/>
            <a:ext cx="527685" cy="153670"/>
          </a:xfrm>
          <a:custGeom>
            <a:avLst/>
            <a:gdLst/>
            <a:ahLst/>
            <a:cxnLst/>
            <a:rect l="l" t="t" r="r" b="b"/>
            <a:pathLst>
              <a:path w="527684" h="153669">
                <a:moveTo>
                  <a:pt x="0" y="76708"/>
                </a:moveTo>
                <a:lnTo>
                  <a:pt x="29444" y="41432"/>
                </a:lnTo>
                <a:lnTo>
                  <a:pt x="77263" y="22447"/>
                </a:lnTo>
                <a:lnTo>
                  <a:pt x="124836" y="11479"/>
                </a:lnTo>
                <a:lnTo>
                  <a:pt x="180409" y="3905"/>
                </a:lnTo>
                <a:lnTo>
                  <a:pt x="220995" y="1002"/>
                </a:lnTo>
                <a:lnTo>
                  <a:pt x="263778" y="0"/>
                </a:lnTo>
                <a:lnTo>
                  <a:pt x="285410" y="253"/>
                </a:lnTo>
                <a:lnTo>
                  <a:pt x="327156" y="2226"/>
                </a:lnTo>
                <a:lnTo>
                  <a:pt x="366428" y="6020"/>
                </a:lnTo>
                <a:lnTo>
                  <a:pt x="419513" y="14784"/>
                </a:lnTo>
                <a:lnTo>
                  <a:pt x="463984" y="26765"/>
                </a:lnTo>
                <a:lnTo>
                  <a:pt x="506720" y="46827"/>
                </a:lnTo>
                <a:lnTo>
                  <a:pt x="527430" y="76708"/>
                </a:lnTo>
                <a:lnTo>
                  <a:pt x="526557" y="82988"/>
                </a:lnTo>
                <a:lnTo>
                  <a:pt x="498013" y="111899"/>
                </a:lnTo>
                <a:lnTo>
                  <a:pt x="450230" y="130857"/>
                </a:lnTo>
                <a:lnTo>
                  <a:pt x="402685" y="141814"/>
                </a:lnTo>
                <a:lnTo>
                  <a:pt x="347135" y="149384"/>
                </a:lnTo>
                <a:lnTo>
                  <a:pt x="306558" y="152286"/>
                </a:lnTo>
                <a:lnTo>
                  <a:pt x="263778" y="153288"/>
                </a:lnTo>
                <a:lnTo>
                  <a:pt x="242146" y="153035"/>
                </a:lnTo>
                <a:lnTo>
                  <a:pt x="200393" y="151063"/>
                </a:lnTo>
                <a:lnTo>
                  <a:pt x="161109" y="147270"/>
                </a:lnTo>
                <a:lnTo>
                  <a:pt x="107999" y="138512"/>
                </a:lnTo>
                <a:lnTo>
                  <a:pt x="63500" y="126544"/>
                </a:lnTo>
                <a:lnTo>
                  <a:pt x="20730" y="106515"/>
                </a:lnTo>
                <a:lnTo>
                  <a:pt x="0" y="76708"/>
                </a:lnTo>
                <a:close/>
              </a:path>
            </a:pathLst>
          </a:custGeom>
          <a:ln w="9525">
            <a:solidFill>
              <a:srgbClr val="163793"/>
            </a:solidFill>
          </a:ln>
        </p:spPr>
        <p:txBody>
          <a:bodyPr wrap="square" lIns="0" tIns="0" rIns="0" bIns="0" rtlCol="0"/>
          <a:lstStyle/>
          <a:p>
            <a:endParaRPr/>
          </a:p>
        </p:txBody>
      </p:sp>
      <p:sp>
        <p:nvSpPr>
          <p:cNvPr id="24" name="object 24"/>
          <p:cNvSpPr/>
          <p:nvPr/>
        </p:nvSpPr>
        <p:spPr>
          <a:xfrm>
            <a:off x="6233667" y="2932048"/>
            <a:ext cx="298450" cy="71755"/>
          </a:xfrm>
          <a:custGeom>
            <a:avLst/>
            <a:gdLst/>
            <a:ahLst/>
            <a:cxnLst/>
            <a:rect l="l" t="t" r="r" b="b"/>
            <a:pathLst>
              <a:path w="298450" h="71755">
                <a:moveTo>
                  <a:pt x="0" y="71627"/>
                </a:moveTo>
                <a:lnTo>
                  <a:pt x="92456" y="71627"/>
                </a:lnTo>
                <a:lnTo>
                  <a:pt x="184785" y="0"/>
                </a:lnTo>
                <a:lnTo>
                  <a:pt x="298323" y="0"/>
                </a:lnTo>
              </a:path>
            </a:pathLst>
          </a:custGeom>
          <a:ln w="12700">
            <a:solidFill>
              <a:srgbClr val="163793"/>
            </a:solidFill>
          </a:ln>
        </p:spPr>
        <p:txBody>
          <a:bodyPr wrap="square" lIns="0" tIns="0" rIns="0" bIns="0" rtlCol="0"/>
          <a:lstStyle/>
          <a:p>
            <a:endParaRPr/>
          </a:p>
        </p:txBody>
      </p:sp>
      <p:sp>
        <p:nvSpPr>
          <p:cNvPr id="25" name="object 25"/>
          <p:cNvSpPr/>
          <p:nvPr/>
        </p:nvSpPr>
        <p:spPr>
          <a:xfrm>
            <a:off x="6247129" y="2932048"/>
            <a:ext cx="271780" cy="71755"/>
          </a:xfrm>
          <a:custGeom>
            <a:avLst/>
            <a:gdLst/>
            <a:ahLst/>
            <a:cxnLst/>
            <a:rect l="l" t="t" r="r" b="b"/>
            <a:pathLst>
              <a:path w="271779" h="71755">
                <a:moveTo>
                  <a:pt x="0" y="0"/>
                </a:moveTo>
                <a:lnTo>
                  <a:pt x="92456" y="0"/>
                </a:lnTo>
                <a:lnTo>
                  <a:pt x="184785" y="71627"/>
                </a:lnTo>
                <a:lnTo>
                  <a:pt x="271399" y="71627"/>
                </a:lnTo>
              </a:path>
            </a:pathLst>
          </a:custGeom>
          <a:ln w="12700">
            <a:solidFill>
              <a:srgbClr val="163793"/>
            </a:solidFill>
          </a:ln>
        </p:spPr>
        <p:txBody>
          <a:bodyPr wrap="square" lIns="0" tIns="0" rIns="0" bIns="0" rtlCol="0"/>
          <a:lstStyle/>
          <a:p>
            <a:endParaRPr/>
          </a:p>
        </p:txBody>
      </p:sp>
      <p:sp>
        <p:nvSpPr>
          <p:cNvPr id="26" name="object 26"/>
          <p:cNvSpPr/>
          <p:nvPr/>
        </p:nvSpPr>
        <p:spPr>
          <a:xfrm>
            <a:off x="6129909" y="2964179"/>
            <a:ext cx="0" cy="104139"/>
          </a:xfrm>
          <a:custGeom>
            <a:avLst/>
            <a:gdLst/>
            <a:ahLst/>
            <a:cxnLst/>
            <a:rect l="l" t="t" r="r" b="b"/>
            <a:pathLst>
              <a:path h="104139">
                <a:moveTo>
                  <a:pt x="0" y="0"/>
                </a:moveTo>
                <a:lnTo>
                  <a:pt x="0" y="103886"/>
                </a:lnTo>
              </a:path>
            </a:pathLst>
          </a:custGeom>
          <a:ln w="9525">
            <a:solidFill>
              <a:srgbClr val="163793"/>
            </a:solidFill>
          </a:ln>
        </p:spPr>
        <p:txBody>
          <a:bodyPr wrap="square" lIns="0" tIns="0" rIns="0" bIns="0" rtlCol="0"/>
          <a:lstStyle/>
          <a:p>
            <a:endParaRPr/>
          </a:p>
        </p:txBody>
      </p:sp>
      <p:sp>
        <p:nvSpPr>
          <p:cNvPr id="27" name="object 27"/>
          <p:cNvSpPr/>
          <p:nvPr/>
        </p:nvSpPr>
        <p:spPr>
          <a:xfrm>
            <a:off x="6655181" y="2969132"/>
            <a:ext cx="0" cy="101600"/>
          </a:xfrm>
          <a:custGeom>
            <a:avLst/>
            <a:gdLst/>
            <a:ahLst/>
            <a:cxnLst/>
            <a:rect l="l" t="t" r="r" b="b"/>
            <a:pathLst>
              <a:path h="101600">
                <a:moveTo>
                  <a:pt x="0" y="0"/>
                </a:moveTo>
                <a:lnTo>
                  <a:pt x="0" y="101345"/>
                </a:lnTo>
              </a:path>
            </a:pathLst>
          </a:custGeom>
          <a:ln w="9525">
            <a:solidFill>
              <a:srgbClr val="163793"/>
            </a:solidFill>
          </a:ln>
        </p:spPr>
        <p:txBody>
          <a:bodyPr wrap="square" lIns="0" tIns="0" rIns="0" bIns="0" rtlCol="0"/>
          <a:lstStyle/>
          <a:p>
            <a:endParaRPr/>
          </a:p>
        </p:txBody>
      </p:sp>
      <p:sp>
        <p:nvSpPr>
          <p:cNvPr id="28" name="object 28"/>
          <p:cNvSpPr/>
          <p:nvPr/>
        </p:nvSpPr>
        <p:spPr>
          <a:xfrm>
            <a:off x="6228334" y="3500628"/>
            <a:ext cx="529082" cy="136398"/>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6228334" y="3500628"/>
            <a:ext cx="529590" cy="136525"/>
          </a:xfrm>
          <a:custGeom>
            <a:avLst/>
            <a:gdLst/>
            <a:ahLst/>
            <a:cxnLst/>
            <a:rect l="l" t="t" r="r" b="b"/>
            <a:pathLst>
              <a:path w="529590" h="136525">
                <a:moveTo>
                  <a:pt x="0" y="68199"/>
                </a:moveTo>
                <a:lnTo>
                  <a:pt x="29537" y="36833"/>
                </a:lnTo>
                <a:lnTo>
                  <a:pt x="77501" y="19954"/>
                </a:lnTo>
                <a:lnTo>
                  <a:pt x="125215" y="10204"/>
                </a:lnTo>
                <a:lnTo>
                  <a:pt x="180945" y="3471"/>
                </a:lnTo>
                <a:lnTo>
                  <a:pt x="221643" y="891"/>
                </a:lnTo>
                <a:lnTo>
                  <a:pt x="264540" y="0"/>
                </a:lnTo>
                <a:lnTo>
                  <a:pt x="286230" y="225"/>
                </a:lnTo>
                <a:lnTo>
                  <a:pt x="328096" y="1978"/>
                </a:lnTo>
                <a:lnTo>
                  <a:pt x="367490" y="5351"/>
                </a:lnTo>
                <a:lnTo>
                  <a:pt x="420753" y="13142"/>
                </a:lnTo>
                <a:lnTo>
                  <a:pt x="465384" y="23793"/>
                </a:lnTo>
                <a:lnTo>
                  <a:pt x="508285" y="41630"/>
                </a:lnTo>
                <a:lnTo>
                  <a:pt x="529082" y="68199"/>
                </a:lnTo>
                <a:lnTo>
                  <a:pt x="528204" y="73782"/>
                </a:lnTo>
                <a:lnTo>
                  <a:pt x="499544" y="99508"/>
                </a:lnTo>
                <a:lnTo>
                  <a:pt x="451580" y="116395"/>
                </a:lnTo>
                <a:lnTo>
                  <a:pt x="403866" y="126162"/>
                </a:lnTo>
                <a:lnTo>
                  <a:pt x="348136" y="132914"/>
                </a:lnTo>
                <a:lnTo>
                  <a:pt x="307438" y="135503"/>
                </a:lnTo>
                <a:lnTo>
                  <a:pt x="264540" y="136398"/>
                </a:lnTo>
                <a:lnTo>
                  <a:pt x="242851" y="136171"/>
                </a:lnTo>
                <a:lnTo>
                  <a:pt x="200985" y="134411"/>
                </a:lnTo>
                <a:lnTo>
                  <a:pt x="161591" y="131028"/>
                </a:lnTo>
                <a:lnTo>
                  <a:pt x="108328" y="123218"/>
                </a:lnTo>
                <a:lnTo>
                  <a:pt x="63697" y="112552"/>
                </a:lnTo>
                <a:lnTo>
                  <a:pt x="20796" y="94714"/>
                </a:lnTo>
                <a:lnTo>
                  <a:pt x="0" y="68199"/>
                </a:lnTo>
                <a:close/>
              </a:path>
            </a:pathLst>
          </a:custGeom>
          <a:ln w="9525">
            <a:solidFill>
              <a:srgbClr val="163793"/>
            </a:solidFill>
          </a:ln>
        </p:spPr>
        <p:txBody>
          <a:bodyPr wrap="square" lIns="0" tIns="0" rIns="0" bIns="0" rtlCol="0"/>
          <a:lstStyle/>
          <a:p>
            <a:endParaRPr/>
          </a:p>
        </p:txBody>
      </p:sp>
      <p:sp>
        <p:nvSpPr>
          <p:cNvPr id="30" name="object 30"/>
          <p:cNvSpPr/>
          <p:nvPr/>
        </p:nvSpPr>
        <p:spPr>
          <a:xfrm>
            <a:off x="6228334" y="3485173"/>
            <a:ext cx="531228" cy="84923"/>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6226175" y="3392551"/>
            <a:ext cx="529081" cy="159512"/>
          </a:xfrm>
          <a:prstGeom prst="rect">
            <a:avLst/>
          </a:prstGeom>
          <a:blipFill>
            <a:blip r:embed="rId8" cstate="print"/>
            <a:stretch>
              <a:fillRect/>
            </a:stretch>
          </a:blipFill>
        </p:spPr>
        <p:txBody>
          <a:bodyPr wrap="square" lIns="0" tIns="0" rIns="0" bIns="0" rtlCol="0"/>
          <a:lstStyle/>
          <a:p>
            <a:endParaRPr/>
          </a:p>
        </p:txBody>
      </p:sp>
      <p:sp>
        <p:nvSpPr>
          <p:cNvPr id="32" name="object 32"/>
          <p:cNvSpPr/>
          <p:nvPr/>
        </p:nvSpPr>
        <p:spPr>
          <a:xfrm>
            <a:off x="6226175" y="3392551"/>
            <a:ext cx="529590" cy="160020"/>
          </a:xfrm>
          <a:custGeom>
            <a:avLst/>
            <a:gdLst/>
            <a:ahLst/>
            <a:cxnLst/>
            <a:rect l="l" t="t" r="r" b="b"/>
            <a:pathLst>
              <a:path w="529590" h="160020">
                <a:moveTo>
                  <a:pt x="0" y="79756"/>
                </a:moveTo>
                <a:lnTo>
                  <a:pt x="29537" y="43094"/>
                </a:lnTo>
                <a:lnTo>
                  <a:pt x="77501" y="23352"/>
                </a:lnTo>
                <a:lnTo>
                  <a:pt x="125215" y="11944"/>
                </a:lnTo>
                <a:lnTo>
                  <a:pt x="180945" y="4063"/>
                </a:lnTo>
                <a:lnTo>
                  <a:pt x="221643" y="1043"/>
                </a:lnTo>
                <a:lnTo>
                  <a:pt x="264540" y="0"/>
                </a:lnTo>
                <a:lnTo>
                  <a:pt x="286230" y="264"/>
                </a:lnTo>
                <a:lnTo>
                  <a:pt x="328096" y="2316"/>
                </a:lnTo>
                <a:lnTo>
                  <a:pt x="367490" y="6264"/>
                </a:lnTo>
                <a:lnTo>
                  <a:pt x="420753" y="15382"/>
                </a:lnTo>
                <a:lnTo>
                  <a:pt x="465384" y="27843"/>
                </a:lnTo>
                <a:lnTo>
                  <a:pt x="508285" y="48702"/>
                </a:lnTo>
                <a:lnTo>
                  <a:pt x="529081" y="79756"/>
                </a:lnTo>
                <a:lnTo>
                  <a:pt x="528204" y="86300"/>
                </a:lnTo>
                <a:lnTo>
                  <a:pt x="499544" y="116417"/>
                </a:lnTo>
                <a:lnTo>
                  <a:pt x="451580" y="136159"/>
                </a:lnTo>
                <a:lnTo>
                  <a:pt x="403866" y="147567"/>
                </a:lnTo>
                <a:lnTo>
                  <a:pt x="348136" y="155448"/>
                </a:lnTo>
                <a:lnTo>
                  <a:pt x="307438" y="158468"/>
                </a:lnTo>
                <a:lnTo>
                  <a:pt x="264540" y="159512"/>
                </a:lnTo>
                <a:lnTo>
                  <a:pt x="242851" y="159247"/>
                </a:lnTo>
                <a:lnTo>
                  <a:pt x="200985" y="157195"/>
                </a:lnTo>
                <a:lnTo>
                  <a:pt x="161591" y="153247"/>
                </a:lnTo>
                <a:lnTo>
                  <a:pt x="108328" y="144129"/>
                </a:lnTo>
                <a:lnTo>
                  <a:pt x="63697" y="131668"/>
                </a:lnTo>
                <a:lnTo>
                  <a:pt x="20796" y="110809"/>
                </a:lnTo>
                <a:lnTo>
                  <a:pt x="0" y="79756"/>
                </a:lnTo>
                <a:close/>
              </a:path>
            </a:pathLst>
          </a:custGeom>
          <a:ln w="9525">
            <a:solidFill>
              <a:srgbClr val="163793"/>
            </a:solidFill>
          </a:ln>
        </p:spPr>
        <p:txBody>
          <a:bodyPr wrap="square" lIns="0" tIns="0" rIns="0" bIns="0" rtlCol="0"/>
          <a:lstStyle/>
          <a:p>
            <a:endParaRPr/>
          </a:p>
        </p:txBody>
      </p:sp>
      <p:sp>
        <p:nvSpPr>
          <p:cNvPr id="33" name="object 33"/>
          <p:cNvSpPr/>
          <p:nvPr/>
        </p:nvSpPr>
        <p:spPr>
          <a:xfrm>
            <a:off x="6332473" y="3433698"/>
            <a:ext cx="299720" cy="74930"/>
          </a:xfrm>
          <a:custGeom>
            <a:avLst/>
            <a:gdLst/>
            <a:ahLst/>
            <a:cxnLst/>
            <a:rect l="l" t="t" r="r" b="b"/>
            <a:pathLst>
              <a:path w="299720" h="74929">
                <a:moveTo>
                  <a:pt x="0" y="74549"/>
                </a:moveTo>
                <a:lnTo>
                  <a:pt x="92583" y="74549"/>
                </a:lnTo>
                <a:lnTo>
                  <a:pt x="185293" y="0"/>
                </a:lnTo>
                <a:lnTo>
                  <a:pt x="299211" y="0"/>
                </a:lnTo>
              </a:path>
            </a:pathLst>
          </a:custGeom>
          <a:ln w="12700">
            <a:solidFill>
              <a:srgbClr val="163793"/>
            </a:solidFill>
          </a:ln>
        </p:spPr>
        <p:txBody>
          <a:bodyPr wrap="square" lIns="0" tIns="0" rIns="0" bIns="0" rtlCol="0"/>
          <a:lstStyle/>
          <a:p>
            <a:endParaRPr/>
          </a:p>
        </p:txBody>
      </p:sp>
      <p:sp>
        <p:nvSpPr>
          <p:cNvPr id="34" name="object 34"/>
          <p:cNvSpPr/>
          <p:nvPr/>
        </p:nvSpPr>
        <p:spPr>
          <a:xfrm>
            <a:off x="6345935" y="3433698"/>
            <a:ext cx="272415" cy="74930"/>
          </a:xfrm>
          <a:custGeom>
            <a:avLst/>
            <a:gdLst/>
            <a:ahLst/>
            <a:cxnLst/>
            <a:rect l="l" t="t" r="r" b="b"/>
            <a:pathLst>
              <a:path w="272415" h="74929">
                <a:moveTo>
                  <a:pt x="0" y="0"/>
                </a:moveTo>
                <a:lnTo>
                  <a:pt x="92710" y="0"/>
                </a:lnTo>
                <a:lnTo>
                  <a:pt x="185292" y="74549"/>
                </a:lnTo>
                <a:lnTo>
                  <a:pt x="272161" y="74549"/>
                </a:lnTo>
              </a:path>
            </a:pathLst>
          </a:custGeom>
          <a:ln w="12700">
            <a:solidFill>
              <a:srgbClr val="163793"/>
            </a:solidFill>
          </a:ln>
        </p:spPr>
        <p:txBody>
          <a:bodyPr wrap="square" lIns="0" tIns="0" rIns="0" bIns="0" rtlCol="0"/>
          <a:lstStyle/>
          <a:p>
            <a:endParaRPr/>
          </a:p>
        </p:txBody>
      </p:sp>
      <p:sp>
        <p:nvSpPr>
          <p:cNvPr id="35" name="object 35"/>
          <p:cNvSpPr/>
          <p:nvPr/>
        </p:nvSpPr>
        <p:spPr>
          <a:xfrm>
            <a:off x="6228334" y="3467100"/>
            <a:ext cx="0" cy="108585"/>
          </a:xfrm>
          <a:custGeom>
            <a:avLst/>
            <a:gdLst/>
            <a:ahLst/>
            <a:cxnLst/>
            <a:rect l="l" t="t" r="r" b="b"/>
            <a:pathLst>
              <a:path h="108585">
                <a:moveTo>
                  <a:pt x="0" y="0"/>
                </a:moveTo>
                <a:lnTo>
                  <a:pt x="0" y="108076"/>
                </a:lnTo>
              </a:path>
            </a:pathLst>
          </a:custGeom>
          <a:ln w="9525">
            <a:solidFill>
              <a:srgbClr val="163793"/>
            </a:solidFill>
          </a:ln>
        </p:spPr>
        <p:txBody>
          <a:bodyPr wrap="square" lIns="0" tIns="0" rIns="0" bIns="0" rtlCol="0"/>
          <a:lstStyle/>
          <a:p>
            <a:endParaRPr/>
          </a:p>
        </p:txBody>
      </p:sp>
      <p:sp>
        <p:nvSpPr>
          <p:cNvPr id="36" name="object 36"/>
          <p:cNvSpPr/>
          <p:nvPr/>
        </p:nvSpPr>
        <p:spPr>
          <a:xfrm>
            <a:off x="6755256" y="3472307"/>
            <a:ext cx="0" cy="105410"/>
          </a:xfrm>
          <a:custGeom>
            <a:avLst/>
            <a:gdLst/>
            <a:ahLst/>
            <a:cxnLst/>
            <a:rect l="l" t="t" r="r" b="b"/>
            <a:pathLst>
              <a:path h="105410">
                <a:moveTo>
                  <a:pt x="0" y="0"/>
                </a:moveTo>
                <a:lnTo>
                  <a:pt x="0" y="105409"/>
                </a:lnTo>
              </a:path>
            </a:pathLst>
          </a:custGeom>
          <a:ln w="9525">
            <a:solidFill>
              <a:srgbClr val="163793"/>
            </a:solidFill>
          </a:ln>
        </p:spPr>
        <p:txBody>
          <a:bodyPr wrap="square" lIns="0" tIns="0" rIns="0" bIns="0" rtlCol="0"/>
          <a:lstStyle/>
          <a:p>
            <a:endParaRPr/>
          </a:p>
        </p:txBody>
      </p:sp>
      <p:sp>
        <p:nvSpPr>
          <p:cNvPr id="37" name="object 37"/>
          <p:cNvSpPr/>
          <p:nvPr/>
        </p:nvSpPr>
        <p:spPr>
          <a:xfrm>
            <a:off x="5467984" y="3131947"/>
            <a:ext cx="527430" cy="131952"/>
          </a:xfrm>
          <a:prstGeom prst="rect">
            <a:avLst/>
          </a:prstGeom>
          <a:blipFill>
            <a:blip r:embed="rId9" cstate="print"/>
            <a:stretch>
              <a:fillRect/>
            </a:stretch>
          </a:blipFill>
        </p:spPr>
        <p:txBody>
          <a:bodyPr wrap="square" lIns="0" tIns="0" rIns="0" bIns="0" rtlCol="0"/>
          <a:lstStyle/>
          <a:p>
            <a:endParaRPr/>
          </a:p>
        </p:txBody>
      </p:sp>
      <p:sp>
        <p:nvSpPr>
          <p:cNvPr id="38" name="object 38"/>
          <p:cNvSpPr/>
          <p:nvPr/>
        </p:nvSpPr>
        <p:spPr>
          <a:xfrm>
            <a:off x="5467984" y="3131947"/>
            <a:ext cx="527685" cy="132080"/>
          </a:xfrm>
          <a:custGeom>
            <a:avLst/>
            <a:gdLst/>
            <a:ahLst/>
            <a:cxnLst/>
            <a:rect l="l" t="t" r="r" b="b"/>
            <a:pathLst>
              <a:path w="527685" h="132079">
                <a:moveTo>
                  <a:pt x="0" y="65912"/>
                </a:moveTo>
                <a:lnTo>
                  <a:pt x="29417" y="35657"/>
                </a:lnTo>
                <a:lnTo>
                  <a:pt x="77200" y="19335"/>
                </a:lnTo>
                <a:lnTo>
                  <a:pt x="124745" y="9894"/>
                </a:lnTo>
                <a:lnTo>
                  <a:pt x="180295" y="3368"/>
                </a:lnTo>
                <a:lnTo>
                  <a:pt x="220872" y="864"/>
                </a:lnTo>
                <a:lnTo>
                  <a:pt x="263651" y="0"/>
                </a:lnTo>
                <a:lnTo>
                  <a:pt x="285284" y="219"/>
                </a:lnTo>
                <a:lnTo>
                  <a:pt x="327037" y="1920"/>
                </a:lnTo>
                <a:lnTo>
                  <a:pt x="366321" y="5191"/>
                </a:lnTo>
                <a:lnTo>
                  <a:pt x="419431" y="12740"/>
                </a:lnTo>
                <a:lnTo>
                  <a:pt x="463930" y="23050"/>
                </a:lnTo>
                <a:lnTo>
                  <a:pt x="506700" y="40290"/>
                </a:lnTo>
                <a:lnTo>
                  <a:pt x="527430" y="65912"/>
                </a:lnTo>
                <a:lnTo>
                  <a:pt x="526556" y="71326"/>
                </a:lnTo>
                <a:lnTo>
                  <a:pt x="487907" y="100689"/>
                </a:lnTo>
                <a:lnTo>
                  <a:pt x="450167" y="112601"/>
                </a:lnTo>
                <a:lnTo>
                  <a:pt x="402594" y="122052"/>
                </a:lnTo>
                <a:lnTo>
                  <a:pt x="347021" y="128583"/>
                </a:lnTo>
                <a:lnTo>
                  <a:pt x="306435" y="131088"/>
                </a:lnTo>
                <a:lnTo>
                  <a:pt x="263651" y="131952"/>
                </a:lnTo>
                <a:lnTo>
                  <a:pt x="242020" y="131733"/>
                </a:lnTo>
                <a:lnTo>
                  <a:pt x="200274" y="130032"/>
                </a:lnTo>
                <a:lnTo>
                  <a:pt x="161002" y="126759"/>
                </a:lnTo>
                <a:lnTo>
                  <a:pt x="107917" y="119204"/>
                </a:lnTo>
                <a:lnTo>
                  <a:pt x="63446" y="108881"/>
                </a:lnTo>
                <a:lnTo>
                  <a:pt x="20710" y="91608"/>
                </a:lnTo>
                <a:lnTo>
                  <a:pt x="0" y="65912"/>
                </a:lnTo>
                <a:close/>
              </a:path>
            </a:pathLst>
          </a:custGeom>
          <a:ln w="9525">
            <a:solidFill>
              <a:srgbClr val="163793"/>
            </a:solidFill>
          </a:ln>
        </p:spPr>
        <p:txBody>
          <a:bodyPr wrap="square" lIns="0" tIns="0" rIns="0" bIns="0" rtlCol="0"/>
          <a:lstStyle/>
          <a:p>
            <a:endParaRPr/>
          </a:p>
        </p:txBody>
      </p:sp>
      <p:sp>
        <p:nvSpPr>
          <p:cNvPr id="39" name="object 39"/>
          <p:cNvSpPr/>
          <p:nvPr/>
        </p:nvSpPr>
        <p:spPr>
          <a:xfrm>
            <a:off x="5467984" y="3116964"/>
            <a:ext cx="529653" cy="82165"/>
          </a:xfrm>
          <a:prstGeom prst="rect">
            <a:avLst/>
          </a:prstGeom>
          <a:blipFill>
            <a:blip r:embed="rId10" cstate="print"/>
            <a:stretch>
              <a:fillRect/>
            </a:stretch>
          </a:blipFill>
        </p:spPr>
        <p:txBody>
          <a:bodyPr wrap="square" lIns="0" tIns="0" rIns="0" bIns="0" rtlCol="0"/>
          <a:lstStyle/>
          <a:p>
            <a:endParaRPr/>
          </a:p>
        </p:txBody>
      </p:sp>
      <p:sp>
        <p:nvSpPr>
          <p:cNvPr id="40" name="object 40"/>
          <p:cNvSpPr/>
          <p:nvPr/>
        </p:nvSpPr>
        <p:spPr>
          <a:xfrm>
            <a:off x="5465826" y="3027298"/>
            <a:ext cx="527431" cy="154431"/>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5465826" y="3027298"/>
            <a:ext cx="527685" cy="154940"/>
          </a:xfrm>
          <a:custGeom>
            <a:avLst/>
            <a:gdLst/>
            <a:ahLst/>
            <a:cxnLst/>
            <a:rect l="l" t="t" r="r" b="b"/>
            <a:pathLst>
              <a:path w="527685" h="154939">
                <a:moveTo>
                  <a:pt x="0" y="77215"/>
                </a:moveTo>
                <a:lnTo>
                  <a:pt x="29417" y="41774"/>
                </a:lnTo>
                <a:lnTo>
                  <a:pt x="77200" y="22653"/>
                </a:lnTo>
                <a:lnTo>
                  <a:pt x="124745" y="11592"/>
                </a:lnTo>
                <a:lnTo>
                  <a:pt x="180295" y="3946"/>
                </a:lnTo>
                <a:lnTo>
                  <a:pt x="220872" y="1013"/>
                </a:lnTo>
                <a:lnTo>
                  <a:pt x="263651" y="0"/>
                </a:lnTo>
                <a:lnTo>
                  <a:pt x="285284" y="256"/>
                </a:lnTo>
                <a:lnTo>
                  <a:pt x="327037" y="2249"/>
                </a:lnTo>
                <a:lnTo>
                  <a:pt x="366321" y="6082"/>
                </a:lnTo>
                <a:lnTo>
                  <a:pt x="419431" y="14927"/>
                </a:lnTo>
                <a:lnTo>
                  <a:pt x="463930" y="27005"/>
                </a:lnTo>
                <a:lnTo>
                  <a:pt x="506700" y="47202"/>
                </a:lnTo>
                <a:lnTo>
                  <a:pt x="527431" y="77215"/>
                </a:lnTo>
                <a:lnTo>
                  <a:pt x="526556" y="83552"/>
                </a:lnTo>
                <a:lnTo>
                  <a:pt x="497986" y="112713"/>
                </a:lnTo>
                <a:lnTo>
                  <a:pt x="450167" y="131825"/>
                </a:lnTo>
                <a:lnTo>
                  <a:pt x="402594" y="142869"/>
                </a:lnTo>
                <a:lnTo>
                  <a:pt x="347021" y="150498"/>
                </a:lnTo>
                <a:lnTo>
                  <a:pt x="306435" y="153422"/>
                </a:lnTo>
                <a:lnTo>
                  <a:pt x="263651" y="154431"/>
                </a:lnTo>
                <a:lnTo>
                  <a:pt x="242020" y="154176"/>
                </a:lnTo>
                <a:lnTo>
                  <a:pt x="200274" y="152189"/>
                </a:lnTo>
                <a:lnTo>
                  <a:pt x="161002" y="148367"/>
                </a:lnTo>
                <a:lnTo>
                  <a:pt x="107917" y="139541"/>
                </a:lnTo>
                <a:lnTo>
                  <a:pt x="63446" y="127478"/>
                </a:lnTo>
                <a:lnTo>
                  <a:pt x="20710" y="107283"/>
                </a:lnTo>
                <a:lnTo>
                  <a:pt x="0" y="77215"/>
                </a:lnTo>
                <a:close/>
              </a:path>
            </a:pathLst>
          </a:custGeom>
          <a:ln w="9525">
            <a:solidFill>
              <a:srgbClr val="163793"/>
            </a:solidFill>
          </a:ln>
        </p:spPr>
        <p:txBody>
          <a:bodyPr wrap="square" lIns="0" tIns="0" rIns="0" bIns="0" rtlCol="0"/>
          <a:lstStyle/>
          <a:p>
            <a:endParaRPr/>
          </a:p>
        </p:txBody>
      </p:sp>
      <p:sp>
        <p:nvSpPr>
          <p:cNvPr id="42" name="object 42"/>
          <p:cNvSpPr/>
          <p:nvPr/>
        </p:nvSpPr>
        <p:spPr>
          <a:xfrm>
            <a:off x="5571744" y="3067176"/>
            <a:ext cx="298450" cy="72390"/>
          </a:xfrm>
          <a:custGeom>
            <a:avLst/>
            <a:gdLst/>
            <a:ahLst/>
            <a:cxnLst/>
            <a:rect l="l" t="t" r="r" b="b"/>
            <a:pathLst>
              <a:path w="298450" h="72389">
                <a:moveTo>
                  <a:pt x="0" y="72262"/>
                </a:moveTo>
                <a:lnTo>
                  <a:pt x="92328" y="72262"/>
                </a:lnTo>
                <a:lnTo>
                  <a:pt x="184784" y="0"/>
                </a:lnTo>
                <a:lnTo>
                  <a:pt x="298322" y="0"/>
                </a:lnTo>
              </a:path>
            </a:pathLst>
          </a:custGeom>
          <a:ln w="12700">
            <a:solidFill>
              <a:srgbClr val="163793"/>
            </a:solidFill>
          </a:ln>
        </p:spPr>
        <p:txBody>
          <a:bodyPr wrap="square" lIns="0" tIns="0" rIns="0" bIns="0" rtlCol="0"/>
          <a:lstStyle/>
          <a:p>
            <a:endParaRPr/>
          </a:p>
        </p:txBody>
      </p:sp>
      <p:sp>
        <p:nvSpPr>
          <p:cNvPr id="43" name="object 43"/>
          <p:cNvSpPr/>
          <p:nvPr/>
        </p:nvSpPr>
        <p:spPr>
          <a:xfrm>
            <a:off x="5585205" y="3067176"/>
            <a:ext cx="271780" cy="72390"/>
          </a:xfrm>
          <a:custGeom>
            <a:avLst/>
            <a:gdLst/>
            <a:ahLst/>
            <a:cxnLst/>
            <a:rect l="l" t="t" r="r" b="b"/>
            <a:pathLst>
              <a:path w="271779" h="72389">
                <a:moveTo>
                  <a:pt x="0" y="0"/>
                </a:moveTo>
                <a:lnTo>
                  <a:pt x="92329" y="0"/>
                </a:lnTo>
                <a:lnTo>
                  <a:pt x="184785" y="72262"/>
                </a:lnTo>
                <a:lnTo>
                  <a:pt x="271399" y="72262"/>
                </a:lnTo>
              </a:path>
            </a:pathLst>
          </a:custGeom>
          <a:ln w="12700">
            <a:solidFill>
              <a:srgbClr val="163793"/>
            </a:solidFill>
          </a:ln>
        </p:spPr>
        <p:txBody>
          <a:bodyPr wrap="square" lIns="0" tIns="0" rIns="0" bIns="0" rtlCol="0"/>
          <a:lstStyle/>
          <a:p>
            <a:endParaRPr/>
          </a:p>
        </p:txBody>
      </p:sp>
      <p:sp>
        <p:nvSpPr>
          <p:cNvPr id="44" name="object 44"/>
          <p:cNvSpPr/>
          <p:nvPr/>
        </p:nvSpPr>
        <p:spPr>
          <a:xfrm>
            <a:off x="5467984" y="3099561"/>
            <a:ext cx="0" cy="104775"/>
          </a:xfrm>
          <a:custGeom>
            <a:avLst/>
            <a:gdLst/>
            <a:ahLst/>
            <a:cxnLst/>
            <a:rect l="l" t="t" r="r" b="b"/>
            <a:pathLst>
              <a:path h="104775">
                <a:moveTo>
                  <a:pt x="0" y="0"/>
                </a:moveTo>
                <a:lnTo>
                  <a:pt x="0" y="104521"/>
                </a:lnTo>
              </a:path>
            </a:pathLst>
          </a:custGeom>
          <a:ln w="9525">
            <a:solidFill>
              <a:srgbClr val="163793"/>
            </a:solidFill>
          </a:ln>
        </p:spPr>
        <p:txBody>
          <a:bodyPr wrap="square" lIns="0" tIns="0" rIns="0" bIns="0" rtlCol="0"/>
          <a:lstStyle/>
          <a:p>
            <a:endParaRPr/>
          </a:p>
        </p:txBody>
      </p:sp>
      <p:sp>
        <p:nvSpPr>
          <p:cNvPr id="45" name="object 45"/>
          <p:cNvSpPr/>
          <p:nvPr/>
        </p:nvSpPr>
        <p:spPr>
          <a:xfrm>
            <a:off x="5993257" y="3104514"/>
            <a:ext cx="0" cy="102235"/>
          </a:xfrm>
          <a:custGeom>
            <a:avLst/>
            <a:gdLst/>
            <a:ahLst/>
            <a:cxnLst/>
            <a:rect l="l" t="t" r="r" b="b"/>
            <a:pathLst>
              <a:path h="102235">
                <a:moveTo>
                  <a:pt x="0" y="0"/>
                </a:moveTo>
                <a:lnTo>
                  <a:pt x="0" y="102108"/>
                </a:lnTo>
              </a:path>
            </a:pathLst>
          </a:custGeom>
          <a:ln w="9525">
            <a:solidFill>
              <a:srgbClr val="163793"/>
            </a:solidFill>
          </a:ln>
        </p:spPr>
        <p:txBody>
          <a:bodyPr wrap="square" lIns="0" tIns="0" rIns="0" bIns="0" rtlCol="0"/>
          <a:lstStyle/>
          <a:p>
            <a:endParaRPr/>
          </a:p>
        </p:txBody>
      </p:sp>
      <p:sp>
        <p:nvSpPr>
          <p:cNvPr id="46" name="object 46"/>
          <p:cNvSpPr/>
          <p:nvPr/>
        </p:nvSpPr>
        <p:spPr>
          <a:xfrm>
            <a:off x="5482209" y="3496309"/>
            <a:ext cx="529081" cy="131190"/>
          </a:xfrm>
          <a:prstGeom prst="rect">
            <a:avLst/>
          </a:prstGeom>
          <a:blipFill>
            <a:blip r:embed="rId12" cstate="print"/>
            <a:stretch>
              <a:fillRect/>
            </a:stretch>
          </a:blipFill>
        </p:spPr>
        <p:txBody>
          <a:bodyPr wrap="square" lIns="0" tIns="0" rIns="0" bIns="0" rtlCol="0"/>
          <a:lstStyle/>
          <a:p>
            <a:endParaRPr/>
          </a:p>
        </p:txBody>
      </p:sp>
      <p:sp>
        <p:nvSpPr>
          <p:cNvPr id="47" name="object 47"/>
          <p:cNvSpPr/>
          <p:nvPr/>
        </p:nvSpPr>
        <p:spPr>
          <a:xfrm>
            <a:off x="5482209" y="3496309"/>
            <a:ext cx="529590" cy="131445"/>
          </a:xfrm>
          <a:custGeom>
            <a:avLst/>
            <a:gdLst/>
            <a:ahLst/>
            <a:cxnLst/>
            <a:rect l="l" t="t" r="r" b="b"/>
            <a:pathLst>
              <a:path w="529589" h="131445">
                <a:moveTo>
                  <a:pt x="0" y="65531"/>
                </a:moveTo>
                <a:lnTo>
                  <a:pt x="29537" y="35415"/>
                </a:lnTo>
                <a:lnTo>
                  <a:pt x="77501" y="19192"/>
                </a:lnTo>
                <a:lnTo>
                  <a:pt x="125215" y="9817"/>
                </a:lnTo>
                <a:lnTo>
                  <a:pt x="180945" y="3340"/>
                </a:lnTo>
                <a:lnTo>
                  <a:pt x="221643" y="857"/>
                </a:lnTo>
                <a:lnTo>
                  <a:pt x="264540" y="0"/>
                </a:lnTo>
                <a:lnTo>
                  <a:pt x="286230" y="217"/>
                </a:lnTo>
                <a:lnTo>
                  <a:pt x="328096" y="1904"/>
                </a:lnTo>
                <a:lnTo>
                  <a:pt x="367490" y="5149"/>
                </a:lnTo>
                <a:lnTo>
                  <a:pt x="420753" y="12643"/>
                </a:lnTo>
                <a:lnTo>
                  <a:pt x="465384" y="22883"/>
                </a:lnTo>
                <a:lnTo>
                  <a:pt x="508285" y="40022"/>
                </a:lnTo>
                <a:lnTo>
                  <a:pt x="529081" y="65531"/>
                </a:lnTo>
                <a:lnTo>
                  <a:pt x="528204" y="70907"/>
                </a:lnTo>
                <a:lnTo>
                  <a:pt x="489435" y="100088"/>
                </a:lnTo>
                <a:lnTo>
                  <a:pt x="451580" y="111934"/>
                </a:lnTo>
                <a:lnTo>
                  <a:pt x="403866" y="121337"/>
                </a:lnTo>
                <a:lnTo>
                  <a:pt x="348136" y="127837"/>
                </a:lnTo>
                <a:lnTo>
                  <a:pt x="307438" y="130329"/>
                </a:lnTo>
                <a:lnTo>
                  <a:pt x="264540" y="131190"/>
                </a:lnTo>
                <a:lnTo>
                  <a:pt x="242851" y="130972"/>
                </a:lnTo>
                <a:lnTo>
                  <a:pt x="200985" y="129278"/>
                </a:lnTo>
                <a:lnTo>
                  <a:pt x="161591" y="126021"/>
                </a:lnTo>
                <a:lnTo>
                  <a:pt x="108328" y="118503"/>
                </a:lnTo>
                <a:lnTo>
                  <a:pt x="63697" y="108234"/>
                </a:lnTo>
                <a:lnTo>
                  <a:pt x="20796" y="91060"/>
                </a:lnTo>
                <a:lnTo>
                  <a:pt x="0" y="65531"/>
                </a:lnTo>
                <a:close/>
              </a:path>
            </a:pathLst>
          </a:custGeom>
          <a:ln w="9525">
            <a:solidFill>
              <a:srgbClr val="163793"/>
            </a:solidFill>
          </a:ln>
        </p:spPr>
        <p:txBody>
          <a:bodyPr wrap="square" lIns="0" tIns="0" rIns="0" bIns="0" rtlCol="0"/>
          <a:lstStyle/>
          <a:p>
            <a:endParaRPr/>
          </a:p>
        </p:txBody>
      </p:sp>
      <p:sp>
        <p:nvSpPr>
          <p:cNvPr id="48" name="object 48"/>
          <p:cNvSpPr/>
          <p:nvPr/>
        </p:nvSpPr>
        <p:spPr>
          <a:xfrm>
            <a:off x="5482209" y="3481497"/>
            <a:ext cx="531228" cy="81614"/>
          </a:xfrm>
          <a:prstGeom prst="rect">
            <a:avLst/>
          </a:prstGeom>
          <a:blipFill>
            <a:blip r:embed="rId13" cstate="print"/>
            <a:stretch>
              <a:fillRect/>
            </a:stretch>
          </a:blipFill>
        </p:spPr>
        <p:txBody>
          <a:bodyPr wrap="square" lIns="0" tIns="0" rIns="0" bIns="0" rtlCol="0"/>
          <a:lstStyle/>
          <a:p>
            <a:endParaRPr/>
          </a:p>
        </p:txBody>
      </p:sp>
      <p:sp>
        <p:nvSpPr>
          <p:cNvPr id="49" name="object 49"/>
          <p:cNvSpPr/>
          <p:nvPr/>
        </p:nvSpPr>
        <p:spPr>
          <a:xfrm>
            <a:off x="5480050" y="3392551"/>
            <a:ext cx="529082" cy="153288"/>
          </a:xfrm>
          <a:prstGeom prst="rect">
            <a:avLst/>
          </a:prstGeom>
          <a:blipFill>
            <a:blip r:embed="rId11" cstate="print"/>
            <a:stretch>
              <a:fillRect/>
            </a:stretch>
          </a:blipFill>
        </p:spPr>
        <p:txBody>
          <a:bodyPr wrap="square" lIns="0" tIns="0" rIns="0" bIns="0" rtlCol="0"/>
          <a:lstStyle/>
          <a:p>
            <a:endParaRPr/>
          </a:p>
        </p:txBody>
      </p:sp>
      <p:sp>
        <p:nvSpPr>
          <p:cNvPr id="50" name="object 50"/>
          <p:cNvSpPr/>
          <p:nvPr/>
        </p:nvSpPr>
        <p:spPr>
          <a:xfrm>
            <a:off x="5480050" y="3392551"/>
            <a:ext cx="529590" cy="153670"/>
          </a:xfrm>
          <a:custGeom>
            <a:avLst/>
            <a:gdLst/>
            <a:ahLst/>
            <a:cxnLst/>
            <a:rect l="l" t="t" r="r" b="b"/>
            <a:pathLst>
              <a:path w="529589" h="153670">
                <a:moveTo>
                  <a:pt x="0" y="76581"/>
                </a:moveTo>
                <a:lnTo>
                  <a:pt x="29537" y="41389"/>
                </a:lnTo>
                <a:lnTo>
                  <a:pt x="77501" y="22431"/>
                </a:lnTo>
                <a:lnTo>
                  <a:pt x="125215" y="11474"/>
                </a:lnTo>
                <a:lnTo>
                  <a:pt x="180945" y="3904"/>
                </a:lnTo>
                <a:lnTo>
                  <a:pt x="221643" y="1002"/>
                </a:lnTo>
                <a:lnTo>
                  <a:pt x="264540" y="0"/>
                </a:lnTo>
                <a:lnTo>
                  <a:pt x="286230" y="253"/>
                </a:lnTo>
                <a:lnTo>
                  <a:pt x="328096" y="2225"/>
                </a:lnTo>
                <a:lnTo>
                  <a:pt x="367490" y="6018"/>
                </a:lnTo>
                <a:lnTo>
                  <a:pt x="420753" y="14776"/>
                </a:lnTo>
                <a:lnTo>
                  <a:pt x="465384" y="26744"/>
                </a:lnTo>
                <a:lnTo>
                  <a:pt x="508285" y="46773"/>
                </a:lnTo>
                <a:lnTo>
                  <a:pt x="529082" y="76581"/>
                </a:lnTo>
                <a:lnTo>
                  <a:pt x="528204" y="82879"/>
                </a:lnTo>
                <a:lnTo>
                  <a:pt x="499544" y="111856"/>
                </a:lnTo>
                <a:lnTo>
                  <a:pt x="451580" y="130841"/>
                </a:lnTo>
                <a:lnTo>
                  <a:pt x="403866" y="141809"/>
                </a:lnTo>
                <a:lnTo>
                  <a:pt x="348136" y="149383"/>
                </a:lnTo>
                <a:lnTo>
                  <a:pt x="307438" y="152286"/>
                </a:lnTo>
                <a:lnTo>
                  <a:pt x="264540" y="153288"/>
                </a:lnTo>
                <a:lnTo>
                  <a:pt x="242851" y="153035"/>
                </a:lnTo>
                <a:lnTo>
                  <a:pt x="200985" y="151062"/>
                </a:lnTo>
                <a:lnTo>
                  <a:pt x="161591" y="147268"/>
                </a:lnTo>
                <a:lnTo>
                  <a:pt x="108328" y="138504"/>
                </a:lnTo>
                <a:lnTo>
                  <a:pt x="63697" y="126523"/>
                </a:lnTo>
                <a:lnTo>
                  <a:pt x="20796" y="106461"/>
                </a:lnTo>
                <a:lnTo>
                  <a:pt x="0" y="76581"/>
                </a:lnTo>
                <a:close/>
              </a:path>
            </a:pathLst>
          </a:custGeom>
          <a:ln w="9525">
            <a:solidFill>
              <a:srgbClr val="163793"/>
            </a:solidFill>
          </a:ln>
        </p:spPr>
        <p:txBody>
          <a:bodyPr wrap="square" lIns="0" tIns="0" rIns="0" bIns="0" rtlCol="0"/>
          <a:lstStyle/>
          <a:p>
            <a:endParaRPr/>
          </a:p>
        </p:txBody>
      </p:sp>
      <p:sp>
        <p:nvSpPr>
          <p:cNvPr id="51" name="object 51"/>
          <p:cNvSpPr/>
          <p:nvPr/>
        </p:nvSpPr>
        <p:spPr>
          <a:xfrm>
            <a:off x="5586348" y="3432047"/>
            <a:ext cx="299720" cy="71755"/>
          </a:xfrm>
          <a:custGeom>
            <a:avLst/>
            <a:gdLst/>
            <a:ahLst/>
            <a:cxnLst/>
            <a:rect l="l" t="t" r="r" b="b"/>
            <a:pathLst>
              <a:path w="299720" h="71754">
                <a:moveTo>
                  <a:pt x="0" y="71754"/>
                </a:moveTo>
                <a:lnTo>
                  <a:pt x="92583" y="71754"/>
                </a:lnTo>
                <a:lnTo>
                  <a:pt x="185292" y="0"/>
                </a:lnTo>
                <a:lnTo>
                  <a:pt x="299212" y="0"/>
                </a:lnTo>
              </a:path>
            </a:pathLst>
          </a:custGeom>
          <a:ln w="12700">
            <a:solidFill>
              <a:srgbClr val="163793"/>
            </a:solidFill>
          </a:ln>
        </p:spPr>
        <p:txBody>
          <a:bodyPr wrap="square" lIns="0" tIns="0" rIns="0" bIns="0" rtlCol="0"/>
          <a:lstStyle/>
          <a:p>
            <a:endParaRPr/>
          </a:p>
        </p:txBody>
      </p:sp>
      <p:sp>
        <p:nvSpPr>
          <p:cNvPr id="52" name="object 52"/>
          <p:cNvSpPr/>
          <p:nvPr/>
        </p:nvSpPr>
        <p:spPr>
          <a:xfrm>
            <a:off x="5599810" y="3432047"/>
            <a:ext cx="272415" cy="71755"/>
          </a:xfrm>
          <a:custGeom>
            <a:avLst/>
            <a:gdLst/>
            <a:ahLst/>
            <a:cxnLst/>
            <a:rect l="l" t="t" r="r" b="b"/>
            <a:pathLst>
              <a:path w="272414" h="71754">
                <a:moveTo>
                  <a:pt x="0" y="0"/>
                </a:moveTo>
                <a:lnTo>
                  <a:pt x="92710" y="0"/>
                </a:lnTo>
                <a:lnTo>
                  <a:pt x="185292" y="71754"/>
                </a:lnTo>
                <a:lnTo>
                  <a:pt x="272161" y="71754"/>
                </a:lnTo>
              </a:path>
            </a:pathLst>
          </a:custGeom>
          <a:ln w="12700">
            <a:solidFill>
              <a:srgbClr val="163793"/>
            </a:solidFill>
          </a:ln>
        </p:spPr>
        <p:txBody>
          <a:bodyPr wrap="square" lIns="0" tIns="0" rIns="0" bIns="0" rtlCol="0"/>
          <a:lstStyle/>
          <a:p>
            <a:endParaRPr/>
          </a:p>
        </p:txBody>
      </p:sp>
      <p:sp>
        <p:nvSpPr>
          <p:cNvPr id="53" name="object 53"/>
          <p:cNvSpPr/>
          <p:nvPr/>
        </p:nvSpPr>
        <p:spPr>
          <a:xfrm>
            <a:off x="5482209" y="3464178"/>
            <a:ext cx="0" cy="104139"/>
          </a:xfrm>
          <a:custGeom>
            <a:avLst/>
            <a:gdLst/>
            <a:ahLst/>
            <a:cxnLst/>
            <a:rect l="l" t="t" r="r" b="b"/>
            <a:pathLst>
              <a:path h="104139">
                <a:moveTo>
                  <a:pt x="0" y="0"/>
                </a:moveTo>
                <a:lnTo>
                  <a:pt x="0" y="103886"/>
                </a:lnTo>
              </a:path>
            </a:pathLst>
          </a:custGeom>
          <a:ln w="9525">
            <a:solidFill>
              <a:srgbClr val="163793"/>
            </a:solidFill>
          </a:ln>
        </p:spPr>
        <p:txBody>
          <a:bodyPr wrap="square" lIns="0" tIns="0" rIns="0" bIns="0" rtlCol="0"/>
          <a:lstStyle/>
          <a:p>
            <a:endParaRPr/>
          </a:p>
        </p:txBody>
      </p:sp>
      <p:sp>
        <p:nvSpPr>
          <p:cNvPr id="54" name="object 54"/>
          <p:cNvSpPr/>
          <p:nvPr/>
        </p:nvSpPr>
        <p:spPr>
          <a:xfrm>
            <a:off x="6009132" y="3469132"/>
            <a:ext cx="0" cy="101600"/>
          </a:xfrm>
          <a:custGeom>
            <a:avLst/>
            <a:gdLst/>
            <a:ahLst/>
            <a:cxnLst/>
            <a:rect l="l" t="t" r="r" b="b"/>
            <a:pathLst>
              <a:path h="101600">
                <a:moveTo>
                  <a:pt x="0" y="0"/>
                </a:moveTo>
                <a:lnTo>
                  <a:pt x="0" y="101472"/>
                </a:lnTo>
              </a:path>
            </a:pathLst>
          </a:custGeom>
          <a:ln w="9525">
            <a:solidFill>
              <a:srgbClr val="163793"/>
            </a:solidFill>
          </a:ln>
        </p:spPr>
        <p:txBody>
          <a:bodyPr wrap="square" lIns="0" tIns="0" rIns="0" bIns="0" rtlCol="0"/>
          <a:lstStyle/>
          <a:p>
            <a:endParaRPr/>
          </a:p>
        </p:txBody>
      </p:sp>
      <p:sp>
        <p:nvSpPr>
          <p:cNvPr id="55" name="object 55"/>
          <p:cNvSpPr/>
          <p:nvPr/>
        </p:nvSpPr>
        <p:spPr>
          <a:xfrm>
            <a:off x="7019925" y="3528948"/>
            <a:ext cx="243204" cy="635"/>
          </a:xfrm>
          <a:custGeom>
            <a:avLst/>
            <a:gdLst/>
            <a:ahLst/>
            <a:cxnLst/>
            <a:rect l="l" t="t" r="r" b="b"/>
            <a:pathLst>
              <a:path w="243204" h="635">
                <a:moveTo>
                  <a:pt x="0" y="0"/>
                </a:moveTo>
                <a:lnTo>
                  <a:pt x="242950" y="126"/>
                </a:lnTo>
              </a:path>
            </a:pathLst>
          </a:custGeom>
          <a:ln w="9525">
            <a:solidFill>
              <a:srgbClr val="C0C0C0"/>
            </a:solidFill>
            <a:prstDash val="dash"/>
          </a:ln>
        </p:spPr>
        <p:txBody>
          <a:bodyPr wrap="square" lIns="0" tIns="0" rIns="0" bIns="0" rtlCol="0"/>
          <a:lstStyle/>
          <a:p>
            <a:endParaRPr/>
          </a:p>
        </p:txBody>
      </p:sp>
      <p:sp>
        <p:nvSpPr>
          <p:cNvPr id="56" name="object 56"/>
          <p:cNvSpPr txBox="1"/>
          <p:nvPr/>
        </p:nvSpPr>
        <p:spPr>
          <a:xfrm>
            <a:off x="6796531" y="2993572"/>
            <a:ext cx="394335" cy="254000"/>
          </a:xfrm>
          <a:prstGeom prst="rect">
            <a:avLst/>
          </a:prstGeom>
        </p:spPr>
        <p:txBody>
          <a:bodyPr vert="horz" wrap="square" lIns="0" tIns="0" rIns="0" bIns="0" rtlCol="0">
            <a:spAutoFit/>
          </a:bodyPr>
          <a:lstStyle/>
          <a:p>
            <a:pPr marL="12700">
              <a:lnSpc>
                <a:spcPct val="100000"/>
              </a:lnSpc>
            </a:pPr>
            <a:r>
              <a:rPr sz="1800" b="1" dirty="0">
                <a:solidFill>
                  <a:srgbClr val="163793"/>
                </a:solidFill>
                <a:latin typeface="Arial"/>
                <a:cs typeface="Arial"/>
              </a:rPr>
              <a:t>ISP</a:t>
            </a:r>
            <a:endParaRPr sz="1800">
              <a:latin typeface="Arial"/>
              <a:cs typeface="Arial"/>
            </a:endParaRPr>
          </a:p>
        </p:txBody>
      </p:sp>
      <p:sp>
        <p:nvSpPr>
          <p:cNvPr id="57" name="object 57"/>
          <p:cNvSpPr txBox="1"/>
          <p:nvPr/>
        </p:nvSpPr>
        <p:spPr>
          <a:xfrm>
            <a:off x="6021704" y="1319077"/>
            <a:ext cx="842644"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电话网络</a:t>
            </a:r>
            <a:endParaRPr sz="1600">
              <a:latin typeface="宋体"/>
              <a:cs typeface="宋体"/>
            </a:endParaRPr>
          </a:p>
        </p:txBody>
      </p:sp>
      <p:sp>
        <p:nvSpPr>
          <p:cNvPr id="58" name="object 58"/>
          <p:cNvSpPr/>
          <p:nvPr/>
        </p:nvSpPr>
        <p:spPr>
          <a:xfrm>
            <a:off x="4641850" y="1906523"/>
            <a:ext cx="329946" cy="454151"/>
          </a:xfrm>
          <a:prstGeom prst="rect">
            <a:avLst/>
          </a:prstGeom>
          <a:blipFill>
            <a:blip r:embed="rId14" cstate="print"/>
            <a:stretch>
              <a:fillRect/>
            </a:stretch>
          </a:blipFill>
        </p:spPr>
        <p:txBody>
          <a:bodyPr wrap="square" lIns="0" tIns="0" rIns="0" bIns="0" rtlCol="0"/>
          <a:lstStyle/>
          <a:p>
            <a:endParaRPr/>
          </a:p>
        </p:txBody>
      </p:sp>
      <p:sp>
        <p:nvSpPr>
          <p:cNvPr id="59" name="object 59"/>
          <p:cNvSpPr/>
          <p:nvPr/>
        </p:nvSpPr>
        <p:spPr>
          <a:xfrm>
            <a:off x="4641850" y="1906523"/>
            <a:ext cx="330200" cy="454659"/>
          </a:xfrm>
          <a:custGeom>
            <a:avLst/>
            <a:gdLst/>
            <a:ahLst/>
            <a:cxnLst/>
            <a:rect l="l" t="t" r="r" b="b"/>
            <a:pathLst>
              <a:path w="330200" h="454660">
                <a:moveTo>
                  <a:pt x="0" y="454151"/>
                </a:moveTo>
                <a:lnTo>
                  <a:pt x="3175" y="1142"/>
                </a:lnTo>
                <a:lnTo>
                  <a:pt x="76835" y="0"/>
                </a:lnTo>
                <a:lnTo>
                  <a:pt x="263525" y="122300"/>
                </a:lnTo>
                <a:lnTo>
                  <a:pt x="329946" y="126746"/>
                </a:lnTo>
                <a:lnTo>
                  <a:pt x="329946" y="339471"/>
                </a:lnTo>
                <a:lnTo>
                  <a:pt x="255270" y="339471"/>
                </a:lnTo>
                <a:lnTo>
                  <a:pt x="76835" y="454151"/>
                </a:lnTo>
                <a:lnTo>
                  <a:pt x="0" y="454151"/>
                </a:lnTo>
                <a:close/>
              </a:path>
            </a:pathLst>
          </a:custGeom>
          <a:ln w="9525">
            <a:solidFill>
              <a:srgbClr val="163793"/>
            </a:solidFill>
          </a:ln>
        </p:spPr>
        <p:txBody>
          <a:bodyPr wrap="square" lIns="0" tIns="0" rIns="0" bIns="0" rtlCol="0"/>
          <a:lstStyle/>
          <a:p>
            <a:endParaRPr/>
          </a:p>
        </p:txBody>
      </p:sp>
      <p:sp>
        <p:nvSpPr>
          <p:cNvPr id="60" name="object 60"/>
          <p:cNvSpPr/>
          <p:nvPr/>
        </p:nvSpPr>
        <p:spPr>
          <a:xfrm>
            <a:off x="4643882" y="1841500"/>
            <a:ext cx="366395" cy="407034"/>
          </a:xfrm>
          <a:custGeom>
            <a:avLst/>
            <a:gdLst/>
            <a:ahLst/>
            <a:cxnLst/>
            <a:rect l="l" t="t" r="r" b="b"/>
            <a:pathLst>
              <a:path w="366395" h="407035">
                <a:moveTo>
                  <a:pt x="108965" y="0"/>
                </a:moveTo>
                <a:lnTo>
                  <a:pt x="33273" y="0"/>
                </a:lnTo>
                <a:lnTo>
                  <a:pt x="0" y="65024"/>
                </a:lnTo>
                <a:lnTo>
                  <a:pt x="77850" y="66166"/>
                </a:lnTo>
                <a:lnTo>
                  <a:pt x="263525" y="190626"/>
                </a:lnTo>
                <a:lnTo>
                  <a:pt x="326897" y="190626"/>
                </a:lnTo>
                <a:lnTo>
                  <a:pt x="329945" y="406653"/>
                </a:lnTo>
                <a:lnTo>
                  <a:pt x="366267" y="347217"/>
                </a:lnTo>
                <a:lnTo>
                  <a:pt x="366267" y="124587"/>
                </a:lnTo>
                <a:lnTo>
                  <a:pt x="286384" y="124587"/>
                </a:lnTo>
                <a:lnTo>
                  <a:pt x="108965" y="0"/>
                </a:lnTo>
                <a:close/>
              </a:path>
            </a:pathLst>
          </a:custGeom>
          <a:solidFill>
            <a:srgbClr val="009999"/>
          </a:solidFill>
        </p:spPr>
        <p:txBody>
          <a:bodyPr wrap="square" lIns="0" tIns="0" rIns="0" bIns="0" rtlCol="0"/>
          <a:lstStyle/>
          <a:p>
            <a:endParaRPr/>
          </a:p>
        </p:txBody>
      </p:sp>
      <p:sp>
        <p:nvSpPr>
          <p:cNvPr id="61" name="object 61"/>
          <p:cNvSpPr/>
          <p:nvPr/>
        </p:nvSpPr>
        <p:spPr>
          <a:xfrm>
            <a:off x="4643882" y="1841500"/>
            <a:ext cx="366395" cy="407034"/>
          </a:xfrm>
          <a:custGeom>
            <a:avLst/>
            <a:gdLst/>
            <a:ahLst/>
            <a:cxnLst/>
            <a:rect l="l" t="t" r="r" b="b"/>
            <a:pathLst>
              <a:path w="366395" h="407035">
                <a:moveTo>
                  <a:pt x="0" y="65024"/>
                </a:moveTo>
                <a:lnTo>
                  <a:pt x="33273" y="0"/>
                </a:lnTo>
                <a:lnTo>
                  <a:pt x="108965" y="0"/>
                </a:lnTo>
                <a:lnTo>
                  <a:pt x="286384" y="124587"/>
                </a:lnTo>
                <a:lnTo>
                  <a:pt x="366267" y="124587"/>
                </a:lnTo>
                <a:lnTo>
                  <a:pt x="366267" y="347217"/>
                </a:lnTo>
                <a:lnTo>
                  <a:pt x="329945" y="406653"/>
                </a:lnTo>
                <a:lnTo>
                  <a:pt x="326897" y="190626"/>
                </a:lnTo>
                <a:lnTo>
                  <a:pt x="263525" y="190626"/>
                </a:lnTo>
                <a:lnTo>
                  <a:pt x="77850" y="66166"/>
                </a:lnTo>
                <a:lnTo>
                  <a:pt x="0" y="65024"/>
                </a:lnTo>
                <a:close/>
              </a:path>
            </a:pathLst>
          </a:custGeom>
          <a:ln w="9525">
            <a:solidFill>
              <a:srgbClr val="163793"/>
            </a:solidFill>
          </a:ln>
        </p:spPr>
        <p:txBody>
          <a:bodyPr wrap="square" lIns="0" tIns="0" rIns="0" bIns="0" rtlCol="0"/>
          <a:lstStyle/>
          <a:p>
            <a:endParaRPr/>
          </a:p>
        </p:txBody>
      </p:sp>
      <p:sp>
        <p:nvSpPr>
          <p:cNvPr id="62" name="object 62"/>
          <p:cNvSpPr/>
          <p:nvPr/>
        </p:nvSpPr>
        <p:spPr>
          <a:xfrm>
            <a:off x="4968621" y="1964944"/>
            <a:ext cx="35560" cy="68580"/>
          </a:xfrm>
          <a:custGeom>
            <a:avLst/>
            <a:gdLst/>
            <a:ahLst/>
            <a:cxnLst/>
            <a:rect l="l" t="t" r="r" b="b"/>
            <a:pathLst>
              <a:path w="35560" h="68580">
                <a:moveTo>
                  <a:pt x="35305" y="0"/>
                </a:moveTo>
                <a:lnTo>
                  <a:pt x="0" y="68325"/>
                </a:lnTo>
              </a:path>
            </a:pathLst>
          </a:custGeom>
          <a:ln w="9524">
            <a:solidFill>
              <a:srgbClr val="163793"/>
            </a:solidFill>
          </a:ln>
        </p:spPr>
        <p:txBody>
          <a:bodyPr wrap="square" lIns="0" tIns="0" rIns="0" bIns="0" rtlCol="0"/>
          <a:lstStyle/>
          <a:p>
            <a:endParaRPr/>
          </a:p>
        </p:txBody>
      </p:sp>
      <p:sp>
        <p:nvSpPr>
          <p:cNvPr id="63" name="object 63"/>
          <p:cNvSpPr/>
          <p:nvPr/>
        </p:nvSpPr>
        <p:spPr>
          <a:xfrm>
            <a:off x="4670933" y="2098801"/>
            <a:ext cx="269875" cy="76200"/>
          </a:xfrm>
          <a:custGeom>
            <a:avLst/>
            <a:gdLst/>
            <a:ahLst/>
            <a:cxnLst/>
            <a:rect l="l" t="t" r="r" b="b"/>
            <a:pathLst>
              <a:path w="269875" h="76200">
                <a:moveTo>
                  <a:pt x="193547" y="0"/>
                </a:moveTo>
                <a:lnTo>
                  <a:pt x="193547" y="76200"/>
                </a:lnTo>
                <a:lnTo>
                  <a:pt x="260349" y="42799"/>
                </a:lnTo>
                <a:lnTo>
                  <a:pt x="206247" y="42799"/>
                </a:lnTo>
                <a:lnTo>
                  <a:pt x="206247" y="33274"/>
                </a:lnTo>
                <a:lnTo>
                  <a:pt x="260095" y="33274"/>
                </a:lnTo>
                <a:lnTo>
                  <a:pt x="193547" y="0"/>
                </a:lnTo>
                <a:close/>
              </a:path>
              <a:path w="269875" h="76200">
                <a:moveTo>
                  <a:pt x="193547" y="33274"/>
                </a:moveTo>
                <a:lnTo>
                  <a:pt x="0" y="33274"/>
                </a:lnTo>
                <a:lnTo>
                  <a:pt x="0" y="42799"/>
                </a:lnTo>
                <a:lnTo>
                  <a:pt x="193547" y="42799"/>
                </a:lnTo>
                <a:lnTo>
                  <a:pt x="193547" y="33274"/>
                </a:lnTo>
                <a:close/>
              </a:path>
              <a:path w="269875" h="76200">
                <a:moveTo>
                  <a:pt x="260095" y="33274"/>
                </a:moveTo>
                <a:lnTo>
                  <a:pt x="206247" y="33274"/>
                </a:lnTo>
                <a:lnTo>
                  <a:pt x="206247" y="42799"/>
                </a:lnTo>
                <a:lnTo>
                  <a:pt x="260349" y="42799"/>
                </a:lnTo>
                <a:lnTo>
                  <a:pt x="269747" y="38100"/>
                </a:lnTo>
                <a:lnTo>
                  <a:pt x="260095" y="33274"/>
                </a:lnTo>
                <a:close/>
              </a:path>
            </a:pathLst>
          </a:custGeom>
          <a:solidFill>
            <a:srgbClr val="163793"/>
          </a:solidFill>
        </p:spPr>
        <p:txBody>
          <a:bodyPr wrap="square" lIns="0" tIns="0" rIns="0" bIns="0" rtlCol="0"/>
          <a:lstStyle/>
          <a:p>
            <a:endParaRPr/>
          </a:p>
        </p:txBody>
      </p:sp>
      <p:sp>
        <p:nvSpPr>
          <p:cNvPr id="64" name="object 64"/>
          <p:cNvSpPr/>
          <p:nvPr/>
        </p:nvSpPr>
        <p:spPr>
          <a:xfrm>
            <a:off x="4664709" y="1955800"/>
            <a:ext cx="274320" cy="146685"/>
          </a:xfrm>
          <a:custGeom>
            <a:avLst/>
            <a:gdLst/>
            <a:ahLst/>
            <a:cxnLst/>
            <a:rect l="l" t="t" r="r" b="b"/>
            <a:pathLst>
              <a:path w="274320" h="146685">
                <a:moveTo>
                  <a:pt x="198667" y="108106"/>
                </a:moveTo>
                <a:lnTo>
                  <a:pt x="192786" y="146430"/>
                </a:lnTo>
                <a:lnTo>
                  <a:pt x="273812" y="120396"/>
                </a:lnTo>
                <a:lnTo>
                  <a:pt x="265755" y="114680"/>
                </a:lnTo>
                <a:lnTo>
                  <a:pt x="208406" y="114680"/>
                </a:lnTo>
                <a:lnTo>
                  <a:pt x="198667" y="108106"/>
                </a:lnTo>
                <a:close/>
              </a:path>
              <a:path w="274320" h="146685">
                <a:moveTo>
                  <a:pt x="200261" y="97716"/>
                </a:moveTo>
                <a:lnTo>
                  <a:pt x="198667" y="108106"/>
                </a:lnTo>
                <a:lnTo>
                  <a:pt x="208406" y="114680"/>
                </a:lnTo>
                <a:lnTo>
                  <a:pt x="213740" y="106807"/>
                </a:lnTo>
                <a:lnTo>
                  <a:pt x="200261" y="97716"/>
                </a:lnTo>
                <a:close/>
              </a:path>
              <a:path w="274320" h="146685">
                <a:moveTo>
                  <a:pt x="204342" y="71120"/>
                </a:moveTo>
                <a:lnTo>
                  <a:pt x="200261" y="97716"/>
                </a:lnTo>
                <a:lnTo>
                  <a:pt x="213740" y="106807"/>
                </a:lnTo>
                <a:lnTo>
                  <a:pt x="208406" y="114680"/>
                </a:lnTo>
                <a:lnTo>
                  <a:pt x="265755" y="114680"/>
                </a:lnTo>
                <a:lnTo>
                  <a:pt x="204342" y="71120"/>
                </a:lnTo>
                <a:close/>
              </a:path>
              <a:path w="274320" h="146685">
                <a:moveTo>
                  <a:pt x="51307" y="8636"/>
                </a:moveTo>
                <a:lnTo>
                  <a:pt x="198667" y="108106"/>
                </a:lnTo>
                <a:lnTo>
                  <a:pt x="200261" y="97716"/>
                </a:lnTo>
                <a:lnTo>
                  <a:pt x="69499" y="9525"/>
                </a:lnTo>
                <a:lnTo>
                  <a:pt x="53848" y="9525"/>
                </a:lnTo>
                <a:lnTo>
                  <a:pt x="51307" y="8636"/>
                </a:lnTo>
                <a:close/>
              </a:path>
              <a:path w="274320" h="146685">
                <a:moveTo>
                  <a:pt x="54863" y="0"/>
                </a:moveTo>
                <a:lnTo>
                  <a:pt x="0" y="0"/>
                </a:lnTo>
                <a:lnTo>
                  <a:pt x="0" y="9525"/>
                </a:lnTo>
                <a:lnTo>
                  <a:pt x="52624" y="9525"/>
                </a:lnTo>
                <a:lnTo>
                  <a:pt x="51307" y="8636"/>
                </a:lnTo>
                <a:lnTo>
                  <a:pt x="68181" y="8636"/>
                </a:lnTo>
                <a:lnTo>
                  <a:pt x="55752" y="253"/>
                </a:lnTo>
                <a:lnTo>
                  <a:pt x="54863" y="0"/>
                </a:lnTo>
                <a:close/>
              </a:path>
              <a:path w="274320" h="146685">
                <a:moveTo>
                  <a:pt x="68181" y="8636"/>
                </a:moveTo>
                <a:lnTo>
                  <a:pt x="51307" y="8636"/>
                </a:lnTo>
                <a:lnTo>
                  <a:pt x="53848" y="9525"/>
                </a:lnTo>
                <a:lnTo>
                  <a:pt x="69499" y="9525"/>
                </a:lnTo>
                <a:lnTo>
                  <a:pt x="68181" y="8636"/>
                </a:lnTo>
                <a:close/>
              </a:path>
            </a:pathLst>
          </a:custGeom>
          <a:solidFill>
            <a:srgbClr val="163793"/>
          </a:solidFill>
        </p:spPr>
        <p:txBody>
          <a:bodyPr wrap="square" lIns="0" tIns="0" rIns="0" bIns="0" rtlCol="0"/>
          <a:lstStyle/>
          <a:p>
            <a:endParaRPr/>
          </a:p>
        </p:txBody>
      </p:sp>
      <p:sp>
        <p:nvSpPr>
          <p:cNvPr id="65" name="object 65"/>
          <p:cNvSpPr/>
          <p:nvPr/>
        </p:nvSpPr>
        <p:spPr>
          <a:xfrm>
            <a:off x="4664709" y="2170429"/>
            <a:ext cx="274320" cy="146685"/>
          </a:xfrm>
          <a:custGeom>
            <a:avLst/>
            <a:gdLst/>
            <a:ahLst/>
            <a:cxnLst/>
            <a:rect l="l" t="t" r="r" b="b"/>
            <a:pathLst>
              <a:path w="274320" h="146685">
                <a:moveTo>
                  <a:pt x="52624" y="136906"/>
                </a:moveTo>
                <a:lnTo>
                  <a:pt x="0" y="136906"/>
                </a:lnTo>
                <a:lnTo>
                  <a:pt x="0" y="146431"/>
                </a:lnTo>
                <a:lnTo>
                  <a:pt x="54863" y="146431"/>
                </a:lnTo>
                <a:lnTo>
                  <a:pt x="55752" y="146177"/>
                </a:lnTo>
                <a:lnTo>
                  <a:pt x="68181" y="137795"/>
                </a:lnTo>
                <a:lnTo>
                  <a:pt x="51307" y="137795"/>
                </a:lnTo>
                <a:lnTo>
                  <a:pt x="52624" y="136906"/>
                </a:lnTo>
                <a:close/>
              </a:path>
              <a:path w="274320" h="146685">
                <a:moveTo>
                  <a:pt x="198667" y="38324"/>
                </a:moveTo>
                <a:lnTo>
                  <a:pt x="51307" y="137795"/>
                </a:lnTo>
                <a:lnTo>
                  <a:pt x="53848" y="136906"/>
                </a:lnTo>
                <a:lnTo>
                  <a:pt x="69499" y="136906"/>
                </a:lnTo>
                <a:lnTo>
                  <a:pt x="200261" y="48714"/>
                </a:lnTo>
                <a:lnTo>
                  <a:pt x="198667" y="38324"/>
                </a:lnTo>
                <a:close/>
              </a:path>
              <a:path w="274320" h="146685">
                <a:moveTo>
                  <a:pt x="69499" y="136906"/>
                </a:moveTo>
                <a:lnTo>
                  <a:pt x="53848" y="136906"/>
                </a:lnTo>
                <a:lnTo>
                  <a:pt x="51307" y="137795"/>
                </a:lnTo>
                <a:lnTo>
                  <a:pt x="68181" y="137795"/>
                </a:lnTo>
                <a:lnTo>
                  <a:pt x="69499" y="136906"/>
                </a:lnTo>
                <a:close/>
              </a:path>
              <a:path w="274320" h="146685">
                <a:moveTo>
                  <a:pt x="265597" y="31750"/>
                </a:moveTo>
                <a:lnTo>
                  <a:pt x="208406" y="31750"/>
                </a:lnTo>
                <a:lnTo>
                  <a:pt x="213740" y="39624"/>
                </a:lnTo>
                <a:lnTo>
                  <a:pt x="200261" y="48714"/>
                </a:lnTo>
                <a:lnTo>
                  <a:pt x="204342" y="75311"/>
                </a:lnTo>
                <a:lnTo>
                  <a:pt x="265597" y="31750"/>
                </a:lnTo>
                <a:close/>
              </a:path>
              <a:path w="274320" h="146685">
                <a:moveTo>
                  <a:pt x="208406" y="31750"/>
                </a:moveTo>
                <a:lnTo>
                  <a:pt x="198667" y="38324"/>
                </a:lnTo>
                <a:lnTo>
                  <a:pt x="200261" y="48714"/>
                </a:lnTo>
                <a:lnTo>
                  <a:pt x="213740" y="39624"/>
                </a:lnTo>
                <a:lnTo>
                  <a:pt x="208406" y="31750"/>
                </a:lnTo>
                <a:close/>
              </a:path>
              <a:path w="274320" h="146685">
                <a:moveTo>
                  <a:pt x="192786" y="0"/>
                </a:moveTo>
                <a:lnTo>
                  <a:pt x="198667" y="38324"/>
                </a:lnTo>
                <a:lnTo>
                  <a:pt x="208406" y="31750"/>
                </a:lnTo>
                <a:lnTo>
                  <a:pt x="265597" y="31750"/>
                </a:lnTo>
                <a:lnTo>
                  <a:pt x="273812" y="25908"/>
                </a:lnTo>
                <a:lnTo>
                  <a:pt x="192786" y="0"/>
                </a:lnTo>
                <a:close/>
              </a:path>
            </a:pathLst>
          </a:custGeom>
          <a:solidFill>
            <a:srgbClr val="163793"/>
          </a:solidFill>
        </p:spPr>
        <p:txBody>
          <a:bodyPr wrap="square" lIns="0" tIns="0" rIns="0" bIns="0" rtlCol="0"/>
          <a:lstStyle/>
          <a:p>
            <a:endParaRPr/>
          </a:p>
        </p:txBody>
      </p:sp>
      <p:sp>
        <p:nvSpPr>
          <p:cNvPr id="66" name="object 66"/>
          <p:cNvSpPr txBox="1"/>
          <p:nvPr/>
        </p:nvSpPr>
        <p:spPr>
          <a:xfrm>
            <a:off x="4400803" y="2453479"/>
            <a:ext cx="74041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Arial"/>
                <a:cs typeface="Arial"/>
              </a:rPr>
              <a:t>DSL</a:t>
            </a:r>
            <a:r>
              <a:rPr sz="1600" b="1" spc="-55" dirty="0">
                <a:solidFill>
                  <a:srgbClr val="163793"/>
                </a:solidFill>
                <a:latin typeface="Arial"/>
                <a:cs typeface="Arial"/>
              </a:rPr>
              <a:t>A</a:t>
            </a:r>
            <a:r>
              <a:rPr sz="1600" b="1" spc="-5" dirty="0">
                <a:solidFill>
                  <a:srgbClr val="163793"/>
                </a:solidFill>
                <a:latin typeface="Arial"/>
                <a:cs typeface="Arial"/>
              </a:rPr>
              <a:t>M</a:t>
            </a:r>
            <a:endParaRPr sz="1600">
              <a:latin typeface="Arial"/>
              <a:cs typeface="Arial"/>
            </a:endParaRPr>
          </a:p>
        </p:txBody>
      </p:sp>
      <p:sp>
        <p:nvSpPr>
          <p:cNvPr id="67" name="object 67"/>
          <p:cNvSpPr/>
          <p:nvPr/>
        </p:nvSpPr>
        <p:spPr>
          <a:xfrm>
            <a:off x="3495675" y="1295400"/>
            <a:ext cx="571500" cy="492125"/>
          </a:xfrm>
          <a:custGeom>
            <a:avLst/>
            <a:gdLst/>
            <a:ahLst/>
            <a:cxnLst/>
            <a:rect l="l" t="t" r="r" b="b"/>
            <a:pathLst>
              <a:path w="571500" h="492125">
                <a:moveTo>
                  <a:pt x="0" y="492125"/>
                </a:moveTo>
                <a:lnTo>
                  <a:pt x="571500" y="492125"/>
                </a:lnTo>
                <a:lnTo>
                  <a:pt x="571500" y="0"/>
                </a:lnTo>
                <a:lnTo>
                  <a:pt x="0" y="0"/>
                </a:lnTo>
                <a:lnTo>
                  <a:pt x="0" y="492125"/>
                </a:lnTo>
                <a:close/>
              </a:path>
            </a:pathLst>
          </a:custGeom>
          <a:solidFill>
            <a:srgbClr val="DDDDDD"/>
          </a:solidFill>
        </p:spPr>
        <p:txBody>
          <a:bodyPr wrap="square" lIns="0" tIns="0" rIns="0" bIns="0" rtlCol="0"/>
          <a:lstStyle/>
          <a:p>
            <a:endParaRPr/>
          </a:p>
        </p:txBody>
      </p:sp>
      <p:sp>
        <p:nvSpPr>
          <p:cNvPr id="68" name="object 68"/>
          <p:cNvSpPr/>
          <p:nvPr/>
        </p:nvSpPr>
        <p:spPr>
          <a:xfrm>
            <a:off x="3383026" y="1128775"/>
            <a:ext cx="796925" cy="205104"/>
          </a:xfrm>
          <a:custGeom>
            <a:avLst/>
            <a:gdLst/>
            <a:ahLst/>
            <a:cxnLst/>
            <a:rect l="l" t="t" r="r" b="b"/>
            <a:pathLst>
              <a:path w="796925" h="205105">
                <a:moveTo>
                  <a:pt x="398399" y="0"/>
                </a:moveTo>
                <a:lnTo>
                  <a:pt x="0" y="204724"/>
                </a:lnTo>
                <a:lnTo>
                  <a:pt x="796925" y="204724"/>
                </a:lnTo>
                <a:lnTo>
                  <a:pt x="398399" y="0"/>
                </a:lnTo>
                <a:close/>
              </a:path>
            </a:pathLst>
          </a:custGeom>
          <a:solidFill>
            <a:srgbClr val="DDDDDD"/>
          </a:solidFill>
        </p:spPr>
        <p:txBody>
          <a:bodyPr wrap="square" lIns="0" tIns="0" rIns="0" bIns="0" rtlCol="0"/>
          <a:lstStyle/>
          <a:p>
            <a:endParaRPr/>
          </a:p>
        </p:txBody>
      </p:sp>
      <p:sp>
        <p:nvSpPr>
          <p:cNvPr id="69" name="object 69"/>
          <p:cNvSpPr/>
          <p:nvPr/>
        </p:nvSpPr>
        <p:spPr>
          <a:xfrm>
            <a:off x="3986276" y="1717675"/>
            <a:ext cx="675005" cy="240029"/>
          </a:xfrm>
          <a:custGeom>
            <a:avLst/>
            <a:gdLst/>
            <a:ahLst/>
            <a:cxnLst/>
            <a:rect l="l" t="t" r="r" b="b"/>
            <a:pathLst>
              <a:path w="675004" h="240030">
                <a:moveTo>
                  <a:pt x="0" y="0"/>
                </a:moveTo>
                <a:lnTo>
                  <a:pt x="0" y="239775"/>
                </a:lnTo>
                <a:lnTo>
                  <a:pt x="674624" y="239775"/>
                </a:lnTo>
              </a:path>
            </a:pathLst>
          </a:custGeom>
          <a:ln w="9525">
            <a:solidFill>
              <a:srgbClr val="C0C0C0"/>
            </a:solidFill>
          </a:ln>
        </p:spPr>
        <p:txBody>
          <a:bodyPr wrap="square" lIns="0" tIns="0" rIns="0" bIns="0" rtlCol="0"/>
          <a:lstStyle/>
          <a:p>
            <a:endParaRPr/>
          </a:p>
        </p:txBody>
      </p:sp>
      <p:sp>
        <p:nvSpPr>
          <p:cNvPr id="70" name="object 70"/>
          <p:cNvSpPr/>
          <p:nvPr/>
        </p:nvSpPr>
        <p:spPr>
          <a:xfrm>
            <a:off x="5014976" y="2082800"/>
            <a:ext cx="377825" cy="0"/>
          </a:xfrm>
          <a:custGeom>
            <a:avLst/>
            <a:gdLst/>
            <a:ahLst/>
            <a:cxnLst/>
            <a:rect l="l" t="t" r="r" b="b"/>
            <a:pathLst>
              <a:path w="377825">
                <a:moveTo>
                  <a:pt x="0" y="0"/>
                </a:moveTo>
                <a:lnTo>
                  <a:pt x="377825" y="0"/>
                </a:lnTo>
              </a:path>
            </a:pathLst>
          </a:custGeom>
          <a:ln w="9525">
            <a:solidFill>
              <a:srgbClr val="163793"/>
            </a:solidFill>
          </a:ln>
        </p:spPr>
        <p:txBody>
          <a:bodyPr wrap="square" lIns="0" tIns="0" rIns="0" bIns="0" rtlCol="0"/>
          <a:lstStyle/>
          <a:p>
            <a:endParaRPr/>
          </a:p>
        </p:txBody>
      </p:sp>
      <p:sp>
        <p:nvSpPr>
          <p:cNvPr id="71" name="object 71"/>
          <p:cNvSpPr/>
          <p:nvPr/>
        </p:nvSpPr>
        <p:spPr>
          <a:xfrm>
            <a:off x="5014976" y="2150998"/>
            <a:ext cx="463550" cy="1009650"/>
          </a:xfrm>
          <a:custGeom>
            <a:avLst/>
            <a:gdLst/>
            <a:ahLst/>
            <a:cxnLst/>
            <a:rect l="l" t="t" r="r" b="b"/>
            <a:pathLst>
              <a:path w="463550" h="1009650">
                <a:moveTo>
                  <a:pt x="0" y="0"/>
                </a:moveTo>
                <a:lnTo>
                  <a:pt x="206375" y="0"/>
                </a:lnTo>
                <a:lnTo>
                  <a:pt x="206375" y="1009650"/>
                </a:lnTo>
                <a:lnTo>
                  <a:pt x="463550" y="1009650"/>
                </a:lnTo>
              </a:path>
            </a:pathLst>
          </a:custGeom>
          <a:ln w="9525">
            <a:solidFill>
              <a:srgbClr val="163793"/>
            </a:solidFill>
          </a:ln>
        </p:spPr>
        <p:txBody>
          <a:bodyPr wrap="square" lIns="0" tIns="0" rIns="0" bIns="0" rtlCol="0"/>
          <a:lstStyle/>
          <a:p>
            <a:endParaRPr/>
          </a:p>
        </p:txBody>
      </p:sp>
      <p:sp>
        <p:nvSpPr>
          <p:cNvPr id="72" name="object 72"/>
          <p:cNvSpPr txBox="1"/>
          <p:nvPr/>
        </p:nvSpPr>
        <p:spPr>
          <a:xfrm>
            <a:off x="882192" y="3153203"/>
            <a:ext cx="2680335"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利用不同载频传输声音、数据</a:t>
            </a:r>
            <a:endParaRPr sz="1600">
              <a:latin typeface="宋体"/>
              <a:cs typeface="宋体"/>
            </a:endParaRPr>
          </a:p>
        </p:txBody>
      </p:sp>
      <p:sp>
        <p:nvSpPr>
          <p:cNvPr id="73" name="object 73"/>
          <p:cNvSpPr/>
          <p:nvPr/>
        </p:nvSpPr>
        <p:spPr>
          <a:xfrm>
            <a:off x="3322701" y="2208148"/>
            <a:ext cx="573405" cy="927100"/>
          </a:xfrm>
          <a:custGeom>
            <a:avLst/>
            <a:gdLst/>
            <a:ahLst/>
            <a:cxnLst/>
            <a:rect l="l" t="t" r="r" b="b"/>
            <a:pathLst>
              <a:path w="573404" h="927100">
                <a:moveTo>
                  <a:pt x="0" y="927100"/>
                </a:moveTo>
                <a:lnTo>
                  <a:pt x="573024" y="0"/>
                </a:lnTo>
              </a:path>
            </a:pathLst>
          </a:custGeom>
          <a:ln w="9525">
            <a:solidFill>
              <a:srgbClr val="CC0000"/>
            </a:solidFill>
          </a:ln>
        </p:spPr>
        <p:txBody>
          <a:bodyPr wrap="square" lIns="0" tIns="0" rIns="0" bIns="0" rtlCol="0"/>
          <a:lstStyle/>
          <a:p>
            <a:endParaRPr/>
          </a:p>
        </p:txBody>
      </p:sp>
      <p:sp>
        <p:nvSpPr>
          <p:cNvPr id="74" name="object 74"/>
          <p:cNvSpPr txBox="1"/>
          <p:nvPr/>
        </p:nvSpPr>
        <p:spPr>
          <a:xfrm>
            <a:off x="859637" y="3908401"/>
            <a:ext cx="5473065" cy="2533650"/>
          </a:xfrm>
          <a:prstGeom prst="rect">
            <a:avLst/>
          </a:prstGeom>
        </p:spPr>
        <p:txBody>
          <a:bodyPr vert="horz" wrap="square" lIns="0" tIns="0" rIns="0" bIns="0" rtlCol="0">
            <a:spAutoFit/>
          </a:bodyPr>
          <a:lstStyle/>
          <a:p>
            <a:pPr marL="12700">
              <a:lnSpc>
                <a:spcPct val="100000"/>
              </a:lnSpc>
              <a:tabLst>
                <a:tab pos="299085" algn="l"/>
              </a:tabLst>
            </a:pPr>
            <a:r>
              <a:rPr sz="1300" spc="-5" dirty="0">
                <a:solidFill>
                  <a:srgbClr val="000099"/>
                </a:solidFill>
                <a:latin typeface="Wingdings"/>
                <a:cs typeface="Wingdings"/>
              </a:rPr>
              <a:t></a:t>
            </a:r>
            <a:r>
              <a:rPr sz="1300" spc="-5" dirty="0">
                <a:solidFill>
                  <a:srgbClr val="000099"/>
                </a:solidFill>
                <a:latin typeface="Times New Roman"/>
                <a:cs typeface="Times New Roman"/>
              </a:rPr>
              <a:t>	</a:t>
            </a:r>
            <a:r>
              <a:rPr sz="2000" dirty="0">
                <a:solidFill>
                  <a:srgbClr val="163793"/>
                </a:solidFill>
                <a:latin typeface="宋体"/>
                <a:cs typeface="宋体"/>
              </a:rPr>
              <a:t>利用</a:t>
            </a:r>
            <a:r>
              <a:rPr sz="2000" dirty="0">
                <a:solidFill>
                  <a:srgbClr val="FF0000"/>
                </a:solidFill>
                <a:latin typeface="宋体"/>
                <a:cs typeface="宋体"/>
              </a:rPr>
              <a:t>已有的</a:t>
            </a:r>
            <a:r>
              <a:rPr sz="2000" dirty="0">
                <a:solidFill>
                  <a:srgbClr val="163793"/>
                </a:solidFill>
                <a:latin typeface="宋体"/>
                <a:cs typeface="宋体"/>
              </a:rPr>
              <a:t>电话线连接</a:t>
            </a:r>
            <a:r>
              <a:rPr sz="2000" spc="-15" dirty="0">
                <a:solidFill>
                  <a:srgbClr val="163793"/>
                </a:solidFill>
                <a:latin typeface="宋体"/>
                <a:cs typeface="宋体"/>
              </a:rPr>
              <a:t>中</a:t>
            </a:r>
            <a:r>
              <a:rPr sz="2000" dirty="0">
                <a:solidFill>
                  <a:srgbClr val="163793"/>
                </a:solidFill>
                <a:latin typeface="宋体"/>
                <a:cs typeface="宋体"/>
              </a:rPr>
              <a:t>心局</a:t>
            </a:r>
            <a:r>
              <a:rPr sz="2000" spc="-10" dirty="0">
                <a:solidFill>
                  <a:srgbClr val="163793"/>
                </a:solidFill>
                <a:latin typeface="宋体"/>
                <a:cs typeface="宋体"/>
              </a:rPr>
              <a:t>的</a:t>
            </a:r>
            <a:r>
              <a:rPr sz="2000" dirty="0">
                <a:solidFill>
                  <a:srgbClr val="163793"/>
                </a:solidFill>
                <a:latin typeface="Arial"/>
                <a:cs typeface="Arial"/>
              </a:rPr>
              <a:t>DSLAM</a:t>
            </a:r>
            <a:endParaRPr sz="2000">
              <a:latin typeface="Arial"/>
              <a:cs typeface="Arial"/>
            </a:endParaRPr>
          </a:p>
          <a:p>
            <a:pPr marL="698500" indent="-228600">
              <a:lnSpc>
                <a:spcPct val="100000"/>
              </a:lnSpc>
              <a:spcBef>
                <a:spcPts val="120"/>
              </a:spcBef>
              <a:buClr>
                <a:srgbClr val="000099"/>
              </a:buClr>
              <a:buFont typeface="Wingdings"/>
              <a:buChar char=""/>
              <a:tabLst>
                <a:tab pos="699135" algn="l"/>
              </a:tabLst>
            </a:pPr>
            <a:r>
              <a:rPr sz="2000" dirty="0">
                <a:solidFill>
                  <a:srgbClr val="163793"/>
                </a:solidFill>
                <a:latin typeface="宋体"/>
                <a:cs typeface="宋体"/>
              </a:rPr>
              <a:t>数据通信通过</a:t>
            </a:r>
            <a:r>
              <a:rPr sz="2000" dirty="0">
                <a:solidFill>
                  <a:srgbClr val="163793"/>
                </a:solidFill>
                <a:latin typeface="Arial"/>
                <a:cs typeface="Arial"/>
              </a:rPr>
              <a:t>DSL</a:t>
            </a:r>
            <a:r>
              <a:rPr sz="2000" dirty="0">
                <a:solidFill>
                  <a:srgbClr val="163793"/>
                </a:solidFill>
                <a:latin typeface="宋体"/>
                <a:cs typeface="宋体"/>
              </a:rPr>
              <a:t>电话线接</a:t>
            </a:r>
            <a:r>
              <a:rPr sz="2000" spc="-10" dirty="0">
                <a:solidFill>
                  <a:srgbClr val="163793"/>
                </a:solidFill>
                <a:latin typeface="宋体"/>
                <a:cs typeface="宋体"/>
              </a:rPr>
              <a:t>入</a:t>
            </a:r>
            <a:r>
              <a:rPr sz="2000" dirty="0">
                <a:solidFill>
                  <a:srgbClr val="163793"/>
                </a:solidFill>
                <a:latin typeface="Arial"/>
                <a:cs typeface="Arial"/>
              </a:rPr>
              <a:t>In</a:t>
            </a:r>
            <a:r>
              <a:rPr sz="2000" spc="-10" dirty="0">
                <a:solidFill>
                  <a:srgbClr val="163793"/>
                </a:solidFill>
                <a:latin typeface="Arial"/>
                <a:cs typeface="Arial"/>
              </a:rPr>
              <a:t>te</a:t>
            </a:r>
            <a:r>
              <a:rPr sz="2000" dirty="0">
                <a:solidFill>
                  <a:srgbClr val="163793"/>
                </a:solidFill>
                <a:latin typeface="Arial"/>
                <a:cs typeface="Arial"/>
              </a:rPr>
              <a:t>rnet</a:t>
            </a:r>
            <a:endParaRPr sz="2000">
              <a:latin typeface="Arial"/>
              <a:cs typeface="Arial"/>
            </a:endParaRPr>
          </a:p>
          <a:p>
            <a:pPr marL="469900">
              <a:lnSpc>
                <a:spcPct val="100000"/>
              </a:lnSpc>
              <a:spcBef>
                <a:spcPts val="120"/>
              </a:spcBef>
            </a:pPr>
            <a:r>
              <a:rPr sz="2000" dirty="0">
                <a:solidFill>
                  <a:srgbClr val="000099"/>
                </a:solidFill>
                <a:latin typeface="Wingdings"/>
                <a:cs typeface="Wingdings"/>
              </a:rPr>
              <a:t></a:t>
            </a:r>
            <a:r>
              <a:rPr sz="2000" dirty="0">
                <a:solidFill>
                  <a:srgbClr val="000099"/>
                </a:solidFill>
                <a:latin typeface="Times New Roman"/>
                <a:cs typeface="Times New Roman"/>
              </a:rPr>
              <a:t> </a:t>
            </a:r>
            <a:r>
              <a:rPr sz="2000" spc="-120" dirty="0">
                <a:solidFill>
                  <a:srgbClr val="000099"/>
                </a:solidFill>
                <a:latin typeface="Times New Roman"/>
                <a:cs typeface="Times New Roman"/>
              </a:rPr>
              <a:t> </a:t>
            </a:r>
            <a:r>
              <a:rPr sz="2000" dirty="0">
                <a:solidFill>
                  <a:srgbClr val="163793"/>
                </a:solidFill>
                <a:latin typeface="宋体"/>
                <a:cs typeface="宋体"/>
              </a:rPr>
              <a:t>语音（电话）通过</a:t>
            </a:r>
            <a:r>
              <a:rPr sz="2000" dirty="0">
                <a:solidFill>
                  <a:srgbClr val="163793"/>
                </a:solidFill>
                <a:latin typeface="Arial"/>
                <a:cs typeface="Arial"/>
              </a:rPr>
              <a:t>DSL</a:t>
            </a:r>
            <a:r>
              <a:rPr sz="2000" spc="5" dirty="0">
                <a:solidFill>
                  <a:srgbClr val="163793"/>
                </a:solidFill>
                <a:latin typeface="宋体"/>
                <a:cs typeface="宋体"/>
              </a:rPr>
              <a:t>电话</a:t>
            </a:r>
            <a:r>
              <a:rPr sz="2000" spc="-15" dirty="0">
                <a:solidFill>
                  <a:srgbClr val="163793"/>
                </a:solidFill>
                <a:latin typeface="宋体"/>
                <a:cs typeface="宋体"/>
              </a:rPr>
              <a:t>线</a:t>
            </a:r>
            <a:r>
              <a:rPr sz="2000" spc="5" dirty="0">
                <a:solidFill>
                  <a:srgbClr val="163793"/>
                </a:solidFill>
                <a:latin typeface="宋体"/>
                <a:cs typeface="宋体"/>
              </a:rPr>
              <a:t>接入</a:t>
            </a:r>
            <a:r>
              <a:rPr sz="2000" spc="-15" dirty="0">
                <a:solidFill>
                  <a:srgbClr val="163793"/>
                </a:solidFill>
                <a:latin typeface="宋体"/>
                <a:cs typeface="宋体"/>
              </a:rPr>
              <a:t>电</a:t>
            </a:r>
            <a:r>
              <a:rPr sz="2000" spc="5" dirty="0">
                <a:solidFill>
                  <a:srgbClr val="163793"/>
                </a:solidFill>
                <a:latin typeface="宋体"/>
                <a:cs typeface="宋体"/>
              </a:rPr>
              <a:t>话网</a:t>
            </a:r>
            <a:endParaRPr sz="2000">
              <a:latin typeface="宋体"/>
              <a:cs typeface="宋体"/>
            </a:endParaRPr>
          </a:p>
          <a:p>
            <a:pPr marL="12700">
              <a:lnSpc>
                <a:spcPct val="100000"/>
              </a:lnSpc>
              <a:spcBef>
                <a:spcPts val="120"/>
              </a:spcBef>
              <a:tabLst>
                <a:tab pos="299085" algn="l"/>
              </a:tabLst>
            </a:pPr>
            <a:r>
              <a:rPr sz="1300" spc="-5" dirty="0">
                <a:solidFill>
                  <a:srgbClr val="000099"/>
                </a:solidFill>
                <a:latin typeface="Wingdings"/>
                <a:cs typeface="Wingdings"/>
              </a:rPr>
              <a:t></a:t>
            </a:r>
            <a:r>
              <a:rPr sz="1300" spc="-5" dirty="0">
                <a:solidFill>
                  <a:srgbClr val="000099"/>
                </a:solidFill>
                <a:latin typeface="Times New Roman"/>
                <a:cs typeface="Times New Roman"/>
              </a:rPr>
              <a:t>	</a:t>
            </a:r>
            <a:r>
              <a:rPr sz="2000" dirty="0">
                <a:solidFill>
                  <a:srgbClr val="163793"/>
                </a:solidFill>
                <a:latin typeface="Arial"/>
                <a:cs typeface="Arial"/>
              </a:rPr>
              <a:t>&lt;</a:t>
            </a:r>
            <a:r>
              <a:rPr sz="2000" spc="-15" dirty="0">
                <a:solidFill>
                  <a:srgbClr val="163793"/>
                </a:solidFill>
                <a:latin typeface="Arial"/>
                <a:cs typeface="Arial"/>
              </a:rPr>
              <a:t> </a:t>
            </a:r>
            <a:r>
              <a:rPr sz="2000" dirty="0">
                <a:solidFill>
                  <a:srgbClr val="163793"/>
                </a:solidFill>
                <a:latin typeface="Arial"/>
                <a:cs typeface="Arial"/>
              </a:rPr>
              <a:t>2.5</a:t>
            </a:r>
            <a:r>
              <a:rPr sz="2000" spc="-20" dirty="0">
                <a:solidFill>
                  <a:srgbClr val="163793"/>
                </a:solidFill>
                <a:latin typeface="Arial"/>
                <a:cs typeface="Arial"/>
              </a:rPr>
              <a:t> </a:t>
            </a:r>
            <a:r>
              <a:rPr sz="2000" dirty="0">
                <a:solidFill>
                  <a:srgbClr val="163793"/>
                </a:solidFill>
                <a:latin typeface="Arial"/>
                <a:cs typeface="Arial"/>
              </a:rPr>
              <a:t>Mbp</a:t>
            </a:r>
            <a:r>
              <a:rPr sz="2000" spc="10" dirty="0">
                <a:solidFill>
                  <a:srgbClr val="163793"/>
                </a:solidFill>
                <a:latin typeface="Arial"/>
                <a:cs typeface="Arial"/>
              </a:rPr>
              <a:t>s</a:t>
            </a:r>
            <a:r>
              <a:rPr sz="2000" dirty="0">
                <a:solidFill>
                  <a:srgbClr val="163793"/>
                </a:solidFill>
                <a:latin typeface="宋体"/>
                <a:cs typeface="宋体"/>
              </a:rPr>
              <a:t>上行传输</a:t>
            </a:r>
            <a:r>
              <a:rPr sz="2000" spc="-15" dirty="0">
                <a:solidFill>
                  <a:srgbClr val="163793"/>
                </a:solidFill>
                <a:latin typeface="宋体"/>
                <a:cs typeface="宋体"/>
              </a:rPr>
              <a:t>速</a:t>
            </a:r>
            <a:r>
              <a:rPr sz="2000" dirty="0">
                <a:solidFill>
                  <a:srgbClr val="163793"/>
                </a:solidFill>
                <a:latin typeface="宋体"/>
                <a:cs typeface="宋体"/>
              </a:rPr>
              <a:t>率</a:t>
            </a:r>
            <a:r>
              <a:rPr sz="2000" spc="-484" dirty="0">
                <a:solidFill>
                  <a:srgbClr val="163793"/>
                </a:solidFill>
                <a:latin typeface="宋体"/>
                <a:cs typeface="宋体"/>
              </a:rPr>
              <a:t> </a:t>
            </a:r>
            <a:r>
              <a:rPr sz="2000" dirty="0">
                <a:solidFill>
                  <a:srgbClr val="163793"/>
                </a:solidFill>
                <a:latin typeface="Arial"/>
                <a:cs typeface="Arial"/>
              </a:rPr>
              <a:t>(</a:t>
            </a:r>
            <a:r>
              <a:rPr sz="2000" dirty="0">
                <a:solidFill>
                  <a:srgbClr val="163793"/>
                </a:solidFill>
                <a:latin typeface="宋体"/>
                <a:cs typeface="宋体"/>
              </a:rPr>
              <a:t>典型速率</a:t>
            </a:r>
            <a:r>
              <a:rPr sz="2000" spc="-475" dirty="0">
                <a:solidFill>
                  <a:srgbClr val="163793"/>
                </a:solidFill>
                <a:latin typeface="宋体"/>
                <a:cs typeface="宋体"/>
              </a:rPr>
              <a:t> </a:t>
            </a:r>
            <a:r>
              <a:rPr sz="2000" dirty="0">
                <a:solidFill>
                  <a:srgbClr val="163793"/>
                </a:solidFill>
                <a:latin typeface="Arial"/>
                <a:cs typeface="Arial"/>
              </a:rPr>
              <a:t>&lt;</a:t>
            </a:r>
            <a:r>
              <a:rPr sz="2000" spc="-25" dirty="0">
                <a:solidFill>
                  <a:srgbClr val="163793"/>
                </a:solidFill>
                <a:latin typeface="Arial"/>
                <a:cs typeface="Arial"/>
              </a:rPr>
              <a:t> </a:t>
            </a:r>
            <a:r>
              <a:rPr sz="2000" dirty="0">
                <a:solidFill>
                  <a:srgbClr val="163793"/>
                </a:solidFill>
                <a:latin typeface="Arial"/>
                <a:cs typeface="Arial"/>
              </a:rPr>
              <a:t>1 Mbps)</a:t>
            </a:r>
            <a:endParaRPr sz="2000">
              <a:latin typeface="Arial"/>
              <a:cs typeface="Arial"/>
            </a:endParaRPr>
          </a:p>
          <a:p>
            <a:pPr marL="12700">
              <a:lnSpc>
                <a:spcPct val="100000"/>
              </a:lnSpc>
              <a:spcBef>
                <a:spcPts val="120"/>
              </a:spcBef>
              <a:tabLst>
                <a:tab pos="299085" algn="l"/>
              </a:tabLst>
            </a:pPr>
            <a:r>
              <a:rPr sz="1300" spc="-5" dirty="0">
                <a:solidFill>
                  <a:srgbClr val="000099"/>
                </a:solidFill>
                <a:latin typeface="Wingdings"/>
                <a:cs typeface="Wingdings"/>
              </a:rPr>
              <a:t></a:t>
            </a:r>
            <a:r>
              <a:rPr sz="1300" spc="-5" dirty="0">
                <a:solidFill>
                  <a:srgbClr val="000099"/>
                </a:solidFill>
                <a:latin typeface="Times New Roman"/>
                <a:cs typeface="Times New Roman"/>
              </a:rPr>
              <a:t>	</a:t>
            </a:r>
            <a:r>
              <a:rPr sz="2000" dirty="0">
                <a:solidFill>
                  <a:srgbClr val="163793"/>
                </a:solidFill>
                <a:latin typeface="Arial"/>
                <a:cs typeface="Arial"/>
              </a:rPr>
              <a:t>&lt;</a:t>
            </a:r>
            <a:r>
              <a:rPr sz="2000" spc="-15" dirty="0">
                <a:solidFill>
                  <a:srgbClr val="163793"/>
                </a:solidFill>
                <a:latin typeface="Arial"/>
                <a:cs typeface="Arial"/>
              </a:rPr>
              <a:t> </a:t>
            </a:r>
            <a:r>
              <a:rPr sz="2000" dirty="0">
                <a:solidFill>
                  <a:srgbClr val="163793"/>
                </a:solidFill>
                <a:latin typeface="Arial"/>
                <a:cs typeface="Arial"/>
              </a:rPr>
              <a:t>24</a:t>
            </a:r>
            <a:r>
              <a:rPr sz="2000" spc="-15" dirty="0">
                <a:solidFill>
                  <a:srgbClr val="163793"/>
                </a:solidFill>
                <a:latin typeface="Arial"/>
                <a:cs typeface="Arial"/>
              </a:rPr>
              <a:t> </a:t>
            </a:r>
            <a:r>
              <a:rPr sz="2000" dirty="0">
                <a:solidFill>
                  <a:srgbClr val="163793"/>
                </a:solidFill>
                <a:latin typeface="Arial"/>
                <a:cs typeface="Arial"/>
              </a:rPr>
              <a:t>Mbp</a:t>
            </a:r>
            <a:r>
              <a:rPr sz="2000" spc="10" dirty="0">
                <a:solidFill>
                  <a:srgbClr val="163793"/>
                </a:solidFill>
                <a:latin typeface="Arial"/>
                <a:cs typeface="Arial"/>
              </a:rPr>
              <a:t>s</a:t>
            </a:r>
            <a:r>
              <a:rPr sz="2000" dirty="0">
                <a:solidFill>
                  <a:srgbClr val="163793"/>
                </a:solidFill>
                <a:latin typeface="宋体"/>
                <a:cs typeface="宋体"/>
              </a:rPr>
              <a:t>下行传输速率</a:t>
            </a:r>
            <a:r>
              <a:rPr sz="2000" spc="-495" dirty="0">
                <a:solidFill>
                  <a:srgbClr val="163793"/>
                </a:solidFill>
                <a:latin typeface="宋体"/>
                <a:cs typeface="宋体"/>
              </a:rPr>
              <a:t> </a:t>
            </a:r>
            <a:r>
              <a:rPr sz="2000" dirty="0">
                <a:solidFill>
                  <a:srgbClr val="163793"/>
                </a:solidFill>
                <a:latin typeface="Arial"/>
                <a:cs typeface="Arial"/>
              </a:rPr>
              <a:t>(</a:t>
            </a:r>
            <a:r>
              <a:rPr sz="2000" dirty="0">
                <a:solidFill>
                  <a:srgbClr val="163793"/>
                </a:solidFill>
                <a:latin typeface="宋体"/>
                <a:cs typeface="宋体"/>
              </a:rPr>
              <a:t>典型速率</a:t>
            </a:r>
            <a:r>
              <a:rPr sz="2000" spc="-475" dirty="0">
                <a:solidFill>
                  <a:srgbClr val="163793"/>
                </a:solidFill>
                <a:latin typeface="宋体"/>
                <a:cs typeface="宋体"/>
              </a:rPr>
              <a:t> </a:t>
            </a:r>
            <a:r>
              <a:rPr sz="2000" dirty="0">
                <a:solidFill>
                  <a:srgbClr val="163793"/>
                </a:solidFill>
                <a:latin typeface="Arial"/>
                <a:cs typeface="Arial"/>
              </a:rPr>
              <a:t>&lt;</a:t>
            </a:r>
            <a:r>
              <a:rPr sz="2000" spc="-15" dirty="0">
                <a:solidFill>
                  <a:srgbClr val="163793"/>
                </a:solidFill>
                <a:latin typeface="Arial"/>
                <a:cs typeface="Arial"/>
              </a:rPr>
              <a:t> </a:t>
            </a:r>
            <a:r>
              <a:rPr sz="2000" dirty="0">
                <a:solidFill>
                  <a:srgbClr val="163793"/>
                </a:solidFill>
                <a:latin typeface="Arial"/>
                <a:cs typeface="Arial"/>
              </a:rPr>
              <a:t>10)</a:t>
            </a:r>
            <a:endParaRPr sz="2000">
              <a:latin typeface="Arial"/>
              <a:cs typeface="Arial"/>
            </a:endParaRPr>
          </a:p>
          <a:p>
            <a:pPr marL="12700">
              <a:lnSpc>
                <a:spcPct val="100000"/>
              </a:lnSpc>
              <a:spcBef>
                <a:spcPts val="120"/>
              </a:spcBef>
              <a:tabLst>
                <a:tab pos="299085" algn="l"/>
              </a:tabLst>
            </a:pPr>
            <a:r>
              <a:rPr sz="1300" spc="-5" dirty="0">
                <a:solidFill>
                  <a:srgbClr val="000099"/>
                </a:solidFill>
                <a:latin typeface="Wingdings"/>
                <a:cs typeface="Wingdings"/>
              </a:rPr>
              <a:t></a:t>
            </a:r>
            <a:r>
              <a:rPr sz="1300" spc="-5" dirty="0">
                <a:solidFill>
                  <a:srgbClr val="000099"/>
                </a:solidFill>
                <a:latin typeface="Times New Roman"/>
                <a:cs typeface="Times New Roman"/>
              </a:rPr>
              <a:t>	</a:t>
            </a:r>
            <a:r>
              <a:rPr sz="2000" dirty="0">
                <a:solidFill>
                  <a:srgbClr val="FF0000"/>
                </a:solidFill>
                <a:latin typeface="Arial"/>
                <a:cs typeface="Arial"/>
              </a:rPr>
              <a:t>FDM</a:t>
            </a:r>
            <a:r>
              <a:rPr sz="2000" dirty="0">
                <a:solidFill>
                  <a:srgbClr val="163793"/>
                </a:solidFill>
                <a:latin typeface="Arial"/>
                <a:cs typeface="Arial"/>
              </a:rPr>
              <a:t>:</a:t>
            </a:r>
            <a:r>
              <a:rPr sz="2000" spc="-25" dirty="0">
                <a:solidFill>
                  <a:srgbClr val="163793"/>
                </a:solidFill>
                <a:latin typeface="Arial"/>
                <a:cs typeface="Arial"/>
              </a:rPr>
              <a:t> </a:t>
            </a:r>
            <a:r>
              <a:rPr sz="2000" dirty="0">
                <a:solidFill>
                  <a:srgbClr val="163793"/>
                </a:solidFill>
                <a:latin typeface="Arial"/>
                <a:cs typeface="Arial"/>
              </a:rPr>
              <a:t>&gt;</a:t>
            </a:r>
            <a:r>
              <a:rPr sz="2000" spc="5" dirty="0">
                <a:solidFill>
                  <a:srgbClr val="163793"/>
                </a:solidFill>
                <a:latin typeface="Arial"/>
                <a:cs typeface="Arial"/>
              </a:rPr>
              <a:t>5</a:t>
            </a:r>
            <a:r>
              <a:rPr sz="2000" dirty="0">
                <a:solidFill>
                  <a:srgbClr val="163793"/>
                </a:solidFill>
                <a:latin typeface="Arial"/>
                <a:cs typeface="Arial"/>
              </a:rPr>
              <a:t>0</a:t>
            </a:r>
            <a:r>
              <a:rPr sz="2000" spc="-30" dirty="0">
                <a:solidFill>
                  <a:srgbClr val="163793"/>
                </a:solidFill>
                <a:latin typeface="Arial"/>
                <a:cs typeface="Arial"/>
              </a:rPr>
              <a:t> </a:t>
            </a:r>
            <a:r>
              <a:rPr sz="2000" dirty="0">
                <a:solidFill>
                  <a:srgbClr val="163793"/>
                </a:solidFill>
                <a:latin typeface="Arial"/>
                <a:cs typeface="Arial"/>
              </a:rPr>
              <a:t>k</a:t>
            </a:r>
            <a:r>
              <a:rPr sz="2000" spc="10" dirty="0">
                <a:solidFill>
                  <a:srgbClr val="163793"/>
                </a:solidFill>
                <a:latin typeface="Arial"/>
                <a:cs typeface="Arial"/>
              </a:rPr>
              <a:t>H</a:t>
            </a:r>
            <a:r>
              <a:rPr sz="2000" dirty="0">
                <a:solidFill>
                  <a:srgbClr val="163793"/>
                </a:solidFill>
                <a:latin typeface="Arial"/>
                <a:cs typeface="Arial"/>
              </a:rPr>
              <a:t>z</a:t>
            </a:r>
            <a:r>
              <a:rPr sz="2000" spc="-5" dirty="0">
                <a:solidFill>
                  <a:srgbClr val="163793"/>
                </a:solidFill>
                <a:latin typeface="Arial"/>
                <a:cs typeface="Arial"/>
              </a:rPr>
              <a:t> </a:t>
            </a:r>
            <a:r>
              <a:rPr sz="2000" dirty="0">
                <a:solidFill>
                  <a:srgbClr val="163793"/>
                </a:solidFill>
                <a:latin typeface="Arial"/>
                <a:cs typeface="Arial"/>
              </a:rPr>
              <a:t>-</a:t>
            </a:r>
            <a:r>
              <a:rPr sz="2000" spc="-15" dirty="0">
                <a:solidFill>
                  <a:srgbClr val="163793"/>
                </a:solidFill>
                <a:latin typeface="Arial"/>
                <a:cs typeface="Arial"/>
              </a:rPr>
              <a:t> </a:t>
            </a:r>
            <a:r>
              <a:rPr sz="2000" dirty="0">
                <a:solidFill>
                  <a:srgbClr val="163793"/>
                </a:solidFill>
                <a:latin typeface="Arial"/>
                <a:cs typeface="Arial"/>
              </a:rPr>
              <a:t>1</a:t>
            </a:r>
            <a:r>
              <a:rPr sz="2000" spc="-15" dirty="0">
                <a:solidFill>
                  <a:srgbClr val="163793"/>
                </a:solidFill>
                <a:latin typeface="Arial"/>
                <a:cs typeface="Arial"/>
              </a:rPr>
              <a:t> </a:t>
            </a:r>
            <a:r>
              <a:rPr sz="2000" dirty="0">
                <a:solidFill>
                  <a:srgbClr val="163793"/>
                </a:solidFill>
                <a:latin typeface="Arial"/>
                <a:cs typeface="Arial"/>
              </a:rPr>
              <a:t>MH</a:t>
            </a:r>
            <a:r>
              <a:rPr sz="2000" spc="10" dirty="0">
                <a:solidFill>
                  <a:srgbClr val="163793"/>
                </a:solidFill>
                <a:latin typeface="Arial"/>
                <a:cs typeface="Arial"/>
              </a:rPr>
              <a:t>z</a:t>
            </a:r>
            <a:r>
              <a:rPr sz="2000" dirty="0">
                <a:solidFill>
                  <a:srgbClr val="163793"/>
                </a:solidFill>
                <a:latin typeface="宋体"/>
                <a:cs typeface="宋体"/>
              </a:rPr>
              <a:t>用于下行</a:t>
            </a:r>
            <a:endParaRPr sz="2000">
              <a:latin typeface="宋体"/>
              <a:cs typeface="宋体"/>
            </a:endParaRPr>
          </a:p>
          <a:p>
            <a:pPr marL="990600">
              <a:lnSpc>
                <a:spcPct val="100000"/>
              </a:lnSpc>
              <a:spcBef>
                <a:spcPts val="120"/>
              </a:spcBef>
            </a:pPr>
            <a:r>
              <a:rPr sz="2000" dirty="0">
                <a:solidFill>
                  <a:srgbClr val="163793"/>
                </a:solidFill>
                <a:latin typeface="Arial"/>
                <a:cs typeface="Arial"/>
              </a:rPr>
              <a:t>4</a:t>
            </a:r>
            <a:r>
              <a:rPr sz="2000" spc="-5" dirty="0">
                <a:solidFill>
                  <a:srgbClr val="163793"/>
                </a:solidFill>
                <a:latin typeface="Arial"/>
                <a:cs typeface="Arial"/>
              </a:rPr>
              <a:t> </a:t>
            </a:r>
            <a:r>
              <a:rPr sz="2000" dirty="0">
                <a:solidFill>
                  <a:srgbClr val="163793"/>
                </a:solidFill>
                <a:latin typeface="Arial"/>
                <a:cs typeface="Arial"/>
              </a:rPr>
              <a:t>k</a:t>
            </a:r>
            <a:r>
              <a:rPr sz="2000" spc="5" dirty="0">
                <a:solidFill>
                  <a:srgbClr val="163793"/>
                </a:solidFill>
                <a:latin typeface="Arial"/>
                <a:cs typeface="Arial"/>
              </a:rPr>
              <a:t>H</a:t>
            </a:r>
            <a:r>
              <a:rPr sz="2000" dirty="0">
                <a:solidFill>
                  <a:srgbClr val="163793"/>
                </a:solidFill>
                <a:latin typeface="Arial"/>
                <a:cs typeface="Arial"/>
              </a:rPr>
              <a:t>z</a:t>
            </a:r>
            <a:r>
              <a:rPr sz="2000" spc="-25" dirty="0">
                <a:solidFill>
                  <a:srgbClr val="163793"/>
                </a:solidFill>
                <a:latin typeface="Arial"/>
                <a:cs typeface="Arial"/>
              </a:rPr>
              <a:t> </a:t>
            </a:r>
            <a:r>
              <a:rPr sz="2000" dirty="0">
                <a:solidFill>
                  <a:srgbClr val="163793"/>
                </a:solidFill>
                <a:latin typeface="Arial"/>
                <a:cs typeface="Arial"/>
              </a:rPr>
              <a:t>-</a:t>
            </a:r>
            <a:r>
              <a:rPr sz="2000" spc="-15" dirty="0">
                <a:solidFill>
                  <a:srgbClr val="163793"/>
                </a:solidFill>
                <a:latin typeface="Arial"/>
                <a:cs typeface="Arial"/>
              </a:rPr>
              <a:t> </a:t>
            </a:r>
            <a:r>
              <a:rPr sz="2000" dirty="0">
                <a:solidFill>
                  <a:srgbClr val="163793"/>
                </a:solidFill>
                <a:latin typeface="Arial"/>
                <a:cs typeface="Arial"/>
              </a:rPr>
              <a:t>50</a:t>
            </a:r>
            <a:r>
              <a:rPr sz="2000" spc="-20" dirty="0">
                <a:solidFill>
                  <a:srgbClr val="163793"/>
                </a:solidFill>
                <a:latin typeface="Arial"/>
                <a:cs typeface="Arial"/>
              </a:rPr>
              <a:t> </a:t>
            </a:r>
            <a:r>
              <a:rPr sz="2000" dirty="0">
                <a:solidFill>
                  <a:srgbClr val="163793"/>
                </a:solidFill>
                <a:latin typeface="Arial"/>
                <a:cs typeface="Arial"/>
              </a:rPr>
              <a:t>k</a:t>
            </a:r>
            <a:r>
              <a:rPr sz="2000" spc="5" dirty="0">
                <a:solidFill>
                  <a:srgbClr val="163793"/>
                </a:solidFill>
                <a:latin typeface="Arial"/>
                <a:cs typeface="Arial"/>
              </a:rPr>
              <a:t>Hz</a:t>
            </a:r>
            <a:r>
              <a:rPr sz="2000" dirty="0">
                <a:solidFill>
                  <a:srgbClr val="163793"/>
                </a:solidFill>
                <a:latin typeface="宋体"/>
                <a:cs typeface="宋体"/>
              </a:rPr>
              <a:t>用于上行</a:t>
            </a:r>
            <a:endParaRPr sz="2000">
              <a:latin typeface="宋体"/>
              <a:cs typeface="宋体"/>
            </a:endParaRPr>
          </a:p>
          <a:p>
            <a:pPr marL="990600">
              <a:lnSpc>
                <a:spcPct val="100000"/>
              </a:lnSpc>
              <a:spcBef>
                <a:spcPts val="120"/>
              </a:spcBef>
            </a:pPr>
            <a:r>
              <a:rPr sz="2000" dirty="0">
                <a:solidFill>
                  <a:srgbClr val="163793"/>
                </a:solidFill>
                <a:latin typeface="Arial"/>
                <a:cs typeface="Arial"/>
              </a:rPr>
              <a:t>0</a:t>
            </a:r>
            <a:r>
              <a:rPr sz="2000" spc="-15" dirty="0">
                <a:solidFill>
                  <a:srgbClr val="163793"/>
                </a:solidFill>
                <a:latin typeface="Arial"/>
                <a:cs typeface="Arial"/>
              </a:rPr>
              <a:t> </a:t>
            </a:r>
            <a:r>
              <a:rPr sz="2000" dirty="0">
                <a:solidFill>
                  <a:srgbClr val="163793"/>
                </a:solidFill>
                <a:latin typeface="Arial"/>
                <a:cs typeface="Arial"/>
              </a:rPr>
              <a:t>k</a:t>
            </a:r>
            <a:r>
              <a:rPr sz="2000" spc="10" dirty="0">
                <a:solidFill>
                  <a:srgbClr val="163793"/>
                </a:solidFill>
                <a:latin typeface="Arial"/>
                <a:cs typeface="Arial"/>
              </a:rPr>
              <a:t>H</a:t>
            </a:r>
            <a:r>
              <a:rPr sz="2000" dirty="0">
                <a:solidFill>
                  <a:srgbClr val="163793"/>
                </a:solidFill>
                <a:latin typeface="Arial"/>
                <a:cs typeface="Arial"/>
              </a:rPr>
              <a:t>z</a:t>
            </a:r>
            <a:r>
              <a:rPr sz="2000" spc="-10" dirty="0">
                <a:solidFill>
                  <a:srgbClr val="163793"/>
                </a:solidFill>
                <a:latin typeface="Arial"/>
                <a:cs typeface="Arial"/>
              </a:rPr>
              <a:t> </a:t>
            </a:r>
            <a:r>
              <a:rPr sz="2000" dirty="0">
                <a:solidFill>
                  <a:srgbClr val="163793"/>
                </a:solidFill>
                <a:latin typeface="Arial"/>
                <a:cs typeface="Arial"/>
              </a:rPr>
              <a:t>-</a:t>
            </a:r>
            <a:r>
              <a:rPr sz="2000" spc="-15" dirty="0">
                <a:solidFill>
                  <a:srgbClr val="163793"/>
                </a:solidFill>
                <a:latin typeface="Arial"/>
                <a:cs typeface="Arial"/>
              </a:rPr>
              <a:t> </a:t>
            </a:r>
            <a:r>
              <a:rPr sz="2000" dirty="0">
                <a:solidFill>
                  <a:srgbClr val="163793"/>
                </a:solidFill>
                <a:latin typeface="Arial"/>
                <a:cs typeface="Arial"/>
              </a:rPr>
              <a:t>4</a:t>
            </a:r>
            <a:r>
              <a:rPr sz="2000" spc="-15" dirty="0">
                <a:solidFill>
                  <a:srgbClr val="163793"/>
                </a:solidFill>
                <a:latin typeface="Arial"/>
                <a:cs typeface="Arial"/>
              </a:rPr>
              <a:t> </a:t>
            </a:r>
            <a:r>
              <a:rPr sz="2000" spc="5" dirty="0">
                <a:solidFill>
                  <a:srgbClr val="163793"/>
                </a:solidFill>
                <a:latin typeface="Arial"/>
                <a:cs typeface="Arial"/>
              </a:rPr>
              <a:t>kHz</a:t>
            </a:r>
            <a:r>
              <a:rPr sz="2000" dirty="0">
                <a:solidFill>
                  <a:srgbClr val="163793"/>
                </a:solidFill>
                <a:latin typeface="宋体"/>
                <a:cs typeface="宋体"/>
              </a:rPr>
              <a:t>用于传统电话</a:t>
            </a:r>
            <a:endParaRPr sz="2000">
              <a:latin typeface="宋体"/>
              <a:cs typeface="宋体"/>
            </a:endParaRPr>
          </a:p>
        </p:txBody>
      </p:sp>
      <p:sp>
        <p:nvSpPr>
          <p:cNvPr id="75" name="object 75"/>
          <p:cNvSpPr/>
          <p:nvPr/>
        </p:nvSpPr>
        <p:spPr>
          <a:xfrm>
            <a:off x="1238250" y="1581150"/>
            <a:ext cx="1978025" cy="1395730"/>
          </a:xfrm>
          <a:custGeom>
            <a:avLst/>
            <a:gdLst/>
            <a:ahLst/>
            <a:cxnLst/>
            <a:rect l="l" t="t" r="r" b="b"/>
            <a:pathLst>
              <a:path w="1978025" h="1395730">
                <a:moveTo>
                  <a:pt x="0" y="1395476"/>
                </a:moveTo>
                <a:lnTo>
                  <a:pt x="1978025" y="1395476"/>
                </a:lnTo>
                <a:lnTo>
                  <a:pt x="1978025" y="0"/>
                </a:lnTo>
                <a:lnTo>
                  <a:pt x="0" y="0"/>
                </a:lnTo>
                <a:lnTo>
                  <a:pt x="0" y="1395476"/>
                </a:lnTo>
                <a:close/>
              </a:path>
            </a:pathLst>
          </a:custGeom>
          <a:solidFill>
            <a:srgbClr val="DDDDDD"/>
          </a:solidFill>
        </p:spPr>
        <p:txBody>
          <a:bodyPr wrap="square" lIns="0" tIns="0" rIns="0" bIns="0" rtlCol="0"/>
          <a:lstStyle/>
          <a:p>
            <a:endParaRPr/>
          </a:p>
        </p:txBody>
      </p:sp>
      <p:sp>
        <p:nvSpPr>
          <p:cNvPr id="76" name="object 76"/>
          <p:cNvSpPr/>
          <p:nvPr/>
        </p:nvSpPr>
        <p:spPr>
          <a:xfrm>
            <a:off x="1724025" y="2132076"/>
            <a:ext cx="365125" cy="1905"/>
          </a:xfrm>
          <a:custGeom>
            <a:avLst/>
            <a:gdLst/>
            <a:ahLst/>
            <a:cxnLst/>
            <a:rect l="l" t="t" r="r" b="b"/>
            <a:pathLst>
              <a:path w="365125" h="1905">
                <a:moveTo>
                  <a:pt x="0" y="1524"/>
                </a:moveTo>
                <a:lnTo>
                  <a:pt x="365125" y="0"/>
                </a:lnTo>
              </a:path>
            </a:pathLst>
          </a:custGeom>
          <a:ln w="9525">
            <a:solidFill>
              <a:srgbClr val="163793"/>
            </a:solidFill>
          </a:ln>
        </p:spPr>
        <p:txBody>
          <a:bodyPr wrap="square" lIns="0" tIns="0" rIns="0" bIns="0" rtlCol="0"/>
          <a:lstStyle/>
          <a:p>
            <a:endParaRPr/>
          </a:p>
        </p:txBody>
      </p:sp>
      <p:sp>
        <p:nvSpPr>
          <p:cNvPr id="77" name="object 77"/>
          <p:cNvSpPr txBox="1"/>
          <p:nvPr/>
        </p:nvSpPr>
        <p:spPr>
          <a:xfrm>
            <a:off x="2183129" y="2257084"/>
            <a:ext cx="381635" cy="203835"/>
          </a:xfrm>
          <a:prstGeom prst="rect">
            <a:avLst/>
          </a:prstGeom>
        </p:spPr>
        <p:txBody>
          <a:bodyPr vert="horz" wrap="square" lIns="0" tIns="0" rIns="0" bIns="0" rtlCol="0">
            <a:spAutoFit/>
          </a:bodyPr>
          <a:lstStyle/>
          <a:p>
            <a:pPr marL="12700">
              <a:lnSpc>
                <a:spcPct val="100000"/>
              </a:lnSpc>
            </a:pPr>
            <a:r>
              <a:rPr sz="1400" b="1" spc="-10" dirty="0">
                <a:solidFill>
                  <a:srgbClr val="163793"/>
                </a:solidFill>
                <a:latin typeface="Arial"/>
                <a:cs typeface="Arial"/>
              </a:rPr>
              <a:t>D</a:t>
            </a:r>
            <a:r>
              <a:rPr sz="1400" b="1" dirty="0">
                <a:solidFill>
                  <a:srgbClr val="163793"/>
                </a:solidFill>
                <a:latin typeface="Arial"/>
                <a:cs typeface="Arial"/>
              </a:rPr>
              <a:t>SL</a:t>
            </a:r>
            <a:endParaRPr sz="1400">
              <a:latin typeface="Arial"/>
              <a:cs typeface="Arial"/>
            </a:endParaRPr>
          </a:p>
        </p:txBody>
      </p:sp>
      <p:sp>
        <p:nvSpPr>
          <p:cNvPr id="78" name="object 78"/>
          <p:cNvSpPr txBox="1"/>
          <p:nvPr/>
        </p:nvSpPr>
        <p:spPr>
          <a:xfrm>
            <a:off x="1864614" y="2422072"/>
            <a:ext cx="1016000" cy="383540"/>
          </a:xfrm>
          <a:prstGeom prst="rect">
            <a:avLst/>
          </a:prstGeom>
        </p:spPr>
        <p:txBody>
          <a:bodyPr vert="horz" wrap="square" lIns="0" tIns="0" rIns="0" bIns="0" rtlCol="0">
            <a:spAutoFit/>
          </a:bodyPr>
          <a:lstStyle/>
          <a:p>
            <a:pPr marL="60960">
              <a:lnSpc>
                <a:spcPts val="1510"/>
              </a:lnSpc>
            </a:pPr>
            <a:r>
              <a:rPr sz="1400" b="1" spc="0" dirty="0">
                <a:solidFill>
                  <a:srgbClr val="163793"/>
                </a:solidFill>
                <a:latin typeface="宋体"/>
                <a:cs typeface="宋体"/>
              </a:rPr>
              <a:t>调制</a:t>
            </a:r>
            <a:r>
              <a:rPr sz="1400" b="1" spc="-5" dirty="0">
                <a:solidFill>
                  <a:srgbClr val="163793"/>
                </a:solidFill>
                <a:latin typeface="宋体"/>
                <a:cs typeface="宋体"/>
              </a:rPr>
              <a:t>解调器</a:t>
            </a:r>
            <a:endParaRPr sz="1400">
              <a:latin typeface="宋体"/>
              <a:cs typeface="宋体"/>
            </a:endParaRPr>
          </a:p>
          <a:p>
            <a:pPr marL="12700">
              <a:lnSpc>
                <a:spcPts val="1510"/>
              </a:lnSpc>
            </a:pPr>
            <a:r>
              <a:rPr sz="1400" b="1" spc="0" dirty="0">
                <a:solidFill>
                  <a:srgbClr val="163793"/>
                </a:solidFill>
                <a:latin typeface="宋体"/>
                <a:cs typeface="宋体"/>
              </a:rPr>
              <a:t>（</a:t>
            </a:r>
            <a:r>
              <a:rPr sz="1400" b="1" dirty="0">
                <a:solidFill>
                  <a:srgbClr val="163793"/>
                </a:solidFill>
                <a:latin typeface="Arial"/>
                <a:cs typeface="Arial"/>
              </a:rPr>
              <a:t>m</a:t>
            </a:r>
            <a:r>
              <a:rPr sz="1400" b="1" spc="-10" dirty="0">
                <a:solidFill>
                  <a:srgbClr val="163793"/>
                </a:solidFill>
                <a:latin typeface="Arial"/>
                <a:cs typeface="Arial"/>
              </a:rPr>
              <a:t>od</a:t>
            </a:r>
            <a:r>
              <a:rPr sz="1400" b="1" dirty="0">
                <a:solidFill>
                  <a:srgbClr val="163793"/>
                </a:solidFill>
                <a:latin typeface="Arial"/>
                <a:cs typeface="Arial"/>
              </a:rPr>
              <a:t>e</a:t>
            </a:r>
            <a:r>
              <a:rPr sz="1400" b="1" spc="-5" dirty="0">
                <a:solidFill>
                  <a:srgbClr val="163793"/>
                </a:solidFill>
                <a:latin typeface="Arial"/>
                <a:cs typeface="Arial"/>
              </a:rPr>
              <a:t>m</a:t>
            </a:r>
            <a:r>
              <a:rPr sz="1400" b="1" spc="-5" dirty="0">
                <a:solidFill>
                  <a:srgbClr val="163793"/>
                </a:solidFill>
                <a:latin typeface="宋体"/>
                <a:cs typeface="宋体"/>
              </a:rPr>
              <a:t>）</a:t>
            </a:r>
            <a:endParaRPr sz="1400">
              <a:latin typeface="宋体"/>
              <a:cs typeface="宋体"/>
            </a:endParaRPr>
          </a:p>
        </p:txBody>
      </p:sp>
      <p:sp>
        <p:nvSpPr>
          <p:cNvPr id="79" name="object 79"/>
          <p:cNvSpPr txBox="1"/>
          <p:nvPr/>
        </p:nvSpPr>
        <p:spPr>
          <a:xfrm>
            <a:off x="2735072" y="2217856"/>
            <a:ext cx="565150" cy="20383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分离器</a:t>
            </a:r>
            <a:endParaRPr sz="1400">
              <a:latin typeface="宋体"/>
              <a:cs typeface="宋体"/>
            </a:endParaRPr>
          </a:p>
        </p:txBody>
      </p:sp>
      <p:sp>
        <p:nvSpPr>
          <p:cNvPr id="80" name="object 80"/>
          <p:cNvSpPr/>
          <p:nvPr/>
        </p:nvSpPr>
        <p:spPr>
          <a:xfrm>
            <a:off x="2079625" y="2094217"/>
            <a:ext cx="614680" cy="146050"/>
          </a:xfrm>
          <a:custGeom>
            <a:avLst/>
            <a:gdLst/>
            <a:ahLst/>
            <a:cxnLst/>
            <a:rect l="l" t="t" r="r" b="b"/>
            <a:pathLst>
              <a:path w="614680" h="146050">
                <a:moveTo>
                  <a:pt x="0" y="145808"/>
                </a:moveTo>
                <a:lnTo>
                  <a:pt x="614362" y="145808"/>
                </a:lnTo>
                <a:lnTo>
                  <a:pt x="614362" y="0"/>
                </a:lnTo>
                <a:lnTo>
                  <a:pt x="0" y="0"/>
                </a:lnTo>
                <a:lnTo>
                  <a:pt x="0" y="145808"/>
                </a:lnTo>
                <a:close/>
              </a:path>
            </a:pathLst>
          </a:custGeom>
          <a:solidFill>
            <a:srgbClr val="009999"/>
          </a:solidFill>
        </p:spPr>
        <p:txBody>
          <a:bodyPr wrap="square" lIns="0" tIns="0" rIns="0" bIns="0" rtlCol="0"/>
          <a:lstStyle/>
          <a:p>
            <a:endParaRPr/>
          </a:p>
        </p:txBody>
      </p:sp>
      <p:sp>
        <p:nvSpPr>
          <p:cNvPr id="81" name="object 81"/>
          <p:cNvSpPr/>
          <p:nvPr/>
        </p:nvSpPr>
        <p:spPr>
          <a:xfrm>
            <a:off x="2079625" y="2094217"/>
            <a:ext cx="614680" cy="146050"/>
          </a:xfrm>
          <a:custGeom>
            <a:avLst/>
            <a:gdLst/>
            <a:ahLst/>
            <a:cxnLst/>
            <a:rect l="l" t="t" r="r" b="b"/>
            <a:pathLst>
              <a:path w="614680" h="146050">
                <a:moveTo>
                  <a:pt x="0" y="145808"/>
                </a:moveTo>
                <a:lnTo>
                  <a:pt x="614362" y="145808"/>
                </a:lnTo>
                <a:lnTo>
                  <a:pt x="614362" y="0"/>
                </a:lnTo>
                <a:lnTo>
                  <a:pt x="0" y="0"/>
                </a:lnTo>
                <a:lnTo>
                  <a:pt x="0" y="145808"/>
                </a:lnTo>
                <a:close/>
              </a:path>
            </a:pathLst>
          </a:custGeom>
          <a:ln w="9525">
            <a:solidFill>
              <a:srgbClr val="163793"/>
            </a:solidFill>
          </a:ln>
        </p:spPr>
        <p:txBody>
          <a:bodyPr wrap="square" lIns="0" tIns="0" rIns="0" bIns="0" rtlCol="0"/>
          <a:lstStyle/>
          <a:p>
            <a:endParaRPr/>
          </a:p>
        </p:txBody>
      </p:sp>
      <p:sp>
        <p:nvSpPr>
          <p:cNvPr id="82" name="object 82"/>
          <p:cNvSpPr/>
          <p:nvPr/>
        </p:nvSpPr>
        <p:spPr>
          <a:xfrm>
            <a:off x="2130298" y="2156649"/>
            <a:ext cx="38100" cy="0"/>
          </a:xfrm>
          <a:custGeom>
            <a:avLst/>
            <a:gdLst/>
            <a:ahLst/>
            <a:cxnLst/>
            <a:rect l="l" t="t" r="r" b="b"/>
            <a:pathLst>
              <a:path w="38100">
                <a:moveTo>
                  <a:pt x="0" y="0"/>
                </a:moveTo>
                <a:lnTo>
                  <a:pt x="38045" y="0"/>
                </a:lnTo>
              </a:path>
            </a:pathLst>
          </a:custGeom>
          <a:ln w="36451">
            <a:solidFill>
              <a:srgbClr val="FF0000"/>
            </a:solidFill>
          </a:ln>
        </p:spPr>
        <p:txBody>
          <a:bodyPr wrap="square" lIns="0" tIns="0" rIns="0" bIns="0" rtlCol="0"/>
          <a:lstStyle/>
          <a:p>
            <a:endParaRPr/>
          </a:p>
        </p:txBody>
      </p:sp>
      <p:sp>
        <p:nvSpPr>
          <p:cNvPr id="83" name="object 83"/>
          <p:cNvSpPr/>
          <p:nvPr/>
        </p:nvSpPr>
        <p:spPr>
          <a:xfrm>
            <a:off x="2181098" y="2156649"/>
            <a:ext cx="40005" cy="0"/>
          </a:xfrm>
          <a:custGeom>
            <a:avLst/>
            <a:gdLst/>
            <a:ahLst/>
            <a:cxnLst/>
            <a:rect l="l" t="t" r="r" b="b"/>
            <a:pathLst>
              <a:path w="40005">
                <a:moveTo>
                  <a:pt x="0" y="0"/>
                </a:moveTo>
                <a:lnTo>
                  <a:pt x="39455" y="0"/>
                </a:lnTo>
              </a:path>
            </a:pathLst>
          </a:custGeom>
          <a:ln w="36451">
            <a:solidFill>
              <a:srgbClr val="33CC33"/>
            </a:solidFill>
          </a:ln>
        </p:spPr>
        <p:txBody>
          <a:bodyPr wrap="square" lIns="0" tIns="0" rIns="0" bIns="0" rtlCol="0"/>
          <a:lstStyle/>
          <a:p>
            <a:endParaRPr/>
          </a:p>
        </p:txBody>
      </p:sp>
      <p:sp>
        <p:nvSpPr>
          <p:cNvPr id="84" name="object 84"/>
          <p:cNvSpPr/>
          <p:nvPr/>
        </p:nvSpPr>
        <p:spPr>
          <a:xfrm>
            <a:off x="2233929" y="2154744"/>
            <a:ext cx="40005" cy="0"/>
          </a:xfrm>
          <a:custGeom>
            <a:avLst/>
            <a:gdLst/>
            <a:ahLst/>
            <a:cxnLst/>
            <a:rect l="l" t="t" r="r" b="b"/>
            <a:pathLst>
              <a:path w="40005">
                <a:moveTo>
                  <a:pt x="0" y="0"/>
                </a:moveTo>
                <a:lnTo>
                  <a:pt x="39455" y="0"/>
                </a:lnTo>
              </a:path>
            </a:pathLst>
          </a:custGeom>
          <a:ln w="36451">
            <a:solidFill>
              <a:srgbClr val="FF0000"/>
            </a:solidFill>
          </a:ln>
        </p:spPr>
        <p:txBody>
          <a:bodyPr wrap="square" lIns="0" tIns="0" rIns="0" bIns="0" rtlCol="0"/>
          <a:lstStyle/>
          <a:p>
            <a:endParaRPr/>
          </a:p>
        </p:txBody>
      </p:sp>
      <p:sp>
        <p:nvSpPr>
          <p:cNvPr id="85" name="object 85"/>
          <p:cNvSpPr/>
          <p:nvPr/>
        </p:nvSpPr>
        <p:spPr>
          <a:xfrm>
            <a:off x="2286000" y="2154744"/>
            <a:ext cx="40005" cy="0"/>
          </a:xfrm>
          <a:custGeom>
            <a:avLst/>
            <a:gdLst/>
            <a:ahLst/>
            <a:cxnLst/>
            <a:rect l="l" t="t" r="r" b="b"/>
            <a:pathLst>
              <a:path w="40005">
                <a:moveTo>
                  <a:pt x="0" y="0"/>
                </a:moveTo>
                <a:lnTo>
                  <a:pt x="39455" y="0"/>
                </a:lnTo>
              </a:path>
            </a:pathLst>
          </a:custGeom>
          <a:ln w="36451">
            <a:solidFill>
              <a:srgbClr val="FF0000"/>
            </a:solidFill>
          </a:ln>
        </p:spPr>
        <p:txBody>
          <a:bodyPr wrap="square" lIns="0" tIns="0" rIns="0" bIns="0" rtlCol="0"/>
          <a:lstStyle/>
          <a:p>
            <a:endParaRPr/>
          </a:p>
        </p:txBody>
      </p:sp>
      <p:sp>
        <p:nvSpPr>
          <p:cNvPr id="86" name="object 86"/>
          <p:cNvSpPr/>
          <p:nvPr/>
        </p:nvSpPr>
        <p:spPr>
          <a:xfrm>
            <a:off x="2079625" y="2019300"/>
            <a:ext cx="605155" cy="71755"/>
          </a:xfrm>
          <a:custGeom>
            <a:avLst/>
            <a:gdLst/>
            <a:ahLst/>
            <a:cxnLst/>
            <a:rect l="l" t="t" r="r" b="b"/>
            <a:pathLst>
              <a:path w="605155" h="71755">
                <a:moveTo>
                  <a:pt x="453898" y="0"/>
                </a:moveTo>
                <a:lnTo>
                  <a:pt x="151256" y="0"/>
                </a:lnTo>
                <a:lnTo>
                  <a:pt x="0" y="71627"/>
                </a:lnTo>
                <a:lnTo>
                  <a:pt x="605155" y="71627"/>
                </a:lnTo>
                <a:lnTo>
                  <a:pt x="453898" y="0"/>
                </a:lnTo>
                <a:close/>
              </a:path>
            </a:pathLst>
          </a:custGeom>
          <a:solidFill>
            <a:srgbClr val="009999"/>
          </a:solidFill>
        </p:spPr>
        <p:txBody>
          <a:bodyPr wrap="square" lIns="0" tIns="0" rIns="0" bIns="0" rtlCol="0"/>
          <a:lstStyle/>
          <a:p>
            <a:endParaRPr/>
          </a:p>
        </p:txBody>
      </p:sp>
      <p:sp>
        <p:nvSpPr>
          <p:cNvPr id="87" name="object 87"/>
          <p:cNvSpPr/>
          <p:nvPr/>
        </p:nvSpPr>
        <p:spPr>
          <a:xfrm>
            <a:off x="2079625" y="2019300"/>
            <a:ext cx="605155" cy="71755"/>
          </a:xfrm>
          <a:custGeom>
            <a:avLst/>
            <a:gdLst/>
            <a:ahLst/>
            <a:cxnLst/>
            <a:rect l="l" t="t" r="r" b="b"/>
            <a:pathLst>
              <a:path w="605155" h="71755">
                <a:moveTo>
                  <a:pt x="0" y="71627"/>
                </a:moveTo>
                <a:lnTo>
                  <a:pt x="151256" y="0"/>
                </a:lnTo>
                <a:lnTo>
                  <a:pt x="453898" y="0"/>
                </a:lnTo>
                <a:lnTo>
                  <a:pt x="605155" y="71627"/>
                </a:lnTo>
                <a:lnTo>
                  <a:pt x="0" y="71627"/>
                </a:lnTo>
                <a:close/>
              </a:path>
            </a:pathLst>
          </a:custGeom>
          <a:ln w="9524">
            <a:solidFill>
              <a:srgbClr val="163793"/>
            </a:solidFill>
          </a:ln>
        </p:spPr>
        <p:txBody>
          <a:bodyPr wrap="square" lIns="0" tIns="0" rIns="0" bIns="0" rtlCol="0"/>
          <a:lstStyle/>
          <a:p>
            <a:endParaRPr/>
          </a:p>
        </p:txBody>
      </p:sp>
      <p:sp>
        <p:nvSpPr>
          <p:cNvPr id="88" name="object 88"/>
          <p:cNvSpPr/>
          <p:nvPr/>
        </p:nvSpPr>
        <p:spPr>
          <a:xfrm>
            <a:off x="955675" y="1170050"/>
            <a:ext cx="2498725" cy="468630"/>
          </a:xfrm>
          <a:custGeom>
            <a:avLst/>
            <a:gdLst/>
            <a:ahLst/>
            <a:cxnLst/>
            <a:rect l="l" t="t" r="r" b="b"/>
            <a:pathLst>
              <a:path w="2498725" h="468630">
                <a:moveTo>
                  <a:pt x="1249426" y="0"/>
                </a:moveTo>
                <a:lnTo>
                  <a:pt x="0" y="468249"/>
                </a:lnTo>
                <a:lnTo>
                  <a:pt x="2498725" y="468249"/>
                </a:lnTo>
                <a:lnTo>
                  <a:pt x="1249426" y="0"/>
                </a:lnTo>
                <a:close/>
              </a:path>
            </a:pathLst>
          </a:custGeom>
          <a:solidFill>
            <a:srgbClr val="DDDDDD"/>
          </a:solidFill>
        </p:spPr>
        <p:txBody>
          <a:bodyPr wrap="square" lIns="0" tIns="0" rIns="0" bIns="0" rtlCol="0"/>
          <a:lstStyle/>
          <a:p>
            <a:endParaRPr/>
          </a:p>
        </p:txBody>
      </p:sp>
      <p:sp>
        <p:nvSpPr>
          <p:cNvPr id="89" name="object 89"/>
          <p:cNvSpPr/>
          <p:nvPr/>
        </p:nvSpPr>
        <p:spPr>
          <a:xfrm>
            <a:off x="2409825" y="1625600"/>
            <a:ext cx="605155" cy="434975"/>
          </a:xfrm>
          <a:custGeom>
            <a:avLst/>
            <a:gdLst/>
            <a:ahLst/>
            <a:cxnLst/>
            <a:rect l="l" t="t" r="r" b="b"/>
            <a:pathLst>
              <a:path w="605155" h="434975">
                <a:moveTo>
                  <a:pt x="604901" y="434975"/>
                </a:moveTo>
                <a:lnTo>
                  <a:pt x="604901" y="206375"/>
                </a:lnTo>
                <a:lnTo>
                  <a:pt x="0" y="0"/>
                </a:lnTo>
              </a:path>
            </a:pathLst>
          </a:custGeom>
          <a:ln w="9525">
            <a:solidFill>
              <a:srgbClr val="163793"/>
            </a:solidFill>
          </a:ln>
        </p:spPr>
        <p:txBody>
          <a:bodyPr wrap="square" lIns="0" tIns="0" rIns="0" bIns="0" rtlCol="0"/>
          <a:lstStyle/>
          <a:p>
            <a:endParaRPr/>
          </a:p>
        </p:txBody>
      </p:sp>
      <p:sp>
        <p:nvSpPr>
          <p:cNvPr id="90" name="object 90"/>
          <p:cNvSpPr/>
          <p:nvPr/>
        </p:nvSpPr>
        <p:spPr>
          <a:xfrm>
            <a:off x="2070100" y="1422481"/>
            <a:ext cx="490855" cy="367030"/>
          </a:xfrm>
          <a:custGeom>
            <a:avLst/>
            <a:gdLst/>
            <a:ahLst/>
            <a:cxnLst/>
            <a:rect l="l" t="t" r="r" b="b"/>
            <a:pathLst>
              <a:path w="490855" h="367030">
                <a:moveTo>
                  <a:pt x="202269" y="77260"/>
                </a:moveTo>
                <a:lnTo>
                  <a:pt x="135723" y="77260"/>
                </a:lnTo>
                <a:lnTo>
                  <a:pt x="139187" y="79216"/>
                </a:lnTo>
                <a:lnTo>
                  <a:pt x="141654" y="85084"/>
                </a:lnTo>
                <a:lnTo>
                  <a:pt x="143135" y="93886"/>
                </a:lnTo>
                <a:lnTo>
                  <a:pt x="143628" y="107578"/>
                </a:lnTo>
                <a:lnTo>
                  <a:pt x="142641" y="121269"/>
                </a:lnTo>
                <a:lnTo>
                  <a:pt x="126831" y="162345"/>
                </a:lnTo>
                <a:lnTo>
                  <a:pt x="99167" y="198530"/>
                </a:lnTo>
                <a:lnTo>
                  <a:pt x="93236" y="205376"/>
                </a:lnTo>
                <a:lnTo>
                  <a:pt x="87312" y="213200"/>
                </a:lnTo>
                <a:lnTo>
                  <a:pt x="67058" y="255253"/>
                </a:lnTo>
                <a:lnTo>
                  <a:pt x="50262" y="302196"/>
                </a:lnTo>
                <a:lnTo>
                  <a:pt x="46310" y="329580"/>
                </a:lnTo>
                <a:lnTo>
                  <a:pt x="46804" y="342294"/>
                </a:lnTo>
                <a:lnTo>
                  <a:pt x="80890" y="366743"/>
                </a:lnTo>
                <a:lnTo>
                  <a:pt x="243417" y="366743"/>
                </a:lnTo>
                <a:lnTo>
                  <a:pt x="243417" y="325668"/>
                </a:lnTo>
                <a:lnTo>
                  <a:pt x="234525" y="325668"/>
                </a:lnTo>
                <a:lnTo>
                  <a:pt x="225633" y="323712"/>
                </a:lnTo>
                <a:lnTo>
                  <a:pt x="217234" y="321756"/>
                </a:lnTo>
                <a:lnTo>
                  <a:pt x="209329" y="317844"/>
                </a:lnTo>
                <a:lnTo>
                  <a:pt x="201423" y="314910"/>
                </a:lnTo>
                <a:lnTo>
                  <a:pt x="170305" y="283615"/>
                </a:lnTo>
                <a:lnTo>
                  <a:pt x="155975" y="239605"/>
                </a:lnTo>
                <a:lnTo>
                  <a:pt x="155482" y="230804"/>
                </a:lnTo>
                <a:lnTo>
                  <a:pt x="155975" y="221024"/>
                </a:lnTo>
                <a:lnTo>
                  <a:pt x="170305" y="177014"/>
                </a:lnTo>
                <a:lnTo>
                  <a:pt x="201423" y="146697"/>
                </a:lnTo>
                <a:lnTo>
                  <a:pt x="243417" y="134961"/>
                </a:lnTo>
                <a:lnTo>
                  <a:pt x="243417" y="88018"/>
                </a:lnTo>
                <a:lnTo>
                  <a:pt x="209329" y="88018"/>
                </a:lnTo>
                <a:lnTo>
                  <a:pt x="204887" y="85084"/>
                </a:lnTo>
                <a:lnTo>
                  <a:pt x="202410" y="79216"/>
                </a:lnTo>
                <a:lnTo>
                  <a:pt x="202269" y="77260"/>
                </a:lnTo>
                <a:close/>
              </a:path>
              <a:path w="490855" h="367030">
                <a:moveTo>
                  <a:pt x="270587" y="87040"/>
                </a:moveTo>
                <a:lnTo>
                  <a:pt x="243417" y="87040"/>
                </a:lnTo>
                <a:lnTo>
                  <a:pt x="243417" y="134961"/>
                </a:lnTo>
                <a:lnTo>
                  <a:pt x="244898" y="134961"/>
                </a:lnTo>
                <a:lnTo>
                  <a:pt x="263176" y="136917"/>
                </a:lnTo>
                <a:lnTo>
                  <a:pt x="302199" y="156477"/>
                </a:lnTo>
                <a:lnTo>
                  <a:pt x="327889" y="193640"/>
                </a:lnTo>
                <a:lnTo>
                  <a:pt x="334807" y="230804"/>
                </a:lnTo>
                <a:lnTo>
                  <a:pt x="334314" y="240583"/>
                </a:lnTo>
                <a:lnTo>
                  <a:pt x="319490" y="283615"/>
                </a:lnTo>
                <a:lnTo>
                  <a:pt x="287878" y="314910"/>
                </a:lnTo>
                <a:lnTo>
                  <a:pt x="254283" y="325668"/>
                </a:lnTo>
                <a:lnTo>
                  <a:pt x="243417" y="325668"/>
                </a:lnTo>
                <a:lnTo>
                  <a:pt x="243417" y="366743"/>
                </a:lnTo>
                <a:lnTo>
                  <a:pt x="411374" y="366743"/>
                </a:lnTo>
                <a:lnTo>
                  <a:pt x="422240" y="365765"/>
                </a:lnTo>
                <a:lnTo>
                  <a:pt x="445462" y="329580"/>
                </a:lnTo>
                <a:lnTo>
                  <a:pt x="443982" y="313932"/>
                </a:lnTo>
                <a:lnTo>
                  <a:pt x="431635" y="271879"/>
                </a:lnTo>
                <a:lnTo>
                  <a:pt x="410880" y="224936"/>
                </a:lnTo>
                <a:lnTo>
                  <a:pt x="392602" y="198530"/>
                </a:lnTo>
                <a:lnTo>
                  <a:pt x="378775" y="180926"/>
                </a:lnTo>
                <a:lnTo>
                  <a:pt x="355059" y="147675"/>
                </a:lnTo>
                <a:lnTo>
                  <a:pt x="348670" y="108556"/>
                </a:lnTo>
                <a:lnTo>
                  <a:pt x="348635" y="93886"/>
                </a:lnTo>
                <a:lnTo>
                  <a:pt x="349628" y="88018"/>
                </a:lnTo>
                <a:lnTo>
                  <a:pt x="275522" y="88018"/>
                </a:lnTo>
                <a:lnTo>
                  <a:pt x="270587" y="87040"/>
                </a:lnTo>
                <a:close/>
              </a:path>
              <a:path w="490855" h="367030">
                <a:moveTo>
                  <a:pt x="331238" y="0"/>
                </a:moveTo>
                <a:lnTo>
                  <a:pt x="161025" y="0"/>
                </a:lnTo>
                <a:lnTo>
                  <a:pt x="154001" y="977"/>
                </a:lnTo>
                <a:lnTo>
                  <a:pt x="142641" y="3911"/>
                </a:lnTo>
                <a:lnTo>
                  <a:pt x="131281" y="5867"/>
                </a:lnTo>
                <a:lnTo>
                  <a:pt x="120406" y="8801"/>
                </a:lnTo>
                <a:lnTo>
                  <a:pt x="110033" y="11735"/>
                </a:lnTo>
                <a:lnTo>
                  <a:pt x="99167" y="14669"/>
                </a:lnTo>
                <a:lnTo>
                  <a:pt x="88794" y="18581"/>
                </a:lnTo>
                <a:lnTo>
                  <a:pt x="78914" y="23471"/>
                </a:lnTo>
                <a:lnTo>
                  <a:pt x="68540" y="27383"/>
                </a:lnTo>
                <a:lnTo>
                  <a:pt x="27044" y="56723"/>
                </a:lnTo>
                <a:lnTo>
                  <a:pt x="4320" y="97798"/>
                </a:lnTo>
                <a:lnTo>
                  <a:pt x="0" y="122247"/>
                </a:lnTo>
                <a:lnTo>
                  <a:pt x="0" y="141807"/>
                </a:lnTo>
                <a:lnTo>
                  <a:pt x="31490" y="168213"/>
                </a:lnTo>
                <a:lnTo>
                  <a:pt x="37418" y="169191"/>
                </a:lnTo>
                <a:lnTo>
                  <a:pt x="42852" y="169191"/>
                </a:lnTo>
                <a:lnTo>
                  <a:pt x="49274" y="168213"/>
                </a:lnTo>
                <a:lnTo>
                  <a:pt x="55202" y="167235"/>
                </a:lnTo>
                <a:lnTo>
                  <a:pt x="61624" y="166257"/>
                </a:lnTo>
                <a:lnTo>
                  <a:pt x="67552" y="165279"/>
                </a:lnTo>
                <a:lnTo>
                  <a:pt x="73480" y="163323"/>
                </a:lnTo>
                <a:lnTo>
                  <a:pt x="79902" y="161367"/>
                </a:lnTo>
                <a:lnTo>
                  <a:pt x="96206" y="155499"/>
                </a:lnTo>
                <a:lnTo>
                  <a:pt x="101141" y="152565"/>
                </a:lnTo>
                <a:lnTo>
                  <a:pt x="105592" y="150609"/>
                </a:lnTo>
                <a:lnTo>
                  <a:pt x="109540" y="147675"/>
                </a:lnTo>
                <a:lnTo>
                  <a:pt x="113003" y="145719"/>
                </a:lnTo>
                <a:lnTo>
                  <a:pt x="115964" y="143763"/>
                </a:lnTo>
                <a:lnTo>
                  <a:pt x="120909" y="138873"/>
                </a:lnTo>
                <a:lnTo>
                  <a:pt x="125350" y="134961"/>
                </a:lnTo>
                <a:lnTo>
                  <a:pt x="128805" y="131049"/>
                </a:lnTo>
                <a:lnTo>
                  <a:pt x="131281" y="126159"/>
                </a:lnTo>
                <a:lnTo>
                  <a:pt x="133255" y="123225"/>
                </a:lnTo>
                <a:lnTo>
                  <a:pt x="134736" y="118335"/>
                </a:lnTo>
                <a:lnTo>
                  <a:pt x="135229" y="114424"/>
                </a:lnTo>
                <a:lnTo>
                  <a:pt x="134736" y="111490"/>
                </a:lnTo>
                <a:lnTo>
                  <a:pt x="132268" y="102688"/>
                </a:lnTo>
                <a:lnTo>
                  <a:pt x="129792" y="91930"/>
                </a:lnTo>
                <a:lnTo>
                  <a:pt x="128805" y="83128"/>
                </a:lnTo>
                <a:lnTo>
                  <a:pt x="131281" y="77260"/>
                </a:lnTo>
                <a:lnTo>
                  <a:pt x="202269" y="77260"/>
                </a:lnTo>
                <a:lnTo>
                  <a:pt x="201917" y="72370"/>
                </a:lnTo>
                <a:lnTo>
                  <a:pt x="203900" y="69436"/>
                </a:lnTo>
                <a:lnTo>
                  <a:pt x="474359" y="69436"/>
                </a:lnTo>
                <a:lnTo>
                  <a:pt x="464727" y="56723"/>
                </a:lnTo>
                <a:lnTo>
                  <a:pt x="450900" y="44009"/>
                </a:lnTo>
                <a:lnTo>
                  <a:pt x="433116" y="32273"/>
                </a:lnTo>
                <a:lnTo>
                  <a:pt x="423236" y="27383"/>
                </a:lnTo>
                <a:lnTo>
                  <a:pt x="413357" y="23471"/>
                </a:lnTo>
                <a:lnTo>
                  <a:pt x="402975" y="18581"/>
                </a:lnTo>
                <a:lnTo>
                  <a:pt x="382230" y="11735"/>
                </a:lnTo>
                <a:lnTo>
                  <a:pt x="371857" y="8801"/>
                </a:lnTo>
                <a:lnTo>
                  <a:pt x="360497" y="5867"/>
                </a:lnTo>
                <a:lnTo>
                  <a:pt x="349631" y="3911"/>
                </a:lnTo>
                <a:lnTo>
                  <a:pt x="338262" y="977"/>
                </a:lnTo>
                <a:lnTo>
                  <a:pt x="331238" y="0"/>
                </a:lnTo>
                <a:close/>
              </a:path>
              <a:path w="490855" h="367030">
                <a:moveTo>
                  <a:pt x="479053" y="77260"/>
                </a:moveTo>
                <a:lnTo>
                  <a:pt x="360497" y="77260"/>
                </a:lnTo>
                <a:lnTo>
                  <a:pt x="362965" y="83128"/>
                </a:lnTo>
                <a:lnTo>
                  <a:pt x="361978" y="91930"/>
                </a:lnTo>
                <a:lnTo>
                  <a:pt x="359510" y="102688"/>
                </a:lnTo>
                <a:lnTo>
                  <a:pt x="357033" y="111490"/>
                </a:lnTo>
                <a:lnTo>
                  <a:pt x="356540" y="114424"/>
                </a:lnTo>
                <a:lnTo>
                  <a:pt x="357033" y="118335"/>
                </a:lnTo>
                <a:lnTo>
                  <a:pt x="358523" y="123225"/>
                </a:lnTo>
                <a:lnTo>
                  <a:pt x="360497" y="126159"/>
                </a:lnTo>
                <a:lnTo>
                  <a:pt x="362965" y="131049"/>
                </a:lnTo>
                <a:lnTo>
                  <a:pt x="366419" y="134961"/>
                </a:lnTo>
                <a:lnTo>
                  <a:pt x="370870" y="138873"/>
                </a:lnTo>
                <a:lnTo>
                  <a:pt x="375805" y="143763"/>
                </a:lnTo>
                <a:lnTo>
                  <a:pt x="378775" y="145719"/>
                </a:lnTo>
                <a:lnTo>
                  <a:pt x="382230" y="147675"/>
                </a:lnTo>
                <a:lnTo>
                  <a:pt x="386187" y="150609"/>
                </a:lnTo>
                <a:lnTo>
                  <a:pt x="390628" y="152565"/>
                </a:lnTo>
                <a:lnTo>
                  <a:pt x="395573" y="155499"/>
                </a:lnTo>
                <a:lnTo>
                  <a:pt x="406439" y="159411"/>
                </a:lnTo>
                <a:lnTo>
                  <a:pt x="424223" y="165279"/>
                </a:lnTo>
                <a:lnTo>
                  <a:pt x="430639" y="166257"/>
                </a:lnTo>
                <a:lnTo>
                  <a:pt x="436570" y="167235"/>
                </a:lnTo>
                <a:lnTo>
                  <a:pt x="442995" y="168213"/>
                </a:lnTo>
                <a:lnTo>
                  <a:pt x="448917" y="169191"/>
                </a:lnTo>
                <a:lnTo>
                  <a:pt x="454848" y="169191"/>
                </a:lnTo>
                <a:lnTo>
                  <a:pt x="460286" y="168213"/>
                </a:lnTo>
                <a:lnTo>
                  <a:pt x="467195" y="167235"/>
                </a:lnTo>
                <a:lnTo>
                  <a:pt x="473620" y="165279"/>
                </a:lnTo>
                <a:lnTo>
                  <a:pt x="490527" y="148653"/>
                </a:lnTo>
                <a:lnTo>
                  <a:pt x="490527" y="108556"/>
                </a:lnTo>
                <a:lnTo>
                  <a:pt x="487950" y="97798"/>
                </a:lnTo>
                <a:lnTo>
                  <a:pt x="483006" y="84106"/>
                </a:lnTo>
                <a:lnTo>
                  <a:pt x="479053" y="77260"/>
                </a:lnTo>
                <a:close/>
              </a:path>
              <a:path w="490855" h="367030">
                <a:moveTo>
                  <a:pt x="243417" y="87040"/>
                </a:moveTo>
                <a:lnTo>
                  <a:pt x="220688" y="87040"/>
                </a:lnTo>
                <a:lnTo>
                  <a:pt x="216247" y="88018"/>
                </a:lnTo>
                <a:lnTo>
                  <a:pt x="243417" y="88018"/>
                </a:lnTo>
                <a:lnTo>
                  <a:pt x="243417" y="87040"/>
                </a:lnTo>
                <a:close/>
              </a:path>
              <a:path w="490855" h="367030">
                <a:moveTo>
                  <a:pt x="474359" y="69436"/>
                </a:moveTo>
                <a:lnTo>
                  <a:pt x="288372" y="69436"/>
                </a:lnTo>
                <a:lnTo>
                  <a:pt x="290346" y="72370"/>
                </a:lnTo>
                <a:lnTo>
                  <a:pt x="290346" y="79216"/>
                </a:lnTo>
                <a:lnTo>
                  <a:pt x="287385" y="85084"/>
                </a:lnTo>
                <a:lnTo>
                  <a:pt x="282934" y="88018"/>
                </a:lnTo>
                <a:lnTo>
                  <a:pt x="349628" y="88018"/>
                </a:lnTo>
                <a:lnTo>
                  <a:pt x="350124" y="85084"/>
                </a:lnTo>
                <a:lnTo>
                  <a:pt x="352592" y="79216"/>
                </a:lnTo>
                <a:lnTo>
                  <a:pt x="356046" y="77260"/>
                </a:lnTo>
                <a:lnTo>
                  <a:pt x="479053" y="77260"/>
                </a:lnTo>
                <a:lnTo>
                  <a:pt x="475100" y="70414"/>
                </a:lnTo>
                <a:lnTo>
                  <a:pt x="474359" y="69436"/>
                </a:lnTo>
                <a:close/>
              </a:path>
            </a:pathLst>
          </a:custGeom>
          <a:solidFill>
            <a:srgbClr val="000000"/>
          </a:solidFill>
        </p:spPr>
        <p:txBody>
          <a:bodyPr wrap="square" lIns="0" tIns="0" rIns="0" bIns="0" rtlCol="0"/>
          <a:lstStyle/>
          <a:p>
            <a:endParaRPr/>
          </a:p>
        </p:txBody>
      </p:sp>
      <p:sp>
        <p:nvSpPr>
          <p:cNvPr id="91" name="object 91"/>
          <p:cNvSpPr/>
          <p:nvPr/>
        </p:nvSpPr>
        <p:spPr>
          <a:xfrm>
            <a:off x="2697226" y="2131948"/>
            <a:ext cx="240029" cy="635"/>
          </a:xfrm>
          <a:custGeom>
            <a:avLst/>
            <a:gdLst/>
            <a:ahLst/>
            <a:cxnLst/>
            <a:rect l="l" t="t" r="r" b="b"/>
            <a:pathLst>
              <a:path w="240030" h="635">
                <a:moveTo>
                  <a:pt x="239649" y="0"/>
                </a:moveTo>
                <a:lnTo>
                  <a:pt x="0" y="126"/>
                </a:lnTo>
              </a:path>
            </a:pathLst>
          </a:custGeom>
          <a:ln w="9525">
            <a:solidFill>
              <a:srgbClr val="163793"/>
            </a:solidFill>
          </a:ln>
        </p:spPr>
        <p:txBody>
          <a:bodyPr wrap="square" lIns="0" tIns="0" rIns="0" bIns="0" rtlCol="0"/>
          <a:lstStyle/>
          <a:p>
            <a:endParaRPr/>
          </a:p>
        </p:txBody>
      </p:sp>
      <p:sp>
        <p:nvSpPr>
          <p:cNvPr id="92" name="object 92"/>
          <p:cNvSpPr/>
          <p:nvPr/>
        </p:nvSpPr>
        <p:spPr>
          <a:xfrm>
            <a:off x="4445000" y="1470025"/>
            <a:ext cx="1206500" cy="262255"/>
          </a:xfrm>
          <a:custGeom>
            <a:avLst/>
            <a:gdLst/>
            <a:ahLst/>
            <a:cxnLst/>
            <a:rect l="l" t="t" r="r" b="b"/>
            <a:pathLst>
              <a:path w="1206500" h="262255">
                <a:moveTo>
                  <a:pt x="0" y="262000"/>
                </a:moveTo>
                <a:lnTo>
                  <a:pt x="603250" y="0"/>
                </a:lnTo>
                <a:lnTo>
                  <a:pt x="1206500" y="262000"/>
                </a:lnTo>
                <a:lnTo>
                  <a:pt x="0" y="262000"/>
                </a:lnTo>
                <a:close/>
              </a:path>
            </a:pathLst>
          </a:custGeom>
          <a:ln w="9525">
            <a:solidFill>
              <a:srgbClr val="163793"/>
            </a:solidFill>
            <a:prstDash val="dash"/>
          </a:ln>
        </p:spPr>
        <p:txBody>
          <a:bodyPr wrap="square" lIns="0" tIns="0" rIns="0" bIns="0" rtlCol="0"/>
          <a:lstStyle/>
          <a:p>
            <a:endParaRPr/>
          </a:p>
        </p:txBody>
      </p:sp>
      <p:sp>
        <p:nvSpPr>
          <p:cNvPr id="93" name="object 93"/>
          <p:cNvSpPr/>
          <p:nvPr/>
        </p:nvSpPr>
        <p:spPr>
          <a:xfrm>
            <a:off x="4240276" y="2633598"/>
            <a:ext cx="425450" cy="687705"/>
          </a:xfrm>
          <a:custGeom>
            <a:avLst/>
            <a:gdLst/>
            <a:ahLst/>
            <a:cxnLst/>
            <a:rect l="l" t="t" r="r" b="b"/>
            <a:pathLst>
              <a:path w="425450" h="687704">
                <a:moveTo>
                  <a:pt x="0" y="687451"/>
                </a:moveTo>
                <a:lnTo>
                  <a:pt x="425450" y="0"/>
                </a:lnTo>
              </a:path>
            </a:pathLst>
          </a:custGeom>
          <a:ln w="9525">
            <a:solidFill>
              <a:srgbClr val="CC0000"/>
            </a:solidFill>
          </a:ln>
        </p:spPr>
        <p:txBody>
          <a:bodyPr wrap="square" lIns="0" tIns="0" rIns="0" bIns="0" rtlCol="0"/>
          <a:lstStyle/>
          <a:p>
            <a:endParaRPr/>
          </a:p>
        </p:txBody>
      </p:sp>
      <p:sp>
        <p:nvSpPr>
          <p:cNvPr id="94" name="object 94"/>
          <p:cNvSpPr txBox="1"/>
          <p:nvPr/>
        </p:nvSpPr>
        <p:spPr>
          <a:xfrm>
            <a:off x="3810380" y="3323137"/>
            <a:ext cx="1046480" cy="435609"/>
          </a:xfrm>
          <a:prstGeom prst="rect">
            <a:avLst/>
          </a:prstGeom>
        </p:spPr>
        <p:txBody>
          <a:bodyPr vert="horz" wrap="square" lIns="0" tIns="0" rIns="0" bIns="0" rtlCol="0">
            <a:spAutoFit/>
          </a:bodyPr>
          <a:lstStyle/>
          <a:p>
            <a:pPr marL="12700" marR="5080" indent="132080">
              <a:lnSpc>
                <a:spcPts val="1630"/>
              </a:lnSpc>
            </a:pPr>
            <a:r>
              <a:rPr sz="1600" b="1" spc="-5" dirty="0">
                <a:solidFill>
                  <a:srgbClr val="163793"/>
                </a:solidFill>
                <a:latin typeface="Arial"/>
                <a:cs typeface="Arial"/>
              </a:rPr>
              <a:t>DSL</a:t>
            </a:r>
            <a:r>
              <a:rPr sz="1600" b="1" dirty="0">
                <a:solidFill>
                  <a:srgbClr val="163793"/>
                </a:solidFill>
                <a:latin typeface="宋体"/>
                <a:cs typeface="宋体"/>
              </a:rPr>
              <a:t>接入 多路复用器</a:t>
            </a:r>
            <a:endParaRPr sz="1600">
              <a:latin typeface="宋体"/>
              <a:cs typeface="宋体"/>
            </a:endParaRPr>
          </a:p>
        </p:txBody>
      </p:sp>
      <p:sp>
        <p:nvSpPr>
          <p:cNvPr id="95" name="object 95"/>
          <p:cNvSpPr/>
          <p:nvPr/>
        </p:nvSpPr>
        <p:spPr>
          <a:xfrm>
            <a:off x="1143063" y="1809750"/>
            <a:ext cx="642937" cy="644525"/>
          </a:xfrm>
          <a:prstGeom prst="rect">
            <a:avLst/>
          </a:prstGeom>
          <a:blipFill>
            <a:blip r:embed="rId15" cstate="print"/>
            <a:stretch>
              <a:fillRect/>
            </a:stretch>
          </a:blipFill>
        </p:spPr>
        <p:txBody>
          <a:bodyPr wrap="square" lIns="0" tIns="0" rIns="0" bIns="0" rtlCol="0"/>
          <a:lstStyle/>
          <a:p>
            <a:endParaRPr/>
          </a:p>
        </p:txBody>
      </p:sp>
      <p:sp>
        <p:nvSpPr>
          <p:cNvPr id="96" name="object 96"/>
          <p:cNvSpPr/>
          <p:nvPr/>
        </p:nvSpPr>
        <p:spPr>
          <a:xfrm>
            <a:off x="1416938" y="1871598"/>
            <a:ext cx="312674" cy="295148"/>
          </a:xfrm>
          <a:prstGeom prst="rect">
            <a:avLst/>
          </a:prstGeom>
          <a:blipFill>
            <a:blip r:embed="rId16" cstate="print"/>
            <a:stretch>
              <a:fillRect/>
            </a:stretch>
          </a:blipFill>
        </p:spPr>
        <p:txBody>
          <a:bodyPr wrap="square" lIns="0" tIns="0" rIns="0" bIns="0" rtlCol="0"/>
          <a:lstStyle/>
          <a:p>
            <a:endParaRPr/>
          </a:p>
        </p:txBody>
      </p:sp>
      <p:sp>
        <p:nvSpPr>
          <p:cNvPr id="97" name="object 97"/>
          <p:cNvSpPr/>
          <p:nvPr/>
        </p:nvSpPr>
        <p:spPr>
          <a:xfrm>
            <a:off x="3100387" y="2130425"/>
            <a:ext cx="1529080" cy="0"/>
          </a:xfrm>
          <a:custGeom>
            <a:avLst/>
            <a:gdLst/>
            <a:ahLst/>
            <a:cxnLst/>
            <a:rect l="l" t="t" r="r" b="b"/>
            <a:pathLst>
              <a:path w="1529079">
                <a:moveTo>
                  <a:pt x="0" y="0"/>
                </a:moveTo>
                <a:lnTo>
                  <a:pt x="1528762" y="0"/>
                </a:lnTo>
              </a:path>
            </a:pathLst>
          </a:custGeom>
          <a:ln w="9525">
            <a:solidFill>
              <a:srgbClr val="163793"/>
            </a:solidFill>
          </a:ln>
        </p:spPr>
        <p:txBody>
          <a:bodyPr wrap="square" lIns="0" tIns="0" rIns="0" bIns="0" rtlCol="0"/>
          <a:lstStyle/>
          <a:p>
            <a:endParaRPr/>
          </a:p>
        </p:txBody>
      </p:sp>
      <p:sp>
        <p:nvSpPr>
          <p:cNvPr id="98" name="object 98"/>
          <p:cNvSpPr/>
          <p:nvPr/>
        </p:nvSpPr>
        <p:spPr>
          <a:xfrm>
            <a:off x="2690876" y="2130425"/>
            <a:ext cx="243204" cy="0"/>
          </a:xfrm>
          <a:custGeom>
            <a:avLst/>
            <a:gdLst/>
            <a:ahLst/>
            <a:cxnLst/>
            <a:rect l="l" t="t" r="r" b="b"/>
            <a:pathLst>
              <a:path w="243205">
                <a:moveTo>
                  <a:pt x="0" y="0"/>
                </a:moveTo>
                <a:lnTo>
                  <a:pt x="242824" y="0"/>
                </a:lnTo>
              </a:path>
            </a:pathLst>
          </a:custGeom>
          <a:ln w="9525">
            <a:solidFill>
              <a:srgbClr val="163793"/>
            </a:solidFill>
          </a:ln>
        </p:spPr>
        <p:txBody>
          <a:bodyPr wrap="square" lIns="0" tIns="0" rIns="0" bIns="0" rtlCol="0"/>
          <a:lstStyle/>
          <a:p>
            <a:endParaRPr/>
          </a:p>
        </p:txBody>
      </p:sp>
      <p:sp>
        <p:nvSpPr>
          <p:cNvPr id="99" name="object 99"/>
          <p:cNvSpPr/>
          <p:nvPr/>
        </p:nvSpPr>
        <p:spPr>
          <a:xfrm>
            <a:off x="2933700" y="2070163"/>
            <a:ext cx="167005" cy="144780"/>
          </a:xfrm>
          <a:custGeom>
            <a:avLst/>
            <a:gdLst/>
            <a:ahLst/>
            <a:cxnLst/>
            <a:rect l="l" t="t" r="r" b="b"/>
            <a:pathLst>
              <a:path w="167005" h="144780">
                <a:moveTo>
                  <a:pt x="0" y="144462"/>
                </a:moveTo>
                <a:lnTo>
                  <a:pt x="166687" y="144462"/>
                </a:lnTo>
                <a:lnTo>
                  <a:pt x="166687" y="0"/>
                </a:lnTo>
                <a:lnTo>
                  <a:pt x="0" y="0"/>
                </a:lnTo>
                <a:lnTo>
                  <a:pt x="0" y="144462"/>
                </a:lnTo>
                <a:close/>
              </a:path>
            </a:pathLst>
          </a:custGeom>
          <a:solidFill>
            <a:srgbClr val="000099"/>
          </a:solidFill>
        </p:spPr>
        <p:txBody>
          <a:bodyPr wrap="square" lIns="0" tIns="0" rIns="0" bIns="0" rtlCol="0"/>
          <a:lstStyle/>
          <a:p>
            <a:endParaRPr/>
          </a:p>
        </p:txBody>
      </p:sp>
      <p:sp>
        <p:nvSpPr>
          <p:cNvPr id="100" name="object 100"/>
          <p:cNvSpPr/>
          <p:nvPr/>
        </p:nvSpPr>
        <p:spPr>
          <a:xfrm>
            <a:off x="2933700" y="2070163"/>
            <a:ext cx="167005" cy="144780"/>
          </a:xfrm>
          <a:custGeom>
            <a:avLst/>
            <a:gdLst/>
            <a:ahLst/>
            <a:cxnLst/>
            <a:rect l="l" t="t" r="r" b="b"/>
            <a:pathLst>
              <a:path w="167005" h="144780">
                <a:moveTo>
                  <a:pt x="0" y="144462"/>
                </a:moveTo>
                <a:lnTo>
                  <a:pt x="166687" y="144462"/>
                </a:lnTo>
                <a:lnTo>
                  <a:pt x="166687" y="0"/>
                </a:lnTo>
                <a:lnTo>
                  <a:pt x="0" y="0"/>
                </a:lnTo>
                <a:lnTo>
                  <a:pt x="0" y="144462"/>
                </a:lnTo>
                <a:close/>
              </a:path>
            </a:pathLst>
          </a:custGeom>
          <a:ln w="9525">
            <a:solidFill>
              <a:srgbClr val="163793"/>
            </a:solidFill>
          </a:ln>
        </p:spPr>
        <p:txBody>
          <a:bodyPr wrap="square" lIns="0" tIns="0" rIns="0" bIns="0" rtlCol="0"/>
          <a:lstStyle/>
          <a:p>
            <a:endParaRPr/>
          </a:p>
        </p:txBody>
      </p:sp>
      <p:sp>
        <p:nvSpPr>
          <p:cNvPr id="102" name="object 102"/>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03" name="object 10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483995">
              <a:lnSpc>
                <a:spcPct val="100000"/>
              </a:lnSpc>
            </a:pPr>
            <a:r>
              <a:rPr spc="-5" dirty="0"/>
              <a:t>接入网</a:t>
            </a:r>
            <a:r>
              <a:rPr spc="-10" dirty="0"/>
              <a:t>络</a:t>
            </a:r>
            <a:r>
              <a:rPr dirty="0">
                <a:latin typeface="Arial"/>
                <a:cs typeface="Arial"/>
              </a:rPr>
              <a:t>:</a:t>
            </a:r>
            <a:r>
              <a:rPr spc="5" dirty="0">
                <a:latin typeface="Arial"/>
                <a:cs typeface="Arial"/>
              </a:rPr>
              <a:t> </a:t>
            </a:r>
            <a:r>
              <a:rPr spc="-5" dirty="0"/>
              <a:t>电缆网络</a:t>
            </a:r>
          </a:p>
        </p:txBody>
      </p:sp>
      <p:sp>
        <p:nvSpPr>
          <p:cNvPr id="3" name="object 3"/>
          <p:cNvSpPr/>
          <p:nvPr/>
        </p:nvSpPr>
        <p:spPr>
          <a:xfrm>
            <a:off x="657225" y="1651063"/>
            <a:ext cx="1793875" cy="925830"/>
          </a:xfrm>
          <a:custGeom>
            <a:avLst/>
            <a:gdLst/>
            <a:ahLst/>
            <a:cxnLst/>
            <a:rect l="l" t="t" r="r" b="b"/>
            <a:pathLst>
              <a:path w="1793875" h="925830">
                <a:moveTo>
                  <a:pt x="0" y="925512"/>
                </a:moveTo>
                <a:lnTo>
                  <a:pt x="1793875" y="925512"/>
                </a:lnTo>
                <a:lnTo>
                  <a:pt x="1793875" y="0"/>
                </a:lnTo>
                <a:lnTo>
                  <a:pt x="0" y="0"/>
                </a:lnTo>
                <a:lnTo>
                  <a:pt x="0" y="925512"/>
                </a:lnTo>
                <a:close/>
              </a:path>
            </a:pathLst>
          </a:custGeom>
          <a:solidFill>
            <a:srgbClr val="DDDDDD"/>
          </a:solidFill>
        </p:spPr>
        <p:txBody>
          <a:bodyPr wrap="square" lIns="0" tIns="0" rIns="0" bIns="0" rtlCol="0"/>
          <a:lstStyle/>
          <a:p>
            <a:endParaRPr/>
          </a:p>
        </p:txBody>
      </p:sp>
      <p:sp>
        <p:nvSpPr>
          <p:cNvPr id="4" name="object 4"/>
          <p:cNvSpPr/>
          <p:nvPr/>
        </p:nvSpPr>
        <p:spPr>
          <a:xfrm>
            <a:off x="954087" y="2202688"/>
            <a:ext cx="351155" cy="0"/>
          </a:xfrm>
          <a:custGeom>
            <a:avLst/>
            <a:gdLst/>
            <a:ahLst/>
            <a:cxnLst/>
            <a:rect l="l" t="t" r="r" b="b"/>
            <a:pathLst>
              <a:path w="351155">
                <a:moveTo>
                  <a:pt x="0" y="0"/>
                </a:moveTo>
                <a:lnTo>
                  <a:pt x="350837" y="0"/>
                </a:lnTo>
              </a:path>
            </a:pathLst>
          </a:custGeom>
          <a:ln w="9525">
            <a:solidFill>
              <a:srgbClr val="163793"/>
            </a:solidFill>
          </a:ln>
        </p:spPr>
        <p:txBody>
          <a:bodyPr wrap="square" lIns="0" tIns="0" rIns="0" bIns="0" rtlCol="0"/>
          <a:lstStyle/>
          <a:p>
            <a:endParaRPr/>
          </a:p>
        </p:txBody>
      </p:sp>
      <p:sp>
        <p:nvSpPr>
          <p:cNvPr id="5" name="object 5"/>
          <p:cNvSpPr txBox="1"/>
          <p:nvPr/>
        </p:nvSpPr>
        <p:spPr>
          <a:xfrm>
            <a:off x="1316227" y="2365684"/>
            <a:ext cx="385445" cy="20383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线缆</a:t>
            </a:r>
            <a:endParaRPr sz="1400">
              <a:latin typeface="宋体"/>
              <a:cs typeface="宋体"/>
            </a:endParaRPr>
          </a:p>
        </p:txBody>
      </p:sp>
      <p:sp>
        <p:nvSpPr>
          <p:cNvPr id="6" name="object 6"/>
          <p:cNvSpPr txBox="1"/>
          <p:nvPr/>
        </p:nvSpPr>
        <p:spPr>
          <a:xfrm>
            <a:off x="749300" y="2536372"/>
            <a:ext cx="1516380" cy="383540"/>
          </a:xfrm>
          <a:prstGeom prst="rect">
            <a:avLst/>
          </a:prstGeom>
        </p:spPr>
        <p:txBody>
          <a:bodyPr vert="horz" wrap="square" lIns="0" tIns="0" rIns="0" bIns="0" rtlCol="0">
            <a:spAutoFit/>
          </a:bodyPr>
          <a:lstStyle/>
          <a:p>
            <a:pPr marL="3810" algn="ctr">
              <a:lnSpc>
                <a:spcPts val="1510"/>
              </a:lnSpc>
            </a:pPr>
            <a:r>
              <a:rPr sz="1400" b="1" spc="0" dirty="0">
                <a:solidFill>
                  <a:srgbClr val="163793"/>
                </a:solidFill>
                <a:latin typeface="宋体"/>
                <a:cs typeface="宋体"/>
              </a:rPr>
              <a:t>调制</a:t>
            </a:r>
            <a:r>
              <a:rPr sz="1400" b="1" spc="-5" dirty="0">
                <a:solidFill>
                  <a:srgbClr val="163793"/>
                </a:solidFill>
                <a:latin typeface="宋体"/>
                <a:cs typeface="宋体"/>
              </a:rPr>
              <a:t>解调器</a:t>
            </a:r>
            <a:endParaRPr sz="1400">
              <a:latin typeface="宋体"/>
              <a:cs typeface="宋体"/>
            </a:endParaRPr>
          </a:p>
          <a:p>
            <a:pPr algn="ctr">
              <a:lnSpc>
                <a:spcPts val="1510"/>
              </a:lnSpc>
            </a:pPr>
            <a:r>
              <a:rPr sz="1400" b="1" spc="0" dirty="0">
                <a:solidFill>
                  <a:srgbClr val="163793"/>
                </a:solidFill>
                <a:latin typeface="宋体"/>
                <a:cs typeface="宋体"/>
              </a:rPr>
              <a:t>（</a:t>
            </a:r>
            <a:r>
              <a:rPr sz="1400" b="1" dirty="0">
                <a:solidFill>
                  <a:srgbClr val="163793"/>
                </a:solidFill>
                <a:latin typeface="Arial"/>
                <a:cs typeface="Arial"/>
              </a:rPr>
              <a:t>ca</a:t>
            </a:r>
            <a:r>
              <a:rPr sz="1400" b="1" spc="-10" dirty="0">
                <a:solidFill>
                  <a:srgbClr val="163793"/>
                </a:solidFill>
                <a:latin typeface="Arial"/>
                <a:cs typeface="Arial"/>
              </a:rPr>
              <a:t>b</a:t>
            </a:r>
            <a:r>
              <a:rPr sz="1400" b="1" dirty="0">
                <a:solidFill>
                  <a:srgbClr val="163793"/>
                </a:solidFill>
                <a:latin typeface="Arial"/>
                <a:cs typeface="Arial"/>
              </a:rPr>
              <a:t>le</a:t>
            </a:r>
            <a:r>
              <a:rPr sz="1400" b="1" spc="-45" dirty="0">
                <a:solidFill>
                  <a:srgbClr val="163793"/>
                </a:solidFill>
                <a:latin typeface="Arial"/>
                <a:cs typeface="Arial"/>
              </a:rPr>
              <a:t> </a:t>
            </a:r>
            <a:r>
              <a:rPr sz="1400" b="1" dirty="0">
                <a:solidFill>
                  <a:srgbClr val="163793"/>
                </a:solidFill>
                <a:latin typeface="Arial"/>
                <a:cs typeface="Arial"/>
              </a:rPr>
              <a:t>m</a:t>
            </a:r>
            <a:r>
              <a:rPr sz="1400" b="1" spc="-10" dirty="0">
                <a:solidFill>
                  <a:srgbClr val="163793"/>
                </a:solidFill>
                <a:latin typeface="Arial"/>
                <a:cs typeface="Arial"/>
              </a:rPr>
              <a:t>od</a:t>
            </a:r>
            <a:r>
              <a:rPr sz="1400" b="1" dirty="0">
                <a:solidFill>
                  <a:srgbClr val="163793"/>
                </a:solidFill>
                <a:latin typeface="Arial"/>
                <a:cs typeface="Arial"/>
              </a:rPr>
              <a:t>em</a:t>
            </a:r>
            <a:r>
              <a:rPr sz="1400" b="1" spc="-5" dirty="0">
                <a:solidFill>
                  <a:srgbClr val="163793"/>
                </a:solidFill>
                <a:latin typeface="宋体"/>
                <a:cs typeface="宋体"/>
              </a:rPr>
              <a:t>）</a:t>
            </a:r>
            <a:endParaRPr sz="1400">
              <a:latin typeface="宋体"/>
              <a:cs typeface="宋体"/>
            </a:endParaRPr>
          </a:p>
        </p:txBody>
      </p:sp>
      <p:sp>
        <p:nvSpPr>
          <p:cNvPr id="7" name="object 7"/>
          <p:cNvSpPr txBox="1"/>
          <p:nvPr/>
        </p:nvSpPr>
        <p:spPr>
          <a:xfrm>
            <a:off x="1858517" y="2306883"/>
            <a:ext cx="565150" cy="20383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分离器</a:t>
            </a:r>
            <a:endParaRPr sz="1400">
              <a:latin typeface="宋体"/>
              <a:cs typeface="宋体"/>
            </a:endParaRPr>
          </a:p>
        </p:txBody>
      </p:sp>
      <p:sp>
        <p:nvSpPr>
          <p:cNvPr id="8" name="object 8"/>
          <p:cNvSpPr/>
          <p:nvPr/>
        </p:nvSpPr>
        <p:spPr>
          <a:xfrm>
            <a:off x="1304925" y="2152891"/>
            <a:ext cx="614680" cy="146050"/>
          </a:xfrm>
          <a:custGeom>
            <a:avLst/>
            <a:gdLst/>
            <a:ahLst/>
            <a:cxnLst/>
            <a:rect l="l" t="t" r="r" b="b"/>
            <a:pathLst>
              <a:path w="614680" h="146050">
                <a:moveTo>
                  <a:pt x="0" y="145808"/>
                </a:moveTo>
                <a:lnTo>
                  <a:pt x="614362" y="145808"/>
                </a:lnTo>
                <a:lnTo>
                  <a:pt x="614362" y="0"/>
                </a:lnTo>
                <a:lnTo>
                  <a:pt x="0" y="0"/>
                </a:lnTo>
                <a:lnTo>
                  <a:pt x="0" y="145808"/>
                </a:lnTo>
                <a:close/>
              </a:path>
            </a:pathLst>
          </a:custGeom>
          <a:solidFill>
            <a:srgbClr val="FFFF99"/>
          </a:solidFill>
        </p:spPr>
        <p:txBody>
          <a:bodyPr wrap="square" lIns="0" tIns="0" rIns="0" bIns="0" rtlCol="0"/>
          <a:lstStyle/>
          <a:p>
            <a:endParaRPr/>
          </a:p>
        </p:txBody>
      </p:sp>
      <p:sp>
        <p:nvSpPr>
          <p:cNvPr id="9" name="object 9"/>
          <p:cNvSpPr/>
          <p:nvPr/>
        </p:nvSpPr>
        <p:spPr>
          <a:xfrm>
            <a:off x="1304925" y="2152891"/>
            <a:ext cx="614680" cy="146050"/>
          </a:xfrm>
          <a:custGeom>
            <a:avLst/>
            <a:gdLst/>
            <a:ahLst/>
            <a:cxnLst/>
            <a:rect l="l" t="t" r="r" b="b"/>
            <a:pathLst>
              <a:path w="614680" h="146050">
                <a:moveTo>
                  <a:pt x="0" y="145808"/>
                </a:moveTo>
                <a:lnTo>
                  <a:pt x="614362" y="145808"/>
                </a:lnTo>
                <a:lnTo>
                  <a:pt x="614362" y="0"/>
                </a:lnTo>
                <a:lnTo>
                  <a:pt x="0" y="0"/>
                </a:lnTo>
                <a:lnTo>
                  <a:pt x="0" y="145808"/>
                </a:lnTo>
                <a:close/>
              </a:path>
            </a:pathLst>
          </a:custGeom>
          <a:ln w="9525">
            <a:solidFill>
              <a:srgbClr val="163793"/>
            </a:solidFill>
          </a:ln>
        </p:spPr>
        <p:txBody>
          <a:bodyPr wrap="square" lIns="0" tIns="0" rIns="0" bIns="0" rtlCol="0"/>
          <a:lstStyle/>
          <a:p>
            <a:endParaRPr/>
          </a:p>
        </p:txBody>
      </p:sp>
      <p:sp>
        <p:nvSpPr>
          <p:cNvPr id="10" name="object 10"/>
          <p:cNvSpPr/>
          <p:nvPr/>
        </p:nvSpPr>
        <p:spPr>
          <a:xfrm>
            <a:off x="1355597" y="2215323"/>
            <a:ext cx="38100" cy="0"/>
          </a:xfrm>
          <a:custGeom>
            <a:avLst/>
            <a:gdLst/>
            <a:ahLst/>
            <a:cxnLst/>
            <a:rect l="l" t="t" r="r" b="b"/>
            <a:pathLst>
              <a:path w="38100">
                <a:moveTo>
                  <a:pt x="0" y="0"/>
                </a:moveTo>
                <a:lnTo>
                  <a:pt x="38045" y="0"/>
                </a:lnTo>
              </a:path>
            </a:pathLst>
          </a:custGeom>
          <a:ln w="36451">
            <a:solidFill>
              <a:srgbClr val="FF0000"/>
            </a:solidFill>
          </a:ln>
        </p:spPr>
        <p:txBody>
          <a:bodyPr wrap="square" lIns="0" tIns="0" rIns="0" bIns="0" rtlCol="0"/>
          <a:lstStyle/>
          <a:p>
            <a:endParaRPr/>
          </a:p>
        </p:txBody>
      </p:sp>
      <p:sp>
        <p:nvSpPr>
          <p:cNvPr id="11" name="object 11"/>
          <p:cNvSpPr/>
          <p:nvPr/>
        </p:nvSpPr>
        <p:spPr>
          <a:xfrm>
            <a:off x="1406397" y="2215323"/>
            <a:ext cx="40005" cy="0"/>
          </a:xfrm>
          <a:custGeom>
            <a:avLst/>
            <a:gdLst/>
            <a:ahLst/>
            <a:cxnLst/>
            <a:rect l="l" t="t" r="r" b="b"/>
            <a:pathLst>
              <a:path w="40005">
                <a:moveTo>
                  <a:pt x="0" y="0"/>
                </a:moveTo>
                <a:lnTo>
                  <a:pt x="39455" y="0"/>
                </a:lnTo>
              </a:path>
            </a:pathLst>
          </a:custGeom>
          <a:ln w="36451">
            <a:solidFill>
              <a:srgbClr val="33CC33"/>
            </a:solidFill>
          </a:ln>
        </p:spPr>
        <p:txBody>
          <a:bodyPr wrap="square" lIns="0" tIns="0" rIns="0" bIns="0" rtlCol="0"/>
          <a:lstStyle/>
          <a:p>
            <a:endParaRPr/>
          </a:p>
        </p:txBody>
      </p:sp>
      <p:sp>
        <p:nvSpPr>
          <p:cNvPr id="12" name="object 12"/>
          <p:cNvSpPr/>
          <p:nvPr/>
        </p:nvSpPr>
        <p:spPr>
          <a:xfrm>
            <a:off x="1459230" y="2213418"/>
            <a:ext cx="40005" cy="0"/>
          </a:xfrm>
          <a:custGeom>
            <a:avLst/>
            <a:gdLst/>
            <a:ahLst/>
            <a:cxnLst/>
            <a:rect l="l" t="t" r="r" b="b"/>
            <a:pathLst>
              <a:path w="40005">
                <a:moveTo>
                  <a:pt x="0" y="0"/>
                </a:moveTo>
                <a:lnTo>
                  <a:pt x="39455" y="0"/>
                </a:lnTo>
              </a:path>
            </a:pathLst>
          </a:custGeom>
          <a:ln w="36451">
            <a:solidFill>
              <a:srgbClr val="FF0000"/>
            </a:solidFill>
          </a:ln>
        </p:spPr>
        <p:txBody>
          <a:bodyPr wrap="square" lIns="0" tIns="0" rIns="0" bIns="0" rtlCol="0"/>
          <a:lstStyle/>
          <a:p>
            <a:endParaRPr/>
          </a:p>
        </p:txBody>
      </p:sp>
      <p:sp>
        <p:nvSpPr>
          <p:cNvPr id="13" name="object 13"/>
          <p:cNvSpPr/>
          <p:nvPr/>
        </p:nvSpPr>
        <p:spPr>
          <a:xfrm>
            <a:off x="1511300" y="2213418"/>
            <a:ext cx="40005" cy="0"/>
          </a:xfrm>
          <a:custGeom>
            <a:avLst/>
            <a:gdLst/>
            <a:ahLst/>
            <a:cxnLst/>
            <a:rect l="l" t="t" r="r" b="b"/>
            <a:pathLst>
              <a:path w="40005">
                <a:moveTo>
                  <a:pt x="0" y="0"/>
                </a:moveTo>
                <a:lnTo>
                  <a:pt x="39455" y="0"/>
                </a:lnTo>
              </a:path>
            </a:pathLst>
          </a:custGeom>
          <a:ln w="36451">
            <a:solidFill>
              <a:srgbClr val="FF0000"/>
            </a:solidFill>
          </a:ln>
        </p:spPr>
        <p:txBody>
          <a:bodyPr wrap="square" lIns="0" tIns="0" rIns="0" bIns="0" rtlCol="0"/>
          <a:lstStyle/>
          <a:p>
            <a:endParaRPr/>
          </a:p>
        </p:txBody>
      </p:sp>
      <p:sp>
        <p:nvSpPr>
          <p:cNvPr id="14" name="object 14"/>
          <p:cNvSpPr/>
          <p:nvPr/>
        </p:nvSpPr>
        <p:spPr>
          <a:xfrm>
            <a:off x="1304925" y="2078101"/>
            <a:ext cx="605155" cy="71755"/>
          </a:xfrm>
          <a:custGeom>
            <a:avLst/>
            <a:gdLst/>
            <a:ahLst/>
            <a:cxnLst/>
            <a:rect l="l" t="t" r="r" b="b"/>
            <a:pathLst>
              <a:path w="605155" h="71755">
                <a:moveTo>
                  <a:pt x="453898" y="0"/>
                </a:moveTo>
                <a:lnTo>
                  <a:pt x="151256" y="0"/>
                </a:lnTo>
                <a:lnTo>
                  <a:pt x="0" y="71500"/>
                </a:lnTo>
                <a:lnTo>
                  <a:pt x="605155" y="71500"/>
                </a:lnTo>
                <a:lnTo>
                  <a:pt x="453898" y="0"/>
                </a:lnTo>
                <a:close/>
              </a:path>
            </a:pathLst>
          </a:custGeom>
          <a:solidFill>
            <a:srgbClr val="FFFF99"/>
          </a:solidFill>
        </p:spPr>
        <p:txBody>
          <a:bodyPr wrap="square" lIns="0" tIns="0" rIns="0" bIns="0" rtlCol="0"/>
          <a:lstStyle/>
          <a:p>
            <a:endParaRPr/>
          </a:p>
        </p:txBody>
      </p:sp>
      <p:sp>
        <p:nvSpPr>
          <p:cNvPr id="15" name="object 15"/>
          <p:cNvSpPr/>
          <p:nvPr/>
        </p:nvSpPr>
        <p:spPr>
          <a:xfrm>
            <a:off x="1304925" y="2078101"/>
            <a:ext cx="605155" cy="71755"/>
          </a:xfrm>
          <a:custGeom>
            <a:avLst/>
            <a:gdLst/>
            <a:ahLst/>
            <a:cxnLst/>
            <a:rect l="l" t="t" r="r" b="b"/>
            <a:pathLst>
              <a:path w="605155" h="71755">
                <a:moveTo>
                  <a:pt x="0" y="71500"/>
                </a:moveTo>
                <a:lnTo>
                  <a:pt x="151256" y="0"/>
                </a:lnTo>
                <a:lnTo>
                  <a:pt x="453898" y="0"/>
                </a:lnTo>
                <a:lnTo>
                  <a:pt x="605155" y="71500"/>
                </a:lnTo>
                <a:lnTo>
                  <a:pt x="0" y="71500"/>
                </a:lnTo>
                <a:close/>
              </a:path>
            </a:pathLst>
          </a:custGeom>
          <a:ln w="9525">
            <a:solidFill>
              <a:srgbClr val="163793"/>
            </a:solidFill>
          </a:ln>
        </p:spPr>
        <p:txBody>
          <a:bodyPr wrap="square" lIns="0" tIns="0" rIns="0" bIns="0" rtlCol="0"/>
          <a:lstStyle/>
          <a:p>
            <a:endParaRPr/>
          </a:p>
        </p:txBody>
      </p:sp>
      <p:sp>
        <p:nvSpPr>
          <p:cNvPr id="16" name="object 16"/>
          <p:cNvSpPr/>
          <p:nvPr/>
        </p:nvSpPr>
        <p:spPr>
          <a:xfrm>
            <a:off x="419100" y="1239900"/>
            <a:ext cx="2268855" cy="468630"/>
          </a:xfrm>
          <a:custGeom>
            <a:avLst/>
            <a:gdLst/>
            <a:ahLst/>
            <a:cxnLst/>
            <a:rect l="l" t="t" r="r" b="b"/>
            <a:pathLst>
              <a:path w="2268855" h="468630">
                <a:moveTo>
                  <a:pt x="1134237" y="0"/>
                </a:moveTo>
                <a:lnTo>
                  <a:pt x="0" y="468249"/>
                </a:lnTo>
                <a:lnTo>
                  <a:pt x="2268601" y="468249"/>
                </a:lnTo>
                <a:lnTo>
                  <a:pt x="1134237" y="0"/>
                </a:lnTo>
                <a:close/>
              </a:path>
            </a:pathLst>
          </a:custGeom>
          <a:solidFill>
            <a:srgbClr val="DDDDDD"/>
          </a:solidFill>
        </p:spPr>
        <p:txBody>
          <a:bodyPr wrap="square" lIns="0" tIns="0" rIns="0" bIns="0" rtlCol="0"/>
          <a:lstStyle/>
          <a:p>
            <a:endParaRPr/>
          </a:p>
        </p:txBody>
      </p:sp>
      <p:sp>
        <p:nvSpPr>
          <p:cNvPr id="17" name="object 17"/>
          <p:cNvSpPr/>
          <p:nvPr/>
        </p:nvSpPr>
        <p:spPr>
          <a:xfrm>
            <a:off x="2035175" y="2140013"/>
            <a:ext cx="167005" cy="144780"/>
          </a:xfrm>
          <a:custGeom>
            <a:avLst/>
            <a:gdLst/>
            <a:ahLst/>
            <a:cxnLst/>
            <a:rect l="l" t="t" r="r" b="b"/>
            <a:pathLst>
              <a:path w="167005" h="144780">
                <a:moveTo>
                  <a:pt x="0" y="144462"/>
                </a:moveTo>
                <a:lnTo>
                  <a:pt x="166687" y="144462"/>
                </a:lnTo>
                <a:lnTo>
                  <a:pt x="166687" y="0"/>
                </a:lnTo>
                <a:lnTo>
                  <a:pt x="0" y="0"/>
                </a:lnTo>
                <a:lnTo>
                  <a:pt x="0" y="144462"/>
                </a:lnTo>
                <a:close/>
              </a:path>
            </a:pathLst>
          </a:custGeom>
          <a:solidFill>
            <a:srgbClr val="000099"/>
          </a:solidFill>
        </p:spPr>
        <p:txBody>
          <a:bodyPr wrap="square" lIns="0" tIns="0" rIns="0" bIns="0" rtlCol="0"/>
          <a:lstStyle/>
          <a:p>
            <a:endParaRPr/>
          </a:p>
        </p:txBody>
      </p:sp>
      <p:sp>
        <p:nvSpPr>
          <p:cNvPr id="18" name="object 18"/>
          <p:cNvSpPr/>
          <p:nvPr/>
        </p:nvSpPr>
        <p:spPr>
          <a:xfrm>
            <a:off x="2035175" y="2140013"/>
            <a:ext cx="167005" cy="144780"/>
          </a:xfrm>
          <a:custGeom>
            <a:avLst/>
            <a:gdLst/>
            <a:ahLst/>
            <a:cxnLst/>
            <a:rect l="l" t="t" r="r" b="b"/>
            <a:pathLst>
              <a:path w="167005" h="144780">
                <a:moveTo>
                  <a:pt x="0" y="144462"/>
                </a:moveTo>
                <a:lnTo>
                  <a:pt x="166687" y="144462"/>
                </a:lnTo>
                <a:lnTo>
                  <a:pt x="166687" y="0"/>
                </a:lnTo>
                <a:lnTo>
                  <a:pt x="0" y="0"/>
                </a:lnTo>
                <a:lnTo>
                  <a:pt x="0" y="144462"/>
                </a:lnTo>
                <a:close/>
              </a:path>
            </a:pathLst>
          </a:custGeom>
          <a:ln w="9525">
            <a:solidFill>
              <a:srgbClr val="163793"/>
            </a:solidFill>
          </a:ln>
        </p:spPr>
        <p:txBody>
          <a:bodyPr wrap="square" lIns="0" tIns="0" rIns="0" bIns="0" rtlCol="0"/>
          <a:lstStyle/>
          <a:p>
            <a:endParaRPr/>
          </a:p>
        </p:txBody>
      </p:sp>
      <p:sp>
        <p:nvSpPr>
          <p:cNvPr id="19" name="object 19"/>
          <p:cNvSpPr/>
          <p:nvPr/>
        </p:nvSpPr>
        <p:spPr>
          <a:xfrm>
            <a:off x="1644650" y="1695450"/>
            <a:ext cx="479425" cy="434975"/>
          </a:xfrm>
          <a:custGeom>
            <a:avLst/>
            <a:gdLst/>
            <a:ahLst/>
            <a:cxnLst/>
            <a:rect l="l" t="t" r="r" b="b"/>
            <a:pathLst>
              <a:path w="479425" h="434975">
                <a:moveTo>
                  <a:pt x="479425" y="434975"/>
                </a:moveTo>
                <a:lnTo>
                  <a:pt x="479425" y="206375"/>
                </a:lnTo>
                <a:lnTo>
                  <a:pt x="0" y="0"/>
                </a:lnTo>
              </a:path>
            </a:pathLst>
          </a:custGeom>
          <a:ln w="9525">
            <a:solidFill>
              <a:srgbClr val="163793"/>
            </a:solidFill>
          </a:ln>
        </p:spPr>
        <p:txBody>
          <a:bodyPr wrap="square" lIns="0" tIns="0" rIns="0" bIns="0" rtlCol="0"/>
          <a:lstStyle/>
          <a:p>
            <a:endParaRPr/>
          </a:p>
        </p:txBody>
      </p:sp>
      <p:sp>
        <p:nvSpPr>
          <p:cNvPr id="20" name="object 20"/>
          <p:cNvSpPr/>
          <p:nvPr/>
        </p:nvSpPr>
        <p:spPr>
          <a:xfrm>
            <a:off x="1943100" y="2201926"/>
            <a:ext cx="240029" cy="0"/>
          </a:xfrm>
          <a:custGeom>
            <a:avLst/>
            <a:gdLst/>
            <a:ahLst/>
            <a:cxnLst/>
            <a:rect l="l" t="t" r="r" b="b"/>
            <a:pathLst>
              <a:path w="240030">
                <a:moveTo>
                  <a:pt x="239775" y="0"/>
                </a:moveTo>
                <a:lnTo>
                  <a:pt x="0" y="0"/>
                </a:lnTo>
              </a:path>
            </a:pathLst>
          </a:custGeom>
          <a:ln w="9525">
            <a:solidFill>
              <a:srgbClr val="163793"/>
            </a:solidFill>
          </a:ln>
        </p:spPr>
        <p:txBody>
          <a:bodyPr wrap="square" lIns="0" tIns="0" rIns="0" bIns="0" rtlCol="0"/>
          <a:lstStyle/>
          <a:p>
            <a:endParaRPr/>
          </a:p>
        </p:txBody>
      </p:sp>
      <p:sp>
        <p:nvSpPr>
          <p:cNvPr id="21" name="object 21"/>
          <p:cNvSpPr/>
          <p:nvPr/>
        </p:nvSpPr>
        <p:spPr>
          <a:xfrm>
            <a:off x="1200150" y="1355661"/>
            <a:ext cx="755650" cy="674687"/>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2676525" y="1470025"/>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23" name="object 23"/>
          <p:cNvSpPr/>
          <p:nvPr/>
        </p:nvSpPr>
        <p:spPr>
          <a:xfrm>
            <a:off x="2767076" y="1632140"/>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24" name="object 24"/>
          <p:cNvSpPr/>
          <p:nvPr/>
        </p:nvSpPr>
        <p:spPr>
          <a:xfrm>
            <a:off x="2878963" y="1849373"/>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25" name="object 25"/>
          <p:cNvSpPr/>
          <p:nvPr/>
        </p:nvSpPr>
        <p:spPr>
          <a:xfrm>
            <a:off x="3008248" y="1828699"/>
            <a:ext cx="230504" cy="59055"/>
          </a:xfrm>
          <a:custGeom>
            <a:avLst/>
            <a:gdLst/>
            <a:ahLst/>
            <a:cxnLst/>
            <a:rect l="l" t="t" r="r" b="b"/>
            <a:pathLst>
              <a:path w="230505"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26" name="object 26"/>
          <p:cNvSpPr/>
          <p:nvPr/>
        </p:nvSpPr>
        <p:spPr>
          <a:xfrm>
            <a:off x="3008248" y="1828699"/>
            <a:ext cx="230504" cy="59055"/>
          </a:xfrm>
          <a:custGeom>
            <a:avLst/>
            <a:gdLst/>
            <a:ahLst/>
            <a:cxnLst/>
            <a:rect l="l" t="t" r="r" b="b"/>
            <a:pathLst>
              <a:path w="230505" h="59055">
                <a:moveTo>
                  <a:pt x="0" y="58774"/>
                </a:moveTo>
                <a:lnTo>
                  <a:pt x="230174" y="58774"/>
                </a:lnTo>
                <a:lnTo>
                  <a:pt x="230174" y="0"/>
                </a:lnTo>
                <a:lnTo>
                  <a:pt x="0" y="0"/>
                </a:lnTo>
                <a:lnTo>
                  <a:pt x="0" y="58774"/>
                </a:lnTo>
                <a:close/>
              </a:path>
            </a:pathLst>
          </a:custGeom>
          <a:ln w="9524">
            <a:solidFill>
              <a:srgbClr val="163793"/>
            </a:solidFill>
          </a:ln>
        </p:spPr>
        <p:txBody>
          <a:bodyPr wrap="square" lIns="0" tIns="0" rIns="0" bIns="0" rtlCol="0"/>
          <a:lstStyle/>
          <a:p>
            <a:endParaRPr/>
          </a:p>
        </p:txBody>
      </p:sp>
      <p:sp>
        <p:nvSpPr>
          <p:cNvPr id="27" name="object 27"/>
          <p:cNvSpPr/>
          <p:nvPr/>
        </p:nvSpPr>
        <p:spPr>
          <a:xfrm>
            <a:off x="3027298" y="1854887"/>
            <a:ext cx="14604" cy="0"/>
          </a:xfrm>
          <a:custGeom>
            <a:avLst/>
            <a:gdLst/>
            <a:ahLst/>
            <a:cxnLst/>
            <a:rect l="l" t="t" r="r" b="b"/>
            <a:pathLst>
              <a:path w="14605">
                <a:moveTo>
                  <a:pt x="0" y="0"/>
                </a:moveTo>
                <a:lnTo>
                  <a:pt x="14269" y="0"/>
                </a:lnTo>
              </a:path>
            </a:pathLst>
          </a:custGeom>
          <a:ln w="14372">
            <a:solidFill>
              <a:srgbClr val="FF0000"/>
            </a:solidFill>
          </a:ln>
        </p:spPr>
        <p:txBody>
          <a:bodyPr wrap="square" lIns="0" tIns="0" rIns="0" bIns="0" rtlCol="0"/>
          <a:lstStyle/>
          <a:p>
            <a:endParaRPr/>
          </a:p>
        </p:txBody>
      </p:sp>
      <p:sp>
        <p:nvSpPr>
          <p:cNvPr id="28" name="object 28"/>
          <p:cNvSpPr/>
          <p:nvPr/>
        </p:nvSpPr>
        <p:spPr>
          <a:xfrm>
            <a:off x="3046348" y="1854887"/>
            <a:ext cx="14604" cy="0"/>
          </a:xfrm>
          <a:custGeom>
            <a:avLst/>
            <a:gdLst/>
            <a:ahLst/>
            <a:cxnLst/>
            <a:rect l="l" t="t" r="r" b="b"/>
            <a:pathLst>
              <a:path w="14605">
                <a:moveTo>
                  <a:pt x="0" y="0"/>
                </a:moveTo>
                <a:lnTo>
                  <a:pt x="14269" y="0"/>
                </a:lnTo>
              </a:path>
            </a:pathLst>
          </a:custGeom>
          <a:ln w="14372">
            <a:solidFill>
              <a:srgbClr val="33CC33"/>
            </a:solidFill>
          </a:ln>
        </p:spPr>
        <p:txBody>
          <a:bodyPr wrap="square" lIns="0" tIns="0" rIns="0" bIns="0" rtlCol="0"/>
          <a:lstStyle/>
          <a:p>
            <a:endParaRPr/>
          </a:p>
        </p:txBody>
      </p:sp>
      <p:sp>
        <p:nvSpPr>
          <p:cNvPr id="29" name="object 29"/>
          <p:cNvSpPr/>
          <p:nvPr/>
        </p:nvSpPr>
        <p:spPr>
          <a:xfrm>
            <a:off x="3065398" y="1853363"/>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30" name="object 30"/>
          <p:cNvSpPr/>
          <p:nvPr/>
        </p:nvSpPr>
        <p:spPr>
          <a:xfrm>
            <a:off x="3086226" y="1853363"/>
            <a:ext cx="14604" cy="0"/>
          </a:xfrm>
          <a:custGeom>
            <a:avLst/>
            <a:gdLst/>
            <a:ahLst/>
            <a:cxnLst/>
            <a:rect l="l" t="t" r="r" b="b"/>
            <a:pathLst>
              <a:path w="14605">
                <a:moveTo>
                  <a:pt x="0" y="0"/>
                </a:moveTo>
                <a:lnTo>
                  <a:pt x="14269" y="0"/>
                </a:lnTo>
              </a:path>
            </a:pathLst>
          </a:custGeom>
          <a:ln w="14372">
            <a:solidFill>
              <a:srgbClr val="FF0000"/>
            </a:solidFill>
          </a:ln>
        </p:spPr>
        <p:txBody>
          <a:bodyPr wrap="square" lIns="0" tIns="0" rIns="0" bIns="0" rtlCol="0"/>
          <a:lstStyle/>
          <a:p>
            <a:endParaRPr/>
          </a:p>
        </p:txBody>
      </p:sp>
      <p:sp>
        <p:nvSpPr>
          <p:cNvPr id="31" name="object 31"/>
          <p:cNvSpPr/>
          <p:nvPr/>
        </p:nvSpPr>
        <p:spPr>
          <a:xfrm>
            <a:off x="3008757" y="1800479"/>
            <a:ext cx="227329" cy="28575"/>
          </a:xfrm>
          <a:custGeom>
            <a:avLst/>
            <a:gdLst/>
            <a:ahLst/>
            <a:cxnLst/>
            <a:rect l="l" t="t" r="r" b="b"/>
            <a:pathLst>
              <a:path w="227330" h="28575">
                <a:moveTo>
                  <a:pt x="170306" y="0"/>
                </a:moveTo>
                <a:lnTo>
                  <a:pt x="56768" y="0"/>
                </a:lnTo>
                <a:lnTo>
                  <a:pt x="0" y="28321"/>
                </a:lnTo>
                <a:lnTo>
                  <a:pt x="227075" y="28321"/>
                </a:lnTo>
                <a:lnTo>
                  <a:pt x="170306" y="0"/>
                </a:lnTo>
                <a:close/>
              </a:path>
            </a:pathLst>
          </a:custGeom>
          <a:solidFill>
            <a:srgbClr val="FFFF99"/>
          </a:solidFill>
        </p:spPr>
        <p:txBody>
          <a:bodyPr wrap="square" lIns="0" tIns="0" rIns="0" bIns="0" rtlCol="0"/>
          <a:lstStyle/>
          <a:p>
            <a:endParaRPr/>
          </a:p>
        </p:txBody>
      </p:sp>
      <p:sp>
        <p:nvSpPr>
          <p:cNvPr id="32" name="object 32"/>
          <p:cNvSpPr/>
          <p:nvPr/>
        </p:nvSpPr>
        <p:spPr>
          <a:xfrm>
            <a:off x="3008757" y="1800479"/>
            <a:ext cx="227329" cy="28575"/>
          </a:xfrm>
          <a:custGeom>
            <a:avLst/>
            <a:gdLst/>
            <a:ahLst/>
            <a:cxnLst/>
            <a:rect l="l" t="t" r="r" b="b"/>
            <a:pathLst>
              <a:path w="227330" h="28575">
                <a:moveTo>
                  <a:pt x="0" y="28321"/>
                </a:moveTo>
                <a:lnTo>
                  <a:pt x="56768" y="0"/>
                </a:lnTo>
                <a:lnTo>
                  <a:pt x="170306" y="0"/>
                </a:lnTo>
                <a:lnTo>
                  <a:pt x="227075" y="28321"/>
                </a:lnTo>
                <a:lnTo>
                  <a:pt x="0" y="28321"/>
                </a:lnTo>
                <a:close/>
              </a:path>
            </a:pathLst>
          </a:custGeom>
          <a:ln w="9525">
            <a:solidFill>
              <a:srgbClr val="163793"/>
            </a:solidFill>
          </a:ln>
        </p:spPr>
        <p:txBody>
          <a:bodyPr wrap="square" lIns="0" tIns="0" rIns="0" bIns="0" rtlCol="0"/>
          <a:lstStyle/>
          <a:p>
            <a:endParaRPr/>
          </a:p>
        </p:txBody>
      </p:sp>
      <p:sp>
        <p:nvSpPr>
          <p:cNvPr id="33" name="object 33"/>
          <p:cNvSpPr/>
          <p:nvPr/>
        </p:nvSpPr>
        <p:spPr>
          <a:xfrm>
            <a:off x="2713989" y="1710982"/>
            <a:ext cx="266166" cy="257263"/>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3282696" y="1854039"/>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35" name="object 35"/>
          <p:cNvSpPr/>
          <p:nvPr/>
        </p:nvSpPr>
        <p:spPr>
          <a:xfrm>
            <a:off x="3282696" y="1825558"/>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36" name="object 36"/>
          <p:cNvSpPr/>
          <p:nvPr/>
        </p:nvSpPr>
        <p:spPr>
          <a:xfrm>
            <a:off x="3136264" y="1649729"/>
            <a:ext cx="180340" cy="171450"/>
          </a:xfrm>
          <a:custGeom>
            <a:avLst/>
            <a:gdLst/>
            <a:ahLst/>
            <a:cxnLst/>
            <a:rect l="l" t="t" r="r" b="b"/>
            <a:pathLst>
              <a:path w="180339" h="171450">
                <a:moveTo>
                  <a:pt x="179832" y="171450"/>
                </a:moveTo>
                <a:lnTo>
                  <a:pt x="179832" y="81280"/>
                </a:lnTo>
                <a:lnTo>
                  <a:pt x="0" y="0"/>
                </a:lnTo>
              </a:path>
            </a:pathLst>
          </a:custGeom>
          <a:ln w="9525">
            <a:solidFill>
              <a:srgbClr val="163793"/>
            </a:solidFill>
          </a:ln>
        </p:spPr>
        <p:txBody>
          <a:bodyPr wrap="square" lIns="0" tIns="0" rIns="0" bIns="0" rtlCol="0"/>
          <a:lstStyle/>
          <a:p>
            <a:endParaRPr/>
          </a:p>
        </p:txBody>
      </p:sp>
      <p:sp>
        <p:nvSpPr>
          <p:cNvPr id="37" name="object 37"/>
          <p:cNvSpPr/>
          <p:nvPr/>
        </p:nvSpPr>
        <p:spPr>
          <a:xfrm>
            <a:off x="3248151" y="1849373"/>
            <a:ext cx="90805" cy="0"/>
          </a:xfrm>
          <a:custGeom>
            <a:avLst/>
            <a:gdLst/>
            <a:ahLst/>
            <a:cxnLst/>
            <a:rect l="l" t="t" r="r" b="b"/>
            <a:pathLst>
              <a:path w="90804">
                <a:moveTo>
                  <a:pt x="90550" y="0"/>
                </a:moveTo>
                <a:lnTo>
                  <a:pt x="0" y="0"/>
                </a:lnTo>
              </a:path>
            </a:pathLst>
          </a:custGeom>
          <a:ln w="9525">
            <a:solidFill>
              <a:srgbClr val="163793"/>
            </a:solidFill>
          </a:ln>
        </p:spPr>
        <p:txBody>
          <a:bodyPr wrap="square" lIns="0" tIns="0" rIns="0" bIns="0" rtlCol="0"/>
          <a:lstStyle/>
          <a:p>
            <a:endParaRPr/>
          </a:p>
        </p:txBody>
      </p:sp>
      <p:sp>
        <p:nvSpPr>
          <p:cNvPr id="38" name="object 38"/>
          <p:cNvSpPr/>
          <p:nvPr/>
        </p:nvSpPr>
        <p:spPr>
          <a:xfrm>
            <a:off x="2969514" y="1515783"/>
            <a:ext cx="283438" cy="266026"/>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3578225" y="1463675"/>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40" name="object 40"/>
          <p:cNvSpPr/>
          <p:nvPr/>
        </p:nvSpPr>
        <p:spPr>
          <a:xfrm>
            <a:off x="3668776" y="1625790"/>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41" name="object 41"/>
          <p:cNvSpPr/>
          <p:nvPr/>
        </p:nvSpPr>
        <p:spPr>
          <a:xfrm>
            <a:off x="3780663" y="1843023"/>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42" name="object 42"/>
          <p:cNvSpPr/>
          <p:nvPr/>
        </p:nvSpPr>
        <p:spPr>
          <a:xfrm>
            <a:off x="3909948" y="1822349"/>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43" name="object 43"/>
          <p:cNvSpPr/>
          <p:nvPr/>
        </p:nvSpPr>
        <p:spPr>
          <a:xfrm>
            <a:off x="3909948" y="1822349"/>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ln w="9525">
            <a:solidFill>
              <a:srgbClr val="163793"/>
            </a:solidFill>
          </a:ln>
        </p:spPr>
        <p:txBody>
          <a:bodyPr wrap="square" lIns="0" tIns="0" rIns="0" bIns="0" rtlCol="0"/>
          <a:lstStyle/>
          <a:p>
            <a:endParaRPr/>
          </a:p>
        </p:txBody>
      </p:sp>
      <p:sp>
        <p:nvSpPr>
          <p:cNvPr id="44" name="object 44"/>
          <p:cNvSpPr/>
          <p:nvPr/>
        </p:nvSpPr>
        <p:spPr>
          <a:xfrm>
            <a:off x="3928998" y="1848537"/>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45" name="object 45"/>
          <p:cNvSpPr/>
          <p:nvPr/>
        </p:nvSpPr>
        <p:spPr>
          <a:xfrm>
            <a:off x="3948048" y="1848537"/>
            <a:ext cx="14604" cy="0"/>
          </a:xfrm>
          <a:custGeom>
            <a:avLst/>
            <a:gdLst/>
            <a:ahLst/>
            <a:cxnLst/>
            <a:rect l="l" t="t" r="r" b="b"/>
            <a:pathLst>
              <a:path w="14604">
                <a:moveTo>
                  <a:pt x="0" y="0"/>
                </a:moveTo>
                <a:lnTo>
                  <a:pt x="14269" y="0"/>
                </a:lnTo>
              </a:path>
            </a:pathLst>
          </a:custGeom>
          <a:ln w="14372">
            <a:solidFill>
              <a:srgbClr val="33CC33"/>
            </a:solidFill>
          </a:ln>
        </p:spPr>
        <p:txBody>
          <a:bodyPr wrap="square" lIns="0" tIns="0" rIns="0" bIns="0" rtlCol="0"/>
          <a:lstStyle/>
          <a:p>
            <a:endParaRPr/>
          </a:p>
        </p:txBody>
      </p:sp>
      <p:sp>
        <p:nvSpPr>
          <p:cNvPr id="46" name="object 46"/>
          <p:cNvSpPr/>
          <p:nvPr/>
        </p:nvSpPr>
        <p:spPr>
          <a:xfrm>
            <a:off x="3967098" y="1847013"/>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47" name="object 47"/>
          <p:cNvSpPr/>
          <p:nvPr/>
        </p:nvSpPr>
        <p:spPr>
          <a:xfrm>
            <a:off x="3987927" y="1847013"/>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48" name="object 48"/>
          <p:cNvSpPr/>
          <p:nvPr/>
        </p:nvSpPr>
        <p:spPr>
          <a:xfrm>
            <a:off x="3910457" y="1794129"/>
            <a:ext cx="227329" cy="28575"/>
          </a:xfrm>
          <a:custGeom>
            <a:avLst/>
            <a:gdLst/>
            <a:ahLst/>
            <a:cxnLst/>
            <a:rect l="l" t="t" r="r" b="b"/>
            <a:pathLst>
              <a:path w="227329" h="28575">
                <a:moveTo>
                  <a:pt x="170306" y="0"/>
                </a:moveTo>
                <a:lnTo>
                  <a:pt x="56768" y="0"/>
                </a:lnTo>
                <a:lnTo>
                  <a:pt x="0" y="28321"/>
                </a:lnTo>
                <a:lnTo>
                  <a:pt x="227075" y="28321"/>
                </a:lnTo>
                <a:lnTo>
                  <a:pt x="170306" y="0"/>
                </a:lnTo>
                <a:close/>
              </a:path>
            </a:pathLst>
          </a:custGeom>
          <a:solidFill>
            <a:srgbClr val="FFFF99"/>
          </a:solidFill>
        </p:spPr>
        <p:txBody>
          <a:bodyPr wrap="square" lIns="0" tIns="0" rIns="0" bIns="0" rtlCol="0"/>
          <a:lstStyle/>
          <a:p>
            <a:endParaRPr/>
          </a:p>
        </p:txBody>
      </p:sp>
      <p:sp>
        <p:nvSpPr>
          <p:cNvPr id="49" name="object 49"/>
          <p:cNvSpPr/>
          <p:nvPr/>
        </p:nvSpPr>
        <p:spPr>
          <a:xfrm>
            <a:off x="3910457" y="1794129"/>
            <a:ext cx="227329" cy="28575"/>
          </a:xfrm>
          <a:custGeom>
            <a:avLst/>
            <a:gdLst/>
            <a:ahLst/>
            <a:cxnLst/>
            <a:rect l="l" t="t" r="r" b="b"/>
            <a:pathLst>
              <a:path w="227329" h="28575">
                <a:moveTo>
                  <a:pt x="0" y="28321"/>
                </a:moveTo>
                <a:lnTo>
                  <a:pt x="56768" y="0"/>
                </a:lnTo>
                <a:lnTo>
                  <a:pt x="170306" y="0"/>
                </a:lnTo>
                <a:lnTo>
                  <a:pt x="227075" y="28321"/>
                </a:lnTo>
                <a:lnTo>
                  <a:pt x="0" y="28321"/>
                </a:lnTo>
                <a:close/>
              </a:path>
            </a:pathLst>
          </a:custGeom>
          <a:ln w="9525">
            <a:solidFill>
              <a:srgbClr val="163793"/>
            </a:solidFill>
          </a:ln>
        </p:spPr>
        <p:txBody>
          <a:bodyPr wrap="square" lIns="0" tIns="0" rIns="0" bIns="0" rtlCol="0"/>
          <a:lstStyle/>
          <a:p>
            <a:endParaRPr/>
          </a:p>
        </p:txBody>
      </p:sp>
      <p:sp>
        <p:nvSpPr>
          <p:cNvPr id="50" name="object 50"/>
          <p:cNvSpPr/>
          <p:nvPr/>
        </p:nvSpPr>
        <p:spPr>
          <a:xfrm>
            <a:off x="3615690" y="1704632"/>
            <a:ext cx="266166" cy="257263"/>
          </a:xfrm>
          <a:prstGeom prst="rect">
            <a:avLst/>
          </a:prstGeom>
          <a:blipFill>
            <a:blip r:embed="rId3" cstate="print"/>
            <a:stretch>
              <a:fillRect/>
            </a:stretch>
          </a:blipFill>
        </p:spPr>
        <p:txBody>
          <a:bodyPr wrap="square" lIns="0" tIns="0" rIns="0" bIns="0" rtlCol="0"/>
          <a:lstStyle/>
          <a:p>
            <a:endParaRPr/>
          </a:p>
        </p:txBody>
      </p:sp>
      <p:sp>
        <p:nvSpPr>
          <p:cNvPr id="51" name="object 51"/>
          <p:cNvSpPr/>
          <p:nvPr/>
        </p:nvSpPr>
        <p:spPr>
          <a:xfrm>
            <a:off x="4184396" y="1847689"/>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52" name="object 52"/>
          <p:cNvSpPr/>
          <p:nvPr/>
        </p:nvSpPr>
        <p:spPr>
          <a:xfrm>
            <a:off x="4184396" y="1819208"/>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53" name="object 53"/>
          <p:cNvSpPr/>
          <p:nvPr/>
        </p:nvSpPr>
        <p:spPr>
          <a:xfrm>
            <a:off x="4037965" y="1643379"/>
            <a:ext cx="180340" cy="171450"/>
          </a:xfrm>
          <a:custGeom>
            <a:avLst/>
            <a:gdLst/>
            <a:ahLst/>
            <a:cxnLst/>
            <a:rect l="l" t="t" r="r" b="b"/>
            <a:pathLst>
              <a:path w="180339" h="171450">
                <a:moveTo>
                  <a:pt x="179832" y="171450"/>
                </a:moveTo>
                <a:lnTo>
                  <a:pt x="179832" y="81280"/>
                </a:lnTo>
                <a:lnTo>
                  <a:pt x="0" y="0"/>
                </a:lnTo>
              </a:path>
            </a:pathLst>
          </a:custGeom>
          <a:ln w="9525">
            <a:solidFill>
              <a:srgbClr val="163793"/>
            </a:solidFill>
          </a:ln>
        </p:spPr>
        <p:txBody>
          <a:bodyPr wrap="square" lIns="0" tIns="0" rIns="0" bIns="0" rtlCol="0"/>
          <a:lstStyle/>
          <a:p>
            <a:endParaRPr/>
          </a:p>
        </p:txBody>
      </p:sp>
      <p:sp>
        <p:nvSpPr>
          <p:cNvPr id="54" name="object 54"/>
          <p:cNvSpPr/>
          <p:nvPr/>
        </p:nvSpPr>
        <p:spPr>
          <a:xfrm>
            <a:off x="4149852" y="1843023"/>
            <a:ext cx="90805" cy="0"/>
          </a:xfrm>
          <a:custGeom>
            <a:avLst/>
            <a:gdLst/>
            <a:ahLst/>
            <a:cxnLst/>
            <a:rect l="l" t="t" r="r" b="b"/>
            <a:pathLst>
              <a:path w="90804">
                <a:moveTo>
                  <a:pt x="90550" y="0"/>
                </a:moveTo>
                <a:lnTo>
                  <a:pt x="0" y="0"/>
                </a:lnTo>
              </a:path>
            </a:pathLst>
          </a:custGeom>
          <a:ln w="9525">
            <a:solidFill>
              <a:srgbClr val="163793"/>
            </a:solidFill>
          </a:ln>
        </p:spPr>
        <p:txBody>
          <a:bodyPr wrap="square" lIns="0" tIns="0" rIns="0" bIns="0" rtlCol="0"/>
          <a:lstStyle/>
          <a:p>
            <a:endParaRPr/>
          </a:p>
        </p:txBody>
      </p:sp>
      <p:sp>
        <p:nvSpPr>
          <p:cNvPr id="55" name="object 55"/>
          <p:cNvSpPr/>
          <p:nvPr/>
        </p:nvSpPr>
        <p:spPr>
          <a:xfrm>
            <a:off x="3871214" y="1509433"/>
            <a:ext cx="283438" cy="266026"/>
          </a:xfrm>
          <a:prstGeom prst="rect">
            <a:avLst/>
          </a:prstGeom>
          <a:blipFill>
            <a:blip r:embed="rId4" cstate="print"/>
            <a:stretch>
              <a:fillRect/>
            </a:stretch>
          </a:blipFill>
        </p:spPr>
        <p:txBody>
          <a:bodyPr wrap="square" lIns="0" tIns="0" rIns="0" bIns="0" rtlCol="0"/>
          <a:lstStyle/>
          <a:p>
            <a:endParaRPr/>
          </a:p>
        </p:txBody>
      </p:sp>
      <p:sp>
        <p:nvSpPr>
          <p:cNvPr id="56" name="object 56"/>
          <p:cNvSpPr/>
          <p:nvPr/>
        </p:nvSpPr>
        <p:spPr>
          <a:xfrm>
            <a:off x="2763901" y="2309876"/>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57" name="object 57"/>
          <p:cNvSpPr/>
          <p:nvPr/>
        </p:nvSpPr>
        <p:spPr>
          <a:xfrm>
            <a:off x="2854325" y="2471864"/>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58" name="object 58"/>
          <p:cNvSpPr/>
          <p:nvPr/>
        </p:nvSpPr>
        <p:spPr>
          <a:xfrm>
            <a:off x="2966339" y="2689098"/>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59" name="object 59"/>
          <p:cNvSpPr/>
          <p:nvPr/>
        </p:nvSpPr>
        <p:spPr>
          <a:xfrm>
            <a:off x="3095625" y="2668550"/>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60" name="object 60"/>
          <p:cNvSpPr/>
          <p:nvPr/>
        </p:nvSpPr>
        <p:spPr>
          <a:xfrm>
            <a:off x="3095625" y="2668550"/>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ln w="9525">
            <a:solidFill>
              <a:srgbClr val="163793"/>
            </a:solidFill>
          </a:ln>
        </p:spPr>
        <p:txBody>
          <a:bodyPr wrap="square" lIns="0" tIns="0" rIns="0" bIns="0" rtlCol="0"/>
          <a:lstStyle/>
          <a:p>
            <a:endParaRPr/>
          </a:p>
        </p:txBody>
      </p:sp>
      <p:sp>
        <p:nvSpPr>
          <p:cNvPr id="61" name="object 61"/>
          <p:cNvSpPr/>
          <p:nvPr/>
        </p:nvSpPr>
        <p:spPr>
          <a:xfrm>
            <a:off x="3114548" y="2694738"/>
            <a:ext cx="14604" cy="0"/>
          </a:xfrm>
          <a:custGeom>
            <a:avLst/>
            <a:gdLst/>
            <a:ahLst/>
            <a:cxnLst/>
            <a:rect l="l" t="t" r="r" b="b"/>
            <a:pathLst>
              <a:path w="14605">
                <a:moveTo>
                  <a:pt x="0" y="0"/>
                </a:moveTo>
                <a:lnTo>
                  <a:pt x="14269" y="0"/>
                </a:lnTo>
              </a:path>
            </a:pathLst>
          </a:custGeom>
          <a:ln w="14372">
            <a:solidFill>
              <a:srgbClr val="FF0000"/>
            </a:solidFill>
          </a:ln>
        </p:spPr>
        <p:txBody>
          <a:bodyPr wrap="square" lIns="0" tIns="0" rIns="0" bIns="0" rtlCol="0"/>
          <a:lstStyle/>
          <a:p>
            <a:endParaRPr/>
          </a:p>
        </p:txBody>
      </p:sp>
      <p:sp>
        <p:nvSpPr>
          <p:cNvPr id="62" name="object 62"/>
          <p:cNvSpPr/>
          <p:nvPr/>
        </p:nvSpPr>
        <p:spPr>
          <a:xfrm>
            <a:off x="3133598" y="2694738"/>
            <a:ext cx="14604" cy="0"/>
          </a:xfrm>
          <a:custGeom>
            <a:avLst/>
            <a:gdLst/>
            <a:ahLst/>
            <a:cxnLst/>
            <a:rect l="l" t="t" r="r" b="b"/>
            <a:pathLst>
              <a:path w="14605">
                <a:moveTo>
                  <a:pt x="0" y="0"/>
                </a:moveTo>
                <a:lnTo>
                  <a:pt x="14269" y="0"/>
                </a:lnTo>
              </a:path>
            </a:pathLst>
          </a:custGeom>
          <a:ln w="14372">
            <a:solidFill>
              <a:srgbClr val="33CC33"/>
            </a:solidFill>
          </a:ln>
        </p:spPr>
        <p:txBody>
          <a:bodyPr wrap="square" lIns="0" tIns="0" rIns="0" bIns="0" rtlCol="0"/>
          <a:lstStyle/>
          <a:p>
            <a:endParaRPr/>
          </a:p>
        </p:txBody>
      </p:sp>
      <p:sp>
        <p:nvSpPr>
          <p:cNvPr id="63" name="object 63"/>
          <p:cNvSpPr/>
          <p:nvPr/>
        </p:nvSpPr>
        <p:spPr>
          <a:xfrm>
            <a:off x="3152648" y="2693214"/>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64" name="object 64"/>
          <p:cNvSpPr/>
          <p:nvPr/>
        </p:nvSpPr>
        <p:spPr>
          <a:xfrm>
            <a:off x="3173476" y="2693214"/>
            <a:ext cx="14604" cy="0"/>
          </a:xfrm>
          <a:custGeom>
            <a:avLst/>
            <a:gdLst/>
            <a:ahLst/>
            <a:cxnLst/>
            <a:rect l="l" t="t" r="r" b="b"/>
            <a:pathLst>
              <a:path w="14605">
                <a:moveTo>
                  <a:pt x="0" y="0"/>
                </a:moveTo>
                <a:lnTo>
                  <a:pt x="14269" y="0"/>
                </a:lnTo>
              </a:path>
            </a:pathLst>
          </a:custGeom>
          <a:ln w="14372">
            <a:solidFill>
              <a:srgbClr val="FF0000"/>
            </a:solidFill>
          </a:ln>
        </p:spPr>
        <p:txBody>
          <a:bodyPr wrap="square" lIns="0" tIns="0" rIns="0" bIns="0" rtlCol="0"/>
          <a:lstStyle/>
          <a:p>
            <a:endParaRPr/>
          </a:p>
        </p:txBody>
      </p:sp>
      <p:sp>
        <p:nvSpPr>
          <p:cNvPr id="65" name="object 65"/>
          <p:cNvSpPr/>
          <p:nvPr/>
        </p:nvSpPr>
        <p:spPr>
          <a:xfrm>
            <a:off x="3096132" y="2640329"/>
            <a:ext cx="227329" cy="28575"/>
          </a:xfrm>
          <a:custGeom>
            <a:avLst/>
            <a:gdLst/>
            <a:ahLst/>
            <a:cxnLst/>
            <a:rect l="l" t="t" r="r" b="b"/>
            <a:pathLst>
              <a:path w="227329" h="28575">
                <a:moveTo>
                  <a:pt x="170180" y="0"/>
                </a:moveTo>
                <a:lnTo>
                  <a:pt x="56768" y="0"/>
                </a:lnTo>
                <a:lnTo>
                  <a:pt x="0" y="28194"/>
                </a:lnTo>
                <a:lnTo>
                  <a:pt x="226949" y="28194"/>
                </a:lnTo>
                <a:lnTo>
                  <a:pt x="170180" y="0"/>
                </a:lnTo>
                <a:close/>
              </a:path>
            </a:pathLst>
          </a:custGeom>
          <a:solidFill>
            <a:srgbClr val="FFFF99"/>
          </a:solidFill>
        </p:spPr>
        <p:txBody>
          <a:bodyPr wrap="square" lIns="0" tIns="0" rIns="0" bIns="0" rtlCol="0"/>
          <a:lstStyle/>
          <a:p>
            <a:endParaRPr/>
          </a:p>
        </p:txBody>
      </p:sp>
      <p:sp>
        <p:nvSpPr>
          <p:cNvPr id="66" name="object 66"/>
          <p:cNvSpPr/>
          <p:nvPr/>
        </p:nvSpPr>
        <p:spPr>
          <a:xfrm>
            <a:off x="3096132" y="2640329"/>
            <a:ext cx="227329" cy="28575"/>
          </a:xfrm>
          <a:custGeom>
            <a:avLst/>
            <a:gdLst/>
            <a:ahLst/>
            <a:cxnLst/>
            <a:rect l="l" t="t" r="r" b="b"/>
            <a:pathLst>
              <a:path w="227329" h="28575">
                <a:moveTo>
                  <a:pt x="0" y="28194"/>
                </a:moveTo>
                <a:lnTo>
                  <a:pt x="56768" y="0"/>
                </a:lnTo>
                <a:lnTo>
                  <a:pt x="170180" y="0"/>
                </a:lnTo>
                <a:lnTo>
                  <a:pt x="226949" y="28194"/>
                </a:lnTo>
                <a:lnTo>
                  <a:pt x="0" y="28194"/>
                </a:lnTo>
                <a:close/>
              </a:path>
            </a:pathLst>
          </a:custGeom>
          <a:ln w="9525">
            <a:solidFill>
              <a:srgbClr val="163793"/>
            </a:solidFill>
          </a:ln>
        </p:spPr>
        <p:txBody>
          <a:bodyPr wrap="square" lIns="0" tIns="0" rIns="0" bIns="0" rtlCol="0"/>
          <a:lstStyle/>
          <a:p>
            <a:endParaRPr/>
          </a:p>
        </p:txBody>
      </p:sp>
      <p:sp>
        <p:nvSpPr>
          <p:cNvPr id="67" name="object 67"/>
          <p:cNvSpPr/>
          <p:nvPr/>
        </p:nvSpPr>
        <p:spPr>
          <a:xfrm>
            <a:off x="2801366" y="2550833"/>
            <a:ext cx="266166" cy="257263"/>
          </a:xfrm>
          <a:prstGeom prst="rect">
            <a:avLst/>
          </a:prstGeom>
          <a:blipFill>
            <a:blip r:embed="rId3" cstate="print"/>
            <a:stretch>
              <a:fillRect/>
            </a:stretch>
          </a:blipFill>
        </p:spPr>
        <p:txBody>
          <a:bodyPr wrap="square" lIns="0" tIns="0" rIns="0" bIns="0" rtlCol="0"/>
          <a:lstStyle/>
          <a:p>
            <a:endParaRPr/>
          </a:p>
        </p:txBody>
      </p:sp>
      <p:sp>
        <p:nvSpPr>
          <p:cNvPr id="68" name="object 68"/>
          <p:cNvSpPr/>
          <p:nvPr/>
        </p:nvSpPr>
        <p:spPr>
          <a:xfrm>
            <a:off x="3369945" y="2693890"/>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69" name="object 69"/>
          <p:cNvSpPr/>
          <p:nvPr/>
        </p:nvSpPr>
        <p:spPr>
          <a:xfrm>
            <a:off x="3369945" y="2665409"/>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70" name="object 70"/>
          <p:cNvSpPr/>
          <p:nvPr/>
        </p:nvSpPr>
        <p:spPr>
          <a:xfrm>
            <a:off x="3223514" y="2489454"/>
            <a:ext cx="180340" cy="172085"/>
          </a:xfrm>
          <a:custGeom>
            <a:avLst/>
            <a:gdLst/>
            <a:ahLst/>
            <a:cxnLst/>
            <a:rect l="l" t="t" r="r" b="b"/>
            <a:pathLst>
              <a:path w="180339" h="172085">
                <a:moveTo>
                  <a:pt x="179832" y="171576"/>
                </a:moveTo>
                <a:lnTo>
                  <a:pt x="179832" y="81407"/>
                </a:lnTo>
                <a:lnTo>
                  <a:pt x="0" y="0"/>
                </a:lnTo>
              </a:path>
            </a:pathLst>
          </a:custGeom>
          <a:ln w="9524">
            <a:solidFill>
              <a:srgbClr val="163793"/>
            </a:solidFill>
          </a:ln>
        </p:spPr>
        <p:txBody>
          <a:bodyPr wrap="square" lIns="0" tIns="0" rIns="0" bIns="0" rtlCol="0"/>
          <a:lstStyle/>
          <a:p>
            <a:endParaRPr/>
          </a:p>
        </p:txBody>
      </p:sp>
      <p:sp>
        <p:nvSpPr>
          <p:cNvPr id="71" name="object 71"/>
          <p:cNvSpPr/>
          <p:nvPr/>
        </p:nvSpPr>
        <p:spPr>
          <a:xfrm>
            <a:off x="3335528" y="2689098"/>
            <a:ext cx="90805" cy="0"/>
          </a:xfrm>
          <a:custGeom>
            <a:avLst/>
            <a:gdLst/>
            <a:ahLst/>
            <a:cxnLst/>
            <a:rect l="l" t="t" r="r" b="b"/>
            <a:pathLst>
              <a:path w="90804">
                <a:moveTo>
                  <a:pt x="90424" y="0"/>
                </a:moveTo>
                <a:lnTo>
                  <a:pt x="0" y="0"/>
                </a:lnTo>
              </a:path>
            </a:pathLst>
          </a:custGeom>
          <a:ln w="9525">
            <a:solidFill>
              <a:srgbClr val="163793"/>
            </a:solidFill>
          </a:ln>
        </p:spPr>
        <p:txBody>
          <a:bodyPr wrap="square" lIns="0" tIns="0" rIns="0" bIns="0" rtlCol="0"/>
          <a:lstStyle/>
          <a:p>
            <a:endParaRPr/>
          </a:p>
        </p:txBody>
      </p:sp>
      <p:sp>
        <p:nvSpPr>
          <p:cNvPr id="72" name="object 72"/>
          <p:cNvSpPr/>
          <p:nvPr/>
        </p:nvSpPr>
        <p:spPr>
          <a:xfrm>
            <a:off x="3056763" y="2355507"/>
            <a:ext cx="283438" cy="266026"/>
          </a:xfrm>
          <a:prstGeom prst="rect">
            <a:avLst/>
          </a:prstGeom>
          <a:blipFill>
            <a:blip r:embed="rId4" cstate="print"/>
            <a:stretch>
              <a:fillRect/>
            </a:stretch>
          </a:blipFill>
        </p:spPr>
        <p:txBody>
          <a:bodyPr wrap="square" lIns="0" tIns="0" rIns="0" bIns="0" rtlCol="0"/>
          <a:lstStyle/>
          <a:p>
            <a:endParaRPr/>
          </a:p>
        </p:txBody>
      </p:sp>
      <p:sp>
        <p:nvSpPr>
          <p:cNvPr id="73" name="object 73"/>
          <p:cNvSpPr/>
          <p:nvPr/>
        </p:nvSpPr>
        <p:spPr>
          <a:xfrm>
            <a:off x="3630676" y="2319401"/>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74" name="object 74"/>
          <p:cNvSpPr/>
          <p:nvPr/>
        </p:nvSpPr>
        <p:spPr>
          <a:xfrm>
            <a:off x="3721100" y="2481389"/>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75" name="object 75"/>
          <p:cNvSpPr/>
          <p:nvPr/>
        </p:nvSpPr>
        <p:spPr>
          <a:xfrm>
            <a:off x="3833114" y="2698623"/>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76" name="object 76"/>
          <p:cNvSpPr/>
          <p:nvPr/>
        </p:nvSpPr>
        <p:spPr>
          <a:xfrm>
            <a:off x="3962400" y="2678075"/>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77" name="object 77"/>
          <p:cNvSpPr/>
          <p:nvPr/>
        </p:nvSpPr>
        <p:spPr>
          <a:xfrm>
            <a:off x="3962400" y="2678075"/>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ln w="9525">
            <a:solidFill>
              <a:srgbClr val="163793"/>
            </a:solidFill>
          </a:ln>
        </p:spPr>
        <p:txBody>
          <a:bodyPr wrap="square" lIns="0" tIns="0" rIns="0" bIns="0" rtlCol="0"/>
          <a:lstStyle/>
          <a:p>
            <a:endParaRPr/>
          </a:p>
        </p:txBody>
      </p:sp>
      <p:sp>
        <p:nvSpPr>
          <p:cNvPr id="78" name="object 78"/>
          <p:cNvSpPr/>
          <p:nvPr/>
        </p:nvSpPr>
        <p:spPr>
          <a:xfrm>
            <a:off x="3981322" y="2704263"/>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79" name="object 79"/>
          <p:cNvSpPr/>
          <p:nvPr/>
        </p:nvSpPr>
        <p:spPr>
          <a:xfrm>
            <a:off x="4000372" y="2704263"/>
            <a:ext cx="14604" cy="0"/>
          </a:xfrm>
          <a:custGeom>
            <a:avLst/>
            <a:gdLst/>
            <a:ahLst/>
            <a:cxnLst/>
            <a:rect l="l" t="t" r="r" b="b"/>
            <a:pathLst>
              <a:path w="14604">
                <a:moveTo>
                  <a:pt x="0" y="0"/>
                </a:moveTo>
                <a:lnTo>
                  <a:pt x="14269" y="0"/>
                </a:lnTo>
              </a:path>
            </a:pathLst>
          </a:custGeom>
          <a:ln w="14372">
            <a:solidFill>
              <a:srgbClr val="33CC33"/>
            </a:solidFill>
          </a:ln>
        </p:spPr>
        <p:txBody>
          <a:bodyPr wrap="square" lIns="0" tIns="0" rIns="0" bIns="0" rtlCol="0"/>
          <a:lstStyle/>
          <a:p>
            <a:endParaRPr/>
          </a:p>
        </p:txBody>
      </p:sp>
      <p:sp>
        <p:nvSpPr>
          <p:cNvPr id="80" name="object 80"/>
          <p:cNvSpPr/>
          <p:nvPr/>
        </p:nvSpPr>
        <p:spPr>
          <a:xfrm>
            <a:off x="4019422" y="2702739"/>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81" name="object 81"/>
          <p:cNvSpPr/>
          <p:nvPr/>
        </p:nvSpPr>
        <p:spPr>
          <a:xfrm>
            <a:off x="4040251" y="2702739"/>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82" name="object 82"/>
          <p:cNvSpPr/>
          <p:nvPr/>
        </p:nvSpPr>
        <p:spPr>
          <a:xfrm>
            <a:off x="3962908" y="2649854"/>
            <a:ext cx="227329" cy="28575"/>
          </a:xfrm>
          <a:custGeom>
            <a:avLst/>
            <a:gdLst/>
            <a:ahLst/>
            <a:cxnLst/>
            <a:rect l="l" t="t" r="r" b="b"/>
            <a:pathLst>
              <a:path w="227329" h="28575">
                <a:moveTo>
                  <a:pt x="170179" y="0"/>
                </a:moveTo>
                <a:lnTo>
                  <a:pt x="56768" y="0"/>
                </a:lnTo>
                <a:lnTo>
                  <a:pt x="0" y="28194"/>
                </a:lnTo>
                <a:lnTo>
                  <a:pt x="226949" y="28194"/>
                </a:lnTo>
                <a:lnTo>
                  <a:pt x="170179" y="0"/>
                </a:lnTo>
                <a:close/>
              </a:path>
            </a:pathLst>
          </a:custGeom>
          <a:solidFill>
            <a:srgbClr val="FFFF99"/>
          </a:solidFill>
        </p:spPr>
        <p:txBody>
          <a:bodyPr wrap="square" lIns="0" tIns="0" rIns="0" bIns="0" rtlCol="0"/>
          <a:lstStyle/>
          <a:p>
            <a:endParaRPr/>
          </a:p>
        </p:txBody>
      </p:sp>
      <p:sp>
        <p:nvSpPr>
          <p:cNvPr id="83" name="object 83"/>
          <p:cNvSpPr/>
          <p:nvPr/>
        </p:nvSpPr>
        <p:spPr>
          <a:xfrm>
            <a:off x="3962908" y="2649854"/>
            <a:ext cx="227329" cy="28575"/>
          </a:xfrm>
          <a:custGeom>
            <a:avLst/>
            <a:gdLst/>
            <a:ahLst/>
            <a:cxnLst/>
            <a:rect l="l" t="t" r="r" b="b"/>
            <a:pathLst>
              <a:path w="227329" h="28575">
                <a:moveTo>
                  <a:pt x="0" y="28194"/>
                </a:moveTo>
                <a:lnTo>
                  <a:pt x="56768" y="0"/>
                </a:lnTo>
                <a:lnTo>
                  <a:pt x="170179" y="0"/>
                </a:lnTo>
                <a:lnTo>
                  <a:pt x="226949" y="28194"/>
                </a:lnTo>
                <a:lnTo>
                  <a:pt x="0" y="28194"/>
                </a:lnTo>
                <a:close/>
              </a:path>
            </a:pathLst>
          </a:custGeom>
          <a:ln w="9525">
            <a:solidFill>
              <a:srgbClr val="163793"/>
            </a:solidFill>
          </a:ln>
        </p:spPr>
        <p:txBody>
          <a:bodyPr wrap="square" lIns="0" tIns="0" rIns="0" bIns="0" rtlCol="0"/>
          <a:lstStyle/>
          <a:p>
            <a:endParaRPr/>
          </a:p>
        </p:txBody>
      </p:sp>
      <p:sp>
        <p:nvSpPr>
          <p:cNvPr id="84" name="object 84"/>
          <p:cNvSpPr/>
          <p:nvPr/>
        </p:nvSpPr>
        <p:spPr>
          <a:xfrm>
            <a:off x="3668140" y="2560358"/>
            <a:ext cx="266166" cy="257263"/>
          </a:xfrm>
          <a:prstGeom prst="rect">
            <a:avLst/>
          </a:prstGeom>
          <a:blipFill>
            <a:blip r:embed="rId3" cstate="print"/>
            <a:stretch>
              <a:fillRect/>
            </a:stretch>
          </a:blipFill>
        </p:spPr>
        <p:txBody>
          <a:bodyPr wrap="square" lIns="0" tIns="0" rIns="0" bIns="0" rtlCol="0"/>
          <a:lstStyle/>
          <a:p>
            <a:endParaRPr/>
          </a:p>
        </p:txBody>
      </p:sp>
      <p:sp>
        <p:nvSpPr>
          <p:cNvPr id="85" name="object 85"/>
          <p:cNvSpPr/>
          <p:nvPr/>
        </p:nvSpPr>
        <p:spPr>
          <a:xfrm>
            <a:off x="4236720" y="2703415"/>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86" name="object 86"/>
          <p:cNvSpPr/>
          <p:nvPr/>
        </p:nvSpPr>
        <p:spPr>
          <a:xfrm>
            <a:off x="4236720" y="2674934"/>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87" name="object 87"/>
          <p:cNvSpPr/>
          <p:nvPr/>
        </p:nvSpPr>
        <p:spPr>
          <a:xfrm>
            <a:off x="4090289" y="2498979"/>
            <a:ext cx="180340" cy="172085"/>
          </a:xfrm>
          <a:custGeom>
            <a:avLst/>
            <a:gdLst/>
            <a:ahLst/>
            <a:cxnLst/>
            <a:rect l="l" t="t" r="r" b="b"/>
            <a:pathLst>
              <a:path w="180339" h="172085">
                <a:moveTo>
                  <a:pt x="179832" y="171576"/>
                </a:moveTo>
                <a:lnTo>
                  <a:pt x="179832" y="81407"/>
                </a:lnTo>
                <a:lnTo>
                  <a:pt x="0" y="0"/>
                </a:lnTo>
              </a:path>
            </a:pathLst>
          </a:custGeom>
          <a:ln w="9524">
            <a:solidFill>
              <a:srgbClr val="163793"/>
            </a:solidFill>
          </a:ln>
        </p:spPr>
        <p:txBody>
          <a:bodyPr wrap="square" lIns="0" tIns="0" rIns="0" bIns="0" rtlCol="0"/>
          <a:lstStyle/>
          <a:p>
            <a:endParaRPr/>
          </a:p>
        </p:txBody>
      </p:sp>
      <p:sp>
        <p:nvSpPr>
          <p:cNvPr id="88" name="object 88"/>
          <p:cNvSpPr/>
          <p:nvPr/>
        </p:nvSpPr>
        <p:spPr>
          <a:xfrm>
            <a:off x="4202303" y="2698623"/>
            <a:ext cx="90805" cy="0"/>
          </a:xfrm>
          <a:custGeom>
            <a:avLst/>
            <a:gdLst/>
            <a:ahLst/>
            <a:cxnLst/>
            <a:rect l="l" t="t" r="r" b="b"/>
            <a:pathLst>
              <a:path w="90804">
                <a:moveTo>
                  <a:pt x="90424" y="0"/>
                </a:moveTo>
                <a:lnTo>
                  <a:pt x="0" y="0"/>
                </a:lnTo>
              </a:path>
            </a:pathLst>
          </a:custGeom>
          <a:ln w="9525">
            <a:solidFill>
              <a:srgbClr val="163793"/>
            </a:solidFill>
          </a:ln>
        </p:spPr>
        <p:txBody>
          <a:bodyPr wrap="square" lIns="0" tIns="0" rIns="0" bIns="0" rtlCol="0"/>
          <a:lstStyle/>
          <a:p>
            <a:endParaRPr/>
          </a:p>
        </p:txBody>
      </p:sp>
      <p:sp>
        <p:nvSpPr>
          <p:cNvPr id="89" name="object 89"/>
          <p:cNvSpPr/>
          <p:nvPr/>
        </p:nvSpPr>
        <p:spPr>
          <a:xfrm>
            <a:off x="3923538" y="2365032"/>
            <a:ext cx="283438" cy="266026"/>
          </a:xfrm>
          <a:prstGeom prst="rect">
            <a:avLst/>
          </a:prstGeom>
          <a:blipFill>
            <a:blip r:embed="rId4" cstate="print"/>
            <a:stretch>
              <a:fillRect/>
            </a:stretch>
          </a:blipFill>
        </p:spPr>
        <p:txBody>
          <a:bodyPr wrap="square" lIns="0" tIns="0" rIns="0" bIns="0" rtlCol="0"/>
          <a:lstStyle/>
          <a:p>
            <a:endParaRPr/>
          </a:p>
        </p:txBody>
      </p:sp>
      <p:sp>
        <p:nvSpPr>
          <p:cNvPr id="90" name="object 90"/>
          <p:cNvSpPr/>
          <p:nvPr/>
        </p:nvSpPr>
        <p:spPr>
          <a:xfrm>
            <a:off x="2217801" y="2212975"/>
            <a:ext cx="3691254" cy="0"/>
          </a:xfrm>
          <a:custGeom>
            <a:avLst/>
            <a:gdLst/>
            <a:ahLst/>
            <a:cxnLst/>
            <a:rect l="l" t="t" r="r" b="b"/>
            <a:pathLst>
              <a:path w="3691254">
                <a:moveTo>
                  <a:pt x="0" y="0"/>
                </a:moveTo>
                <a:lnTo>
                  <a:pt x="3690874" y="0"/>
                </a:lnTo>
              </a:path>
            </a:pathLst>
          </a:custGeom>
          <a:ln w="19050">
            <a:solidFill>
              <a:srgbClr val="163793"/>
            </a:solidFill>
          </a:ln>
        </p:spPr>
        <p:txBody>
          <a:bodyPr wrap="square" lIns="0" tIns="0" rIns="0" bIns="0" rtlCol="0"/>
          <a:lstStyle/>
          <a:p>
            <a:endParaRPr/>
          </a:p>
        </p:txBody>
      </p:sp>
      <p:sp>
        <p:nvSpPr>
          <p:cNvPr id="91" name="object 91"/>
          <p:cNvSpPr/>
          <p:nvPr/>
        </p:nvSpPr>
        <p:spPr>
          <a:xfrm>
            <a:off x="4719701" y="1471675"/>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92" name="object 92"/>
          <p:cNvSpPr/>
          <p:nvPr/>
        </p:nvSpPr>
        <p:spPr>
          <a:xfrm>
            <a:off x="4810125" y="1633664"/>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93" name="object 93"/>
          <p:cNvSpPr/>
          <p:nvPr/>
        </p:nvSpPr>
        <p:spPr>
          <a:xfrm>
            <a:off x="4922139" y="1850898"/>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94" name="object 94"/>
          <p:cNvSpPr/>
          <p:nvPr/>
        </p:nvSpPr>
        <p:spPr>
          <a:xfrm>
            <a:off x="5051425" y="1830350"/>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95" name="object 95"/>
          <p:cNvSpPr/>
          <p:nvPr/>
        </p:nvSpPr>
        <p:spPr>
          <a:xfrm>
            <a:off x="5051425" y="1830350"/>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ln w="9525">
            <a:solidFill>
              <a:srgbClr val="163793"/>
            </a:solidFill>
          </a:ln>
        </p:spPr>
        <p:txBody>
          <a:bodyPr wrap="square" lIns="0" tIns="0" rIns="0" bIns="0" rtlCol="0"/>
          <a:lstStyle/>
          <a:p>
            <a:endParaRPr/>
          </a:p>
        </p:txBody>
      </p:sp>
      <p:sp>
        <p:nvSpPr>
          <p:cNvPr id="96" name="object 96"/>
          <p:cNvSpPr/>
          <p:nvPr/>
        </p:nvSpPr>
        <p:spPr>
          <a:xfrm>
            <a:off x="5070347" y="1856538"/>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97" name="object 97"/>
          <p:cNvSpPr/>
          <p:nvPr/>
        </p:nvSpPr>
        <p:spPr>
          <a:xfrm>
            <a:off x="5089397" y="1856538"/>
            <a:ext cx="14604" cy="0"/>
          </a:xfrm>
          <a:custGeom>
            <a:avLst/>
            <a:gdLst/>
            <a:ahLst/>
            <a:cxnLst/>
            <a:rect l="l" t="t" r="r" b="b"/>
            <a:pathLst>
              <a:path w="14604">
                <a:moveTo>
                  <a:pt x="0" y="0"/>
                </a:moveTo>
                <a:lnTo>
                  <a:pt x="14269" y="0"/>
                </a:lnTo>
              </a:path>
            </a:pathLst>
          </a:custGeom>
          <a:ln w="14372">
            <a:solidFill>
              <a:srgbClr val="33CC33"/>
            </a:solidFill>
          </a:ln>
        </p:spPr>
        <p:txBody>
          <a:bodyPr wrap="square" lIns="0" tIns="0" rIns="0" bIns="0" rtlCol="0"/>
          <a:lstStyle/>
          <a:p>
            <a:endParaRPr/>
          </a:p>
        </p:txBody>
      </p:sp>
      <p:sp>
        <p:nvSpPr>
          <p:cNvPr id="98" name="object 98"/>
          <p:cNvSpPr/>
          <p:nvPr/>
        </p:nvSpPr>
        <p:spPr>
          <a:xfrm>
            <a:off x="5108447" y="1855014"/>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99" name="object 99"/>
          <p:cNvSpPr/>
          <p:nvPr/>
        </p:nvSpPr>
        <p:spPr>
          <a:xfrm>
            <a:off x="5129276" y="1855014"/>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100" name="object 100"/>
          <p:cNvSpPr/>
          <p:nvPr/>
        </p:nvSpPr>
        <p:spPr>
          <a:xfrm>
            <a:off x="5051933" y="1802129"/>
            <a:ext cx="227329" cy="28575"/>
          </a:xfrm>
          <a:custGeom>
            <a:avLst/>
            <a:gdLst/>
            <a:ahLst/>
            <a:cxnLst/>
            <a:rect l="l" t="t" r="r" b="b"/>
            <a:pathLst>
              <a:path w="227329" h="28575">
                <a:moveTo>
                  <a:pt x="170179" y="0"/>
                </a:moveTo>
                <a:lnTo>
                  <a:pt x="56768" y="0"/>
                </a:lnTo>
                <a:lnTo>
                  <a:pt x="0" y="28194"/>
                </a:lnTo>
                <a:lnTo>
                  <a:pt x="226949" y="28194"/>
                </a:lnTo>
                <a:lnTo>
                  <a:pt x="170179" y="0"/>
                </a:lnTo>
                <a:close/>
              </a:path>
            </a:pathLst>
          </a:custGeom>
          <a:solidFill>
            <a:srgbClr val="FFFF99"/>
          </a:solidFill>
        </p:spPr>
        <p:txBody>
          <a:bodyPr wrap="square" lIns="0" tIns="0" rIns="0" bIns="0" rtlCol="0"/>
          <a:lstStyle/>
          <a:p>
            <a:endParaRPr/>
          </a:p>
        </p:txBody>
      </p:sp>
      <p:sp>
        <p:nvSpPr>
          <p:cNvPr id="101" name="object 101"/>
          <p:cNvSpPr/>
          <p:nvPr/>
        </p:nvSpPr>
        <p:spPr>
          <a:xfrm>
            <a:off x="5051933" y="1802129"/>
            <a:ext cx="227329" cy="28575"/>
          </a:xfrm>
          <a:custGeom>
            <a:avLst/>
            <a:gdLst/>
            <a:ahLst/>
            <a:cxnLst/>
            <a:rect l="l" t="t" r="r" b="b"/>
            <a:pathLst>
              <a:path w="227329" h="28575">
                <a:moveTo>
                  <a:pt x="0" y="28194"/>
                </a:moveTo>
                <a:lnTo>
                  <a:pt x="56768" y="0"/>
                </a:lnTo>
                <a:lnTo>
                  <a:pt x="170179" y="0"/>
                </a:lnTo>
                <a:lnTo>
                  <a:pt x="226949" y="28194"/>
                </a:lnTo>
                <a:lnTo>
                  <a:pt x="0" y="28194"/>
                </a:lnTo>
                <a:close/>
              </a:path>
            </a:pathLst>
          </a:custGeom>
          <a:ln w="9525">
            <a:solidFill>
              <a:srgbClr val="163793"/>
            </a:solidFill>
          </a:ln>
        </p:spPr>
        <p:txBody>
          <a:bodyPr wrap="square" lIns="0" tIns="0" rIns="0" bIns="0" rtlCol="0"/>
          <a:lstStyle/>
          <a:p>
            <a:endParaRPr/>
          </a:p>
        </p:txBody>
      </p:sp>
      <p:sp>
        <p:nvSpPr>
          <p:cNvPr id="102" name="object 102"/>
          <p:cNvSpPr/>
          <p:nvPr/>
        </p:nvSpPr>
        <p:spPr>
          <a:xfrm>
            <a:off x="4757165" y="1712633"/>
            <a:ext cx="266166" cy="257263"/>
          </a:xfrm>
          <a:prstGeom prst="rect">
            <a:avLst/>
          </a:prstGeom>
          <a:blipFill>
            <a:blip r:embed="rId3" cstate="print"/>
            <a:stretch>
              <a:fillRect/>
            </a:stretch>
          </a:blipFill>
        </p:spPr>
        <p:txBody>
          <a:bodyPr wrap="square" lIns="0" tIns="0" rIns="0" bIns="0" rtlCol="0"/>
          <a:lstStyle/>
          <a:p>
            <a:endParaRPr/>
          </a:p>
        </p:txBody>
      </p:sp>
      <p:sp>
        <p:nvSpPr>
          <p:cNvPr id="103" name="object 103"/>
          <p:cNvSpPr/>
          <p:nvPr/>
        </p:nvSpPr>
        <p:spPr>
          <a:xfrm>
            <a:off x="5325745" y="1855690"/>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104" name="object 104"/>
          <p:cNvSpPr/>
          <p:nvPr/>
        </p:nvSpPr>
        <p:spPr>
          <a:xfrm>
            <a:off x="5325745" y="1827209"/>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105" name="object 105"/>
          <p:cNvSpPr/>
          <p:nvPr/>
        </p:nvSpPr>
        <p:spPr>
          <a:xfrm>
            <a:off x="5179314" y="1651254"/>
            <a:ext cx="180340" cy="172085"/>
          </a:xfrm>
          <a:custGeom>
            <a:avLst/>
            <a:gdLst/>
            <a:ahLst/>
            <a:cxnLst/>
            <a:rect l="l" t="t" r="r" b="b"/>
            <a:pathLst>
              <a:path w="180339" h="172085">
                <a:moveTo>
                  <a:pt x="179832" y="171576"/>
                </a:moveTo>
                <a:lnTo>
                  <a:pt x="179832" y="81407"/>
                </a:lnTo>
                <a:lnTo>
                  <a:pt x="0" y="0"/>
                </a:lnTo>
              </a:path>
            </a:pathLst>
          </a:custGeom>
          <a:ln w="9524">
            <a:solidFill>
              <a:srgbClr val="163793"/>
            </a:solidFill>
          </a:ln>
        </p:spPr>
        <p:txBody>
          <a:bodyPr wrap="square" lIns="0" tIns="0" rIns="0" bIns="0" rtlCol="0"/>
          <a:lstStyle/>
          <a:p>
            <a:endParaRPr/>
          </a:p>
        </p:txBody>
      </p:sp>
      <p:sp>
        <p:nvSpPr>
          <p:cNvPr id="106" name="object 106"/>
          <p:cNvSpPr/>
          <p:nvPr/>
        </p:nvSpPr>
        <p:spPr>
          <a:xfrm>
            <a:off x="5291328" y="1850898"/>
            <a:ext cx="90805" cy="0"/>
          </a:xfrm>
          <a:custGeom>
            <a:avLst/>
            <a:gdLst/>
            <a:ahLst/>
            <a:cxnLst/>
            <a:rect l="l" t="t" r="r" b="b"/>
            <a:pathLst>
              <a:path w="90804">
                <a:moveTo>
                  <a:pt x="90424" y="0"/>
                </a:moveTo>
                <a:lnTo>
                  <a:pt x="0" y="0"/>
                </a:lnTo>
              </a:path>
            </a:pathLst>
          </a:custGeom>
          <a:ln w="9525">
            <a:solidFill>
              <a:srgbClr val="163793"/>
            </a:solidFill>
          </a:ln>
        </p:spPr>
        <p:txBody>
          <a:bodyPr wrap="square" lIns="0" tIns="0" rIns="0" bIns="0" rtlCol="0"/>
          <a:lstStyle/>
          <a:p>
            <a:endParaRPr/>
          </a:p>
        </p:txBody>
      </p:sp>
      <p:sp>
        <p:nvSpPr>
          <p:cNvPr id="107" name="object 107"/>
          <p:cNvSpPr/>
          <p:nvPr/>
        </p:nvSpPr>
        <p:spPr>
          <a:xfrm>
            <a:off x="5012563" y="1517307"/>
            <a:ext cx="283438" cy="266026"/>
          </a:xfrm>
          <a:prstGeom prst="rect">
            <a:avLst/>
          </a:prstGeom>
          <a:blipFill>
            <a:blip r:embed="rId4" cstate="print"/>
            <a:stretch>
              <a:fillRect/>
            </a:stretch>
          </a:blipFill>
        </p:spPr>
        <p:txBody>
          <a:bodyPr wrap="square" lIns="0" tIns="0" rIns="0" bIns="0" rtlCol="0"/>
          <a:lstStyle/>
          <a:p>
            <a:endParaRPr/>
          </a:p>
        </p:txBody>
      </p:sp>
      <p:sp>
        <p:nvSpPr>
          <p:cNvPr id="108" name="object 108"/>
          <p:cNvSpPr/>
          <p:nvPr/>
        </p:nvSpPr>
        <p:spPr>
          <a:xfrm>
            <a:off x="3311525" y="1882775"/>
            <a:ext cx="3175" cy="333375"/>
          </a:xfrm>
          <a:custGeom>
            <a:avLst/>
            <a:gdLst/>
            <a:ahLst/>
            <a:cxnLst/>
            <a:rect l="l" t="t" r="r" b="b"/>
            <a:pathLst>
              <a:path w="3175" h="333375">
                <a:moveTo>
                  <a:pt x="3175" y="0"/>
                </a:moveTo>
                <a:lnTo>
                  <a:pt x="0" y="333375"/>
                </a:lnTo>
              </a:path>
            </a:pathLst>
          </a:custGeom>
          <a:ln w="9525">
            <a:solidFill>
              <a:srgbClr val="163793"/>
            </a:solidFill>
          </a:ln>
        </p:spPr>
        <p:txBody>
          <a:bodyPr wrap="square" lIns="0" tIns="0" rIns="0" bIns="0" rtlCol="0"/>
          <a:lstStyle/>
          <a:p>
            <a:endParaRPr/>
          </a:p>
        </p:txBody>
      </p:sp>
      <p:sp>
        <p:nvSpPr>
          <p:cNvPr id="109" name="object 109"/>
          <p:cNvSpPr/>
          <p:nvPr/>
        </p:nvSpPr>
        <p:spPr>
          <a:xfrm>
            <a:off x="4216400" y="1882775"/>
            <a:ext cx="3175" cy="333375"/>
          </a:xfrm>
          <a:custGeom>
            <a:avLst/>
            <a:gdLst/>
            <a:ahLst/>
            <a:cxnLst/>
            <a:rect l="l" t="t" r="r" b="b"/>
            <a:pathLst>
              <a:path w="3175" h="333375">
                <a:moveTo>
                  <a:pt x="3175" y="0"/>
                </a:moveTo>
                <a:lnTo>
                  <a:pt x="0" y="333375"/>
                </a:lnTo>
              </a:path>
            </a:pathLst>
          </a:custGeom>
          <a:ln w="9525">
            <a:solidFill>
              <a:srgbClr val="163793"/>
            </a:solidFill>
          </a:ln>
        </p:spPr>
        <p:txBody>
          <a:bodyPr wrap="square" lIns="0" tIns="0" rIns="0" bIns="0" rtlCol="0"/>
          <a:lstStyle/>
          <a:p>
            <a:endParaRPr/>
          </a:p>
        </p:txBody>
      </p:sp>
      <p:sp>
        <p:nvSpPr>
          <p:cNvPr id="110" name="object 110"/>
          <p:cNvSpPr/>
          <p:nvPr/>
        </p:nvSpPr>
        <p:spPr>
          <a:xfrm>
            <a:off x="5353050" y="1882775"/>
            <a:ext cx="3175" cy="333375"/>
          </a:xfrm>
          <a:custGeom>
            <a:avLst/>
            <a:gdLst/>
            <a:ahLst/>
            <a:cxnLst/>
            <a:rect l="l" t="t" r="r" b="b"/>
            <a:pathLst>
              <a:path w="3175" h="333375">
                <a:moveTo>
                  <a:pt x="3175" y="0"/>
                </a:moveTo>
                <a:lnTo>
                  <a:pt x="0" y="333375"/>
                </a:lnTo>
              </a:path>
            </a:pathLst>
          </a:custGeom>
          <a:ln w="9525">
            <a:solidFill>
              <a:srgbClr val="163793"/>
            </a:solidFill>
          </a:ln>
        </p:spPr>
        <p:txBody>
          <a:bodyPr wrap="square" lIns="0" tIns="0" rIns="0" bIns="0" rtlCol="0"/>
          <a:lstStyle/>
          <a:p>
            <a:endParaRPr/>
          </a:p>
        </p:txBody>
      </p:sp>
      <p:sp>
        <p:nvSpPr>
          <p:cNvPr id="111" name="object 111"/>
          <p:cNvSpPr/>
          <p:nvPr/>
        </p:nvSpPr>
        <p:spPr>
          <a:xfrm>
            <a:off x="4302125" y="2219325"/>
            <a:ext cx="127000" cy="476250"/>
          </a:xfrm>
          <a:custGeom>
            <a:avLst/>
            <a:gdLst/>
            <a:ahLst/>
            <a:cxnLst/>
            <a:rect l="l" t="t" r="r" b="b"/>
            <a:pathLst>
              <a:path w="127000" h="476250">
                <a:moveTo>
                  <a:pt x="0" y="476250"/>
                </a:moveTo>
                <a:lnTo>
                  <a:pt x="127000" y="476250"/>
                </a:lnTo>
                <a:lnTo>
                  <a:pt x="127000" y="0"/>
                </a:lnTo>
              </a:path>
            </a:pathLst>
          </a:custGeom>
          <a:ln w="9525">
            <a:solidFill>
              <a:srgbClr val="163793"/>
            </a:solidFill>
          </a:ln>
        </p:spPr>
        <p:txBody>
          <a:bodyPr wrap="square" lIns="0" tIns="0" rIns="0" bIns="0" rtlCol="0"/>
          <a:lstStyle/>
          <a:p>
            <a:endParaRPr/>
          </a:p>
        </p:txBody>
      </p:sp>
      <p:sp>
        <p:nvSpPr>
          <p:cNvPr id="112" name="object 112"/>
          <p:cNvSpPr/>
          <p:nvPr/>
        </p:nvSpPr>
        <p:spPr>
          <a:xfrm>
            <a:off x="3435350" y="2212975"/>
            <a:ext cx="127000" cy="476250"/>
          </a:xfrm>
          <a:custGeom>
            <a:avLst/>
            <a:gdLst/>
            <a:ahLst/>
            <a:cxnLst/>
            <a:rect l="l" t="t" r="r" b="b"/>
            <a:pathLst>
              <a:path w="127000" h="476250">
                <a:moveTo>
                  <a:pt x="0" y="476250"/>
                </a:moveTo>
                <a:lnTo>
                  <a:pt x="127000" y="476250"/>
                </a:lnTo>
                <a:lnTo>
                  <a:pt x="127000" y="0"/>
                </a:lnTo>
              </a:path>
            </a:pathLst>
          </a:custGeom>
          <a:ln w="9525">
            <a:solidFill>
              <a:srgbClr val="163793"/>
            </a:solidFill>
          </a:ln>
        </p:spPr>
        <p:txBody>
          <a:bodyPr wrap="square" lIns="0" tIns="0" rIns="0" bIns="0" rtlCol="0"/>
          <a:lstStyle/>
          <a:p>
            <a:endParaRPr/>
          </a:p>
        </p:txBody>
      </p:sp>
      <p:sp>
        <p:nvSpPr>
          <p:cNvPr id="113" name="object 113"/>
          <p:cNvSpPr/>
          <p:nvPr/>
        </p:nvSpPr>
        <p:spPr>
          <a:xfrm>
            <a:off x="5646801" y="1787588"/>
            <a:ext cx="955675" cy="700405"/>
          </a:xfrm>
          <a:custGeom>
            <a:avLst/>
            <a:gdLst/>
            <a:ahLst/>
            <a:cxnLst/>
            <a:rect l="l" t="t" r="r" b="b"/>
            <a:pathLst>
              <a:path w="955675" h="700405">
                <a:moveTo>
                  <a:pt x="0" y="700087"/>
                </a:moveTo>
                <a:lnTo>
                  <a:pt x="955675" y="700087"/>
                </a:lnTo>
                <a:lnTo>
                  <a:pt x="955675" y="0"/>
                </a:lnTo>
                <a:lnTo>
                  <a:pt x="0" y="0"/>
                </a:lnTo>
                <a:lnTo>
                  <a:pt x="0" y="700087"/>
                </a:lnTo>
                <a:close/>
              </a:path>
            </a:pathLst>
          </a:custGeom>
          <a:ln w="9525">
            <a:solidFill>
              <a:srgbClr val="163793"/>
            </a:solidFill>
            <a:prstDash val="dash"/>
          </a:ln>
        </p:spPr>
        <p:txBody>
          <a:bodyPr wrap="square" lIns="0" tIns="0" rIns="0" bIns="0" rtlCol="0"/>
          <a:lstStyle/>
          <a:p>
            <a:endParaRPr/>
          </a:p>
        </p:txBody>
      </p:sp>
      <p:sp>
        <p:nvSpPr>
          <p:cNvPr id="114" name="object 114"/>
          <p:cNvSpPr txBox="1"/>
          <p:nvPr/>
        </p:nvSpPr>
        <p:spPr>
          <a:xfrm>
            <a:off x="4410202" y="1260911"/>
            <a:ext cx="2132330" cy="694690"/>
          </a:xfrm>
          <a:prstGeom prst="rect">
            <a:avLst/>
          </a:prstGeom>
        </p:spPr>
        <p:txBody>
          <a:bodyPr vert="horz" wrap="square" lIns="0" tIns="0" rIns="0" bIns="0" rtlCol="0">
            <a:spAutoFit/>
          </a:bodyPr>
          <a:lstStyle/>
          <a:p>
            <a:pPr marL="1302385">
              <a:lnSpc>
                <a:spcPct val="100000"/>
              </a:lnSpc>
            </a:pPr>
            <a:r>
              <a:rPr sz="1600" b="1" spc="-5" dirty="0">
                <a:solidFill>
                  <a:srgbClr val="163793"/>
                </a:solidFill>
                <a:latin typeface="宋体"/>
                <a:cs typeface="宋体"/>
              </a:rPr>
              <a:t>电缆头端</a:t>
            </a:r>
            <a:endParaRPr sz="1600">
              <a:latin typeface="宋体"/>
              <a:cs typeface="宋体"/>
            </a:endParaRPr>
          </a:p>
          <a:p>
            <a:pPr marL="12700">
              <a:lnSpc>
                <a:spcPct val="100000"/>
              </a:lnSpc>
              <a:spcBef>
                <a:spcPts val="720"/>
              </a:spcBef>
            </a:pPr>
            <a:r>
              <a:rPr sz="2400" b="1" dirty="0">
                <a:solidFill>
                  <a:srgbClr val="959595"/>
                </a:solidFill>
                <a:latin typeface="Arial"/>
                <a:cs typeface="Arial"/>
              </a:rPr>
              <a:t>…</a:t>
            </a:r>
            <a:endParaRPr sz="2400">
              <a:latin typeface="Arial"/>
              <a:cs typeface="Arial"/>
            </a:endParaRPr>
          </a:p>
        </p:txBody>
      </p:sp>
      <p:sp>
        <p:nvSpPr>
          <p:cNvPr id="115" name="object 115"/>
          <p:cNvSpPr/>
          <p:nvPr/>
        </p:nvSpPr>
        <p:spPr>
          <a:xfrm>
            <a:off x="5903976" y="1970151"/>
            <a:ext cx="330200" cy="454025"/>
          </a:xfrm>
          <a:prstGeom prst="rect">
            <a:avLst/>
          </a:prstGeom>
          <a:blipFill>
            <a:blip r:embed="rId5" cstate="print"/>
            <a:stretch>
              <a:fillRect/>
            </a:stretch>
          </a:blipFill>
        </p:spPr>
        <p:txBody>
          <a:bodyPr wrap="square" lIns="0" tIns="0" rIns="0" bIns="0" rtlCol="0"/>
          <a:lstStyle/>
          <a:p>
            <a:endParaRPr/>
          </a:p>
        </p:txBody>
      </p:sp>
      <p:sp>
        <p:nvSpPr>
          <p:cNvPr id="116" name="object 116"/>
          <p:cNvSpPr/>
          <p:nvPr/>
        </p:nvSpPr>
        <p:spPr>
          <a:xfrm>
            <a:off x="5903976" y="1970151"/>
            <a:ext cx="330200" cy="454025"/>
          </a:xfrm>
          <a:custGeom>
            <a:avLst/>
            <a:gdLst/>
            <a:ahLst/>
            <a:cxnLst/>
            <a:rect l="l" t="t" r="r" b="b"/>
            <a:pathLst>
              <a:path w="330200" h="454025">
                <a:moveTo>
                  <a:pt x="0" y="454025"/>
                </a:moveTo>
                <a:lnTo>
                  <a:pt x="3048" y="1015"/>
                </a:lnTo>
                <a:lnTo>
                  <a:pt x="76835" y="0"/>
                </a:lnTo>
                <a:lnTo>
                  <a:pt x="263651" y="122300"/>
                </a:lnTo>
                <a:lnTo>
                  <a:pt x="330200" y="126619"/>
                </a:lnTo>
                <a:lnTo>
                  <a:pt x="330200" y="339344"/>
                </a:lnTo>
                <a:lnTo>
                  <a:pt x="255397" y="339344"/>
                </a:lnTo>
                <a:lnTo>
                  <a:pt x="76835" y="454025"/>
                </a:lnTo>
                <a:lnTo>
                  <a:pt x="0" y="454025"/>
                </a:lnTo>
                <a:close/>
              </a:path>
            </a:pathLst>
          </a:custGeom>
          <a:ln w="9525">
            <a:solidFill>
              <a:srgbClr val="163793"/>
            </a:solidFill>
          </a:ln>
        </p:spPr>
        <p:txBody>
          <a:bodyPr wrap="square" lIns="0" tIns="0" rIns="0" bIns="0" rtlCol="0"/>
          <a:lstStyle/>
          <a:p>
            <a:endParaRPr/>
          </a:p>
        </p:txBody>
      </p:sp>
      <p:sp>
        <p:nvSpPr>
          <p:cNvPr id="117" name="object 117"/>
          <p:cNvSpPr/>
          <p:nvPr/>
        </p:nvSpPr>
        <p:spPr>
          <a:xfrm>
            <a:off x="5905500" y="1905000"/>
            <a:ext cx="367030" cy="406400"/>
          </a:xfrm>
          <a:custGeom>
            <a:avLst/>
            <a:gdLst/>
            <a:ahLst/>
            <a:cxnLst/>
            <a:rect l="l" t="t" r="r" b="b"/>
            <a:pathLst>
              <a:path w="367029" h="406400">
                <a:moveTo>
                  <a:pt x="109092" y="0"/>
                </a:moveTo>
                <a:lnTo>
                  <a:pt x="33274" y="0"/>
                </a:lnTo>
                <a:lnTo>
                  <a:pt x="0" y="65024"/>
                </a:lnTo>
                <a:lnTo>
                  <a:pt x="77850" y="66039"/>
                </a:lnTo>
                <a:lnTo>
                  <a:pt x="263905" y="190500"/>
                </a:lnTo>
                <a:lnTo>
                  <a:pt x="327278" y="190500"/>
                </a:lnTo>
                <a:lnTo>
                  <a:pt x="330326" y="406400"/>
                </a:lnTo>
                <a:lnTo>
                  <a:pt x="366775" y="346963"/>
                </a:lnTo>
                <a:lnTo>
                  <a:pt x="366775" y="124460"/>
                </a:lnTo>
                <a:lnTo>
                  <a:pt x="286765" y="124460"/>
                </a:lnTo>
                <a:lnTo>
                  <a:pt x="109092" y="0"/>
                </a:lnTo>
                <a:close/>
              </a:path>
            </a:pathLst>
          </a:custGeom>
          <a:solidFill>
            <a:srgbClr val="FFFF99"/>
          </a:solidFill>
        </p:spPr>
        <p:txBody>
          <a:bodyPr wrap="square" lIns="0" tIns="0" rIns="0" bIns="0" rtlCol="0"/>
          <a:lstStyle/>
          <a:p>
            <a:endParaRPr/>
          </a:p>
        </p:txBody>
      </p:sp>
      <p:sp>
        <p:nvSpPr>
          <p:cNvPr id="118" name="object 118"/>
          <p:cNvSpPr/>
          <p:nvPr/>
        </p:nvSpPr>
        <p:spPr>
          <a:xfrm>
            <a:off x="5905500" y="1905000"/>
            <a:ext cx="367030" cy="406400"/>
          </a:xfrm>
          <a:custGeom>
            <a:avLst/>
            <a:gdLst/>
            <a:ahLst/>
            <a:cxnLst/>
            <a:rect l="l" t="t" r="r" b="b"/>
            <a:pathLst>
              <a:path w="367029" h="406400">
                <a:moveTo>
                  <a:pt x="0" y="65024"/>
                </a:moveTo>
                <a:lnTo>
                  <a:pt x="33274" y="0"/>
                </a:lnTo>
                <a:lnTo>
                  <a:pt x="109092" y="0"/>
                </a:lnTo>
                <a:lnTo>
                  <a:pt x="286765" y="124460"/>
                </a:lnTo>
                <a:lnTo>
                  <a:pt x="366775" y="124460"/>
                </a:lnTo>
                <a:lnTo>
                  <a:pt x="366775" y="346963"/>
                </a:lnTo>
                <a:lnTo>
                  <a:pt x="330326" y="406400"/>
                </a:lnTo>
                <a:lnTo>
                  <a:pt x="327278" y="190500"/>
                </a:lnTo>
                <a:lnTo>
                  <a:pt x="263905" y="190500"/>
                </a:lnTo>
                <a:lnTo>
                  <a:pt x="77850" y="66039"/>
                </a:lnTo>
                <a:lnTo>
                  <a:pt x="0" y="65024"/>
                </a:lnTo>
                <a:close/>
              </a:path>
            </a:pathLst>
          </a:custGeom>
          <a:ln w="9525">
            <a:solidFill>
              <a:srgbClr val="163793"/>
            </a:solidFill>
          </a:ln>
        </p:spPr>
        <p:txBody>
          <a:bodyPr wrap="square" lIns="0" tIns="0" rIns="0" bIns="0" rtlCol="0"/>
          <a:lstStyle/>
          <a:p>
            <a:endParaRPr/>
          </a:p>
        </p:txBody>
      </p:sp>
      <p:sp>
        <p:nvSpPr>
          <p:cNvPr id="119" name="object 119"/>
          <p:cNvSpPr/>
          <p:nvPr/>
        </p:nvSpPr>
        <p:spPr>
          <a:xfrm>
            <a:off x="6231001" y="2028825"/>
            <a:ext cx="34925" cy="68580"/>
          </a:xfrm>
          <a:custGeom>
            <a:avLst/>
            <a:gdLst/>
            <a:ahLst/>
            <a:cxnLst/>
            <a:rect l="l" t="t" r="r" b="b"/>
            <a:pathLst>
              <a:path w="34925" h="68580">
                <a:moveTo>
                  <a:pt x="34925" y="0"/>
                </a:moveTo>
                <a:lnTo>
                  <a:pt x="0" y="68325"/>
                </a:lnTo>
              </a:path>
            </a:pathLst>
          </a:custGeom>
          <a:ln w="9525">
            <a:solidFill>
              <a:srgbClr val="163793"/>
            </a:solidFill>
          </a:ln>
        </p:spPr>
        <p:txBody>
          <a:bodyPr wrap="square" lIns="0" tIns="0" rIns="0" bIns="0" rtlCol="0"/>
          <a:lstStyle/>
          <a:p>
            <a:endParaRPr/>
          </a:p>
        </p:txBody>
      </p:sp>
      <p:sp>
        <p:nvSpPr>
          <p:cNvPr id="120" name="object 120"/>
          <p:cNvSpPr/>
          <p:nvPr/>
        </p:nvSpPr>
        <p:spPr>
          <a:xfrm>
            <a:off x="5932423" y="2162175"/>
            <a:ext cx="268605" cy="76200"/>
          </a:xfrm>
          <a:custGeom>
            <a:avLst/>
            <a:gdLst/>
            <a:ahLst/>
            <a:cxnLst/>
            <a:rect l="l" t="t" r="r" b="b"/>
            <a:pathLst>
              <a:path w="268604" h="76200">
                <a:moveTo>
                  <a:pt x="192150" y="0"/>
                </a:moveTo>
                <a:lnTo>
                  <a:pt x="192150" y="76200"/>
                </a:lnTo>
                <a:lnTo>
                  <a:pt x="258952" y="42799"/>
                </a:lnTo>
                <a:lnTo>
                  <a:pt x="204850" y="42799"/>
                </a:lnTo>
                <a:lnTo>
                  <a:pt x="204850" y="33274"/>
                </a:lnTo>
                <a:lnTo>
                  <a:pt x="258699" y="33274"/>
                </a:lnTo>
                <a:lnTo>
                  <a:pt x="192150" y="0"/>
                </a:lnTo>
                <a:close/>
              </a:path>
              <a:path w="268604" h="76200">
                <a:moveTo>
                  <a:pt x="192150" y="33274"/>
                </a:moveTo>
                <a:lnTo>
                  <a:pt x="0" y="33274"/>
                </a:lnTo>
                <a:lnTo>
                  <a:pt x="0" y="42799"/>
                </a:lnTo>
                <a:lnTo>
                  <a:pt x="192150" y="42799"/>
                </a:lnTo>
                <a:lnTo>
                  <a:pt x="192150" y="33274"/>
                </a:lnTo>
                <a:close/>
              </a:path>
              <a:path w="268604" h="76200">
                <a:moveTo>
                  <a:pt x="258699" y="33274"/>
                </a:moveTo>
                <a:lnTo>
                  <a:pt x="204850" y="33274"/>
                </a:lnTo>
                <a:lnTo>
                  <a:pt x="204850" y="42799"/>
                </a:lnTo>
                <a:lnTo>
                  <a:pt x="258952" y="42799"/>
                </a:lnTo>
                <a:lnTo>
                  <a:pt x="268350" y="38100"/>
                </a:lnTo>
                <a:lnTo>
                  <a:pt x="258699" y="33274"/>
                </a:lnTo>
                <a:close/>
              </a:path>
            </a:pathLst>
          </a:custGeom>
          <a:solidFill>
            <a:srgbClr val="163793"/>
          </a:solidFill>
        </p:spPr>
        <p:txBody>
          <a:bodyPr wrap="square" lIns="0" tIns="0" rIns="0" bIns="0" rtlCol="0"/>
          <a:lstStyle/>
          <a:p>
            <a:endParaRPr/>
          </a:p>
        </p:txBody>
      </p:sp>
      <p:sp>
        <p:nvSpPr>
          <p:cNvPr id="121" name="object 121"/>
          <p:cNvSpPr/>
          <p:nvPr/>
        </p:nvSpPr>
        <p:spPr>
          <a:xfrm>
            <a:off x="5926073" y="2019300"/>
            <a:ext cx="274955" cy="147320"/>
          </a:xfrm>
          <a:custGeom>
            <a:avLst/>
            <a:gdLst/>
            <a:ahLst/>
            <a:cxnLst/>
            <a:rect l="l" t="t" r="r" b="b"/>
            <a:pathLst>
              <a:path w="274954" h="147319">
                <a:moveTo>
                  <a:pt x="199495" y="108462"/>
                </a:moveTo>
                <a:lnTo>
                  <a:pt x="193675" y="146812"/>
                </a:lnTo>
                <a:lnTo>
                  <a:pt x="274700" y="120650"/>
                </a:lnTo>
                <a:lnTo>
                  <a:pt x="266788" y="115062"/>
                </a:lnTo>
                <a:lnTo>
                  <a:pt x="209296" y="115062"/>
                </a:lnTo>
                <a:lnTo>
                  <a:pt x="199495" y="108462"/>
                </a:lnTo>
                <a:close/>
              </a:path>
              <a:path w="274954" h="147319">
                <a:moveTo>
                  <a:pt x="201091" y="97945"/>
                </a:moveTo>
                <a:lnTo>
                  <a:pt x="199495" y="108462"/>
                </a:lnTo>
                <a:lnTo>
                  <a:pt x="209296" y="115062"/>
                </a:lnTo>
                <a:lnTo>
                  <a:pt x="214629" y="107061"/>
                </a:lnTo>
                <a:lnTo>
                  <a:pt x="201091" y="97945"/>
                </a:lnTo>
                <a:close/>
              </a:path>
              <a:path w="274954" h="147319">
                <a:moveTo>
                  <a:pt x="205104" y="71500"/>
                </a:moveTo>
                <a:lnTo>
                  <a:pt x="201091" y="97945"/>
                </a:lnTo>
                <a:lnTo>
                  <a:pt x="214629" y="107061"/>
                </a:lnTo>
                <a:lnTo>
                  <a:pt x="209296" y="115062"/>
                </a:lnTo>
                <a:lnTo>
                  <a:pt x="266788" y="115062"/>
                </a:lnTo>
                <a:lnTo>
                  <a:pt x="205104" y="71500"/>
                </a:lnTo>
                <a:close/>
              </a:path>
              <a:path w="274954" h="147319">
                <a:moveTo>
                  <a:pt x="51435" y="8762"/>
                </a:moveTo>
                <a:lnTo>
                  <a:pt x="199495" y="108462"/>
                </a:lnTo>
                <a:lnTo>
                  <a:pt x="201091" y="97945"/>
                </a:lnTo>
                <a:lnTo>
                  <a:pt x="69775" y="9525"/>
                </a:lnTo>
                <a:lnTo>
                  <a:pt x="54101" y="9525"/>
                </a:lnTo>
                <a:lnTo>
                  <a:pt x="51435" y="8762"/>
                </a:lnTo>
                <a:close/>
              </a:path>
              <a:path w="274954" h="147319">
                <a:moveTo>
                  <a:pt x="55117" y="0"/>
                </a:moveTo>
                <a:lnTo>
                  <a:pt x="0" y="0"/>
                </a:lnTo>
                <a:lnTo>
                  <a:pt x="0" y="9525"/>
                </a:lnTo>
                <a:lnTo>
                  <a:pt x="52566" y="9525"/>
                </a:lnTo>
                <a:lnTo>
                  <a:pt x="51435" y="8762"/>
                </a:lnTo>
                <a:lnTo>
                  <a:pt x="68644" y="8762"/>
                </a:lnTo>
                <a:lnTo>
                  <a:pt x="56006" y="253"/>
                </a:lnTo>
                <a:lnTo>
                  <a:pt x="55117" y="0"/>
                </a:lnTo>
                <a:close/>
              </a:path>
              <a:path w="274954" h="147319">
                <a:moveTo>
                  <a:pt x="68644" y="8762"/>
                </a:moveTo>
                <a:lnTo>
                  <a:pt x="51435" y="8762"/>
                </a:lnTo>
                <a:lnTo>
                  <a:pt x="54101" y="9525"/>
                </a:lnTo>
                <a:lnTo>
                  <a:pt x="69775" y="9525"/>
                </a:lnTo>
                <a:lnTo>
                  <a:pt x="68644" y="8762"/>
                </a:lnTo>
                <a:close/>
              </a:path>
            </a:pathLst>
          </a:custGeom>
          <a:solidFill>
            <a:srgbClr val="163793"/>
          </a:solidFill>
        </p:spPr>
        <p:txBody>
          <a:bodyPr wrap="square" lIns="0" tIns="0" rIns="0" bIns="0" rtlCol="0"/>
          <a:lstStyle/>
          <a:p>
            <a:endParaRPr/>
          </a:p>
        </p:txBody>
      </p:sp>
      <p:sp>
        <p:nvSpPr>
          <p:cNvPr id="122" name="object 122"/>
          <p:cNvSpPr/>
          <p:nvPr/>
        </p:nvSpPr>
        <p:spPr>
          <a:xfrm>
            <a:off x="5926073" y="2234310"/>
            <a:ext cx="274955" cy="145415"/>
          </a:xfrm>
          <a:custGeom>
            <a:avLst/>
            <a:gdLst/>
            <a:ahLst/>
            <a:cxnLst/>
            <a:rect l="l" t="t" r="r" b="b"/>
            <a:pathLst>
              <a:path w="274954" h="145414">
                <a:moveTo>
                  <a:pt x="52898" y="135762"/>
                </a:moveTo>
                <a:lnTo>
                  <a:pt x="0" y="135762"/>
                </a:lnTo>
                <a:lnTo>
                  <a:pt x="0" y="145287"/>
                </a:lnTo>
                <a:lnTo>
                  <a:pt x="55117" y="145287"/>
                </a:lnTo>
                <a:lnTo>
                  <a:pt x="56006" y="145034"/>
                </a:lnTo>
                <a:lnTo>
                  <a:pt x="68625" y="136651"/>
                </a:lnTo>
                <a:lnTo>
                  <a:pt x="51562" y="136651"/>
                </a:lnTo>
                <a:lnTo>
                  <a:pt x="52898" y="135762"/>
                </a:lnTo>
                <a:close/>
              </a:path>
              <a:path w="274954" h="145414">
                <a:moveTo>
                  <a:pt x="199425" y="38314"/>
                </a:moveTo>
                <a:lnTo>
                  <a:pt x="51562" y="136651"/>
                </a:lnTo>
                <a:lnTo>
                  <a:pt x="54101" y="135762"/>
                </a:lnTo>
                <a:lnTo>
                  <a:pt x="69963" y="135762"/>
                </a:lnTo>
                <a:lnTo>
                  <a:pt x="200988" y="48728"/>
                </a:lnTo>
                <a:lnTo>
                  <a:pt x="199425" y="38314"/>
                </a:lnTo>
                <a:close/>
              </a:path>
              <a:path w="274954" h="145414">
                <a:moveTo>
                  <a:pt x="69963" y="135762"/>
                </a:moveTo>
                <a:lnTo>
                  <a:pt x="54101" y="135762"/>
                </a:lnTo>
                <a:lnTo>
                  <a:pt x="51562" y="136651"/>
                </a:lnTo>
                <a:lnTo>
                  <a:pt x="68625" y="136651"/>
                </a:lnTo>
                <a:lnTo>
                  <a:pt x="69963" y="135762"/>
                </a:lnTo>
                <a:close/>
              </a:path>
              <a:path w="274954" h="145414">
                <a:moveTo>
                  <a:pt x="266933" y="31750"/>
                </a:moveTo>
                <a:lnTo>
                  <a:pt x="209296" y="31750"/>
                </a:lnTo>
                <a:lnTo>
                  <a:pt x="214502" y="39750"/>
                </a:lnTo>
                <a:lnTo>
                  <a:pt x="200988" y="48728"/>
                </a:lnTo>
                <a:lnTo>
                  <a:pt x="204977" y="75311"/>
                </a:lnTo>
                <a:lnTo>
                  <a:pt x="266933" y="31750"/>
                </a:lnTo>
                <a:close/>
              </a:path>
              <a:path w="274954" h="145414">
                <a:moveTo>
                  <a:pt x="209296" y="31750"/>
                </a:moveTo>
                <a:lnTo>
                  <a:pt x="199425" y="38314"/>
                </a:lnTo>
                <a:lnTo>
                  <a:pt x="200988" y="48728"/>
                </a:lnTo>
                <a:lnTo>
                  <a:pt x="214502" y="39750"/>
                </a:lnTo>
                <a:lnTo>
                  <a:pt x="209296" y="31750"/>
                </a:lnTo>
                <a:close/>
              </a:path>
              <a:path w="274954" h="145414">
                <a:moveTo>
                  <a:pt x="193675" y="0"/>
                </a:moveTo>
                <a:lnTo>
                  <a:pt x="199425" y="38314"/>
                </a:lnTo>
                <a:lnTo>
                  <a:pt x="209296" y="31750"/>
                </a:lnTo>
                <a:lnTo>
                  <a:pt x="266933" y="31750"/>
                </a:lnTo>
                <a:lnTo>
                  <a:pt x="274700" y="26288"/>
                </a:lnTo>
                <a:lnTo>
                  <a:pt x="193675" y="0"/>
                </a:lnTo>
                <a:close/>
              </a:path>
            </a:pathLst>
          </a:custGeom>
          <a:solidFill>
            <a:srgbClr val="163793"/>
          </a:solidFill>
        </p:spPr>
        <p:txBody>
          <a:bodyPr wrap="square" lIns="0" tIns="0" rIns="0" bIns="0" rtlCol="0"/>
          <a:lstStyle/>
          <a:p>
            <a:endParaRPr/>
          </a:p>
        </p:txBody>
      </p:sp>
      <p:sp>
        <p:nvSpPr>
          <p:cNvPr id="123" name="object 123"/>
          <p:cNvSpPr/>
          <p:nvPr/>
        </p:nvSpPr>
        <p:spPr>
          <a:xfrm>
            <a:off x="5507101" y="1524000"/>
            <a:ext cx="1206500" cy="262255"/>
          </a:xfrm>
          <a:custGeom>
            <a:avLst/>
            <a:gdLst/>
            <a:ahLst/>
            <a:cxnLst/>
            <a:rect l="l" t="t" r="r" b="b"/>
            <a:pathLst>
              <a:path w="1206500" h="262255">
                <a:moveTo>
                  <a:pt x="0" y="262000"/>
                </a:moveTo>
                <a:lnTo>
                  <a:pt x="603250" y="0"/>
                </a:lnTo>
                <a:lnTo>
                  <a:pt x="1206500" y="262000"/>
                </a:lnTo>
                <a:lnTo>
                  <a:pt x="0" y="262000"/>
                </a:lnTo>
                <a:close/>
              </a:path>
            </a:pathLst>
          </a:custGeom>
          <a:ln w="9525">
            <a:solidFill>
              <a:srgbClr val="163793"/>
            </a:solidFill>
            <a:prstDash val="dash"/>
          </a:ln>
        </p:spPr>
        <p:txBody>
          <a:bodyPr wrap="square" lIns="0" tIns="0" rIns="0" bIns="0" rtlCol="0"/>
          <a:lstStyle/>
          <a:p>
            <a:endParaRPr/>
          </a:p>
        </p:txBody>
      </p:sp>
      <p:sp>
        <p:nvSpPr>
          <p:cNvPr id="124" name="object 124"/>
          <p:cNvSpPr/>
          <p:nvPr/>
        </p:nvSpPr>
        <p:spPr>
          <a:xfrm>
            <a:off x="3413505" y="3642995"/>
            <a:ext cx="212090" cy="467359"/>
          </a:xfrm>
          <a:custGeom>
            <a:avLst/>
            <a:gdLst/>
            <a:ahLst/>
            <a:cxnLst/>
            <a:rect l="l" t="t" r="r" b="b"/>
            <a:pathLst>
              <a:path w="212089" h="467360">
                <a:moveTo>
                  <a:pt x="0" y="382015"/>
                </a:moveTo>
                <a:lnTo>
                  <a:pt x="4445" y="466978"/>
                </a:lnTo>
                <a:lnTo>
                  <a:pt x="69850" y="412495"/>
                </a:lnTo>
                <a:lnTo>
                  <a:pt x="65775" y="410717"/>
                </a:lnTo>
                <a:lnTo>
                  <a:pt x="34163" y="410717"/>
                </a:lnTo>
                <a:lnTo>
                  <a:pt x="25400" y="406907"/>
                </a:lnTo>
                <a:lnTo>
                  <a:pt x="30467" y="395310"/>
                </a:lnTo>
                <a:lnTo>
                  <a:pt x="0" y="382015"/>
                </a:lnTo>
                <a:close/>
              </a:path>
              <a:path w="212089" h="467360">
                <a:moveTo>
                  <a:pt x="30467" y="395310"/>
                </a:moveTo>
                <a:lnTo>
                  <a:pt x="25400" y="406907"/>
                </a:lnTo>
                <a:lnTo>
                  <a:pt x="34163" y="410717"/>
                </a:lnTo>
                <a:lnTo>
                  <a:pt x="39225" y="399132"/>
                </a:lnTo>
                <a:lnTo>
                  <a:pt x="30467" y="395310"/>
                </a:lnTo>
                <a:close/>
              </a:path>
              <a:path w="212089" h="467360">
                <a:moveTo>
                  <a:pt x="39225" y="399132"/>
                </a:moveTo>
                <a:lnTo>
                  <a:pt x="34163" y="410717"/>
                </a:lnTo>
                <a:lnTo>
                  <a:pt x="65775" y="410717"/>
                </a:lnTo>
                <a:lnTo>
                  <a:pt x="39225" y="399132"/>
                </a:lnTo>
                <a:close/>
              </a:path>
              <a:path w="212089" h="467360">
                <a:moveTo>
                  <a:pt x="203200" y="0"/>
                </a:moveTo>
                <a:lnTo>
                  <a:pt x="30467" y="395310"/>
                </a:lnTo>
                <a:lnTo>
                  <a:pt x="39225" y="399132"/>
                </a:lnTo>
                <a:lnTo>
                  <a:pt x="211963" y="3809"/>
                </a:lnTo>
                <a:lnTo>
                  <a:pt x="203200" y="0"/>
                </a:lnTo>
                <a:close/>
              </a:path>
            </a:pathLst>
          </a:custGeom>
          <a:solidFill>
            <a:srgbClr val="163793"/>
          </a:solidFill>
        </p:spPr>
        <p:txBody>
          <a:bodyPr wrap="square" lIns="0" tIns="0" rIns="0" bIns="0" rtlCol="0"/>
          <a:lstStyle/>
          <a:p>
            <a:endParaRPr/>
          </a:p>
        </p:txBody>
      </p:sp>
      <p:sp>
        <p:nvSpPr>
          <p:cNvPr id="125" name="object 125"/>
          <p:cNvSpPr/>
          <p:nvPr/>
        </p:nvSpPr>
        <p:spPr>
          <a:xfrm>
            <a:off x="3492393" y="3186048"/>
            <a:ext cx="876935" cy="422275"/>
          </a:xfrm>
          <a:custGeom>
            <a:avLst/>
            <a:gdLst/>
            <a:ahLst/>
            <a:cxnLst/>
            <a:rect l="l" t="t" r="r" b="b"/>
            <a:pathLst>
              <a:path w="876935" h="422275">
                <a:moveTo>
                  <a:pt x="107" y="419100"/>
                </a:moveTo>
                <a:lnTo>
                  <a:pt x="71" y="404932"/>
                </a:lnTo>
                <a:lnTo>
                  <a:pt x="11" y="387486"/>
                </a:lnTo>
                <a:lnTo>
                  <a:pt x="0" y="367197"/>
                </a:lnTo>
                <a:lnTo>
                  <a:pt x="404" y="319831"/>
                </a:lnTo>
                <a:lnTo>
                  <a:pt x="1857" y="266322"/>
                </a:lnTo>
                <a:lnTo>
                  <a:pt x="4929" y="210156"/>
                </a:lnTo>
                <a:lnTo>
                  <a:pt x="10191" y="154818"/>
                </a:lnTo>
                <a:lnTo>
                  <a:pt x="18216" y="103795"/>
                </a:lnTo>
                <a:lnTo>
                  <a:pt x="29575" y="60573"/>
                </a:lnTo>
                <a:lnTo>
                  <a:pt x="54113" y="17992"/>
                </a:lnTo>
                <a:lnTo>
                  <a:pt x="76307" y="9525"/>
                </a:lnTo>
                <a:lnTo>
                  <a:pt x="87991" y="12087"/>
                </a:lnTo>
                <a:lnTo>
                  <a:pt x="110851" y="51231"/>
                </a:lnTo>
                <a:lnTo>
                  <a:pt x="118312" y="97278"/>
                </a:lnTo>
                <a:lnTo>
                  <a:pt x="121773" y="153441"/>
                </a:lnTo>
                <a:lnTo>
                  <a:pt x="123138" y="214709"/>
                </a:lnTo>
                <a:lnTo>
                  <a:pt x="123630" y="245692"/>
                </a:lnTo>
                <a:lnTo>
                  <a:pt x="124313" y="276072"/>
                </a:lnTo>
                <a:lnTo>
                  <a:pt x="127202" y="332520"/>
                </a:lnTo>
                <a:lnTo>
                  <a:pt x="133711" y="379044"/>
                </a:lnTo>
                <a:lnTo>
                  <a:pt x="154428" y="419259"/>
                </a:lnTo>
                <a:lnTo>
                  <a:pt x="165207" y="422275"/>
                </a:lnTo>
                <a:lnTo>
                  <a:pt x="176169" y="419213"/>
                </a:lnTo>
                <a:lnTo>
                  <a:pt x="199268" y="378358"/>
                </a:lnTo>
                <a:lnTo>
                  <a:pt x="208441" y="331063"/>
                </a:lnTo>
                <a:lnTo>
                  <a:pt x="214432" y="273634"/>
                </a:lnTo>
                <a:lnTo>
                  <a:pt x="218785" y="211137"/>
                </a:lnTo>
                <a:lnTo>
                  <a:pt x="220829" y="179572"/>
                </a:lnTo>
                <a:lnTo>
                  <a:pt x="223042" y="148640"/>
                </a:lnTo>
                <a:lnTo>
                  <a:pt x="228748" y="91211"/>
                </a:lnTo>
                <a:lnTo>
                  <a:pt x="237444" y="43916"/>
                </a:lnTo>
                <a:lnTo>
                  <a:pt x="259472" y="3061"/>
                </a:lnTo>
                <a:lnTo>
                  <a:pt x="269982" y="0"/>
                </a:lnTo>
                <a:lnTo>
                  <a:pt x="280421" y="3061"/>
                </a:lnTo>
                <a:lnTo>
                  <a:pt x="301452" y="43891"/>
                </a:lnTo>
                <a:lnTo>
                  <a:pt x="308901" y="91125"/>
                </a:lnTo>
                <a:lnTo>
                  <a:pt x="312958" y="148437"/>
                </a:lnTo>
                <a:lnTo>
                  <a:pt x="315225" y="210740"/>
                </a:lnTo>
                <a:lnTo>
                  <a:pt x="316187" y="242174"/>
                </a:lnTo>
                <a:lnTo>
                  <a:pt x="317302" y="272948"/>
                </a:lnTo>
                <a:lnTo>
                  <a:pt x="320788" y="329974"/>
                </a:lnTo>
                <a:lnTo>
                  <a:pt x="327284" y="376732"/>
                </a:lnTo>
                <a:lnTo>
                  <a:pt x="346172" y="416491"/>
                </a:lnTo>
                <a:lnTo>
                  <a:pt x="355707" y="419100"/>
                </a:lnTo>
                <a:lnTo>
                  <a:pt x="365355" y="415723"/>
                </a:lnTo>
                <a:lnTo>
                  <a:pt x="385729" y="375615"/>
                </a:lnTo>
                <a:lnTo>
                  <a:pt x="393883" y="329917"/>
                </a:lnTo>
                <a:lnTo>
                  <a:pt x="399293" y="274675"/>
                </a:lnTo>
                <a:lnTo>
                  <a:pt x="403332" y="214709"/>
                </a:lnTo>
                <a:lnTo>
                  <a:pt x="405265" y="184460"/>
                </a:lnTo>
                <a:lnTo>
                  <a:pt x="409818" y="126444"/>
                </a:lnTo>
                <a:lnTo>
                  <a:pt x="416429" y="75753"/>
                </a:lnTo>
                <a:lnTo>
                  <a:pt x="426468" y="37206"/>
                </a:lnTo>
                <a:lnTo>
                  <a:pt x="450957" y="12700"/>
                </a:lnTo>
                <a:lnTo>
                  <a:pt x="460607" y="15669"/>
                </a:lnTo>
                <a:lnTo>
                  <a:pt x="481056" y="55295"/>
                </a:lnTo>
                <a:lnTo>
                  <a:pt x="489390" y="101168"/>
                </a:lnTo>
                <a:lnTo>
                  <a:pt x="495153" y="156870"/>
                </a:lnTo>
                <a:lnTo>
                  <a:pt x="499772" y="217487"/>
                </a:lnTo>
                <a:lnTo>
                  <a:pt x="502100" y="248103"/>
                </a:lnTo>
                <a:lnTo>
                  <a:pt x="507684" y="306877"/>
                </a:lnTo>
                <a:lnTo>
                  <a:pt x="515697" y="358278"/>
                </a:lnTo>
                <a:lnTo>
                  <a:pt x="527567" y="397393"/>
                </a:lnTo>
                <a:lnTo>
                  <a:pt x="555732" y="422275"/>
                </a:lnTo>
                <a:lnTo>
                  <a:pt x="566283" y="419305"/>
                </a:lnTo>
                <a:lnTo>
                  <a:pt x="584078" y="379679"/>
                </a:lnTo>
                <a:lnTo>
                  <a:pt x="587393" y="333806"/>
                </a:lnTo>
                <a:lnTo>
                  <a:pt x="587386" y="306877"/>
                </a:lnTo>
                <a:lnTo>
                  <a:pt x="586669" y="278104"/>
                </a:lnTo>
                <a:lnTo>
                  <a:pt x="585543" y="248103"/>
                </a:lnTo>
                <a:lnTo>
                  <a:pt x="584307" y="217487"/>
                </a:lnTo>
                <a:lnTo>
                  <a:pt x="583261" y="186871"/>
                </a:lnTo>
                <a:lnTo>
                  <a:pt x="582706" y="156870"/>
                </a:lnTo>
                <a:lnTo>
                  <a:pt x="582942" y="128097"/>
                </a:lnTo>
                <a:lnTo>
                  <a:pt x="584269" y="101168"/>
                </a:lnTo>
                <a:lnTo>
                  <a:pt x="591393" y="55295"/>
                </a:lnTo>
                <a:lnTo>
                  <a:pt x="617761" y="15669"/>
                </a:lnTo>
                <a:lnTo>
                  <a:pt x="631932" y="12700"/>
                </a:lnTo>
                <a:lnTo>
                  <a:pt x="646286" y="15669"/>
                </a:lnTo>
                <a:lnTo>
                  <a:pt x="675086" y="55270"/>
                </a:lnTo>
                <a:lnTo>
                  <a:pt x="684995" y="101082"/>
                </a:lnTo>
                <a:lnTo>
                  <a:pt x="689894" y="156667"/>
                </a:lnTo>
                <a:lnTo>
                  <a:pt x="691860" y="217090"/>
                </a:lnTo>
                <a:lnTo>
                  <a:pt x="692391" y="247574"/>
                </a:lnTo>
                <a:lnTo>
                  <a:pt x="692968" y="277418"/>
                </a:lnTo>
                <a:lnTo>
                  <a:pt x="695295" y="332717"/>
                </a:lnTo>
                <a:lnTo>
                  <a:pt x="700918" y="378053"/>
                </a:lnTo>
                <a:lnTo>
                  <a:pt x="720074" y="416583"/>
                </a:lnTo>
                <a:lnTo>
                  <a:pt x="730357" y="419100"/>
                </a:lnTo>
                <a:lnTo>
                  <a:pt x="740522" y="415678"/>
                </a:lnTo>
                <a:lnTo>
                  <a:pt x="758017" y="374980"/>
                </a:lnTo>
                <a:lnTo>
                  <a:pt x="761561" y="328631"/>
                </a:lnTo>
                <a:lnTo>
                  <a:pt x="761711" y="301535"/>
                </a:lnTo>
                <a:lnTo>
                  <a:pt x="761141" y="272643"/>
                </a:lnTo>
                <a:lnTo>
                  <a:pt x="760125" y="242570"/>
                </a:lnTo>
                <a:lnTo>
                  <a:pt x="758932" y="211931"/>
                </a:lnTo>
                <a:lnTo>
                  <a:pt x="757834" y="181339"/>
                </a:lnTo>
                <a:lnTo>
                  <a:pt x="757103" y="151409"/>
                </a:lnTo>
                <a:lnTo>
                  <a:pt x="757010" y="122755"/>
                </a:lnTo>
                <a:lnTo>
                  <a:pt x="757827" y="95992"/>
                </a:lnTo>
                <a:lnTo>
                  <a:pt x="763275" y="50596"/>
                </a:lnTo>
                <a:lnTo>
                  <a:pt x="785056" y="12041"/>
                </a:lnTo>
                <a:lnTo>
                  <a:pt x="797032" y="9525"/>
                </a:lnTo>
                <a:lnTo>
                  <a:pt x="809529" y="12110"/>
                </a:lnTo>
                <a:lnTo>
                  <a:pt x="837900" y="42392"/>
                </a:lnTo>
                <a:lnTo>
                  <a:pt x="855042" y="99163"/>
                </a:lnTo>
                <a:lnTo>
                  <a:pt x="861786" y="147092"/>
                </a:lnTo>
                <a:lnTo>
                  <a:pt x="865873" y="199840"/>
                </a:lnTo>
                <a:lnTo>
                  <a:pt x="868236" y="254626"/>
                </a:lnTo>
                <a:lnTo>
                  <a:pt x="869809" y="308669"/>
                </a:lnTo>
                <a:lnTo>
                  <a:pt x="870590" y="334543"/>
                </a:lnTo>
                <a:lnTo>
                  <a:pt x="871524" y="359188"/>
                </a:lnTo>
                <a:lnTo>
                  <a:pt x="872727" y="382257"/>
                </a:lnTo>
                <a:lnTo>
                  <a:pt x="874316" y="403402"/>
                </a:lnTo>
                <a:lnTo>
                  <a:pt x="876407" y="422275"/>
                </a:lnTo>
              </a:path>
            </a:pathLst>
          </a:custGeom>
          <a:ln w="9525">
            <a:solidFill>
              <a:srgbClr val="163793"/>
            </a:solidFill>
          </a:ln>
        </p:spPr>
        <p:txBody>
          <a:bodyPr wrap="square" lIns="0" tIns="0" rIns="0" bIns="0" rtlCol="0"/>
          <a:lstStyle/>
          <a:p>
            <a:endParaRPr/>
          </a:p>
        </p:txBody>
      </p:sp>
      <p:sp>
        <p:nvSpPr>
          <p:cNvPr id="126" name="object 126"/>
          <p:cNvSpPr/>
          <p:nvPr/>
        </p:nvSpPr>
        <p:spPr>
          <a:xfrm>
            <a:off x="5036903" y="3192526"/>
            <a:ext cx="419734" cy="422275"/>
          </a:xfrm>
          <a:custGeom>
            <a:avLst/>
            <a:gdLst/>
            <a:ahLst/>
            <a:cxnLst/>
            <a:rect l="l" t="t" r="r" b="b"/>
            <a:pathLst>
              <a:path w="419735" h="422275">
                <a:moveTo>
                  <a:pt x="44" y="419100"/>
                </a:moveTo>
                <a:lnTo>
                  <a:pt x="27" y="404932"/>
                </a:lnTo>
                <a:lnTo>
                  <a:pt x="1" y="387486"/>
                </a:lnTo>
                <a:lnTo>
                  <a:pt x="0" y="367197"/>
                </a:lnTo>
                <a:lnTo>
                  <a:pt x="204" y="319831"/>
                </a:lnTo>
                <a:lnTo>
                  <a:pt x="914" y="266322"/>
                </a:lnTo>
                <a:lnTo>
                  <a:pt x="2401" y="210156"/>
                </a:lnTo>
                <a:lnTo>
                  <a:pt x="4936" y="154818"/>
                </a:lnTo>
                <a:lnTo>
                  <a:pt x="8793" y="103795"/>
                </a:lnTo>
                <a:lnTo>
                  <a:pt x="14242" y="60573"/>
                </a:lnTo>
                <a:lnTo>
                  <a:pt x="25998" y="17992"/>
                </a:lnTo>
                <a:lnTo>
                  <a:pt x="36620" y="9525"/>
                </a:lnTo>
                <a:lnTo>
                  <a:pt x="42211" y="12087"/>
                </a:lnTo>
                <a:lnTo>
                  <a:pt x="53151" y="51231"/>
                </a:lnTo>
                <a:lnTo>
                  <a:pt x="56723" y="97278"/>
                </a:lnTo>
                <a:lnTo>
                  <a:pt x="58380" y="153441"/>
                </a:lnTo>
                <a:lnTo>
                  <a:pt x="59035" y="214709"/>
                </a:lnTo>
                <a:lnTo>
                  <a:pt x="59271" y="245692"/>
                </a:lnTo>
                <a:lnTo>
                  <a:pt x="59599" y="276072"/>
                </a:lnTo>
                <a:lnTo>
                  <a:pt x="60982" y="332520"/>
                </a:lnTo>
                <a:lnTo>
                  <a:pt x="64096" y="379044"/>
                </a:lnTo>
                <a:lnTo>
                  <a:pt x="74008" y="419259"/>
                </a:lnTo>
                <a:lnTo>
                  <a:pt x="79165" y="422275"/>
                </a:lnTo>
                <a:lnTo>
                  <a:pt x="84408" y="419213"/>
                </a:lnTo>
                <a:lnTo>
                  <a:pt x="95452" y="378358"/>
                </a:lnTo>
                <a:lnTo>
                  <a:pt x="99834" y="331063"/>
                </a:lnTo>
                <a:lnTo>
                  <a:pt x="102693" y="273634"/>
                </a:lnTo>
                <a:lnTo>
                  <a:pt x="104771" y="211137"/>
                </a:lnTo>
                <a:lnTo>
                  <a:pt x="105748" y="179572"/>
                </a:lnTo>
                <a:lnTo>
                  <a:pt x="106807" y="148640"/>
                </a:lnTo>
                <a:lnTo>
                  <a:pt x="109541" y="91211"/>
                </a:lnTo>
                <a:lnTo>
                  <a:pt x="113713" y="43916"/>
                </a:lnTo>
                <a:lnTo>
                  <a:pt x="124285" y="3061"/>
                </a:lnTo>
                <a:lnTo>
                  <a:pt x="129330" y="0"/>
                </a:lnTo>
                <a:lnTo>
                  <a:pt x="134322" y="3061"/>
                </a:lnTo>
                <a:lnTo>
                  <a:pt x="144374" y="43891"/>
                </a:lnTo>
                <a:lnTo>
                  <a:pt x="147927" y="91125"/>
                </a:lnTo>
                <a:lnTo>
                  <a:pt x="149859" y="148437"/>
                </a:lnTo>
                <a:lnTo>
                  <a:pt x="150936" y="210740"/>
                </a:lnTo>
                <a:lnTo>
                  <a:pt x="151393" y="242174"/>
                </a:lnTo>
                <a:lnTo>
                  <a:pt x="151924" y="272948"/>
                </a:lnTo>
                <a:lnTo>
                  <a:pt x="153593" y="329974"/>
                </a:lnTo>
                <a:lnTo>
                  <a:pt x="156709" y="376732"/>
                </a:lnTo>
                <a:lnTo>
                  <a:pt x="165774" y="416491"/>
                </a:lnTo>
                <a:lnTo>
                  <a:pt x="170351" y="419100"/>
                </a:lnTo>
                <a:lnTo>
                  <a:pt x="174964" y="415723"/>
                </a:lnTo>
                <a:lnTo>
                  <a:pt x="184700" y="375615"/>
                </a:lnTo>
                <a:lnTo>
                  <a:pt x="188592" y="329917"/>
                </a:lnTo>
                <a:lnTo>
                  <a:pt x="191173" y="274675"/>
                </a:lnTo>
                <a:lnTo>
                  <a:pt x="193100" y="214709"/>
                </a:lnTo>
                <a:lnTo>
                  <a:pt x="194023" y="184460"/>
                </a:lnTo>
                <a:lnTo>
                  <a:pt x="196203" y="126444"/>
                </a:lnTo>
                <a:lnTo>
                  <a:pt x="199372" y="75753"/>
                </a:lnTo>
                <a:lnTo>
                  <a:pt x="204189" y="37206"/>
                </a:lnTo>
                <a:lnTo>
                  <a:pt x="215944" y="12700"/>
                </a:lnTo>
                <a:lnTo>
                  <a:pt x="220558" y="15669"/>
                </a:lnTo>
                <a:lnTo>
                  <a:pt x="230329" y="55295"/>
                </a:lnTo>
                <a:lnTo>
                  <a:pt x="234308" y="101168"/>
                </a:lnTo>
                <a:lnTo>
                  <a:pt x="237058" y="156870"/>
                </a:lnTo>
                <a:lnTo>
                  <a:pt x="239264" y="217487"/>
                </a:lnTo>
                <a:lnTo>
                  <a:pt x="240377" y="248103"/>
                </a:lnTo>
                <a:lnTo>
                  <a:pt x="243051" y="306877"/>
                </a:lnTo>
                <a:lnTo>
                  <a:pt x="246894" y="358278"/>
                </a:lnTo>
                <a:lnTo>
                  <a:pt x="252590" y="397393"/>
                </a:lnTo>
                <a:lnTo>
                  <a:pt x="266109" y="422275"/>
                </a:lnTo>
                <a:lnTo>
                  <a:pt x="271156" y="419305"/>
                </a:lnTo>
                <a:lnTo>
                  <a:pt x="279665" y="379679"/>
                </a:lnTo>
                <a:lnTo>
                  <a:pt x="281247" y="333806"/>
                </a:lnTo>
                <a:lnTo>
                  <a:pt x="281241" y="306877"/>
                </a:lnTo>
                <a:lnTo>
                  <a:pt x="280896" y="278104"/>
                </a:lnTo>
                <a:lnTo>
                  <a:pt x="280354" y="248103"/>
                </a:lnTo>
                <a:lnTo>
                  <a:pt x="279761" y="217487"/>
                </a:lnTo>
                <a:lnTo>
                  <a:pt x="279259" y="186871"/>
                </a:lnTo>
                <a:lnTo>
                  <a:pt x="278993" y="156870"/>
                </a:lnTo>
                <a:lnTo>
                  <a:pt x="279104" y="128097"/>
                </a:lnTo>
                <a:lnTo>
                  <a:pt x="279739" y="101168"/>
                </a:lnTo>
                <a:lnTo>
                  <a:pt x="283149" y="55295"/>
                </a:lnTo>
                <a:lnTo>
                  <a:pt x="295773" y="15669"/>
                </a:lnTo>
                <a:lnTo>
                  <a:pt x="302558" y="12700"/>
                </a:lnTo>
                <a:lnTo>
                  <a:pt x="309430" y="15669"/>
                </a:lnTo>
                <a:lnTo>
                  <a:pt x="323210" y="55270"/>
                </a:lnTo>
                <a:lnTo>
                  <a:pt x="327945" y="101082"/>
                </a:lnTo>
                <a:lnTo>
                  <a:pt x="330280" y="156667"/>
                </a:lnTo>
                <a:lnTo>
                  <a:pt x="331212" y="217090"/>
                </a:lnTo>
                <a:lnTo>
                  <a:pt x="331463" y="247574"/>
                </a:lnTo>
                <a:lnTo>
                  <a:pt x="331736" y="277418"/>
                </a:lnTo>
                <a:lnTo>
                  <a:pt x="332849" y="332717"/>
                </a:lnTo>
                <a:lnTo>
                  <a:pt x="335545" y="378053"/>
                </a:lnTo>
                <a:lnTo>
                  <a:pt x="344739" y="416583"/>
                </a:lnTo>
                <a:lnTo>
                  <a:pt x="349675" y="419100"/>
                </a:lnTo>
                <a:lnTo>
                  <a:pt x="354537" y="415678"/>
                </a:lnTo>
                <a:lnTo>
                  <a:pt x="362902" y="374980"/>
                </a:lnTo>
                <a:lnTo>
                  <a:pt x="364593" y="328631"/>
                </a:lnTo>
                <a:lnTo>
                  <a:pt x="364663" y="301535"/>
                </a:lnTo>
                <a:lnTo>
                  <a:pt x="364388" y="272643"/>
                </a:lnTo>
                <a:lnTo>
                  <a:pt x="363900" y="242570"/>
                </a:lnTo>
                <a:lnTo>
                  <a:pt x="363327" y="211931"/>
                </a:lnTo>
                <a:lnTo>
                  <a:pt x="362800" y="181339"/>
                </a:lnTo>
                <a:lnTo>
                  <a:pt x="362449" y="151409"/>
                </a:lnTo>
                <a:lnTo>
                  <a:pt x="362403" y="122755"/>
                </a:lnTo>
                <a:lnTo>
                  <a:pt x="362793" y="95992"/>
                </a:lnTo>
                <a:lnTo>
                  <a:pt x="365398" y="50596"/>
                </a:lnTo>
                <a:lnTo>
                  <a:pt x="375821" y="12041"/>
                </a:lnTo>
                <a:lnTo>
                  <a:pt x="381552" y="9525"/>
                </a:lnTo>
                <a:lnTo>
                  <a:pt x="387532" y="12110"/>
                </a:lnTo>
                <a:lnTo>
                  <a:pt x="404362" y="58836"/>
                </a:lnTo>
                <a:lnTo>
                  <a:pt x="409304" y="99163"/>
                </a:lnTo>
                <a:lnTo>
                  <a:pt x="412528" y="147092"/>
                </a:lnTo>
                <a:lnTo>
                  <a:pt x="414480" y="199840"/>
                </a:lnTo>
                <a:lnTo>
                  <a:pt x="415608" y="254626"/>
                </a:lnTo>
                <a:lnTo>
                  <a:pt x="416360" y="308669"/>
                </a:lnTo>
                <a:lnTo>
                  <a:pt x="416734" y="334543"/>
                </a:lnTo>
                <a:lnTo>
                  <a:pt x="417181" y="359188"/>
                </a:lnTo>
                <a:lnTo>
                  <a:pt x="417758" y="382257"/>
                </a:lnTo>
                <a:lnTo>
                  <a:pt x="418521" y="403402"/>
                </a:lnTo>
                <a:lnTo>
                  <a:pt x="419525" y="422275"/>
                </a:lnTo>
              </a:path>
            </a:pathLst>
          </a:custGeom>
          <a:ln w="9525">
            <a:solidFill>
              <a:srgbClr val="163793"/>
            </a:solidFill>
          </a:ln>
        </p:spPr>
        <p:txBody>
          <a:bodyPr wrap="square" lIns="0" tIns="0" rIns="0" bIns="0" rtlCol="0"/>
          <a:lstStyle/>
          <a:p>
            <a:endParaRPr/>
          </a:p>
        </p:txBody>
      </p:sp>
      <p:sp>
        <p:nvSpPr>
          <p:cNvPr id="127" name="object 127"/>
          <p:cNvSpPr/>
          <p:nvPr/>
        </p:nvSpPr>
        <p:spPr>
          <a:xfrm>
            <a:off x="4886705" y="3677920"/>
            <a:ext cx="212090" cy="467359"/>
          </a:xfrm>
          <a:custGeom>
            <a:avLst/>
            <a:gdLst/>
            <a:ahLst/>
            <a:cxnLst/>
            <a:rect l="l" t="t" r="r" b="b"/>
            <a:pathLst>
              <a:path w="212089" h="467360">
                <a:moveTo>
                  <a:pt x="0" y="382015"/>
                </a:moveTo>
                <a:lnTo>
                  <a:pt x="4445" y="467105"/>
                </a:lnTo>
                <a:lnTo>
                  <a:pt x="69850" y="412495"/>
                </a:lnTo>
                <a:lnTo>
                  <a:pt x="65775" y="410717"/>
                </a:lnTo>
                <a:lnTo>
                  <a:pt x="34163" y="410717"/>
                </a:lnTo>
                <a:lnTo>
                  <a:pt x="25400" y="406907"/>
                </a:lnTo>
                <a:lnTo>
                  <a:pt x="30467" y="395310"/>
                </a:lnTo>
                <a:lnTo>
                  <a:pt x="0" y="382015"/>
                </a:lnTo>
                <a:close/>
              </a:path>
              <a:path w="212089" h="467360">
                <a:moveTo>
                  <a:pt x="30467" y="395310"/>
                </a:moveTo>
                <a:lnTo>
                  <a:pt x="25400" y="406907"/>
                </a:lnTo>
                <a:lnTo>
                  <a:pt x="34163" y="410717"/>
                </a:lnTo>
                <a:lnTo>
                  <a:pt x="39225" y="399132"/>
                </a:lnTo>
                <a:lnTo>
                  <a:pt x="30467" y="395310"/>
                </a:lnTo>
                <a:close/>
              </a:path>
              <a:path w="212089" h="467360">
                <a:moveTo>
                  <a:pt x="39225" y="399132"/>
                </a:moveTo>
                <a:lnTo>
                  <a:pt x="34163" y="410717"/>
                </a:lnTo>
                <a:lnTo>
                  <a:pt x="65775" y="410717"/>
                </a:lnTo>
                <a:lnTo>
                  <a:pt x="39225" y="399132"/>
                </a:lnTo>
                <a:close/>
              </a:path>
              <a:path w="212089" h="467360">
                <a:moveTo>
                  <a:pt x="203200" y="0"/>
                </a:moveTo>
                <a:lnTo>
                  <a:pt x="30467" y="395310"/>
                </a:lnTo>
                <a:lnTo>
                  <a:pt x="39225" y="399132"/>
                </a:lnTo>
                <a:lnTo>
                  <a:pt x="211963" y="3809"/>
                </a:lnTo>
                <a:lnTo>
                  <a:pt x="203200" y="0"/>
                </a:lnTo>
                <a:close/>
              </a:path>
            </a:pathLst>
          </a:custGeom>
          <a:solidFill>
            <a:srgbClr val="163793"/>
          </a:solidFill>
        </p:spPr>
        <p:txBody>
          <a:bodyPr wrap="square" lIns="0" tIns="0" rIns="0" bIns="0" rtlCol="0"/>
          <a:lstStyle/>
          <a:p>
            <a:endParaRPr/>
          </a:p>
        </p:txBody>
      </p:sp>
      <p:sp>
        <p:nvSpPr>
          <p:cNvPr id="128" name="object 128"/>
          <p:cNvSpPr/>
          <p:nvPr/>
        </p:nvSpPr>
        <p:spPr>
          <a:xfrm>
            <a:off x="3324225" y="3343275"/>
            <a:ext cx="0" cy="1552575"/>
          </a:xfrm>
          <a:custGeom>
            <a:avLst/>
            <a:gdLst/>
            <a:ahLst/>
            <a:cxnLst/>
            <a:rect l="l" t="t" r="r" b="b"/>
            <a:pathLst>
              <a:path h="1552575">
                <a:moveTo>
                  <a:pt x="0" y="0"/>
                </a:moveTo>
                <a:lnTo>
                  <a:pt x="0" y="1552575"/>
                </a:lnTo>
              </a:path>
            </a:pathLst>
          </a:custGeom>
          <a:ln w="9525">
            <a:solidFill>
              <a:srgbClr val="163793"/>
            </a:solidFill>
          </a:ln>
        </p:spPr>
        <p:txBody>
          <a:bodyPr wrap="square" lIns="0" tIns="0" rIns="0" bIns="0" rtlCol="0"/>
          <a:lstStyle/>
          <a:p>
            <a:endParaRPr/>
          </a:p>
        </p:txBody>
      </p:sp>
      <p:sp>
        <p:nvSpPr>
          <p:cNvPr id="129" name="object 129"/>
          <p:cNvSpPr/>
          <p:nvPr/>
        </p:nvSpPr>
        <p:spPr>
          <a:xfrm>
            <a:off x="2708275" y="3371850"/>
            <a:ext cx="595376" cy="1538224"/>
          </a:xfrm>
          <a:prstGeom prst="rect">
            <a:avLst/>
          </a:prstGeom>
          <a:blipFill>
            <a:blip r:embed="rId6" cstate="print"/>
            <a:stretch>
              <a:fillRect/>
            </a:stretch>
          </a:blipFill>
        </p:spPr>
        <p:txBody>
          <a:bodyPr wrap="square" lIns="0" tIns="0" rIns="0" bIns="0" rtlCol="0"/>
          <a:lstStyle/>
          <a:p>
            <a:endParaRPr/>
          </a:p>
        </p:txBody>
      </p:sp>
      <p:sp>
        <p:nvSpPr>
          <p:cNvPr id="130" name="object 130"/>
          <p:cNvSpPr/>
          <p:nvPr/>
        </p:nvSpPr>
        <p:spPr>
          <a:xfrm>
            <a:off x="2220976" y="4014723"/>
            <a:ext cx="266700" cy="276225"/>
          </a:xfrm>
          <a:custGeom>
            <a:avLst/>
            <a:gdLst/>
            <a:ahLst/>
            <a:cxnLst/>
            <a:rect l="l" t="t" r="r" b="b"/>
            <a:pathLst>
              <a:path w="266700" h="276225">
                <a:moveTo>
                  <a:pt x="0" y="276225"/>
                </a:moveTo>
                <a:lnTo>
                  <a:pt x="266700" y="276225"/>
                </a:lnTo>
                <a:lnTo>
                  <a:pt x="266700" y="0"/>
                </a:lnTo>
                <a:lnTo>
                  <a:pt x="0" y="0"/>
                </a:lnTo>
                <a:lnTo>
                  <a:pt x="0" y="276225"/>
                </a:lnTo>
                <a:close/>
              </a:path>
            </a:pathLst>
          </a:custGeom>
          <a:ln w="9525">
            <a:solidFill>
              <a:srgbClr val="163793"/>
            </a:solidFill>
          </a:ln>
        </p:spPr>
        <p:txBody>
          <a:bodyPr wrap="square" lIns="0" tIns="0" rIns="0" bIns="0" rtlCol="0"/>
          <a:lstStyle/>
          <a:p>
            <a:endParaRPr/>
          </a:p>
        </p:txBody>
      </p:sp>
      <p:sp>
        <p:nvSpPr>
          <p:cNvPr id="131" name="object 131"/>
          <p:cNvSpPr/>
          <p:nvPr/>
        </p:nvSpPr>
        <p:spPr>
          <a:xfrm>
            <a:off x="1039812" y="3986148"/>
            <a:ext cx="1305969" cy="314325"/>
          </a:xfrm>
          <a:prstGeom prst="rect">
            <a:avLst/>
          </a:prstGeom>
          <a:blipFill>
            <a:blip r:embed="rId7" cstate="print"/>
            <a:stretch>
              <a:fillRect/>
            </a:stretch>
          </a:blipFill>
        </p:spPr>
        <p:txBody>
          <a:bodyPr wrap="square" lIns="0" tIns="0" rIns="0" bIns="0" rtlCol="0"/>
          <a:lstStyle/>
          <a:p>
            <a:endParaRPr/>
          </a:p>
        </p:txBody>
      </p:sp>
      <p:sp>
        <p:nvSpPr>
          <p:cNvPr id="132" name="object 132"/>
          <p:cNvSpPr txBox="1"/>
          <p:nvPr/>
        </p:nvSpPr>
        <p:spPr>
          <a:xfrm>
            <a:off x="639267" y="5180893"/>
            <a:ext cx="6951345" cy="727710"/>
          </a:xfrm>
          <a:prstGeom prst="rect">
            <a:avLst/>
          </a:prstGeom>
        </p:spPr>
        <p:txBody>
          <a:bodyPr vert="horz" wrap="square" lIns="0" tIns="0" rIns="0" bIns="0" rtlCol="0">
            <a:spAutoFit/>
          </a:bodyPr>
          <a:lstStyle/>
          <a:p>
            <a:pPr marL="679450" algn="ctr">
              <a:lnSpc>
                <a:spcPct val="100000"/>
              </a:lnSpc>
            </a:pPr>
            <a:r>
              <a:rPr sz="1600" b="1" spc="-5" dirty="0">
                <a:solidFill>
                  <a:srgbClr val="163793"/>
                </a:solidFill>
                <a:latin typeface="宋体"/>
                <a:cs typeface="宋体"/>
              </a:rPr>
              <a:t>频道</a:t>
            </a:r>
            <a:endParaRPr sz="1600">
              <a:latin typeface="宋体"/>
              <a:cs typeface="宋体"/>
            </a:endParaRPr>
          </a:p>
          <a:p>
            <a:pPr marL="12700">
              <a:lnSpc>
                <a:spcPct val="100000"/>
              </a:lnSpc>
              <a:spcBef>
                <a:spcPts val="875"/>
              </a:spcBef>
            </a:pPr>
            <a:r>
              <a:rPr sz="2500" b="1" i="1" spc="-100" dirty="0">
                <a:solidFill>
                  <a:srgbClr val="CC0000"/>
                </a:solidFill>
                <a:latin typeface="宋体"/>
                <a:cs typeface="宋体"/>
              </a:rPr>
              <a:t>频分多路复用</a:t>
            </a:r>
            <a:r>
              <a:rPr sz="2400" b="1" i="1" dirty="0">
                <a:solidFill>
                  <a:srgbClr val="CC0000"/>
                </a:solidFill>
                <a:latin typeface="Arial"/>
                <a:cs typeface="Arial"/>
              </a:rPr>
              <a:t>:</a:t>
            </a:r>
            <a:r>
              <a:rPr sz="2400" b="1" i="1" spc="-5" dirty="0">
                <a:solidFill>
                  <a:srgbClr val="CC0000"/>
                </a:solidFill>
                <a:latin typeface="Arial"/>
                <a:cs typeface="Arial"/>
              </a:rPr>
              <a:t> </a:t>
            </a:r>
            <a:r>
              <a:rPr sz="2400" b="1" dirty="0">
                <a:solidFill>
                  <a:srgbClr val="163793"/>
                </a:solidFill>
                <a:latin typeface="宋体"/>
                <a:cs typeface="宋体"/>
              </a:rPr>
              <a:t>在不同频带（载波）上传输不同频道</a:t>
            </a:r>
            <a:endParaRPr sz="2400">
              <a:latin typeface="宋体"/>
              <a:cs typeface="宋体"/>
            </a:endParaRPr>
          </a:p>
        </p:txBody>
      </p:sp>
      <p:sp>
        <p:nvSpPr>
          <p:cNvPr id="134" name="object 134"/>
          <p:cNvSpPr/>
          <p:nvPr/>
        </p:nvSpPr>
        <p:spPr>
          <a:xfrm>
            <a:off x="1039812" y="3986148"/>
            <a:ext cx="1306195" cy="314325"/>
          </a:xfrm>
          <a:custGeom>
            <a:avLst/>
            <a:gdLst/>
            <a:ahLst/>
            <a:cxnLst/>
            <a:rect l="l" t="t" r="r" b="b"/>
            <a:pathLst>
              <a:path w="1306195" h="314325">
                <a:moveTo>
                  <a:pt x="28575" y="314325"/>
                </a:moveTo>
                <a:lnTo>
                  <a:pt x="0" y="161925"/>
                </a:lnTo>
                <a:lnTo>
                  <a:pt x="28575" y="0"/>
                </a:lnTo>
                <a:lnTo>
                  <a:pt x="1228788" y="0"/>
                </a:lnTo>
                <a:lnTo>
                  <a:pt x="1274784" y="10331"/>
                </a:lnTo>
                <a:lnTo>
                  <a:pt x="1305969" y="39745"/>
                </a:lnTo>
                <a:lnTo>
                  <a:pt x="1303972" y="48483"/>
                </a:lnTo>
                <a:lnTo>
                  <a:pt x="1271602" y="86720"/>
                </a:lnTo>
                <a:lnTo>
                  <a:pt x="1235522" y="116742"/>
                </a:lnTo>
                <a:lnTo>
                  <a:pt x="1223877" y="126605"/>
                </a:lnTo>
                <a:lnTo>
                  <a:pt x="1196984" y="154706"/>
                </a:lnTo>
                <a:lnTo>
                  <a:pt x="1190688" y="171450"/>
                </a:lnTo>
                <a:lnTo>
                  <a:pt x="1192344" y="179417"/>
                </a:lnTo>
                <a:lnTo>
                  <a:pt x="1223877" y="212562"/>
                </a:lnTo>
                <a:lnTo>
                  <a:pt x="1259878" y="237561"/>
                </a:lnTo>
                <a:lnTo>
                  <a:pt x="1271602" y="245692"/>
                </a:lnTo>
                <a:lnTo>
                  <a:pt x="1303972" y="276063"/>
                </a:lnTo>
                <a:lnTo>
                  <a:pt x="1305969" y="282903"/>
                </a:lnTo>
                <a:lnTo>
                  <a:pt x="1304542" y="289357"/>
                </a:lnTo>
                <a:lnTo>
                  <a:pt x="1254731" y="310447"/>
                </a:lnTo>
                <a:lnTo>
                  <a:pt x="1228788" y="314325"/>
                </a:lnTo>
                <a:lnTo>
                  <a:pt x="28575" y="314325"/>
                </a:lnTo>
                <a:close/>
              </a:path>
            </a:pathLst>
          </a:custGeom>
          <a:ln w="9525">
            <a:solidFill>
              <a:srgbClr val="163793"/>
            </a:solidFill>
          </a:ln>
        </p:spPr>
        <p:txBody>
          <a:bodyPr wrap="square" lIns="0" tIns="0" rIns="0" bIns="0" rtlCol="0"/>
          <a:lstStyle/>
          <a:p>
            <a:endParaRPr/>
          </a:p>
        </p:txBody>
      </p:sp>
      <p:sp>
        <p:nvSpPr>
          <p:cNvPr id="135" name="object 135"/>
          <p:cNvSpPr/>
          <p:nvPr/>
        </p:nvSpPr>
        <p:spPr>
          <a:xfrm>
            <a:off x="2449629" y="4015108"/>
            <a:ext cx="98425" cy="266700"/>
          </a:xfrm>
          <a:custGeom>
            <a:avLst/>
            <a:gdLst/>
            <a:ahLst/>
            <a:cxnLst/>
            <a:rect l="l" t="t" r="r" b="b"/>
            <a:pathLst>
              <a:path w="98425" h="266700">
                <a:moveTo>
                  <a:pt x="52854" y="0"/>
                </a:moveTo>
                <a:lnTo>
                  <a:pt x="18238" y="30697"/>
                </a:lnTo>
                <a:lnTo>
                  <a:pt x="5297" y="72928"/>
                </a:lnTo>
                <a:lnTo>
                  <a:pt x="0" y="126681"/>
                </a:lnTo>
                <a:lnTo>
                  <a:pt x="68" y="137587"/>
                </a:lnTo>
                <a:lnTo>
                  <a:pt x="4360" y="188314"/>
                </a:lnTo>
                <a:lnTo>
                  <a:pt x="16310" y="232353"/>
                </a:lnTo>
                <a:lnTo>
                  <a:pt x="40618" y="264344"/>
                </a:lnTo>
                <a:lnTo>
                  <a:pt x="47711" y="266264"/>
                </a:lnTo>
                <a:lnTo>
                  <a:pt x="55173" y="264890"/>
                </a:lnTo>
                <a:lnTo>
                  <a:pt x="80623" y="234875"/>
                </a:lnTo>
                <a:lnTo>
                  <a:pt x="93245" y="192038"/>
                </a:lnTo>
                <a:lnTo>
                  <a:pt x="98342" y="137587"/>
                </a:lnTo>
                <a:lnTo>
                  <a:pt x="97862" y="117704"/>
                </a:lnTo>
                <a:lnTo>
                  <a:pt x="91103" y="64636"/>
                </a:lnTo>
                <a:lnTo>
                  <a:pt x="77764" y="24843"/>
                </a:lnTo>
                <a:lnTo>
                  <a:pt x="52854" y="0"/>
                </a:lnTo>
                <a:close/>
              </a:path>
            </a:pathLst>
          </a:custGeom>
          <a:solidFill>
            <a:srgbClr val="FFFFFF"/>
          </a:solidFill>
        </p:spPr>
        <p:txBody>
          <a:bodyPr wrap="square" lIns="0" tIns="0" rIns="0" bIns="0" rtlCol="0"/>
          <a:lstStyle/>
          <a:p>
            <a:endParaRPr/>
          </a:p>
        </p:txBody>
      </p:sp>
      <p:sp>
        <p:nvSpPr>
          <p:cNvPr id="136" name="object 136"/>
          <p:cNvSpPr/>
          <p:nvPr/>
        </p:nvSpPr>
        <p:spPr>
          <a:xfrm>
            <a:off x="2449576" y="4015108"/>
            <a:ext cx="98425" cy="266700"/>
          </a:xfrm>
          <a:custGeom>
            <a:avLst/>
            <a:gdLst/>
            <a:ahLst/>
            <a:cxnLst/>
            <a:rect l="l" t="t" r="r" b="b"/>
            <a:pathLst>
              <a:path w="98425" h="266700">
                <a:moveTo>
                  <a:pt x="0" y="132965"/>
                </a:moveTo>
                <a:lnTo>
                  <a:pt x="4414" y="188314"/>
                </a:lnTo>
                <a:lnTo>
                  <a:pt x="16364" y="232353"/>
                </a:lnTo>
                <a:lnTo>
                  <a:pt x="40672" y="264344"/>
                </a:lnTo>
                <a:lnTo>
                  <a:pt x="47765" y="266264"/>
                </a:lnTo>
                <a:lnTo>
                  <a:pt x="55226" y="264890"/>
                </a:lnTo>
                <a:lnTo>
                  <a:pt x="80677" y="234875"/>
                </a:lnTo>
                <a:lnTo>
                  <a:pt x="93299" y="192038"/>
                </a:lnTo>
                <a:lnTo>
                  <a:pt x="98395" y="137587"/>
                </a:lnTo>
                <a:lnTo>
                  <a:pt x="97915" y="117704"/>
                </a:lnTo>
                <a:lnTo>
                  <a:pt x="91156" y="64636"/>
                </a:lnTo>
                <a:lnTo>
                  <a:pt x="77818" y="24843"/>
                </a:lnTo>
                <a:lnTo>
                  <a:pt x="52907" y="0"/>
                </a:lnTo>
                <a:lnTo>
                  <a:pt x="44930" y="1274"/>
                </a:lnTo>
                <a:lnTo>
                  <a:pt x="18292" y="30697"/>
                </a:lnTo>
                <a:lnTo>
                  <a:pt x="5351" y="72928"/>
                </a:lnTo>
                <a:lnTo>
                  <a:pt x="53" y="126681"/>
                </a:lnTo>
                <a:lnTo>
                  <a:pt x="0" y="132965"/>
                </a:lnTo>
                <a:close/>
              </a:path>
            </a:pathLst>
          </a:custGeom>
          <a:ln w="9525">
            <a:solidFill>
              <a:srgbClr val="163793"/>
            </a:solidFill>
          </a:ln>
        </p:spPr>
        <p:txBody>
          <a:bodyPr wrap="square" lIns="0" tIns="0" rIns="0" bIns="0" rtlCol="0"/>
          <a:lstStyle/>
          <a:p>
            <a:endParaRPr/>
          </a:p>
        </p:txBody>
      </p:sp>
      <p:sp>
        <p:nvSpPr>
          <p:cNvPr id="137" name="object 137"/>
          <p:cNvSpPr/>
          <p:nvPr/>
        </p:nvSpPr>
        <p:spPr>
          <a:xfrm>
            <a:off x="2487676" y="4157598"/>
            <a:ext cx="219075" cy="0"/>
          </a:xfrm>
          <a:custGeom>
            <a:avLst/>
            <a:gdLst/>
            <a:ahLst/>
            <a:cxnLst/>
            <a:rect l="l" t="t" r="r" b="b"/>
            <a:pathLst>
              <a:path w="219075">
                <a:moveTo>
                  <a:pt x="0" y="0"/>
                </a:moveTo>
                <a:lnTo>
                  <a:pt x="219075" y="0"/>
                </a:lnTo>
              </a:path>
            </a:pathLst>
          </a:custGeom>
          <a:ln w="28575">
            <a:solidFill>
              <a:srgbClr val="163793"/>
            </a:solidFill>
          </a:ln>
        </p:spPr>
        <p:txBody>
          <a:bodyPr wrap="square" lIns="0" tIns="0" rIns="0" bIns="0" rtlCol="0"/>
          <a:lstStyle/>
          <a:p>
            <a:endParaRPr/>
          </a:p>
        </p:txBody>
      </p:sp>
      <p:sp>
        <p:nvSpPr>
          <p:cNvPr id="138" name="object 138"/>
          <p:cNvSpPr/>
          <p:nvPr/>
        </p:nvSpPr>
        <p:spPr>
          <a:xfrm>
            <a:off x="1079500" y="2238375"/>
            <a:ext cx="1611376" cy="1757299"/>
          </a:xfrm>
          <a:prstGeom prst="rect">
            <a:avLst/>
          </a:prstGeom>
          <a:blipFill>
            <a:blip r:embed="rId8" cstate="print"/>
            <a:stretch>
              <a:fillRect/>
            </a:stretch>
          </a:blipFill>
        </p:spPr>
        <p:txBody>
          <a:bodyPr wrap="square" lIns="0" tIns="0" rIns="0" bIns="0" rtlCol="0"/>
          <a:lstStyle/>
          <a:p>
            <a:endParaRPr/>
          </a:p>
        </p:txBody>
      </p:sp>
      <p:sp>
        <p:nvSpPr>
          <p:cNvPr id="139" name="object 139"/>
          <p:cNvSpPr/>
          <p:nvPr/>
        </p:nvSpPr>
        <p:spPr>
          <a:xfrm>
            <a:off x="560387" y="1928748"/>
            <a:ext cx="609600" cy="609600"/>
          </a:xfrm>
          <a:prstGeom prst="rect">
            <a:avLst/>
          </a:prstGeom>
          <a:blipFill>
            <a:blip r:embed="rId9" cstate="print"/>
            <a:stretch>
              <a:fillRect/>
            </a:stretch>
          </a:blipFill>
        </p:spPr>
        <p:txBody>
          <a:bodyPr wrap="square" lIns="0" tIns="0" rIns="0" bIns="0" rtlCol="0"/>
          <a:lstStyle/>
          <a:p>
            <a:endParaRPr/>
          </a:p>
        </p:txBody>
      </p:sp>
      <p:sp>
        <p:nvSpPr>
          <p:cNvPr id="140" name="object 140"/>
          <p:cNvSpPr/>
          <p:nvPr/>
        </p:nvSpPr>
        <p:spPr>
          <a:xfrm>
            <a:off x="820140" y="1987295"/>
            <a:ext cx="296405" cy="279145"/>
          </a:xfrm>
          <a:prstGeom prst="rect">
            <a:avLst/>
          </a:prstGeom>
          <a:blipFill>
            <a:blip r:embed="rId10" cstate="print"/>
            <a:stretch>
              <a:fillRect/>
            </a:stretch>
          </a:blipFill>
        </p:spPr>
        <p:txBody>
          <a:bodyPr wrap="square" lIns="0" tIns="0" rIns="0" bIns="0" rtlCol="0"/>
          <a:lstStyle/>
          <a:p>
            <a:endParaRPr/>
          </a:p>
        </p:txBody>
      </p:sp>
      <p:sp>
        <p:nvSpPr>
          <p:cNvPr id="142" name="object 142"/>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43" name="object 14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34</a:t>
            </a:fld>
            <a:endParaRPr dirty="0"/>
          </a:p>
        </p:txBody>
      </p:sp>
      <p:graphicFrame>
        <p:nvGraphicFramePr>
          <p:cNvPr id="133" name="object 133"/>
          <p:cNvGraphicFramePr>
            <a:graphicFrameLocks noGrp="1"/>
          </p:cNvGraphicFramePr>
          <p:nvPr/>
        </p:nvGraphicFramePr>
        <p:xfrm>
          <a:off x="3319462" y="3758555"/>
          <a:ext cx="2349485" cy="1553780"/>
        </p:xfrm>
        <a:graphic>
          <a:graphicData uri="http://schemas.openxmlformats.org/drawingml/2006/table">
            <a:tbl>
              <a:tblPr firstRow="1" bandRow="1">
                <a:tableStyleId>{2D5ABB26-0587-4C30-8999-92F81FD0307C}</a:tableStyleId>
              </a:tblPr>
              <a:tblGrid>
                <a:gridCol w="247650">
                  <a:extLst>
                    <a:ext uri="{9D8B030D-6E8A-4147-A177-3AD203B41FA5}">
                      <a16:colId xmlns:a16="http://schemas.microsoft.com/office/drawing/2014/main" val="20000"/>
                    </a:ext>
                  </a:extLst>
                </a:gridCol>
                <a:gridCol w="292100">
                  <a:extLst>
                    <a:ext uri="{9D8B030D-6E8A-4147-A177-3AD203B41FA5}">
                      <a16:colId xmlns:a16="http://schemas.microsoft.com/office/drawing/2014/main" val="20001"/>
                    </a:ext>
                  </a:extLst>
                </a:gridCol>
                <a:gridCol w="285750">
                  <a:extLst>
                    <a:ext uri="{9D8B030D-6E8A-4147-A177-3AD203B41FA5}">
                      <a16:colId xmlns:a16="http://schemas.microsoft.com/office/drawing/2014/main" val="20002"/>
                    </a:ext>
                  </a:extLst>
                </a:gridCol>
                <a:gridCol w="292100">
                  <a:extLst>
                    <a:ext uri="{9D8B030D-6E8A-4147-A177-3AD203B41FA5}">
                      <a16:colId xmlns:a16="http://schemas.microsoft.com/office/drawing/2014/main" val="20003"/>
                    </a:ext>
                  </a:extLst>
                </a:gridCol>
                <a:gridCol w="298450">
                  <a:extLst>
                    <a:ext uri="{9D8B030D-6E8A-4147-A177-3AD203B41FA5}">
                      <a16:colId xmlns:a16="http://schemas.microsoft.com/office/drawing/2014/main" val="20004"/>
                    </a:ext>
                  </a:extLst>
                </a:gridCol>
                <a:gridCol w="279400">
                  <a:extLst>
                    <a:ext uri="{9D8B030D-6E8A-4147-A177-3AD203B41FA5}">
                      <a16:colId xmlns:a16="http://schemas.microsoft.com/office/drawing/2014/main" val="20005"/>
                    </a:ext>
                  </a:extLst>
                </a:gridCol>
                <a:gridCol w="247650">
                  <a:extLst>
                    <a:ext uri="{9D8B030D-6E8A-4147-A177-3AD203B41FA5}">
                      <a16:colId xmlns:a16="http://schemas.microsoft.com/office/drawing/2014/main" val="20006"/>
                    </a:ext>
                  </a:extLst>
                </a:gridCol>
                <a:gridCol w="228600">
                  <a:extLst>
                    <a:ext uri="{9D8B030D-6E8A-4147-A177-3AD203B41FA5}">
                      <a16:colId xmlns:a16="http://schemas.microsoft.com/office/drawing/2014/main" val="20007"/>
                    </a:ext>
                  </a:extLst>
                </a:gridCol>
                <a:gridCol w="177785">
                  <a:extLst>
                    <a:ext uri="{9D8B030D-6E8A-4147-A177-3AD203B41FA5}">
                      <a16:colId xmlns:a16="http://schemas.microsoft.com/office/drawing/2014/main" val="20008"/>
                    </a:ext>
                  </a:extLst>
                </a:gridCol>
              </a:tblGrid>
              <a:tr h="664908">
                <a:tc>
                  <a:txBody>
                    <a:bodyPr/>
                    <a:lstStyle/>
                    <a:p>
                      <a:pPr marL="69215" marR="80645" algn="ctr">
                        <a:lnSpc>
                          <a:spcPct val="100000"/>
                        </a:lnSpc>
                      </a:pPr>
                      <a:r>
                        <a:rPr sz="1000" b="1" dirty="0">
                          <a:solidFill>
                            <a:srgbClr val="163793"/>
                          </a:solidFill>
                          <a:latin typeface="Arial"/>
                          <a:cs typeface="Arial"/>
                        </a:rPr>
                        <a:t>V I</a:t>
                      </a:r>
                      <a:endParaRPr sz="1000">
                        <a:latin typeface="Arial"/>
                        <a:cs typeface="Arial"/>
                      </a:endParaRPr>
                    </a:p>
                  </a:txBody>
                  <a:tcPr marL="0" marR="0" marT="0" marB="0">
                    <a:lnL w="9525">
                      <a:solidFill>
                        <a:srgbClr val="163793"/>
                      </a:solidFill>
                      <a:prstDash val="solid"/>
                    </a:lnL>
                  </a:tcPr>
                </a:tc>
                <a:tc>
                  <a:txBody>
                    <a:bodyPr/>
                    <a:lstStyle/>
                    <a:p>
                      <a:pPr marL="102870" marR="96520" algn="ctr">
                        <a:lnSpc>
                          <a:spcPct val="100000"/>
                        </a:lnSpc>
                      </a:pPr>
                      <a:r>
                        <a:rPr sz="1000" b="1" dirty="0">
                          <a:solidFill>
                            <a:srgbClr val="163793"/>
                          </a:solidFill>
                          <a:latin typeface="Arial"/>
                          <a:cs typeface="Arial"/>
                        </a:rPr>
                        <a:t>V I</a:t>
                      </a:r>
                      <a:endParaRPr sz="1000">
                        <a:latin typeface="Arial"/>
                        <a:cs typeface="Arial"/>
                      </a:endParaRPr>
                    </a:p>
                  </a:txBody>
                  <a:tcPr marL="0" marR="0" marT="0" marB="0"/>
                </a:tc>
                <a:tc>
                  <a:txBody>
                    <a:bodyPr/>
                    <a:lstStyle/>
                    <a:p>
                      <a:pPr marL="130810" marR="86995" indent="-24765">
                        <a:lnSpc>
                          <a:spcPct val="100000"/>
                        </a:lnSpc>
                      </a:pPr>
                      <a:r>
                        <a:rPr sz="1000" b="1" dirty="0">
                          <a:solidFill>
                            <a:srgbClr val="163793"/>
                          </a:solidFill>
                          <a:latin typeface="Arial"/>
                          <a:cs typeface="Arial"/>
                        </a:rPr>
                        <a:t>V I</a:t>
                      </a:r>
                      <a:endParaRPr sz="1000">
                        <a:latin typeface="Arial"/>
                        <a:cs typeface="Arial"/>
                      </a:endParaRPr>
                    </a:p>
                  </a:txBody>
                  <a:tcPr marL="0" marR="0" marT="0" marB="0"/>
                </a:tc>
                <a:tc>
                  <a:txBody>
                    <a:bodyPr/>
                    <a:lstStyle/>
                    <a:p>
                      <a:pPr marL="140335" marR="83820" indent="-24765">
                        <a:lnSpc>
                          <a:spcPct val="100000"/>
                        </a:lnSpc>
                      </a:pPr>
                      <a:r>
                        <a:rPr sz="1000" b="1" dirty="0">
                          <a:solidFill>
                            <a:srgbClr val="163793"/>
                          </a:solidFill>
                          <a:latin typeface="Arial"/>
                          <a:cs typeface="Arial"/>
                        </a:rPr>
                        <a:t>V I</a:t>
                      </a:r>
                      <a:endParaRPr sz="1000">
                        <a:latin typeface="Arial"/>
                        <a:cs typeface="Arial"/>
                      </a:endParaRPr>
                    </a:p>
                  </a:txBody>
                  <a:tcPr marL="0" marR="0" marT="0" marB="0"/>
                </a:tc>
                <a:tc>
                  <a:txBody>
                    <a:bodyPr/>
                    <a:lstStyle/>
                    <a:p>
                      <a:pPr marL="143510" marR="86360" indent="-24765">
                        <a:lnSpc>
                          <a:spcPct val="100000"/>
                        </a:lnSpc>
                      </a:pPr>
                      <a:r>
                        <a:rPr sz="1000" b="1" dirty="0">
                          <a:solidFill>
                            <a:srgbClr val="163793"/>
                          </a:solidFill>
                          <a:latin typeface="Arial"/>
                          <a:cs typeface="Arial"/>
                        </a:rPr>
                        <a:t>V I</a:t>
                      </a:r>
                      <a:endParaRPr sz="1000">
                        <a:latin typeface="Arial"/>
                        <a:cs typeface="Arial"/>
                      </a:endParaRPr>
                    </a:p>
                  </a:txBody>
                  <a:tcPr marL="0" marR="0" marT="0" marB="0"/>
                </a:tc>
                <a:tc>
                  <a:txBody>
                    <a:bodyPr/>
                    <a:lstStyle/>
                    <a:p>
                      <a:pPr marL="140335" marR="71120" indent="-24765">
                        <a:lnSpc>
                          <a:spcPct val="100000"/>
                        </a:lnSpc>
                      </a:pPr>
                      <a:r>
                        <a:rPr sz="1000" b="1" dirty="0">
                          <a:solidFill>
                            <a:srgbClr val="163793"/>
                          </a:solidFill>
                          <a:latin typeface="Arial"/>
                          <a:cs typeface="Arial"/>
                        </a:rPr>
                        <a:t>V I</a:t>
                      </a:r>
                      <a:endParaRPr sz="1000">
                        <a:latin typeface="Arial"/>
                        <a:cs typeface="Arial"/>
                      </a:endParaRPr>
                    </a:p>
                  </a:txBody>
                  <a:tcPr marL="0" marR="0" marT="0" marB="0"/>
                </a:tc>
                <a:tc>
                  <a:txBody>
                    <a:bodyPr/>
                    <a:lstStyle/>
                    <a:p>
                      <a:pPr marL="87630">
                        <a:lnSpc>
                          <a:spcPct val="100000"/>
                        </a:lnSpc>
                      </a:pPr>
                      <a:r>
                        <a:rPr sz="1000" b="1" dirty="0">
                          <a:solidFill>
                            <a:srgbClr val="163793"/>
                          </a:solidFill>
                          <a:latin typeface="Arial"/>
                          <a:cs typeface="Arial"/>
                        </a:rPr>
                        <a:t>D</a:t>
                      </a:r>
                      <a:endParaRPr sz="1000">
                        <a:latin typeface="Arial"/>
                        <a:cs typeface="Arial"/>
                      </a:endParaRPr>
                    </a:p>
                  </a:txBody>
                  <a:tcPr marL="0" marR="0" marT="0" marB="0"/>
                </a:tc>
                <a:tc>
                  <a:txBody>
                    <a:bodyPr/>
                    <a:lstStyle/>
                    <a:p>
                      <a:pPr marL="68580">
                        <a:lnSpc>
                          <a:spcPct val="100000"/>
                        </a:lnSpc>
                      </a:pPr>
                      <a:r>
                        <a:rPr sz="1000" b="1" dirty="0">
                          <a:solidFill>
                            <a:srgbClr val="163793"/>
                          </a:solidFill>
                          <a:latin typeface="Arial"/>
                          <a:cs typeface="Arial"/>
                        </a:rPr>
                        <a:t>D</a:t>
                      </a:r>
                      <a:endParaRPr sz="1000">
                        <a:latin typeface="Arial"/>
                        <a:cs typeface="Arial"/>
                      </a:endParaRPr>
                    </a:p>
                  </a:txBody>
                  <a:tcPr marL="0" marR="0" marT="0" marB="0"/>
                </a:tc>
                <a:tc>
                  <a:txBody>
                    <a:bodyPr/>
                    <a:lstStyle/>
                    <a:p>
                      <a:pPr marL="41910" marR="29209" indent="4445" algn="just">
                        <a:lnSpc>
                          <a:spcPct val="100000"/>
                        </a:lnSpc>
                      </a:pPr>
                      <a:r>
                        <a:rPr sz="1000" b="1" dirty="0">
                          <a:solidFill>
                            <a:srgbClr val="163793"/>
                          </a:solidFill>
                          <a:latin typeface="Arial"/>
                          <a:cs typeface="Arial"/>
                        </a:rPr>
                        <a:t>C O N T</a:t>
                      </a:r>
                      <a:endParaRPr sz="1000">
                        <a:latin typeface="Arial"/>
                        <a:cs typeface="Arial"/>
                      </a:endParaRPr>
                    </a:p>
                  </a:txBody>
                  <a:tcPr marL="0" marR="0" marT="0" marB="0"/>
                </a:tc>
                <a:extLst>
                  <a:ext uri="{0D108BD9-81ED-4DB2-BD59-A6C34878D82A}">
                    <a16:rowId xmlns:a16="http://schemas.microsoft.com/office/drawing/2014/main" val="10000"/>
                  </a:ext>
                </a:extLst>
              </a:tr>
              <a:tr h="152526">
                <a:tc>
                  <a:txBody>
                    <a:bodyPr/>
                    <a:lstStyle/>
                    <a:p>
                      <a:pPr marL="66675">
                        <a:lnSpc>
                          <a:spcPct val="100000"/>
                        </a:lnSpc>
                      </a:pPr>
                      <a:r>
                        <a:rPr sz="1000" b="1" dirty="0">
                          <a:solidFill>
                            <a:srgbClr val="163793"/>
                          </a:solidFill>
                          <a:latin typeface="Arial"/>
                          <a:cs typeface="Arial"/>
                        </a:rPr>
                        <a:t>D</a:t>
                      </a:r>
                      <a:endParaRPr sz="1000">
                        <a:latin typeface="Arial"/>
                        <a:cs typeface="Arial"/>
                      </a:endParaRPr>
                    </a:p>
                  </a:txBody>
                  <a:tcPr marL="0" marR="0" marT="0" marB="0">
                    <a:lnL w="9525">
                      <a:solidFill>
                        <a:srgbClr val="163793"/>
                      </a:solidFill>
                      <a:prstDash val="solid"/>
                    </a:lnL>
                  </a:tcPr>
                </a:tc>
                <a:tc>
                  <a:txBody>
                    <a:bodyPr/>
                    <a:lstStyle/>
                    <a:p>
                      <a:pPr algn="ctr">
                        <a:lnSpc>
                          <a:spcPct val="100000"/>
                        </a:lnSpc>
                      </a:pPr>
                      <a:r>
                        <a:rPr sz="1000" b="1" dirty="0">
                          <a:solidFill>
                            <a:srgbClr val="163793"/>
                          </a:solidFill>
                          <a:latin typeface="Arial"/>
                          <a:cs typeface="Arial"/>
                        </a:rPr>
                        <a:t>D</a:t>
                      </a:r>
                      <a:endParaRPr sz="1000">
                        <a:latin typeface="Arial"/>
                        <a:cs typeface="Arial"/>
                      </a:endParaRPr>
                    </a:p>
                  </a:txBody>
                  <a:tcPr marL="0" marR="0" marT="0" marB="0"/>
                </a:tc>
                <a:tc>
                  <a:txBody>
                    <a:bodyPr/>
                    <a:lstStyle/>
                    <a:p>
                      <a:pPr marL="103505">
                        <a:lnSpc>
                          <a:spcPct val="100000"/>
                        </a:lnSpc>
                      </a:pPr>
                      <a:r>
                        <a:rPr sz="1000" b="1" dirty="0">
                          <a:solidFill>
                            <a:srgbClr val="163793"/>
                          </a:solidFill>
                          <a:latin typeface="Arial"/>
                          <a:cs typeface="Arial"/>
                        </a:rPr>
                        <a:t>D</a:t>
                      </a:r>
                      <a:endParaRPr sz="1000">
                        <a:latin typeface="Arial"/>
                        <a:cs typeface="Arial"/>
                      </a:endParaRPr>
                    </a:p>
                  </a:txBody>
                  <a:tcPr marL="0" marR="0" marT="0" marB="0"/>
                </a:tc>
                <a:tc>
                  <a:txBody>
                    <a:bodyPr/>
                    <a:lstStyle/>
                    <a:p>
                      <a:pPr marL="113030">
                        <a:lnSpc>
                          <a:spcPct val="100000"/>
                        </a:lnSpc>
                      </a:pPr>
                      <a:r>
                        <a:rPr sz="1000" b="1" dirty="0">
                          <a:solidFill>
                            <a:srgbClr val="163793"/>
                          </a:solidFill>
                          <a:latin typeface="Arial"/>
                          <a:cs typeface="Arial"/>
                        </a:rPr>
                        <a:t>D</a:t>
                      </a:r>
                      <a:endParaRPr sz="1000">
                        <a:latin typeface="Arial"/>
                        <a:cs typeface="Arial"/>
                      </a:endParaRPr>
                    </a:p>
                  </a:txBody>
                  <a:tcPr marL="0" marR="0" marT="0" marB="0"/>
                </a:tc>
                <a:tc>
                  <a:txBody>
                    <a:bodyPr/>
                    <a:lstStyle/>
                    <a:p>
                      <a:pPr marL="116205">
                        <a:lnSpc>
                          <a:spcPct val="100000"/>
                        </a:lnSpc>
                      </a:pPr>
                      <a:r>
                        <a:rPr sz="1000" b="1" dirty="0">
                          <a:solidFill>
                            <a:srgbClr val="163793"/>
                          </a:solidFill>
                          <a:latin typeface="Arial"/>
                          <a:cs typeface="Arial"/>
                        </a:rPr>
                        <a:t>D</a:t>
                      </a:r>
                      <a:endParaRPr sz="1000">
                        <a:latin typeface="Arial"/>
                        <a:cs typeface="Arial"/>
                      </a:endParaRPr>
                    </a:p>
                  </a:txBody>
                  <a:tcPr marL="0" marR="0" marT="0" marB="0"/>
                </a:tc>
                <a:tc>
                  <a:txBody>
                    <a:bodyPr/>
                    <a:lstStyle/>
                    <a:p>
                      <a:pPr marL="112395">
                        <a:lnSpc>
                          <a:spcPct val="100000"/>
                        </a:lnSpc>
                      </a:pPr>
                      <a:r>
                        <a:rPr sz="1000" b="1" dirty="0">
                          <a:solidFill>
                            <a:srgbClr val="163793"/>
                          </a:solidFill>
                          <a:latin typeface="Arial"/>
                          <a:cs typeface="Arial"/>
                        </a:rPr>
                        <a:t>D</a:t>
                      </a:r>
                      <a:endParaRPr sz="1000">
                        <a:latin typeface="Arial"/>
                        <a:cs typeface="Arial"/>
                      </a:endParaRPr>
                    </a:p>
                  </a:txBody>
                  <a:tcPr marL="0" marR="0" marT="0" marB="0"/>
                </a:tc>
                <a:tc>
                  <a:txBody>
                    <a:bodyPr/>
                    <a:lstStyle/>
                    <a:p>
                      <a:pPr marL="88900">
                        <a:lnSpc>
                          <a:spcPct val="100000"/>
                        </a:lnSpc>
                      </a:pPr>
                      <a:r>
                        <a:rPr sz="1000" b="1" dirty="0">
                          <a:solidFill>
                            <a:srgbClr val="163793"/>
                          </a:solidFill>
                          <a:latin typeface="Arial"/>
                          <a:cs typeface="Arial"/>
                        </a:rPr>
                        <a:t>A</a:t>
                      </a:r>
                      <a:endParaRPr sz="1000">
                        <a:latin typeface="Arial"/>
                        <a:cs typeface="Arial"/>
                      </a:endParaRPr>
                    </a:p>
                  </a:txBody>
                  <a:tcPr marL="0" marR="0" marT="0" marB="0"/>
                </a:tc>
                <a:tc>
                  <a:txBody>
                    <a:bodyPr/>
                    <a:lstStyle/>
                    <a:p>
                      <a:pPr marL="69850">
                        <a:lnSpc>
                          <a:spcPct val="100000"/>
                        </a:lnSpc>
                      </a:pPr>
                      <a:r>
                        <a:rPr sz="1000" b="1" dirty="0">
                          <a:solidFill>
                            <a:srgbClr val="163793"/>
                          </a:solidFill>
                          <a:latin typeface="Arial"/>
                          <a:cs typeface="Arial"/>
                        </a:rPr>
                        <a:t>A</a:t>
                      </a:r>
                      <a:endParaRPr sz="1000">
                        <a:latin typeface="Arial"/>
                        <a:cs typeface="Arial"/>
                      </a:endParaRPr>
                    </a:p>
                  </a:txBody>
                  <a:tcPr marL="0" marR="0" marT="0" marB="0"/>
                </a:tc>
                <a:tc>
                  <a:txBody>
                    <a:bodyPr/>
                    <a:lstStyle/>
                    <a:p>
                      <a:pPr marL="46355">
                        <a:lnSpc>
                          <a:spcPct val="100000"/>
                        </a:lnSpc>
                      </a:pPr>
                      <a:r>
                        <a:rPr sz="1000" b="1" dirty="0">
                          <a:solidFill>
                            <a:srgbClr val="163793"/>
                          </a:solidFill>
                          <a:latin typeface="Arial"/>
                          <a:cs typeface="Arial"/>
                        </a:rPr>
                        <a:t>R</a:t>
                      </a:r>
                      <a:endParaRPr sz="1000">
                        <a:latin typeface="Arial"/>
                        <a:cs typeface="Arial"/>
                      </a:endParaRPr>
                    </a:p>
                  </a:txBody>
                  <a:tcPr marL="0" marR="0" marT="0" marB="0"/>
                </a:tc>
                <a:extLst>
                  <a:ext uri="{0D108BD9-81ED-4DB2-BD59-A6C34878D82A}">
                    <a16:rowId xmlns:a16="http://schemas.microsoft.com/office/drawing/2014/main" val="10001"/>
                  </a:ext>
                </a:extLst>
              </a:tr>
              <a:tr h="152590">
                <a:tc>
                  <a:txBody>
                    <a:bodyPr/>
                    <a:lstStyle/>
                    <a:p>
                      <a:pPr marL="69215">
                        <a:lnSpc>
                          <a:spcPct val="100000"/>
                        </a:lnSpc>
                      </a:pPr>
                      <a:r>
                        <a:rPr sz="1000" b="1" dirty="0">
                          <a:solidFill>
                            <a:srgbClr val="163793"/>
                          </a:solidFill>
                          <a:latin typeface="Arial"/>
                          <a:cs typeface="Arial"/>
                        </a:rPr>
                        <a:t>E</a:t>
                      </a:r>
                      <a:endParaRPr sz="1000">
                        <a:latin typeface="Arial"/>
                        <a:cs typeface="Arial"/>
                      </a:endParaRPr>
                    </a:p>
                  </a:txBody>
                  <a:tcPr marL="0" marR="0" marT="0" marB="0">
                    <a:lnL w="9525">
                      <a:solidFill>
                        <a:srgbClr val="163793"/>
                      </a:solidFill>
                      <a:prstDash val="solid"/>
                    </a:lnL>
                  </a:tcPr>
                </a:tc>
                <a:tc>
                  <a:txBody>
                    <a:bodyPr/>
                    <a:lstStyle/>
                    <a:p>
                      <a:pPr algn="ctr">
                        <a:lnSpc>
                          <a:spcPct val="100000"/>
                        </a:lnSpc>
                      </a:pPr>
                      <a:r>
                        <a:rPr sz="1000" b="1" dirty="0">
                          <a:solidFill>
                            <a:srgbClr val="163793"/>
                          </a:solidFill>
                          <a:latin typeface="Arial"/>
                          <a:cs typeface="Arial"/>
                        </a:rPr>
                        <a:t>E</a:t>
                      </a:r>
                      <a:endParaRPr sz="1000">
                        <a:latin typeface="Arial"/>
                        <a:cs typeface="Arial"/>
                      </a:endParaRPr>
                    </a:p>
                  </a:txBody>
                  <a:tcPr marL="0" marR="0" marT="0" marB="0"/>
                </a:tc>
                <a:tc>
                  <a:txBody>
                    <a:bodyPr/>
                    <a:lstStyle/>
                    <a:p>
                      <a:pPr marL="106045">
                        <a:lnSpc>
                          <a:spcPct val="100000"/>
                        </a:lnSpc>
                      </a:pPr>
                      <a:r>
                        <a:rPr sz="1000" b="1" dirty="0">
                          <a:solidFill>
                            <a:srgbClr val="163793"/>
                          </a:solidFill>
                          <a:latin typeface="Arial"/>
                          <a:cs typeface="Arial"/>
                        </a:rPr>
                        <a:t>E</a:t>
                      </a:r>
                      <a:endParaRPr sz="1000">
                        <a:latin typeface="Arial"/>
                        <a:cs typeface="Arial"/>
                      </a:endParaRPr>
                    </a:p>
                  </a:txBody>
                  <a:tcPr marL="0" marR="0" marT="0" marB="0"/>
                </a:tc>
                <a:tc>
                  <a:txBody>
                    <a:bodyPr/>
                    <a:lstStyle/>
                    <a:p>
                      <a:pPr marL="115570">
                        <a:lnSpc>
                          <a:spcPct val="100000"/>
                        </a:lnSpc>
                      </a:pPr>
                      <a:r>
                        <a:rPr sz="1000" b="1" dirty="0">
                          <a:solidFill>
                            <a:srgbClr val="163793"/>
                          </a:solidFill>
                          <a:latin typeface="Arial"/>
                          <a:cs typeface="Arial"/>
                        </a:rPr>
                        <a:t>E</a:t>
                      </a:r>
                      <a:endParaRPr sz="1000">
                        <a:latin typeface="Arial"/>
                        <a:cs typeface="Arial"/>
                      </a:endParaRPr>
                    </a:p>
                  </a:txBody>
                  <a:tcPr marL="0" marR="0" marT="0" marB="0"/>
                </a:tc>
                <a:tc>
                  <a:txBody>
                    <a:bodyPr/>
                    <a:lstStyle/>
                    <a:p>
                      <a:pPr marL="119380">
                        <a:lnSpc>
                          <a:spcPct val="100000"/>
                        </a:lnSpc>
                      </a:pPr>
                      <a:r>
                        <a:rPr sz="1000" b="1" dirty="0">
                          <a:solidFill>
                            <a:srgbClr val="163793"/>
                          </a:solidFill>
                          <a:latin typeface="Arial"/>
                          <a:cs typeface="Arial"/>
                        </a:rPr>
                        <a:t>E</a:t>
                      </a:r>
                      <a:endParaRPr sz="1000">
                        <a:latin typeface="Arial"/>
                        <a:cs typeface="Arial"/>
                      </a:endParaRPr>
                    </a:p>
                  </a:txBody>
                  <a:tcPr marL="0" marR="0" marT="0" marB="0"/>
                </a:tc>
                <a:tc>
                  <a:txBody>
                    <a:bodyPr/>
                    <a:lstStyle/>
                    <a:p>
                      <a:pPr marL="115570">
                        <a:lnSpc>
                          <a:spcPct val="100000"/>
                        </a:lnSpc>
                      </a:pPr>
                      <a:r>
                        <a:rPr sz="1000" b="1" dirty="0">
                          <a:solidFill>
                            <a:srgbClr val="163793"/>
                          </a:solidFill>
                          <a:latin typeface="Arial"/>
                          <a:cs typeface="Arial"/>
                        </a:rPr>
                        <a:t>E</a:t>
                      </a:r>
                      <a:endParaRPr sz="1000">
                        <a:latin typeface="Arial"/>
                        <a:cs typeface="Arial"/>
                      </a:endParaRPr>
                    </a:p>
                  </a:txBody>
                  <a:tcPr marL="0" marR="0" marT="0" marB="0"/>
                </a:tc>
                <a:tc>
                  <a:txBody>
                    <a:bodyPr/>
                    <a:lstStyle/>
                    <a:p>
                      <a:pPr marL="93345">
                        <a:lnSpc>
                          <a:spcPct val="100000"/>
                        </a:lnSpc>
                      </a:pPr>
                      <a:r>
                        <a:rPr sz="1000" b="1" dirty="0">
                          <a:solidFill>
                            <a:srgbClr val="163793"/>
                          </a:solidFill>
                          <a:latin typeface="Arial"/>
                          <a:cs typeface="Arial"/>
                        </a:rPr>
                        <a:t>T</a:t>
                      </a:r>
                      <a:endParaRPr sz="1000">
                        <a:latin typeface="Arial"/>
                        <a:cs typeface="Arial"/>
                      </a:endParaRPr>
                    </a:p>
                  </a:txBody>
                  <a:tcPr marL="0" marR="0" marT="0" marB="0"/>
                </a:tc>
                <a:tc>
                  <a:txBody>
                    <a:bodyPr/>
                    <a:lstStyle/>
                    <a:p>
                      <a:pPr marL="74295">
                        <a:lnSpc>
                          <a:spcPct val="100000"/>
                        </a:lnSpc>
                      </a:pPr>
                      <a:r>
                        <a:rPr sz="1000" b="1" dirty="0">
                          <a:solidFill>
                            <a:srgbClr val="163793"/>
                          </a:solidFill>
                          <a:latin typeface="Arial"/>
                          <a:cs typeface="Arial"/>
                        </a:rPr>
                        <a:t>T</a:t>
                      </a:r>
                      <a:endParaRPr sz="1000">
                        <a:latin typeface="Arial"/>
                        <a:cs typeface="Arial"/>
                      </a:endParaRPr>
                    </a:p>
                  </a:txBody>
                  <a:tcPr marL="0" marR="0" marT="0" marB="0"/>
                </a:tc>
                <a:tc>
                  <a:txBody>
                    <a:bodyPr/>
                    <a:lstStyle/>
                    <a:p>
                      <a:pPr marL="41910">
                        <a:lnSpc>
                          <a:spcPct val="100000"/>
                        </a:lnSpc>
                      </a:pPr>
                      <a:r>
                        <a:rPr sz="1000" b="1" dirty="0">
                          <a:solidFill>
                            <a:srgbClr val="163793"/>
                          </a:solidFill>
                          <a:latin typeface="Arial"/>
                          <a:cs typeface="Arial"/>
                        </a:rPr>
                        <a:t>O</a:t>
                      </a:r>
                      <a:endParaRPr sz="1000">
                        <a:latin typeface="Arial"/>
                        <a:cs typeface="Arial"/>
                      </a:endParaRPr>
                    </a:p>
                  </a:txBody>
                  <a:tcPr marL="0" marR="0" marT="0" marB="0"/>
                </a:tc>
                <a:extLst>
                  <a:ext uri="{0D108BD9-81ED-4DB2-BD59-A6C34878D82A}">
                    <a16:rowId xmlns:a16="http://schemas.microsoft.com/office/drawing/2014/main" val="10002"/>
                  </a:ext>
                </a:extLst>
              </a:tr>
              <a:tr h="0">
                <a:tc>
                  <a:txBody>
                    <a:bodyPr/>
                    <a:lstStyle/>
                    <a:p>
                      <a:endParaRPr sz="1000">
                        <a:latin typeface="Arial"/>
                        <a:cs typeface="Arial"/>
                      </a:endParaRPr>
                    </a:p>
                  </a:txBody>
                  <a:tcPr marL="0" marR="0" marT="0" marB="0">
                    <a:lnL w="9525">
                      <a:solidFill>
                        <a:srgbClr val="163793"/>
                      </a:solidFill>
                      <a:prstDash val="solid"/>
                    </a:lnL>
                  </a:tcPr>
                </a:tc>
                <a:tc>
                  <a:txBody>
                    <a:bodyPr/>
                    <a:lstStyle/>
                    <a:p>
                      <a:endParaRPr sz="1000">
                        <a:latin typeface="Arial"/>
                        <a:cs typeface="Arial"/>
                      </a:endParaRPr>
                    </a:p>
                  </a:txBody>
                  <a:tcPr marL="0" marR="0" marT="0" marB="0"/>
                </a:tc>
                <a:tc>
                  <a:txBody>
                    <a:bodyPr/>
                    <a:lstStyle/>
                    <a:p>
                      <a:endParaRPr sz="1000">
                        <a:latin typeface="Arial"/>
                        <a:cs typeface="Arial"/>
                      </a:endParaRPr>
                    </a:p>
                  </a:txBody>
                  <a:tcPr marL="0" marR="0" marT="0" marB="0"/>
                </a:tc>
                <a:tc>
                  <a:txBody>
                    <a:bodyPr/>
                    <a:lstStyle/>
                    <a:p>
                      <a:endParaRPr sz="1000">
                        <a:latin typeface="Arial"/>
                        <a:cs typeface="Arial"/>
                      </a:endParaRPr>
                    </a:p>
                  </a:txBody>
                  <a:tcPr marL="0" marR="0" marT="0" marB="0"/>
                </a:tc>
                <a:tc>
                  <a:txBody>
                    <a:bodyPr/>
                    <a:lstStyle/>
                    <a:p>
                      <a:endParaRPr sz="1000">
                        <a:latin typeface="Arial"/>
                        <a:cs typeface="Arial"/>
                      </a:endParaRPr>
                    </a:p>
                  </a:txBody>
                  <a:tcPr marL="0" marR="0" marT="0" marB="0"/>
                </a:tc>
                <a:tc>
                  <a:txBody>
                    <a:bodyPr/>
                    <a:lstStyle/>
                    <a:p>
                      <a:endParaRPr sz="1000">
                        <a:latin typeface="Arial"/>
                        <a:cs typeface="Arial"/>
                      </a:endParaRPr>
                    </a:p>
                  </a:txBody>
                  <a:tcPr marL="0" marR="0" marT="0" marB="0"/>
                </a:tc>
                <a:tc>
                  <a:txBody>
                    <a:bodyPr/>
                    <a:lstStyle/>
                    <a:p>
                      <a:endParaRPr sz="1000">
                        <a:latin typeface="Arial"/>
                        <a:cs typeface="Arial"/>
                      </a:endParaRPr>
                    </a:p>
                  </a:txBody>
                  <a:tcPr marL="0" marR="0" marT="0" marB="0"/>
                </a:tc>
                <a:tc>
                  <a:txBody>
                    <a:bodyPr/>
                    <a:lstStyle/>
                    <a:p>
                      <a:endParaRPr sz="1000">
                        <a:latin typeface="Arial"/>
                        <a:cs typeface="Arial"/>
                      </a:endParaRPr>
                    </a:p>
                  </a:txBody>
                  <a:tcPr marL="0" marR="0" marT="0" marB="0"/>
                </a:tc>
                <a:tc>
                  <a:txBody>
                    <a:bodyPr/>
                    <a:lstStyle/>
                    <a:p>
                      <a:endParaRPr sz="1000">
                        <a:latin typeface="Arial"/>
                        <a:cs typeface="Arial"/>
                      </a:endParaRPr>
                    </a:p>
                  </a:txBody>
                  <a:tcPr marL="0" marR="0" marT="0" marB="0"/>
                </a:tc>
                <a:extLst>
                  <a:ext uri="{0D108BD9-81ED-4DB2-BD59-A6C34878D82A}">
                    <a16:rowId xmlns:a16="http://schemas.microsoft.com/office/drawing/2014/main" val="10003"/>
                  </a:ext>
                </a:extLst>
              </a:tr>
              <a:tr h="168538">
                <a:tc>
                  <a:txBody>
                    <a:bodyPr/>
                    <a:lstStyle/>
                    <a:p>
                      <a:pPr marL="61594">
                        <a:lnSpc>
                          <a:spcPct val="100000"/>
                        </a:lnSpc>
                      </a:pPr>
                      <a:r>
                        <a:rPr sz="1000" b="1" dirty="0">
                          <a:solidFill>
                            <a:srgbClr val="163793"/>
                          </a:solidFill>
                          <a:latin typeface="Arial"/>
                          <a:cs typeface="Arial"/>
                        </a:rPr>
                        <a:t>O</a:t>
                      </a:r>
                      <a:endParaRPr sz="10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a:txBody>
                    <a:bodyPr/>
                    <a:lstStyle/>
                    <a:p>
                      <a:pPr marL="90805">
                        <a:lnSpc>
                          <a:spcPct val="100000"/>
                        </a:lnSpc>
                      </a:pPr>
                      <a:r>
                        <a:rPr sz="1000" b="1" dirty="0">
                          <a:solidFill>
                            <a:srgbClr val="163793"/>
                          </a:solidFill>
                          <a:latin typeface="Arial"/>
                          <a:cs typeface="Arial"/>
                        </a:rPr>
                        <a:t>O</a:t>
                      </a:r>
                      <a:endParaRPr sz="10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a:txBody>
                    <a:bodyPr/>
                    <a:lstStyle/>
                    <a:p>
                      <a:pPr marL="93980">
                        <a:lnSpc>
                          <a:spcPct val="100000"/>
                        </a:lnSpc>
                      </a:pPr>
                      <a:r>
                        <a:rPr sz="1000" b="1" dirty="0">
                          <a:solidFill>
                            <a:srgbClr val="163793"/>
                          </a:solidFill>
                          <a:latin typeface="Arial"/>
                          <a:cs typeface="Arial"/>
                        </a:rPr>
                        <a:t>O</a:t>
                      </a:r>
                      <a:endParaRPr sz="10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a:txBody>
                    <a:bodyPr/>
                    <a:lstStyle/>
                    <a:p>
                      <a:pPr marL="103505">
                        <a:lnSpc>
                          <a:spcPct val="100000"/>
                        </a:lnSpc>
                      </a:pPr>
                      <a:r>
                        <a:rPr sz="1000" b="1" dirty="0">
                          <a:solidFill>
                            <a:srgbClr val="163793"/>
                          </a:solidFill>
                          <a:latin typeface="Arial"/>
                          <a:cs typeface="Arial"/>
                        </a:rPr>
                        <a:t>O</a:t>
                      </a:r>
                      <a:endParaRPr sz="10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a:txBody>
                    <a:bodyPr/>
                    <a:lstStyle/>
                    <a:p>
                      <a:pPr marL="106680">
                        <a:lnSpc>
                          <a:spcPct val="100000"/>
                        </a:lnSpc>
                      </a:pPr>
                      <a:r>
                        <a:rPr sz="1000" b="1" dirty="0">
                          <a:solidFill>
                            <a:srgbClr val="163793"/>
                          </a:solidFill>
                          <a:latin typeface="Arial"/>
                          <a:cs typeface="Arial"/>
                        </a:rPr>
                        <a:t>O</a:t>
                      </a:r>
                      <a:endParaRPr sz="10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a:txBody>
                    <a:bodyPr/>
                    <a:lstStyle/>
                    <a:p>
                      <a:pPr marL="103505">
                        <a:lnSpc>
                          <a:spcPct val="100000"/>
                        </a:lnSpc>
                      </a:pPr>
                      <a:r>
                        <a:rPr sz="1000" b="1" dirty="0">
                          <a:solidFill>
                            <a:srgbClr val="163793"/>
                          </a:solidFill>
                          <a:latin typeface="Arial"/>
                          <a:cs typeface="Arial"/>
                        </a:rPr>
                        <a:t>O</a:t>
                      </a:r>
                      <a:endParaRPr sz="10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a:txBody>
                    <a:bodyPr/>
                    <a:lstStyle/>
                    <a:p>
                      <a:pPr marL="84455">
                        <a:lnSpc>
                          <a:spcPct val="100000"/>
                        </a:lnSpc>
                      </a:pPr>
                      <a:r>
                        <a:rPr sz="1000" b="1" dirty="0">
                          <a:solidFill>
                            <a:srgbClr val="163793"/>
                          </a:solidFill>
                          <a:latin typeface="Arial"/>
                          <a:cs typeface="Arial"/>
                        </a:rPr>
                        <a:t>A</a:t>
                      </a:r>
                      <a:endParaRPr sz="10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a:txBody>
                    <a:bodyPr/>
                    <a:lstStyle/>
                    <a:p>
                      <a:pPr marL="65405">
                        <a:lnSpc>
                          <a:spcPct val="100000"/>
                        </a:lnSpc>
                      </a:pPr>
                      <a:r>
                        <a:rPr sz="1000" b="1" dirty="0">
                          <a:solidFill>
                            <a:srgbClr val="163793"/>
                          </a:solidFill>
                          <a:latin typeface="Arial"/>
                          <a:cs typeface="Arial"/>
                        </a:rPr>
                        <a:t>A</a:t>
                      </a:r>
                      <a:endParaRPr sz="1000">
                        <a:latin typeface="Arial"/>
                        <a:cs typeface="Arial"/>
                      </a:endParaRPr>
                    </a:p>
                  </a:txBody>
                  <a:tcPr marL="0" marR="0" marT="0" marB="0">
                    <a:lnL w="9525">
                      <a:solidFill>
                        <a:srgbClr val="163793"/>
                      </a:solidFill>
                      <a:prstDash val="solid"/>
                    </a:lnL>
                    <a:lnR w="9525">
                      <a:solidFill>
                        <a:srgbClr val="163793"/>
                      </a:solidFill>
                      <a:prstDash val="solid"/>
                    </a:lnR>
                    <a:lnB w="9525">
                      <a:solidFill>
                        <a:srgbClr val="163793"/>
                      </a:solidFill>
                      <a:prstDash val="solid"/>
                    </a:lnB>
                  </a:tcPr>
                </a:tc>
                <a:tc>
                  <a:txBody>
                    <a:bodyPr/>
                    <a:lstStyle/>
                    <a:p>
                      <a:pPr marL="47625">
                        <a:lnSpc>
                          <a:spcPct val="100000"/>
                        </a:lnSpc>
                      </a:pPr>
                      <a:r>
                        <a:rPr sz="1000" b="1" dirty="0">
                          <a:solidFill>
                            <a:srgbClr val="163793"/>
                          </a:solidFill>
                          <a:latin typeface="Arial"/>
                          <a:cs typeface="Arial"/>
                        </a:rPr>
                        <a:t>L</a:t>
                      </a:r>
                      <a:endParaRPr sz="1000">
                        <a:latin typeface="Arial"/>
                        <a:cs typeface="Arial"/>
                      </a:endParaRPr>
                    </a:p>
                  </a:txBody>
                  <a:tcPr marL="0" marR="0" marT="0" marB="0">
                    <a:lnL w="9525">
                      <a:solidFill>
                        <a:srgbClr val="163793"/>
                      </a:solidFill>
                      <a:prstDash val="solid"/>
                    </a:lnL>
                    <a:lnB w="9525">
                      <a:solidFill>
                        <a:srgbClr val="163793"/>
                      </a:solidFill>
                      <a:prstDash val="solid"/>
                    </a:lnB>
                  </a:tcPr>
                </a:tc>
                <a:extLst>
                  <a:ext uri="{0D108BD9-81ED-4DB2-BD59-A6C34878D82A}">
                    <a16:rowId xmlns:a16="http://schemas.microsoft.com/office/drawing/2014/main" val="10004"/>
                  </a:ext>
                </a:extLst>
              </a:tr>
              <a:tr h="262818">
                <a:tc>
                  <a:txBody>
                    <a:bodyPr/>
                    <a:lstStyle/>
                    <a:p>
                      <a:pPr marL="78105">
                        <a:lnSpc>
                          <a:spcPct val="100000"/>
                        </a:lnSpc>
                      </a:pPr>
                      <a:r>
                        <a:rPr sz="1000" b="1" dirty="0">
                          <a:solidFill>
                            <a:srgbClr val="163793"/>
                          </a:solidFill>
                          <a:latin typeface="Arial"/>
                          <a:cs typeface="Arial"/>
                        </a:rPr>
                        <a:t>1</a:t>
                      </a:r>
                      <a:endParaRPr sz="1000">
                        <a:latin typeface="Arial"/>
                        <a:cs typeface="Arial"/>
                      </a:endParaRPr>
                    </a:p>
                  </a:txBody>
                  <a:tcPr marL="0" marR="0" marT="0" marB="0">
                    <a:lnT w="9525">
                      <a:solidFill>
                        <a:srgbClr val="163793"/>
                      </a:solidFill>
                      <a:prstDash val="solid"/>
                    </a:lnT>
                  </a:tcPr>
                </a:tc>
                <a:tc>
                  <a:txBody>
                    <a:bodyPr/>
                    <a:lstStyle/>
                    <a:p>
                      <a:pPr marR="18415" algn="ctr">
                        <a:lnSpc>
                          <a:spcPct val="100000"/>
                        </a:lnSpc>
                      </a:pPr>
                      <a:r>
                        <a:rPr sz="1000" b="1" dirty="0">
                          <a:solidFill>
                            <a:srgbClr val="163793"/>
                          </a:solidFill>
                          <a:latin typeface="Arial"/>
                          <a:cs typeface="Arial"/>
                        </a:rPr>
                        <a:t>2</a:t>
                      </a:r>
                      <a:endParaRPr sz="1000">
                        <a:latin typeface="Arial"/>
                        <a:cs typeface="Arial"/>
                      </a:endParaRPr>
                    </a:p>
                  </a:txBody>
                  <a:tcPr marL="0" marR="0" marT="0" marB="0">
                    <a:lnT w="9525">
                      <a:solidFill>
                        <a:srgbClr val="163793"/>
                      </a:solidFill>
                      <a:prstDash val="solid"/>
                    </a:lnT>
                  </a:tcPr>
                </a:tc>
                <a:tc>
                  <a:txBody>
                    <a:bodyPr/>
                    <a:lstStyle/>
                    <a:p>
                      <a:pPr marL="5080" algn="ctr">
                        <a:lnSpc>
                          <a:spcPct val="100000"/>
                        </a:lnSpc>
                      </a:pPr>
                      <a:r>
                        <a:rPr sz="1000" b="1" dirty="0">
                          <a:solidFill>
                            <a:srgbClr val="163793"/>
                          </a:solidFill>
                          <a:latin typeface="Arial"/>
                          <a:cs typeface="Arial"/>
                        </a:rPr>
                        <a:t>3</a:t>
                      </a:r>
                      <a:endParaRPr sz="1000">
                        <a:latin typeface="Arial"/>
                        <a:cs typeface="Arial"/>
                      </a:endParaRPr>
                    </a:p>
                  </a:txBody>
                  <a:tcPr marL="0" marR="0" marT="0" marB="0">
                    <a:lnT w="9525">
                      <a:solidFill>
                        <a:srgbClr val="163793"/>
                      </a:solidFill>
                      <a:prstDash val="solid"/>
                    </a:lnT>
                  </a:tcPr>
                </a:tc>
                <a:tc>
                  <a:txBody>
                    <a:bodyPr/>
                    <a:lstStyle/>
                    <a:p>
                      <a:pPr marR="18415" algn="ctr">
                        <a:lnSpc>
                          <a:spcPct val="100000"/>
                        </a:lnSpc>
                      </a:pPr>
                      <a:r>
                        <a:rPr sz="1000" b="1" dirty="0">
                          <a:solidFill>
                            <a:srgbClr val="163793"/>
                          </a:solidFill>
                          <a:latin typeface="Arial"/>
                          <a:cs typeface="Arial"/>
                        </a:rPr>
                        <a:t>4</a:t>
                      </a:r>
                      <a:endParaRPr sz="1000">
                        <a:latin typeface="Arial"/>
                        <a:cs typeface="Arial"/>
                      </a:endParaRPr>
                    </a:p>
                  </a:txBody>
                  <a:tcPr marL="0" marR="0" marT="0" marB="0">
                    <a:lnT w="9525">
                      <a:solidFill>
                        <a:srgbClr val="163793"/>
                      </a:solidFill>
                      <a:prstDash val="solid"/>
                    </a:lnT>
                  </a:tcPr>
                </a:tc>
                <a:tc>
                  <a:txBody>
                    <a:bodyPr/>
                    <a:lstStyle/>
                    <a:p>
                      <a:pPr marR="12065" algn="ctr">
                        <a:lnSpc>
                          <a:spcPct val="100000"/>
                        </a:lnSpc>
                      </a:pPr>
                      <a:r>
                        <a:rPr sz="1000" b="1" dirty="0">
                          <a:solidFill>
                            <a:srgbClr val="163793"/>
                          </a:solidFill>
                          <a:latin typeface="Arial"/>
                          <a:cs typeface="Arial"/>
                        </a:rPr>
                        <a:t>5</a:t>
                      </a:r>
                      <a:endParaRPr sz="1000">
                        <a:latin typeface="Arial"/>
                        <a:cs typeface="Arial"/>
                      </a:endParaRPr>
                    </a:p>
                  </a:txBody>
                  <a:tcPr marL="0" marR="0" marT="0" marB="0">
                    <a:lnT w="9525">
                      <a:solidFill>
                        <a:srgbClr val="163793"/>
                      </a:solidFill>
                      <a:prstDash val="solid"/>
                    </a:lnT>
                  </a:tcPr>
                </a:tc>
                <a:tc>
                  <a:txBody>
                    <a:bodyPr/>
                    <a:lstStyle/>
                    <a:p>
                      <a:pPr algn="ctr">
                        <a:lnSpc>
                          <a:spcPct val="100000"/>
                        </a:lnSpc>
                      </a:pPr>
                      <a:r>
                        <a:rPr sz="1000" b="1" dirty="0">
                          <a:solidFill>
                            <a:srgbClr val="163793"/>
                          </a:solidFill>
                          <a:latin typeface="Arial"/>
                          <a:cs typeface="Arial"/>
                        </a:rPr>
                        <a:t>6</a:t>
                      </a:r>
                      <a:endParaRPr sz="1000">
                        <a:latin typeface="Arial"/>
                        <a:cs typeface="Arial"/>
                      </a:endParaRPr>
                    </a:p>
                  </a:txBody>
                  <a:tcPr marL="0" marR="0" marT="0" marB="0">
                    <a:lnT w="9525">
                      <a:solidFill>
                        <a:srgbClr val="163793"/>
                      </a:solidFill>
                      <a:prstDash val="solid"/>
                    </a:lnT>
                  </a:tcPr>
                </a:tc>
                <a:tc>
                  <a:txBody>
                    <a:bodyPr/>
                    <a:lstStyle/>
                    <a:p>
                      <a:pPr algn="ctr">
                        <a:lnSpc>
                          <a:spcPct val="100000"/>
                        </a:lnSpc>
                      </a:pPr>
                      <a:r>
                        <a:rPr sz="1000" b="1" dirty="0">
                          <a:solidFill>
                            <a:srgbClr val="163793"/>
                          </a:solidFill>
                          <a:latin typeface="Arial"/>
                          <a:cs typeface="Arial"/>
                        </a:rPr>
                        <a:t>7</a:t>
                      </a:r>
                      <a:endParaRPr sz="1000">
                        <a:latin typeface="Arial"/>
                        <a:cs typeface="Arial"/>
                      </a:endParaRPr>
                    </a:p>
                  </a:txBody>
                  <a:tcPr marL="0" marR="0" marT="0" marB="0">
                    <a:lnT w="9525">
                      <a:solidFill>
                        <a:srgbClr val="163793"/>
                      </a:solidFill>
                      <a:prstDash val="solid"/>
                    </a:lnT>
                  </a:tcPr>
                </a:tc>
                <a:tc>
                  <a:txBody>
                    <a:bodyPr/>
                    <a:lstStyle/>
                    <a:p>
                      <a:pPr marL="72390">
                        <a:lnSpc>
                          <a:spcPct val="100000"/>
                        </a:lnSpc>
                      </a:pPr>
                      <a:r>
                        <a:rPr sz="1000" b="1" dirty="0">
                          <a:solidFill>
                            <a:srgbClr val="163793"/>
                          </a:solidFill>
                          <a:latin typeface="Arial"/>
                          <a:cs typeface="Arial"/>
                        </a:rPr>
                        <a:t>8</a:t>
                      </a:r>
                      <a:endParaRPr sz="1000">
                        <a:latin typeface="Arial"/>
                        <a:cs typeface="Arial"/>
                      </a:endParaRPr>
                    </a:p>
                  </a:txBody>
                  <a:tcPr marL="0" marR="0" marT="0" marB="0">
                    <a:lnT w="9525">
                      <a:solidFill>
                        <a:srgbClr val="163793"/>
                      </a:solidFill>
                      <a:prstDash val="solid"/>
                    </a:lnT>
                  </a:tcPr>
                </a:tc>
                <a:tc>
                  <a:txBody>
                    <a:bodyPr/>
                    <a:lstStyle/>
                    <a:p>
                      <a:pPr marL="72390">
                        <a:lnSpc>
                          <a:spcPct val="100000"/>
                        </a:lnSpc>
                      </a:pPr>
                      <a:r>
                        <a:rPr sz="1000" b="1" dirty="0">
                          <a:solidFill>
                            <a:srgbClr val="163793"/>
                          </a:solidFill>
                          <a:latin typeface="Arial"/>
                          <a:cs typeface="Arial"/>
                        </a:rPr>
                        <a:t>9</a:t>
                      </a:r>
                      <a:endParaRPr sz="1000">
                        <a:latin typeface="Arial"/>
                        <a:cs typeface="Arial"/>
                      </a:endParaRPr>
                    </a:p>
                  </a:txBody>
                  <a:tcPr marL="0" marR="0" marT="0" marB="0">
                    <a:lnT w="9525">
                      <a:solidFill>
                        <a:srgbClr val="163793"/>
                      </a:solidFill>
                      <a:prstDash val="solid"/>
                    </a:lnT>
                  </a:tcPr>
                </a:tc>
                <a:extLst>
                  <a:ext uri="{0D108BD9-81ED-4DB2-BD59-A6C34878D82A}">
                    <a16:rowId xmlns:a16="http://schemas.microsoft.com/office/drawing/2014/main" val="10005"/>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41525" y="3081814"/>
            <a:ext cx="1455420" cy="239395"/>
          </a:xfrm>
          <a:prstGeom prst="rect">
            <a:avLst/>
          </a:prstGeom>
        </p:spPr>
        <p:txBody>
          <a:bodyPr vert="horz" wrap="square" lIns="0" tIns="0" rIns="0" bIns="0" rtlCol="0">
            <a:spAutoFit/>
          </a:bodyPr>
          <a:lstStyle/>
          <a:p>
            <a:pPr marL="12700">
              <a:lnSpc>
                <a:spcPct val="100000"/>
              </a:lnSpc>
            </a:pPr>
            <a:r>
              <a:rPr sz="1650" b="1" i="1" spc="-55" dirty="0">
                <a:solidFill>
                  <a:srgbClr val="163793"/>
                </a:solidFill>
                <a:latin typeface="宋体"/>
                <a:cs typeface="宋体"/>
              </a:rPr>
              <a:t>数据、电视信号</a:t>
            </a:r>
            <a:endParaRPr sz="1650">
              <a:latin typeface="宋体"/>
              <a:cs typeface="宋体"/>
            </a:endParaRPr>
          </a:p>
        </p:txBody>
      </p:sp>
      <p:sp>
        <p:nvSpPr>
          <p:cNvPr id="3" name="object 3"/>
          <p:cNvSpPr txBox="1"/>
          <p:nvPr/>
        </p:nvSpPr>
        <p:spPr>
          <a:xfrm>
            <a:off x="1133043" y="3289056"/>
            <a:ext cx="2272030" cy="447040"/>
          </a:xfrm>
          <a:prstGeom prst="rect">
            <a:avLst/>
          </a:prstGeom>
        </p:spPr>
        <p:txBody>
          <a:bodyPr vert="horz" wrap="square" lIns="0" tIns="0" rIns="0" bIns="0" rtlCol="0">
            <a:spAutoFit/>
          </a:bodyPr>
          <a:lstStyle/>
          <a:p>
            <a:pPr algn="ctr">
              <a:lnSpc>
                <a:spcPts val="1805"/>
              </a:lnSpc>
            </a:pPr>
            <a:r>
              <a:rPr sz="1650" b="1" i="1" spc="-50" dirty="0">
                <a:solidFill>
                  <a:srgbClr val="163793"/>
                </a:solidFill>
                <a:latin typeface="宋体"/>
                <a:cs typeface="宋体"/>
              </a:rPr>
              <a:t>在</a:t>
            </a:r>
            <a:r>
              <a:rPr sz="1650" b="1" i="1" spc="-55" dirty="0">
                <a:solidFill>
                  <a:srgbClr val="FF0000"/>
                </a:solidFill>
                <a:latin typeface="宋体"/>
                <a:cs typeface="宋体"/>
              </a:rPr>
              <a:t>共享</a:t>
            </a:r>
            <a:r>
              <a:rPr sz="1650" b="1" i="1" spc="-55" dirty="0">
                <a:solidFill>
                  <a:srgbClr val="163793"/>
                </a:solidFill>
                <a:latin typeface="宋体"/>
                <a:cs typeface="宋体"/>
              </a:rPr>
              <a:t>线缆分布式网络上</a:t>
            </a:r>
            <a:endParaRPr sz="1650">
              <a:latin typeface="宋体"/>
              <a:cs typeface="宋体"/>
            </a:endParaRPr>
          </a:p>
          <a:p>
            <a:pPr algn="ctr">
              <a:lnSpc>
                <a:spcPts val="1805"/>
              </a:lnSpc>
            </a:pPr>
            <a:r>
              <a:rPr sz="1650" b="1" i="1" spc="-55" dirty="0">
                <a:solidFill>
                  <a:srgbClr val="163793"/>
                </a:solidFill>
                <a:latin typeface="宋体"/>
                <a:cs typeface="宋体"/>
              </a:rPr>
              <a:t>利用不同频率传输</a:t>
            </a:r>
            <a:endParaRPr sz="1650">
              <a:latin typeface="宋体"/>
              <a:cs typeface="宋体"/>
            </a:endParaRPr>
          </a:p>
        </p:txBody>
      </p:sp>
      <p:sp>
        <p:nvSpPr>
          <p:cNvPr id="4" name="object 4"/>
          <p:cNvSpPr/>
          <p:nvPr/>
        </p:nvSpPr>
        <p:spPr>
          <a:xfrm>
            <a:off x="2305050" y="2290698"/>
            <a:ext cx="447675" cy="755650"/>
          </a:xfrm>
          <a:custGeom>
            <a:avLst/>
            <a:gdLst/>
            <a:ahLst/>
            <a:cxnLst/>
            <a:rect l="l" t="t" r="r" b="b"/>
            <a:pathLst>
              <a:path w="447675" h="755650">
                <a:moveTo>
                  <a:pt x="0" y="755650"/>
                </a:moveTo>
                <a:lnTo>
                  <a:pt x="447675" y="0"/>
                </a:lnTo>
              </a:path>
            </a:pathLst>
          </a:custGeom>
          <a:ln w="12700">
            <a:solidFill>
              <a:srgbClr val="CC0000"/>
            </a:solidFill>
          </a:ln>
        </p:spPr>
        <p:txBody>
          <a:bodyPr wrap="square" lIns="0" tIns="0" rIns="0" bIns="0" rtlCol="0"/>
          <a:lstStyle/>
          <a:p>
            <a:endParaRPr/>
          </a:p>
        </p:txBody>
      </p:sp>
      <p:sp>
        <p:nvSpPr>
          <p:cNvPr id="5" name="object 5"/>
          <p:cNvSpPr/>
          <p:nvPr/>
        </p:nvSpPr>
        <p:spPr>
          <a:xfrm>
            <a:off x="657225" y="1651063"/>
            <a:ext cx="1793875" cy="925830"/>
          </a:xfrm>
          <a:custGeom>
            <a:avLst/>
            <a:gdLst/>
            <a:ahLst/>
            <a:cxnLst/>
            <a:rect l="l" t="t" r="r" b="b"/>
            <a:pathLst>
              <a:path w="1793875" h="925830">
                <a:moveTo>
                  <a:pt x="0" y="925512"/>
                </a:moveTo>
                <a:lnTo>
                  <a:pt x="1793875" y="925512"/>
                </a:lnTo>
                <a:lnTo>
                  <a:pt x="1793875" y="0"/>
                </a:lnTo>
                <a:lnTo>
                  <a:pt x="0" y="0"/>
                </a:lnTo>
                <a:lnTo>
                  <a:pt x="0" y="925512"/>
                </a:lnTo>
                <a:close/>
              </a:path>
            </a:pathLst>
          </a:custGeom>
          <a:solidFill>
            <a:srgbClr val="DDDDDD"/>
          </a:solidFill>
        </p:spPr>
        <p:txBody>
          <a:bodyPr wrap="square" lIns="0" tIns="0" rIns="0" bIns="0" rtlCol="0"/>
          <a:lstStyle/>
          <a:p>
            <a:endParaRPr/>
          </a:p>
        </p:txBody>
      </p:sp>
      <p:sp>
        <p:nvSpPr>
          <p:cNvPr id="6" name="object 6"/>
          <p:cNvSpPr/>
          <p:nvPr/>
        </p:nvSpPr>
        <p:spPr>
          <a:xfrm>
            <a:off x="954087" y="2202688"/>
            <a:ext cx="351155" cy="0"/>
          </a:xfrm>
          <a:custGeom>
            <a:avLst/>
            <a:gdLst/>
            <a:ahLst/>
            <a:cxnLst/>
            <a:rect l="l" t="t" r="r" b="b"/>
            <a:pathLst>
              <a:path w="351155">
                <a:moveTo>
                  <a:pt x="0" y="0"/>
                </a:moveTo>
                <a:lnTo>
                  <a:pt x="350837" y="0"/>
                </a:lnTo>
              </a:path>
            </a:pathLst>
          </a:custGeom>
          <a:ln w="9525">
            <a:solidFill>
              <a:srgbClr val="163793"/>
            </a:solidFill>
          </a:ln>
        </p:spPr>
        <p:txBody>
          <a:bodyPr wrap="square" lIns="0" tIns="0" rIns="0" bIns="0" rtlCol="0"/>
          <a:lstStyle/>
          <a:p>
            <a:endParaRPr/>
          </a:p>
        </p:txBody>
      </p:sp>
      <p:sp>
        <p:nvSpPr>
          <p:cNvPr id="7" name="object 7"/>
          <p:cNvSpPr/>
          <p:nvPr/>
        </p:nvSpPr>
        <p:spPr>
          <a:xfrm>
            <a:off x="1304925" y="2152891"/>
            <a:ext cx="614680" cy="146050"/>
          </a:xfrm>
          <a:custGeom>
            <a:avLst/>
            <a:gdLst/>
            <a:ahLst/>
            <a:cxnLst/>
            <a:rect l="l" t="t" r="r" b="b"/>
            <a:pathLst>
              <a:path w="614680" h="146050">
                <a:moveTo>
                  <a:pt x="0" y="145808"/>
                </a:moveTo>
                <a:lnTo>
                  <a:pt x="614362" y="145808"/>
                </a:lnTo>
                <a:lnTo>
                  <a:pt x="614362" y="0"/>
                </a:lnTo>
                <a:lnTo>
                  <a:pt x="0" y="0"/>
                </a:lnTo>
                <a:lnTo>
                  <a:pt x="0" y="145808"/>
                </a:lnTo>
                <a:close/>
              </a:path>
            </a:pathLst>
          </a:custGeom>
          <a:solidFill>
            <a:srgbClr val="FFFF99"/>
          </a:solidFill>
        </p:spPr>
        <p:txBody>
          <a:bodyPr wrap="square" lIns="0" tIns="0" rIns="0" bIns="0" rtlCol="0"/>
          <a:lstStyle/>
          <a:p>
            <a:endParaRPr/>
          </a:p>
        </p:txBody>
      </p:sp>
      <p:sp>
        <p:nvSpPr>
          <p:cNvPr id="8" name="object 8"/>
          <p:cNvSpPr/>
          <p:nvPr/>
        </p:nvSpPr>
        <p:spPr>
          <a:xfrm>
            <a:off x="1304925" y="2152891"/>
            <a:ext cx="614680" cy="146050"/>
          </a:xfrm>
          <a:custGeom>
            <a:avLst/>
            <a:gdLst/>
            <a:ahLst/>
            <a:cxnLst/>
            <a:rect l="l" t="t" r="r" b="b"/>
            <a:pathLst>
              <a:path w="614680" h="146050">
                <a:moveTo>
                  <a:pt x="0" y="145808"/>
                </a:moveTo>
                <a:lnTo>
                  <a:pt x="614362" y="145808"/>
                </a:lnTo>
                <a:lnTo>
                  <a:pt x="614362" y="0"/>
                </a:lnTo>
                <a:lnTo>
                  <a:pt x="0" y="0"/>
                </a:lnTo>
                <a:lnTo>
                  <a:pt x="0" y="145808"/>
                </a:lnTo>
                <a:close/>
              </a:path>
            </a:pathLst>
          </a:custGeom>
          <a:ln w="9525">
            <a:solidFill>
              <a:srgbClr val="163793"/>
            </a:solidFill>
          </a:ln>
        </p:spPr>
        <p:txBody>
          <a:bodyPr wrap="square" lIns="0" tIns="0" rIns="0" bIns="0" rtlCol="0"/>
          <a:lstStyle/>
          <a:p>
            <a:endParaRPr/>
          </a:p>
        </p:txBody>
      </p:sp>
      <p:sp>
        <p:nvSpPr>
          <p:cNvPr id="9" name="object 9"/>
          <p:cNvSpPr/>
          <p:nvPr/>
        </p:nvSpPr>
        <p:spPr>
          <a:xfrm>
            <a:off x="1355597" y="2215323"/>
            <a:ext cx="38100" cy="0"/>
          </a:xfrm>
          <a:custGeom>
            <a:avLst/>
            <a:gdLst/>
            <a:ahLst/>
            <a:cxnLst/>
            <a:rect l="l" t="t" r="r" b="b"/>
            <a:pathLst>
              <a:path w="38100">
                <a:moveTo>
                  <a:pt x="0" y="0"/>
                </a:moveTo>
                <a:lnTo>
                  <a:pt x="38045" y="0"/>
                </a:lnTo>
              </a:path>
            </a:pathLst>
          </a:custGeom>
          <a:ln w="36451">
            <a:solidFill>
              <a:srgbClr val="FF0000"/>
            </a:solidFill>
          </a:ln>
        </p:spPr>
        <p:txBody>
          <a:bodyPr wrap="square" lIns="0" tIns="0" rIns="0" bIns="0" rtlCol="0"/>
          <a:lstStyle/>
          <a:p>
            <a:endParaRPr/>
          </a:p>
        </p:txBody>
      </p:sp>
      <p:sp>
        <p:nvSpPr>
          <p:cNvPr id="10" name="object 10"/>
          <p:cNvSpPr/>
          <p:nvPr/>
        </p:nvSpPr>
        <p:spPr>
          <a:xfrm>
            <a:off x="1406397" y="2215323"/>
            <a:ext cx="40005" cy="0"/>
          </a:xfrm>
          <a:custGeom>
            <a:avLst/>
            <a:gdLst/>
            <a:ahLst/>
            <a:cxnLst/>
            <a:rect l="l" t="t" r="r" b="b"/>
            <a:pathLst>
              <a:path w="40005">
                <a:moveTo>
                  <a:pt x="0" y="0"/>
                </a:moveTo>
                <a:lnTo>
                  <a:pt x="39455" y="0"/>
                </a:lnTo>
              </a:path>
            </a:pathLst>
          </a:custGeom>
          <a:ln w="36451">
            <a:solidFill>
              <a:srgbClr val="33CC33"/>
            </a:solidFill>
          </a:ln>
        </p:spPr>
        <p:txBody>
          <a:bodyPr wrap="square" lIns="0" tIns="0" rIns="0" bIns="0" rtlCol="0"/>
          <a:lstStyle/>
          <a:p>
            <a:endParaRPr/>
          </a:p>
        </p:txBody>
      </p:sp>
      <p:sp>
        <p:nvSpPr>
          <p:cNvPr id="11" name="object 11"/>
          <p:cNvSpPr/>
          <p:nvPr/>
        </p:nvSpPr>
        <p:spPr>
          <a:xfrm>
            <a:off x="1459230" y="2213418"/>
            <a:ext cx="40005" cy="0"/>
          </a:xfrm>
          <a:custGeom>
            <a:avLst/>
            <a:gdLst/>
            <a:ahLst/>
            <a:cxnLst/>
            <a:rect l="l" t="t" r="r" b="b"/>
            <a:pathLst>
              <a:path w="40005">
                <a:moveTo>
                  <a:pt x="0" y="0"/>
                </a:moveTo>
                <a:lnTo>
                  <a:pt x="39455" y="0"/>
                </a:lnTo>
              </a:path>
            </a:pathLst>
          </a:custGeom>
          <a:ln w="36451">
            <a:solidFill>
              <a:srgbClr val="FF0000"/>
            </a:solidFill>
          </a:ln>
        </p:spPr>
        <p:txBody>
          <a:bodyPr wrap="square" lIns="0" tIns="0" rIns="0" bIns="0" rtlCol="0"/>
          <a:lstStyle/>
          <a:p>
            <a:endParaRPr/>
          </a:p>
        </p:txBody>
      </p:sp>
      <p:sp>
        <p:nvSpPr>
          <p:cNvPr id="12" name="object 12"/>
          <p:cNvSpPr/>
          <p:nvPr/>
        </p:nvSpPr>
        <p:spPr>
          <a:xfrm>
            <a:off x="1511300" y="2213418"/>
            <a:ext cx="40005" cy="0"/>
          </a:xfrm>
          <a:custGeom>
            <a:avLst/>
            <a:gdLst/>
            <a:ahLst/>
            <a:cxnLst/>
            <a:rect l="l" t="t" r="r" b="b"/>
            <a:pathLst>
              <a:path w="40005">
                <a:moveTo>
                  <a:pt x="0" y="0"/>
                </a:moveTo>
                <a:lnTo>
                  <a:pt x="39455" y="0"/>
                </a:lnTo>
              </a:path>
            </a:pathLst>
          </a:custGeom>
          <a:ln w="36451">
            <a:solidFill>
              <a:srgbClr val="FF0000"/>
            </a:solidFill>
          </a:ln>
        </p:spPr>
        <p:txBody>
          <a:bodyPr wrap="square" lIns="0" tIns="0" rIns="0" bIns="0" rtlCol="0"/>
          <a:lstStyle/>
          <a:p>
            <a:endParaRPr/>
          </a:p>
        </p:txBody>
      </p:sp>
      <p:sp>
        <p:nvSpPr>
          <p:cNvPr id="13" name="object 13"/>
          <p:cNvSpPr/>
          <p:nvPr/>
        </p:nvSpPr>
        <p:spPr>
          <a:xfrm>
            <a:off x="1304925" y="2078101"/>
            <a:ext cx="605155" cy="71755"/>
          </a:xfrm>
          <a:custGeom>
            <a:avLst/>
            <a:gdLst/>
            <a:ahLst/>
            <a:cxnLst/>
            <a:rect l="l" t="t" r="r" b="b"/>
            <a:pathLst>
              <a:path w="605155" h="71755">
                <a:moveTo>
                  <a:pt x="453898" y="0"/>
                </a:moveTo>
                <a:lnTo>
                  <a:pt x="151256" y="0"/>
                </a:lnTo>
                <a:lnTo>
                  <a:pt x="0" y="71500"/>
                </a:lnTo>
                <a:lnTo>
                  <a:pt x="605155" y="71500"/>
                </a:lnTo>
                <a:lnTo>
                  <a:pt x="453898" y="0"/>
                </a:lnTo>
                <a:close/>
              </a:path>
            </a:pathLst>
          </a:custGeom>
          <a:solidFill>
            <a:srgbClr val="FFFF99"/>
          </a:solidFill>
        </p:spPr>
        <p:txBody>
          <a:bodyPr wrap="square" lIns="0" tIns="0" rIns="0" bIns="0" rtlCol="0"/>
          <a:lstStyle/>
          <a:p>
            <a:endParaRPr/>
          </a:p>
        </p:txBody>
      </p:sp>
      <p:sp>
        <p:nvSpPr>
          <p:cNvPr id="14" name="object 14"/>
          <p:cNvSpPr/>
          <p:nvPr/>
        </p:nvSpPr>
        <p:spPr>
          <a:xfrm>
            <a:off x="1304925" y="2078101"/>
            <a:ext cx="605155" cy="71755"/>
          </a:xfrm>
          <a:custGeom>
            <a:avLst/>
            <a:gdLst/>
            <a:ahLst/>
            <a:cxnLst/>
            <a:rect l="l" t="t" r="r" b="b"/>
            <a:pathLst>
              <a:path w="605155" h="71755">
                <a:moveTo>
                  <a:pt x="0" y="71500"/>
                </a:moveTo>
                <a:lnTo>
                  <a:pt x="151256" y="0"/>
                </a:lnTo>
                <a:lnTo>
                  <a:pt x="453898" y="0"/>
                </a:lnTo>
                <a:lnTo>
                  <a:pt x="605155" y="71500"/>
                </a:lnTo>
                <a:lnTo>
                  <a:pt x="0" y="71500"/>
                </a:lnTo>
                <a:close/>
              </a:path>
            </a:pathLst>
          </a:custGeom>
          <a:ln w="9525">
            <a:solidFill>
              <a:srgbClr val="163793"/>
            </a:solidFill>
          </a:ln>
        </p:spPr>
        <p:txBody>
          <a:bodyPr wrap="square" lIns="0" tIns="0" rIns="0" bIns="0" rtlCol="0"/>
          <a:lstStyle/>
          <a:p>
            <a:endParaRPr/>
          </a:p>
        </p:txBody>
      </p:sp>
      <p:sp>
        <p:nvSpPr>
          <p:cNvPr id="15" name="object 15"/>
          <p:cNvSpPr/>
          <p:nvPr/>
        </p:nvSpPr>
        <p:spPr>
          <a:xfrm>
            <a:off x="419100" y="1239900"/>
            <a:ext cx="2268855" cy="468630"/>
          </a:xfrm>
          <a:custGeom>
            <a:avLst/>
            <a:gdLst/>
            <a:ahLst/>
            <a:cxnLst/>
            <a:rect l="l" t="t" r="r" b="b"/>
            <a:pathLst>
              <a:path w="2268855" h="468630">
                <a:moveTo>
                  <a:pt x="1134237" y="0"/>
                </a:moveTo>
                <a:lnTo>
                  <a:pt x="0" y="468249"/>
                </a:lnTo>
                <a:lnTo>
                  <a:pt x="2268601" y="468249"/>
                </a:lnTo>
                <a:lnTo>
                  <a:pt x="1134237" y="0"/>
                </a:lnTo>
                <a:close/>
              </a:path>
            </a:pathLst>
          </a:custGeom>
          <a:solidFill>
            <a:srgbClr val="DDDDDD"/>
          </a:solidFill>
        </p:spPr>
        <p:txBody>
          <a:bodyPr wrap="square" lIns="0" tIns="0" rIns="0" bIns="0" rtlCol="0"/>
          <a:lstStyle/>
          <a:p>
            <a:endParaRPr/>
          </a:p>
        </p:txBody>
      </p:sp>
      <p:sp>
        <p:nvSpPr>
          <p:cNvPr id="16" name="object 16"/>
          <p:cNvSpPr/>
          <p:nvPr/>
        </p:nvSpPr>
        <p:spPr>
          <a:xfrm>
            <a:off x="2035175" y="2140013"/>
            <a:ext cx="167005" cy="144780"/>
          </a:xfrm>
          <a:custGeom>
            <a:avLst/>
            <a:gdLst/>
            <a:ahLst/>
            <a:cxnLst/>
            <a:rect l="l" t="t" r="r" b="b"/>
            <a:pathLst>
              <a:path w="167005" h="144780">
                <a:moveTo>
                  <a:pt x="0" y="144462"/>
                </a:moveTo>
                <a:lnTo>
                  <a:pt x="166687" y="144462"/>
                </a:lnTo>
                <a:lnTo>
                  <a:pt x="166687" y="0"/>
                </a:lnTo>
                <a:lnTo>
                  <a:pt x="0" y="0"/>
                </a:lnTo>
                <a:lnTo>
                  <a:pt x="0" y="144462"/>
                </a:lnTo>
                <a:close/>
              </a:path>
            </a:pathLst>
          </a:custGeom>
          <a:solidFill>
            <a:srgbClr val="000099"/>
          </a:solidFill>
        </p:spPr>
        <p:txBody>
          <a:bodyPr wrap="square" lIns="0" tIns="0" rIns="0" bIns="0" rtlCol="0"/>
          <a:lstStyle/>
          <a:p>
            <a:endParaRPr/>
          </a:p>
        </p:txBody>
      </p:sp>
      <p:sp>
        <p:nvSpPr>
          <p:cNvPr id="17" name="object 17"/>
          <p:cNvSpPr/>
          <p:nvPr/>
        </p:nvSpPr>
        <p:spPr>
          <a:xfrm>
            <a:off x="2035175" y="2140013"/>
            <a:ext cx="167005" cy="144780"/>
          </a:xfrm>
          <a:custGeom>
            <a:avLst/>
            <a:gdLst/>
            <a:ahLst/>
            <a:cxnLst/>
            <a:rect l="l" t="t" r="r" b="b"/>
            <a:pathLst>
              <a:path w="167005" h="144780">
                <a:moveTo>
                  <a:pt x="0" y="144462"/>
                </a:moveTo>
                <a:lnTo>
                  <a:pt x="166687" y="144462"/>
                </a:lnTo>
                <a:lnTo>
                  <a:pt x="166687" y="0"/>
                </a:lnTo>
                <a:lnTo>
                  <a:pt x="0" y="0"/>
                </a:lnTo>
                <a:lnTo>
                  <a:pt x="0" y="144462"/>
                </a:lnTo>
                <a:close/>
              </a:path>
            </a:pathLst>
          </a:custGeom>
          <a:ln w="9525">
            <a:solidFill>
              <a:srgbClr val="163793"/>
            </a:solidFill>
          </a:ln>
        </p:spPr>
        <p:txBody>
          <a:bodyPr wrap="square" lIns="0" tIns="0" rIns="0" bIns="0" rtlCol="0"/>
          <a:lstStyle/>
          <a:p>
            <a:endParaRPr/>
          </a:p>
        </p:txBody>
      </p:sp>
      <p:sp>
        <p:nvSpPr>
          <p:cNvPr id="18" name="object 18"/>
          <p:cNvSpPr/>
          <p:nvPr/>
        </p:nvSpPr>
        <p:spPr>
          <a:xfrm>
            <a:off x="1644650" y="1695450"/>
            <a:ext cx="479425" cy="434975"/>
          </a:xfrm>
          <a:custGeom>
            <a:avLst/>
            <a:gdLst/>
            <a:ahLst/>
            <a:cxnLst/>
            <a:rect l="l" t="t" r="r" b="b"/>
            <a:pathLst>
              <a:path w="479425" h="434975">
                <a:moveTo>
                  <a:pt x="479425" y="434975"/>
                </a:moveTo>
                <a:lnTo>
                  <a:pt x="479425" y="206375"/>
                </a:lnTo>
                <a:lnTo>
                  <a:pt x="0" y="0"/>
                </a:lnTo>
              </a:path>
            </a:pathLst>
          </a:custGeom>
          <a:ln w="9525">
            <a:solidFill>
              <a:srgbClr val="163793"/>
            </a:solidFill>
          </a:ln>
        </p:spPr>
        <p:txBody>
          <a:bodyPr wrap="square" lIns="0" tIns="0" rIns="0" bIns="0" rtlCol="0"/>
          <a:lstStyle/>
          <a:p>
            <a:endParaRPr/>
          </a:p>
        </p:txBody>
      </p:sp>
      <p:sp>
        <p:nvSpPr>
          <p:cNvPr id="19" name="object 19"/>
          <p:cNvSpPr/>
          <p:nvPr/>
        </p:nvSpPr>
        <p:spPr>
          <a:xfrm>
            <a:off x="1943100" y="2201926"/>
            <a:ext cx="240029" cy="0"/>
          </a:xfrm>
          <a:custGeom>
            <a:avLst/>
            <a:gdLst/>
            <a:ahLst/>
            <a:cxnLst/>
            <a:rect l="l" t="t" r="r" b="b"/>
            <a:pathLst>
              <a:path w="240030">
                <a:moveTo>
                  <a:pt x="239775" y="0"/>
                </a:moveTo>
                <a:lnTo>
                  <a:pt x="0" y="0"/>
                </a:lnTo>
              </a:path>
            </a:pathLst>
          </a:custGeom>
          <a:ln w="9525">
            <a:solidFill>
              <a:srgbClr val="163793"/>
            </a:solidFill>
          </a:ln>
        </p:spPr>
        <p:txBody>
          <a:bodyPr wrap="square" lIns="0" tIns="0" rIns="0" bIns="0" rtlCol="0"/>
          <a:lstStyle/>
          <a:p>
            <a:endParaRPr/>
          </a:p>
        </p:txBody>
      </p:sp>
      <p:sp>
        <p:nvSpPr>
          <p:cNvPr id="20" name="object 20"/>
          <p:cNvSpPr/>
          <p:nvPr/>
        </p:nvSpPr>
        <p:spPr>
          <a:xfrm>
            <a:off x="1200150" y="1355661"/>
            <a:ext cx="755650" cy="674687"/>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2676525" y="1470025"/>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22" name="object 22"/>
          <p:cNvSpPr/>
          <p:nvPr/>
        </p:nvSpPr>
        <p:spPr>
          <a:xfrm>
            <a:off x="2767076" y="1632140"/>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23" name="object 23"/>
          <p:cNvSpPr/>
          <p:nvPr/>
        </p:nvSpPr>
        <p:spPr>
          <a:xfrm>
            <a:off x="2878963" y="1849373"/>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24" name="object 24"/>
          <p:cNvSpPr/>
          <p:nvPr/>
        </p:nvSpPr>
        <p:spPr>
          <a:xfrm>
            <a:off x="3008248" y="1828699"/>
            <a:ext cx="230504" cy="59055"/>
          </a:xfrm>
          <a:custGeom>
            <a:avLst/>
            <a:gdLst/>
            <a:ahLst/>
            <a:cxnLst/>
            <a:rect l="l" t="t" r="r" b="b"/>
            <a:pathLst>
              <a:path w="230505"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25" name="object 25"/>
          <p:cNvSpPr/>
          <p:nvPr/>
        </p:nvSpPr>
        <p:spPr>
          <a:xfrm>
            <a:off x="3008248" y="1828699"/>
            <a:ext cx="230504" cy="59055"/>
          </a:xfrm>
          <a:custGeom>
            <a:avLst/>
            <a:gdLst/>
            <a:ahLst/>
            <a:cxnLst/>
            <a:rect l="l" t="t" r="r" b="b"/>
            <a:pathLst>
              <a:path w="230505" h="59055">
                <a:moveTo>
                  <a:pt x="0" y="58774"/>
                </a:moveTo>
                <a:lnTo>
                  <a:pt x="230174" y="58774"/>
                </a:lnTo>
                <a:lnTo>
                  <a:pt x="230174" y="0"/>
                </a:lnTo>
                <a:lnTo>
                  <a:pt x="0" y="0"/>
                </a:lnTo>
                <a:lnTo>
                  <a:pt x="0" y="58774"/>
                </a:lnTo>
                <a:close/>
              </a:path>
            </a:pathLst>
          </a:custGeom>
          <a:ln w="9524">
            <a:solidFill>
              <a:srgbClr val="163793"/>
            </a:solidFill>
          </a:ln>
        </p:spPr>
        <p:txBody>
          <a:bodyPr wrap="square" lIns="0" tIns="0" rIns="0" bIns="0" rtlCol="0"/>
          <a:lstStyle/>
          <a:p>
            <a:endParaRPr/>
          </a:p>
        </p:txBody>
      </p:sp>
      <p:sp>
        <p:nvSpPr>
          <p:cNvPr id="26" name="object 26"/>
          <p:cNvSpPr/>
          <p:nvPr/>
        </p:nvSpPr>
        <p:spPr>
          <a:xfrm>
            <a:off x="3027298" y="1854887"/>
            <a:ext cx="14604" cy="0"/>
          </a:xfrm>
          <a:custGeom>
            <a:avLst/>
            <a:gdLst/>
            <a:ahLst/>
            <a:cxnLst/>
            <a:rect l="l" t="t" r="r" b="b"/>
            <a:pathLst>
              <a:path w="14605">
                <a:moveTo>
                  <a:pt x="0" y="0"/>
                </a:moveTo>
                <a:lnTo>
                  <a:pt x="14269" y="0"/>
                </a:lnTo>
              </a:path>
            </a:pathLst>
          </a:custGeom>
          <a:ln w="14372">
            <a:solidFill>
              <a:srgbClr val="FF0000"/>
            </a:solidFill>
          </a:ln>
        </p:spPr>
        <p:txBody>
          <a:bodyPr wrap="square" lIns="0" tIns="0" rIns="0" bIns="0" rtlCol="0"/>
          <a:lstStyle/>
          <a:p>
            <a:endParaRPr/>
          </a:p>
        </p:txBody>
      </p:sp>
      <p:sp>
        <p:nvSpPr>
          <p:cNvPr id="27" name="object 27"/>
          <p:cNvSpPr/>
          <p:nvPr/>
        </p:nvSpPr>
        <p:spPr>
          <a:xfrm>
            <a:off x="3046348" y="1854887"/>
            <a:ext cx="14604" cy="0"/>
          </a:xfrm>
          <a:custGeom>
            <a:avLst/>
            <a:gdLst/>
            <a:ahLst/>
            <a:cxnLst/>
            <a:rect l="l" t="t" r="r" b="b"/>
            <a:pathLst>
              <a:path w="14605">
                <a:moveTo>
                  <a:pt x="0" y="0"/>
                </a:moveTo>
                <a:lnTo>
                  <a:pt x="14269" y="0"/>
                </a:lnTo>
              </a:path>
            </a:pathLst>
          </a:custGeom>
          <a:ln w="14372">
            <a:solidFill>
              <a:srgbClr val="33CC33"/>
            </a:solidFill>
          </a:ln>
        </p:spPr>
        <p:txBody>
          <a:bodyPr wrap="square" lIns="0" tIns="0" rIns="0" bIns="0" rtlCol="0"/>
          <a:lstStyle/>
          <a:p>
            <a:endParaRPr/>
          </a:p>
        </p:txBody>
      </p:sp>
      <p:sp>
        <p:nvSpPr>
          <p:cNvPr id="28" name="object 28"/>
          <p:cNvSpPr/>
          <p:nvPr/>
        </p:nvSpPr>
        <p:spPr>
          <a:xfrm>
            <a:off x="3065398" y="1853363"/>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29" name="object 29"/>
          <p:cNvSpPr/>
          <p:nvPr/>
        </p:nvSpPr>
        <p:spPr>
          <a:xfrm>
            <a:off x="3086226" y="1853363"/>
            <a:ext cx="14604" cy="0"/>
          </a:xfrm>
          <a:custGeom>
            <a:avLst/>
            <a:gdLst/>
            <a:ahLst/>
            <a:cxnLst/>
            <a:rect l="l" t="t" r="r" b="b"/>
            <a:pathLst>
              <a:path w="14605">
                <a:moveTo>
                  <a:pt x="0" y="0"/>
                </a:moveTo>
                <a:lnTo>
                  <a:pt x="14269" y="0"/>
                </a:lnTo>
              </a:path>
            </a:pathLst>
          </a:custGeom>
          <a:ln w="14372">
            <a:solidFill>
              <a:srgbClr val="FF0000"/>
            </a:solidFill>
          </a:ln>
        </p:spPr>
        <p:txBody>
          <a:bodyPr wrap="square" lIns="0" tIns="0" rIns="0" bIns="0" rtlCol="0"/>
          <a:lstStyle/>
          <a:p>
            <a:endParaRPr/>
          </a:p>
        </p:txBody>
      </p:sp>
      <p:sp>
        <p:nvSpPr>
          <p:cNvPr id="30" name="object 30"/>
          <p:cNvSpPr/>
          <p:nvPr/>
        </p:nvSpPr>
        <p:spPr>
          <a:xfrm>
            <a:off x="3008757" y="1800479"/>
            <a:ext cx="227329" cy="28575"/>
          </a:xfrm>
          <a:custGeom>
            <a:avLst/>
            <a:gdLst/>
            <a:ahLst/>
            <a:cxnLst/>
            <a:rect l="l" t="t" r="r" b="b"/>
            <a:pathLst>
              <a:path w="227330" h="28575">
                <a:moveTo>
                  <a:pt x="170306" y="0"/>
                </a:moveTo>
                <a:lnTo>
                  <a:pt x="56768" y="0"/>
                </a:lnTo>
                <a:lnTo>
                  <a:pt x="0" y="28321"/>
                </a:lnTo>
                <a:lnTo>
                  <a:pt x="227075" y="28321"/>
                </a:lnTo>
                <a:lnTo>
                  <a:pt x="170306" y="0"/>
                </a:lnTo>
                <a:close/>
              </a:path>
            </a:pathLst>
          </a:custGeom>
          <a:solidFill>
            <a:srgbClr val="FFFF99"/>
          </a:solidFill>
        </p:spPr>
        <p:txBody>
          <a:bodyPr wrap="square" lIns="0" tIns="0" rIns="0" bIns="0" rtlCol="0"/>
          <a:lstStyle/>
          <a:p>
            <a:endParaRPr/>
          </a:p>
        </p:txBody>
      </p:sp>
      <p:sp>
        <p:nvSpPr>
          <p:cNvPr id="31" name="object 31"/>
          <p:cNvSpPr/>
          <p:nvPr/>
        </p:nvSpPr>
        <p:spPr>
          <a:xfrm>
            <a:off x="3008757" y="1800479"/>
            <a:ext cx="227329" cy="28575"/>
          </a:xfrm>
          <a:custGeom>
            <a:avLst/>
            <a:gdLst/>
            <a:ahLst/>
            <a:cxnLst/>
            <a:rect l="l" t="t" r="r" b="b"/>
            <a:pathLst>
              <a:path w="227330" h="28575">
                <a:moveTo>
                  <a:pt x="0" y="28321"/>
                </a:moveTo>
                <a:lnTo>
                  <a:pt x="56768" y="0"/>
                </a:lnTo>
                <a:lnTo>
                  <a:pt x="170306" y="0"/>
                </a:lnTo>
                <a:lnTo>
                  <a:pt x="227075" y="28321"/>
                </a:lnTo>
                <a:lnTo>
                  <a:pt x="0" y="28321"/>
                </a:lnTo>
                <a:close/>
              </a:path>
            </a:pathLst>
          </a:custGeom>
          <a:ln w="9525">
            <a:solidFill>
              <a:srgbClr val="163793"/>
            </a:solidFill>
          </a:ln>
        </p:spPr>
        <p:txBody>
          <a:bodyPr wrap="square" lIns="0" tIns="0" rIns="0" bIns="0" rtlCol="0"/>
          <a:lstStyle/>
          <a:p>
            <a:endParaRPr/>
          </a:p>
        </p:txBody>
      </p:sp>
      <p:sp>
        <p:nvSpPr>
          <p:cNvPr id="32" name="object 32"/>
          <p:cNvSpPr/>
          <p:nvPr/>
        </p:nvSpPr>
        <p:spPr>
          <a:xfrm>
            <a:off x="2713989" y="1710982"/>
            <a:ext cx="266166" cy="257263"/>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3282696" y="1854039"/>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34" name="object 34"/>
          <p:cNvSpPr/>
          <p:nvPr/>
        </p:nvSpPr>
        <p:spPr>
          <a:xfrm>
            <a:off x="3282696" y="1825558"/>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35" name="object 35"/>
          <p:cNvSpPr/>
          <p:nvPr/>
        </p:nvSpPr>
        <p:spPr>
          <a:xfrm>
            <a:off x="3136264" y="1649729"/>
            <a:ext cx="180340" cy="171450"/>
          </a:xfrm>
          <a:custGeom>
            <a:avLst/>
            <a:gdLst/>
            <a:ahLst/>
            <a:cxnLst/>
            <a:rect l="l" t="t" r="r" b="b"/>
            <a:pathLst>
              <a:path w="180339" h="171450">
                <a:moveTo>
                  <a:pt x="179832" y="171450"/>
                </a:moveTo>
                <a:lnTo>
                  <a:pt x="179832" y="81280"/>
                </a:lnTo>
                <a:lnTo>
                  <a:pt x="0" y="0"/>
                </a:lnTo>
              </a:path>
            </a:pathLst>
          </a:custGeom>
          <a:ln w="9525">
            <a:solidFill>
              <a:srgbClr val="163793"/>
            </a:solidFill>
          </a:ln>
        </p:spPr>
        <p:txBody>
          <a:bodyPr wrap="square" lIns="0" tIns="0" rIns="0" bIns="0" rtlCol="0"/>
          <a:lstStyle/>
          <a:p>
            <a:endParaRPr/>
          </a:p>
        </p:txBody>
      </p:sp>
      <p:sp>
        <p:nvSpPr>
          <p:cNvPr id="36" name="object 36"/>
          <p:cNvSpPr/>
          <p:nvPr/>
        </p:nvSpPr>
        <p:spPr>
          <a:xfrm>
            <a:off x="3248151" y="1849373"/>
            <a:ext cx="90805" cy="0"/>
          </a:xfrm>
          <a:custGeom>
            <a:avLst/>
            <a:gdLst/>
            <a:ahLst/>
            <a:cxnLst/>
            <a:rect l="l" t="t" r="r" b="b"/>
            <a:pathLst>
              <a:path w="90804">
                <a:moveTo>
                  <a:pt x="90550" y="0"/>
                </a:moveTo>
                <a:lnTo>
                  <a:pt x="0" y="0"/>
                </a:lnTo>
              </a:path>
            </a:pathLst>
          </a:custGeom>
          <a:ln w="9525">
            <a:solidFill>
              <a:srgbClr val="163793"/>
            </a:solidFill>
          </a:ln>
        </p:spPr>
        <p:txBody>
          <a:bodyPr wrap="square" lIns="0" tIns="0" rIns="0" bIns="0" rtlCol="0"/>
          <a:lstStyle/>
          <a:p>
            <a:endParaRPr/>
          </a:p>
        </p:txBody>
      </p:sp>
      <p:sp>
        <p:nvSpPr>
          <p:cNvPr id="37" name="object 37"/>
          <p:cNvSpPr/>
          <p:nvPr/>
        </p:nvSpPr>
        <p:spPr>
          <a:xfrm>
            <a:off x="2969514" y="1515783"/>
            <a:ext cx="283438" cy="266026"/>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3578225" y="1463675"/>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39" name="object 39"/>
          <p:cNvSpPr/>
          <p:nvPr/>
        </p:nvSpPr>
        <p:spPr>
          <a:xfrm>
            <a:off x="3668776" y="1625790"/>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40" name="object 40"/>
          <p:cNvSpPr/>
          <p:nvPr/>
        </p:nvSpPr>
        <p:spPr>
          <a:xfrm>
            <a:off x="3780663" y="1843023"/>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41" name="object 41"/>
          <p:cNvSpPr/>
          <p:nvPr/>
        </p:nvSpPr>
        <p:spPr>
          <a:xfrm>
            <a:off x="3909948" y="1822349"/>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42" name="object 42"/>
          <p:cNvSpPr/>
          <p:nvPr/>
        </p:nvSpPr>
        <p:spPr>
          <a:xfrm>
            <a:off x="3909948" y="1822349"/>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ln w="9525">
            <a:solidFill>
              <a:srgbClr val="163793"/>
            </a:solidFill>
          </a:ln>
        </p:spPr>
        <p:txBody>
          <a:bodyPr wrap="square" lIns="0" tIns="0" rIns="0" bIns="0" rtlCol="0"/>
          <a:lstStyle/>
          <a:p>
            <a:endParaRPr/>
          </a:p>
        </p:txBody>
      </p:sp>
      <p:sp>
        <p:nvSpPr>
          <p:cNvPr id="43" name="object 43"/>
          <p:cNvSpPr/>
          <p:nvPr/>
        </p:nvSpPr>
        <p:spPr>
          <a:xfrm>
            <a:off x="3928998" y="1848537"/>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44" name="object 44"/>
          <p:cNvSpPr/>
          <p:nvPr/>
        </p:nvSpPr>
        <p:spPr>
          <a:xfrm>
            <a:off x="3948048" y="1848537"/>
            <a:ext cx="14604" cy="0"/>
          </a:xfrm>
          <a:custGeom>
            <a:avLst/>
            <a:gdLst/>
            <a:ahLst/>
            <a:cxnLst/>
            <a:rect l="l" t="t" r="r" b="b"/>
            <a:pathLst>
              <a:path w="14604">
                <a:moveTo>
                  <a:pt x="0" y="0"/>
                </a:moveTo>
                <a:lnTo>
                  <a:pt x="14269" y="0"/>
                </a:lnTo>
              </a:path>
            </a:pathLst>
          </a:custGeom>
          <a:ln w="14372">
            <a:solidFill>
              <a:srgbClr val="33CC33"/>
            </a:solidFill>
          </a:ln>
        </p:spPr>
        <p:txBody>
          <a:bodyPr wrap="square" lIns="0" tIns="0" rIns="0" bIns="0" rtlCol="0"/>
          <a:lstStyle/>
          <a:p>
            <a:endParaRPr/>
          </a:p>
        </p:txBody>
      </p:sp>
      <p:sp>
        <p:nvSpPr>
          <p:cNvPr id="45" name="object 45"/>
          <p:cNvSpPr/>
          <p:nvPr/>
        </p:nvSpPr>
        <p:spPr>
          <a:xfrm>
            <a:off x="3967098" y="1847013"/>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46" name="object 46"/>
          <p:cNvSpPr/>
          <p:nvPr/>
        </p:nvSpPr>
        <p:spPr>
          <a:xfrm>
            <a:off x="3987927" y="1847013"/>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47" name="object 47"/>
          <p:cNvSpPr/>
          <p:nvPr/>
        </p:nvSpPr>
        <p:spPr>
          <a:xfrm>
            <a:off x="3910457" y="1794129"/>
            <a:ext cx="227329" cy="28575"/>
          </a:xfrm>
          <a:custGeom>
            <a:avLst/>
            <a:gdLst/>
            <a:ahLst/>
            <a:cxnLst/>
            <a:rect l="l" t="t" r="r" b="b"/>
            <a:pathLst>
              <a:path w="227329" h="28575">
                <a:moveTo>
                  <a:pt x="170306" y="0"/>
                </a:moveTo>
                <a:lnTo>
                  <a:pt x="56768" y="0"/>
                </a:lnTo>
                <a:lnTo>
                  <a:pt x="0" y="28321"/>
                </a:lnTo>
                <a:lnTo>
                  <a:pt x="227075" y="28321"/>
                </a:lnTo>
                <a:lnTo>
                  <a:pt x="170306" y="0"/>
                </a:lnTo>
                <a:close/>
              </a:path>
            </a:pathLst>
          </a:custGeom>
          <a:solidFill>
            <a:srgbClr val="FFFF99"/>
          </a:solidFill>
        </p:spPr>
        <p:txBody>
          <a:bodyPr wrap="square" lIns="0" tIns="0" rIns="0" bIns="0" rtlCol="0"/>
          <a:lstStyle/>
          <a:p>
            <a:endParaRPr/>
          </a:p>
        </p:txBody>
      </p:sp>
      <p:sp>
        <p:nvSpPr>
          <p:cNvPr id="48" name="object 48"/>
          <p:cNvSpPr/>
          <p:nvPr/>
        </p:nvSpPr>
        <p:spPr>
          <a:xfrm>
            <a:off x="3910457" y="1794129"/>
            <a:ext cx="227329" cy="28575"/>
          </a:xfrm>
          <a:custGeom>
            <a:avLst/>
            <a:gdLst/>
            <a:ahLst/>
            <a:cxnLst/>
            <a:rect l="l" t="t" r="r" b="b"/>
            <a:pathLst>
              <a:path w="227329" h="28575">
                <a:moveTo>
                  <a:pt x="0" y="28321"/>
                </a:moveTo>
                <a:lnTo>
                  <a:pt x="56768" y="0"/>
                </a:lnTo>
                <a:lnTo>
                  <a:pt x="170306" y="0"/>
                </a:lnTo>
                <a:lnTo>
                  <a:pt x="227075" y="28321"/>
                </a:lnTo>
                <a:lnTo>
                  <a:pt x="0" y="28321"/>
                </a:lnTo>
                <a:close/>
              </a:path>
            </a:pathLst>
          </a:custGeom>
          <a:ln w="9525">
            <a:solidFill>
              <a:srgbClr val="163793"/>
            </a:solidFill>
          </a:ln>
        </p:spPr>
        <p:txBody>
          <a:bodyPr wrap="square" lIns="0" tIns="0" rIns="0" bIns="0" rtlCol="0"/>
          <a:lstStyle/>
          <a:p>
            <a:endParaRPr/>
          </a:p>
        </p:txBody>
      </p:sp>
      <p:sp>
        <p:nvSpPr>
          <p:cNvPr id="49" name="object 49"/>
          <p:cNvSpPr/>
          <p:nvPr/>
        </p:nvSpPr>
        <p:spPr>
          <a:xfrm>
            <a:off x="3615690" y="1704632"/>
            <a:ext cx="266166" cy="257263"/>
          </a:xfrm>
          <a:prstGeom prst="rect">
            <a:avLst/>
          </a:prstGeom>
          <a:blipFill>
            <a:blip r:embed="rId3" cstate="print"/>
            <a:stretch>
              <a:fillRect/>
            </a:stretch>
          </a:blipFill>
        </p:spPr>
        <p:txBody>
          <a:bodyPr wrap="square" lIns="0" tIns="0" rIns="0" bIns="0" rtlCol="0"/>
          <a:lstStyle/>
          <a:p>
            <a:endParaRPr/>
          </a:p>
        </p:txBody>
      </p:sp>
      <p:sp>
        <p:nvSpPr>
          <p:cNvPr id="50" name="object 50"/>
          <p:cNvSpPr/>
          <p:nvPr/>
        </p:nvSpPr>
        <p:spPr>
          <a:xfrm>
            <a:off x="4184396" y="1847689"/>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51" name="object 51"/>
          <p:cNvSpPr/>
          <p:nvPr/>
        </p:nvSpPr>
        <p:spPr>
          <a:xfrm>
            <a:off x="4184396" y="1819208"/>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52" name="object 52"/>
          <p:cNvSpPr/>
          <p:nvPr/>
        </p:nvSpPr>
        <p:spPr>
          <a:xfrm>
            <a:off x="4037965" y="1643379"/>
            <a:ext cx="180340" cy="171450"/>
          </a:xfrm>
          <a:custGeom>
            <a:avLst/>
            <a:gdLst/>
            <a:ahLst/>
            <a:cxnLst/>
            <a:rect l="l" t="t" r="r" b="b"/>
            <a:pathLst>
              <a:path w="180339" h="171450">
                <a:moveTo>
                  <a:pt x="179832" y="171450"/>
                </a:moveTo>
                <a:lnTo>
                  <a:pt x="179832" y="81280"/>
                </a:lnTo>
                <a:lnTo>
                  <a:pt x="0" y="0"/>
                </a:lnTo>
              </a:path>
            </a:pathLst>
          </a:custGeom>
          <a:ln w="9525">
            <a:solidFill>
              <a:srgbClr val="163793"/>
            </a:solidFill>
          </a:ln>
        </p:spPr>
        <p:txBody>
          <a:bodyPr wrap="square" lIns="0" tIns="0" rIns="0" bIns="0" rtlCol="0"/>
          <a:lstStyle/>
          <a:p>
            <a:endParaRPr/>
          </a:p>
        </p:txBody>
      </p:sp>
      <p:sp>
        <p:nvSpPr>
          <p:cNvPr id="53" name="object 53"/>
          <p:cNvSpPr/>
          <p:nvPr/>
        </p:nvSpPr>
        <p:spPr>
          <a:xfrm>
            <a:off x="4149852" y="1843023"/>
            <a:ext cx="90805" cy="0"/>
          </a:xfrm>
          <a:custGeom>
            <a:avLst/>
            <a:gdLst/>
            <a:ahLst/>
            <a:cxnLst/>
            <a:rect l="l" t="t" r="r" b="b"/>
            <a:pathLst>
              <a:path w="90804">
                <a:moveTo>
                  <a:pt x="90550" y="0"/>
                </a:moveTo>
                <a:lnTo>
                  <a:pt x="0" y="0"/>
                </a:lnTo>
              </a:path>
            </a:pathLst>
          </a:custGeom>
          <a:ln w="9525">
            <a:solidFill>
              <a:srgbClr val="163793"/>
            </a:solidFill>
          </a:ln>
        </p:spPr>
        <p:txBody>
          <a:bodyPr wrap="square" lIns="0" tIns="0" rIns="0" bIns="0" rtlCol="0"/>
          <a:lstStyle/>
          <a:p>
            <a:endParaRPr/>
          </a:p>
        </p:txBody>
      </p:sp>
      <p:sp>
        <p:nvSpPr>
          <p:cNvPr id="54" name="object 54"/>
          <p:cNvSpPr/>
          <p:nvPr/>
        </p:nvSpPr>
        <p:spPr>
          <a:xfrm>
            <a:off x="3871214" y="1509433"/>
            <a:ext cx="283438" cy="266026"/>
          </a:xfrm>
          <a:prstGeom prst="rect">
            <a:avLst/>
          </a:prstGeom>
          <a:blipFill>
            <a:blip r:embed="rId4" cstate="print"/>
            <a:stretch>
              <a:fillRect/>
            </a:stretch>
          </a:blipFill>
        </p:spPr>
        <p:txBody>
          <a:bodyPr wrap="square" lIns="0" tIns="0" rIns="0" bIns="0" rtlCol="0"/>
          <a:lstStyle/>
          <a:p>
            <a:endParaRPr/>
          </a:p>
        </p:txBody>
      </p:sp>
      <p:sp>
        <p:nvSpPr>
          <p:cNvPr id="55" name="object 55"/>
          <p:cNvSpPr/>
          <p:nvPr/>
        </p:nvSpPr>
        <p:spPr>
          <a:xfrm>
            <a:off x="2763901" y="2309876"/>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56" name="object 56"/>
          <p:cNvSpPr/>
          <p:nvPr/>
        </p:nvSpPr>
        <p:spPr>
          <a:xfrm>
            <a:off x="2854325" y="2471864"/>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57" name="object 57"/>
          <p:cNvSpPr/>
          <p:nvPr/>
        </p:nvSpPr>
        <p:spPr>
          <a:xfrm>
            <a:off x="2966339" y="2689098"/>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58" name="object 58"/>
          <p:cNvSpPr/>
          <p:nvPr/>
        </p:nvSpPr>
        <p:spPr>
          <a:xfrm>
            <a:off x="3095625" y="2668550"/>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59" name="object 59"/>
          <p:cNvSpPr/>
          <p:nvPr/>
        </p:nvSpPr>
        <p:spPr>
          <a:xfrm>
            <a:off x="3095625" y="2668550"/>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ln w="9525">
            <a:solidFill>
              <a:srgbClr val="163793"/>
            </a:solidFill>
          </a:ln>
        </p:spPr>
        <p:txBody>
          <a:bodyPr wrap="square" lIns="0" tIns="0" rIns="0" bIns="0" rtlCol="0"/>
          <a:lstStyle/>
          <a:p>
            <a:endParaRPr/>
          </a:p>
        </p:txBody>
      </p:sp>
      <p:sp>
        <p:nvSpPr>
          <p:cNvPr id="60" name="object 60"/>
          <p:cNvSpPr/>
          <p:nvPr/>
        </p:nvSpPr>
        <p:spPr>
          <a:xfrm>
            <a:off x="3114548" y="2694738"/>
            <a:ext cx="14604" cy="0"/>
          </a:xfrm>
          <a:custGeom>
            <a:avLst/>
            <a:gdLst/>
            <a:ahLst/>
            <a:cxnLst/>
            <a:rect l="l" t="t" r="r" b="b"/>
            <a:pathLst>
              <a:path w="14605">
                <a:moveTo>
                  <a:pt x="0" y="0"/>
                </a:moveTo>
                <a:lnTo>
                  <a:pt x="14269" y="0"/>
                </a:lnTo>
              </a:path>
            </a:pathLst>
          </a:custGeom>
          <a:ln w="14372">
            <a:solidFill>
              <a:srgbClr val="FF0000"/>
            </a:solidFill>
          </a:ln>
        </p:spPr>
        <p:txBody>
          <a:bodyPr wrap="square" lIns="0" tIns="0" rIns="0" bIns="0" rtlCol="0"/>
          <a:lstStyle/>
          <a:p>
            <a:endParaRPr/>
          </a:p>
        </p:txBody>
      </p:sp>
      <p:sp>
        <p:nvSpPr>
          <p:cNvPr id="61" name="object 61"/>
          <p:cNvSpPr/>
          <p:nvPr/>
        </p:nvSpPr>
        <p:spPr>
          <a:xfrm>
            <a:off x="3133598" y="2694738"/>
            <a:ext cx="14604" cy="0"/>
          </a:xfrm>
          <a:custGeom>
            <a:avLst/>
            <a:gdLst/>
            <a:ahLst/>
            <a:cxnLst/>
            <a:rect l="l" t="t" r="r" b="b"/>
            <a:pathLst>
              <a:path w="14605">
                <a:moveTo>
                  <a:pt x="0" y="0"/>
                </a:moveTo>
                <a:lnTo>
                  <a:pt x="14269" y="0"/>
                </a:lnTo>
              </a:path>
            </a:pathLst>
          </a:custGeom>
          <a:ln w="14372">
            <a:solidFill>
              <a:srgbClr val="33CC33"/>
            </a:solidFill>
          </a:ln>
        </p:spPr>
        <p:txBody>
          <a:bodyPr wrap="square" lIns="0" tIns="0" rIns="0" bIns="0" rtlCol="0"/>
          <a:lstStyle/>
          <a:p>
            <a:endParaRPr/>
          </a:p>
        </p:txBody>
      </p:sp>
      <p:sp>
        <p:nvSpPr>
          <p:cNvPr id="62" name="object 62"/>
          <p:cNvSpPr/>
          <p:nvPr/>
        </p:nvSpPr>
        <p:spPr>
          <a:xfrm>
            <a:off x="3152648" y="2693214"/>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63" name="object 63"/>
          <p:cNvSpPr/>
          <p:nvPr/>
        </p:nvSpPr>
        <p:spPr>
          <a:xfrm>
            <a:off x="3173476" y="2693214"/>
            <a:ext cx="14604" cy="0"/>
          </a:xfrm>
          <a:custGeom>
            <a:avLst/>
            <a:gdLst/>
            <a:ahLst/>
            <a:cxnLst/>
            <a:rect l="l" t="t" r="r" b="b"/>
            <a:pathLst>
              <a:path w="14605">
                <a:moveTo>
                  <a:pt x="0" y="0"/>
                </a:moveTo>
                <a:lnTo>
                  <a:pt x="14269" y="0"/>
                </a:lnTo>
              </a:path>
            </a:pathLst>
          </a:custGeom>
          <a:ln w="14372">
            <a:solidFill>
              <a:srgbClr val="FF0000"/>
            </a:solidFill>
          </a:ln>
        </p:spPr>
        <p:txBody>
          <a:bodyPr wrap="square" lIns="0" tIns="0" rIns="0" bIns="0" rtlCol="0"/>
          <a:lstStyle/>
          <a:p>
            <a:endParaRPr/>
          </a:p>
        </p:txBody>
      </p:sp>
      <p:sp>
        <p:nvSpPr>
          <p:cNvPr id="64" name="object 64"/>
          <p:cNvSpPr/>
          <p:nvPr/>
        </p:nvSpPr>
        <p:spPr>
          <a:xfrm>
            <a:off x="3096132" y="2640329"/>
            <a:ext cx="227329" cy="28575"/>
          </a:xfrm>
          <a:custGeom>
            <a:avLst/>
            <a:gdLst/>
            <a:ahLst/>
            <a:cxnLst/>
            <a:rect l="l" t="t" r="r" b="b"/>
            <a:pathLst>
              <a:path w="227329" h="28575">
                <a:moveTo>
                  <a:pt x="170180" y="0"/>
                </a:moveTo>
                <a:lnTo>
                  <a:pt x="56768" y="0"/>
                </a:lnTo>
                <a:lnTo>
                  <a:pt x="0" y="28194"/>
                </a:lnTo>
                <a:lnTo>
                  <a:pt x="226949" y="28194"/>
                </a:lnTo>
                <a:lnTo>
                  <a:pt x="170180" y="0"/>
                </a:lnTo>
                <a:close/>
              </a:path>
            </a:pathLst>
          </a:custGeom>
          <a:solidFill>
            <a:srgbClr val="FFFF99"/>
          </a:solidFill>
        </p:spPr>
        <p:txBody>
          <a:bodyPr wrap="square" lIns="0" tIns="0" rIns="0" bIns="0" rtlCol="0"/>
          <a:lstStyle/>
          <a:p>
            <a:endParaRPr/>
          </a:p>
        </p:txBody>
      </p:sp>
      <p:sp>
        <p:nvSpPr>
          <p:cNvPr id="65" name="object 65"/>
          <p:cNvSpPr/>
          <p:nvPr/>
        </p:nvSpPr>
        <p:spPr>
          <a:xfrm>
            <a:off x="3096132" y="2640329"/>
            <a:ext cx="227329" cy="28575"/>
          </a:xfrm>
          <a:custGeom>
            <a:avLst/>
            <a:gdLst/>
            <a:ahLst/>
            <a:cxnLst/>
            <a:rect l="l" t="t" r="r" b="b"/>
            <a:pathLst>
              <a:path w="227329" h="28575">
                <a:moveTo>
                  <a:pt x="0" y="28194"/>
                </a:moveTo>
                <a:lnTo>
                  <a:pt x="56768" y="0"/>
                </a:lnTo>
                <a:lnTo>
                  <a:pt x="170180" y="0"/>
                </a:lnTo>
                <a:lnTo>
                  <a:pt x="226949" y="28194"/>
                </a:lnTo>
                <a:lnTo>
                  <a:pt x="0" y="28194"/>
                </a:lnTo>
                <a:close/>
              </a:path>
            </a:pathLst>
          </a:custGeom>
          <a:ln w="9525">
            <a:solidFill>
              <a:srgbClr val="163793"/>
            </a:solidFill>
          </a:ln>
        </p:spPr>
        <p:txBody>
          <a:bodyPr wrap="square" lIns="0" tIns="0" rIns="0" bIns="0" rtlCol="0"/>
          <a:lstStyle/>
          <a:p>
            <a:endParaRPr/>
          </a:p>
        </p:txBody>
      </p:sp>
      <p:sp>
        <p:nvSpPr>
          <p:cNvPr id="66" name="object 66"/>
          <p:cNvSpPr/>
          <p:nvPr/>
        </p:nvSpPr>
        <p:spPr>
          <a:xfrm>
            <a:off x="2801366" y="2550833"/>
            <a:ext cx="266166" cy="257263"/>
          </a:xfrm>
          <a:prstGeom prst="rect">
            <a:avLst/>
          </a:prstGeom>
          <a:blipFill>
            <a:blip r:embed="rId3" cstate="print"/>
            <a:stretch>
              <a:fillRect/>
            </a:stretch>
          </a:blipFill>
        </p:spPr>
        <p:txBody>
          <a:bodyPr wrap="square" lIns="0" tIns="0" rIns="0" bIns="0" rtlCol="0"/>
          <a:lstStyle/>
          <a:p>
            <a:endParaRPr/>
          </a:p>
        </p:txBody>
      </p:sp>
      <p:sp>
        <p:nvSpPr>
          <p:cNvPr id="67" name="object 67"/>
          <p:cNvSpPr/>
          <p:nvPr/>
        </p:nvSpPr>
        <p:spPr>
          <a:xfrm>
            <a:off x="3369945" y="2693890"/>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68" name="object 68"/>
          <p:cNvSpPr/>
          <p:nvPr/>
        </p:nvSpPr>
        <p:spPr>
          <a:xfrm>
            <a:off x="3369945" y="2665409"/>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69" name="object 69"/>
          <p:cNvSpPr/>
          <p:nvPr/>
        </p:nvSpPr>
        <p:spPr>
          <a:xfrm>
            <a:off x="3223514" y="2489454"/>
            <a:ext cx="180340" cy="172085"/>
          </a:xfrm>
          <a:custGeom>
            <a:avLst/>
            <a:gdLst/>
            <a:ahLst/>
            <a:cxnLst/>
            <a:rect l="l" t="t" r="r" b="b"/>
            <a:pathLst>
              <a:path w="180339" h="172085">
                <a:moveTo>
                  <a:pt x="179832" y="171576"/>
                </a:moveTo>
                <a:lnTo>
                  <a:pt x="179832" y="81407"/>
                </a:lnTo>
                <a:lnTo>
                  <a:pt x="0" y="0"/>
                </a:lnTo>
              </a:path>
            </a:pathLst>
          </a:custGeom>
          <a:ln w="9524">
            <a:solidFill>
              <a:srgbClr val="163793"/>
            </a:solidFill>
          </a:ln>
        </p:spPr>
        <p:txBody>
          <a:bodyPr wrap="square" lIns="0" tIns="0" rIns="0" bIns="0" rtlCol="0"/>
          <a:lstStyle/>
          <a:p>
            <a:endParaRPr/>
          </a:p>
        </p:txBody>
      </p:sp>
      <p:sp>
        <p:nvSpPr>
          <p:cNvPr id="70" name="object 70"/>
          <p:cNvSpPr/>
          <p:nvPr/>
        </p:nvSpPr>
        <p:spPr>
          <a:xfrm>
            <a:off x="3335528" y="2689098"/>
            <a:ext cx="90805" cy="0"/>
          </a:xfrm>
          <a:custGeom>
            <a:avLst/>
            <a:gdLst/>
            <a:ahLst/>
            <a:cxnLst/>
            <a:rect l="l" t="t" r="r" b="b"/>
            <a:pathLst>
              <a:path w="90804">
                <a:moveTo>
                  <a:pt x="90424" y="0"/>
                </a:moveTo>
                <a:lnTo>
                  <a:pt x="0" y="0"/>
                </a:lnTo>
              </a:path>
            </a:pathLst>
          </a:custGeom>
          <a:ln w="9525">
            <a:solidFill>
              <a:srgbClr val="163793"/>
            </a:solidFill>
          </a:ln>
        </p:spPr>
        <p:txBody>
          <a:bodyPr wrap="square" lIns="0" tIns="0" rIns="0" bIns="0" rtlCol="0"/>
          <a:lstStyle/>
          <a:p>
            <a:endParaRPr/>
          </a:p>
        </p:txBody>
      </p:sp>
      <p:sp>
        <p:nvSpPr>
          <p:cNvPr id="71" name="object 71"/>
          <p:cNvSpPr/>
          <p:nvPr/>
        </p:nvSpPr>
        <p:spPr>
          <a:xfrm>
            <a:off x="3056763" y="2355507"/>
            <a:ext cx="283438" cy="266026"/>
          </a:xfrm>
          <a:prstGeom prst="rect">
            <a:avLst/>
          </a:prstGeom>
          <a:blipFill>
            <a:blip r:embed="rId4" cstate="print"/>
            <a:stretch>
              <a:fillRect/>
            </a:stretch>
          </a:blipFill>
        </p:spPr>
        <p:txBody>
          <a:bodyPr wrap="square" lIns="0" tIns="0" rIns="0" bIns="0" rtlCol="0"/>
          <a:lstStyle/>
          <a:p>
            <a:endParaRPr/>
          </a:p>
        </p:txBody>
      </p:sp>
      <p:sp>
        <p:nvSpPr>
          <p:cNvPr id="72" name="object 72"/>
          <p:cNvSpPr/>
          <p:nvPr/>
        </p:nvSpPr>
        <p:spPr>
          <a:xfrm>
            <a:off x="3630676" y="2319401"/>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73" name="object 73"/>
          <p:cNvSpPr/>
          <p:nvPr/>
        </p:nvSpPr>
        <p:spPr>
          <a:xfrm>
            <a:off x="3721100" y="2481389"/>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74" name="object 74"/>
          <p:cNvSpPr/>
          <p:nvPr/>
        </p:nvSpPr>
        <p:spPr>
          <a:xfrm>
            <a:off x="3833114" y="2698623"/>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75" name="object 75"/>
          <p:cNvSpPr/>
          <p:nvPr/>
        </p:nvSpPr>
        <p:spPr>
          <a:xfrm>
            <a:off x="3962400" y="2678075"/>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76" name="object 76"/>
          <p:cNvSpPr/>
          <p:nvPr/>
        </p:nvSpPr>
        <p:spPr>
          <a:xfrm>
            <a:off x="3962400" y="2678075"/>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ln w="9525">
            <a:solidFill>
              <a:srgbClr val="163793"/>
            </a:solidFill>
          </a:ln>
        </p:spPr>
        <p:txBody>
          <a:bodyPr wrap="square" lIns="0" tIns="0" rIns="0" bIns="0" rtlCol="0"/>
          <a:lstStyle/>
          <a:p>
            <a:endParaRPr/>
          </a:p>
        </p:txBody>
      </p:sp>
      <p:sp>
        <p:nvSpPr>
          <p:cNvPr id="77" name="object 77"/>
          <p:cNvSpPr/>
          <p:nvPr/>
        </p:nvSpPr>
        <p:spPr>
          <a:xfrm>
            <a:off x="3981322" y="2704263"/>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78" name="object 78"/>
          <p:cNvSpPr/>
          <p:nvPr/>
        </p:nvSpPr>
        <p:spPr>
          <a:xfrm>
            <a:off x="4000372" y="2704263"/>
            <a:ext cx="14604" cy="0"/>
          </a:xfrm>
          <a:custGeom>
            <a:avLst/>
            <a:gdLst/>
            <a:ahLst/>
            <a:cxnLst/>
            <a:rect l="l" t="t" r="r" b="b"/>
            <a:pathLst>
              <a:path w="14604">
                <a:moveTo>
                  <a:pt x="0" y="0"/>
                </a:moveTo>
                <a:lnTo>
                  <a:pt x="14269" y="0"/>
                </a:lnTo>
              </a:path>
            </a:pathLst>
          </a:custGeom>
          <a:ln w="14372">
            <a:solidFill>
              <a:srgbClr val="33CC33"/>
            </a:solidFill>
          </a:ln>
        </p:spPr>
        <p:txBody>
          <a:bodyPr wrap="square" lIns="0" tIns="0" rIns="0" bIns="0" rtlCol="0"/>
          <a:lstStyle/>
          <a:p>
            <a:endParaRPr/>
          </a:p>
        </p:txBody>
      </p:sp>
      <p:sp>
        <p:nvSpPr>
          <p:cNvPr id="79" name="object 79"/>
          <p:cNvSpPr/>
          <p:nvPr/>
        </p:nvSpPr>
        <p:spPr>
          <a:xfrm>
            <a:off x="4019422" y="2702739"/>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80" name="object 80"/>
          <p:cNvSpPr/>
          <p:nvPr/>
        </p:nvSpPr>
        <p:spPr>
          <a:xfrm>
            <a:off x="4040251" y="2702739"/>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81" name="object 81"/>
          <p:cNvSpPr/>
          <p:nvPr/>
        </p:nvSpPr>
        <p:spPr>
          <a:xfrm>
            <a:off x="3962908" y="2649854"/>
            <a:ext cx="227329" cy="28575"/>
          </a:xfrm>
          <a:custGeom>
            <a:avLst/>
            <a:gdLst/>
            <a:ahLst/>
            <a:cxnLst/>
            <a:rect l="l" t="t" r="r" b="b"/>
            <a:pathLst>
              <a:path w="227329" h="28575">
                <a:moveTo>
                  <a:pt x="170179" y="0"/>
                </a:moveTo>
                <a:lnTo>
                  <a:pt x="56768" y="0"/>
                </a:lnTo>
                <a:lnTo>
                  <a:pt x="0" y="28194"/>
                </a:lnTo>
                <a:lnTo>
                  <a:pt x="226949" y="28194"/>
                </a:lnTo>
                <a:lnTo>
                  <a:pt x="170179" y="0"/>
                </a:lnTo>
                <a:close/>
              </a:path>
            </a:pathLst>
          </a:custGeom>
          <a:solidFill>
            <a:srgbClr val="FFFF99"/>
          </a:solidFill>
        </p:spPr>
        <p:txBody>
          <a:bodyPr wrap="square" lIns="0" tIns="0" rIns="0" bIns="0" rtlCol="0"/>
          <a:lstStyle/>
          <a:p>
            <a:endParaRPr/>
          </a:p>
        </p:txBody>
      </p:sp>
      <p:sp>
        <p:nvSpPr>
          <p:cNvPr id="82" name="object 82"/>
          <p:cNvSpPr/>
          <p:nvPr/>
        </p:nvSpPr>
        <p:spPr>
          <a:xfrm>
            <a:off x="3962908" y="2649854"/>
            <a:ext cx="227329" cy="28575"/>
          </a:xfrm>
          <a:custGeom>
            <a:avLst/>
            <a:gdLst/>
            <a:ahLst/>
            <a:cxnLst/>
            <a:rect l="l" t="t" r="r" b="b"/>
            <a:pathLst>
              <a:path w="227329" h="28575">
                <a:moveTo>
                  <a:pt x="0" y="28194"/>
                </a:moveTo>
                <a:lnTo>
                  <a:pt x="56768" y="0"/>
                </a:lnTo>
                <a:lnTo>
                  <a:pt x="170179" y="0"/>
                </a:lnTo>
                <a:lnTo>
                  <a:pt x="226949" y="28194"/>
                </a:lnTo>
                <a:lnTo>
                  <a:pt x="0" y="28194"/>
                </a:lnTo>
                <a:close/>
              </a:path>
            </a:pathLst>
          </a:custGeom>
          <a:ln w="9525">
            <a:solidFill>
              <a:srgbClr val="163793"/>
            </a:solidFill>
          </a:ln>
        </p:spPr>
        <p:txBody>
          <a:bodyPr wrap="square" lIns="0" tIns="0" rIns="0" bIns="0" rtlCol="0"/>
          <a:lstStyle/>
          <a:p>
            <a:endParaRPr/>
          </a:p>
        </p:txBody>
      </p:sp>
      <p:sp>
        <p:nvSpPr>
          <p:cNvPr id="83" name="object 83"/>
          <p:cNvSpPr/>
          <p:nvPr/>
        </p:nvSpPr>
        <p:spPr>
          <a:xfrm>
            <a:off x="3668140" y="2560358"/>
            <a:ext cx="266166" cy="257263"/>
          </a:xfrm>
          <a:prstGeom prst="rect">
            <a:avLst/>
          </a:prstGeom>
          <a:blipFill>
            <a:blip r:embed="rId3" cstate="print"/>
            <a:stretch>
              <a:fillRect/>
            </a:stretch>
          </a:blipFill>
        </p:spPr>
        <p:txBody>
          <a:bodyPr wrap="square" lIns="0" tIns="0" rIns="0" bIns="0" rtlCol="0"/>
          <a:lstStyle/>
          <a:p>
            <a:endParaRPr/>
          </a:p>
        </p:txBody>
      </p:sp>
      <p:sp>
        <p:nvSpPr>
          <p:cNvPr id="84" name="object 84"/>
          <p:cNvSpPr/>
          <p:nvPr/>
        </p:nvSpPr>
        <p:spPr>
          <a:xfrm>
            <a:off x="4236720" y="2703415"/>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85" name="object 85"/>
          <p:cNvSpPr/>
          <p:nvPr/>
        </p:nvSpPr>
        <p:spPr>
          <a:xfrm>
            <a:off x="4236720" y="2674934"/>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86" name="object 86"/>
          <p:cNvSpPr/>
          <p:nvPr/>
        </p:nvSpPr>
        <p:spPr>
          <a:xfrm>
            <a:off x="4090289" y="2498979"/>
            <a:ext cx="180340" cy="172085"/>
          </a:xfrm>
          <a:custGeom>
            <a:avLst/>
            <a:gdLst/>
            <a:ahLst/>
            <a:cxnLst/>
            <a:rect l="l" t="t" r="r" b="b"/>
            <a:pathLst>
              <a:path w="180339" h="172085">
                <a:moveTo>
                  <a:pt x="179832" y="171576"/>
                </a:moveTo>
                <a:lnTo>
                  <a:pt x="179832" y="81407"/>
                </a:lnTo>
                <a:lnTo>
                  <a:pt x="0" y="0"/>
                </a:lnTo>
              </a:path>
            </a:pathLst>
          </a:custGeom>
          <a:ln w="9524">
            <a:solidFill>
              <a:srgbClr val="163793"/>
            </a:solidFill>
          </a:ln>
        </p:spPr>
        <p:txBody>
          <a:bodyPr wrap="square" lIns="0" tIns="0" rIns="0" bIns="0" rtlCol="0"/>
          <a:lstStyle/>
          <a:p>
            <a:endParaRPr/>
          </a:p>
        </p:txBody>
      </p:sp>
      <p:sp>
        <p:nvSpPr>
          <p:cNvPr id="87" name="object 87"/>
          <p:cNvSpPr/>
          <p:nvPr/>
        </p:nvSpPr>
        <p:spPr>
          <a:xfrm>
            <a:off x="4202303" y="2698623"/>
            <a:ext cx="90805" cy="0"/>
          </a:xfrm>
          <a:custGeom>
            <a:avLst/>
            <a:gdLst/>
            <a:ahLst/>
            <a:cxnLst/>
            <a:rect l="l" t="t" r="r" b="b"/>
            <a:pathLst>
              <a:path w="90804">
                <a:moveTo>
                  <a:pt x="90424" y="0"/>
                </a:moveTo>
                <a:lnTo>
                  <a:pt x="0" y="0"/>
                </a:lnTo>
              </a:path>
            </a:pathLst>
          </a:custGeom>
          <a:ln w="9525">
            <a:solidFill>
              <a:srgbClr val="163793"/>
            </a:solidFill>
          </a:ln>
        </p:spPr>
        <p:txBody>
          <a:bodyPr wrap="square" lIns="0" tIns="0" rIns="0" bIns="0" rtlCol="0"/>
          <a:lstStyle/>
          <a:p>
            <a:endParaRPr/>
          </a:p>
        </p:txBody>
      </p:sp>
      <p:sp>
        <p:nvSpPr>
          <p:cNvPr id="88" name="object 88"/>
          <p:cNvSpPr/>
          <p:nvPr/>
        </p:nvSpPr>
        <p:spPr>
          <a:xfrm>
            <a:off x="3923538" y="2365032"/>
            <a:ext cx="283438" cy="266026"/>
          </a:xfrm>
          <a:prstGeom prst="rect">
            <a:avLst/>
          </a:prstGeom>
          <a:blipFill>
            <a:blip r:embed="rId4" cstate="print"/>
            <a:stretch>
              <a:fillRect/>
            </a:stretch>
          </a:blipFill>
        </p:spPr>
        <p:txBody>
          <a:bodyPr wrap="square" lIns="0" tIns="0" rIns="0" bIns="0" rtlCol="0"/>
          <a:lstStyle/>
          <a:p>
            <a:endParaRPr/>
          </a:p>
        </p:txBody>
      </p:sp>
      <p:sp>
        <p:nvSpPr>
          <p:cNvPr id="89" name="object 89"/>
          <p:cNvSpPr/>
          <p:nvPr/>
        </p:nvSpPr>
        <p:spPr>
          <a:xfrm>
            <a:off x="2217801" y="2212975"/>
            <a:ext cx="3691254" cy="0"/>
          </a:xfrm>
          <a:custGeom>
            <a:avLst/>
            <a:gdLst/>
            <a:ahLst/>
            <a:cxnLst/>
            <a:rect l="l" t="t" r="r" b="b"/>
            <a:pathLst>
              <a:path w="3691254">
                <a:moveTo>
                  <a:pt x="0" y="0"/>
                </a:moveTo>
                <a:lnTo>
                  <a:pt x="3690874" y="0"/>
                </a:lnTo>
              </a:path>
            </a:pathLst>
          </a:custGeom>
          <a:ln w="19050">
            <a:solidFill>
              <a:srgbClr val="163793"/>
            </a:solidFill>
          </a:ln>
        </p:spPr>
        <p:txBody>
          <a:bodyPr wrap="square" lIns="0" tIns="0" rIns="0" bIns="0" rtlCol="0"/>
          <a:lstStyle/>
          <a:p>
            <a:endParaRPr/>
          </a:p>
        </p:txBody>
      </p:sp>
      <p:sp>
        <p:nvSpPr>
          <p:cNvPr id="90" name="object 90"/>
          <p:cNvSpPr/>
          <p:nvPr/>
        </p:nvSpPr>
        <p:spPr>
          <a:xfrm>
            <a:off x="4719701" y="1471675"/>
            <a:ext cx="850900" cy="184150"/>
          </a:xfrm>
          <a:custGeom>
            <a:avLst/>
            <a:gdLst/>
            <a:ahLst/>
            <a:cxnLst/>
            <a:rect l="l" t="t" r="r" b="b"/>
            <a:pathLst>
              <a:path w="850900" h="184150">
                <a:moveTo>
                  <a:pt x="425450" y="0"/>
                </a:moveTo>
                <a:lnTo>
                  <a:pt x="0" y="184023"/>
                </a:lnTo>
                <a:lnTo>
                  <a:pt x="850900" y="184023"/>
                </a:lnTo>
                <a:lnTo>
                  <a:pt x="425450" y="0"/>
                </a:lnTo>
                <a:close/>
              </a:path>
            </a:pathLst>
          </a:custGeom>
          <a:solidFill>
            <a:srgbClr val="DDDDDD"/>
          </a:solidFill>
        </p:spPr>
        <p:txBody>
          <a:bodyPr wrap="square" lIns="0" tIns="0" rIns="0" bIns="0" rtlCol="0"/>
          <a:lstStyle/>
          <a:p>
            <a:endParaRPr/>
          </a:p>
        </p:txBody>
      </p:sp>
      <p:sp>
        <p:nvSpPr>
          <p:cNvPr id="91" name="object 91"/>
          <p:cNvSpPr/>
          <p:nvPr/>
        </p:nvSpPr>
        <p:spPr>
          <a:xfrm>
            <a:off x="4810125" y="1633664"/>
            <a:ext cx="671830" cy="365125"/>
          </a:xfrm>
          <a:custGeom>
            <a:avLst/>
            <a:gdLst/>
            <a:ahLst/>
            <a:cxnLst/>
            <a:rect l="l" t="t" r="r" b="b"/>
            <a:pathLst>
              <a:path w="671829" h="365125">
                <a:moveTo>
                  <a:pt x="0" y="364934"/>
                </a:moveTo>
                <a:lnTo>
                  <a:pt x="671664" y="364934"/>
                </a:lnTo>
                <a:lnTo>
                  <a:pt x="671664" y="0"/>
                </a:lnTo>
                <a:lnTo>
                  <a:pt x="0" y="0"/>
                </a:lnTo>
                <a:lnTo>
                  <a:pt x="0" y="364934"/>
                </a:lnTo>
                <a:close/>
              </a:path>
            </a:pathLst>
          </a:custGeom>
          <a:solidFill>
            <a:srgbClr val="DDDDDD"/>
          </a:solidFill>
        </p:spPr>
        <p:txBody>
          <a:bodyPr wrap="square" lIns="0" tIns="0" rIns="0" bIns="0" rtlCol="0"/>
          <a:lstStyle/>
          <a:p>
            <a:endParaRPr/>
          </a:p>
        </p:txBody>
      </p:sp>
      <p:sp>
        <p:nvSpPr>
          <p:cNvPr id="92" name="object 92"/>
          <p:cNvSpPr/>
          <p:nvPr/>
        </p:nvSpPr>
        <p:spPr>
          <a:xfrm>
            <a:off x="4922139" y="1850898"/>
            <a:ext cx="137160" cy="635"/>
          </a:xfrm>
          <a:custGeom>
            <a:avLst/>
            <a:gdLst/>
            <a:ahLst/>
            <a:cxnLst/>
            <a:rect l="l" t="t" r="r" b="b"/>
            <a:pathLst>
              <a:path w="137160" h="635">
                <a:moveTo>
                  <a:pt x="0" y="635"/>
                </a:moveTo>
                <a:lnTo>
                  <a:pt x="136906" y="0"/>
                </a:lnTo>
              </a:path>
            </a:pathLst>
          </a:custGeom>
          <a:ln w="9525">
            <a:solidFill>
              <a:srgbClr val="163793"/>
            </a:solidFill>
          </a:ln>
        </p:spPr>
        <p:txBody>
          <a:bodyPr wrap="square" lIns="0" tIns="0" rIns="0" bIns="0" rtlCol="0"/>
          <a:lstStyle/>
          <a:p>
            <a:endParaRPr/>
          </a:p>
        </p:txBody>
      </p:sp>
      <p:sp>
        <p:nvSpPr>
          <p:cNvPr id="93" name="object 93"/>
          <p:cNvSpPr/>
          <p:nvPr/>
        </p:nvSpPr>
        <p:spPr>
          <a:xfrm>
            <a:off x="5051425" y="1830350"/>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solidFill>
            <a:srgbClr val="FFFF99"/>
          </a:solidFill>
        </p:spPr>
        <p:txBody>
          <a:bodyPr wrap="square" lIns="0" tIns="0" rIns="0" bIns="0" rtlCol="0"/>
          <a:lstStyle/>
          <a:p>
            <a:endParaRPr/>
          </a:p>
        </p:txBody>
      </p:sp>
      <p:sp>
        <p:nvSpPr>
          <p:cNvPr id="94" name="object 94"/>
          <p:cNvSpPr/>
          <p:nvPr/>
        </p:nvSpPr>
        <p:spPr>
          <a:xfrm>
            <a:off x="5051425" y="1830350"/>
            <a:ext cx="230504" cy="59055"/>
          </a:xfrm>
          <a:custGeom>
            <a:avLst/>
            <a:gdLst/>
            <a:ahLst/>
            <a:cxnLst/>
            <a:rect l="l" t="t" r="r" b="b"/>
            <a:pathLst>
              <a:path w="230504" h="59055">
                <a:moveTo>
                  <a:pt x="0" y="58774"/>
                </a:moveTo>
                <a:lnTo>
                  <a:pt x="230174" y="58774"/>
                </a:lnTo>
                <a:lnTo>
                  <a:pt x="230174" y="0"/>
                </a:lnTo>
                <a:lnTo>
                  <a:pt x="0" y="0"/>
                </a:lnTo>
                <a:lnTo>
                  <a:pt x="0" y="58774"/>
                </a:lnTo>
                <a:close/>
              </a:path>
            </a:pathLst>
          </a:custGeom>
          <a:ln w="9525">
            <a:solidFill>
              <a:srgbClr val="163793"/>
            </a:solidFill>
          </a:ln>
        </p:spPr>
        <p:txBody>
          <a:bodyPr wrap="square" lIns="0" tIns="0" rIns="0" bIns="0" rtlCol="0"/>
          <a:lstStyle/>
          <a:p>
            <a:endParaRPr/>
          </a:p>
        </p:txBody>
      </p:sp>
      <p:sp>
        <p:nvSpPr>
          <p:cNvPr id="95" name="object 95"/>
          <p:cNvSpPr/>
          <p:nvPr/>
        </p:nvSpPr>
        <p:spPr>
          <a:xfrm>
            <a:off x="5070347" y="1856538"/>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96" name="object 96"/>
          <p:cNvSpPr/>
          <p:nvPr/>
        </p:nvSpPr>
        <p:spPr>
          <a:xfrm>
            <a:off x="5089397" y="1856538"/>
            <a:ext cx="14604" cy="0"/>
          </a:xfrm>
          <a:custGeom>
            <a:avLst/>
            <a:gdLst/>
            <a:ahLst/>
            <a:cxnLst/>
            <a:rect l="l" t="t" r="r" b="b"/>
            <a:pathLst>
              <a:path w="14604">
                <a:moveTo>
                  <a:pt x="0" y="0"/>
                </a:moveTo>
                <a:lnTo>
                  <a:pt x="14269" y="0"/>
                </a:lnTo>
              </a:path>
            </a:pathLst>
          </a:custGeom>
          <a:ln w="14372">
            <a:solidFill>
              <a:srgbClr val="33CC33"/>
            </a:solidFill>
          </a:ln>
        </p:spPr>
        <p:txBody>
          <a:bodyPr wrap="square" lIns="0" tIns="0" rIns="0" bIns="0" rtlCol="0"/>
          <a:lstStyle/>
          <a:p>
            <a:endParaRPr/>
          </a:p>
        </p:txBody>
      </p:sp>
      <p:sp>
        <p:nvSpPr>
          <p:cNvPr id="97" name="object 97"/>
          <p:cNvSpPr/>
          <p:nvPr/>
        </p:nvSpPr>
        <p:spPr>
          <a:xfrm>
            <a:off x="5108447" y="1855014"/>
            <a:ext cx="15875" cy="0"/>
          </a:xfrm>
          <a:custGeom>
            <a:avLst/>
            <a:gdLst/>
            <a:ahLst/>
            <a:cxnLst/>
            <a:rect l="l" t="t" r="r" b="b"/>
            <a:pathLst>
              <a:path w="15875">
                <a:moveTo>
                  <a:pt x="0" y="0"/>
                </a:moveTo>
                <a:lnTo>
                  <a:pt x="15855" y="0"/>
                </a:lnTo>
              </a:path>
            </a:pathLst>
          </a:custGeom>
          <a:ln w="14372">
            <a:solidFill>
              <a:srgbClr val="FF0000"/>
            </a:solidFill>
          </a:ln>
        </p:spPr>
        <p:txBody>
          <a:bodyPr wrap="square" lIns="0" tIns="0" rIns="0" bIns="0" rtlCol="0"/>
          <a:lstStyle/>
          <a:p>
            <a:endParaRPr/>
          </a:p>
        </p:txBody>
      </p:sp>
      <p:sp>
        <p:nvSpPr>
          <p:cNvPr id="98" name="object 98"/>
          <p:cNvSpPr/>
          <p:nvPr/>
        </p:nvSpPr>
        <p:spPr>
          <a:xfrm>
            <a:off x="5129276" y="1855014"/>
            <a:ext cx="14604" cy="0"/>
          </a:xfrm>
          <a:custGeom>
            <a:avLst/>
            <a:gdLst/>
            <a:ahLst/>
            <a:cxnLst/>
            <a:rect l="l" t="t" r="r" b="b"/>
            <a:pathLst>
              <a:path w="14604">
                <a:moveTo>
                  <a:pt x="0" y="0"/>
                </a:moveTo>
                <a:lnTo>
                  <a:pt x="14269" y="0"/>
                </a:lnTo>
              </a:path>
            </a:pathLst>
          </a:custGeom>
          <a:ln w="14372">
            <a:solidFill>
              <a:srgbClr val="FF0000"/>
            </a:solidFill>
          </a:ln>
        </p:spPr>
        <p:txBody>
          <a:bodyPr wrap="square" lIns="0" tIns="0" rIns="0" bIns="0" rtlCol="0"/>
          <a:lstStyle/>
          <a:p>
            <a:endParaRPr/>
          </a:p>
        </p:txBody>
      </p:sp>
      <p:sp>
        <p:nvSpPr>
          <p:cNvPr id="99" name="object 99"/>
          <p:cNvSpPr/>
          <p:nvPr/>
        </p:nvSpPr>
        <p:spPr>
          <a:xfrm>
            <a:off x="5051933" y="1802129"/>
            <a:ext cx="227329" cy="28575"/>
          </a:xfrm>
          <a:custGeom>
            <a:avLst/>
            <a:gdLst/>
            <a:ahLst/>
            <a:cxnLst/>
            <a:rect l="l" t="t" r="r" b="b"/>
            <a:pathLst>
              <a:path w="227329" h="28575">
                <a:moveTo>
                  <a:pt x="170179" y="0"/>
                </a:moveTo>
                <a:lnTo>
                  <a:pt x="56768" y="0"/>
                </a:lnTo>
                <a:lnTo>
                  <a:pt x="0" y="28194"/>
                </a:lnTo>
                <a:lnTo>
                  <a:pt x="226949" y="28194"/>
                </a:lnTo>
                <a:lnTo>
                  <a:pt x="170179" y="0"/>
                </a:lnTo>
                <a:close/>
              </a:path>
            </a:pathLst>
          </a:custGeom>
          <a:solidFill>
            <a:srgbClr val="FFFF99"/>
          </a:solidFill>
        </p:spPr>
        <p:txBody>
          <a:bodyPr wrap="square" lIns="0" tIns="0" rIns="0" bIns="0" rtlCol="0"/>
          <a:lstStyle/>
          <a:p>
            <a:endParaRPr/>
          </a:p>
        </p:txBody>
      </p:sp>
      <p:sp>
        <p:nvSpPr>
          <p:cNvPr id="100" name="object 100"/>
          <p:cNvSpPr/>
          <p:nvPr/>
        </p:nvSpPr>
        <p:spPr>
          <a:xfrm>
            <a:off x="5051933" y="1802129"/>
            <a:ext cx="227329" cy="28575"/>
          </a:xfrm>
          <a:custGeom>
            <a:avLst/>
            <a:gdLst/>
            <a:ahLst/>
            <a:cxnLst/>
            <a:rect l="l" t="t" r="r" b="b"/>
            <a:pathLst>
              <a:path w="227329" h="28575">
                <a:moveTo>
                  <a:pt x="0" y="28194"/>
                </a:moveTo>
                <a:lnTo>
                  <a:pt x="56768" y="0"/>
                </a:lnTo>
                <a:lnTo>
                  <a:pt x="170179" y="0"/>
                </a:lnTo>
                <a:lnTo>
                  <a:pt x="226949" y="28194"/>
                </a:lnTo>
                <a:lnTo>
                  <a:pt x="0" y="28194"/>
                </a:lnTo>
                <a:close/>
              </a:path>
            </a:pathLst>
          </a:custGeom>
          <a:ln w="9525">
            <a:solidFill>
              <a:srgbClr val="163793"/>
            </a:solidFill>
          </a:ln>
        </p:spPr>
        <p:txBody>
          <a:bodyPr wrap="square" lIns="0" tIns="0" rIns="0" bIns="0" rtlCol="0"/>
          <a:lstStyle/>
          <a:p>
            <a:endParaRPr/>
          </a:p>
        </p:txBody>
      </p:sp>
      <p:sp>
        <p:nvSpPr>
          <p:cNvPr id="101" name="object 101"/>
          <p:cNvSpPr/>
          <p:nvPr/>
        </p:nvSpPr>
        <p:spPr>
          <a:xfrm>
            <a:off x="4757165" y="1712633"/>
            <a:ext cx="266166" cy="257263"/>
          </a:xfrm>
          <a:prstGeom prst="rect">
            <a:avLst/>
          </a:prstGeom>
          <a:blipFill>
            <a:blip r:embed="rId3" cstate="print"/>
            <a:stretch>
              <a:fillRect/>
            </a:stretch>
          </a:blipFill>
        </p:spPr>
        <p:txBody>
          <a:bodyPr wrap="square" lIns="0" tIns="0" rIns="0" bIns="0" rtlCol="0"/>
          <a:lstStyle/>
          <a:p>
            <a:endParaRPr/>
          </a:p>
        </p:txBody>
      </p:sp>
      <p:sp>
        <p:nvSpPr>
          <p:cNvPr id="102" name="object 102"/>
          <p:cNvSpPr/>
          <p:nvPr/>
        </p:nvSpPr>
        <p:spPr>
          <a:xfrm>
            <a:off x="5325745" y="1855690"/>
            <a:ext cx="62230" cy="0"/>
          </a:xfrm>
          <a:custGeom>
            <a:avLst/>
            <a:gdLst/>
            <a:ahLst/>
            <a:cxnLst/>
            <a:rect l="l" t="t" r="r" b="b"/>
            <a:pathLst>
              <a:path w="62229">
                <a:moveTo>
                  <a:pt x="0" y="0"/>
                </a:moveTo>
                <a:lnTo>
                  <a:pt x="61926" y="0"/>
                </a:lnTo>
              </a:path>
            </a:pathLst>
          </a:custGeom>
          <a:ln w="56962">
            <a:solidFill>
              <a:srgbClr val="000099"/>
            </a:solidFill>
          </a:ln>
        </p:spPr>
        <p:txBody>
          <a:bodyPr wrap="square" lIns="0" tIns="0" rIns="0" bIns="0" rtlCol="0"/>
          <a:lstStyle/>
          <a:p>
            <a:endParaRPr/>
          </a:p>
        </p:txBody>
      </p:sp>
      <p:sp>
        <p:nvSpPr>
          <p:cNvPr id="103" name="object 103"/>
          <p:cNvSpPr/>
          <p:nvPr/>
        </p:nvSpPr>
        <p:spPr>
          <a:xfrm>
            <a:off x="5325745" y="1827209"/>
            <a:ext cx="62230" cy="57150"/>
          </a:xfrm>
          <a:custGeom>
            <a:avLst/>
            <a:gdLst/>
            <a:ahLst/>
            <a:cxnLst/>
            <a:rect l="l" t="t" r="r" b="b"/>
            <a:pathLst>
              <a:path w="62229" h="57150">
                <a:moveTo>
                  <a:pt x="0" y="56962"/>
                </a:moveTo>
                <a:lnTo>
                  <a:pt x="61926" y="56962"/>
                </a:lnTo>
                <a:lnTo>
                  <a:pt x="61926" y="0"/>
                </a:lnTo>
                <a:lnTo>
                  <a:pt x="0" y="0"/>
                </a:lnTo>
                <a:lnTo>
                  <a:pt x="0" y="56962"/>
                </a:lnTo>
                <a:close/>
              </a:path>
            </a:pathLst>
          </a:custGeom>
          <a:ln w="9525">
            <a:solidFill>
              <a:srgbClr val="163793"/>
            </a:solidFill>
          </a:ln>
        </p:spPr>
        <p:txBody>
          <a:bodyPr wrap="square" lIns="0" tIns="0" rIns="0" bIns="0" rtlCol="0"/>
          <a:lstStyle/>
          <a:p>
            <a:endParaRPr/>
          </a:p>
        </p:txBody>
      </p:sp>
      <p:sp>
        <p:nvSpPr>
          <p:cNvPr id="104" name="object 104"/>
          <p:cNvSpPr/>
          <p:nvPr/>
        </p:nvSpPr>
        <p:spPr>
          <a:xfrm>
            <a:off x="5179314" y="1651254"/>
            <a:ext cx="180340" cy="172085"/>
          </a:xfrm>
          <a:custGeom>
            <a:avLst/>
            <a:gdLst/>
            <a:ahLst/>
            <a:cxnLst/>
            <a:rect l="l" t="t" r="r" b="b"/>
            <a:pathLst>
              <a:path w="180339" h="172085">
                <a:moveTo>
                  <a:pt x="179832" y="171576"/>
                </a:moveTo>
                <a:lnTo>
                  <a:pt x="179832" y="81407"/>
                </a:lnTo>
                <a:lnTo>
                  <a:pt x="0" y="0"/>
                </a:lnTo>
              </a:path>
            </a:pathLst>
          </a:custGeom>
          <a:ln w="9524">
            <a:solidFill>
              <a:srgbClr val="163793"/>
            </a:solidFill>
          </a:ln>
        </p:spPr>
        <p:txBody>
          <a:bodyPr wrap="square" lIns="0" tIns="0" rIns="0" bIns="0" rtlCol="0"/>
          <a:lstStyle/>
          <a:p>
            <a:endParaRPr/>
          </a:p>
        </p:txBody>
      </p:sp>
      <p:sp>
        <p:nvSpPr>
          <p:cNvPr id="105" name="object 105"/>
          <p:cNvSpPr/>
          <p:nvPr/>
        </p:nvSpPr>
        <p:spPr>
          <a:xfrm>
            <a:off x="5291328" y="1850898"/>
            <a:ext cx="90805" cy="0"/>
          </a:xfrm>
          <a:custGeom>
            <a:avLst/>
            <a:gdLst/>
            <a:ahLst/>
            <a:cxnLst/>
            <a:rect l="l" t="t" r="r" b="b"/>
            <a:pathLst>
              <a:path w="90804">
                <a:moveTo>
                  <a:pt x="90424" y="0"/>
                </a:moveTo>
                <a:lnTo>
                  <a:pt x="0" y="0"/>
                </a:lnTo>
              </a:path>
            </a:pathLst>
          </a:custGeom>
          <a:ln w="9525">
            <a:solidFill>
              <a:srgbClr val="163793"/>
            </a:solidFill>
          </a:ln>
        </p:spPr>
        <p:txBody>
          <a:bodyPr wrap="square" lIns="0" tIns="0" rIns="0" bIns="0" rtlCol="0"/>
          <a:lstStyle/>
          <a:p>
            <a:endParaRPr/>
          </a:p>
        </p:txBody>
      </p:sp>
      <p:sp>
        <p:nvSpPr>
          <p:cNvPr id="106" name="object 106"/>
          <p:cNvSpPr/>
          <p:nvPr/>
        </p:nvSpPr>
        <p:spPr>
          <a:xfrm>
            <a:off x="5012563" y="1517307"/>
            <a:ext cx="283438" cy="266026"/>
          </a:xfrm>
          <a:prstGeom prst="rect">
            <a:avLst/>
          </a:prstGeom>
          <a:blipFill>
            <a:blip r:embed="rId4" cstate="print"/>
            <a:stretch>
              <a:fillRect/>
            </a:stretch>
          </a:blipFill>
        </p:spPr>
        <p:txBody>
          <a:bodyPr wrap="square" lIns="0" tIns="0" rIns="0" bIns="0" rtlCol="0"/>
          <a:lstStyle/>
          <a:p>
            <a:endParaRPr/>
          </a:p>
        </p:txBody>
      </p:sp>
      <p:sp>
        <p:nvSpPr>
          <p:cNvPr id="107" name="object 107"/>
          <p:cNvSpPr/>
          <p:nvPr/>
        </p:nvSpPr>
        <p:spPr>
          <a:xfrm>
            <a:off x="3311525" y="1882775"/>
            <a:ext cx="3175" cy="333375"/>
          </a:xfrm>
          <a:custGeom>
            <a:avLst/>
            <a:gdLst/>
            <a:ahLst/>
            <a:cxnLst/>
            <a:rect l="l" t="t" r="r" b="b"/>
            <a:pathLst>
              <a:path w="3175" h="333375">
                <a:moveTo>
                  <a:pt x="3175" y="0"/>
                </a:moveTo>
                <a:lnTo>
                  <a:pt x="0" y="333375"/>
                </a:lnTo>
              </a:path>
            </a:pathLst>
          </a:custGeom>
          <a:ln w="9525">
            <a:solidFill>
              <a:srgbClr val="163793"/>
            </a:solidFill>
          </a:ln>
        </p:spPr>
        <p:txBody>
          <a:bodyPr wrap="square" lIns="0" tIns="0" rIns="0" bIns="0" rtlCol="0"/>
          <a:lstStyle/>
          <a:p>
            <a:endParaRPr/>
          </a:p>
        </p:txBody>
      </p:sp>
      <p:sp>
        <p:nvSpPr>
          <p:cNvPr id="108" name="object 108"/>
          <p:cNvSpPr/>
          <p:nvPr/>
        </p:nvSpPr>
        <p:spPr>
          <a:xfrm>
            <a:off x="4216400" y="1882775"/>
            <a:ext cx="3175" cy="333375"/>
          </a:xfrm>
          <a:custGeom>
            <a:avLst/>
            <a:gdLst/>
            <a:ahLst/>
            <a:cxnLst/>
            <a:rect l="l" t="t" r="r" b="b"/>
            <a:pathLst>
              <a:path w="3175" h="333375">
                <a:moveTo>
                  <a:pt x="3175" y="0"/>
                </a:moveTo>
                <a:lnTo>
                  <a:pt x="0" y="333375"/>
                </a:lnTo>
              </a:path>
            </a:pathLst>
          </a:custGeom>
          <a:ln w="9525">
            <a:solidFill>
              <a:srgbClr val="163793"/>
            </a:solidFill>
          </a:ln>
        </p:spPr>
        <p:txBody>
          <a:bodyPr wrap="square" lIns="0" tIns="0" rIns="0" bIns="0" rtlCol="0"/>
          <a:lstStyle/>
          <a:p>
            <a:endParaRPr/>
          </a:p>
        </p:txBody>
      </p:sp>
      <p:sp>
        <p:nvSpPr>
          <p:cNvPr id="109" name="object 109"/>
          <p:cNvSpPr/>
          <p:nvPr/>
        </p:nvSpPr>
        <p:spPr>
          <a:xfrm>
            <a:off x="5353050" y="1882775"/>
            <a:ext cx="3175" cy="333375"/>
          </a:xfrm>
          <a:custGeom>
            <a:avLst/>
            <a:gdLst/>
            <a:ahLst/>
            <a:cxnLst/>
            <a:rect l="l" t="t" r="r" b="b"/>
            <a:pathLst>
              <a:path w="3175" h="333375">
                <a:moveTo>
                  <a:pt x="3175" y="0"/>
                </a:moveTo>
                <a:lnTo>
                  <a:pt x="0" y="333375"/>
                </a:lnTo>
              </a:path>
            </a:pathLst>
          </a:custGeom>
          <a:ln w="9525">
            <a:solidFill>
              <a:srgbClr val="163793"/>
            </a:solidFill>
          </a:ln>
        </p:spPr>
        <p:txBody>
          <a:bodyPr wrap="square" lIns="0" tIns="0" rIns="0" bIns="0" rtlCol="0"/>
          <a:lstStyle/>
          <a:p>
            <a:endParaRPr/>
          </a:p>
        </p:txBody>
      </p:sp>
      <p:sp>
        <p:nvSpPr>
          <p:cNvPr id="110" name="object 110"/>
          <p:cNvSpPr/>
          <p:nvPr/>
        </p:nvSpPr>
        <p:spPr>
          <a:xfrm>
            <a:off x="4302125" y="2219325"/>
            <a:ext cx="127000" cy="476250"/>
          </a:xfrm>
          <a:custGeom>
            <a:avLst/>
            <a:gdLst/>
            <a:ahLst/>
            <a:cxnLst/>
            <a:rect l="l" t="t" r="r" b="b"/>
            <a:pathLst>
              <a:path w="127000" h="476250">
                <a:moveTo>
                  <a:pt x="0" y="476250"/>
                </a:moveTo>
                <a:lnTo>
                  <a:pt x="127000" y="476250"/>
                </a:lnTo>
                <a:lnTo>
                  <a:pt x="127000" y="0"/>
                </a:lnTo>
              </a:path>
            </a:pathLst>
          </a:custGeom>
          <a:ln w="9525">
            <a:solidFill>
              <a:srgbClr val="163793"/>
            </a:solidFill>
          </a:ln>
        </p:spPr>
        <p:txBody>
          <a:bodyPr wrap="square" lIns="0" tIns="0" rIns="0" bIns="0" rtlCol="0"/>
          <a:lstStyle/>
          <a:p>
            <a:endParaRPr/>
          </a:p>
        </p:txBody>
      </p:sp>
      <p:sp>
        <p:nvSpPr>
          <p:cNvPr id="111" name="object 111"/>
          <p:cNvSpPr/>
          <p:nvPr/>
        </p:nvSpPr>
        <p:spPr>
          <a:xfrm>
            <a:off x="3435350" y="2212975"/>
            <a:ext cx="127000" cy="476250"/>
          </a:xfrm>
          <a:custGeom>
            <a:avLst/>
            <a:gdLst/>
            <a:ahLst/>
            <a:cxnLst/>
            <a:rect l="l" t="t" r="r" b="b"/>
            <a:pathLst>
              <a:path w="127000" h="476250">
                <a:moveTo>
                  <a:pt x="0" y="476250"/>
                </a:moveTo>
                <a:lnTo>
                  <a:pt x="127000" y="476250"/>
                </a:lnTo>
                <a:lnTo>
                  <a:pt x="127000" y="0"/>
                </a:lnTo>
              </a:path>
            </a:pathLst>
          </a:custGeom>
          <a:ln w="9525">
            <a:solidFill>
              <a:srgbClr val="163793"/>
            </a:solidFill>
          </a:ln>
        </p:spPr>
        <p:txBody>
          <a:bodyPr wrap="square" lIns="0" tIns="0" rIns="0" bIns="0" rtlCol="0"/>
          <a:lstStyle/>
          <a:p>
            <a:endParaRPr/>
          </a:p>
        </p:txBody>
      </p:sp>
      <p:sp>
        <p:nvSpPr>
          <p:cNvPr id="112" name="object 112"/>
          <p:cNvSpPr/>
          <p:nvPr/>
        </p:nvSpPr>
        <p:spPr>
          <a:xfrm>
            <a:off x="5646801" y="1787588"/>
            <a:ext cx="955675" cy="700405"/>
          </a:xfrm>
          <a:custGeom>
            <a:avLst/>
            <a:gdLst/>
            <a:ahLst/>
            <a:cxnLst/>
            <a:rect l="l" t="t" r="r" b="b"/>
            <a:pathLst>
              <a:path w="955675" h="700405">
                <a:moveTo>
                  <a:pt x="0" y="700087"/>
                </a:moveTo>
                <a:lnTo>
                  <a:pt x="955675" y="700087"/>
                </a:lnTo>
                <a:lnTo>
                  <a:pt x="955675" y="0"/>
                </a:lnTo>
                <a:lnTo>
                  <a:pt x="0" y="0"/>
                </a:lnTo>
                <a:lnTo>
                  <a:pt x="0" y="700087"/>
                </a:lnTo>
                <a:close/>
              </a:path>
            </a:pathLst>
          </a:custGeom>
          <a:ln w="9525">
            <a:solidFill>
              <a:srgbClr val="163793"/>
            </a:solidFill>
            <a:prstDash val="dash"/>
          </a:ln>
        </p:spPr>
        <p:txBody>
          <a:bodyPr wrap="square" lIns="0" tIns="0" rIns="0" bIns="0" rtlCol="0"/>
          <a:lstStyle/>
          <a:p>
            <a:endParaRPr/>
          </a:p>
        </p:txBody>
      </p:sp>
      <p:sp>
        <p:nvSpPr>
          <p:cNvPr id="113" name="object 113"/>
          <p:cNvSpPr/>
          <p:nvPr/>
        </p:nvSpPr>
        <p:spPr>
          <a:xfrm>
            <a:off x="5903976" y="1970151"/>
            <a:ext cx="330200" cy="454025"/>
          </a:xfrm>
          <a:prstGeom prst="rect">
            <a:avLst/>
          </a:prstGeom>
          <a:blipFill>
            <a:blip r:embed="rId5" cstate="print"/>
            <a:stretch>
              <a:fillRect/>
            </a:stretch>
          </a:blipFill>
        </p:spPr>
        <p:txBody>
          <a:bodyPr wrap="square" lIns="0" tIns="0" rIns="0" bIns="0" rtlCol="0"/>
          <a:lstStyle/>
          <a:p>
            <a:endParaRPr/>
          </a:p>
        </p:txBody>
      </p:sp>
      <p:sp>
        <p:nvSpPr>
          <p:cNvPr id="114" name="object 114"/>
          <p:cNvSpPr/>
          <p:nvPr/>
        </p:nvSpPr>
        <p:spPr>
          <a:xfrm>
            <a:off x="5903976" y="1970151"/>
            <a:ext cx="330200" cy="454025"/>
          </a:xfrm>
          <a:custGeom>
            <a:avLst/>
            <a:gdLst/>
            <a:ahLst/>
            <a:cxnLst/>
            <a:rect l="l" t="t" r="r" b="b"/>
            <a:pathLst>
              <a:path w="330200" h="454025">
                <a:moveTo>
                  <a:pt x="0" y="454025"/>
                </a:moveTo>
                <a:lnTo>
                  <a:pt x="3048" y="1015"/>
                </a:lnTo>
                <a:lnTo>
                  <a:pt x="76835" y="0"/>
                </a:lnTo>
                <a:lnTo>
                  <a:pt x="263651" y="122300"/>
                </a:lnTo>
                <a:lnTo>
                  <a:pt x="330200" y="126619"/>
                </a:lnTo>
                <a:lnTo>
                  <a:pt x="330200" y="339344"/>
                </a:lnTo>
                <a:lnTo>
                  <a:pt x="255397" y="339344"/>
                </a:lnTo>
                <a:lnTo>
                  <a:pt x="76835" y="454025"/>
                </a:lnTo>
                <a:lnTo>
                  <a:pt x="0" y="454025"/>
                </a:lnTo>
                <a:close/>
              </a:path>
            </a:pathLst>
          </a:custGeom>
          <a:ln w="9525">
            <a:solidFill>
              <a:srgbClr val="163793"/>
            </a:solidFill>
          </a:ln>
        </p:spPr>
        <p:txBody>
          <a:bodyPr wrap="square" lIns="0" tIns="0" rIns="0" bIns="0" rtlCol="0"/>
          <a:lstStyle/>
          <a:p>
            <a:endParaRPr/>
          </a:p>
        </p:txBody>
      </p:sp>
      <p:sp>
        <p:nvSpPr>
          <p:cNvPr id="115" name="object 115"/>
          <p:cNvSpPr/>
          <p:nvPr/>
        </p:nvSpPr>
        <p:spPr>
          <a:xfrm>
            <a:off x="5905500" y="1905000"/>
            <a:ext cx="367030" cy="406400"/>
          </a:xfrm>
          <a:custGeom>
            <a:avLst/>
            <a:gdLst/>
            <a:ahLst/>
            <a:cxnLst/>
            <a:rect l="l" t="t" r="r" b="b"/>
            <a:pathLst>
              <a:path w="367029" h="406400">
                <a:moveTo>
                  <a:pt x="109092" y="0"/>
                </a:moveTo>
                <a:lnTo>
                  <a:pt x="33274" y="0"/>
                </a:lnTo>
                <a:lnTo>
                  <a:pt x="0" y="65024"/>
                </a:lnTo>
                <a:lnTo>
                  <a:pt x="77850" y="66039"/>
                </a:lnTo>
                <a:lnTo>
                  <a:pt x="263905" y="190500"/>
                </a:lnTo>
                <a:lnTo>
                  <a:pt x="327278" y="190500"/>
                </a:lnTo>
                <a:lnTo>
                  <a:pt x="330326" y="406400"/>
                </a:lnTo>
                <a:lnTo>
                  <a:pt x="366775" y="346963"/>
                </a:lnTo>
                <a:lnTo>
                  <a:pt x="366775" y="124460"/>
                </a:lnTo>
                <a:lnTo>
                  <a:pt x="286765" y="124460"/>
                </a:lnTo>
                <a:lnTo>
                  <a:pt x="109092" y="0"/>
                </a:lnTo>
                <a:close/>
              </a:path>
            </a:pathLst>
          </a:custGeom>
          <a:solidFill>
            <a:srgbClr val="FFFF99"/>
          </a:solidFill>
        </p:spPr>
        <p:txBody>
          <a:bodyPr wrap="square" lIns="0" tIns="0" rIns="0" bIns="0" rtlCol="0"/>
          <a:lstStyle/>
          <a:p>
            <a:endParaRPr/>
          </a:p>
        </p:txBody>
      </p:sp>
      <p:sp>
        <p:nvSpPr>
          <p:cNvPr id="116" name="object 116"/>
          <p:cNvSpPr/>
          <p:nvPr/>
        </p:nvSpPr>
        <p:spPr>
          <a:xfrm>
            <a:off x="5905500" y="1905000"/>
            <a:ext cx="367030" cy="406400"/>
          </a:xfrm>
          <a:custGeom>
            <a:avLst/>
            <a:gdLst/>
            <a:ahLst/>
            <a:cxnLst/>
            <a:rect l="l" t="t" r="r" b="b"/>
            <a:pathLst>
              <a:path w="367029" h="406400">
                <a:moveTo>
                  <a:pt x="0" y="65024"/>
                </a:moveTo>
                <a:lnTo>
                  <a:pt x="33274" y="0"/>
                </a:lnTo>
                <a:lnTo>
                  <a:pt x="109092" y="0"/>
                </a:lnTo>
                <a:lnTo>
                  <a:pt x="286765" y="124460"/>
                </a:lnTo>
                <a:lnTo>
                  <a:pt x="366775" y="124460"/>
                </a:lnTo>
                <a:lnTo>
                  <a:pt x="366775" y="346963"/>
                </a:lnTo>
                <a:lnTo>
                  <a:pt x="330326" y="406400"/>
                </a:lnTo>
                <a:lnTo>
                  <a:pt x="327278" y="190500"/>
                </a:lnTo>
                <a:lnTo>
                  <a:pt x="263905" y="190500"/>
                </a:lnTo>
                <a:lnTo>
                  <a:pt x="77850" y="66039"/>
                </a:lnTo>
                <a:lnTo>
                  <a:pt x="0" y="65024"/>
                </a:lnTo>
                <a:close/>
              </a:path>
            </a:pathLst>
          </a:custGeom>
          <a:ln w="9525">
            <a:solidFill>
              <a:srgbClr val="163793"/>
            </a:solidFill>
          </a:ln>
        </p:spPr>
        <p:txBody>
          <a:bodyPr wrap="square" lIns="0" tIns="0" rIns="0" bIns="0" rtlCol="0"/>
          <a:lstStyle/>
          <a:p>
            <a:endParaRPr/>
          </a:p>
        </p:txBody>
      </p:sp>
      <p:sp>
        <p:nvSpPr>
          <p:cNvPr id="117" name="object 117"/>
          <p:cNvSpPr/>
          <p:nvPr/>
        </p:nvSpPr>
        <p:spPr>
          <a:xfrm>
            <a:off x="6231001" y="2028825"/>
            <a:ext cx="34925" cy="68580"/>
          </a:xfrm>
          <a:custGeom>
            <a:avLst/>
            <a:gdLst/>
            <a:ahLst/>
            <a:cxnLst/>
            <a:rect l="l" t="t" r="r" b="b"/>
            <a:pathLst>
              <a:path w="34925" h="68580">
                <a:moveTo>
                  <a:pt x="34925" y="0"/>
                </a:moveTo>
                <a:lnTo>
                  <a:pt x="0" y="68325"/>
                </a:lnTo>
              </a:path>
            </a:pathLst>
          </a:custGeom>
          <a:ln w="9525">
            <a:solidFill>
              <a:srgbClr val="163793"/>
            </a:solidFill>
          </a:ln>
        </p:spPr>
        <p:txBody>
          <a:bodyPr wrap="square" lIns="0" tIns="0" rIns="0" bIns="0" rtlCol="0"/>
          <a:lstStyle/>
          <a:p>
            <a:endParaRPr/>
          </a:p>
        </p:txBody>
      </p:sp>
      <p:sp>
        <p:nvSpPr>
          <p:cNvPr id="118" name="object 118"/>
          <p:cNvSpPr/>
          <p:nvPr/>
        </p:nvSpPr>
        <p:spPr>
          <a:xfrm>
            <a:off x="5932423" y="2162175"/>
            <a:ext cx="268605" cy="76200"/>
          </a:xfrm>
          <a:custGeom>
            <a:avLst/>
            <a:gdLst/>
            <a:ahLst/>
            <a:cxnLst/>
            <a:rect l="l" t="t" r="r" b="b"/>
            <a:pathLst>
              <a:path w="268604" h="76200">
                <a:moveTo>
                  <a:pt x="192150" y="0"/>
                </a:moveTo>
                <a:lnTo>
                  <a:pt x="192150" y="76200"/>
                </a:lnTo>
                <a:lnTo>
                  <a:pt x="258952" y="42799"/>
                </a:lnTo>
                <a:lnTo>
                  <a:pt x="204850" y="42799"/>
                </a:lnTo>
                <a:lnTo>
                  <a:pt x="204850" y="33274"/>
                </a:lnTo>
                <a:lnTo>
                  <a:pt x="258699" y="33274"/>
                </a:lnTo>
                <a:lnTo>
                  <a:pt x="192150" y="0"/>
                </a:lnTo>
                <a:close/>
              </a:path>
              <a:path w="268604" h="76200">
                <a:moveTo>
                  <a:pt x="192150" y="33274"/>
                </a:moveTo>
                <a:lnTo>
                  <a:pt x="0" y="33274"/>
                </a:lnTo>
                <a:lnTo>
                  <a:pt x="0" y="42799"/>
                </a:lnTo>
                <a:lnTo>
                  <a:pt x="192150" y="42799"/>
                </a:lnTo>
                <a:lnTo>
                  <a:pt x="192150" y="33274"/>
                </a:lnTo>
                <a:close/>
              </a:path>
              <a:path w="268604" h="76200">
                <a:moveTo>
                  <a:pt x="258699" y="33274"/>
                </a:moveTo>
                <a:lnTo>
                  <a:pt x="204850" y="33274"/>
                </a:lnTo>
                <a:lnTo>
                  <a:pt x="204850" y="42799"/>
                </a:lnTo>
                <a:lnTo>
                  <a:pt x="258952" y="42799"/>
                </a:lnTo>
                <a:lnTo>
                  <a:pt x="268350" y="38100"/>
                </a:lnTo>
                <a:lnTo>
                  <a:pt x="258699" y="33274"/>
                </a:lnTo>
                <a:close/>
              </a:path>
            </a:pathLst>
          </a:custGeom>
          <a:solidFill>
            <a:srgbClr val="163793"/>
          </a:solidFill>
        </p:spPr>
        <p:txBody>
          <a:bodyPr wrap="square" lIns="0" tIns="0" rIns="0" bIns="0" rtlCol="0"/>
          <a:lstStyle/>
          <a:p>
            <a:endParaRPr/>
          </a:p>
        </p:txBody>
      </p:sp>
      <p:sp>
        <p:nvSpPr>
          <p:cNvPr id="119" name="object 119"/>
          <p:cNvSpPr/>
          <p:nvPr/>
        </p:nvSpPr>
        <p:spPr>
          <a:xfrm>
            <a:off x="5926073" y="2019300"/>
            <a:ext cx="274955" cy="147320"/>
          </a:xfrm>
          <a:custGeom>
            <a:avLst/>
            <a:gdLst/>
            <a:ahLst/>
            <a:cxnLst/>
            <a:rect l="l" t="t" r="r" b="b"/>
            <a:pathLst>
              <a:path w="274954" h="147319">
                <a:moveTo>
                  <a:pt x="199495" y="108462"/>
                </a:moveTo>
                <a:lnTo>
                  <a:pt x="193675" y="146812"/>
                </a:lnTo>
                <a:lnTo>
                  <a:pt x="274700" y="120650"/>
                </a:lnTo>
                <a:lnTo>
                  <a:pt x="266788" y="115062"/>
                </a:lnTo>
                <a:lnTo>
                  <a:pt x="209296" y="115062"/>
                </a:lnTo>
                <a:lnTo>
                  <a:pt x="199495" y="108462"/>
                </a:lnTo>
                <a:close/>
              </a:path>
              <a:path w="274954" h="147319">
                <a:moveTo>
                  <a:pt x="201091" y="97945"/>
                </a:moveTo>
                <a:lnTo>
                  <a:pt x="199495" y="108462"/>
                </a:lnTo>
                <a:lnTo>
                  <a:pt x="209296" y="115062"/>
                </a:lnTo>
                <a:lnTo>
                  <a:pt x="214629" y="107061"/>
                </a:lnTo>
                <a:lnTo>
                  <a:pt x="201091" y="97945"/>
                </a:lnTo>
                <a:close/>
              </a:path>
              <a:path w="274954" h="147319">
                <a:moveTo>
                  <a:pt x="205104" y="71500"/>
                </a:moveTo>
                <a:lnTo>
                  <a:pt x="201091" y="97945"/>
                </a:lnTo>
                <a:lnTo>
                  <a:pt x="214629" y="107061"/>
                </a:lnTo>
                <a:lnTo>
                  <a:pt x="209296" y="115062"/>
                </a:lnTo>
                <a:lnTo>
                  <a:pt x="266788" y="115062"/>
                </a:lnTo>
                <a:lnTo>
                  <a:pt x="205104" y="71500"/>
                </a:lnTo>
                <a:close/>
              </a:path>
              <a:path w="274954" h="147319">
                <a:moveTo>
                  <a:pt x="51435" y="8762"/>
                </a:moveTo>
                <a:lnTo>
                  <a:pt x="199495" y="108462"/>
                </a:lnTo>
                <a:lnTo>
                  <a:pt x="201091" y="97945"/>
                </a:lnTo>
                <a:lnTo>
                  <a:pt x="69775" y="9525"/>
                </a:lnTo>
                <a:lnTo>
                  <a:pt x="54101" y="9525"/>
                </a:lnTo>
                <a:lnTo>
                  <a:pt x="51435" y="8762"/>
                </a:lnTo>
                <a:close/>
              </a:path>
              <a:path w="274954" h="147319">
                <a:moveTo>
                  <a:pt x="55117" y="0"/>
                </a:moveTo>
                <a:lnTo>
                  <a:pt x="0" y="0"/>
                </a:lnTo>
                <a:lnTo>
                  <a:pt x="0" y="9525"/>
                </a:lnTo>
                <a:lnTo>
                  <a:pt x="52566" y="9525"/>
                </a:lnTo>
                <a:lnTo>
                  <a:pt x="51435" y="8762"/>
                </a:lnTo>
                <a:lnTo>
                  <a:pt x="68644" y="8762"/>
                </a:lnTo>
                <a:lnTo>
                  <a:pt x="56006" y="253"/>
                </a:lnTo>
                <a:lnTo>
                  <a:pt x="55117" y="0"/>
                </a:lnTo>
                <a:close/>
              </a:path>
              <a:path w="274954" h="147319">
                <a:moveTo>
                  <a:pt x="68644" y="8762"/>
                </a:moveTo>
                <a:lnTo>
                  <a:pt x="51435" y="8762"/>
                </a:lnTo>
                <a:lnTo>
                  <a:pt x="54101" y="9525"/>
                </a:lnTo>
                <a:lnTo>
                  <a:pt x="69775" y="9525"/>
                </a:lnTo>
                <a:lnTo>
                  <a:pt x="68644" y="8762"/>
                </a:lnTo>
                <a:close/>
              </a:path>
            </a:pathLst>
          </a:custGeom>
          <a:solidFill>
            <a:srgbClr val="163793"/>
          </a:solidFill>
        </p:spPr>
        <p:txBody>
          <a:bodyPr wrap="square" lIns="0" tIns="0" rIns="0" bIns="0" rtlCol="0"/>
          <a:lstStyle/>
          <a:p>
            <a:endParaRPr/>
          </a:p>
        </p:txBody>
      </p:sp>
      <p:sp>
        <p:nvSpPr>
          <p:cNvPr id="120" name="object 120"/>
          <p:cNvSpPr/>
          <p:nvPr/>
        </p:nvSpPr>
        <p:spPr>
          <a:xfrm>
            <a:off x="5926073" y="2234310"/>
            <a:ext cx="274955" cy="145415"/>
          </a:xfrm>
          <a:custGeom>
            <a:avLst/>
            <a:gdLst/>
            <a:ahLst/>
            <a:cxnLst/>
            <a:rect l="l" t="t" r="r" b="b"/>
            <a:pathLst>
              <a:path w="274954" h="145414">
                <a:moveTo>
                  <a:pt x="52898" y="135762"/>
                </a:moveTo>
                <a:lnTo>
                  <a:pt x="0" y="135762"/>
                </a:lnTo>
                <a:lnTo>
                  <a:pt x="0" y="145287"/>
                </a:lnTo>
                <a:lnTo>
                  <a:pt x="55117" y="145287"/>
                </a:lnTo>
                <a:lnTo>
                  <a:pt x="56006" y="145034"/>
                </a:lnTo>
                <a:lnTo>
                  <a:pt x="68625" y="136651"/>
                </a:lnTo>
                <a:lnTo>
                  <a:pt x="51562" y="136651"/>
                </a:lnTo>
                <a:lnTo>
                  <a:pt x="52898" y="135762"/>
                </a:lnTo>
                <a:close/>
              </a:path>
              <a:path w="274954" h="145414">
                <a:moveTo>
                  <a:pt x="199425" y="38314"/>
                </a:moveTo>
                <a:lnTo>
                  <a:pt x="51562" y="136651"/>
                </a:lnTo>
                <a:lnTo>
                  <a:pt x="54101" y="135762"/>
                </a:lnTo>
                <a:lnTo>
                  <a:pt x="69963" y="135762"/>
                </a:lnTo>
                <a:lnTo>
                  <a:pt x="200988" y="48728"/>
                </a:lnTo>
                <a:lnTo>
                  <a:pt x="199425" y="38314"/>
                </a:lnTo>
                <a:close/>
              </a:path>
              <a:path w="274954" h="145414">
                <a:moveTo>
                  <a:pt x="69963" y="135762"/>
                </a:moveTo>
                <a:lnTo>
                  <a:pt x="54101" y="135762"/>
                </a:lnTo>
                <a:lnTo>
                  <a:pt x="51562" y="136651"/>
                </a:lnTo>
                <a:lnTo>
                  <a:pt x="68625" y="136651"/>
                </a:lnTo>
                <a:lnTo>
                  <a:pt x="69963" y="135762"/>
                </a:lnTo>
                <a:close/>
              </a:path>
              <a:path w="274954" h="145414">
                <a:moveTo>
                  <a:pt x="266933" y="31750"/>
                </a:moveTo>
                <a:lnTo>
                  <a:pt x="209296" y="31750"/>
                </a:lnTo>
                <a:lnTo>
                  <a:pt x="214502" y="39750"/>
                </a:lnTo>
                <a:lnTo>
                  <a:pt x="200988" y="48728"/>
                </a:lnTo>
                <a:lnTo>
                  <a:pt x="204977" y="75311"/>
                </a:lnTo>
                <a:lnTo>
                  <a:pt x="266933" y="31750"/>
                </a:lnTo>
                <a:close/>
              </a:path>
              <a:path w="274954" h="145414">
                <a:moveTo>
                  <a:pt x="209296" y="31750"/>
                </a:moveTo>
                <a:lnTo>
                  <a:pt x="199425" y="38314"/>
                </a:lnTo>
                <a:lnTo>
                  <a:pt x="200988" y="48728"/>
                </a:lnTo>
                <a:lnTo>
                  <a:pt x="214502" y="39750"/>
                </a:lnTo>
                <a:lnTo>
                  <a:pt x="209296" y="31750"/>
                </a:lnTo>
                <a:close/>
              </a:path>
              <a:path w="274954" h="145414">
                <a:moveTo>
                  <a:pt x="193675" y="0"/>
                </a:moveTo>
                <a:lnTo>
                  <a:pt x="199425" y="38314"/>
                </a:lnTo>
                <a:lnTo>
                  <a:pt x="209296" y="31750"/>
                </a:lnTo>
                <a:lnTo>
                  <a:pt x="266933" y="31750"/>
                </a:lnTo>
                <a:lnTo>
                  <a:pt x="274700" y="26288"/>
                </a:lnTo>
                <a:lnTo>
                  <a:pt x="193675" y="0"/>
                </a:lnTo>
                <a:close/>
              </a:path>
            </a:pathLst>
          </a:custGeom>
          <a:solidFill>
            <a:srgbClr val="163793"/>
          </a:solidFill>
        </p:spPr>
        <p:txBody>
          <a:bodyPr wrap="square" lIns="0" tIns="0" rIns="0" bIns="0" rtlCol="0"/>
          <a:lstStyle/>
          <a:p>
            <a:endParaRPr/>
          </a:p>
        </p:txBody>
      </p:sp>
      <p:sp>
        <p:nvSpPr>
          <p:cNvPr id="121" name="object 121"/>
          <p:cNvSpPr/>
          <p:nvPr/>
        </p:nvSpPr>
        <p:spPr>
          <a:xfrm>
            <a:off x="5507101" y="1524000"/>
            <a:ext cx="1206500" cy="262255"/>
          </a:xfrm>
          <a:custGeom>
            <a:avLst/>
            <a:gdLst/>
            <a:ahLst/>
            <a:cxnLst/>
            <a:rect l="l" t="t" r="r" b="b"/>
            <a:pathLst>
              <a:path w="1206500" h="262255">
                <a:moveTo>
                  <a:pt x="0" y="262000"/>
                </a:moveTo>
                <a:lnTo>
                  <a:pt x="603250" y="0"/>
                </a:lnTo>
                <a:lnTo>
                  <a:pt x="1206500" y="262000"/>
                </a:lnTo>
                <a:lnTo>
                  <a:pt x="0" y="262000"/>
                </a:lnTo>
                <a:close/>
              </a:path>
            </a:pathLst>
          </a:custGeom>
          <a:ln w="9525">
            <a:solidFill>
              <a:srgbClr val="163793"/>
            </a:solidFill>
            <a:prstDash val="dash"/>
          </a:ln>
        </p:spPr>
        <p:txBody>
          <a:bodyPr wrap="square" lIns="0" tIns="0" rIns="0" bIns="0" rtlCol="0"/>
          <a:lstStyle/>
          <a:p>
            <a:endParaRPr/>
          </a:p>
        </p:txBody>
      </p:sp>
      <p:sp>
        <p:nvSpPr>
          <p:cNvPr id="122" name="object 122"/>
          <p:cNvSpPr/>
          <p:nvPr/>
        </p:nvSpPr>
        <p:spPr>
          <a:xfrm>
            <a:off x="5176688" y="2920525"/>
            <a:ext cx="2130514" cy="1104592"/>
          </a:xfrm>
          <a:prstGeom prst="rect">
            <a:avLst/>
          </a:prstGeom>
          <a:blipFill>
            <a:blip r:embed="rId6" cstate="print"/>
            <a:stretch>
              <a:fillRect/>
            </a:stretch>
          </a:blipFill>
        </p:spPr>
        <p:txBody>
          <a:bodyPr wrap="square" lIns="0" tIns="0" rIns="0" bIns="0" rtlCol="0"/>
          <a:lstStyle/>
          <a:p>
            <a:endParaRPr/>
          </a:p>
        </p:txBody>
      </p:sp>
      <p:sp>
        <p:nvSpPr>
          <p:cNvPr id="123" name="object 123"/>
          <p:cNvSpPr/>
          <p:nvPr/>
        </p:nvSpPr>
        <p:spPr>
          <a:xfrm>
            <a:off x="5973826" y="3259201"/>
            <a:ext cx="168275" cy="120650"/>
          </a:xfrm>
          <a:custGeom>
            <a:avLst/>
            <a:gdLst/>
            <a:ahLst/>
            <a:cxnLst/>
            <a:rect l="l" t="t" r="r" b="b"/>
            <a:pathLst>
              <a:path w="168275" h="120650">
                <a:moveTo>
                  <a:pt x="0" y="120650"/>
                </a:moveTo>
                <a:lnTo>
                  <a:pt x="168275" y="0"/>
                </a:lnTo>
              </a:path>
            </a:pathLst>
          </a:custGeom>
          <a:ln w="9525">
            <a:solidFill>
              <a:srgbClr val="163793"/>
            </a:solidFill>
          </a:ln>
        </p:spPr>
        <p:txBody>
          <a:bodyPr wrap="square" lIns="0" tIns="0" rIns="0" bIns="0" rtlCol="0"/>
          <a:lstStyle/>
          <a:p>
            <a:endParaRPr/>
          </a:p>
        </p:txBody>
      </p:sp>
      <p:sp>
        <p:nvSpPr>
          <p:cNvPr id="124" name="object 124"/>
          <p:cNvSpPr/>
          <p:nvPr/>
        </p:nvSpPr>
        <p:spPr>
          <a:xfrm>
            <a:off x="5740400" y="3498850"/>
            <a:ext cx="0" cy="114300"/>
          </a:xfrm>
          <a:custGeom>
            <a:avLst/>
            <a:gdLst/>
            <a:ahLst/>
            <a:cxnLst/>
            <a:rect l="l" t="t" r="r" b="b"/>
            <a:pathLst>
              <a:path h="114300">
                <a:moveTo>
                  <a:pt x="0" y="0"/>
                </a:moveTo>
                <a:lnTo>
                  <a:pt x="0" y="114300"/>
                </a:lnTo>
              </a:path>
            </a:pathLst>
          </a:custGeom>
          <a:ln w="9525">
            <a:solidFill>
              <a:srgbClr val="163793"/>
            </a:solidFill>
          </a:ln>
        </p:spPr>
        <p:txBody>
          <a:bodyPr wrap="square" lIns="0" tIns="0" rIns="0" bIns="0" rtlCol="0"/>
          <a:lstStyle/>
          <a:p>
            <a:endParaRPr/>
          </a:p>
        </p:txBody>
      </p:sp>
      <p:sp>
        <p:nvSpPr>
          <p:cNvPr id="125" name="object 125"/>
          <p:cNvSpPr/>
          <p:nvPr/>
        </p:nvSpPr>
        <p:spPr>
          <a:xfrm>
            <a:off x="5973826" y="3355975"/>
            <a:ext cx="358775" cy="400050"/>
          </a:xfrm>
          <a:custGeom>
            <a:avLst/>
            <a:gdLst/>
            <a:ahLst/>
            <a:cxnLst/>
            <a:rect l="l" t="t" r="r" b="b"/>
            <a:pathLst>
              <a:path w="358775" h="400050">
                <a:moveTo>
                  <a:pt x="0" y="400050"/>
                </a:moveTo>
                <a:lnTo>
                  <a:pt x="358775" y="0"/>
                </a:lnTo>
              </a:path>
            </a:pathLst>
          </a:custGeom>
          <a:ln w="9525">
            <a:solidFill>
              <a:srgbClr val="163793"/>
            </a:solidFill>
          </a:ln>
        </p:spPr>
        <p:txBody>
          <a:bodyPr wrap="square" lIns="0" tIns="0" rIns="0" bIns="0" rtlCol="0"/>
          <a:lstStyle/>
          <a:p>
            <a:endParaRPr/>
          </a:p>
        </p:txBody>
      </p:sp>
      <p:sp>
        <p:nvSpPr>
          <p:cNvPr id="126" name="object 126"/>
          <p:cNvSpPr/>
          <p:nvPr/>
        </p:nvSpPr>
        <p:spPr>
          <a:xfrm>
            <a:off x="6470650" y="3354451"/>
            <a:ext cx="0" cy="271780"/>
          </a:xfrm>
          <a:custGeom>
            <a:avLst/>
            <a:gdLst/>
            <a:ahLst/>
            <a:cxnLst/>
            <a:rect l="l" t="t" r="r" b="b"/>
            <a:pathLst>
              <a:path h="271779">
                <a:moveTo>
                  <a:pt x="0" y="0"/>
                </a:moveTo>
                <a:lnTo>
                  <a:pt x="0" y="271399"/>
                </a:lnTo>
              </a:path>
            </a:pathLst>
          </a:custGeom>
          <a:ln w="9525">
            <a:solidFill>
              <a:srgbClr val="163793"/>
            </a:solidFill>
          </a:ln>
        </p:spPr>
        <p:txBody>
          <a:bodyPr wrap="square" lIns="0" tIns="0" rIns="0" bIns="0" rtlCol="0"/>
          <a:lstStyle/>
          <a:p>
            <a:endParaRPr/>
          </a:p>
        </p:txBody>
      </p:sp>
      <p:sp>
        <p:nvSpPr>
          <p:cNvPr id="127" name="object 127"/>
          <p:cNvSpPr/>
          <p:nvPr/>
        </p:nvSpPr>
        <p:spPr>
          <a:xfrm>
            <a:off x="5999226" y="3778250"/>
            <a:ext cx="257175" cy="0"/>
          </a:xfrm>
          <a:custGeom>
            <a:avLst/>
            <a:gdLst/>
            <a:ahLst/>
            <a:cxnLst/>
            <a:rect l="l" t="t" r="r" b="b"/>
            <a:pathLst>
              <a:path w="257175">
                <a:moveTo>
                  <a:pt x="0" y="0"/>
                </a:moveTo>
                <a:lnTo>
                  <a:pt x="257175" y="0"/>
                </a:lnTo>
              </a:path>
            </a:pathLst>
          </a:custGeom>
          <a:ln w="9525">
            <a:solidFill>
              <a:srgbClr val="163793"/>
            </a:solidFill>
          </a:ln>
        </p:spPr>
        <p:txBody>
          <a:bodyPr wrap="square" lIns="0" tIns="0" rIns="0" bIns="0" rtlCol="0"/>
          <a:lstStyle/>
          <a:p>
            <a:endParaRPr/>
          </a:p>
        </p:txBody>
      </p:sp>
      <p:sp>
        <p:nvSpPr>
          <p:cNvPr id="128" name="object 128"/>
          <p:cNvSpPr/>
          <p:nvPr/>
        </p:nvSpPr>
        <p:spPr>
          <a:xfrm>
            <a:off x="6754876" y="3765550"/>
            <a:ext cx="241300" cy="0"/>
          </a:xfrm>
          <a:custGeom>
            <a:avLst/>
            <a:gdLst/>
            <a:ahLst/>
            <a:cxnLst/>
            <a:rect l="l" t="t" r="r" b="b"/>
            <a:pathLst>
              <a:path w="241300">
                <a:moveTo>
                  <a:pt x="0" y="0"/>
                </a:moveTo>
                <a:lnTo>
                  <a:pt x="241300" y="0"/>
                </a:lnTo>
              </a:path>
            </a:pathLst>
          </a:custGeom>
          <a:ln w="9525">
            <a:solidFill>
              <a:srgbClr val="163793"/>
            </a:solidFill>
          </a:ln>
        </p:spPr>
        <p:txBody>
          <a:bodyPr wrap="square" lIns="0" tIns="0" rIns="0" bIns="0" rtlCol="0"/>
          <a:lstStyle/>
          <a:p>
            <a:endParaRPr/>
          </a:p>
        </p:txBody>
      </p:sp>
      <p:sp>
        <p:nvSpPr>
          <p:cNvPr id="129" name="object 129"/>
          <p:cNvSpPr/>
          <p:nvPr/>
        </p:nvSpPr>
        <p:spPr>
          <a:xfrm>
            <a:off x="6129909" y="3229610"/>
            <a:ext cx="527431" cy="131190"/>
          </a:xfrm>
          <a:prstGeom prst="rect">
            <a:avLst/>
          </a:prstGeom>
          <a:blipFill>
            <a:blip r:embed="rId7" cstate="print"/>
            <a:stretch>
              <a:fillRect/>
            </a:stretch>
          </a:blipFill>
        </p:spPr>
        <p:txBody>
          <a:bodyPr wrap="square" lIns="0" tIns="0" rIns="0" bIns="0" rtlCol="0"/>
          <a:lstStyle/>
          <a:p>
            <a:endParaRPr/>
          </a:p>
        </p:txBody>
      </p:sp>
      <p:sp>
        <p:nvSpPr>
          <p:cNvPr id="130" name="object 130"/>
          <p:cNvSpPr/>
          <p:nvPr/>
        </p:nvSpPr>
        <p:spPr>
          <a:xfrm>
            <a:off x="6129909" y="3229610"/>
            <a:ext cx="527685" cy="131445"/>
          </a:xfrm>
          <a:custGeom>
            <a:avLst/>
            <a:gdLst/>
            <a:ahLst/>
            <a:cxnLst/>
            <a:rect l="l" t="t" r="r" b="b"/>
            <a:pathLst>
              <a:path w="527684" h="131445">
                <a:moveTo>
                  <a:pt x="0" y="65531"/>
                </a:moveTo>
                <a:lnTo>
                  <a:pt x="29444" y="35415"/>
                </a:lnTo>
                <a:lnTo>
                  <a:pt x="77263" y="19192"/>
                </a:lnTo>
                <a:lnTo>
                  <a:pt x="124836" y="9817"/>
                </a:lnTo>
                <a:lnTo>
                  <a:pt x="180409" y="3340"/>
                </a:lnTo>
                <a:lnTo>
                  <a:pt x="220995" y="857"/>
                </a:lnTo>
                <a:lnTo>
                  <a:pt x="263778" y="0"/>
                </a:lnTo>
                <a:lnTo>
                  <a:pt x="285410" y="217"/>
                </a:lnTo>
                <a:lnTo>
                  <a:pt x="327156" y="1904"/>
                </a:lnTo>
                <a:lnTo>
                  <a:pt x="366428" y="5149"/>
                </a:lnTo>
                <a:lnTo>
                  <a:pt x="419513" y="12643"/>
                </a:lnTo>
                <a:lnTo>
                  <a:pt x="463984" y="22883"/>
                </a:lnTo>
                <a:lnTo>
                  <a:pt x="506720" y="40022"/>
                </a:lnTo>
                <a:lnTo>
                  <a:pt x="527431" y="65531"/>
                </a:lnTo>
                <a:lnTo>
                  <a:pt x="526557" y="70907"/>
                </a:lnTo>
                <a:lnTo>
                  <a:pt x="487943" y="100088"/>
                </a:lnTo>
                <a:lnTo>
                  <a:pt x="450230" y="111934"/>
                </a:lnTo>
                <a:lnTo>
                  <a:pt x="402685" y="121337"/>
                </a:lnTo>
                <a:lnTo>
                  <a:pt x="347135" y="127837"/>
                </a:lnTo>
                <a:lnTo>
                  <a:pt x="306558" y="130329"/>
                </a:lnTo>
                <a:lnTo>
                  <a:pt x="263778" y="131190"/>
                </a:lnTo>
                <a:lnTo>
                  <a:pt x="242146" y="130972"/>
                </a:lnTo>
                <a:lnTo>
                  <a:pt x="200393" y="129278"/>
                </a:lnTo>
                <a:lnTo>
                  <a:pt x="161109" y="126021"/>
                </a:lnTo>
                <a:lnTo>
                  <a:pt x="107999" y="118503"/>
                </a:lnTo>
                <a:lnTo>
                  <a:pt x="63500" y="108234"/>
                </a:lnTo>
                <a:lnTo>
                  <a:pt x="20730" y="91060"/>
                </a:lnTo>
                <a:lnTo>
                  <a:pt x="0" y="65531"/>
                </a:lnTo>
                <a:close/>
              </a:path>
            </a:pathLst>
          </a:custGeom>
          <a:ln w="9525">
            <a:solidFill>
              <a:srgbClr val="163793"/>
            </a:solidFill>
          </a:ln>
        </p:spPr>
        <p:txBody>
          <a:bodyPr wrap="square" lIns="0" tIns="0" rIns="0" bIns="0" rtlCol="0"/>
          <a:lstStyle/>
          <a:p>
            <a:endParaRPr/>
          </a:p>
        </p:txBody>
      </p:sp>
      <p:sp>
        <p:nvSpPr>
          <p:cNvPr id="131" name="object 131"/>
          <p:cNvSpPr/>
          <p:nvPr/>
        </p:nvSpPr>
        <p:spPr>
          <a:xfrm>
            <a:off x="6129909" y="3214797"/>
            <a:ext cx="529653" cy="81614"/>
          </a:xfrm>
          <a:prstGeom prst="rect">
            <a:avLst/>
          </a:prstGeom>
          <a:blipFill>
            <a:blip r:embed="rId8" cstate="print"/>
            <a:stretch>
              <a:fillRect/>
            </a:stretch>
          </a:blipFill>
        </p:spPr>
        <p:txBody>
          <a:bodyPr wrap="square" lIns="0" tIns="0" rIns="0" bIns="0" rtlCol="0"/>
          <a:lstStyle/>
          <a:p>
            <a:endParaRPr/>
          </a:p>
        </p:txBody>
      </p:sp>
      <p:sp>
        <p:nvSpPr>
          <p:cNvPr id="132" name="object 132"/>
          <p:cNvSpPr/>
          <p:nvPr/>
        </p:nvSpPr>
        <p:spPr>
          <a:xfrm>
            <a:off x="6127750" y="3125851"/>
            <a:ext cx="527430" cy="153288"/>
          </a:xfrm>
          <a:prstGeom prst="rect">
            <a:avLst/>
          </a:prstGeom>
          <a:blipFill>
            <a:blip r:embed="rId9" cstate="print"/>
            <a:stretch>
              <a:fillRect/>
            </a:stretch>
          </a:blipFill>
        </p:spPr>
        <p:txBody>
          <a:bodyPr wrap="square" lIns="0" tIns="0" rIns="0" bIns="0" rtlCol="0"/>
          <a:lstStyle/>
          <a:p>
            <a:endParaRPr/>
          </a:p>
        </p:txBody>
      </p:sp>
      <p:sp>
        <p:nvSpPr>
          <p:cNvPr id="133" name="object 133"/>
          <p:cNvSpPr/>
          <p:nvPr/>
        </p:nvSpPr>
        <p:spPr>
          <a:xfrm>
            <a:off x="6127750" y="3125851"/>
            <a:ext cx="527685" cy="153670"/>
          </a:xfrm>
          <a:custGeom>
            <a:avLst/>
            <a:gdLst/>
            <a:ahLst/>
            <a:cxnLst/>
            <a:rect l="l" t="t" r="r" b="b"/>
            <a:pathLst>
              <a:path w="527684" h="153670">
                <a:moveTo>
                  <a:pt x="0" y="76581"/>
                </a:moveTo>
                <a:lnTo>
                  <a:pt x="29444" y="41389"/>
                </a:lnTo>
                <a:lnTo>
                  <a:pt x="77263" y="22431"/>
                </a:lnTo>
                <a:lnTo>
                  <a:pt x="124836" y="11474"/>
                </a:lnTo>
                <a:lnTo>
                  <a:pt x="180409" y="3904"/>
                </a:lnTo>
                <a:lnTo>
                  <a:pt x="220995" y="1002"/>
                </a:lnTo>
                <a:lnTo>
                  <a:pt x="263778" y="0"/>
                </a:lnTo>
                <a:lnTo>
                  <a:pt x="285410" y="253"/>
                </a:lnTo>
                <a:lnTo>
                  <a:pt x="327156" y="2225"/>
                </a:lnTo>
                <a:lnTo>
                  <a:pt x="366428" y="6018"/>
                </a:lnTo>
                <a:lnTo>
                  <a:pt x="419513" y="14776"/>
                </a:lnTo>
                <a:lnTo>
                  <a:pt x="463984" y="26744"/>
                </a:lnTo>
                <a:lnTo>
                  <a:pt x="506720" y="46773"/>
                </a:lnTo>
                <a:lnTo>
                  <a:pt x="527430" y="76581"/>
                </a:lnTo>
                <a:lnTo>
                  <a:pt x="526557" y="82879"/>
                </a:lnTo>
                <a:lnTo>
                  <a:pt x="498013" y="111856"/>
                </a:lnTo>
                <a:lnTo>
                  <a:pt x="450230" y="130841"/>
                </a:lnTo>
                <a:lnTo>
                  <a:pt x="402685" y="141809"/>
                </a:lnTo>
                <a:lnTo>
                  <a:pt x="347135" y="149383"/>
                </a:lnTo>
                <a:lnTo>
                  <a:pt x="306558" y="152286"/>
                </a:lnTo>
                <a:lnTo>
                  <a:pt x="263778" y="153288"/>
                </a:lnTo>
                <a:lnTo>
                  <a:pt x="242146" y="153035"/>
                </a:lnTo>
                <a:lnTo>
                  <a:pt x="200393" y="151062"/>
                </a:lnTo>
                <a:lnTo>
                  <a:pt x="161109" y="147268"/>
                </a:lnTo>
                <a:lnTo>
                  <a:pt x="107999" y="138504"/>
                </a:lnTo>
                <a:lnTo>
                  <a:pt x="63500" y="126523"/>
                </a:lnTo>
                <a:lnTo>
                  <a:pt x="20730" y="106461"/>
                </a:lnTo>
                <a:lnTo>
                  <a:pt x="0" y="76581"/>
                </a:lnTo>
                <a:close/>
              </a:path>
            </a:pathLst>
          </a:custGeom>
          <a:ln w="9525">
            <a:solidFill>
              <a:srgbClr val="163793"/>
            </a:solidFill>
          </a:ln>
        </p:spPr>
        <p:txBody>
          <a:bodyPr wrap="square" lIns="0" tIns="0" rIns="0" bIns="0" rtlCol="0"/>
          <a:lstStyle/>
          <a:p>
            <a:endParaRPr/>
          </a:p>
        </p:txBody>
      </p:sp>
      <p:sp>
        <p:nvSpPr>
          <p:cNvPr id="134" name="object 134"/>
          <p:cNvSpPr/>
          <p:nvPr/>
        </p:nvSpPr>
        <p:spPr>
          <a:xfrm>
            <a:off x="6233667" y="3165348"/>
            <a:ext cx="298450" cy="71755"/>
          </a:xfrm>
          <a:custGeom>
            <a:avLst/>
            <a:gdLst/>
            <a:ahLst/>
            <a:cxnLst/>
            <a:rect l="l" t="t" r="r" b="b"/>
            <a:pathLst>
              <a:path w="298450" h="71755">
                <a:moveTo>
                  <a:pt x="0" y="71754"/>
                </a:moveTo>
                <a:lnTo>
                  <a:pt x="92456" y="71754"/>
                </a:lnTo>
                <a:lnTo>
                  <a:pt x="184785" y="0"/>
                </a:lnTo>
                <a:lnTo>
                  <a:pt x="298323" y="0"/>
                </a:lnTo>
              </a:path>
            </a:pathLst>
          </a:custGeom>
          <a:ln w="12699">
            <a:solidFill>
              <a:srgbClr val="163793"/>
            </a:solidFill>
          </a:ln>
        </p:spPr>
        <p:txBody>
          <a:bodyPr wrap="square" lIns="0" tIns="0" rIns="0" bIns="0" rtlCol="0"/>
          <a:lstStyle/>
          <a:p>
            <a:endParaRPr/>
          </a:p>
        </p:txBody>
      </p:sp>
      <p:sp>
        <p:nvSpPr>
          <p:cNvPr id="135" name="object 135"/>
          <p:cNvSpPr/>
          <p:nvPr/>
        </p:nvSpPr>
        <p:spPr>
          <a:xfrm>
            <a:off x="6247129" y="3165348"/>
            <a:ext cx="271780" cy="71755"/>
          </a:xfrm>
          <a:custGeom>
            <a:avLst/>
            <a:gdLst/>
            <a:ahLst/>
            <a:cxnLst/>
            <a:rect l="l" t="t" r="r" b="b"/>
            <a:pathLst>
              <a:path w="271779" h="71755">
                <a:moveTo>
                  <a:pt x="0" y="0"/>
                </a:moveTo>
                <a:lnTo>
                  <a:pt x="92456" y="0"/>
                </a:lnTo>
                <a:lnTo>
                  <a:pt x="184785" y="71754"/>
                </a:lnTo>
                <a:lnTo>
                  <a:pt x="271399" y="71754"/>
                </a:lnTo>
              </a:path>
            </a:pathLst>
          </a:custGeom>
          <a:ln w="12700">
            <a:solidFill>
              <a:srgbClr val="163793"/>
            </a:solidFill>
          </a:ln>
        </p:spPr>
        <p:txBody>
          <a:bodyPr wrap="square" lIns="0" tIns="0" rIns="0" bIns="0" rtlCol="0"/>
          <a:lstStyle/>
          <a:p>
            <a:endParaRPr/>
          </a:p>
        </p:txBody>
      </p:sp>
      <p:sp>
        <p:nvSpPr>
          <p:cNvPr id="136" name="object 136"/>
          <p:cNvSpPr/>
          <p:nvPr/>
        </p:nvSpPr>
        <p:spPr>
          <a:xfrm>
            <a:off x="6129909" y="3197479"/>
            <a:ext cx="0" cy="104139"/>
          </a:xfrm>
          <a:custGeom>
            <a:avLst/>
            <a:gdLst/>
            <a:ahLst/>
            <a:cxnLst/>
            <a:rect l="l" t="t" r="r" b="b"/>
            <a:pathLst>
              <a:path h="104139">
                <a:moveTo>
                  <a:pt x="0" y="0"/>
                </a:moveTo>
                <a:lnTo>
                  <a:pt x="0" y="103886"/>
                </a:lnTo>
              </a:path>
            </a:pathLst>
          </a:custGeom>
          <a:ln w="9525">
            <a:solidFill>
              <a:srgbClr val="163793"/>
            </a:solidFill>
          </a:ln>
        </p:spPr>
        <p:txBody>
          <a:bodyPr wrap="square" lIns="0" tIns="0" rIns="0" bIns="0" rtlCol="0"/>
          <a:lstStyle/>
          <a:p>
            <a:endParaRPr/>
          </a:p>
        </p:txBody>
      </p:sp>
      <p:sp>
        <p:nvSpPr>
          <p:cNvPr id="137" name="object 137"/>
          <p:cNvSpPr/>
          <p:nvPr/>
        </p:nvSpPr>
        <p:spPr>
          <a:xfrm>
            <a:off x="6655181" y="3202432"/>
            <a:ext cx="0" cy="101600"/>
          </a:xfrm>
          <a:custGeom>
            <a:avLst/>
            <a:gdLst/>
            <a:ahLst/>
            <a:cxnLst/>
            <a:rect l="l" t="t" r="r" b="b"/>
            <a:pathLst>
              <a:path h="101600">
                <a:moveTo>
                  <a:pt x="0" y="0"/>
                </a:moveTo>
                <a:lnTo>
                  <a:pt x="0" y="101472"/>
                </a:lnTo>
              </a:path>
            </a:pathLst>
          </a:custGeom>
          <a:ln w="9525">
            <a:solidFill>
              <a:srgbClr val="163793"/>
            </a:solidFill>
          </a:ln>
        </p:spPr>
        <p:txBody>
          <a:bodyPr wrap="square" lIns="0" tIns="0" rIns="0" bIns="0" rtlCol="0"/>
          <a:lstStyle/>
          <a:p>
            <a:endParaRPr/>
          </a:p>
        </p:txBody>
      </p:sp>
      <p:sp>
        <p:nvSpPr>
          <p:cNvPr id="138" name="object 138"/>
          <p:cNvSpPr/>
          <p:nvPr/>
        </p:nvSpPr>
        <p:spPr>
          <a:xfrm>
            <a:off x="6228334" y="3733927"/>
            <a:ext cx="529082" cy="136398"/>
          </a:xfrm>
          <a:prstGeom prst="rect">
            <a:avLst/>
          </a:prstGeom>
          <a:blipFill>
            <a:blip r:embed="rId10" cstate="print"/>
            <a:stretch>
              <a:fillRect/>
            </a:stretch>
          </a:blipFill>
        </p:spPr>
        <p:txBody>
          <a:bodyPr wrap="square" lIns="0" tIns="0" rIns="0" bIns="0" rtlCol="0"/>
          <a:lstStyle/>
          <a:p>
            <a:endParaRPr/>
          </a:p>
        </p:txBody>
      </p:sp>
      <p:sp>
        <p:nvSpPr>
          <p:cNvPr id="139" name="object 139"/>
          <p:cNvSpPr/>
          <p:nvPr/>
        </p:nvSpPr>
        <p:spPr>
          <a:xfrm>
            <a:off x="6228334" y="3733927"/>
            <a:ext cx="529590" cy="136525"/>
          </a:xfrm>
          <a:custGeom>
            <a:avLst/>
            <a:gdLst/>
            <a:ahLst/>
            <a:cxnLst/>
            <a:rect l="l" t="t" r="r" b="b"/>
            <a:pathLst>
              <a:path w="529590" h="136525">
                <a:moveTo>
                  <a:pt x="0" y="68199"/>
                </a:moveTo>
                <a:lnTo>
                  <a:pt x="29537" y="36833"/>
                </a:lnTo>
                <a:lnTo>
                  <a:pt x="77501" y="19954"/>
                </a:lnTo>
                <a:lnTo>
                  <a:pt x="125215" y="10204"/>
                </a:lnTo>
                <a:lnTo>
                  <a:pt x="180945" y="3471"/>
                </a:lnTo>
                <a:lnTo>
                  <a:pt x="221643" y="891"/>
                </a:lnTo>
                <a:lnTo>
                  <a:pt x="264540" y="0"/>
                </a:lnTo>
                <a:lnTo>
                  <a:pt x="286230" y="225"/>
                </a:lnTo>
                <a:lnTo>
                  <a:pt x="328096" y="1978"/>
                </a:lnTo>
                <a:lnTo>
                  <a:pt x="367490" y="5351"/>
                </a:lnTo>
                <a:lnTo>
                  <a:pt x="420753" y="13142"/>
                </a:lnTo>
                <a:lnTo>
                  <a:pt x="465384" y="23793"/>
                </a:lnTo>
                <a:lnTo>
                  <a:pt x="508285" y="41630"/>
                </a:lnTo>
                <a:lnTo>
                  <a:pt x="529082" y="68199"/>
                </a:lnTo>
                <a:lnTo>
                  <a:pt x="528204" y="73799"/>
                </a:lnTo>
                <a:lnTo>
                  <a:pt x="499544" y="99564"/>
                </a:lnTo>
                <a:lnTo>
                  <a:pt x="451580" y="116443"/>
                </a:lnTo>
                <a:lnTo>
                  <a:pt x="403866" y="126193"/>
                </a:lnTo>
                <a:lnTo>
                  <a:pt x="348136" y="132926"/>
                </a:lnTo>
                <a:lnTo>
                  <a:pt x="307438" y="135506"/>
                </a:lnTo>
                <a:lnTo>
                  <a:pt x="264540" y="136398"/>
                </a:lnTo>
                <a:lnTo>
                  <a:pt x="242851" y="136172"/>
                </a:lnTo>
                <a:lnTo>
                  <a:pt x="200985" y="134419"/>
                </a:lnTo>
                <a:lnTo>
                  <a:pt x="161591" y="131046"/>
                </a:lnTo>
                <a:lnTo>
                  <a:pt x="108328" y="123255"/>
                </a:lnTo>
                <a:lnTo>
                  <a:pt x="63697" y="112604"/>
                </a:lnTo>
                <a:lnTo>
                  <a:pt x="20796" y="94767"/>
                </a:lnTo>
                <a:lnTo>
                  <a:pt x="0" y="68199"/>
                </a:lnTo>
                <a:close/>
              </a:path>
            </a:pathLst>
          </a:custGeom>
          <a:ln w="9525">
            <a:solidFill>
              <a:srgbClr val="163793"/>
            </a:solidFill>
          </a:ln>
        </p:spPr>
        <p:txBody>
          <a:bodyPr wrap="square" lIns="0" tIns="0" rIns="0" bIns="0" rtlCol="0"/>
          <a:lstStyle/>
          <a:p>
            <a:endParaRPr/>
          </a:p>
        </p:txBody>
      </p:sp>
      <p:sp>
        <p:nvSpPr>
          <p:cNvPr id="140" name="object 140"/>
          <p:cNvSpPr/>
          <p:nvPr/>
        </p:nvSpPr>
        <p:spPr>
          <a:xfrm>
            <a:off x="6228334" y="3718472"/>
            <a:ext cx="531228" cy="84923"/>
          </a:xfrm>
          <a:prstGeom prst="rect">
            <a:avLst/>
          </a:prstGeom>
          <a:blipFill>
            <a:blip r:embed="rId11" cstate="print"/>
            <a:stretch>
              <a:fillRect/>
            </a:stretch>
          </a:blipFill>
        </p:spPr>
        <p:txBody>
          <a:bodyPr wrap="square" lIns="0" tIns="0" rIns="0" bIns="0" rtlCol="0"/>
          <a:lstStyle/>
          <a:p>
            <a:endParaRPr/>
          </a:p>
        </p:txBody>
      </p:sp>
      <p:sp>
        <p:nvSpPr>
          <p:cNvPr id="141" name="object 141"/>
          <p:cNvSpPr/>
          <p:nvPr/>
        </p:nvSpPr>
        <p:spPr>
          <a:xfrm>
            <a:off x="6226175" y="3625850"/>
            <a:ext cx="529081" cy="159512"/>
          </a:xfrm>
          <a:prstGeom prst="rect">
            <a:avLst/>
          </a:prstGeom>
          <a:blipFill>
            <a:blip r:embed="rId12" cstate="print"/>
            <a:stretch>
              <a:fillRect/>
            </a:stretch>
          </a:blipFill>
        </p:spPr>
        <p:txBody>
          <a:bodyPr wrap="square" lIns="0" tIns="0" rIns="0" bIns="0" rtlCol="0"/>
          <a:lstStyle/>
          <a:p>
            <a:endParaRPr/>
          </a:p>
        </p:txBody>
      </p:sp>
      <p:sp>
        <p:nvSpPr>
          <p:cNvPr id="142" name="object 142"/>
          <p:cNvSpPr/>
          <p:nvPr/>
        </p:nvSpPr>
        <p:spPr>
          <a:xfrm>
            <a:off x="6226175" y="3625850"/>
            <a:ext cx="529590" cy="160020"/>
          </a:xfrm>
          <a:custGeom>
            <a:avLst/>
            <a:gdLst/>
            <a:ahLst/>
            <a:cxnLst/>
            <a:rect l="l" t="t" r="r" b="b"/>
            <a:pathLst>
              <a:path w="529590" h="160020">
                <a:moveTo>
                  <a:pt x="0" y="79756"/>
                </a:moveTo>
                <a:lnTo>
                  <a:pt x="29537" y="43094"/>
                </a:lnTo>
                <a:lnTo>
                  <a:pt x="77501" y="23352"/>
                </a:lnTo>
                <a:lnTo>
                  <a:pt x="125215" y="11944"/>
                </a:lnTo>
                <a:lnTo>
                  <a:pt x="180945" y="4063"/>
                </a:lnTo>
                <a:lnTo>
                  <a:pt x="221643" y="1043"/>
                </a:lnTo>
                <a:lnTo>
                  <a:pt x="264540" y="0"/>
                </a:lnTo>
                <a:lnTo>
                  <a:pt x="286230" y="264"/>
                </a:lnTo>
                <a:lnTo>
                  <a:pt x="328096" y="2316"/>
                </a:lnTo>
                <a:lnTo>
                  <a:pt x="367490" y="6264"/>
                </a:lnTo>
                <a:lnTo>
                  <a:pt x="420753" y="15382"/>
                </a:lnTo>
                <a:lnTo>
                  <a:pt x="465384" y="27843"/>
                </a:lnTo>
                <a:lnTo>
                  <a:pt x="508285" y="48702"/>
                </a:lnTo>
                <a:lnTo>
                  <a:pt x="529081" y="79756"/>
                </a:lnTo>
                <a:lnTo>
                  <a:pt x="528204" y="86300"/>
                </a:lnTo>
                <a:lnTo>
                  <a:pt x="499544" y="116417"/>
                </a:lnTo>
                <a:lnTo>
                  <a:pt x="451580" y="136159"/>
                </a:lnTo>
                <a:lnTo>
                  <a:pt x="403866" y="147567"/>
                </a:lnTo>
                <a:lnTo>
                  <a:pt x="348136" y="155447"/>
                </a:lnTo>
                <a:lnTo>
                  <a:pt x="307438" y="158468"/>
                </a:lnTo>
                <a:lnTo>
                  <a:pt x="264540" y="159512"/>
                </a:lnTo>
                <a:lnTo>
                  <a:pt x="242851" y="159247"/>
                </a:lnTo>
                <a:lnTo>
                  <a:pt x="200985" y="157195"/>
                </a:lnTo>
                <a:lnTo>
                  <a:pt x="161591" y="153247"/>
                </a:lnTo>
                <a:lnTo>
                  <a:pt x="108328" y="144129"/>
                </a:lnTo>
                <a:lnTo>
                  <a:pt x="63697" y="131668"/>
                </a:lnTo>
                <a:lnTo>
                  <a:pt x="20796" y="110809"/>
                </a:lnTo>
                <a:lnTo>
                  <a:pt x="0" y="79756"/>
                </a:lnTo>
                <a:close/>
              </a:path>
            </a:pathLst>
          </a:custGeom>
          <a:ln w="9525">
            <a:solidFill>
              <a:srgbClr val="163793"/>
            </a:solidFill>
          </a:ln>
        </p:spPr>
        <p:txBody>
          <a:bodyPr wrap="square" lIns="0" tIns="0" rIns="0" bIns="0" rtlCol="0"/>
          <a:lstStyle/>
          <a:p>
            <a:endParaRPr/>
          </a:p>
        </p:txBody>
      </p:sp>
      <p:sp>
        <p:nvSpPr>
          <p:cNvPr id="143" name="object 143"/>
          <p:cNvSpPr/>
          <p:nvPr/>
        </p:nvSpPr>
        <p:spPr>
          <a:xfrm>
            <a:off x="6332473" y="3666997"/>
            <a:ext cx="299720" cy="74930"/>
          </a:xfrm>
          <a:custGeom>
            <a:avLst/>
            <a:gdLst/>
            <a:ahLst/>
            <a:cxnLst/>
            <a:rect l="l" t="t" r="r" b="b"/>
            <a:pathLst>
              <a:path w="299720" h="74929">
                <a:moveTo>
                  <a:pt x="0" y="74675"/>
                </a:moveTo>
                <a:lnTo>
                  <a:pt x="92583" y="74675"/>
                </a:lnTo>
                <a:lnTo>
                  <a:pt x="185293" y="0"/>
                </a:lnTo>
                <a:lnTo>
                  <a:pt x="299211" y="0"/>
                </a:lnTo>
              </a:path>
            </a:pathLst>
          </a:custGeom>
          <a:ln w="12700">
            <a:solidFill>
              <a:srgbClr val="163793"/>
            </a:solidFill>
          </a:ln>
        </p:spPr>
        <p:txBody>
          <a:bodyPr wrap="square" lIns="0" tIns="0" rIns="0" bIns="0" rtlCol="0"/>
          <a:lstStyle/>
          <a:p>
            <a:endParaRPr/>
          </a:p>
        </p:txBody>
      </p:sp>
      <p:sp>
        <p:nvSpPr>
          <p:cNvPr id="144" name="object 144"/>
          <p:cNvSpPr/>
          <p:nvPr/>
        </p:nvSpPr>
        <p:spPr>
          <a:xfrm>
            <a:off x="6345935" y="3666997"/>
            <a:ext cx="272415" cy="74930"/>
          </a:xfrm>
          <a:custGeom>
            <a:avLst/>
            <a:gdLst/>
            <a:ahLst/>
            <a:cxnLst/>
            <a:rect l="l" t="t" r="r" b="b"/>
            <a:pathLst>
              <a:path w="272415" h="74929">
                <a:moveTo>
                  <a:pt x="0" y="0"/>
                </a:moveTo>
                <a:lnTo>
                  <a:pt x="92710" y="0"/>
                </a:lnTo>
                <a:lnTo>
                  <a:pt x="185292" y="74675"/>
                </a:lnTo>
                <a:lnTo>
                  <a:pt x="272161" y="74675"/>
                </a:lnTo>
              </a:path>
            </a:pathLst>
          </a:custGeom>
          <a:ln w="12699">
            <a:solidFill>
              <a:srgbClr val="163793"/>
            </a:solidFill>
          </a:ln>
        </p:spPr>
        <p:txBody>
          <a:bodyPr wrap="square" lIns="0" tIns="0" rIns="0" bIns="0" rtlCol="0"/>
          <a:lstStyle/>
          <a:p>
            <a:endParaRPr/>
          </a:p>
        </p:txBody>
      </p:sp>
      <p:sp>
        <p:nvSpPr>
          <p:cNvPr id="145" name="object 145"/>
          <p:cNvSpPr/>
          <p:nvPr/>
        </p:nvSpPr>
        <p:spPr>
          <a:xfrm>
            <a:off x="6228334" y="3700526"/>
            <a:ext cx="0" cy="108585"/>
          </a:xfrm>
          <a:custGeom>
            <a:avLst/>
            <a:gdLst/>
            <a:ahLst/>
            <a:cxnLst/>
            <a:rect l="l" t="t" r="r" b="b"/>
            <a:pathLst>
              <a:path h="108585">
                <a:moveTo>
                  <a:pt x="0" y="0"/>
                </a:moveTo>
                <a:lnTo>
                  <a:pt x="0" y="108076"/>
                </a:lnTo>
              </a:path>
            </a:pathLst>
          </a:custGeom>
          <a:ln w="9525">
            <a:solidFill>
              <a:srgbClr val="163793"/>
            </a:solidFill>
          </a:ln>
        </p:spPr>
        <p:txBody>
          <a:bodyPr wrap="square" lIns="0" tIns="0" rIns="0" bIns="0" rtlCol="0"/>
          <a:lstStyle/>
          <a:p>
            <a:endParaRPr/>
          </a:p>
        </p:txBody>
      </p:sp>
      <p:sp>
        <p:nvSpPr>
          <p:cNvPr id="146" name="object 146"/>
          <p:cNvSpPr/>
          <p:nvPr/>
        </p:nvSpPr>
        <p:spPr>
          <a:xfrm>
            <a:off x="6755256" y="3705605"/>
            <a:ext cx="0" cy="106045"/>
          </a:xfrm>
          <a:custGeom>
            <a:avLst/>
            <a:gdLst/>
            <a:ahLst/>
            <a:cxnLst/>
            <a:rect l="l" t="t" r="r" b="b"/>
            <a:pathLst>
              <a:path h="106045">
                <a:moveTo>
                  <a:pt x="0" y="0"/>
                </a:moveTo>
                <a:lnTo>
                  <a:pt x="0" y="105537"/>
                </a:lnTo>
              </a:path>
            </a:pathLst>
          </a:custGeom>
          <a:ln w="9525">
            <a:solidFill>
              <a:srgbClr val="163793"/>
            </a:solidFill>
          </a:ln>
        </p:spPr>
        <p:txBody>
          <a:bodyPr wrap="square" lIns="0" tIns="0" rIns="0" bIns="0" rtlCol="0"/>
          <a:lstStyle/>
          <a:p>
            <a:endParaRPr/>
          </a:p>
        </p:txBody>
      </p:sp>
      <p:sp>
        <p:nvSpPr>
          <p:cNvPr id="147" name="object 147"/>
          <p:cNvSpPr/>
          <p:nvPr/>
        </p:nvSpPr>
        <p:spPr>
          <a:xfrm>
            <a:off x="5467984" y="3365246"/>
            <a:ext cx="527430" cy="132079"/>
          </a:xfrm>
          <a:prstGeom prst="rect">
            <a:avLst/>
          </a:prstGeom>
          <a:blipFill>
            <a:blip r:embed="rId13" cstate="print"/>
            <a:stretch>
              <a:fillRect/>
            </a:stretch>
          </a:blipFill>
        </p:spPr>
        <p:txBody>
          <a:bodyPr wrap="square" lIns="0" tIns="0" rIns="0" bIns="0" rtlCol="0"/>
          <a:lstStyle/>
          <a:p>
            <a:endParaRPr/>
          </a:p>
        </p:txBody>
      </p:sp>
      <p:sp>
        <p:nvSpPr>
          <p:cNvPr id="148" name="object 148"/>
          <p:cNvSpPr/>
          <p:nvPr/>
        </p:nvSpPr>
        <p:spPr>
          <a:xfrm>
            <a:off x="5467984" y="3365246"/>
            <a:ext cx="527685" cy="132080"/>
          </a:xfrm>
          <a:custGeom>
            <a:avLst/>
            <a:gdLst/>
            <a:ahLst/>
            <a:cxnLst/>
            <a:rect l="l" t="t" r="r" b="b"/>
            <a:pathLst>
              <a:path w="527685" h="132079">
                <a:moveTo>
                  <a:pt x="0" y="66039"/>
                </a:moveTo>
                <a:lnTo>
                  <a:pt x="29417" y="35701"/>
                </a:lnTo>
                <a:lnTo>
                  <a:pt x="77200" y="19351"/>
                </a:lnTo>
                <a:lnTo>
                  <a:pt x="124745" y="9900"/>
                </a:lnTo>
                <a:lnTo>
                  <a:pt x="180295" y="3369"/>
                </a:lnTo>
                <a:lnTo>
                  <a:pt x="220872" y="864"/>
                </a:lnTo>
                <a:lnTo>
                  <a:pt x="263651" y="0"/>
                </a:lnTo>
                <a:lnTo>
                  <a:pt x="285284" y="219"/>
                </a:lnTo>
                <a:lnTo>
                  <a:pt x="327037" y="1920"/>
                </a:lnTo>
                <a:lnTo>
                  <a:pt x="366321" y="5193"/>
                </a:lnTo>
                <a:lnTo>
                  <a:pt x="419431" y="12748"/>
                </a:lnTo>
                <a:lnTo>
                  <a:pt x="463930" y="23071"/>
                </a:lnTo>
                <a:lnTo>
                  <a:pt x="506700" y="40344"/>
                </a:lnTo>
                <a:lnTo>
                  <a:pt x="527430" y="66039"/>
                </a:lnTo>
                <a:lnTo>
                  <a:pt x="526556" y="71453"/>
                </a:lnTo>
                <a:lnTo>
                  <a:pt x="487907" y="100816"/>
                </a:lnTo>
                <a:lnTo>
                  <a:pt x="450167" y="112728"/>
                </a:lnTo>
                <a:lnTo>
                  <a:pt x="402594" y="122179"/>
                </a:lnTo>
                <a:lnTo>
                  <a:pt x="347021" y="128710"/>
                </a:lnTo>
                <a:lnTo>
                  <a:pt x="306435" y="131215"/>
                </a:lnTo>
                <a:lnTo>
                  <a:pt x="263651" y="132079"/>
                </a:lnTo>
                <a:lnTo>
                  <a:pt x="242020" y="131860"/>
                </a:lnTo>
                <a:lnTo>
                  <a:pt x="200274" y="130159"/>
                </a:lnTo>
                <a:lnTo>
                  <a:pt x="161002" y="126886"/>
                </a:lnTo>
                <a:lnTo>
                  <a:pt x="107917" y="119331"/>
                </a:lnTo>
                <a:lnTo>
                  <a:pt x="63446" y="109008"/>
                </a:lnTo>
                <a:lnTo>
                  <a:pt x="20710" y="91735"/>
                </a:lnTo>
                <a:lnTo>
                  <a:pt x="0" y="66039"/>
                </a:lnTo>
                <a:close/>
              </a:path>
            </a:pathLst>
          </a:custGeom>
          <a:ln w="9524">
            <a:solidFill>
              <a:srgbClr val="163793"/>
            </a:solidFill>
          </a:ln>
        </p:spPr>
        <p:txBody>
          <a:bodyPr wrap="square" lIns="0" tIns="0" rIns="0" bIns="0" rtlCol="0"/>
          <a:lstStyle/>
          <a:p>
            <a:endParaRPr/>
          </a:p>
        </p:txBody>
      </p:sp>
      <p:sp>
        <p:nvSpPr>
          <p:cNvPr id="149" name="object 149"/>
          <p:cNvSpPr/>
          <p:nvPr/>
        </p:nvSpPr>
        <p:spPr>
          <a:xfrm>
            <a:off x="5467984" y="3350389"/>
            <a:ext cx="529653" cy="82166"/>
          </a:xfrm>
          <a:prstGeom prst="rect">
            <a:avLst/>
          </a:prstGeom>
          <a:blipFill>
            <a:blip r:embed="rId14" cstate="print"/>
            <a:stretch>
              <a:fillRect/>
            </a:stretch>
          </a:blipFill>
        </p:spPr>
        <p:txBody>
          <a:bodyPr wrap="square" lIns="0" tIns="0" rIns="0" bIns="0" rtlCol="0"/>
          <a:lstStyle/>
          <a:p>
            <a:endParaRPr/>
          </a:p>
        </p:txBody>
      </p:sp>
      <p:sp>
        <p:nvSpPr>
          <p:cNvPr id="150" name="object 150"/>
          <p:cNvSpPr/>
          <p:nvPr/>
        </p:nvSpPr>
        <p:spPr>
          <a:xfrm>
            <a:off x="5465826" y="3260725"/>
            <a:ext cx="527431" cy="154432"/>
          </a:xfrm>
          <a:prstGeom prst="rect">
            <a:avLst/>
          </a:prstGeom>
          <a:blipFill>
            <a:blip r:embed="rId15" cstate="print"/>
            <a:stretch>
              <a:fillRect/>
            </a:stretch>
          </a:blipFill>
        </p:spPr>
        <p:txBody>
          <a:bodyPr wrap="square" lIns="0" tIns="0" rIns="0" bIns="0" rtlCol="0"/>
          <a:lstStyle/>
          <a:p>
            <a:endParaRPr/>
          </a:p>
        </p:txBody>
      </p:sp>
      <p:sp>
        <p:nvSpPr>
          <p:cNvPr id="151" name="object 151"/>
          <p:cNvSpPr/>
          <p:nvPr/>
        </p:nvSpPr>
        <p:spPr>
          <a:xfrm>
            <a:off x="5465826" y="3260725"/>
            <a:ext cx="527685" cy="154940"/>
          </a:xfrm>
          <a:custGeom>
            <a:avLst/>
            <a:gdLst/>
            <a:ahLst/>
            <a:cxnLst/>
            <a:rect l="l" t="t" r="r" b="b"/>
            <a:pathLst>
              <a:path w="527685" h="154939">
                <a:moveTo>
                  <a:pt x="0" y="77215"/>
                </a:moveTo>
                <a:lnTo>
                  <a:pt x="29417" y="41718"/>
                </a:lnTo>
                <a:lnTo>
                  <a:pt x="77200" y="22605"/>
                </a:lnTo>
                <a:lnTo>
                  <a:pt x="124745" y="11562"/>
                </a:lnTo>
                <a:lnTo>
                  <a:pt x="180295" y="3933"/>
                </a:lnTo>
                <a:lnTo>
                  <a:pt x="220872" y="1009"/>
                </a:lnTo>
                <a:lnTo>
                  <a:pt x="263651" y="0"/>
                </a:lnTo>
                <a:lnTo>
                  <a:pt x="285284" y="255"/>
                </a:lnTo>
                <a:lnTo>
                  <a:pt x="327037" y="2242"/>
                </a:lnTo>
                <a:lnTo>
                  <a:pt x="366321" y="6064"/>
                </a:lnTo>
                <a:lnTo>
                  <a:pt x="419431" y="14890"/>
                </a:lnTo>
                <a:lnTo>
                  <a:pt x="463930" y="26953"/>
                </a:lnTo>
                <a:lnTo>
                  <a:pt x="506700" y="47148"/>
                </a:lnTo>
                <a:lnTo>
                  <a:pt x="527431" y="77215"/>
                </a:lnTo>
                <a:lnTo>
                  <a:pt x="526556" y="83535"/>
                </a:lnTo>
                <a:lnTo>
                  <a:pt x="497986" y="112657"/>
                </a:lnTo>
                <a:lnTo>
                  <a:pt x="450167" y="131778"/>
                </a:lnTo>
                <a:lnTo>
                  <a:pt x="402594" y="142839"/>
                </a:lnTo>
                <a:lnTo>
                  <a:pt x="347021" y="150485"/>
                </a:lnTo>
                <a:lnTo>
                  <a:pt x="306435" y="153418"/>
                </a:lnTo>
                <a:lnTo>
                  <a:pt x="263651" y="154432"/>
                </a:lnTo>
                <a:lnTo>
                  <a:pt x="242020" y="154175"/>
                </a:lnTo>
                <a:lnTo>
                  <a:pt x="200274" y="152182"/>
                </a:lnTo>
                <a:lnTo>
                  <a:pt x="161002" y="148349"/>
                </a:lnTo>
                <a:lnTo>
                  <a:pt x="107917" y="139504"/>
                </a:lnTo>
                <a:lnTo>
                  <a:pt x="63446" y="127426"/>
                </a:lnTo>
                <a:lnTo>
                  <a:pt x="20710" y="107229"/>
                </a:lnTo>
                <a:lnTo>
                  <a:pt x="0" y="77215"/>
                </a:lnTo>
                <a:close/>
              </a:path>
            </a:pathLst>
          </a:custGeom>
          <a:ln w="9525">
            <a:solidFill>
              <a:srgbClr val="163793"/>
            </a:solidFill>
          </a:ln>
        </p:spPr>
        <p:txBody>
          <a:bodyPr wrap="square" lIns="0" tIns="0" rIns="0" bIns="0" rtlCol="0"/>
          <a:lstStyle/>
          <a:p>
            <a:endParaRPr/>
          </a:p>
        </p:txBody>
      </p:sp>
      <p:sp>
        <p:nvSpPr>
          <p:cNvPr id="152" name="object 152"/>
          <p:cNvSpPr/>
          <p:nvPr/>
        </p:nvSpPr>
        <p:spPr>
          <a:xfrm>
            <a:off x="5571744" y="3300603"/>
            <a:ext cx="298450" cy="72390"/>
          </a:xfrm>
          <a:custGeom>
            <a:avLst/>
            <a:gdLst/>
            <a:ahLst/>
            <a:cxnLst/>
            <a:rect l="l" t="t" r="r" b="b"/>
            <a:pathLst>
              <a:path w="298450" h="72389">
                <a:moveTo>
                  <a:pt x="0" y="72136"/>
                </a:moveTo>
                <a:lnTo>
                  <a:pt x="92328" y="72136"/>
                </a:lnTo>
                <a:lnTo>
                  <a:pt x="184784" y="0"/>
                </a:lnTo>
                <a:lnTo>
                  <a:pt x="298322" y="0"/>
                </a:lnTo>
              </a:path>
            </a:pathLst>
          </a:custGeom>
          <a:ln w="12700">
            <a:solidFill>
              <a:srgbClr val="163793"/>
            </a:solidFill>
          </a:ln>
        </p:spPr>
        <p:txBody>
          <a:bodyPr wrap="square" lIns="0" tIns="0" rIns="0" bIns="0" rtlCol="0"/>
          <a:lstStyle/>
          <a:p>
            <a:endParaRPr/>
          </a:p>
        </p:txBody>
      </p:sp>
      <p:sp>
        <p:nvSpPr>
          <p:cNvPr id="153" name="object 153"/>
          <p:cNvSpPr/>
          <p:nvPr/>
        </p:nvSpPr>
        <p:spPr>
          <a:xfrm>
            <a:off x="5585205" y="3300603"/>
            <a:ext cx="271780" cy="72390"/>
          </a:xfrm>
          <a:custGeom>
            <a:avLst/>
            <a:gdLst/>
            <a:ahLst/>
            <a:cxnLst/>
            <a:rect l="l" t="t" r="r" b="b"/>
            <a:pathLst>
              <a:path w="271779" h="72389">
                <a:moveTo>
                  <a:pt x="0" y="0"/>
                </a:moveTo>
                <a:lnTo>
                  <a:pt x="92329" y="0"/>
                </a:lnTo>
                <a:lnTo>
                  <a:pt x="184785" y="72136"/>
                </a:lnTo>
                <a:lnTo>
                  <a:pt x="271399" y="72136"/>
                </a:lnTo>
              </a:path>
            </a:pathLst>
          </a:custGeom>
          <a:ln w="12700">
            <a:solidFill>
              <a:srgbClr val="163793"/>
            </a:solidFill>
          </a:ln>
        </p:spPr>
        <p:txBody>
          <a:bodyPr wrap="square" lIns="0" tIns="0" rIns="0" bIns="0" rtlCol="0"/>
          <a:lstStyle/>
          <a:p>
            <a:endParaRPr/>
          </a:p>
        </p:txBody>
      </p:sp>
      <p:sp>
        <p:nvSpPr>
          <p:cNvPr id="154" name="object 154"/>
          <p:cNvSpPr/>
          <p:nvPr/>
        </p:nvSpPr>
        <p:spPr>
          <a:xfrm>
            <a:off x="5467984" y="3332988"/>
            <a:ext cx="0" cy="104775"/>
          </a:xfrm>
          <a:custGeom>
            <a:avLst/>
            <a:gdLst/>
            <a:ahLst/>
            <a:cxnLst/>
            <a:rect l="l" t="t" r="r" b="b"/>
            <a:pathLst>
              <a:path h="104775">
                <a:moveTo>
                  <a:pt x="0" y="0"/>
                </a:moveTo>
                <a:lnTo>
                  <a:pt x="0" y="104521"/>
                </a:lnTo>
              </a:path>
            </a:pathLst>
          </a:custGeom>
          <a:ln w="9525">
            <a:solidFill>
              <a:srgbClr val="163793"/>
            </a:solidFill>
          </a:ln>
        </p:spPr>
        <p:txBody>
          <a:bodyPr wrap="square" lIns="0" tIns="0" rIns="0" bIns="0" rtlCol="0"/>
          <a:lstStyle/>
          <a:p>
            <a:endParaRPr/>
          </a:p>
        </p:txBody>
      </p:sp>
      <p:sp>
        <p:nvSpPr>
          <p:cNvPr id="155" name="object 155"/>
          <p:cNvSpPr/>
          <p:nvPr/>
        </p:nvSpPr>
        <p:spPr>
          <a:xfrm>
            <a:off x="5993257" y="3337940"/>
            <a:ext cx="0" cy="102235"/>
          </a:xfrm>
          <a:custGeom>
            <a:avLst/>
            <a:gdLst/>
            <a:ahLst/>
            <a:cxnLst/>
            <a:rect l="l" t="t" r="r" b="b"/>
            <a:pathLst>
              <a:path h="102235">
                <a:moveTo>
                  <a:pt x="0" y="0"/>
                </a:moveTo>
                <a:lnTo>
                  <a:pt x="0" y="102108"/>
                </a:lnTo>
              </a:path>
            </a:pathLst>
          </a:custGeom>
          <a:ln w="9525">
            <a:solidFill>
              <a:srgbClr val="163793"/>
            </a:solidFill>
          </a:ln>
        </p:spPr>
        <p:txBody>
          <a:bodyPr wrap="square" lIns="0" tIns="0" rIns="0" bIns="0" rtlCol="0"/>
          <a:lstStyle/>
          <a:p>
            <a:endParaRPr/>
          </a:p>
        </p:txBody>
      </p:sp>
      <p:sp>
        <p:nvSpPr>
          <p:cNvPr id="156" name="object 156"/>
          <p:cNvSpPr/>
          <p:nvPr/>
        </p:nvSpPr>
        <p:spPr>
          <a:xfrm>
            <a:off x="5482209" y="3729735"/>
            <a:ext cx="529081" cy="131063"/>
          </a:xfrm>
          <a:prstGeom prst="rect">
            <a:avLst/>
          </a:prstGeom>
          <a:blipFill>
            <a:blip r:embed="rId16" cstate="print"/>
            <a:stretch>
              <a:fillRect/>
            </a:stretch>
          </a:blipFill>
        </p:spPr>
        <p:txBody>
          <a:bodyPr wrap="square" lIns="0" tIns="0" rIns="0" bIns="0" rtlCol="0"/>
          <a:lstStyle/>
          <a:p>
            <a:endParaRPr/>
          </a:p>
        </p:txBody>
      </p:sp>
      <p:sp>
        <p:nvSpPr>
          <p:cNvPr id="157" name="object 157"/>
          <p:cNvSpPr/>
          <p:nvPr/>
        </p:nvSpPr>
        <p:spPr>
          <a:xfrm>
            <a:off x="5482209" y="3729735"/>
            <a:ext cx="529590" cy="131445"/>
          </a:xfrm>
          <a:custGeom>
            <a:avLst/>
            <a:gdLst/>
            <a:ahLst/>
            <a:cxnLst/>
            <a:rect l="l" t="t" r="r" b="b"/>
            <a:pathLst>
              <a:path w="529589" h="131445">
                <a:moveTo>
                  <a:pt x="0" y="65531"/>
                </a:moveTo>
                <a:lnTo>
                  <a:pt x="29537" y="35415"/>
                </a:lnTo>
                <a:lnTo>
                  <a:pt x="77501" y="19192"/>
                </a:lnTo>
                <a:lnTo>
                  <a:pt x="125215" y="9817"/>
                </a:lnTo>
                <a:lnTo>
                  <a:pt x="180945" y="3340"/>
                </a:lnTo>
                <a:lnTo>
                  <a:pt x="221643" y="857"/>
                </a:lnTo>
                <a:lnTo>
                  <a:pt x="264540" y="0"/>
                </a:lnTo>
                <a:lnTo>
                  <a:pt x="286230" y="217"/>
                </a:lnTo>
                <a:lnTo>
                  <a:pt x="328096" y="1904"/>
                </a:lnTo>
                <a:lnTo>
                  <a:pt x="367490" y="5149"/>
                </a:lnTo>
                <a:lnTo>
                  <a:pt x="420753" y="12643"/>
                </a:lnTo>
                <a:lnTo>
                  <a:pt x="465384" y="22883"/>
                </a:lnTo>
                <a:lnTo>
                  <a:pt x="508285" y="40022"/>
                </a:lnTo>
                <a:lnTo>
                  <a:pt x="529081" y="65531"/>
                </a:lnTo>
                <a:lnTo>
                  <a:pt x="528204" y="70907"/>
                </a:lnTo>
                <a:lnTo>
                  <a:pt x="489435" y="100052"/>
                </a:lnTo>
                <a:lnTo>
                  <a:pt x="451580" y="111871"/>
                </a:lnTo>
                <a:lnTo>
                  <a:pt x="403866" y="121246"/>
                </a:lnTo>
                <a:lnTo>
                  <a:pt x="348136" y="127723"/>
                </a:lnTo>
                <a:lnTo>
                  <a:pt x="307438" y="130206"/>
                </a:lnTo>
                <a:lnTo>
                  <a:pt x="264540" y="131063"/>
                </a:lnTo>
                <a:lnTo>
                  <a:pt x="242851" y="130846"/>
                </a:lnTo>
                <a:lnTo>
                  <a:pt x="200985" y="129159"/>
                </a:lnTo>
                <a:lnTo>
                  <a:pt x="161591" y="125914"/>
                </a:lnTo>
                <a:lnTo>
                  <a:pt x="108328" y="118420"/>
                </a:lnTo>
                <a:lnTo>
                  <a:pt x="63697" y="108180"/>
                </a:lnTo>
                <a:lnTo>
                  <a:pt x="20796" y="91041"/>
                </a:lnTo>
                <a:lnTo>
                  <a:pt x="0" y="65531"/>
                </a:lnTo>
                <a:close/>
              </a:path>
            </a:pathLst>
          </a:custGeom>
          <a:ln w="9525">
            <a:solidFill>
              <a:srgbClr val="163793"/>
            </a:solidFill>
          </a:ln>
        </p:spPr>
        <p:txBody>
          <a:bodyPr wrap="square" lIns="0" tIns="0" rIns="0" bIns="0" rtlCol="0"/>
          <a:lstStyle/>
          <a:p>
            <a:endParaRPr/>
          </a:p>
        </p:txBody>
      </p:sp>
      <p:sp>
        <p:nvSpPr>
          <p:cNvPr id="158" name="object 158"/>
          <p:cNvSpPr/>
          <p:nvPr/>
        </p:nvSpPr>
        <p:spPr>
          <a:xfrm>
            <a:off x="5482209" y="3714924"/>
            <a:ext cx="531228" cy="81614"/>
          </a:xfrm>
          <a:prstGeom prst="rect">
            <a:avLst/>
          </a:prstGeom>
          <a:blipFill>
            <a:blip r:embed="rId17" cstate="print"/>
            <a:stretch>
              <a:fillRect/>
            </a:stretch>
          </a:blipFill>
        </p:spPr>
        <p:txBody>
          <a:bodyPr wrap="square" lIns="0" tIns="0" rIns="0" bIns="0" rtlCol="0"/>
          <a:lstStyle/>
          <a:p>
            <a:endParaRPr/>
          </a:p>
        </p:txBody>
      </p:sp>
      <p:sp>
        <p:nvSpPr>
          <p:cNvPr id="159" name="object 159"/>
          <p:cNvSpPr/>
          <p:nvPr/>
        </p:nvSpPr>
        <p:spPr>
          <a:xfrm>
            <a:off x="5480050" y="3625850"/>
            <a:ext cx="529082" cy="153288"/>
          </a:xfrm>
          <a:prstGeom prst="rect">
            <a:avLst/>
          </a:prstGeom>
          <a:blipFill>
            <a:blip r:embed="rId18" cstate="print"/>
            <a:stretch>
              <a:fillRect/>
            </a:stretch>
          </a:blipFill>
        </p:spPr>
        <p:txBody>
          <a:bodyPr wrap="square" lIns="0" tIns="0" rIns="0" bIns="0" rtlCol="0"/>
          <a:lstStyle/>
          <a:p>
            <a:endParaRPr/>
          </a:p>
        </p:txBody>
      </p:sp>
      <p:sp>
        <p:nvSpPr>
          <p:cNvPr id="160" name="object 160"/>
          <p:cNvSpPr/>
          <p:nvPr/>
        </p:nvSpPr>
        <p:spPr>
          <a:xfrm>
            <a:off x="5480050" y="3625850"/>
            <a:ext cx="529590" cy="153670"/>
          </a:xfrm>
          <a:custGeom>
            <a:avLst/>
            <a:gdLst/>
            <a:ahLst/>
            <a:cxnLst/>
            <a:rect l="l" t="t" r="r" b="b"/>
            <a:pathLst>
              <a:path w="529589" h="153670">
                <a:moveTo>
                  <a:pt x="0" y="76707"/>
                </a:moveTo>
                <a:lnTo>
                  <a:pt x="29537" y="41432"/>
                </a:lnTo>
                <a:lnTo>
                  <a:pt x="77501" y="22447"/>
                </a:lnTo>
                <a:lnTo>
                  <a:pt x="125215" y="11479"/>
                </a:lnTo>
                <a:lnTo>
                  <a:pt x="180945" y="3905"/>
                </a:lnTo>
                <a:lnTo>
                  <a:pt x="221643" y="1002"/>
                </a:lnTo>
                <a:lnTo>
                  <a:pt x="264540" y="0"/>
                </a:lnTo>
                <a:lnTo>
                  <a:pt x="286230" y="253"/>
                </a:lnTo>
                <a:lnTo>
                  <a:pt x="328096" y="2226"/>
                </a:lnTo>
                <a:lnTo>
                  <a:pt x="367490" y="6020"/>
                </a:lnTo>
                <a:lnTo>
                  <a:pt x="420753" y="14784"/>
                </a:lnTo>
                <a:lnTo>
                  <a:pt x="465384" y="26765"/>
                </a:lnTo>
                <a:lnTo>
                  <a:pt x="508285" y="46827"/>
                </a:lnTo>
                <a:lnTo>
                  <a:pt x="529082" y="76707"/>
                </a:lnTo>
                <a:lnTo>
                  <a:pt x="528204" y="82988"/>
                </a:lnTo>
                <a:lnTo>
                  <a:pt x="499544" y="111899"/>
                </a:lnTo>
                <a:lnTo>
                  <a:pt x="451580" y="130857"/>
                </a:lnTo>
                <a:lnTo>
                  <a:pt x="403866" y="141814"/>
                </a:lnTo>
                <a:lnTo>
                  <a:pt x="348136" y="149384"/>
                </a:lnTo>
                <a:lnTo>
                  <a:pt x="307438" y="152286"/>
                </a:lnTo>
                <a:lnTo>
                  <a:pt x="264540" y="153288"/>
                </a:lnTo>
                <a:lnTo>
                  <a:pt x="242851" y="153035"/>
                </a:lnTo>
                <a:lnTo>
                  <a:pt x="200985" y="151063"/>
                </a:lnTo>
                <a:lnTo>
                  <a:pt x="161591" y="147270"/>
                </a:lnTo>
                <a:lnTo>
                  <a:pt x="108328" y="138512"/>
                </a:lnTo>
                <a:lnTo>
                  <a:pt x="63697" y="126544"/>
                </a:lnTo>
                <a:lnTo>
                  <a:pt x="20796" y="106515"/>
                </a:lnTo>
                <a:lnTo>
                  <a:pt x="0" y="76707"/>
                </a:lnTo>
                <a:close/>
              </a:path>
            </a:pathLst>
          </a:custGeom>
          <a:ln w="9525">
            <a:solidFill>
              <a:srgbClr val="163793"/>
            </a:solidFill>
          </a:ln>
        </p:spPr>
        <p:txBody>
          <a:bodyPr wrap="square" lIns="0" tIns="0" rIns="0" bIns="0" rtlCol="0"/>
          <a:lstStyle/>
          <a:p>
            <a:endParaRPr/>
          </a:p>
        </p:txBody>
      </p:sp>
      <p:sp>
        <p:nvSpPr>
          <p:cNvPr id="161" name="object 161"/>
          <p:cNvSpPr/>
          <p:nvPr/>
        </p:nvSpPr>
        <p:spPr>
          <a:xfrm>
            <a:off x="5586348" y="3665473"/>
            <a:ext cx="299720" cy="71755"/>
          </a:xfrm>
          <a:custGeom>
            <a:avLst/>
            <a:gdLst/>
            <a:ahLst/>
            <a:cxnLst/>
            <a:rect l="l" t="t" r="r" b="b"/>
            <a:pathLst>
              <a:path w="299720" h="71754">
                <a:moveTo>
                  <a:pt x="0" y="71627"/>
                </a:moveTo>
                <a:lnTo>
                  <a:pt x="92583" y="71627"/>
                </a:lnTo>
                <a:lnTo>
                  <a:pt x="185292" y="0"/>
                </a:lnTo>
                <a:lnTo>
                  <a:pt x="299212" y="0"/>
                </a:lnTo>
              </a:path>
            </a:pathLst>
          </a:custGeom>
          <a:ln w="12700">
            <a:solidFill>
              <a:srgbClr val="163793"/>
            </a:solidFill>
          </a:ln>
        </p:spPr>
        <p:txBody>
          <a:bodyPr wrap="square" lIns="0" tIns="0" rIns="0" bIns="0" rtlCol="0"/>
          <a:lstStyle/>
          <a:p>
            <a:endParaRPr/>
          </a:p>
        </p:txBody>
      </p:sp>
      <p:sp>
        <p:nvSpPr>
          <p:cNvPr id="162" name="object 162"/>
          <p:cNvSpPr/>
          <p:nvPr/>
        </p:nvSpPr>
        <p:spPr>
          <a:xfrm>
            <a:off x="5599810" y="3665473"/>
            <a:ext cx="272415" cy="71755"/>
          </a:xfrm>
          <a:custGeom>
            <a:avLst/>
            <a:gdLst/>
            <a:ahLst/>
            <a:cxnLst/>
            <a:rect l="l" t="t" r="r" b="b"/>
            <a:pathLst>
              <a:path w="272414" h="71754">
                <a:moveTo>
                  <a:pt x="0" y="0"/>
                </a:moveTo>
                <a:lnTo>
                  <a:pt x="92710" y="0"/>
                </a:lnTo>
                <a:lnTo>
                  <a:pt x="185292" y="71627"/>
                </a:lnTo>
                <a:lnTo>
                  <a:pt x="272161" y="71627"/>
                </a:lnTo>
              </a:path>
            </a:pathLst>
          </a:custGeom>
          <a:ln w="12699">
            <a:solidFill>
              <a:srgbClr val="163793"/>
            </a:solidFill>
          </a:ln>
        </p:spPr>
        <p:txBody>
          <a:bodyPr wrap="square" lIns="0" tIns="0" rIns="0" bIns="0" rtlCol="0"/>
          <a:lstStyle/>
          <a:p>
            <a:endParaRPr/>
          </a:p>
        </p:txBody>
      </p:sp>
      <p:sp>
        <p:nvSpPr>
          <p:cNvPr id="163" name="object 163"/>
          <p:cNvSpPr/>
          <p:nvPr/>
        </p:nvSpPr>
        <p:spPr>
          <a:xfrm>
            <a:off x="5482209" y="3697604"/>
            <a:ext cx="0" cy="104139"/>
          </a:xfrm>
          <a:custGeom>
            <a:avLst/>
            <a:gdLst/>
            <a:ahLst/>
            <a:cxnLst/>
            <a:rect l="l" t="t" r="r" b="b"/>
            <a:pathLst>
              <a:path h="104139">
                <a:moveTo>
                  <a:pt x="0" y="0"/>
                </a:moveTo>
                <a:lnTo>
                  <a:pt x="0" y="103886"/>
                </a:lnTo>
              </a:path>
            </a:pathLst>
          </a:custGeom>
          <a:ln w="9525">
            <a:solidFill>
              <a:srgbClr val="163793"/>
            </a:solidFill>
          </a:ln>
        </p:spPr>
        <p:txBody>
          <a:bodyPr wrap="square" lIns="0" tIns="0" rIns="0" bIns="0" rtlCol="0"/>
          <a:lstStyle/>
          <a:p>
            <a:endParaRPr/>
          </a:p>
        </p:txBody>
      </p:sp>
      <p:sp>
        <p:nvSpPr>
          <p:cNvPr id="164" name="object 164"/>
          <p:cNvSpPr/>
          <p:nvPr/>
        </p:nvSpPr>
        <p:spPr>
          <a:xfrm>
            <a:off x="6009132" y="3702558"/>
            <a:ext cx="0" cy="101600"/>
          </a:xfrm>
          <a:custGeom>
            <a:avLst/>
            <a:gdLst/>
            <a:ahLst/>
            <a:cxnLst/>
            <a:rect l="l" t="t" r="r" b="b"/>
            <a:pathLst>
              <a:path h="101600">
                <a:moveTo>
                  <a:pt x="0" y="0"/>
                </a:moveTo>
                <a:lnTo>
                  <a:pt x="0" y="101346"/>
                </a:lnTo>
              </a:path>
            </a:pathLst>
          </a:custGeom>
          <a:ln w="9525">
            <a:solidFill>
              <a:srgbClr val="163793"/>
            </a:solidFill>
          </a:ln>
        </p:spPr>
        <p:txBody>
          <a:bodyPr wrap="square" lIns="0" tIns="0" rIns="0" bIns="0" rtlCol="0"/>
          <a:lstStyle/>
          <a:p>
            <a:endParaRPr/>
          </a:p>
        </p:txBody>
      </p:sp>
      <p:sp>
        <p:nvSpPr>
          <p:cNvPr id="165" name="object 165"/>
          <p:cNvSpPr/>
          <p:nvPr/>
        </p:nvSpPr>
        <p:spPr>
          <a:xfrm>
            <a:off x="7019925" y="3762375"/>
            <a:ext cx="243204" cy="0"/>
          </a:xfrm>
          <a:custGeom>
            <a:avLst/>
            <a:gdLst/>
            <a:ahLst/>
            <a:cxnLst/>
            <a:rect l="l" t="t" r="r" b="b"/>
            <a:pathLst>
              <a:path w="243204">
                <a:moveTo>
                  <a:pt x="0" y="0"/>
                </a:moveTo>
                <a:lnTo>
                  <a:pt x="242950" y="0"/>
                </a:lnTo>
              </a:path>
            </a:pathLst>
          </a:custGeom>
          <a:ln w="9525">
            <a:solidFill>
              <a:srgbClr val="C0C0C0"/>
            </a:solidFill>
            <a:prstDash val="dash"/>
          </a:ln>
        </p:spPr>
        <p:txBody>
          <a:bodyPr wrap="square" lIns="0" tIns="0" rIns="0" bIns="0" rtlCol="0"/>
          <a:lstStyle/>
          <a:p>
            <a:endParaRPr/>
          </a:p>
        </p:txBody>
      </p:sp>
      <p:sp>
        <p:nvSpPr>
          <p:cNvPr id="166" name="object 166"/>
          <p:cNvSpPr txBox="1"/>
          <p:nvPr/>
        </p:nvSpPr>
        <p:spPr>
          <a:xfrm>
            <a:off x="6796531" y="3227125"/>
            <a:ext cx="394335" cy="254000"/>
          </a:xfrm>
          <a:prstGeom prst="rect">
            <a:avLst/>
          </a:prstGeom>
        </p:spPr>
        <p:txBody>
          <a:bodyPr vert="horz" wrap="square" lIns="0" tIns="0" rIns="0" bIns="0" rtlCol="0">
            <a:spAutoFit/>
          </a:bodyPr>
          <a:lstStyle/>
          <a:p>
            <a:pPr marL="12700">
              <a:lnSpc>
                <a:spcPct val="100000"/>
              </a:lnSpc>
            </a:pPr>
            <a:r>
              <a:rPr sz="1800" b="1" dirty="0">
                <a:solidFill>
                  <a:srgbClr val="163793"/>
                </a:solidFill>
                <a:latin typeface="Arial"/>
                <a:cs typeface="Arial"/>
              </a:rPr>
              <a:t>ISP</a:t>
            </a:r>
            <a:endParaRPr sz="1800">
              <a:latin typeface="Arial"/>
              <a:cs typeface="Arial"/>
            </a:endParaRPr>
          </a:p>
        </p:txBody>
      </p:sp>
      <p:sp>
        <p:nvSpPr>
          <p:cNvPr id="167" name="object 167"/>
          <p:cNvSpPr/>
          <p:nvPr/>
        </p:nvSpPr>
        <p:spPr>
          <a:xfrm>
            <a:off x="6251575" y="2193925"/>
            <a:ext cx="206375" cy="927100"/>
          </a:xfrm>
          <a:custGeom>
            <a:avLst/>
            <a:gdLst/>
            <a:ahLst/>
            <a:cxnLst/>
            <a:rect l="l" t="t" r="r" b="b"/>
            <a:pathLst>
              <a:path w="206375" h="927100">
                <a:moveTo>
                  <a:pt x="0" y="0"/>
                </a:moveTo>
                <a:lnTo>
                  <a:pt x="206375" y="0"/>
                </a:lnTo>
                <a:lnTo>
                  <a:pt x="206375" y="927100"/>
                </a:lnTo>
              </a:path>
            </a:pathLst>
          </a:custGeom>
          <a:ln w="9525">
            <a:solidFill>
              <a:srgbClr val="163793"/>
            </a:solidFill>
          </a:ln>
        </p:spPr>
        <p:txBody>
          <a:bodyPr wrap="square" lIns="0" tIns="0" rIns="0" bIns="0" rtlCol="0"/>
          <a:lstStyle/>
          <a:p>
            <a:endParaRPr/>
          </a:p>
        </p:txBody>
      </p:sp>
      <p:sp>
        <p:nvSpPr>
          <p:cNvPr id="168" name="object 168"/>
          <p:cNvSpPr/>
          <p:nvPr/>
        </p:nvSpPr>
        <p:spPr>
          <a:xfrm>
            <a:off x="6210300" y="2376551"/>
            <a:ext cx="1129030" cy="149225"/>
          </a:xfrm>
          <a:custGeom>
            <a:avLst/>
            <a:gdLst/>
            <a:ahLst/>
            <a:cxnLst/>
            <a:rect l="l" t="t" r="r" b="b"/>
            <a:pathLst>
              <a:path w="1129029" h="149225">
                <a:moveTo>
                  <a:pt x="1128776" y="149225"/>
                </a:moveTo>
                <a:lnTo>
                  <a:pt x="0" y="0"/>
                </a:lnTo>
              </a:path>
            </a:pathLst>
          </a:custGeom>
          <a:ln w="12700">
            <a:solidFill>
              <a:srgbClr val="CC0000"/>
            </a:solidFill>
          </a:ln>
        </p:spPr>
        <p:txBody>
          <a:bodyPr wrap="square" lIns="0" tIns="0" rIns="0" bIns="0" rtlCol="0"/>
          <a:lstStyle/>
          <a:p>
            <a:endParaRPr/>
          </a:p>
        </p:txBody>
      </p:sp>
      <p:sp>
        <p:nvSpPr>
          <p:cNvPr id="169" name="object 169"/>
          <p:cNvSpPr txBox="1"/>
          <p:nvPr/>
        </p:nvSpPr>
        <p:spPr>
          <a:xfrm>
            <a:off x="451815" y="4264088"/>
            <a:ext cx="8042275" cy="2193290"/>
          </a:xfrm>
          <a:prstGeom prst="rect">
            <a:avLst/>
          </a:prstGeom>
        </p:spPr>
        <p:txBody>
          <a:bodyPr vert="horz" wrap="square" lIns="0" tIns="0" rIns="0" bIns="0" rtlCol="0">
            <a:spAutoFit/>
          </a:bodyPr>
          <a:lstStyle/>
          <a:p>
            <a:pPr marL="355600" indent="-342900">
              <a:lnSpc>
                <a:spcPct val="100000"/>
              </a:lnSpc>
              <a:buClr>
                <a:srgbClr val="000099"/>
              </a:buClr>
              <a:buSzPct val="75000"/>
              <a:buFont typeface="Wingdings"/>
              <a:buChar char=""/>
              <a:tabLst>
                <a:tab pos="355600" algn="l"/>
              </a:tabLst>
            </a:pPr>
            <a:r>
              <a:rPr sz="2400" b="1" dirty="0">
                <a:solidFill>
                  <a:srgbClr val="FF0000"/>
                </a:solidFill>
                <a:latin typeface="Arial"/>
                <a:cs typeface="Arial"/>
              </a:rPr>
              <a:t>HF</a:t>
            </a:r>
            <a:r>
              <a:rPr sz="2400" b="1" spc="-10" dirty="0">
                <a:solidFill>
                  <a:srgbClr val="FF0000"/>
                </a:solidFill>
                <a:latin typeface="Arial"/>
                <a:cs typeface="Arial"/>
              </a:rPr>
              <a:t>C</a:t>
            </a:r>
            <a:r>
              <a:rPr sz="2400" b="1" dirty="0">
                <a:solidFill>
                  <a:srgbClr val="000099"/>
                </a:solidFill>
                <a:latin typeface="Arial"/>
                <a:cs typeface="Arial"/>
              </a:rPr>
              <a:t>:</a:t>
            </a:r>
            <a:r>
              <a:rPr sz="2400" b="1" dirty="0">
                <a:solidFill>
                  <a:srgbClr val="000099"/>
                </a:solidFill>
                <a:latin typeface="宋体"/>
                <a:cs typeface="宋体"/>
              </a:rPr>
              <a:t>混合光纤同轴电缆</a:t>
            </a:r>
            <a:r>
              <a:rPr sz="2400" b="1" spc="-10" dirty="0">
                <a:solidFill>
                  <a:srgbClr val="000099"/>
                </a:solidFill>
                <a:latin typeface="宋体"/>
                <a:cs typeface="宋体"/>
              </a:rPr>
              <a:t>（</a:t>
            </a:r>
            <a:r>
              <a:rPr sz="2400" b="1" spc="-515" dirty="0">
                <a:solidFill>
                  <a:srgbClr val="000099"/>
                </a:solidFill>
                <a:latin typeface="宋体"/>
                <a:cs typeface="宋体"/>
              </a:rPr>
              <a:t> </a:t>
            </a:r>
            <a:r>
              <a:rPr sz="2400" b="1" dirty="0">
                <a:solidFill>
                  <a:srgbClr val="000099"/>
                </a:solidFill>
                <a:latin typeface="Arial"/>
                <a:cs typeface="Arial"/>
              </a:rPr>
              <a:t>h</a:t>
            </a:r>
            <a:r>
              <a:rPr sz="2400" b="1" spc="-30" dirty="0">
                <a:solidFill>
                  <a:srgbClr val="000099"/>
                </a:solidFill>
                <a:latin typeface="Arial"/>
                <a:cs typeface="Arial"/>
              </a:rPr>
              <a:t>y</a:t>
            </a:r>
            <a:r>
              <a:rPr sz="2400" b="1" dirty="0">
                <a:solidFill>
                  <a:srgbClr val="000099"/>
                </a:solidFill>
                <a:latin typeface="Arial"/>
                <a:cs typeface="Arial"/>
              </a:rPr>
              <a:t>brid f</a:t>
            </a:r>
            <a:r>
              <a:rPr sz="2400" b="1" spc="5" dirty="0">
                <a:solidFill>
                  <a:srgbClr val="000099"/>
                </a:solidFill>
                <a:latin typeface="Arial"/>
                <a:cs typeface="Arial"/>
              </a:rPr>
              <a:t>i</a:t>
            </a:r>
            <a:r>
              <a:rPr sz="2400" b="1" dirty="0">
                <a:solidFill>
                  <a:srgbClr val="000099"/>
                </a:solidFill>
                <a:latin typeface="Arial"/>
                <a:cs typeface="Arial"/>
              </a:rPr>
              <a:t>ber</a:t>
            </a:r>
            <a:r>
              <a:rPr sz="2400" b="1" spc="-5" dirty="0">
                <a:solidFill>
                  <a:srgbClr val="000099"/>
                </a:solidFill>
                <a:latin typeface="Arial"/>
                <a:cs typeface="Arial"/>
              </a:rPr>
              <a:t> coax</a:t>
            </a:r>
            <a:r>
              <a:rPr sz="2400" b="1" spc="-10" dirty="0">
                <a:solidFill>
                  <a:srgbClr val="000099"/>
                </a:solidFill>
                <a:latin typeface="宋体"/>
                <a:cs typeface="宋体"/>
              </a:rPr>
              <a:t>）</a:t>
            </a:r>
            <a:endParaRPr sz="2400">
              <a:latin typeface="宋体"/>
              <a:cs typeface="宋体"/>
            </a:endParaRPr>
          </a:p>
          <a:p>
            <a:pPr marL="469900">
              <a:lnSpc>
                <a:spcPts val="2665"/>
              </a:lnSpc>
              <a:spcBef>
                <a:spcPts val="140"/>
              </a:spcBef>
              <a:tabLst>
                <a:tab pos="756285" algn="l"/>
              </a:tabLst>
            </a:pPr>
            <a:r>
              <a:rPr sz="2400" dirty="0">
                <a:solidFill>
                  <a:srgbClr val="000099"/>
                </a:solidFill>
                <a:latin typeface="Wingdings"/>
                <a:cs typeface="Wingdings"/>
              </a:rPr>
              <a:t></a:t>
            </a:r>
            <a:r>
              <a:rPr sz="2400" dirty="0">
                <a:solidFill>
                  <a:srgbClr val="000099"/>
                </a:solidFill>
                <a:latin typeface="Times New Roman"/>
                <a:cs typeface="Times New Roman"/>
              </a:rPr>
              <a:t>	</a:t>
            </a:r>
            <a:r>
              <a:rPr sz="2400" b="1" dirty="0">
                <a:solidFill>
                  <a:srgbClr val="163793"/>
                </a:solidFill>
                <a:latin typeface="宋体"/>
                <a:cs typeface="宋体"/>
              </a:rPr>
              <a:t>非对称</a:t>
            </a:r>
            <a:r>
              <a:rPr sz="2400" b="1" dirty="0">
                <a:solidFill>
                  <a:srgbClr val="163793"/>
                </a:solidFill>
                <a:latin typeface="Arial"/>
                <a:cs typeface="Arial"/>
              </a:rPr>
              <a:t>:</a:t>
            </a:r>
            <a:r>
              <a:rPr sz="2400" b="1" spc="-5" dirty="0">
                <a:solidFill>
                  <a:srgbClr val="163793"/>
                </a:solidFill>
                <a:latin typeface="Arial"/>
                <a:cs typeface="Arial"/>
              </a:rPr>
              <a:t> </a:t>
            </a:r>
            <a:r>
              <a:rPr sz="2400" b="1" dirty="0">
                <a:solidFill>
                  <a:srgbClr val="163793"/>
                </a:solidFill>
                <a:latin typeface="宋体"/>
                <a:cs typeface="宋体"/>
              </a:rPr>
              <a:t>下行高达</a:t>
            </a:r>
            <a:r>
              <a:rPr sz="2400" b="1" dirty="0">
                <a:solidFill>
                  <a:srgbClr val="163793"/>
                </a:solidFill>
                <a:latin typeface="Arial"/>
                <a:cs typeface="Arial"/>
              </a:rPr>
              <a:t>30Mbp</a:t>
            </a:r>
            <a:r>
              <a:rPr sz="2400" b="1" spc="-5" dirty="0">
                <a:solidFill>
                  <a:srgbClr val="163793"/>
                </a:solidFill>
                <a:latin typeface="Arial"/>
                <a:cs typeface="Arial"/>
              </a:rPr>
              <a:t>s</a:t>
            </a:r>
            <a:r>
              <a:rPr sz="2400" b="1" dirty="0">
                <a:solidFill>
                  <a:srgbClr val="163793"/>
                </a:solidFill>
                <a:latin typeface="宋体"/>
                <a:cs typeface="宋体"/>
              </a:rPr>
              <a:t>传输速率，上行为</a:t>
            </a:r>
            <a:r>
              <a:rPr sz="2400" b="1" dirty="0">
                <a:solidFill>
                  <a:srgbClr val="163793"/>
                </a:solidFill>
                <a:latin typeface="Arial"/>
                <a:cs typeface="Arial"/>
              </a:rPr>
              <a:t>2</a:t>
            </a:r>
            <a:r>
              <a:rPr sz="2400" b="1" spc="10" dirty="0">
                <a:solidFill>
                  <a:srgbClr val="163793"/>
                </a:solidFill>
                <a:latin typeface="Arial"/>
                <a:cs typeface="Arial"/>
              </a:rPr>
              <a:t> </a:t>
            </a:r>
            <a:r>
              <a:rPr sz="2400" b="1" dirty="0">
                <a:solidFill>
                  <a:srgbClr val="163793"/>
                </a:solidFill>
                <a:latin typeface="Arial"/>
                <a:cs typeface="Arial"/>
              </a:rPr>
              <a:t>Mbps</a:t>
            </a:r>
            <a:r>
              <a:rPr sz="2400" b="1" spc="-10" dirty="0">
                <a:solidFill>
                  <a:srgbClr val="163793"/>
                </a:solidFill>
                <a:latin typeface="宋体"/>
                <a:cs typeface="宋体"/>
              </a:rPr>
              <a:t>传</a:t>
            </a:r>
            <a:endParaRPr sz="2400">
              <a:latin typeface="宋体"/>
              <a:cs typeface="宋体"/>
            </a:endParaRPr>
          </a:p>
          <a:p>
            <a:pPr marL="756285">
              <a:lnSpc>
                <a:spcPts val="2665"/>
              </a:lnSpc>
            </a:pPr>
            <a:r>
              <a:rPr sz="2400" b="1" spc="-5" dirty="0">
                <a:solidFill>
                  <a:srgbClr val="163793"/>
                </a:solidFill>
                <a:latin typeface="宋体"/>
                <a:cs typeface="宋体"/>
              </a:rPr>
              <a:t>输速率</a:t>
            </a:r>
            <a:endParaRPr sz="2400">
              <a:latin typeface="宋体"/>
              <a:cs typeface="宋体"/>
            </a:endParaRPr>
          </a:p>
          <a:p>
            <a:pPr marL="12700">
              <a:lnSpc>
                <a:spcPct val="100000"/>
              </a:lnSpc>
              <a:spcBef>
                <a:spcPts val="140"/>
              </a:spcBef>
              <a:tabLst>
                <a:tab pos="354965" algn="l"/>
              </a:tabLst>
            </a:pPr>
            <a:r>
              <a:rPr sz="1800" dirty="0">
                <a:solidFill>
                  <a:srgbClr val="000099"/>
                </a:solidFill>
                <a:latin typeface="Wingdings"/>
                <a:cs typeface="Wingdings"/>
              </a:rPr>
              <a:t></a:t>
            </a:r>
            <a:r>
              <a:rPr sz="1800" dirty="0">
                <a:solidFill>
                  <a:srgbClr val="000099"/>
                </a:solidFill>
                <a:latin typeface="Times New Roman"/>
                <a:cs typeface="Times New Roman"/>
              </a:rPr>
              <a:t>	</a:t>
            </a:r>
            <a:r>
              <a:rPr sz="2400" b="1" dirty="0">
                <a:solidFill>
                  <a:srgbClr val="000099"/>
                </a:solidFill>
                <a:latin typeface="宋体"/>
                <a:cs typeface="宋体"/>
              </a:rPr>
              <a:t>各家庭（设备）通过电缆网</a:t>
            </a:r>
            <a:r>
              <a:rPr sz="2400" b="1" spc="0" dirty="0">
                <a:solidFill>
                  <a:srgbClr val="000099"/>
                </a:solidFill>
                <a:latin typeface="宋体"/>
                <a:cs typeface="宋体"/>
              </a:rPr>
              <a:t>络</a:t>
            </a:r>
            <a:r>
              <a:rPr sz="2400" b="1" dirty="0">
                <a:solidFill>
                  <a:srgbClr val="000099"/>
                </a:solidFill>
                <a:latin typeface="Arial"/>
                <a:cs typeface="Arial"/>
              </a:rPr>
              <a:t>→</a:t>
            </a:r>
            <a:r>
              <a:rPr sz="2400" b="1" dirty="0">
                <a:solidFill>
                  <a:srgbClr val="000099"/>
                </a:solidFill>
                <a:latin typeface="宋体"/>
                <a:cs typeface="宋体"/>
              </a:rPr>
              <a:t>光纤接入</a:t>
            </a:r>
            <a:r>
              <a:rPr sz="2400" b="1" dirty="0">
                <a:solidFill>
                  <a:srgbClr val="000099"/>
                </a:solidFill>
                <a:latin typeface="Arial"/>
                <a:cs typeface="Arial"/>
              </a:rPr>
              <a:t>IS</a:t>
            </a:r>
            <a:r>
              <a:rPr sz="2400" b="1" spc="-5" dirty="0">
                <a:solidFill>
                  <a:srgbClr val="000099"/>
                </a:solidFill>
                <a:latin typeface="Arial"/>
                <a:cs typeface="Arial"/>
              </a:rPr>
              <a:t>P</a:t>
            </a:r>
            <a:r>
              <a:rPr sz="2400" b="1" dirty="0">
                <a:solidFill>
                  <a:srgbClr val="000099"/>
                </a:solidFill>
                <a:latin typeface="宋体"/>
                <a:cs typeface="宋体"/>
              </a:rPr>
              <a:t>路由器</a:t>
            </a:r>
            <a:endParaRPr sz="2400">
              <a:latin typeface="宋体"/>
              <a:cs typeface="宋体"/>
            </a:endParaRPr>
          </a:p>
          <a:p>
            <a:pPr marL="469900">
              <a:lnSpc>
                <a:spcPct val="100000"/>
              </a:lnSpc>
              <a:spcBef>
                <a:spcPts val="145"/>
              </a:spcBef>
              <a:tabLst>
                <a:tab pos="756285" algn="l"/>
              </a:tabLst>
            </a:pPr>
            <a:r>
              <a:rPr sz="2400" dirty="0">
                <a:solidFill>
                  <a:srgbClr val="000099"/>
                </a:solidFill>
                <a:latin typeface="Wingdings"/>
                <a:cs typeface="Wingdings"/>
              </a:rPr>
              <a:t></a:t>
            </a:r>
            <a:r>
              <a:rPr sz="2400" dirty="0">
                <a:solidFill>
                  <a:srgbClr val="000099"/>
                </a:solidFill>
                <a:latin typeface="Times New Roman"/>
                <a:cs typeface="Times New Roman"/>
              </a:rPr>
              <a:t>	</a:t>
            </a:r>
            <a:r>
              <a:rPr sz="2400" b="1" dirty="0">
                <a:solidFill>
                  <a:srgbClr val="163793"/>
                </a:solidFill>
                <a:latin typeface="宋体"/>
                <a:cs typeface="宋体"/>
              </a:rPr>
              <a:t>各家庭</a:t>
            </a:r>
            <a:r>
              <a:rPr sz="2400" b="1" dirty="0">
                <a:solidFill>
                  <a:srgbClr val="FF0000"/>
                </a:solidFill>
                <a:latin typeface="宋体"/>
                <a:cs typeface="宋体"/>
              </a:rPr>
              <a:t>共享</a:t>
            </a:r>
            <a:r>
              <a:rPr sz="2400" b="1" dirty="0">
                <a:solidFill>
                  <a:srgbClr val="163793"/>
                </a:solidFill>
                <a:latin typeface="宋体"/>
                <a:cs typeface="宋体"/>
              </a:rPr>
              <a:t>家庭至电缆头端</a:t>
            </a:r>
            <a:r>
              <a:rPr sz="2400" b="1" spc="0" dirty="0">
                <a:solidFill>
                  <a:srgbClr val="163793"/>
                </a:solidFill>
                <a:latin typeface="宋体"/>
                <a:cs typeface="宋体"/>
              </a:rPr>
              <a:t>的</a:t>
            </a:r>
            <a:r>
              <a:rPr sz="2400" b="1" dirty="0">
                <a:solidFill>
                  <a:srgbClr val="FF0000"/>
                </a:solidFill>
                <a:latin typeface="宋体"/>
                <a:cs typeface="宋体"/>
              </a:rPr>
              <a:t>接入网络</a:t>
            </a:r>
            <a:endParaRPr sz="2400">
              <a:latin typeface="宋体"/>
              <a:cs typeface="宋体"/>
            </a:endParaRPr>
          </a:p>
          <a:p>
            <a:pPr marL="469900">
              <a:lnSpc>
                <a:spcPct val="100000"/>
              </a:lnSpc>
              <a:spcBef>
                <a:spcPts val="140"/>
              </a:spcBef>
              <a:tabLst>
                <a:tab pos="756285" algn="l"/>
              </a:tabLst>
            </a:pPr>
            <a:r>
              <a:rPr sz="2400" dirty="0">
                <a:solidFill>
                  <a:srgbClr val="000099"/>
                </a:solidFill>
                <a:latin typeface="Wingdings"/>
                <a:cs typeface="Wingdings"/>
              </a:rPr>
              <a:t></a:t>
            </a:r>
            <a:r>
              <a:rPr sz="2400" dirty="0">
                <a:solidFill>
                  <a:srgbClr val="000099"/>
                </a:solidFill>
                <a:latin typeface="Times New Roman"/>
                <a:cs typeface="Times New Roman"/>
              </a:rPr>
              <a:t>	</a:t>
            </a:r>
            <a:r>
              <a:rPr sz="2400" b="1" dirty="0">
                <a:solidFill>
                  <a:srgbClr val="163793"/>
                </a:solidFill>
                <a:latin typeface="宋体"/>
                <a:cs typeface="宋体"/>
              </a:rPr>
              <a:t>不同于</a:t>
            </a:r>
            <a:r>
              <a:rPr sz="2400" b="1" spc="-5" dirty="0">
                <a:solidFill>
                  <a:srgbClr val="163793"/>
                </a:solidFill>
                <a:latin typeface="Arial"/>
                <a:cs typeface="Arial"/>
              </a:rPr>
              <a:t>DSL</a:t>
            </a:r>
            <a:r>
              <a:rPr sz="2400" b="1" dirty="0">
                <a:solidFill>
                  <a:srgbClr val="163793"/>
                </a:solidFill>
                <a:latin typeface="宋体"/>
                <a:cs typeface="宋体"/>
              </a:rPr>
              <a:t>的</a:t>
            </a:r>
            <a:r>
              <a:rPr sz="2400" b="1" dirty="0">
                <a:solidFill>
                  <a:srgbClr val="FF0000"/>
                </a:solidFill>
                <a:latin typeface="宋体"/>
                <a:cs typeface="宋体"/>
              </a:rPr>
              <a:t>独占</a:t>
            </a:r>
            <a:r>
              <a:rPr sz="2400" b="1" dirty="0">
                <a:solidFill>
                  <a:srgbClr val="163793"/>
                </a:solidFill>
                <a:latin typeface="宋体"/>
                <a:cs typeface="宋体"/>
              </a:rPr>
              <a:t>至中心局的接入</a:t>
            </a:r>
            <a:endParaRPr sz="2400">
              <a:latin typeface="宋体"/>
              <a:cs typeface="宋体"/>
            </a:endParaRPr>
          </a:p>
        </p:txBody>
      </p:sp>
      <p:sp>
        <p:nvSpPr>
          <p:cNvPr id="170" name="object 170"/>
          <p:cNvSpPr/>
          <p:nvPr/>
        </p:nvSpPr>
        <p:spPr>
          <a:xfrm>
            <a:off x="560387" y="1928748"/>
            <a:ext cx="609600" cy="609600"/>
          </a:xfrm>
          <a:prstGeom prst="rect">
            <a:avLst/>
          </a:prstGeom>
          <a:blipFill>
            <a:blip r:embed="rId19" cstate="print"/>
            <a:stretch>
              <a:fillRect/>
            </a:stretch>
          </a:blipFill>
        </p:spPr>
        <p:txBody>
          <a:bodyPr wrap="square" lIns="0" tIns="0" rIns="0" bIns="0" rtlCol="0"/>
          <a:lstStyle/>
          <a:p>
            <a:endParaRPr/>
          </a:p>
        </p:txBody>
      </p:sp>
      <p:sp>
        <p:nvSpPr>
          <p:cNvPr id="171" name="object 171"/>
          <p:cNvSpPr txBox="1"/>
          <p:nvPr/>
        </p:nvSpPr>
        <p:spPr>
          <a:xfrm>
            <a:off x="4410202" y="1260911"/>
            <a:ext cx="2132330" cy="694690"/>
          </a:xfrm>
          <a:prstGeom prst="rect">
            <a:avLst/>
          </a:prstGeom>
        </p:spPr>
        <p:txBody>
          <a:bodyPr vert="horz" wrap="square" lIns="0" tIns="0" rIns="0" bIns="0" rtlCol="0">
            <a:spAutoFit/>
          </a:bodyPr>
          <a:lstStyle/>
          <a:p>
            <a:pPr marL="1302385">
              <a:lnSpc>
                <a:spcPct val="100000"/>
              </a:lnSpc>
            </a:pPr>
            <a:r>
              <a:rPr sz="1600" b="1" spc="-5" dirty="0">
                <a:solidFill>
                  <a:srgbClr val="163793"/>
                </a:solidFill>
                <a:latin typeface="宋体"/>
                <a:cs typeface="宋体"/>
              </a:rPr>
              <a:t>电缆头端</a:t>
            </a:r>
            <a:endParaRPr sz="1600">
              <a:latin typeface="宋体"/>
              <a:cs typeface="宋体"/>
            </a:endParaRPr>
          </a:p>
          <a:p>
            <a:pPr marL="12700">
              <a:lnSpc>
                <a:spcPct val="100000"/>
              </a:lnSpc>
              <a:spcBef>
                <a:spcPts val="720"/>
              </a:spcBef>
            </a:pPr>
            <a:r>
              <a:rPr sz="2400" b="1" dirty="0">
                <a:solidFill>
                  <a:srgbClr val="959595"/>
                </a:solidFill>
                <a:latin typeface="Arial"/>
                <a:cs typeface="Arial"/>
              </a:rPr>
              <a:t>…</a:t>
            </a:r>
            <a:endParaRPr sz="2400">
              <a:latin typeface="Arial"/>
              <a:cs typeface="Arial"/>
            </a:endParaRPr>
          </a:p>
        </p:txBody>
      </p:sp>
      <p:sp>
        <p:nvSpPr>
          <p:cNvPr id="172" name="object 172"/>
          <p:cNvSpPr txBox="1"/>
          <p:nvPr/>
        </p:nvSpPr>
        <p:spPr>
          <a:xfrm>
            <a:off x="5791580" y="2517233"/>
            <a:ext cx="600075"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Arial"/>
                <a:cs typeface="Arial"/>
              </a:rPr>
              <a:t>CMTS</a:t>
            </a:r>
            <a:endParaRPr sz="1600">
              <a:latin typeface="Arial"/>
              <a:cs typeface="Arial"/>
            </a:endParaRPr>
          </a:p>
        </p:txBody>
      </p:sp>
      <p:sp>
        <p:nvSpPr>
          <p:cNvPr id="173" name="object 173"/>
          <p:cNvSpPr txBox="1"/>
          <p:nvPr/>
        </p:nvSpPr>
        <p:spPr>
          <a:xfrm>
            <a:off x="7425943" y="2368837"/>
            <a:ext cx="1455420" cy="446405"/>
          </a:xfrm>
          <a:prstGeom prst="rect">
            <a:avLst/>
          </a:prstGeom>
        </p:spPr>
        <p:txBody>
          <a:bodyPr vert="horz" wrap="square" lIns="0" tIns="0" rIns="0" bIns="0" rtlCol="0">
            <a:spAutoFit/>
          </a:bodyPr>
          <a:lstStyle/>
          <a:p>
            <a:pPr marL="318770" marR="5080" indent="-306705">
              <a:lnSpc>
                <a:spcPts val="1630"/>
              </a:lnSpc>
            </a:pPr>
            <a:r>
              <a:rPr sz="1650" b="1" i="1" spc="-50" dirty="0">
                <a:solidFill>
                  <a:srgbClr val="163793"/>
                </a:solidFill>
                <a:latin typeface="宋体"/>
                <a:cs typeface="宋体"/>
              </a:rPr>
              <a:t>电缆调制解调器 端接系统</a:t>
            </a:r>
            <a:endParaRPr sz="1650">
              <a:latin typeface="宋体"/>
              <a:cs typeface="宋体"/>
            </a:endParaRPr>
          </a:p>
        </p:txBody>
      </p:sp>
      <p:sp>
        <p:nvSpPr>
          <p:cNvPr id="174" name="object 174"/>
          <p:cNvSpPr txBox="1">
            <a:spLocks noGrp="1"/>
          </p:cNvSpPr>
          <p:nvPr>
            <p:ph type="title"/>
          </p:nvPr>
        </p:nvSpPr>
        <p:spPr>
          <a:prstGeom prst="rect">
            <a:avLst/>
          </a:prstGeom>
        </p:spPr>
        <p:txBody>
          <a:bodyPr vert="horz" wrap="square" lIns="0" tIns="0" rIns="0" bIns="0" rtlCol="0">
            <a:spAutoFit/>
          </a:bodyPr>
          <a:lstStyle/>
          <a:p>
            <a:pPr marL="1411605">
              <a:lnSpc>
                <a:spcPct val="100000"/>
              </a:lnSpc>
            </a:pPr>
            <a:r>
              <a:rPr spc="-5" dirty="0"/>
              <a:t>接入网络</a:t>
            </a:r>
            <a:r>
              <a:rPr dirty="0">
                <a:latin typeface="Arial"/>
                <a:cs typeface="Arial"/>
              </a:rPr>
              <a:t>:</a:t>
            </a:r>
            <a:r>
              <a:rPr spc="5" dirty="0">
                <a:latin typeface="Arial"/>
                <a:cs typeface="Arial"/>
              </a:rPr>
              <a:t> </a:t>
            </a:r>
            <a:r>
              <a:rPr spc="-5" dirty="0"/>
              <a:t>电缆网络</a:t>
            </a:r>
          </a:p>
        </p:txBody>
      </p:sp>
      <p:sp>
        <p:nvSpPr>
          <p:cNvPr id="175" name="object 175"/>
          <p:cNvSpPr/>
          <p:nvPr/>
        </p:nvSpPr>
        <p:spPr>
          <a:xfrm>
            <a:off x="820140" y="1987295"/>
            <a:ext cx="296405" cy="279145"/>
          </a:xfrm>
          <a:prstGeom prst="rect">
            <a:avLst/>
          </a:prstGeom>
          <a:blipFill>
            <a:blip r:embed="rId20" cstate="print"/>
            <a:stretch>
              <a:fillRect/>
            </a:stretch>
          </a:blipFill>
        </p:spPr>
        <p:txBody>
          <a:bodyPr wrap="square" lIns="0" tIns="0" rIns="0" bIns="0" rtlCol="0"/>
          <a:lstStyle/>
          <a:p>
            <a:endParaRPr/>
          </a:p>
        </p:txBody>
      </p:sp>
      <p:sp>
        <p:nvSpPr>
          <p:cNvPr id="176" name="object 176"/>
          <p:cNvSpPr txBox="1"/>
          <p:nvPr/>
        </p:nvSpPr>
        <p:spPr>
          <a:xfrm>
            <a:off x="1316227" y="2365684"/>
            <a:ext cx="385445" cy="20383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电缆</a:t>
            </a:r>
            <a:endParaRPr sz="1400">
              <a:latin typeface="宋体"/>
              <a:cs typeface="宋体"/>
            </a:endParaRPr>
          </a:p>
        </p:txBody>
      </p:sp>
      <p:sp>
        <p:nvSpPr>
          <p:cNvPr id="181" name="object 181"/>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82" name="object 182"/>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35</a:t>
            </a:fld>
            <a:endParaRPr dirty="0"/>
          </a:p>
        </p:txBody>
      </p:sp>
      <p:sp>
        <p:nvSpPr>
          <p:cNvPr id="177" name="object 177"/>
          <p:cNvSpPr txBox="1"/>
          <p:nvPr/>
        </p:nvSpPr>
        <p:spPr>
          <a:xfrm>
            <a:off x="1049527" y="2536372"/>
            <a:ext cx="920115" cy="20383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调制</a:t>
            </a:r>
            <a:r>
              <a:rPr sz="1400" b="1" spc="-5" dirty="0">
                <a:solidFill>
                  <a:srgbClr val="163793"/>
                </a:solidFill>
                <a:latin typeface="宋体"/>
                <a:cs typeface="宋体"/>
              </a:rPr>
              <a:t>解调器</a:t>
            </a:r>
            <a:endParaRPr sz="1400">
              <a:latin typeface="宋体"/>
              <a:cs typeface="宋体"/>
            </a:endParaRPr>
          </a:p>
        </p:txBody>
      </p:sp>
      <p:sp>
        <p:nvSpPr>
          <p:cNvPr id="178" name="object 178"/>
          <p:cNvSpPr txBox="1"/>
          <p:nvPr/>
        </p:nvSpPr>
        <p:spPr>
          <a:xfrm>
            <a:off x="749300" y="2707060"/>
            <a:ext cx="1516380" cy="21272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a:t>
            </a:r>
            <a:r>
              <a:rPr sz="1400" b="1" dirty="0">
                <a:solidFill>
                  <a:srgbClr val="163793"/>
                </a:solidFill>
                <a:latin typeface="Arial"/>
                <a:cs typeface="Arial"/>
              </a:rPr>
              <a:t>ca</a:t>
            </a:r>
            <a:r>
              <a:rPr sz="1400" b="1" spc="-10" dirty="0">
                <a:solidFill>
                  <a:srgbClr val="163793"/>
                </a:solidFill>
                <a:latin typeface="Arial"/>
                <a:cs typeface="Arial"/>
              </a:rPr>
              <a:t>b</a:t>
            </a:r>
            <a:r>
              <a:rPr sz="1400" b="1" dirty="0">
                <a:solidFill>
                  <a:srgbClr val="163793"/>
                </a:solidFill>
                <a:latin typeface="Arial"/>
                <a:cs typeface="Arial"/>
              </a:rPr>
              <a:t>le</a:t>
            </a:r>
            <a:r>
              <a:rPr sz="1400" b="1" spc="-45" dirty="0">
                <a:solidFill>
                  <a:srgbClr val="163793"/>
                </a:solidFill>
                <a:latin typeface="Arial"/>
                <a:cs typeface="Arial"/>
              </a:rPr>
              <a:t> </a:t>
            </a:r>
            <a:r>
              <a:rPr sz="1400" b="1" dirty="0">
                <a:solidFill>
                  <a:srgbClr val="163793"/>
                </a:solidFill>
                <a:latin typeface="Arial"/>
                <a:cs typeface="Arial"/>
              </a:rPr>
              <a:t>m</a:t>
            </a:r>
            <a:r>
              <a:rPr sz="1400" b="1" spc="-10" dirty="0">
                <a:solidFill>
                  <a:srgbClr val="163793"/>
                </a:solidFill>
                <a:latin typeface="Arial"/>
                <a:cs typeface="Arial"/>
              </a:rPr>
              <a:t>od</a:t>
            </a:r>
            <a:r>
              <a:rPr sz="1400" b="1" dirty="0">
                <a:solidFill>
                  <a:srgbClr val="163793"/>
                </a:solidFill>
                <a:latin typeface="Arial"/>
                <a:cs typeface="Arial"/>
              </a:rPr>
              <a:t>em</a:t>
            </a:r>
            <a:r>
              <a:rPr sz="1400" b="1" spc="-5" dirty="0">
                <a:solidFill>
                  <a:srgbClr val="163793"/>
                </a:solidFill>
                <a:latin typeface="宋体"/>
                <a:cs typeface="宋体"/>
              </a:rPr>
              <a:t>）</a:t>
            </a:r>
            <a:endParaRPr sz="1400">
              <a:latin typeface="宋体"/>
              <a:cs typeface="宋体"/>
            </a:endParaRPr>
          </a:p>
        </p:txBody>
      </p:sp>
      <p:sp>
        <p:nvSpPr>
          <p:cNvPr id="179" name="object 179"/>
          <p:cNvSpPr txBox="1"/>
          <p:nvPr/>
        </p:nvSpPr>
        <p:spPr>
          <a:xfrm>
            <a:off x="1858517" y="2306883"/>
            <a:ext cx="565150" cy="20383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分离器</a:t>
            </a:r>
            <a:endParaRPr sz="1400">
              <a:latin typeface="宋体"/>
              <a:cs typeface="宋体"/>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94460">
              <a:lnSpc>
                <a:spcPts val="4205"/>
              </a:lnSpc>
            </a:pPr>
            <a:r>
              <a:rPr spc="-5" dirty="0"/>
              <a:t>典型家庭网络的接入</a:t>
            </a:r>
          </a:p>
        </p:txBody>
      </p:sp>
      <p:sp>
        <p:nvSpPr>
          <p:cNvPr id="3" name="object 3"/>
          <p:cNvSpPr/>
          <p:nvPr/>
        </p:nvSpPr>
        <p:spPr>
          <a:xfrm>
            <a:off x="754062" y="1158875"/>
            <a:ext cx="5650230" cy="768350"/>
          </a:xfrm>
          <a:custGeom>
            <a:avLst/>
            <a:gdLst/>
            <a:ahLst/>
            <a:cxnLst/>
            <a:rect l="l" t="t" r="r" b="b"/>
            <a:pathLst>
              <a:path w="5650230" h="768350">
                <a:moveTo>
                  <a:pt x="2824924" y="0"/>
                </a:moveTo>
                <a:lnTo>
                  <a:pt x="0" y="768350"/>
                </a:lnTo>
                <a:lnTo>
                  <a:pt x="5649912" y="768350"/>
                </a:lnTo>
                <a:lnTo>
                  <a:pt x="2824924" y="0"/>
                </a:lnTo>
                <a:close/>
              </a:path>
            </a:pathLst>
          </a:custGeom>
          <a:solidFill>
            <a:srgbClr val="DDDDDD"/>
          </a:solidFill>
        </p:spPr>
        <p:txBody>
          <a:bodyPr wrap="square" lIns="0" tIns="0" rIns="0" bIns="0" rtlCol="0"/>
          <a:lstStyle/>
          <a:p>
            <a:endParaRPr/>
          </a:p>
        </p:txBody>
      </p:sp>
      <p:sp>
        <p:nvSpPr>
          <p:cNvPr id="4" name="object 4"/>
          <p:cNvSpPr/>
          <p:nvPr/>
        </p:nvSpPr>
        <p:spPr>
          <a:xfrm>
            <a:off x="1189037" y="1913001"/>
            <a:ext cx="4781550" cy="2662555"/>
          </a:xfrm>
          <a:custGeom>
            <a:avLst/>
            <a:gdLst/>
            <a:ahLst/>
            <a:cxnLst/>
            <a:rect l="l" t="t" r="r" b="b"/>
            <a:pathLst>
              <a:path w="4781550" h="2662554">
                <a:moveTo>
                  <a:pt x="0" y="2662174"/>
                </a:moveTo>
                <a:lnTo>
                  <a:pt x="4781550" y="2662174"/>
                </a:lnTo>
                <a:lnTo>
                  <a:pt x="4781550" y="0"/>
                </a:lnTo>
                <a:lnTo>
                  <a:pt x="0" y="0"/>
                </a:lnTo>
                <a:lnTo>
                  <a:pt x="0" y="2662174"/>
                </a:lnTo>
                <a:close/>
              </a:path>
            </a:pathLst>
          </a:custGeom>
          <a:solidFill>
            <a:srgbClr val="DDDDDD"/>
          </a:solidFill>
        </p:spPr>
        <p:txBody>
          <a:bodyPr wrap="square" lIns="0" tIns="0" rIns="0" bIns="0" rtlCol="0"/>
          <a:lstStyle/>
          <a:p>
            <a:endParaRPr/>
          </a:p>
        </p:txBody>
      </p:sp>
      <p:sp>
        <p:nvSpPr>
          <p:cNvPr id="5" name="object 5"/>
          <p:cNvSpPr/>
          <p:nvPr/>
        </p:nvSpPr>
        <p:spPr>
          <a:xfrm>
            <a:off x="4746244" y="3374440"/>
            <a:ext cx="1018540" cy="240665"/>
          </a:xfrm>
          <a:custGeom>
            <a:avLst/>
            <a:gdLst/>
            <a:ahLst/>
            <a:cxnLst/>
            <a:rect l="l" t="t" r="r" b="b"/>
            <a:pathLst>
              <a:path w="1018539" h="240664">
                <a:moveTo>
                  <a:pt x="0" y="240233"/>
                </a:moveTo>
                <a:lnTo>
                  <a:pt x="1018006" y="240233"/>
                </a:lnTo>
                <a:lnTo>
                  <a:pt x="1018006" y="0"/>
                </a:lnTo>
                <a:lnTo>
                  <a:pt x="0" y="0"/>
                </a:lnTo>
                <a:lnTo>
                  <a:pt x="0" y="240233"/>
                </a:lnTo>
                <a:close/>
              </a:path>
            </a:pathLst>
          </a:custGeom>
          <a:solidFill>
            <a:srgbClr val="FFFF99"/>
          </a:solidFill>
        </p:spPr>
        <p:txBody>
          <a:bodyPr wrap="square" lIns="0" tIns="0" rIns="0" bIns="0" rtlCol="0"/>
          <a:lstStyle/>
          <a:p>
            <a:endParaRPr/>
          </a:p>
        </p:txBody>
      </p:sp>
      <p:sp>
        <p:nvSpPr>
          <p:cNvPr id="6" name="object 6"/>
          <p:cNvSpPr/>
          <p:nvPr/>
        </p:nvSpPr>
        <p:spPr>
          <a:xfrm>
            <a:off x="4746244" y="3374440"/>
            <a:ext cx="1018540" cy="240665"/>
          </a:xfrm>
          <a:custGeom>
            <a:avLst/>
            <a:gdLst/>
            <a:ahLst/>
            <a:cxnLst/>
            <a:rect l="l" t="t" r="r" b="b"/>
            <a:pathLst>
              <a:path w="1018539" h="240664">
                <a:moveTo>
                  <a:pt x="0" y="240233"/>
                </a:moveTo>
                <a:lnTo>
                  <a:pt x="1018006" y="240233"/>
                </a:lnTo>
                <a:lnTo>
                  <a:pt x="1018006" y="0"/>
                </a:lnTo>
                <a:lnTo>
                  <a:pt x="0" y="0"/>
                </a:lnTo>
                <a:lnTo>
                  <a:pt x="0" y="240233"/>
                </a:lnTo>
                <a:close/>
              </a:path>
            </a:pathLst>
          </a:custGeom>
          <a:ln w="9525">
            <a:solidFill>
              <a:srgbClr val="163793"/>
            </a:solidFill>
          </a:ln>
        </p:spPr>
        <p:txBody>
          <a:bodyPr wrap="square" lIns="0" tIns="0" rIns="0" bIns="0" rtlCol="0"/>
          <a:lstStyle/>
          <a:p>
            <a:endParaRPr/>
          </a:p>
        </p:txBody>
      </p:sp>
      <p:sp>
        <p:nvSpPr>
          <p:cNvPr id="7" name="object 7"/>
          <p:cNvSpPr/>
          <p:nvPr/>
        </p:nvSpPr>
        <p:spPr>
          <a:xfrm>
            <a:off x="4828032" y="3448150"/>
            <a:ext cx="66675" cy="60960"/>
          </a:xfrm>
          <a:custGeom>
            <a:avLst/>
            <a:gdLst/>
            <a:ahLst/>
            <a:cxnLst/>
            <a:rect l="l" t="t" r="r" b="b"/>
            <a:pathLst>
              <a:path w="66675" h="60960">
                <a:moveTo>
                  <a:pt x="0" y="60859"/>
                </a:moveTo>
                <a:lnTo>
                  <a:pt x="66620" y="60859"/>
                </a:lnTo>
                <a:lnTo>
                  <a:pt x="66620" y="0"/>
                </a:lnTo>
                <a:lnTo>
                  <a:pt x="0" y="0"/>
                </a:lnTo>
                <a:lnTo>
                  <a:pt x="0" y="60859"/>
                </a:lnTo>
                <a:close/>
              </a:path>
            </a:pathLst>
          </a:custGeom>
          <a:solidFill>
            <a:srgbClr val="FF0000"/>
          </a:solidFill>
        </p:spPr>
        <p:txBody>
          <a:bodyPr wrap="square" lIns="0" tIns="0" rIns="0" bIns="0" rtlCol="0"/>
          <a:lstStyle/>
          <a:p>
            <a:endParaRPr/>
          </a:p>
        </p:txBody>
      </p:sp>
      <p:sp>
        <p:nvSpPr>
          <p:cNvPr id="8" name="object 8"/>
          <p:cNvSpPr/>
          <p:nvPr/>
        </p:nvSpPr>
        <p:spPr>
          <a:xfrm>
            <a:off x="4914519" y="3448150"/>
            <a:ext cx="66040" cy="60960"/>
          </a:xfrm>
          <a:custGeom>
            <a:avLst/>
            <a:gdLst/>
            <a:ahLst/>
            <a:cxnLst/>
            <a:rect l="l" t="t" r="r" b="b"/>
            <a:pathLst>
              <a:path w="66039" h="60960">
                <a:moveTo>
                  <a:pt x="0" y="60859"/>
                </a:moveTo>
                <a:lnTo>
                  <a:pt x="65451" y="60859"/>
                </a:lnTo>
                <a:lnTo>
                  <a:pt x="65451" y="0"/>
                </a:lnTo>
                <a:lnTo>
                  <a:pt x="0" y="0"/>
                </a:lnTo>
                <a:lnTo>
                  <a:pt x="0" y="60859"/>
                </a:lnTo>
                <a:close/>
              </a:path>
            </a:pathLst>
          </a:custGeom>
          <a:solidFill>
            <a:srgbClr val="33CC33"/>
          </a:solidFill>
        </p:spPr>
        <p:txBody>
          <a:bodyPr wrap="square" lIns="0" tIns="0" rIns="0" bIns="0" rtlCol="0"/>
          <a:lstStyle/>
          <a:p>
            <a:endParaRPr/>
          </a:p>
        </p:txBody>
      </p:sp>
      <p:sp>
        <p:nvSpPr>
          <p:cNvPr id="9" name="object 9"/>
          <p:cNvSpPr/>
          <p:nvPr/>
        </p:nvSpPr>
        <p:spPr>
          <a:xfrm>
            <a:off x="5001005" y="3446095"/>
            <a:ext cx="66040" cy="59055"/>
          </a:xfrm>
          <a:custGeom>
            <a:avLst/>
            <a:gdLst/>
            <a:ahLst/>
            <a:cxnLst/>
            <a:rect l="l" t="t" r="r" b="b"/>
            <a:pathLst>
              <a:path w="66039" h="59054">
                <a:moveTo>
                  <a:pt x="0" y="58723"/>
                </a:moveTo>
                <a:lnTo>
                  <a:pt x="65451" y="58723"/>
                </a:lnTo>
                <a:lnTo>
                  <a:pt x="65451" y="0"/>
                </a:lnTo>
                <a:lnTo>
                  <a:pt x="0" y="0"/>
                </a:lnTo>
                <a:lnTo>
                  <a:pt x="0" y="58723"/>
                </a:lnTo>
                <a:close/>
              </a:path>
            </a:pathLst>
          </a:custGeom>
          <a:solidFill>
            <a:srgbClr val="FF0000"/>
          </a:solidFill>
        </p:spPr>
        <p:txBody>
          <a:bodyPr wrap="square" lIns="0" tIns="0" rIns="0" bIns="0" rtlCol="0"/>
          <a:lstStyle/>
          <a:p>
            <a:endParaRPr/>
          </a:p>
        </p:txBody>
      </p:sp>
      <p:sp>
        <p:nvSpPr>
          <p:cNvPr id="10" name="object 10"/>
          <p:cNvSpPr/>
          <p:nvPr/>
        </p:nvSpPr>
        <p:spPr>
          <a:xfrm>
            <a:off x="5087492" y="3446095"/>
            <a:ext cx="66040" cy="59055"/>
          </a:xfrm>
          <a:custGeom>
            <a:avLst/>
            <a:gdLst/>
            <a:ahLst/>
            <a:cxnLst/>
            <a:rect l="l" t="t" r="r" b="b"/>
            <a:pathLst>
              <a:path w="66039" h="59054">
                <a:moveTo>
                  <a:pt x="0" y="58723"/>
                </a:moveTo>
                <a:lnTo>
                  <a:pt x="65451" y="58723"/>
                </a:lnTo>
                <a:lnTo>
                  <a:pt x="65451" y="0"/>
                </a:lnTo>
                <a:lnTo>
                  <a:pt x="0" y="0"/>
                </a:lnTo>
                <a:lnTo>
                  <a:pt x="0" y="58723"/>
                </a:lnTo>
                <a:close/>
              </a:path>
            </a:pathLst>
          </a:custGeom>
          <a:solidFill>
            <a:srgbClr val="FF0000"/>
          </a:solidFill>
        </p:spPr>
        <p:txBody>
          <a:bodyPr wrap="square" lIns="0" tIns="0" rIns="0" bIns="0" rtlCol="0"/>
          <a:lstStyle/>
          <a:p>
            <a:endParaRPr/>
          </a:p>
        </p:txBody>
      </p:sp>
      <p:sp>
        <p:nvSpPr>
          <p:cNvPr id="11" name="object 11"/>
          <p:cNvSpPr/>
          <p:nvPr/>
        </p:nvSpPr>
        <p:spPr>
          <a:xfrm>
            <a:off x="4745101" y="3252723"/>
            <a:ext cx="1003935" cy="117475"/>
          </a:xfrm>
          <a:custGeom>
            <a:avLst/>
            <a:gdLst/>
            <a:ahLst/>
            <a:cxnLst/>
            <a:rect l="l" t="t" r="r" b="b"/>
            <a:pathLst>
              <a:path w="1003935" h="117475">
                <a:moveTo>
                  <a:pt x="752983" y="0"/>
                </a:moveTo>
                <a:lnTo>
                  <a:pt x="250951" y="0"/>
                </a:lnTo>
                <a:lnTo>
                  <a:pt x="0" y="117475"/>
                </a:lnTo>
                <a:lnTo>
                  <a:pt x="1003935" y="117475"/>
                </a:lnTo>
                <a:lnTo>
                  <a:pt x="752983" y="0"/>
                </a:lnTo>
                <a:close/>
              </a:path>
            </a:pathLst>
          </a:custGeom>
          <a:solidFill>
            <a:srgbClr val="FFFF99"/>
          </a:solidFill>
        </p:spPr>
        <p:txBody>
          <a:bodyPr wrap="square" lIns="0" tIns="0" rIns="0" bIns="0" rtlCol="0"/>
          <a:lstStyle/>
          <a:p>
            <a:endParaRPr/>
          </a:p>
        </p:txBody>
      </p:sp>
      <p:sp>
        <p:nvSpPr>
          <p:cNvPr id="12" name="object 12"/>
          <p:cNvSpPr/>
          <p:nvPr/>
        </p:nvSpPr>
        <p:spPr>
          <a:xfrm>
            <a:off x="4745101" y="3252723"/>
            <a:ext cx="1003935" cy="117475"/>
          </a:xfrm>
          <a:custGeom>
            <a:avLst/>
            <a:gdLst/>
            <a:ahLst/>
            <a:cxnLst/>
            <a:rect l="l" t="t" r="r" b="b"/>
            <a:pathLst>
              <a:path w="1003935" h="117475">
                <a:moveTo>
                  <a:pt x="0" y="117475"/>
                </a:moveTo>
                <a:lnTo>
                  <a:pt x="250951" y="0"/>
                </a:lnTo>
                <a:lnTo>
                  <a:pt x="752983" y="0"/>
                </a:lnTo>
                <a:lnTo>
                  <a:pt x="1003935" y="117475"/>
                </a:lnTo>
                <a:lnTo>
                  <a:pt x="0" y="117475"/>
                </a:lnTo>
                <a:close/>
              </a:path>
            </a:pathLst>
          </a:custGeom>
          <a:ln w="9525">
            <a:solidFill>
              <a:srgbClr val="163793"/>
            </a:solidFill>
          </a:ln>
        </p:spPr>
        <p:txBody>
          <a:bodyPr wrap="square" lIns="0" tIns="0" rIns="0" bIns="0" rtlCol="0"/>
          <a:lstStyle/>
          <a:p>
            <a:endParaRPr/>
          </a:p>
        </p:txBody>
      </p:sp>
      <p:sp>
        <p:nvSpPr>
          <p:cNvPr id="13" name="object 13"/>
          <p:cNvSpPr/>
          <p:nvPr/>
        </p:nvSpPr>
        <p:spPr>
          <a:xfrm>
            <a:off x="5759450" y="3489325"/>
            <a:ext cx="3205480" cy="0"/>
          </a:xfrm>
          <a:custGeom>
            <a:avLst/>
            <a:gdLst/>
            <a:ahLst/>
            <a:cxnLst/>
            <a:rect l="l" t="t" r="r" b="b"/>
            <a:pathLst>
              <a:path w="3205479">
                <a:moveTo>
                  <a:pt x="3205226" y="0"/>
                </a:moveTo>
                <a:lnTo>
                  <a:pt x="0" y="0"/>
                </a:lnTo>
              </a:path>
            </a:pathLst>
          </a:custGeom>
          <a:ln w="19050">
            <a:solidFill>
              <a:srgbClr val="163793"/>
            </a:solidFill>
          </a:ln>
        </p:spPr>
        <p:txBody>
          <a:bodyPr wrap="square" lIns="0" tIns="0" rIns="0" bIns="0" rtlCol="0"/>
          <a:lstStyle/>
          <a:p>
            <a:endParaRPr/>
          </a:p>
        </p:txBody>
      </p:sp>
      <p:sp>
        <p:nvSpPr>
          <p:cNvPr id="14" name="object 14"/>
          <p:cNvSpPr/>
          <p:nvPr/>
        </p:nvSpPr>
        <p:spPr>
          <a:xfrm>
            <a:off x="4287901" y="3494151"/>
            <a:ext cx="457200" cy="0"/>
          </a:xfrm>
          <a:custGeom>
            <a:avLst/>
            <a:gdLst/>
            <a:ahLst/>
            <a:cxnLst/>
            <a:rect l="l" t="t" r="r" b="b"/>
            <a:pathLst>
              <a:path w="457200">
                <a:moveTo>
                  <a:pt x="457200" y="0"/>
                </a:moveTo>
                <a:lnTo>
                  <a:pt x="0" y="0"/>
                </a:lnTo>
              </a:path>
            </a:pathLst>
          </a:custGeom>
          <a:ln w="12700">
            <a:solidFill>
              <a:srgbClr val="163793"/>
            </a:solidFill>
          </a:ln>
        </p:spPr>
        <p:txBody>
          <a:bodyPr wrap="square" lIns="0" tIns="0" rIns="0" bIns="0" rtlCol="0"/>
          <a:lstStyle/>
          <a:p>
            <a:endParaRPr/>
          </a:p>
        </p:txBody>
      </p:sp>
      <p:sp>
        <p:nvSpPr>
          <p:cNvPr id="15" name="object 15"/>
          <p:cNvSpPr/>
          <p:nvPr/>
        </p:nvSpPr>
        <p:spPr>
          <a:xfrm>
            <a:off x="3275329" y="3426967"/>
            <a:ext cx="1057529" cy="256032"/>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3275329" y="3426967"/>
            <a:ext cx="1057910" cy="256540"/>
          </a:xfrm>
          <a:custGeom>
            <a:avLst/>
            <a:gdLst/>
            <a:ahLst/>
            <a:cxnLst/>
            <a:rect l="l" t="t" r="r" b="b"/>
            <a:pathLst>
              <a:path w="1057910" h="256539">
                <a:moveTo>
                  <a:pt x="0" y="128016"/>
                </a:moveTo>
                <a:lnTo>
                  <a:pt x="26956" y="87587"/>
                </a:lnTo>
                <a:lnTo>
                  <a:pt x="79221" y="60622"/>
                </a:lnTo>
                <a:lnTo>
                  <a:pt x="127286" y="44741"/>
                </a:lnTo>
                <a:lnTo>
                  <a:pt x="184657" y="30845"/>
                </a:lnTo>
                <a:lnTo>
                  <a:pt x="250247" y="19201"/>
                </a:lnTo>
                <a:lnTo>
                  <a:pt x="322968" y="10072"/>
                </a:lnTo>
                <a:lnTo>
                  <a:pt x="361663" y="6534"/>
                </a:lnTo>
                <a:lnTo>
                  <a:pt x="401732" y="3725"/>
                </a:lnTo>
                <a:lnTo>
                  <a:pt x="443040" y="1677"/>
                </a:lnTo>
                <a:lnTo>
                  <a:pt x="485450" y="425"/>
                </a:lnTo>
                <a:lnTo>
                  <a:pt x="528828" y="0"/>
                </a:lnTo>
                <a:lnTo>
                  <a:pt x="572186" y="425"/>
                </a:lnTo>
                <a:lnTo>
                  <a:pt x="614581" y="1677"/>
                </a:lnTo>
                <a:lnTo>
                  <a:pt x="655874" y="3725"/>
                </a:lnTo>
                <a:lnTo>
                  <a:pt x="695930" y="6534"/>
                </a:lnTo>
                <a:lnTo>
                  <a:pt x="734613" y="10072"/>
                </a:lnTo>
                <a:lnTo>
                  <a:pt x="807316" y="19201"/>
                </a:lnTo>
                <a:lnTo>
                  <a:pt x="872892" y="30845"/>
                </a:lnTo>
                <a:lnTo>
                  <a:pt x="930254" y="44741"/>
                </a:lnTo>
                <a:lnTo>
                  <a:pt x="978312" y="60622"/>
                </a:lnTo>
                <a:lnTo>
                  <a:pt x="1015978" y="78224"/>
                </a:lnTo>
                <a:lnTo>
                  <a:pt x="1050608" y="107272"/>
                </a:lnTo>
                <a:lnTo>
                  <a:pt x="1057529" y="128016"/>
                </a:lnTo>
                <a:lnTo>
                  <a:pt x="1055776" y="138520"/>
                </a:lnTo>
                <a:lnTo>
                  <a:pt x="1030573" y="168493"/>
                </a:lnTo>
                <a:lnTo>
                  <a:pt x="978312" y="195466"/>
                </a:lnTo>
                <a:lnTo>
                  <a:pt x="930254" y="211342"/>
                </a:lnTo>
                <a:lnTo>
                  <a:pt x="872892" y="225228"/>
                </a:lnTo>
                <a:lnTo>
                  <a:pt x="807316" y="236861"/>
                </a:lnTo>
                <a:lnTo>
                  <a:pt x="734613" y="245977"/>
                </a:lnTo>
                <a:lnTo>
                  <a:pt x="695930" y="249509"/>
                </a:lnTo>
                <a:lnTo>
                  <a:pt x="655874" y="252313"/>
                </a:lnTo>
                <a:lnTo>
                  <a:pt x="614581" y="254357"/>
                </a:lnTo>
                <a:lnTo>
                  <a:pt x="572186" y="255607"/>
                </a:lnTo>
                <a:lnTo>
                  <a:pt x="528828" y="256032"/>
                </a:lnTo>
                <a:lnTo>
                  <a:pt x="485450" y="255607"/>
                </a:lnTo>
                <a:lnTo>
                  <a:pt x="443040" y="254357"/>
                </a:lnTo>
                <a:lnTo>
                  <a:pt x="401732" y="252313"/>
                </a:lnTo>
                <a:lnTo>
                  <a:pt x="361663" y="249509"/>
                </a:lnTo>
                <a:lnTo>
                  <a:pt x="322968" y="245977"/>
                </a:lnTo>
                <a:lnTo>
                  <a:pt x="250247" y="236861"/>
                </a:lnTo>
                <a:lnTo>
                  <a:pt x="184657" y="225228"/>
                </a:lnTo>
                <a:lnTo>
                  <a:pt x="127286" y="211342"/>
                </a:lnTo>
                <a:lnTo>
                  <a:pt x="79221" y="195466"/>
                </a:lnTo>
                <a:lnTo>
                  <a:pt x="41552" y="177861"/>
                </a:lnTo>
                <a:lnTo>
                  <a:pt x="6920" y="148790"/>
                </a:lnTo>
                <a:lnTo>
                  <a:pt x="0" y="128016"/>
                </a:lnTo>
                <a:close/>
              </a:path>
            </a:pathLst>
          </a:custGeom>
          <a:ln w="9525">
            <a:solidFill>
              <a:srgbClr val="163793"/>
            </a:solidFill>
          </a:ln>
        </p:spPr>
        <p:txBody>
          <a:bodyPr wrap="square" lIns="0" tIns="0" rIns="0" bIns="0" rtlCol="0"/>
          <a:lstStyle/>
          <a:p>
            <a:endParaRPr/>
          </a:p>
        </p:txBody>
      </p:sp>
      <p:sp>
        <p:nvSpPr>
          <p:cNvPr id="17" name="object 17"/>
          <p:cNvSpPr/>
          <p:nvPr/>
        </p:nvSpPr>
        <p:spPr>
          <a:xfrm>
            <a:off x="3275329" y="3401123"/>
            <a:ext cx="1063294" cy="155003"/>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3273425" y="3227451"/>
            <a:ext cx="1057528" cy="298196"/>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3273425" y="3227451"/>
            <a:ext cx="1057910" cy="298450"/>
          </a:xfrm>
          <a:custGeom>
            <a:avLst/>
            <a:gdLst/>
            <a:ahLst/>
            <a:cxnLst/>
            <a:rect l="l" t="t" r="r" b="b"/>
            <a:pathLst>
              <a:path w="1057910" h="298450">
                <a:moveTo>
                  <a:pt x="0" y="149098"/>
                </a:moveTo>
                <a:lnTo>
                  <a:pt x="15367" y="113242"/>
                </a:lnTo>
                <a:lnTo>
                  <a:pt x="59019" y="80544"/>
                </a:lnTo>
                <a:lnTo>
                  <a:pt x="102022" y="61008"/>
                </a:lnTo>
                <a:lnTo>
                  <a:pt x="154876" y="43640"/>
                </a:lnTo>
                <a:lnTo>
                  <a:pt x="216493" y="28744"/>
                </a:lnTo>
                <a:lnTo>
                  <a:pt x="285785" y="16627"/>
                </a:lnTo>
                <a:lnTo>
                  <a:pt x="361663" y="7593"/>
                </a:lnTo>
                <a:lnTo>
                  <a:pt x="401732" y="4328"/>
                </a:lnTo>
                <a:lnTo>
                  <a:pt x="443040" y="1949"/>
                </a:lnTo>
                <a:lnTo>
                  <a:pt x="485450" y="493"/>
                </a:lnTo>
                <a:lnTo>
                  <a:pt x="528827" y="0"/>
                </a:lnTo>
                <a:lnTo>
                  <a:pt x="572186" y="493"/>
                </a:lnTo>
                <a:lnTo>
                  <a:pt x="614581" y="1949"/>
                </a:lnTo>
                <a:lnTo>
                  <a:pt x="655874" y="4328"/>
                </a:lnTo>
                <a:lnTo>
                  <a:pt x="695930" y="7593"/>
                </a:lnTo>
                <a:lnTo>
                  <a:pt x="734613" y="11705"/>
                </a:lnTo>
                <a:lnTo>
                  <a:pt x="807316" y="22319"/>
                </a:lnTo>
                <a:lnTo>
                  <a:pt x="872892" y="35864"/>
                </a:lnTo>
                <a:lnTo>
                  <a:pt x="930254" y="52034"/>
                </a:lnTo>
                <a:lnTo>
                  <a:pt x="978312" y="70524"/>
                </a:lnTo>
                <a:lnTo>
                  <a:pt x="1015978" y="91029"/>
                </a:lnTo>
                <a:lnTo>
                  <a:pt x="1050608" y="124894"/>
                </a:lnTo>
                <a:lnTo>
                  <a:pt x="1057528" y="149098"/>
                </a:lnTo>
                <a:lnTo>
                  <a:pt x="1055776" y="161319"/>
                </a:lnTo>
                <a:lnTo>
                  <a:pt x="1030573" y="196205"/>
                </a:lnTo>
                <a:lnTo>
                  <a:pt x="998512" y="217595"/>
                </a:lnTo>
                <a:lnTo>
                  <a:pt x="955514" y="237132"/>
                </a:lnTo>
                <a:lnTo>
                  <a:pt x="902668" y="254508"/>
                </a:lnTo>
                <a:lnTo>
                  <a:pt x="841063" y="269414"/>
                </a:lnTo>
                <a:lnTo>
                  <a:pt x="771787" y="281544"/>
                </a:lnTo>
                <a:lnTo>
                  <a:pt x="695930" y="290590"/>
                </a:lnTo>
                <a:lnTo>
                  <a:pt x="655874" y="293860"/>
                </a:lnTo>
                <a:lnTo>
                  <a:pt x="614581" y="296243"/>
                </a:lnTo>
                <a:lnTo>
                  <a:pt x="572186" y="297701"/>
                </a:lnTo>
                <a:lnTo>
                  <a:pt x="528827" y="298196"/>
                </a:lnTo>
                <a:lnTo>
                  <a:pt x="485450" y="297701"/>
                </a:lnTo>
                <a:lnTo>
                  <a:pt x="443040" y="296243"/>
                </a:lnTo>
                <a:lnTo>
                  <a:pt x="401732" y="293860"/>
                </a:lnTo>
                <a:lnTo>
                  <a:pt x="361663" y="290590"/>
                </a:lnTo>
                <a:lnTo>
                  <a:pt x="322968" y="286472"/>
                </a:lnTo>
                <a:lnTo>
                  <a:pt x="250247" y="275846"/>
                </a:lnTo>
                <a:lnTo>
                  <a:pt x="184657" y="262289"/>
                </a:lnTo>
                <a:lnTo>
                  <a:pt x="127286" y="246109"/>
                </a:lnTo>
                <a:lnTo>
                  <a:pt x="79221" y="227614"/>
                </a:lnTo>
                <a:lnTo>
                  <a:pt x="41552" y="207113"/>
                </a:lnTo>
                <a:lnTo>
                  <a:pt x="6920" y="173270"/>
                </a:lnTo>
                <a:lnTo>
                  <a:pt x="0" y="149098"/>
                </a:lnTo>
                <a:close/>
              </a:path>
            </a:pathLst>
          </a:custGeom>
          <a:ln w="9524">
            <a:solidFill>
              <a:srgbClr val="163793"/>
            </a:solidFill>
          </a:ln>
        </p:spPr>
        <p:txBody>
          <a:bodyPr wrap="square" lIns="0" tIns="0" rIns="0" bIns="0" rtlCol="0"/>
          <a:lstStyle/>
          <a:p>
            <a:endParaRPr/>
          </a:p>
        </p:txBody>
      </p:sp>
      <p:sp>
        <p:nvSpPr>
          <p:cNvPr id="20" name="object 20"/>
          <p:cNvSpPr/>
          <p:nvPr/>
        </p:nvSpPr>
        <p:spPr>
          <a:xfrm>
            <a:off x="3488435" y="3302508"/>
            <a:ext cx="594995" cy="140970"/>
          </a:xfrm>
          <a:custGeom>
            <a:avLst/>
            <a:gdLst/>
            <a:ahLst/>
            <a:cxnLst/>
            <a:rect l="l" t="t" r="r" b="b"/>
            <a:pathLst>
              <a:path w="594995" h="140970">
                <a:moveTo>
                  <a:pt x="0" y="140969"/>
                </a:moveTo>
                <a:lnTo>
                  <a:pt x="184150" y="140969"/>
                </a:lnTo>
                <a:lnTo>
                  <a:pt x="368426" y="0"/>
                </a:lnTo>
                <a:lnTo>
                  <a:pt x="594994" y="0"/>
                </a:lnTo>
              </a:path>
            </a:pathLst>
          </a:custGeom>
          <a:ln w="28575">
            <a:solidFill>
              <a:srgbClr val="163793"/>
            </a:solidFill>
          </a:ln>
        </p:spPr>
        <p:txBody>
          <a:bodyPr wrap="square" lIns="0" tIns="0" rIns="0" bIns="0" rtlCol="0"/>
          <a:lstStyle/>
          <a:p>
            <a:endParaRPr/>
          </a:p>
        </p:txBody>
      </p:sp>
      <p:sp>
        <p:nvSpPr>
          <p:cNvPr id="21" name="object 21"/>
          <p:cNvSpPr/>
          <p:nvPr/>
        </p:nvSpPr>
        <p:spPr>
          <a:xfrm>
            <a:off x="3515233" y="3302508"/>
            <a:ext cx="541655" cy="140970"/>
          </a:xfrm>
          <a:custGeom>
            <a:avLst/>
            <a:gdLst/>
            <a:ahLst/>
            <a:cxnLst/>
            <a:rect l="l" t="t" r="r" b="b"/>
            <a:pathLst>
              <a:path w="541654" h="140970">
                <a:moveTo>
                  <a:pt x="0" y="0"/>
                </a:moveTo>
                <a:lnTo>
                  <a:pt x="184276" y="0"/>
                </a:lnTo>
                <a:lnTo>
                  <a:pt x="368553" y="140969"/>
                </a:lnTo>
                <a:lnTo>
                  <a:pt x="541274" y="140969"/>
                </a:lnTo>
              </a:path>
            </a:pathLst>
          </a:custGeom>
          <a:ln w="28575">
            <a:solidFill>
              <a:srgbClr val="163793"/>
            </a:solidFill>
          </a:ln>
        </p:spPr>
        <p:txBody>
          <a:bodyPr wrap="square" lIns="0" tIns="0" rIns="0" bIns="0" rtlCol="0"/>
          <a:lstStyle/>
          <a:p>
            <a:endParaRPr/>
          </a:p>
        </p:txBody>
      </p:sp>
      <p:sp>
        <p:nvSpPr>
          <p:cNvPr id="22" name="object 22"/>
          <p:cNvSpPr/>
          <p:nvPr/>
        </p:nvSpPr>
        <p:spPr>
          <a:xfrm>
            <a:off x="3275329" y="3370707"/>
            <a:ext cx="0" cy="197485"/>
          </a:xfrm>
          <a:custGeom>
            <a:avLst/>
            <a:gdLst/>
            <a:ahLst/>
            <a:cxnLst/>
            <a:rect l="l" t="t" r="r" b="b"/>
            <a:pathLst>
              <a:path h="197485">
                <a:moveTo>
                  <a:pt x="0" y="0"/>
                </a:moveTo>
                <a:lnTo>
                  <a:pt x="0" y="197230"/>
                </a:lnTo>
              </a:path>
            </a:pathLst>
          </a:custGeom>
          <a:ln w="9525">
            <a:solidFill>
              <a:srgbClr val="163793"/>
            </a:solidFill>
          </a:ln>
        </p:spPr>
        <p:txBody>
          <a:bodyPr wrap="square" lIns="0" tIns="0" rIns="0" bIns="0" rtlCol="0"/>
          <a:lstStyle/>
          <a:p>
            <a:endParaRPr/>
          </a:p>
        </p:txBody>
      </p:sp>
      <p:sp>
        <p:nvSpPr>
          <p:cNvPr id="23" name="object 23"/>
          <p:cNvSpPr/>
          <p:nvPr/>
        </p:nvSpPr>
        <p:spPr>
          <a:xfrm>
            <a:off x="4330953" y="3375405"/>
            <a:ext cx="0" cy="197485"/>
          </a:xfrm>
          <a:custGeom>
            <a:avLst/>
            <a:gdLst/>
            <a:ahLst/>
            <a:cxnLst/>
            <a:rect l="l" t="t" r="r" b="b"/>
            <a:pathLst>
              <a:path h="197485">
                <a:moveTo>
                  <a:pt x="0" y="0"/>
                </a:moveTo>
                <a:lnTo>
                  <a:pt x="0" y="197231"/>
                </a:lnTo>
              </a:path>
            </a:pathLst>
          </a:custGeom>
          <a:ln w="9525">
            <a:solidFill>
              <a:srgbClr val="163793"/>
            </a:solidFill>
          </a:ln>
        </p:spPr>
        <p:txBody>
          <a:bodyPr wrap="square" lIns="0" tIns="0" rIns="0" bIns="0" rtlCol="0"/>
          <a:lstStyle/>
          <a:p>
            <a:endParaRPr/>
          </a:p>
        </p:txBody>
      </p:sp>
      <p:sp>
        <p:nvSpPr>
          <p:cNvPr id="24" name="object 24"/>
          <p:cNvSpPr/>
          <p:nvPr/>
        </p:nvSpPr>
        <p:spPr>
          <a:xfrm>
            <a:off x="2435225" y="3463925"/>
            <a:ext cx="822325" cy="0"/>
          </a:xfrm>
          <a:custGeom>
            <a:avLst/>
            <a:gdLst/>
            <a:ahLst/>
            <a:cxnLst/>
            <a:rect l="l" t="t" r="r" b="b"/>
            <a:pathLst>
              <a:path w="822325">
                <a:moveTo>
                  <a:pt x="822325" y="0"/>
                </a:moveTo>
                <a:lnTo>
                  <a:pt x="0" y="0"/>
                </a:lnTo>
              </a:path>
            </a:pathLst>
          </a:custGeom>
          <a:ln w="12700">
            <a:solidFill>
              <a:srgbClr val="163793"/>
            </a:solidFill>
          </a:ln>
        </p:spPr>
        <p:txBody>
          <a:bodyPr wrap="square" lIns="0" tIns="0" rIns="0" bIns="0" rtlCol="0"/>
          <a:lstStyle/>
          <a:p>
            <a:endParaRPr/>
          </a:p>
        </p:txBody>
      </p:sp>
      <p:sp>
        <p:nvSpPr>
          <p:cNvPr id="25" name="object 25"/>
          <p:cNvSpPr/>
          <p:nvPr/>
        </p:nvSpPr>
        <p:spPr>
          <a:xfrm>
            <a:off x="1875535" y="2990850"/>
            <a:ext cx="780948" cy="714375"/>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1814576" y="2884436"/>
            <a:ext cx="1068387" cy="246875"/>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3756025" y="2767076"/>
            <a:ext cx="0" cy="468630"/>
          </a:xfrm>
          <a:custGeom>
            <a:avLst/>
            <a:gdLst/>
            <a:ahLst/>
            <a:cxnLst/>
            <a:rect l="l" t="t" r="r" b="b"/>
            <a:pathLst>
              <a:path h="468630">
                <a:moveTo>
                  <a:pt x="0" y="468249"/>
                </a:moveTo>
                <a:lnTo>
                  <a:pt x="0" y="0"/>
                </a:lnTo>
              </a:path>
            </a:pathLst>
          </a:custGeom>
          <a:ln w="12700">
            <a:solidFill>
              <a:srgbClr val="163793"/>
            </a:solidFill>
          </a:ln>
        </p:spPr>
        <p:txBody>
          <a:bodyPr wrap="square" lIns="0" tIns="0" rIns="0" bIns="0" rtlCol="0"/>
          <a:lstStyle/>
          <a:p>
            <a:endParaRPr/>
          </a:p>
        </p:txBody>
      </p:sp>
      <p:sp>
        <p:nvSpPr>
          <p:cNvPr id="28" name="object 28"/>
          <p:cNvSpPr/>
          <p:nvPr/>
        </p:nvSpPr>
        <p:spPr>
          <a:xfrm>
            <a:off x="5475351" y="3703701"/>
            <a:ext cx="0" cy="936625"/>
          </a:xfrm>
          <a:custGeom>
            <a:avLst/>
            <a:gdLst/>
            <a:ahLst/>
            <a:cxnLst/>
            <a:rect l="l" t="t" r="r" b="b"/>
            <a:pathLst>
              <a:path h="936625">
                <a:moveTo>
                  <a:pt x="0" y="0"/>
                </a:moveTo>
                <a:lnTo>
                  <a:pt x="0" y="936625"/>
                </a:lnTo>
              </a:path>
            </a:pathLst>
          </a:custGeom>
          <a:ln w="19050">
            <a:solidFill>
              <a:srgbClr val="CC0000"/>
            </a:solidFill>
          </a:ln>
        </p:spPr>
        <p:txBody>
          <a:bodyPr wrap="square" lIns="0" tIns="0" rIns="0" bIns="0" rtlCol="0"/>
          <a:lstStyle/>
          <a:p>
            <a:endParaRPr/>
          </a:p>
        </p:txBody>
      </p:sp>
      <p:sp>
        <p:nvSpPr>
          <p:cNvPr id="29" name="object 29"/>
          <p:cNvSpPr/>
          <p:nvPr/>
        </p:nvSpPr>
        <p:spPr>
          <a:xfrm>
            <a:off x="4199001" y="3695700"/>
            <a:ext cx="0" cy="1489075"/>
          </a:xfrm>
          <a:custGeom>
            <a:avLst/>
            <a:gdLst/>
            <a:ahLst/>
            <a:cxnLst/>
            <a:rect l="l" t="t" r="r" b="b"/>
            <a:pathLst>
              <a:path h="1489075">
                <a:moveTo>
                  <a:pt x="0" y="0"/>
                </a:moveTo>
                <a:lnTo>
                  <a:pt x="0" y="1489075"/>
                </a:lnTo>
              </a:path>
            </a:pathLst>
          </a:custGeom>
          <a:ln w="19050">
            <a:solidFill>
              <a:srgbClr val="CC0000"/>
            </a:solidFill>
          </a:ln>
        </p:spPr>
        <p:txBody>
          <a:bodyPr wrap="square" lIns="0" tIns="0" rIns="0" bIns="0" rtlCol="0"/>
          <a:lstStyle/>
          <a:p>
            <a:endParaRPr/>
          </a:p>
        </p:txBody>
      </p:sp>
      <p:sp>
        <p:nvSpPr>
          <p:cNvPr id="30" name="object 30"/>
          <p:cNvSpPr/>
          <p:nvPr/>
        </p:nvSpPr>
        <p:spPr>
          <a:xfrm>
            <a:off x="3608451" y="4576698"/>
            <a:ext cx="0" cy="1079500"/>
          </a:xfrm>
          <a:custGeom>
            <a:avLst/>
            <a:gdLst/>
            <a:ahLst/>
            <a:cxnLst/>
            <a:rect l="l" t="t" r="r" b="b"/>
            <a:pathLst>
              <a:path h="1079500">
                <a:moveTo>
                  <a:pt x="0" y="0"/>
                </a:moveTo>
                <a:lnTo>
                  <a:pt x="0" y="1079334"/>
                </a:lnTo>
              </a:path>
            </a:pathLst>
          </a:custGeom>
          <a:ln w="19050">
            <a:solidFill>
              <a:srgbClr val="CC0000"/>
            </a:solidFill>
          </a:ln>
        </p:spPr>
        <p:txBody>
          <a:bodyPr wrap="square" lIns="0" tIns="0" rIns="0" bIns="0" rtlCol="0"/>
          <a:lstStyle/>
          <a:p>
            <a:endParaRPr/>
          </a:p>
        </p:txBody>
      </p:sp>
      <p:sp>
        <p:nvSpPr>
          <p:cNvPr id="31" name="object 31"/>
          <p:cNvSpPr/>
          <p:nvPr/>
        </p:nvSpPr>
        <p:spPr>
          <a:xfrm>
            <a:off x="2159000" y="3725798"/>
            <a:ext cx="0" cy="1489075"/>
          </a:xfrm>
          <a:custGeom>
            <a:avLst/>
            <a:gdLst/>
            <a:ahLst/>
            <a:cxnLst/>
            <a:rect l="l" t="t" r="r" b="b"/>
            <a:pathLst>
              <a:path h="1489075">
                <a:moveTo>
                  <a:pt x="0" y="0"/>
                </a:moveTo>
                <a:lnTo>
                  <a:pt x="0" y="1489075"/>
                </a:lnTo>
              </a:path>
            </a:pathLst>
          </a:custGeom>
          <a:ln w="19050">
            <a:solidFill>
              <a:srgbClr val="CC0000"/>
            </a:solidFill>
          </a:ln>
        </p:spPr>
        <p:txBody>
          <a:bodyPr wrap="square" lIns="0" tIns="0" rIns="0" bIns="0" rtlCol="0"/>
          <a:lstStyle/>
          <a:p>
            <a:endParaRPr/>
          </a:p>
        </p:txBody>
      </p:sp>
      <p:sp>
        <p:nvSpPr>
          <p:cNvPr id="32" name="object 32"/>
          <p:cNvSpPr/>
          <p:nvPr/>
        </p:nvSpPr>
        <p:spPr>
          <a:xfrm>
            <a:off x="1665351" y="2066988"/>
            <a:ext cx="241300" cy="646112"/>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1384300" y="1954148"/>
            <a:ext cx="733425" cy="174625"/>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3679825" y="3679825"/>
            <a:ext cx="12700" cy="217804"/>
          </a:xfrm>
          <a:custGeom>
            <a:avLst/>
            <a:gdLst/>
            <a:ahLst/>
            <a:cxnLst/>
            <a:rect l="l" t="t" r="r" b="b"/>
            <a:pathLst>
              <a:path w="12700" h="217804">
                <a:moveTo>
                  <a:pt x="0" y="0"/>
                </a:moveTo>
                <a:lnTo>
                  <a:pt x="12700" y="217424"/>
                </a:lnTo>
              </a:path>
            </a:pathLst>
          </a:custGeom>
          <a:ln w="12700">
            <a:solidFill>
              <a:srgbClr val="163793"/>
            </a:solidFill>
          </a:ln>
        </p:spPr>
        <p:txBody>
          <a:bodyPr wrap="square" lIns="0" tIns="0" rIns="0" bIns="0" rtlCol="0"/>
          <a:lstStyle/>
          <a:p>
            <a:endParaRPr/>
          </a:p>
        </p:txBody>
      </p:sp>
      <p:sp>
        <p:nvSpPr>
          <p:cNvPr id="35" name="object 35"/>
          <p:cNvSpPr/>
          <p:nvPr/>
        </p:nvSpPr>
        <p:spPr>
          <a:xfrm>
            <a:off x="1281175" y="2802001"/>
            <a:ext cx="3359150" cy="1050925"/>
          </a:xfrm>
          <a:custGeom>
            <a:avLst/>
            <a:gdLst/>
            <a:ahLst/>
            <a:cxnLst/>
            <a:rect l="l" t="t" r="r" b="b"/>
            <a:pathLst>
              <a:path w="3359150" h="1050925">
                <a:moveTo>
                  <a:pt x="0" y="525399"/>
                </a:moveTo>
                <a:lnTo>
                  <a:pt x="5567" y="482304"/>
                </a:lnTo>
                <a:lnTo>
                  <a:pt x="21982" y="440170"/>
                </a:lnTo>
                <a:lnTo>
                  <a:pt x="48812" y="399131"/>
                </a:lnTo>
                <a:lnTo>
                  <a:pt x="85625" y="359322"/>
                </a:lnTo>
                <a:lnTo>
                  <a:pt x="131988" y="320879"/>
                </a:lnTo>
                <a:lnTo>
                  <a:pt x="187470" y="283936"/>
                </a:lnTo>
                <a:lnTo>
                  <a:pt x="251637" y="248630"/>
                </a:lnTo>
                <a:lnTo>
                  <a:pt x="324059" y="215094"/>
                </a:lnTo>
                <a:lnTo>
                  <a:pt x="404302" y="183464"/>
                </a:lnTo>
                <a:lnTo>
                  <a:pt x="491934" y="153876"/>
                </a:lnTo>
                <a:lnTo>
                  <a:pt x="586523" y="126464"/>
                </a:lnTo>
                <a:lnTo>
                  <a:pt x="687637" y="101364"/>
                </a:lnTo>
                <a:lnTo>
                  <a:pt x="794844" y="78710"/>
                </a:lnTo>
                <a:lnTo>
                  <a:pt x="907711" y="58639"/>
                </a:lnTo>
                <a:lnTo>
                  <a:pt x="1025806" y="41284"/>
                </a:lnTo>
                <a:lnTo>
                  <a:pt x="1148697" y="26782"/>
                </a:lnTo>
                <a:lnTo>
                  <a:pt x="1275952" y="15268"/>
                </a:lnTo>
                <a:lnTo>
                  <a:pt x="1407138" y="6875"/>
                </a:lnTo>
                <a:lnTo>
                  <a:pt x="1541823" y="1741"/>
                </a:lnTo>
                <a:lnTo>
                  <a:pt x="1679575" y="0"/>
                </a:lnTo>
                <a:lnTo>
                  <a:pt x="1817309" y="1741"/>
                </a:lnTo>
                <a:lnTo>
                  <a:pt x="1951980" y="6875"/>
                </a:lnTo>
                <a:lnTo>
                  <a:pt x="2083156" y="15268"/>
                </a:lnTo>
                <a:lnTo>
                  <a:pt x="2210403" y="26782"/>
                </a:lnTo>
                <a:lnTo>
                  <a:pt x="2333289" y="41284"/>
                </a:lnTo>
                <a:lnTo>
                  <a:pt x="2451382" y="58639"/>
                </a:lnTo>
                <a:lnTo>
                  <a:pt x="2564249" y="78710"/>
                </a:lnTo>
                <a:lnTo>
                  <a:pt x="2671457" y="101364"/>
                </a:lnTo>
                <a:lnTo>
                  <a:pt x="2772574" y="126464"/>
                </a:lnTo>
                <a:lnTo>
                  <a:pt x="2867167" y="153876"/>
                </a:lnTo>
                <a:lnTo>
                  <a:pt x="2954805" y="183464"/>
                </a:lnTo>
                <a:lnTo>
                  <a:pt x="3035054" y="215094"/>
                </a:lnTo>
                <a:lnTo>
                  <a:pt x="3107481" y="248630"/>
                </a:lnTo>
                <a:lnTo>
                  <a:pt x="3171655" y="283936"/>
                </a:lnTo>
                <a:lnTo>
                  <a:pt x="3227143" y="320879"/>
                </a:lnTo>
                <a:lnTo>
                  <a:pt x="3273512" y="359322"/>
                </a:lnTo>
                <a:lnTo>
                  <a:pt x="3310330" y="399131"/>
                </a:lnTo>
                <a:lnTo>
                  <a:pt x="3337163" y="440170"/>
                </a:lnTo>
                <a:lnTo>
                  <a:pt x="3353581" y="482304"/>
                </a:lnTo>
                <a:lnTo>
                  <a:pt x="3359150" y="525399"/>
                </a:lnTo>
                <a:lnTo>
                  <a:pt x="3353581" y="568494"/>
                </a:lnTo>
                <a:lnTo>
                  <a:pt x="3337163" y="610631"/>
                </a:lnTo>
                <a:lnTo>
                  <a:pt x="3310330" y="651674"/>
                </a:lnTo>
                <a:lnTo>
                  <a:pt x="3273512" y="691488"/>
                </a:lnTo>
                <a:lnTo>
                  <a:pt x="3227143" y="729938"/>
                </a:lnTo>
                <a:lnTo>
                  <a:pt x="3171655" y="766888"/>
                </a:lnTo>
                <a:lnTo>
                  <a:pt x="3107481" y="802203"/>
                </a:lnTo>
                <a:lnTo>
                  <a:pt x="3035054" y="835748"/>
                </a:lnTo>
                <a:lnTo>
                  <a:pt x="2954805" y="867387"/>
                </a:lnTo>
                <a:lnTo>
                  <a:pt x="2867167" y="896985"/>
                </a:lnTo>
                <a:lnTo>
                  <a:pt x="2772574" y="924406"/>
                </a:lnTo>
                <a:lnTo>
                  <a:pt x="2671457" y="949516"/>
                </a:lnTo>
                <a:lnTo>
                  <a:pt x="2564249" y="972178"/>
                </a:lnTo>
                <a:lnTo>
                  <a:pt x="2451382" y="992258"/>
                </a:lnTo>
                <a:lnTo>
                  <a:pt x="2333289" y="1009620"/>
                </a:lnTo>
                <a:lnTo>
                  <a:pt x="2210403" y="1024129"/>
                </a:lnTo>
                <a:lnTo>
                  <a:pt x="2083156" y="1035649"/>
                </a:lnTo>
                <a:lnTo>
                  <a:pt x="1951980" y="1044045"/>
                </a:lnTo>
                <a:lnTo>
                  <a:pt x="1817309" y="1049182"/>
                </a:lnTo>
                <a:lnTo>
                  <a:pt x="1679575" y="1050925"/>
                </a:lnTo>
                <a:lnTo>
                  <a:pt x="1541823" y="1049182"/>
                </a:lnTo>
                <a:lnTo>
                  <a:pt x="1407138" y="1044045"/>
                </a:lnTo>
                <a:lnTo>
                  <a:pt x="1275952" y="1035649"/>
                </a:lnTo>
                <a:lnTo>
                  <a:pt x="1148697" y="1024129"/>
                </a:lnTo>
                <a:lnTo>
                  <a:pt x="1025806" y="1009620"/>
                </a:lnTo>
                <a:lnTo>
                  <a:pt x="907711" y="992258"/>
                </a:lnTo>
                <a:lnTo>
                  <a:pt x="794844" y="972178"/>
                </a:lnTo>
                <a:lnTo>
                  <a:pt x="687637" y="949516"/>
                </a:lnTo>
                <a:lnTo>
                  <a:pt x="586523" y="924406"/>
                </a:lnTo>
                <a:lnTo>
                  <a:pt x="491934" y="896985"/>
                </a:lnTo>
                <a:lnTo>
                  <a:pt x="404302" y="867387"/>
                </a:lnTo>
                <a:lnTo>
                  <a:pt x="324059" y="835748"/>
                </a:lnTo>
                <a:lnTo>
                  <a:pt x="251637" y="802203"/>
                </a:lnTo>
                <a:lnTo>
                  <a:pt x="187470" y="766888"/>
                </a:lnTo>
                <a:lnTo>
                  <a:pt x="131988" y="729938"/>
                </a:lnTo>
                <a:lnTo>
                  <a:pt x="85625" y="691488"/>
                </a:lnTo>
                <a:lnTo>
                  <a:pt x="48812" y="651674"/>
                </a:lnTo>
                <a:lnTo>
                  <a:pt x="21982" y="610631"/>
                </a:lnTo>
                <a:lnTo>
                  <a:pt x="5567" y="568494"/>
                </a:lnTo>
                <a:lnTo>
                  <a:pt x="0" y="525399"/>
                </a:lnTo>
                <a:close/>
              </a:path>
            </a:pathLst>
          </a:custGeom>
          <a:ln w="19050">
            <a:solidFill>
              <a:srgbClr val="CC0000"/>
            </a:solidFill>
            <a:prstDash val="lgDash"/>
          </a:ln>
        </p:spPr>
        <p:txBody>
          <a:bodyPr wrap="square" lIns="0" tIns="0" rIns="0" bIns="0" rtlCol="0"/>
          <a:lstStyle/>
          <a:p>
            <a:endParaRPr/>
          </a:p>
        </p:txBody>
      </p:sp>
      <p:sp>
        <p:nvSpPr>
          <p:cNvPr id="36" name="object 36"/>
          <p:cNvSpPr txBox="1">
            <a:spLocks noGrp="1"/>
          </p:cNvSpPr>
          <p:nvPr>
            <p:ph type="body" idx="1"/>
          </p:nvPr>
        </p:nvSpPr>
        <p:spPr>
          <a:prstGeom prst="rect">
            <a:avLst/>
          </a:prstGeom>
        </p:spPr>
        <p:txBody>
          <a:bodyPr vert="horz" wrap="square" lIns="0" tIns="0" rIns="0" bIns="0" rtlCol="0">
            <a:spAutoFit/>
          </a:bodyPr>
          <a:lstStyle/>
          <a:p>
            <a:pPr marL="162560" marR="607695" algn="r">
              <a:lnSpc>
                <a:spcPct val="100000"/>
              </a:lnSpc>
            </a:pPr>
            <a:r>
              <a:rPr spc="0" dirty="0"/>
              <a:t>连接头端或中心局</a:t>
            </a:r>
          </a:p>
          <a:p>
            <a:pPr marL="5737860">
              <a:lnSpc>
                <a:spcPct val="100000"/>
              </a:lnSpc>
            </a:pPr>
            <a:r>
              <a:rPr spc="0" dirty="0"/>
              <a:t>（电话线</a:t>
            </a:r>
            <a:r>
              <a:rPr spc="-5" dirty="0"/>
              <a:t>或有</a:t>
            </a:r>
            <a:r>
              <a:rPr spc="0" dirty="0"/>
              <a:t>线电视电</a:t>
            </a:r>
            <a:r>
              <a:rPr spc="-5" dirty="0"/>
              <a:t>缆）</a:t>
            </a:r>
          </a:p>
          <a:p>
            <a:pPr marL="175260" marR="7406640" indent="101600">
              <a:lnSpc>
                <a:spcPts val="1630"/>
              </a:lnSpc>
              <a:spcBef>
                <a:spcPts val="860"/>
              </a:spcBef>
            </a:pPr>
            <a:r>
              <a:rPr sz="1600" dirty="0"/>
              <a:t>通常集成在 一个设备盒中</a:t>
            </a:r>
            <a:endParaRPr sz="1600"/>
          </a:p>
          <a:p>
            <a:pPr marL="162560">
              <a:lnSpc>
                <a:spcPct val="100000"/>
              </a:lnSpc>
              <a:spcBef>
                <a:spcPts val="38"/>
              </a:spcBef>
            </a:pPr>
            <a:endParaRPr sz="2350">
              <a:latin typeface="Times New Roman"/>
              <a:cs typeface="Times New Roman"/>
            </a:endParaRPr>
          </a:p>
          <a:p>
            <a:pPr marL="5253990">
              <a:lnSpc>
                <a:spcPct val="100000"/>
              </a:lnSpc>
            </a:pPr>
            <a:r>
              <a:rPr sz="1800" dirty="0"/>
              <a:t>电缆或</a:t>
            </a:r>
            <a:r>
              <a:rPr sz="1800" dirty="0">
                <a:latin typeface="Arial"/>
                <a:cs typeface="Arial"/>
              </a:rPr>
              <a:t>DSL</a:t>
            </a:r>
            <a:r>
              <a:rPr sz="1800" dirty="0"/>
              <a:t>调制解调器</a:t>
            </a:r>
            <a:endParaRPr sz="1800">
              <a:latin typeface="Arial"/>
              <a:cs typeface="Arial"/>
            </a:endParaRPr>
          </a:p>
        </p:txBody>
      </p:sp>
      <p:sp>
        <p:nvSpPr>
          <p:cNvPr id="37" name="object 37"/>
          <p:cNvSpPr txBox="1"/>
          <p:nvPr/>
        </p:nvSpPr>
        <p:spPr>
          <a:xfrm>
            <a:off x="4140200" y="5169677"/>
            <a:ext cx="2312670" cy="265430"/>
          </a:xfrm>
          <a:prstGeom prst="rect">
            <a:avLst/>
          </a:prstGeom>
        </p:spPr>
        <p:txBody>
          <a:bodyPr vert="horz" wrap="square" lIns="0" tIns="0" rIns="0" bIns="0" rtlCol="0">
            <a:spAutoFit/>
          </a:bodyPr>
          <a:lstStyle/>
          <a:p>
            <a:pPr marL="12700">
              <a:lnSpc>
                <a:spcPct val="100000"/>
              </a:lnSpc>
            </a:pPr>
            <a:r>
              <a:rPr sz="1800" b="1" dirty="0">
                <a:solidFill>
                  <a:srgbClr val="163793"/>
                </a:solidFill>
                <a:latin typeface="宋体"/>
                <a:cs typeface="宋体"/>
              </a:rPr>
              <a:t>路由器，防火墙，</a:t>
            </a:r>
            <a:r>
              <a:rPr sz="1800" b="1" dirty="0">
                <a:solidFill>
                  <a:srgbClr val="163793"/>
                </a:solidFill>
                <a:latin typeface="Arial"/>
                <a:cs typeface="Arial"/>
              </a:rPr>
              <a:t>N</a:t>
            </a:r>
            <a:r>
              <a:rPr sz="1800" b="1" spc="-190" dirty="0">
                <a:solidFill>
                  <a:srgbClr val="163793"/>
                </a:solidFill>
                <a:latin typeface="Arial"/>
                <a:cs typeface="Arial"/>
              </a:rPr>
              <a:t>A</a:t>
            </a:r>
            <a:r>
              <a:rPr sz="1800" b="1" dirty="0">
                <a:solidFill>
                  <a:srgbClr val="163793"/>
                </a:solidFill>
                <a:latin typeface="Arial"/>
                <a:cs typeface="Arial"/>
              </a:rPr>
              <a:t>T</a:t>
            </a:r>
            <a:endParaRPr sz="1800">
              <a:latin typeface="Arial"/>
              <a:cs typeface="Arial"/>
            </a:endParaRPr>
          </a:p>
        </p:txBody>
      </p:sp>
      <p:sp>
        <p:nvSpPr>
          <p:cNvPr id="38" name="object 38"/>
          <p:cNvSpPr txBox="1"/>
          <p:nvPr/>
        </p:nvSpPr>
        <p:spPr>
          <a:xfrm>
            <a:off x="3684523" y="5664343"/>
            <a:ext cx="2561590" cy="485140"/>
          </a:xfrm>
          <a:prstGeom prst="rect">
            <a:avLst/>
          </a:prstGeom>
        </p:spPr>
        <p:txBody>
          <a:bodyPr vert="horz" wrap="square" lIns="0" tIns="0" rIns="0" bIns="0" rtlCol="0">
            <a:spAutoFit/>
          </a:bodyPr>
          <a:lstStyle/>
          <a:p>
            <a:pPr marL="12700">
              <a:lnSpc>
                <a:spcPts val="1945"/>
              </a:lnSpc>
            </a:pPr>
            <a:r>
              <a:rPr sz="1800" b="1" dirty="0">
                <a:solidFill>
                  <a:srgbClr val="163793"/>
                </a:solidFill>
                <a:latin typeface="宋体"/>
                <a:cs typeface="宋体"/>
              </a:rPr>
              <a:t>有线以太网（</a:t>
            </a:r>
            <a:r>
              <a:rPr sz="1800" b="1" dirty="0">
                <a:solidFill>
                  <a:srgbClr val="163793"/>
                </a:solidFill>
                <a:latin typeface="Arial"/>
                <a:cs typeface="Arial"/>
              </a:rPr>
              <a:t>Ethern</a:t>
            </a:r>
            <a:r>
              <a:rPr sz="1800" b="1" spc="-10" dirty="0">
                <a:solidFill>
                  <a:srgbClr val="163793"/>
                </a:solidFill>
                <a:latin typeface="Arial"/>
                <a:cs typeface="Arial"/>
              </a:rPr>
              <a:t>e</a:t>
            </a:r>
            <a:r>
              <a:rPr sz="1800" b="1" dirty="0">
                <a:solidFill>
                  <a:srgbClr val="163793"/>
                </a:solidFill>
                <a:latin typeface="Arial"/>
                <a:cs typeface="Arial"/>
              </a:rPr>
              <a:t>t</a:t>
            </a:r>
            <a:r>
              <a:rPr sz="1800" b="1" spc="-10" dirty="0">
                <a:solidFill>
                  <a:srgbClr val="163793"/>
                </a:solidFill>
                <a:latin typeface="宋体"/>
                <a:cs typeface="宋体"/>
              </a:rPr>
              <a:t>，</a:t>
            </a:r>
            <a:endParaRPr sz="1800">
              <a:latin typeface="宋体"/>
              <a:cs typeface="宋体"/>
            </a:endParaRPr>
          </a:p>
          <a:p>
            <a:pPr marL="12700">
              <a:lnSpc>
                <a:spcPts val="1945"/>
              </a:lnSpc>
            </a:pPr>
            <a:r>
              <a:rPr sz="1800" b="1" dirty="0">
                <a:solidFill>
                  <a:srgbClr val="163793"/>
                </a:solidFill>
                <a:latin typeface="Arial"/>
                <a:cs typeface="Arial"/>
              </a:rPr>
              <a:t>1</a:t>
            </a:r>
            <a:r>
              <a:rPr sz="1800" b="1" spc="-10" dirty="0">
                <a:solidFill>
                  <a:srgbClr val="163793"/>
                </a:solidFill>
                <a:latin typeface="Arial"/>
                <a:cs typeface="Arial"/>
              </a:rPr>
              <a:t>0</a:t>
            </a:r>
            <a:r>
              <a:rPr sz="1800" b="1" dirty="0">
                <a:solidFill>
                  <a:srgbClr val="163793"/>
                </a:solidFill>
                <a:latin typeface="Arial"/>
                <a:cs typeface="Arial"/>
              </a:rPr>
              <a:t>0</a:t>
            </a:r>
            <a:r>
              <a:rPr sz="1800" b="1" spc="5" dirty="0">
                <a:solidFill>
                  <a:srgbClr val="163793"/>
                </a:solidFill>
                <a:latin typeface="Arial"/>
                <a:cs typeface="Arial"/>
              </a:rPr>
              <a:t> </a:t>
            </a:r>
            <a:r>
              <a:rPr sz="1800" b="1" dirty="0">
                <a:solidFill>
                  <a:srgbClr val="163793"/>
                </a:solidFill>
                <a:latin typeface="Arial"/>
                <a:cs typeface="Arial"/>
              </a:rPr>
              <a:t>Mb</a:t>
            </a:r>
            <a:r>
              <a:rPr sz="1800" b="1" spc="5" dirty="0">
                <a:solidFill>
                  <a:srgbClr val="163793"/>
                </a:solidFill>
                <a:latin typeface="Arial"/>
                <a:cs typeface="Arial"/>
              </a:rPr>
              <a:t>p</a:t>
            </a:r>
            <a:r>
              <a:rPr sz="1800" b="1" dirty="0">
                <a:solidFill>
                  <a:srgbClr val="163793"/>
                </a:solidFill>
                <a:latin typeface="Arial"/>
                <a:cs typeface="Arial"/>
              </a:rPr>
              <a:t>s</a:t>
            </a:r>
            <a:r>
              <a:rPr sz="1800" b="1" spc="-10" dirty="0">
                <a:solidFill>
                  <a:srgbClr val="163793"/>
                </a:solidFill>
                <a:latin typeface="宋体"/>
                <a:cs typeface="宋体"/>
              </a:rPr>
              <a:t>）</a:t>
            </a:r>
            <a:endParaRPr sz="1800">
              <a:latin typeface="宋体"/>
              <a:cs typeface="宋体"/>
            </a:endParaRPr>
          </a:p>
        </p:txBody>
      </p:sp>
      <p:sp>
        <p:nvSpPr>
          <p:cNvPr id="39" name="object 39"/>
          <p:cNvSpPr txBox="1"/>
          <p:nvPr/>
        </p:nvSpPr>
        <p:spPr>
          <a:xfrm>
            <a:off x="1135176" y="5245877"/>
            <a:ext cx="1176020" cy="254000"/>
          </a:xfrm>
          <a:prstGeom prst="rect">
            <a:avLst/>
          </a:prstGeom>
        </p:spPr>
        <p:txBody>
          <a:bodyPr vert="horz" wrap="square" lIns="0" tIns="0" rIns="0" bIns="0" rtlCol="0">
            <a:spAutoFit/>
          </a:bodyPr>
          <a:lstStyle/>
          <a:p>
            <a:pPr marL="12700">
              <a:lnSpc>
                <a:spcPts val="2155"/>
              </a:lnSpc>
            </a:pPr>
            <a:r>
              <a:rPr sz="1800" b="1" dirty="0">
                <a:solidFill>
                  <a:srgbClr val="163793"/>
                </a:solidFill>
                <a:latin typeface="宋体"/>
                <a:cs typeface="宋体"/>
              </a:rPr>
              <a:t>无线接入点</a:t>
            </a:r>
            <a:endParaRPr sz="1800">
              <a:latin typeface="宋体"/>
              <a:cs typeface="宋体"/>
            </a:endParaRPr>
          </a:p>
        </p:txBody>
      </p:sp>
      <p:sp>
        <p:nvSpPr>
          <p:cNvPr id="40" name="object 40"/>
          <p:cNvSpPr txBox="1"/>
          <p:nvPr/>
        </p:nvSpPr>
        <p:spPr>
          <a:xfrm>
            <a:off x="1218996" y="5474999"/>
            <a:ext cx="1092200" cy="254000"/>
          </a:xfrm>
          <a:prstGeom prst="rect">
            <a:avLst/>
          </a:prstGeom>
        </p:spPr>
        <p:txBody>
          <a:bodyPr vert="horz" wrap="square" lIns="0" tIns="0" rIns="0" bIns="0" rtlCol="0">
            <a:spAutoFit/>
          </a:bodyPr>
          <a:lstStyle/>
          <a:p>
            <a:pPr marL="12700">
              <a:lnSpc>
                <a:spcPct val="100000"/>
              </a:lnSpc>
            </a:pPr>
            <a:r>
              <a:rPr sz="1800" b="1" dirty="0">
                <a:solidFill>
                  <a:srgbClr val="163793"/>
                </a:solidFill>
                <a:latin typeface="Arial"/>
                <a:cs typeface="Arial"/>
              </a:rPr>
              <a:t>(54</a:t>
            </a:r>
            <a:r>
              <a:rPr sz="1800" b="1" spc="-10" dirty="0">
                <a:solidFill>
                  <a:srgbClr val="163793"/>
                </a:solidFill>
                <a:latin typeface="Arial"/>
                <a:cs typeface="Arial"/>
              </a:rPr>
              <a:t> </a:t>
            </a:r>
            <a:r>
              <a:rPr sz="1800" b="1" dirty="0">
                <a:solidFill>
                  <a:srgbClr val="163793"/>
                </a:solidFill>
                <a:latin typeface="Arial"/>
                <a:cs typeface="Arial"/>
              </a:rPr>
              <a:t>M</a:t>
            </a:r>
            <a:r>
              <a:rPr sz="1800" b="1" spc="5" dirty="0">
                <a:solidFill>
                  <a:srgbClr val="163793"/>
                </a:solidFill>
                <a:latin typeface="Arial"/>
                <a:cs typeface="Arial"/>
              </a:rPr>
              <a:t>b</a:t>
            </a:r>
            <a:r>
              <a:rPr sz="1800" b="1" dirty="0">
                <a:solidFill>
                  <a:srgbClr val="163793"/>
                </a:solidFill>
                <a:latin typeface="Arial"/>
                <a:cs typeface="Arial"/>
              </a:rPr>
              <a:t>ps)</a:t>
            </a:r>
            <a:endParaRPr sz="1800">
              <a:latin typeface="Arial"/>
              <a:cs typeface="Arial"/>
            </a:endParaRPr>
          </a:p>
        </p:txBody>
      </p:sp>
      <p:sp>
        <p:nvSpPr>
          <p:cNvPr id="41" name="object 41"/>
          <p:cNvSpPr txBox="1"/>
          <p:nvPr/>
        </p:nvSpPr>
        <p:spPr>
          <a:xfrm>
            <a:off x="1012647" y="1367893"/>
            <a:ext cx="1049655" cy="280035"/>
          </a:xfrm>
          <a:prstGeom prst="rect">
            <a:avLst/>
          </a:prstGeom>
        </p:spPr>
        <p:txBody>
          <a:bodyPr vert="horz" wrap="square" lIns="0" tIns="0" rIns="0" bIns="0" rtlCol="0">
            <a:spAutoFit/>
          </a:bodyPr>
          <a:lstStyle/>
          <a:p>
            <a:pPr marL="12700">
              <a:lnSpc>
                <a:spcPts val="2380"/>
              </a:lnSpc>
            </a:pPr>
            <a:r>
              <a:rPr sz="2000" b="1" spc="0" dirty="0">
                <a:solidFill>
                  <a:srgbClr val="163793"/>
                </a:solidFill>
                <a:latin typeface="宋体"/>
                <a:cs typeface="宋体"/>
              </a:rPr>
              <a:t>无线设备</a:t>
            </a:r>
            <a:endParaRPr sz="2000">
              <a:latin typeface="宋体"/>
              <a:cs typeface="宋体"/>
            </a:endParaRPr>
          </a:p>
        </p:txBody>
      </p:sp>
      <p:sp>
        <p:nvSpPr>
          <p:cNvPr id="42" name="object 42"/>
          <p:cNvSpPr/>
          <p:nvPr/>
        </p:nvSpPr>
        <p:spPr>
          <a:xfrm>
            <a:off x="936625" y="3532251"/>
            <a:ext cx="377825" cy="273050"/>
          </a:xfrm>
          <a:custGeom>
            <a:avLst/>
            <a:gdLst/>
            <a:ahLst/>
            <a:cxnLst/>
            <a:rect l="l" t="t" r="r" b="b"/>
            <a:pathLst>
              <a:path w="377825" h="273050">
                <a:moveTo>
                  <a:pt x="0" y="273050"/>
                </a:moveTo>
                <a:lnTo>
                  <a:pt x="377825" y="0"/>
                </a:lnTo>
              </a:path>
            </a:pathLst>
          </a:custGeom>
          <a:ln w="12700">
            <a:solidFill>
              <a:srgbClr val="163793"/>
            </a:solidFill>
          </a:ln>
        </p:spPr>
        <p:txBody>
          <a:bodyPr wrap="square" lIns="0" tIns="0" rIns="0" bIns="0" rtlCol="0"/>
          <a:lstStyle/>
          <a:p>
            <a:endParaRPr/>
          </a:p>
        </p:txBody>
      </p:sp>
      <p:sp>
        <p:nvSpPr>
          <p:cNvPr id="43" name="object 43"/>
          <p:cNvSpPr/>
          <p:nvPr/>
        </p:nvSpPr>
        <p:spPr>
          <a:xfrm>
            <a:off x="2379726" y="1566862"/>
            <a:ext cx="946442" cy="563308"/>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2419286" y="2180189"/>
            <a:ext cx="792073" cy="426104"/>
          </a:xfrm>
          <a:prstGeom prst="rect">
            <a:avLst/>
          </a:prstGeom>
          <a:blipFill>
            <a:blip r:embed="rId9" cstate="print"/>
            <a:stretch>
              <a:fillRect/>
            </a:stretch>
          </a:blipFill>
        </p:spPr>
        <p:txBody>
          <a:bodyPr wrap="square" lIns="0" tIns="0" rIns="0" bIns="0" rtlCol="0"/>
          <a:lstStyle/>
          <a:p>
            <a:endParaRPr/>
          </a:p>
        </p:txBody>
      </p:sp>
      <p:sp>
        <p:nvSpPr>
          <p:cNvPr id="45" name="object 45"/>
          <p:cNvSpPr/>
          <p:nvPr/>
        </p:nvSpPr>
        <p:spPr>
          <a:xfrm>
            <a:off x="2683891" y="1802764"/>
            <a:ext cx="628015" cy="524510"/>
          </a:xfrm>
          <a:custGeom>
            <a:avLst/>
            <a:gdLst/>
            <a:ahLst/>
            <a:cxnLst/>
            <a:rect l="l" t="t" r="r" b="b"/>
            <a:pathLst>
              <a:path w="628014" h="524510">
                <a:moveTo>
                  <a:pt x="113664" y="0"/>
                </a:moveTo>
                <a:lnTo>
                  <a:pt x="0" y="372110"/>
                </a:lnTo>
                <a:lnTo>
                  <a:pt x="503935" y="524001"/>
                </a:lnTo>
                <a:lnTo>
                  <a:pt x="627633" y="68199"/>
                </a:lnTo>
                <a:lnTo>
                  <a:pt x="113664" y="0"/>
                </a:lnTo>
                <a:close/>
              </a:path>
            </a:pathLst>
          </a:custGeom>
          <a:solidFill>
            <a:srgbClr val="163793"/>
          </a:solidFill>
        </p:spPr>
        <p:txBody>
          <a:bodyPr wrap="square" lIns="0" tIns="0" rIns="0" bIns="0" rtlCol="0"/>
          <a:lstStyle/>
          <a:p>
            <a:endParaRPr/>
          </a:p>
        </p:txBody>
      </p:sp>
      <p:sp>
        <p:nvSpPr>
          <p:cNvPr id="46" name="object 46"/>
          <p:cNvSpPr/>
          <p:nvPr/>
        </p:nvSpPr>
        <p:spPr>
          <a:xfrm>
            <a:off x="2683891" y="1802764"/>
            <a:ext cx="628015" cy="524510"/>
          </a:xfrm>
          <a:custGeom>
            <a:avLst/>
            <a:gdLst/>
            <a:ahLst/>
            <a:cxnLst/>
            <a:rect l="l" t="t" r="r" b="b"/>
            <a:pathLst>
              <a:path w="628014" h="524510">
                <a:moveTo>
                  <a:pt x="113664" y="0"/>
                </a:moveTo>
                <a:lnTo>
                  <a:pt x="0" y="372110"/>
                </a:lnTo>
                <a:lnTo>
                  <a:pt x="503935" y="524001"/>
                </a:lnTo>
                <a:lnTo>
                  <a:pt x="627633" y="68199"/>
                </a:lnTo>
                <a:lnTo>
                  <a:pt x="113664" y="0"/>
                </a:lnTo>
                <a:close/>
              </a:path>
            </a:pathLst>
          </a:custGeom>
          <a:ln w="9525">
            <a:solidFill>
              <a:srgbClr val="163793"/>
            </a:solidFill>
          </a:ln>
        </p:spPr>
        <p:txBody>
          <a:bodyPr wrap="square" lIns="0" tIns="0" rIns="0" bIns="0" rtlCol="0"/>
          <a:lstStyle/>
          <a:p>
            <a:endParaRPr/>
          </a:p>
        </p:txBody>
      </p:sp>
      <p:sp>
        <p:nvSpPr>
          <p:cNvPr id="47" name="object 47"/>
          <p:cNvSpPr/>
          <p:nvPr/>
        </p:nvSpPr>
        <p:spPr>
          <a:xfrm>
            <a:off x="2714879" y="1816226"/>
            <a:ext cx="570293" cy="476885"/>
          </a:xfrm>
          <a:prstGeom prst="rect">
            <a:avLst/>
          </a:prstGeom>
          <a:blipFill>
            <a:blip r:embed="rId10" cstate="print"/>
            <a:stretch>
              <a:fillRect/>
            </a:stretch>
          </a:blipFill>
        </p:spPr>
        <p:txBody>
          <a:bodyPr wrap="square" lIns="0" tIns="0" rIns="0" bIns="0" rtlCol="0"/>
          <a:lstStyle/>
          <a:p>
            <a:endParaRPr/>
          </a:p>
        </p:txBody>
      </p:sp>
      <p:sp>
        <p:nvSpPr>
          <p:cNvPr id="48" name="object 48"/>
          <p:cNvSpPr/>
          <p:nvPr/>
        </p:nvSpPr>
        <p:spPr>
          <a:xfrm>
            <a:off x="2798191" y="1787270"/>
            <a:ext cx="531748" cy="97536"/>
          </a:xfrm>
          <a:prstGeom prst="rect">
            <a:avLst/>
          </a:prstGeom>
          <a:blipFill>
            <a:blip r:embed="rId11" cstate="print"/>
            <a:stretch>
              <a:fillRect/>
            </a:stretch>
          </a:blipFill>
        </p:spPr>
        <p:txBody>
          <a:bodyPr wrap="square" lIns="0" tIns="0" rIns="0" bIns="0" rtlCol="0"/>
          <a:lstStyle/>
          <a:p>
            <a:endParaRPr/>
          </a:p>
        </p:txBody>
      </p:sp>
      <p:sp>
        <p:nvSpPr>
          <p:cNvPr id="49" name="object 49"/>
          <p:cNvSpPr/>
          <p:nvPr/>
        </p:nvSpPr>
        <p:spPr>
          <a:xfrm>
            <a:off x="2678302" y="1786508"/>
            <a:ext cx="147955" cy="406400"/>
          </a:xfrm>
          <a:custGeom>
            <a:avLst/>
            <a:gdLst/>
            <a:ahLst/>
            <a:cxnLst/>
            <a:rect l="l" t="t" r="r" b="b"/>
            <a:pathLst>
              <a:path w="147955" h="406400">
                <a:moveTo>
                  <a:pt x="121793" y="0"/>
                </a:moveTo>
                <a:lnTo>
                  <a:pt x="0" y="400812"/>
                </a:lnTo>
                <a:lnTo>
                  <a:pt x="24003" y="405891"/>
                </a:lnTo>
                <a:lnTo>
                  <a:pt x="147701" y="10921"/>
                </a:lnTo>
                <a:lnTo>
                  <a:pt x="121793" y="0"/>
                </a:lnTo>
                <a:close/>
              </a:path>
            </a:pathLst>
          </a:custGeom>
          <a:solidFill>
            <a:srgbClr val="000099"/>
          </a:solidFill>
        </p:spPr>
        <p:txBody>
          <a:bodyPr wrap="square" lIns="0" tIns="0" rIns="0" bIns="0" rtlCol="0"/>
          <a:lstStyle/>
          <a:p>
            <a:endParaRPr/>
          </a:p>
        </p:txBody>
      </p:sp>
      <p:sp>
        <p:nvSpPr>
          <p:cNvPr id="50" name="object 50"/>
          <p:cNvSpPr/>
          <p:nvPr/>
        </p:nvSpPr>
        <p:spPr>
          <a:xfrm>
            <a:off x="3166998" y="1859026"/>
            <a:ext cx="159130" cy="468502"/>
          </a:xfrm>
          <a:prstGeom prst="rect">
            <a:avLst/>
          </a:prstGeom>
          <a:blipFill>
            <a:blip r:embed="rId12" cstate="print"/>
            <a:stretch>
              <a:fillRect/>
            </a:stretch>
          </a:blipFill>
        </p:spPr>
        <p:txBody>
          <a:bodyPr wrap="square" lIns="0" tIns="0" rIns="0" bIns="0" rtlCol="0"/>
          <a:lstStyle/>
          <a:p>
            <a:endParaRPr/>
          </a:p>
        </p:txBody>
      </p:sp>
      <p:sp>
        <p:nvSpPr>
          <p:cNvPr id="51" name="object 51"/>
          <p:cNvSpPr/>
          <p:nvPr/>
        </p:nvSpPr>
        <p:spPr>
          <a:xfrm>
            <a:off x="2676651" y="2171826"/>
            <a:ext cx="543988" cy="158114"/>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3184779" y="1862963"/>
            <a:ext cx="149225" cy="470534"/>
          </a:xfrm>
          <a:custGeom>
            <a:avLst/>
            <a:gdLst/>
            <a:ahLst/>
            <a:cxnLst/>
            <a:rect l="l" t="t" r="r" b="b"/>
            <a:pathLst>
              <a:path w="149225" h="470535">
                <a:moveTo>
                  <a:pt x="148970" y="0"/>
                </a:moveTo>
                <a:lnTo>
                  <a:pt x="143763" y="0"/>
                </a:lnTo>
                <a:lnTo>
                  <a:pt x="0" y="467106"/>
                </a:lnTo>
                <a:lnTo>
                  <a:pt x="15875" y="470535"/>
                </a:lnTo>
                <a:lnTo>
                  <a:pt x="148970" y="0"/>
                </a:lnTo>
                <a:close/>
              </a:path>
            </a:pathLst>
          </a:custGeom>
          <a:solidFill>
            <a:srgbClr val="4D4D4D"/>
          </a:solidFill>
        </p:spPr>
        <p:txBody>
          <a:bodyPr wrap="square" lIns="0" tIns="0" rIns="0" bIns="0" rtlCol="0"/>
          <a:lstStyle/>
          <a:p>
            <a:endParaRPr/>
          </a:p>
        </p:txBody>
      </p:sp>
      <p:sp>
        <p:nvSpPr>
          <p:cNvPr id="53" name="object 53"/>
          <p:cNvSpPr/>
          <p:nvPr/>
        </p:nvSpPr>
        <p:spPr>
          <a:xfrm>
            <a:off x="2677286" y="2192782"/>
            <a:ext cx="518921" cy="156209"/>
          </a:xfrm>
          <a:prstGeom prst="rect">
            <a:avLst/>
          </a:prstGeom>
          <a:blipFill>
            <a:blip r:embed="rId14" cstate="print"/>
            <a:stretch>
              <a:fillRect/>
            </a:stretch>
          </a:blipFill>
        </p:spPr>
        <p:txBody>
          <a:bodyPr wrap="square" lIns="0" tIns="0" rIns="0" bIns="0" rtlCol="0"/>
          <a:lstStyle/>
          <a:p>
            <a:endParaRPr/>
          </a:p>
        </p:txBody>
      </p:sp>
      <p:sp>
        <p:nvSpPr>
          <p:cNvPr id="54" name="object 54"/>
          <p:cNvSpPr/>
          <p:nvPr/>
        </p:nvSpPr>
        <p:spPr>
          <a:xfrm>
            <a:off x="2668651" y="2359660"/>
            <a:ext cx="176530" cy="93345"/>
          </a:xfrm>
          <a:custGeom>
            <a:avLst/>
            <a:gdLst/>
            <a:ahLst/>
            <a:cxnLst/>
            <a:rect l="l" t="t" r="r" b="b"/>
            <a:pathLst>
              <a:path w="176530" h="93344">
                <a:moveTo>
                  <a:pt x="68580" y="0"/>
                </a:moveTo>
                <a:lnTo>
                  <a:pt x="0" y="51942"/>
                </a:lnTo>
                <a:lnTo>
                  <a:pt x="109981" y="92837"/>
                </a:lnTo>
                <a:lnTo>
                  <a:pt x="176022" y="35178"/>
                </a:lnTo>
                <a:lnTo>
                  <a:pt x="68580" y="0"/>
                </a:lnTo>
                <a:close/>
              </a:path>
            </a:pathLst>
          </a:custGeom>
          <a:solidFill>
            <a:srgbClr val="000099"/>
          </a:solidFill>
        </p:spPr>
        <p:txBody>
          <a:bodyPr wrap="square" lIns="0" tIns="0" rIns="0" bIns="0" rtlCol="0"/>
          <a:lstStyle/>
          <a:p>
            <a:endParaRPr/>
          </a:p>
        </p:txBody>
      </p:sp>
      <p:sp>
        <p:nvSpPr>
          <p:cNvPr id="55" name="object 55"/>
          <p:cNvSpPr/>
          <p:nvPr/>
        </p:nvSpPr>
        <p:spPr>
          <a:xfrm>
            <a:off x="2671952" y="2361692"/>
            <a:ext cx="169926" cy="88265"/>
          </a:xfrm>
          <a:prstGeom prst="rect">
            <a:avLst/>
          </a:prstGeom>
          <a:blipFill>
            <a:blip r:embed="rId15" cstate="print"/>
            <a:stretch>
              <a:fillRect/>
            </a:stretch>
          </a:blipFill>
        </p:spPr>
        <p:txBody>
          <a:bodyPr wrap="square" lIns="0" tIns="0" rIns="0" bIns="0" rtlCol="0"/>
          <a:lstStyle/>
          <a:p>
            <a:endParaRPr/>
          </a:p>
        </p:txBody>
      </p:sp>
      <p:sp>
        <p:nvSpPr>
          <p:cNvPr id="56" name="object 56"/>
          <p:cNvSpPr/>
          <p:nvPr/>
        </p:nvSpPr>
        <p:spPr>
          <a:xfrm>
            <a:off x="2684526" y="2395982"/>
            <a:ext cx="60960" cy="28575"/>
          </a:xfrm>
          <a:custGeom>
            <a:avLst/>
            <a:gdLst/>
            <a:ahLst/>
            <a:cxnLst/>
            <a:rect l="l" t="t" r="r" b="b"/>
            <a:pathLst>
              <a:path w="60960" h="28575">
                <a:moveTo>
                  <a:pt x="17653" y="0"/>
                </a:moveTo>
                <a:lnTo>
                  <a:pt x="0" y="12445"/>
                </a:lnTo>
                <a:lnTo>
                  <a:pt x="42925" y="28447"/>
                </a:lnTo>
                <a:lnTo>
                  <a:pt x="60451" y="14223"/>
                </a:lnTo>
                <a:lnTo>
                  <a:pt x="17653" y="0"/>
                </a:lnTo>
                <a:close/>
              </a:path>
            </a:pathLst>
          </a:custGeom>
          <a:solidFill>
            <a:srgbClr val="009999"/>
          </a:solidFill>
        </p:spPr>
        <p:txBody>
          <a:bodyPr wrap="square" lIns="0" tIns="0" rIns="0" bIns="0" rtlCol="0"/>
          <a:lstStyle/>
          <a:p>
            <a:endParaRPr/>
          </a:p>
        </p:txBody>
      </p:sp>
      <p:sp>
        <p:nvSpPr>
          <p:cNvPr id="57" name="object 57"/>
          <p:cNvSpPr/>
          <p:nvPr/>
        </p:nvSpPr>
        <p:spPr>
          <a:xfrm>
            <a:off x="2682494" y="2409063"/>
            <a:ext cx="45720" cy="18415"/>
          </a:xfrm>
          <a:custGeom>
            <a:avLst/>
            <a:gdLst/>
            <a:ahLst/>
            <a:cxnLst/>
            <a:rect l="l" t="t" r="r" b="b"/>
            <a:pathLst>
              <a:path w="45719" h="18414">
                <a:moveTo>
                  <a:pt x="2793" y="0"/>
                </a:moveTo>
                <a:lnTo>
                  <a:pt x="0" y="2539"/>
                </a:lnTo>
                <a:lnTo>
                  <a:pt x="42163" y="17907"/>
                </a:lnTo>
                <a:lnTo>
                  <a:pt x="45338" y="14986"/>
                </a:lnTo>
                <a:lnTo>
                  <a:pt x="2793" y="0"/>
                </a:lnTo>
                <a:close/>
              </a:path>
            </a:pathLst>
          </a:custGeom>
          <a:solidFill>
            <a:srgbClr val="000099"/>
          </a:solidFill>
        </p:spPr>
        <p:txBody>
          <a:bodyPr wrap="square" lIns="0" tIns="0" rIns="0" bIns="0" rtlCol="0"/>
          <a:lstStyle/>
          <a:p>
            <a:endParaRPr/>
          </a:p>
        </p:txBody>
      </p:sp>
      <p:sp>
        <p:nvSpPr>
          <p:cNvPr id="58" name="object 58"/>
          <p:cNvSpPr/>
          <p:nvPr/>
        </p:nvSpPr>
        <p:spPr>
          <a:xfrm>
            <a:off x="2734182" y="2414142"/>
            <a:ext cx="60960" cy="29209"/>
          </a:xfrm>
          <a:custGeom>
            <a:avLst/>
            <a:gdLst/>
            <a:ahLst/>
            <a:cxnLst/>
            <a:rect l="l" t="t" r="r" b="b"/>
            <a:pathLst>
              <a:path w="60960" h="29210">
                <a:moveTo>
                  <a:pt x="16637" y="0"/>
                </a:moveTo>
                <a:lnTo>
                  <a:pt x="0" y="13081"/>
                </a:lnTo>
                <a:lnTo>
                  <a:pt x="42925" y="28956"/>
                </a:lnTo>
                <a:lnTo>
                  <a:pt x="60452" y="14732"/>
                </a:lnTo>
                <a:lnTo>
                  <a:pt x="16637" y="0"/>
                </a:lnTo>
                <a:close/>
              </a:path>
            </a:pathLst>
          </a:custGeom>
          <a:solidFill>
            <a:srgbClr val="009999"/>
          </a:solidFill>
        </p:spPr>
        <p:txBody>
          <a:bodyPr wrap="square" lIns="0" tIns="0" rIns="0" bIns="0" rtlCol="0"/>
          <a:lstStyle/>
          <a:p>
            <a:endParaRPr/>
          </a:p>
        </p:txBody>
      </p:sp>
      <p:sp>
        <p:nvSpPr>
          <p:cNvPr id="59" name="object 59"/>
          <p:cNvSpPr/>
          <p:nvPr/>
        </p:nvSpPr>
        <p:spPr>
          <a:xfrm>
            <a:off x="2732151" y="2427732"/>
            <a:ext cx="45720" cy="18415"/>
          </a:xfrm>
          <a:custGeom>
            <a:avLst/>
            <a:gdLst/>
            <a:ahLst/>
            <a:cxnLst/>
            <a:rect l="l" t="t" r="r" b="b"/>
            <a:pathLst>
              <a:path w="45719" h="18414">
                <a:moveTo>
                  <a:pt x="2793" y="0"/>
                </a:moveTo>
                <a:lnTo>
                  <a:pt x="0" y="2539"/>
                </a:lnTo>
                <a:lnTo>
                  <a:pt x="42037" y="17906"/>
                </a:lnTo>
                <a:lnTo>
                  <a:pt x="45338" y="15112"/>
                </a:lnTo>
                <a:lnTo>
                  <a:pt x="2793" y="0"/>
                </a:lnTo>
                <a:close/>
              </a:path>
            </a:pathLst>
          </a:custGeom>
          <a:solidFill>
            <a:srgbClr val="000099"/>
          </a:solidFill>
        </p:spPr>
        <p:txBody>
          <a:bodyPr wrap="square" lIns="0" tIns="0" rIns="0" bIns="0" rtlCol="0"/>
          <a:lstStyle/>
          <a:p>
            <a:endParaRPr/>
          </a:p>
        </p:txBody>
      </p:sp>
      <p:sp>
        <p:nvSpPr>
          <p:cNvPr id="60" name="object 60"/>
          <p:cNvSpPr/>
          <p:nvPr/>
        </p:nvSpPr>
        <p:spPr>
          <a:xfrm>
            <a:off x="2970148" y="2373629"/>
            <a:ext cx="213360" cy="203835"/>
          </a:xfrm>
          <a:custGeom>
            <a:avLst/>
            <a:gdLst/>
            <a:ahLst/>
            <a:cxnLst/>
            <a:rect l="l" t="t" r="r" b="b"/>
            <a:pathLst>
              <a:path w="213360" h="203835">
                <a:moveTo>
                  <a:pt x="213232" y="0"/>
                </a:moveTo>
                <a:lnTo>
                  <a:pt x="634" y="189865"/>
                </a:lnTo>
                <a:lnTo>
                  <a:pt x="0" y="203708"/>
                </a:lnTo>
                <a:lnTo>
                  <a:pt x="212598" y="15367"/>
                </a:lnTo>
                <a:lnTo>
                  <a:pt x="213232" y="0"/>
                </a:lnTo>
                <a:close/>
              </a:path>
            </a:pathLst>
          </a:custGeom>
          <a:solidFill>
            <a:srgbClr val="000099"/>
          </a:solidFill>
        </p:spPr>
        <p:txBody>
          <a:bodyPr wrap="square" lIns="0" tIns="0" rIns="0" bIns="0" rtlCol="0"/>
          <a:lstStyle/>
          <a:p>
            <a:endParaRPr/>
          </a:p>
        </p:txBody>
      </p:sp>
      <p:sp>
        <p:nvSpPr>
          <p:cNvPr id="61" name="object 61"/>
          <p:cNvSpPr/>
          <p:nvPr/>
        </p:nvSpPr>
        <p:spPr>
          <a:xfrm>
            <a:off x="2425826" y="2389758"/>
            <a:ext cx="546100" cy="186055"/>
          </a:xfrm>
          <a:custGeom>
            <a:avLst/>
            <a:gdLst/>
            <a:ahLst/>
            <a:cxnLst/>
            <a:rect l="l" t="t" r="r" b="b"/>
            <a:pathLst>
              <a:path w="546100" h="186055">
                <a:moveTo>
                  <a:pt x="7747" y="0"/>
                </a:moveTo>
                <a:lnTo>
                  <a:pt x="1270" y="0"/>
                </a:lnTo>
                <a:lnTo>
                  <a:pt x="0" y="6223"/>
                </a:lnTo>
                <a:lnTo>
                  <a:pt x="545084" y="185927"/>
                </a:lnTo>
                <a:lnTo>
                  <a:pt x="545719" y="174370"/>
                </a:lnTo>
                <a:lnTo>
                  <a:pt x="7747" y="0"/>
                </a:lnTo>
                <a:close/>
              </a:path>
            </a:pathLst>
          </a:custGeom>
          <a:solidFill>
            <a:srgbClr val="000099"/>
          </a:solidFill>
        </p:spPr>
        <p:txBody>
          <a:bodyPr wrap="square" lIns="0" tIns="0" rIns="0" bIns="0" rtlCol="0"/>
          <a:lstStyle/>
          <a:p>
            <a:endParaRPr/>
          </a:p>
        </p:txBody>
      </p:sp>
      <p:sp>
        <p:nvSpPr>
          <p:cNvPr id="62" name="object 62"/>
          <p:cNvSpPr/>
          <p:nvPr/>
        </p:nvSpPr>
        <p:spPr>
          <a:xfrm>
            <a:off x="2426207" y="2355723"/>
            <a:ext cx="6350" cy="38100"/>
          </a:xfrm>
          <a:custGeom>
            <a:avLst/>
            <a:gdLst/>
            <a:ahLst/>
            <a:cxnLst/>
            <a:rect l="l" t="t" r="r" b="b"/>
            <a:pathLst>
              <a:path w="6350" h="38100">
                <a:moveTo>
                  <a:pt x="635" y="0"/>
                </a:moveTo>
                <a:lnTo>
                  <a:pt x="0" y="36956"/>
                </a:lnTo>
                <a:lnTo>
                  <a:pt x="5206" y="37718"/>
                </a:lnTo>
                <a:lnTo>
                  <a:pt x="5842" y="2539"/>
                </a:lnTo>
                <a:lnTo>
                  <a:pt x="635" y="0"/>
                </a:lnTo>
                <a:close/>
              </a:path>
            </a:pathLst>
          </a:custGeom>
          <a:solidFill>
            <a:srgbClr val="000099"/>
          </a:solidFill>
        </p:spPr>
        <p:txBody>
          <a:bodyPr wrap="square" lIns="0" tIns="0" rIns="0" bIns="0" rtlCol="0"/>
          <a:lstStyle/>
          <a:p>
            <a:endParaRPr/>
          </a:p>
        </p:txBody>
      </p:sp>
      <p:sp>
        <p:nvSpPr>
          <p:cNvPr id="63" name="object 63"/>
          <p:cNvSpPr/>
          <p:nvPr/>
        </p:nvSpPr>
        <p:spPr>
          <a:xfrm>
            <a:off x="2426589" y="2202307"/>
            <a:ext cx="254000" cy="156210"/>
          </a:xfrm>
          <a:custGeom>
            <a:avLst/>
            <a:gdLst/>
            <a:ahLst/>
            <a:cxnLst/>
            <a:rect l="l" t="t" r="r" b="b"/>
            <a:pathLst>
              <a:path w="254000" h="156210">
                <a:moveTo>
                  <a:pt x="252222" y="0"/>
                </a:moveTo>
                <a:lnTo>
                  <a:pt x="0" y="153542"/>
                </a:lnTo>
                <a:lnTo>
                  <a:pt x="6477" y="155828"/>
                </a:lnTo>
                <a:lnTo>
                  <a:pt x="253492" y="4698"/>
                </a:lnTo>
                <a:lnTo>
                  <a:pt x="252222" y="0"/>
                </a:lnTo>
                <a:close/>
              </a:path>
            </a:pathLst>
          </a:custGeom>
          <a:solidFill>
            <a:srgbClr val="000099"/>
          </a:solidFill>
        </p:spPr>
        <p:txBody>
          <a:bodyPr wrap="square" lIns="0" tIns="0" rIns="0" bIns="0" rtlCol="0"/>
          <a:lstStyle/>
          <a:p>
            <a:endParaRPr/>
          </a:p>
        </p:txBody>
      </p:sp>
      <p:sp>
        <p:nvSpPr>
          <p:cNvPr id="64" name="object 64"/>
          <p:cNvSpPr/>
          <p:nvPr/>
        </p:nvSpPr>
        <p:spPr>
          <a:xfrm>
            <a:off x="2443607" y="2363597"/>
            <a:ext cx="517525" cy="179070"/>
          </a:xfrm>
          <a:custGeom>
            <a:avLst/>
            <a:gdLst/>
            <a:ahLst/>
            <a:cxnLst/>
            <a:rect l="l" t="t" r="r" b="b"/>
            <a:pathLst>
              <a:path w="517525" h="179069">
                <a:moveTo>
                  <a:pt x="7366" y="0"/>
                </a:moveTo>
                <a:lnTo>
                  <a:pt x="1143" y="0"/>
                </a:lnTo>
                <a:lnTo>
                  <a:pt x="0" y="5968"/>
                </a:lnTo>
                <a:lnTo>
                  <a:pt x="516890" y="178815"/>
                </a:lnTo>
                <a:lnTo>
                  <a:pt x="517525" y="167766"/>
                </a:lnTo>
                <a:lnTo>
                  <a:pt x="7366" y="0"/>
                </a:lnTo>
                <a:close/>
              </a:path>
            </a:pathLst>
          </a:custGeom>
          <a:solidFill>
            <a:srgbClr val="000099"/>
          </a:solidFill>
        </p:spPr>
        <p:txBody>
          <a:bodyPr wrap="square" lIns="0" tIns="0" rIns="0" bIns="0" rtlCol="0"/>
          <a:lstStyle/>
          <a:p>
            <a:endParaRPr/>
          </a:p>
        </p:txBody>
      </p:sp>
      <p:sp>
        <p:nvSpPr>
          <p:cNvPr id="65" name="object 65"/>
          <p:cNvSpPr/>
          <p:nvPr/>
        </p:nvSpPr>
        <p:spPr>
          <a:xfrm>
            <a:off x="2960370" y="2351023"/>
            <a:ext cx="211454" cy="185420"/>
          </a:xfrm>
          <a:custGeom>
            <a:avLst/>
            <a:gdLst/>
            <a:ahLst/>
            <a:cxnLst/>
            <a:rect l="l" t="t" r="r" b="b"/>
            <a:pathLst>
              <a:path w="211455" h="185419">
                <a:moveTo>
                  <a:pt x="210947" y="0"/>
                </a:moveTo>
                <a:lnTo>
                  <a:pt x="0" y="178942"/>
                </a:lnTo>
                <a:lnTo>
                  <a:pt x="507" y="185038"/>
                </a:lnTo>
                <a:lnTo>
                  <a:pt x="3048" y="185038"/>
                </a:lnTo>
                <a:lnTo>
                  <a:pt x="211200" y="11429"/>
                </a:lnTo>
                <a:lnTo>
                  <a:pt x="210947" y="0"/>
                </a:lnTo>
                <a:close/>
              </a:path>
            </a:pathLst>
          </a:custGeom>
          <a:solidFill>
            <a:srgbClr val="000099"/>
          </a:solidFill>
        </p:spPr>
        <p:txBody>
          <a:bodyPr wrap="square" lIns="0" tIns="0" rIns="0" bIns="0" rtlCol="0"/>
          <a:lstStyle/>
          <a:p>
            <a:endParaRPr/>
          </a:p>
        </p:txBody>
      </p:sp>
      <p:sp>
        <p:nvSpPr>
          <p:cNvPr id="66" name="object 66"/>
          <p:cNvSpPr/>
          <p:nvPr/>
        </p:nvSpPr>
        <p:spPr>
          <a:xfrm>
            <a:off x="3149600" y="2032063"/>
            <a:ext cx="1123950" cy="862012"/>
          </a:xfrm>
          <a:prstGeom prst="rect">
            <a:avLst/>
          </a:prstGeom>
          <a:blipFill>
            <a:blip r:embed="rId16" cstate="print"/>
            <a:stretch>
              <a:fillRect/>
            </a:stretch>
          </a:blipFill>
        </p:spPr>
        <p:txBody>
          <a:bodyPr wrap="square" lIns="0" tIns="0" rIns="0" bIns="0" rtlCol="0"/>
          <a:lstStyle/>
          <a:p>
            <a:endParaRPr/>
          </a:p>
        </p:txBody>
      </p:sp>
      <p:sp>
        <p:nvSpPr>
          <p:cNvPr id="67" name="object 67"/>
          <p:cNvSpPr/>
          <p:nvPr/>
        </p:nvSpPr>
        <p:spPr>
          <a:xfrm>
            <a:off x="3628516" y="2114676"/>
            <a:ext cx="546481" cy="394715"/>
          </a:xfrm>
          <a:prstGeom prst="rect">
            <a:avLst/>
          </a:prstGeom>
          <a:blipFill>
            <a:blip r:embed="rId17" cstate="print"/>
            <a:stretch>
              <a:fillRect/>
            </a:stretch>
          </a:blipFill>
        </p:spPr>
        <p:txBody>
          <a:bodyPr wrap="square" lIns="0" tIns="0" rIns="0" bIns="0" rtlCol="0"/>
          <a:lstStyle/>
          <a:p>
            <a:endParaRPr/>
          </a:p>
        </p:txBody>
      </p:sp>
      <p:sp>
        <p:nvSpPr>
          <p:cNvPr id="68" name="object 68"/>
          <p:cNvSpPr/>
          <p:nvPr/>
        </p:nvSpPr>
        <p:spPr>
          <a:xfrm>
            <a:off x="3090862" y="3838511"/>
            <a:ext cx="849312" cy="712787"/>
          </a:xfrm>
          <a:prstGeom prst="rect">
            <a:avLst/>
          </a:prstGeom>
          <a:blipFill>
            <a:blip r:embed="rId16" cstate="print"/>
            <a:stretch>
              <a:fillRect/>
            </a:stretch>
          </a:blipFill>
        </p:spPr>
        <p:txBody>
          <a:bodyPr wrap="square" lIns="0" tIns="0" rIns="0" bIns="0" rtlCol="0"/>
          <a:lstStyle/>
          <a:p>
            <a:endParaRPr/>
          </a:p>
        </p:txBody>
      </p:sp>
      <p:sp>
        <p:nvSpPr>
          <p:cNvPr id="69" name="object 69"/>
          <p:cNvSpPr/>
          <p:nvPr/>
        </p:nvSpPr>
        <p:spPr>
          <a:xfrm>
            <a:off x="3452748" y="3906901"/>
            <a:ext cx="413003" cy="326390"/>
          </a:xfrm>
          <a:prstGeom prst="rect">
            <a:avLst/>
          </a:prstGeom>
          <a:blipFill>
            <a:blip r:embed="rId18" cstate="print"/>
            <a:stretch>
              <a:fillRect/>
            </a:stretch>
          </a:blipFill>
        </p:spPr>
        <p:txBody>
          <a:bodyPr wrap="square" lIns="0" tIns="0" rIns="0" bIns="0" rtlCol="0"/>
          <a:lstStyle/>
          <a:p>
            <a:endParaRPr/>
          </a:p>
        </p:txBody>
      </p:sp>
      <p:sp>
        <p:nvSpPr>
          <p:cNvPr id="71" name="object 71"/>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72" name="object 72"/>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机构（企业）接入网</a:t>
            </a:r>
            <a:r>
              <a:rPr spc="-15" dirty="0"/>
              <a:t>络</a:t>
            </a:r>
            <a:r>
              <a:rPr spc="-815" dirty="0"/>
              <a:t> </a:t>
            </a:r>
            <a:r>
              <a:rPr dirty="0">
                <a:latin typeface="Arial"/>
                <a:cs typeface="Arial"/>
              </a:rPr>
              <a:t>(Ethe</a:t>
            </a:r>
            <a:r>
              <a:rPr spc="5" dirty="0">
                <a:latin typeface="Arial"/>
                <a:cs typeface="Arial"/>
              </a:rPr>
              <a:t>r</a:t>
            </a:r>
            <a:r>
              <a:rPr dirty="0">
                <a:latin typeface="Arial"/>
                <a:cs typeface="Arial"/>
              </a:rPr>
              <a:t>net)</a:t>
            </a:r>
          </a:p>
        </p:txBody>
      </p:sp>
      <p:sp>
        <p:nvSpPr>
          <p:cNvPr id="3" name="object 3"/>
          <p:cNvSpPr txBox="1"/>
          <p:nvPr/>
        </p:nvSpPr>
        <p:spPr>
          <a:xfrm>
            <a:off x="534416" y="4725606"/>
            <a:ext cx="7400925" cy="1223645"/>
          </a:xfrm>
          <a:prstGeom prst="rect">
            <a:avLst/>
          </a:prstGeom>
        </p:spPr>
        <p:txBody>
          <a:bodyPr vert="horz" wrap="square" lIns="0" tIns="0" rIns="0" bIns="0" rtlCol="0">
            <a:spAutoFit/>
          </a:bodyPr>
          <a:lstStyle/>
          <a:p>
            <a:pPr marL="12700">
              <a:lnSpc>
                <a:spcPct val="100000"/>
              </a:lnSpc>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主要用于公司、高校、企业等组织机构</a:t>
            </a:r>
            <a:endParaRPr sz="2400">
              <a:latin typeface="宋体"/>
              <a:cs typeface="宋体"/>
            </a:endParaRPr>
          </a:p>
          <a:p>
            <a:pPr marL="12700">
              <a:lnSpc>
                <a:spcPct val="100000"/>
              </a:lnSpc>
              <a:spcBef>
                <a:spcPts val="575"/>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典型传输速率</a:t>
            </a:r>
            <a:r>
              <a:rPr sz="2400" spc="5" dirty="0">
                <a:solidFill>
                  <a:srgbClr val="163793"/>
                </a:solidFill>
                <a:latin typeface="宋体"/>
                <a:cs typeface="宋体"/>
              </a:rPr>
              <a:t>：</a:t>
            </a:r>
            <a:r>
              <a:rPr sz="2400" spc="-5" dirty="0">
                <a:solidFill>
                  <a:srgbClr val="163793"/>
                </a:solidFill>
                <a:latin typeface="Arial"/>
                <a:cs typeface="Arial"/>
              </a:rPr>
              <a:t>1</a:t>
            </a:r>
            <a:r>
              <a:rPr sz="2400" dirty="0">
                <a:solidFill>
                  <a:srgbClr val="163793"/>
                </a:solidFill>
                <a:latin typeface="Arial"/>
                <a:cs typeface="Arial"/>
              </a:rPr>
              <a:t>0 Mbps, 10</a:t>
            </a:r>
            <a:r>
              <a:rPr sz="2400" spc="-10" dirty="0">
                <a:solidFill>
                  <a:srgbClr val="163793"/>
                </a:solidFill>
                <a:latin typeface="Arial"/>
                <a:cs typeface="Arial"/>
              </a:rPr>
              <a:t>0</a:t>
            </a:r>
            <a:r>
              <a:rPr sz="2400" dirty="0">
                <a:solidFill>
                  <a:srgbClr val="163793"/>
                </a:solidFill>
                <a:latin typeface="Arial"/>
                <a:cs typeface="Arial"/>
              </a:rPr>
              <a:t>Mbps,</a:t>
            </a:r>
            <a:r>
              <a:rPr sz="2400" spc="15" dirty="0">
                <a:solidFill>
                  <a:srgbClr val="163793"/>
                </a:solidFill>
                <a:latin typeface="Arial"/>
                <a:cs typeface="Arial"/>
              </a:rPr>
              <a:t> </a:t>
            </a:r>
            <a:r>
              <a:rPr sz="2400" dirty="0">
                <a:solidFill>
                  <a:srgbClr val="163793"/>
                </a:solidFill>
                <a:latin typeface="Arial"/>
                <a:cs typeface="Arial"/>
              </a:rPr>
              <a:t>1Gbps, 10Gbps</a:t>
            </a:r>
            <a:endParaRPr sz="2400">
              <a:latin typeface="Arial"/>
              <a:cs typeface="Arial"/>
            </a:endParaRPr>
          </a:p>
          <a:p>
            <a:pPr marL="12700">
              <a:lnSpc>
                <a:spcPct val="100000"/>
              </a:lnSpc>
              <a:spcBef>
                <a:spcPts val="575"/>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目前，端系统通常直接连接以太网交换机</a:t>
            </a:r>
            <a:r>
              <a:rPr sz="2400" spc="10" dirty="0">
                <a:solidFill>
                  <a:srgbClr val="163793"/>
                </a:solidFill>
                <a:latin typeface="宋体"/>
                <a:cs typeface="宋体"/>
              </a:rPr>
              <a:t>（</a:t>
            </a:r>
            <a:r>
              <a:rPr sz="2400" dirty="0">
                <a:solidFill>
                  <a:srgbClr val="163793"/>
                </a:solidFill>
                <a:latin typeface="Arial"/>
                <a:cs typeface="Arial"/>
              </a:rPr>
              <a:t>sw</a:t>
            </a:r>
            <a:r>
              <a:rPr sz="2400" spc="-10" dirty="0">
                <a:solidFill>
                  <a:srgbClr val="163793"/>
                </a:solidFill>
                <a:latin typeface="Arial"/>
                <a:cs typeface="Arial"/>
              </a:rPr>
              <a:t>i</a:t>
            </a:r>
            <a:r>
              <a:rPr sz="2400" dirty="0">
                <a:solidFill>
                  <a:srgbClr val="163793"/>
                </a:solidFill>
                <a:latin typeface="Arial"/>
                <a:cs typeface="Arial"/>
              </a:rPr>
              <a:t>tch</a:t>
            </a:r>
            <a:r>
              <a:rPr sz="2400" dirty="0">
                <a:solidFill>
                  <a:srgbClr val="163793"/>
                </a:solidFill>
                <a:latin typeface="宋体"/>
                <a:cs typeface="宋体"/>
              </a:rPr>
              <a:t>）</a:t>
            </a:r>
            <a:endParaRPr sz="2400">
              <a:latin typeface="宋体"/>
              <a:cs typeface="宋体"/>
            </a:endParaRPr>
          </a:p>
        </p:txBody>
      </p:sp>
      <p:sp>
        <p:nvSpPr>
          <p:cNvPr id="4" name="object 4"/>
          <p:cNvSpPr/>
          <p:nvPr/>
        </p:nvSpPr>
        <p:spPr>
          <a:xfrm>
            <a:off x="2217801" y="3186048"/>
            <a:ext cx="0" cy="468630"/>
          </a:xfrm>
          <a:custGeom>
            <a:avLst/>
            <a:gdLst/>
            <a:ahLst/>
            <a:cxnLst/>
            <a:rect l="l" t="t" r="r" b="b"/>
            <a:pathLst>
              <a:path h="468629">
                <a:moveTo>
                  <a:pt x="0" y="0"/>
                </a:moveTo>
                <a:lnTo>
                  <a:pt x="0" y="468375"/>
                </a:lnTo>
              </a:path>
            </a:pathLst>
          </a:custGeom>
          <a:ln w="12700">
            <a:solidFill>
              <a:srgbClr val="163793"/>
            </a:solidFill>
          </a:ln>
        </p:spPr>
        <p:txBody>
          <a:bodyPr wrap="square" lIns="0" tIns="0" rIns="0" bIns="0" rtlCol="0"/>
          <a:lstStyle/>
          <a:p>
            <a:endParaRPr/>
          </a:p>
        </p:txBody>
      </p:sp>
      <p:sp>
        <p:nvSpPr>
          <p:cNvPr id="5" name="object 5"/>
          <p:cNvSpPr/>
          <p:nvPr/>
        </p:nvSpPr>
        <p:spPr>
          <a:xfrm>
            <a:off x="2636901" y="3194050"/>
            <a:ext cx="0" cy="558800"/>
          </a:xfrm>
          <a:custGeom>
            <a:avLst/>
            <a:gdLst/>
            <a:ahLst/>
            <a:cxnLst/>
            <a:rect l="l" t="t" r="r" b="b"/>
            <a:pathLst>
              <a:path h="558800">
                <a:moveTo>
                  <a:pt x="0" y="0"/>
                </a:moveTo>
                <a:lnTo>
                  <a:pt x="0" y="558800"/>
                </a:lnTo>
              </a:path>
            </a:pathLst>
          </a:custGeom>
          <a:ln w="12700">
            <a:solidFill>
              <a:srgbClr val="163793"/>
            </a:solidFill>
          </a:ln>
        </p:spPr>
        <p:txBody>
          <a:bodyPr wrap="square" lIns="0" tIns="0" rIns="0" bIns="0" rtlCol="0"/>
          <a:lstStyle/>
          <a:p>
            <a:endParaRPr/>
          </a:p>
        </p:txBody>
      </p:sp>
      <p:sp>
        <p:nvSpPr>
          <p:cNvPr id="6" name="object 6"/>
          <p:cNvSpPr/>
          <p:nvPr/>
        </p:nvSpPr>
        <p:spPr>
          <a:xfrm>
            <a:off x="1614550" y="3166998"/>
            <a:ext cx="697230" cy="635"/>
          </a:xfrm>
          <a:custGeom>
            <a:avLst/>
            <a:gdLst/>
            <a:ahLst/>
            <a:cxnLst/>
            <a:rect l="l" t="t" r="r" b="b"/>
            <a:pathLst>
              <a:path w="697230" h="635">
                <a:moveTo>
                  <a:pt x="696849" y="0"/>
                </a:moveTo>
                <a:lnTo>
                  <a:pt x="0" y="126"/>
                </a:lnTo>
              </a:path>
            </a:pathLst>
          </a:custGeom>
          <a:ln w="12700">
            <a:solidFill>
              <a:srgbClr val="163793"/>
            </a:solidFill>
          </a:ln>
        </p:spPr>
        <p:txBody>
          <a:bodyPr wrap="square" lIns="0" tIns="0" rIns="0" bIns="0" rtlCol="0"/>
          <a:lstStyle/>
          <a:p>
            <a:endParaRPr/>
          </a:p>
        </p:txBody>
      </p:sp>
      <p:sp>
        <p:nvSpPr>
          <p:cNvPr id="7" name="object 7"/>
          <p:cNvSpPr/>
          <p:nvPr/>
        </p:nvSpPr>
        <p:spPr>
          <a:xfrm>
            <a:off x="2016125" y="3087687"/>
            <a:ext cx="785812" cy="13811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016125" y="3087687"/>
            <a:ext cx="786130" cy="138430"/>
          </a:xfrm>
          <a:custGeom>
            <a:avLst/>
            <a:gdLst/>
            <a:ahLst/>
            <a:cxnLst/>
            <a:rect l="l" t="t" r="r" b="b"/>
            <a:pathLst>
              <a:path w="786130" h="138430">
                <a:moveTo>
                  <a:pt x="0" y="138112"/>
                </a:moveTo>
                <a:lnTo>
                  <a:pt x="785812" y="138112"/>
                </a:lnTo>
                <a:lnTo>
                  <a:pt x="785812" y="0"/>
                </a:lnTo>
                <a:lnTo>
                  <a:pt x="0" y="0"/>
                </a:lnTo>
                <a:lnTo>
                  <a:pt x="0" y="138112"/>
                </a:lnTo>
                <a:close/>
              </a:path>
            </a:pathLst>
          </a:custGeom>
          <a:ln w="9525">
            <a:solidFill>
              <a:srgbClr val="000000"/>
            </a:solidFill>
          </a:ln>
        </p:spPr>
        <p:txBody>
          <a:bodyPr wrap="square" lIns="0" tIns="0" rIns="0" bIns="0" rtlCol="0"/>
          <a:lstStyle/>
          <a:p>
            <a:endParaRPr/>
          </a:p>
        </p:txBody>
      </p:sp>
      <p:sp>
        <p:nvSpPr>
          <p:cNvPr id="9" name="object 9"/>
          <p:cNvSpPr/>
          <p:nvPr/>
        </p:nvSpPr>
        <p:spPr>
          <a:xfrm>
            <a:off x="2016125" y="2878201"/>
            <a:ext cx="1052576" cy="21424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016125" y="2878201"/>
            <a:ext cx="1052830" cy="214629"/>
          </a:xfrm>
          <a:custGeom>
            <a:avLst/>
            <a:gdLst/>
            <a:ahLst/>
            <a:cxnLst/>
            <a:rect l="l" t="t" r="r" b="b"/>
            <a:pathLst>
              <a:path w="1052830" h="214630">
                <a:moveTo>
                  <a:pt x="0" y="214249"/>
                </a:moveTo>
                <a:lnTo>
                  <a:pt x="263144" y="0"/>
                </a:lnTo>
                <a:lnTo>
                  <a:pt x="1052576" y="0"/>
                </a:lnTo>
                <a:lnTo>
                  <a:pt x="789432" y="214249"/>
                </a:lnTo>
                <a:lnTo>
                  <a:pt x="0" y="214249"/>
                </a:lnTo>
                <a:close/>
              </a:path>
            </a:pathLst>
          </a:custGeom>
          <a:ln w="9524">
            <a:solidFill>
              <a:srgbClr val="000000"/>
            </a:solidFill>
          </a:ln>
        </p:spPr>
        <p:txBody>
          <a:bodyPr wrap="square" lIns="0" tIns="0" rIns="0" bIns="0" rtlCol="0"/>
          <a:lstStyle/>
          <a:p>
            <a:endParaRPr/>
          </a:p>
        </p:txBody>
      </p:sp>
      <p:sp>
        <p:nvSpPr>
          <p:cNvPr id="11" name="object 11"/>
          <p:cNvSpPr/>
          <p:nvPr/>
        </p:nvSpPr>
        <p:spPr>
          <a:xfrm>
            <a:off x="2800350" y="2873375"/>
            <a:ext cx="268605" cy="355600"/>
          </a:xfrm>
          <a:custGeom>
            <a:avLst/>
            <a:gdLst/>
            <a:ahLst/>
            <a:cxnLst/>
            <a:rect l="l" t="t" r="r" b="b"/>
            <a:pathLst>
              <a:path w="268605" h="355600">
                <a:moveTo>
                  <a:pt x="268350" y="0"/>
                </a:moveTo>
                <a:lnTo>
                  <a:pt x="0" y="219075"/>
                </a:lnTo>
                <a:lnTo>
                  <a:pt x="0" y="355600"/>
                </a:lnTo>
                <a:lnTo>
                  <a:pt x="268350" y="122174"/>
                </a:lnTo>
                <a:lnTo>
                  <a:pt x="268350" y="0"/>
                </a:lnTo>
                <a:close/>
              </a:path>
            </a:pathLst>
          </a:custGeom>
          <a:solidFill>
            <a:srgbClr val="BADFE2"/>
          </a:solidFill>
        </p:spPr>
        <p:txBody>
          <a:bodyPr wrap="square" lIns="0" tIns="0" rIns="0" bIns="0" rtlCol="0"/>
          <a:lstStyle/>
          <a:p>
            <a:endParaRPr/>
          </a:p>
        </p:txBody>
      </p:sp>
      <p:sp>
        <p:nvSpPr>
          <p:cNvPr id="12" name="object 12"/>
          <p:cNvSpPr/>
          <p:nvPr/>
        </p:nvSpPr>
        <p:spPr>
          <a:xfrm>
            <a:off x="2800350" y="2873375"/>
            <a:ext cx="268605" cy="355600"/>
          </a:xfrm>
          <a:custGeom>
            <a:avLst/>
            <a:gdLst/>
            <a:ahLst/>
            <a:cxnLst/>
            <a:rect l="l" t="t" r="r" b="b"/>
            <a:pathLst>
              <a:path w="268605" h="355600">
                <a:moveTo>
                  <a:pt x="0" y="219075"/>
                </a:moveTo>
                <a:lnTo>
                  <a:pt x="0" y="355600"/>
                </a:lnTo>
                <a:lnTo>
                  <a:pt x="268350" y="122174"/>
                </a:lnTo>
                <a:lnTo>
                  <a:pt x="268350" y="0"/>
                </a:lnTo>
                <a:lnTo>
                  <a:pt x="0" y="219075"/>
                </a:lnTo>
                <a:close/>
              </a:path>
            </a:pathLst>
          </a:custGeom>
          <a:ln w="6350">
            <a:solidFill>
              <a:srgbClr val="000000"/>
            </a:solidFill>
          </a:ln>
        </p:spPr>
        <p:txBody>
          <a:bodyPr wrap="square" lIns="0" tIns="0" rIns="0" bIns="0" rtlCol="0"/>
          <a:lstStyle/>
          <a:p>
            <a:endParaRPr/>
          </a:p>
        </p:txBody>
      </p:sp>
      <p:sp>
        <p:nvSpPr>
          <p:cNvPr id="13" name="object 13"/>
          <p:cNvSpPr/>
          <p:nvPr/>
        </p:nvSpPr>
        <p:spPr>
          <a:xfrm>
            <a:off x="2119376" y="2921000"/>
            <a:ext cx="803275" cy="127000"/>
          </a:xfrm>
          <a:custGeom>
            <a:avLst/>
            <a:gdLst/>
            <a:ahLst/>
            <a:cxnLst/>
            <a:rect l="l" t="t" r="r" b="b"/>
            <a:pathLst>
              <a:path w="803275" h="127000">
                <a:moveTo>
                  <a:pt x="0" y="127000"/>
                </a:moveTo>
                <a:lnTo>
                  <a:pt x="106044" y="124967"/>
                </a:lnTo>
                <a:lnTo>
                  <a:pt x="628269" y="0"/>
                </a:lnTo>
                <a:lnTo>
                  <a:pt x="803275" y="0"/>
                </a:lnTo>
              </a:path>
            </a:pathLst>
          </a:custGeom>
          <a:ln w="19050">
            <a:solidFill>
              <a:srgbClr val="000000"/>
            </a:solidFill>
          </a:ln>
        </p:spPr>
        <p:txBody>
          <a:bodyPr wrap="square" lIns="0" tIns="0" rIns="0" bIns="0" rtlCol="0"/>
          <a:lstStyle/>
          <a:p>
            <a:endParaRPr/>
          </a:p>
        </p:txBody>
      </p:sp>
      <p:sp>
        <p:nvSpPr>
          <p:cNvPr id="14" name="object 14"/>
          <p:cNvSpPr/>
          <p:nvPr/>
        </p:nvSpPr>
        <p:spPr>
          <a:xfrm>
            <a:off x="2306701" y="2914650"/>
            <a:ext cx="465455" cy="147955"/>
          </a:xfrm>
          <a:custGeom>
            <a:avLst/>
            <a:gdLst/>
            <a:ahLst/>
            <a:cxnLst/>
            <a:rect l="l" t="t" r="r" b="b"/>
            <a:pathLst>
              <a:path w="465455" h="147955">
                <a:moveTo>
                  <a:pt x="0" y="0"/>
                </a:moveTo>
                <a:lnTo>
                  <a:pt x="106299" y="1524"/>
                </a:lnTo>
                <a:lnTo>
                  <a:pt x="309499" y="147700"/>
                </a:lnTo>
                <a:lnTo>
                  <a:pt x="465074" y="147700"/>
                </a:lnTo>
              </a:path>
            </a:pathLst>
          </a:custGeom>
          <a:ln w="19050">
            <a:solidFill>
              <a:srgbClr val="000000"/>
            </a:solidFill>
          </a:ln>
        </p:spPr>
        <p:txBody>
          <a:bodyPr wrap="square" lIns="0" tIns="0" rIns="0" bIns="0" rtlCol="0"/>
          <a:lstStyle/>
          <a:p>
            <a:endParaRPr/>
          </a:p>
        </p:txBody>
      </p:sp>
      <p:sp>
        <p:nvSpPr>
          <p:cNvPr id="15" name="object 15"/>
          <p:cNvSpPr/>
          <p:nvPr/>
        </p:nvSpPr>
        <p:spPr>
          <a:xfrm>
            <a:off x="1108075" y="2946400"/>
            <a:ext cx="1062355" cy="0"/>
          </a:xfrm>
          <a:custGeom>
            <a:avLst/>
            <a:gdLst/>
            <a:ahLst/>
            <a:cxnLst/>
            <a:rect l="l" t="t" r="r" b="b"/>
            <a:pathLst>
              <a:path w="1062355">
                <a:moveTo>
                  <a:pt x="1062101" y="0"/>
                </a:moveTo>
                <a:lnTo>
                  <a:pt x="0" y="0"/>
                </a:lnTo>
              </a:path>
            </a:pathLst>
          </a:custGeom>
          <a:ln w="12700">
            <a:solidFill>
              <a:srgbClr val="163793"/>
            </a:solidFill>
          </a:ln>
        </p:spPr>
        <p:txBody>
          <a:bodyPr wrap="square" lIns="0" tIns="0" rIns="0" bIns="0" rtlCol="0"/>
          <a:lstStyle/>
          <a:p>
            <a:endParaRPr/>
          </a:p>
        </p:txBody>
      </p:sp>
      <p:sp>
        <p:nvSpPr>
          <p:cNvPr id="16" name="object 16"/>
          <p:cNvSpPr/>
          <p:nvPr/>
        </p:nvSpPr>
        <p:spPr>
          <a:xfrm>
            <a:off x="2389251" y="2328798"/>
            <a:ext cx="0" cy="536575"/>
          </a:xfrm>
          <a:custGeom>
            <a:avLst/>
            <a:gdLst/>
            <a:ahLst/>
            <a:cxnLst/>
            <a:rect l="l" t="t" r="r" b="b"/>
            <a:pathLst>
              <a:path h="536575">
                <a:moveTo>
                  <a:pt x="0" y="536575"/>
                </a:moveTo>
                <a:lnTo>
                  <a:pt x="0" y="0"/>
                </a:lnTo>
              </a:path>
            </a:pathLst>
          </a:custGeom>
          <a:ln w="12700">
            <a:solidFill>
              <a:srgbClr val="163793"/>
            </a:solidFill>
          </a:ln>
        </p:spPr>
        <p:txBody>
          <a:bodyPr wrap="square" lIns="0" tIns="0" rIns="0" bIns="0" rtlCol="0"/>
          <a:lstStyle/>
          <a:p>
            <a:endParaRPr/>
          </a:p>
        </p:txBody>
      </p:sp>
      <p:sp>
        <p:nvSpPr>
          <p:cNvPr id="17" name="object 17"/>
          <p:cNvSpPr/>
          <p:nvPr/>
        </p:nvSpPr>
        <p:spPr>
          <a:xfrm>
            <a:off x="2139060" y="1957755"/>
            <a:ext cx="638225" cy="545795"/>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2089150" y="1876399"/>
            <a:ext cx="873125" cy="18862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2746375" y="1231938"/>
            <a:ext cx="617321" cy="387438"/>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2772092" y="1654083"/>
            <a:ext cx="517078" cy="292191"/>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2944876" y="1394078"/>
            <a:ext cx="409575" cy="360680"/>
          </a:xfrm>
          <a:custGeom>
            <a:avLst/>
            <a:gdLst/>
            <a:ahLst/>
            <a:cxnLst/>
            <a:rect l="l" t="t" r="r" b="b"/>
            <a:pathLst>
              <a:path w="409575" h="360680">
                <a:moveTo>
                  <a:pt x="74041" y="0"/>
                </a:moveTo>
                <a:lnTo>
                  <a:pt x="0" y="256032"/>
                </a:lnTo>
                <a:lnTo>
                  <a:pt x="328549" y="360553"/>
                </a:lnTo>
                <a:lnTo>
                  <a:pt x="409321" y="46990"/>
                </a:lnTo>
                <a:lnTo>
                  <a:pt x="74041" y="0"/>
                </a:lnTo>
                <a:close/>
              </a:path>
            </a:pathLst>
          </a:custGeom>
          <a:solidFill>
            <a:srgbClr val="163793"/>
          </a:solidFill>
        </p:spPr>
        <p:txBody>
          <a:bodyPr wrap="square" lIns="0" tIns="0" rIns="0" bIns="0" rtlCol="0"/>
          <a:lstStyle/>
          <a:p>
            <a:endParaRPr/>
          </a:p>
        </p:txBody>
      </p:sp>
      <p:sp>
        <p:nvSpPr>
          <p:cNvPr id="22" name="object 22"/>
          <p:cNvSpPr/>
          <p:nvPr/>
        </p:nvSpPr>
        <p:spPr>
          <a:xfrm>
            <a:off x="2944876" y="1394078"/>
            <a:ext cx="409575" cy="360680"/>
          </a:xfrm>
          <a:custGeom>
            <a:avLst/>
            <a:gdLst/>
            <a:ahLst/>
            <a:cxnLst/>
            <a:rect l="l" t="t" r="r" b="b"/>
            <a:pathLst>
              <a:path w="409575" h="360680">
                <a:moveTo>
                  <a:pt x="74041" y="0"/>
                </a:moveTo>
                <a:lnTo>
                  <a:pt x="0" y="256032"/>
                </a:lnTo>
                <a:lnTo>
                  <a:pt x="328549" y="360553"/>
                </a:lnTo>
                <a:lnTo>
                  <a:pt x="409321" y="46990"/>
                </a:lnTo>
                <a:lnTo>
                  <a:pt x="74041" y="0"/>
                </a:lnTo>
                <a:close/>
              </a:path>
            </a:pathLst>
          </a:custGeom>
          <a:ln w="9525">
            <a:solidFill>
              <a:srgbClr val="163793"/>
            </a:solidFill>
          </a:ln>
        </p:spPr>
        <p:txBody>
          <a:bodyPr wrap="square" lIns="0" tIns="0" rIns="0" bIns="0" rtlCol="0"/>
          <a:lstStyle/>
          <a:p>
            <a:endParaRPr/>
          </a:p>
        </p:txBody>
      </p:sp>
      <p:sp>
        <p:nvSpPr>
          <p:cNvPr id="23" name="object 23"/>
          <p:cNvSpPr/>
          <p:nvPr/>
        </p:nvSpPr>
        <p:spPr>
          <a:xfrm>
            <a:off x="2964942" y="1403388"/>
            <a:ext cx="371970" cy="328002"/>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3019298" y="1383538"/>
            <a:ext cx="346837" cy="67056"/>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2941192" y="1382902"/>
            <a:ext cx="96520" cy="279400"/>
          </a:xfrm>
          <a:custGeom>
            <a:avLst/>
            <a:gdLst/>
            <a:ahLst/>
            <a:cxnLst/>
            <a:rect l="l" t="t" r="r" b="b"/>
            <a:pathLst>
              <a:path w="96519" h="279400">
                <a:moveTo>
                  <a:pt x="79375" y="0"/>
                </a:moveTo>
                <a:lnTo>
                  <a:pt x="0" y="275717"/>
                </a:lnTo>
                <a:lnTo>
                  <a:pt x="15620" y="279273"/>
                </a:lnTo>
                <a:lnTo>
                  <a:pt x="96265" y="7620"/>
                </a:lnTo>
                <a:lnTo>
                  <a:pt x="79375" y="0"/>
                </a:lnTo>
                <a:close/>
              </a:path>
            </a:pathLst>
          </a:custGeom>
          <a:solidFill>
            <a:srgbClr val="000099"/>
          </a:solidFill>
        </p:spPr>
        <p:txBody>
          <a:bodyPr wrap="square" lIns="0" tIns="0" rIns="0" bIns="0" rtlCol="0"/>
          <a:lstStyle/>
          <a:p>
            <a:endParaRPr/>
          </a:p>
        </p:txBody>
      </p:sp>
      <p:sp>
        <p:nvSpPr>
          <p:cNvPr id="26" name="object 26"/>
          <p:cNvSpPr/>
          <p:nvPr/>
        </p:nvSpPr>
        <p:spPr>
          <a:xfrm>
            <a:off x="3259963" y="1432813"/>
            <a:ext cx="103759" cy="322325"/>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2940050" y="1647951"/>
            <a:ext cx="354914" cy="108838"/>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3271520" y="1435608"/>
            <a:ext cx="97155" cy="323850"/>
          </a:xfrm>
          <a:custGeom>
            <a:avLst/>
            <a:gdLst/>
            <a:ahLst/>
            <a:cxnLst/>
            <a:rect l="l" t="t" r="r" b="b"/>
            <a:pathLst>
              <a:path w="97154" h="323850">
                <a:moveTo>
                  <a:pt x="97154" y="0"/>
                </a:moveTo>
                <a:lnTo>
                  <a:pt x="93852" y="0"/>
                </a:lnTo>
                <a:lnTo>
                  <a:pt x="0" y="321309"/>
                </a:lnTo>
                <a:lnTo>
                  <a:pt x="10287" y="323595"/>
                </a:lnTo>
                <a:lnTo>
                  <a:pt x="97154" y="0"/>
                </a:lnTo>
                <a:close/>
              </a:path>
            </a:pathLst>
          </a:custGeom>
          <a:solidFill>
            <a:srgbClr val="4D4D4D"/>
          </a:solidFill>
        </p:spPr>
        <p:txBody>
          <a:bodyPr wrap="square" lIns="0" tIns="0" rIns="0" bIns="0" rtlCol="0"/>
          <a:lstStyle/>
          <a:p>
            <a:endParaRPr/>
          </a:p>
        </p:txBody>
      </p:sp>
      <p:sp>
        <p:nvSpPr>
          <p:cNvPr id="29" name="object 29"/>
          <p:cNvSpPr/>
          <p:nvPr/>
        </p:nvSpPr>
        <p:spPr>
          <a:xfrm>
            <a:off x="2940557" y="1662429"/>
            <a:ext cx="338455" cy="107442"/>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2934842" y="1777238"/>
            <a:ext cx="114935" cy="64135"/>
          </a:xfrm>
          <a:custGeom>
            <a:avLst/>
            <a:gdLst/>
            <a:ahLst/>
            <a:cxnLst/>
            <a:rect l="l" t="t" r="r" b="b"/>
            <a:pathLst>
              <a:path w="114935" h="64135">
                <a:moveTo>
                  <a:pt x="44704" y="0"/>
                </a:moveTo>
                <a:lnTo>
                  <a:pt x="0" y="35687"/>
                </a:lnTo>
                <a:lnTo>
                  <a:pt x="71755" y="63753"/>
                </a:lnTo>
                <a:lnTo>
                  <a:pt x="114807" y="24129"/>
                </a:lnTo>
                <a:lnTo>
                  <a:pt x="44704" y="0"/>
                </a:lnTo>
                <a:close/>
              </a:path>
            </a:pathLst>
          </a:custGeom>
          <a:solidFill>
            <a:srgbClr val="000099"/>
          </a:solidFill>
        </p:spPr>
        <p:txBody>
          <a:bodyPr wrap="square" lIns="0" tIns="0" rIns="0" bIns="0" rtlCol="0"/>
          <a:lstStyle/>
          <a:p>
            <a:endParaRPr/>
          </a:p>
        </p:txBody>
      </p:sp>
      <p:sp>
        <p:nvSpPr>
          <p:cNvPr id="31" name="object 31"/>
          <p:cNvSpPr/>
          <p:nvPr/>
        </p:nvSpPr>
        <p:spPr>
          <a:xfrm>
            <a:off x="2937001" y="1778507"/>
            <a:ext cx="110871" cy="60705"/>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2945257" y="1802129"/>
            <a:ext cx="39370" cy="19685"/>
          </a:xfrm>
          <a:custGeom>
            <a:avLst/>
            <a:gdLst/>
            <a:ahLst/>
            <a:cxnLst/>
            <a:rect l="l" t="t" r="r" b="b"/>
            <a:pathLst>
              <a:path w="39369" h="19685">
                <a:moveTo>
                  <a:pt x="11430" y="0"/>
                </a:moveTo>
                <a:lnTo>
                  <a:pt x="0" y="8636"/>
                </a:lnTo>
                <a:lnTo>
                  <a:pt x="27940" y="19558"/>
                </a:lnTo>
                <a:lnTo>
                  <a:pt x="39369" y="9779"/>
                </a:lnTo>
                <a:lnTo>
                  <a:pt x="11430" y="0"/>
                </a:lnTo>
                <a:close/>
              </a:path>
            </a:pathLst>
          </a:custGeom>
          <a:solidFill>
            <a:srgbClr val="009999"/>
          </a:solidFill>
        </p:spPr>
        <p:txBody>
          <a:bodyPr wrap="square" lIns="0" tIns="0" rIns="0" bIns="0" rtlCol="0"/>
          <a:lstStyle/>
          <a:p>
            <a:endParaRPr/>
          </a:p>
        </p:txBody>
      </p:sp>
      <p:sp>
        <p:nvSpPr>
          <p:cNvPr id="33" name="object 33"/>
          <p:cNvSpPr/>
          <p:nvPr/>
        </p:nvSpPr>
        <p:spPr>
          <a:xfrm>
            <a:off x="2943860" y="1811147"/>
            <a:ext cx="29845" cy="12700"/>
          </a:xfrm>
          <a:custGeom>
            <a:avLst/>
            <a:gdLst/>
            <a:ahLst/>
            <a:cxnLst/>
            <a:rect l="l" t="t" r="r" b="b"/>
            <a:pathLst>
              <a:path w="29844" h="12700">
                <a:moveTo>
                  <a:pt x="1777" y="0"/>
                </a:moveTo>
                <a:lnTo>
                  <a:pt x="0" y="1777"/>
                </a:lnTo>
                <a:lnTo>
                  <a:pt x="27558" y="12318"/>
                </a:lnTo>
                <a:lnTo>
                  <a:pt x="29590" y="10287"/>
                </a:lnTo>
                <a:lnTo>
                  <a:pt x="1777" y="0"/>
                </a:lnTo>
                <a:close/>
              </a:path>
            </a:pathLst>
          </a:custGeom>
          <a:solidFill>
            <a:srgbClr val="000099"/>
          </a:solidFill>
        </p:spPr>
        <p:txBody>
          <a:bodyPr wrap="square" lIns="0" tIns="0" rIns="0" bIns="0" rtlCol="0"/>
          <a:lstStyle/>
          <a:p>
            <a:endParaRPr/>
          </a:p>
        </p:txBody>
      </p:sp>
      <p:sp>
        <p:nvSpPr>
          <p:cNvPr id="34" name="object 34"/>
          <p:cNvSpPr/>
          <p:nvPr/>
        </p:nvSpPr>
        <p:spPr>
          <a:xfrm>
            <a:off x="2977642" y="1814702"/>
            <a:ext cx="39370" cy="20320"/>
          </a:xfrm>
          <a:custGeom>
            <a:avLst/>
            <a:gdLst/>
            <a:ahLst/>
            <a:cxnLst/>
            <a:rect l="l" t="t" r="r" b="b"/>
            <a:pathLst>
              <a:path w="39369" h="20319">
                <a:moveTo>
                  <a:pt x="10794" y="0"/>
                </a:moveTo>
                <a:lnTo>
                  <a:pt x="0" y="8889"/>
                </a:lnTo>
                <a:lnTo>
                  <a:pt x="27939" y="19812"/>
                </a:lnTo>
                <a:lnTo>
                  <a:pt x="39369" y="10160"/>
                </a:lnTo>
                <a:lnTo>
                  <a:pt x="10794" y="0"/>
                </a:lnTo>
                <a:close/>
              </a:path>
            </a:pathLst>
          </a:custGeom>
          <a:solidFill>
            <a:srgbClr val="009999"/>
          </a:solidFill>
        </p:spPr>
        <p:txBody>
          <a:bodyPr wrap="square" lIns="0" tIns="0" rIns="0" bIns="0" rtlCol="0"/>
          <a:lstStyle/>
          <a:p>
            <a:endParaRPr/>
          </a:p>
        </p:txBody>
      </p:sp>
      <p:sp>
        <p:nvSpPr>
          <p:cNvPr id="35" name="object 35"/>
          <p:cNvSpPr/>
          <p:nvPr/>
        </p:nvSpPr>
        <p:spPr>
          <a:xfrm>
            <a:off x="2976245" y="1823973"/>
            <a:ext cx="29845" cy="12700"/>
          </a:xfrm>
          <a:custGeom>
            <a:avLst/>
            <a:gdLst/>
            <a:ahLst/>
            <a:cxnLst/>
            <a:rect l="l" t="t" r="r" b="b"/>
            <a:pathLst>
              <a:path w="29844" h="12700">
                <a:moveTo>
                  <a:pt x="1778" y="0"/>
                </a:moveTo>
                <a:lnTo>
                  <a:pt x="0" y="1777"/>
                </a:lnTo>
                <a:lnTo>
                  <a:pt x="27431" y="12318"/>
                </a:lnTo>
                <a:lnTo>
                  <a:pt x="29591" y="10413"/>
                </a:lnTo>
                <a:lnTo>
                  <a:pt x="1778" y="0"/>
                </a:lnTo>
                <a:close/>
              </a:path>
            </a:pathLst>
          </a:custGeom>
          <a:solidFill>
            <a:srgbClr val="000099"/>
          </a:solidFill>
        </p:spPr>
        <p:txBody>
          <a:bodyPr wrap="square" lIns="0" tIns="0" rIns="0" bIns="0" rtlCol="0"/>
          <a:lstStyle/>
          <a:p>
            <a:endParaRPr/>
          </a:p>
        </p:txBody>
      </p:sp>
      <p:sp>
        <p:nvSpPr>
          <p:cNvPr id="36" name="object 36"/>
          <p:cNvSpPr/>
          <p:nvPr/>
        </p:nvSpPr>
        <p:spPr>
          <a:xfrm>
            <a:off x="3131439" y="1786763"/>
            <a:ext cx="139700" cy="140335"/>
          </a:xfrm>
          <a:custGeom>
            <a:avLst/>
            <a:gdLst/>
            <a:ahLst/>
            <a:cxnLst/>
            <a:rect l="l" t="t" r="r" b="b"/>
            <a:pathLst>
              <a:path w="139700" h="140335">
                <a:moveTo>
                  <a:pt x="139191" y="0"/>
                </a:moveTo>
                <a:lnTo>
                  <a:pt x="508" y="130556"/>
                </a:lnTo>
                <a:lnTo>
                  <a:pt x="0" y="140081"/>
                </a:lnTo>
                <a:lnTo>
                  <a:pt x="138684" y="10540"/>
                </a:lnTo>
                <a:lnTo>
                  <a:pt x="139191" y="0"/>
                </a:lnTo>
                <a:close/>
              </a:path>
            </a:pathLst>
          </a:custGeom>
          <a:solidFill>
            <a:srgbClr val="000099"/>
          </a:solidFill>
        </p:spPr>
        <p:txBody>
          <a:bodyPr wrap="square" lIns="0" tIns="0" rIns="0" bIns="0" rtlCol="0"/>
          <a:lstStyle/>
          <a:p>
            <a:endParaRPr/>
          </a:p>
        </p:txBody>
      </p:sp>
      <p:sp>
        <p:nvSpPr>
          <p:cNvPr id="37" name="object 37"/>
          <p:cNvSpPr/>
          <p:nvPr/>
        </p:nvSpPr>
        <p:spPr>
          <a:xfrm>
            <a:off x="2776473" y="1797939"/>
            <a:ext cx="356235" cy="128270"/>
          </a:xfrm>
          <a:custGeom>
            <a:avLst/>
            <a:gdLst/>
            <a:ahLst/>
            <a:cxnLst/>
            <a:rect l="l" t="t" r="r" b="b"/>
            <a:pathLst>
              <a:path w="356235" h="128269">
                <a:moveTo>
                  <a:pt x="5080" y="0"/>
                </a:moveTo>
                <a:lnTo>
                  <a:pt x="888" y="0"/>
                </a:lnTo>
                <a:lnTo>
                  <a:pt x="0" y="4190"/>
                </a:lnTo>
                <a:lnTo>
                  <a:pt x="355473" y="127888"/>
                </a:lnTo>
                <a:lnTo>
                  <a:pt x="355981" y="119887"/>
                </a:lnTo>
                <a:lnTo>
                  <a:pt x="5080" y="0"/>
                </a:lnTo>
                <a:close/>
              </a:path>
            </a:pathLst>
          </a:custGeom>
          <a:solidFill>
            <a:srgbClr val="000099"/>
          </a:solidFill>
        </p:spPr>
        <p:txBody>
          <a:bodyPr wrap="square" lIns="0" tIns="0" rIns="0" bIns="0" rtlCol="0"/>
          <a:lstStyle/>
          <a:p>
            <a:endParaRPr/>
          </a:p>
        </p:txBody>
      </p:sp>
      <p:sp>
        <p:nvSpPr>
          <p:cNvPr id="38" name="object 38"/>
          <p:cNvSpPr/>
          <p:nvPr/>
        </p:nvSpPr>
        <p:spPr>
          <a:xfrm>
            <a:off x="2776727" y="1774444"/>
            <a:ext cx="3810" cy="26034"/>
          </a:xfrm>
          <a:custGeom>
            <a:avLst/>
            <a:gdLst/>
            <a:ahLst/>
            <a:cxnLst/>
            <a:rect l="l" t="t" r="r" b="b"/>
            <a:pathLst>
              <a:path w="3810" h="26035">
                <a:moveTo>
                  <a:pt x="508" y="0"/>
                </a:moveTo>
                <a:lnTo>
                  <a:pt x="0" y="25400"/>
                </a:lnTo>
                <a:lnTo>
                  <a:pt x="3429" y="25907"/>
                </a:lnTo>
                <a:lnTo>
                  <a:pt x="3810" y="1777"/>
                </a:lnTo>
                <a:lnTo>
                  <a:pt x="508" y="0"/>
                </a:lnTo>
                <a:close/>
              </a:path>
            </a:pathLst>
          </a:custGeom>
          <a:solidFill>
            <a:srgbClr val="000099"/>
          </a:solidFill>
        </p:spPr>
        <p:txBody>
          <a:bodyPr wrap="square" lIns="0" tIns="0" rIns="0" bIns="0" rtlCol="0"/>
          <a:lstStyle/>
          <a:p>
            <a:endParaRPr/>
          </a:p>
        </p:txBody>
      </p:sp>
      <p:sp>
        <p:nvSpPr>
          <p:cNvPr id="39" name="object 39"/>
          <p:cNvSpPr/>
          <p:nvPr/>
        </p:nvSpPr>
        <p:spPr>
          <a:xfrm>
            <a:off x="2776982" y="1668907"/>
            <a:ext cx="165735" cy="107314"/>
          </a:xfrm>
          <a:custGeom>
            <a:avLst/>
            <a:gdLst/>
            <a:ahLst/>
            <a:cxnLst/>
            <a:rect l="l" t="t" r="r" b="b"/>
            <a:pathLst>
              <a:path w="165735" h="107314">
                <a:moveTo>
                  <a:pt x="164465" y="0"/>
                </a:moveTo>
                <a:lnTo>
                  <a:pt x="0" y="105663"/>
                </a:lnTo>
                <a:lnTo>
                  <a:pt x="4191" y="107187"/>
                </a:lnTo>
                <a:lnTo>
                  <a:pt x="165354" y="3175"/>
                </a:lnTo>
                <a:lnTo>
                  <a:pt x="164465" y="0"/>
                </a:lnTo>
                <a:close/>
              </a:path>
            </a:pathLst>
          </a:custGeom>
          <a:solidFill>
            <a:srgbClr val="000099"/>
          </a:solidFill>
        </p:spPr>
        <p:txBody>
          <a:bodyPr wrap="square" lIns="0" tIns="0" rIns="0" bIns="0" rtlCol="0"/>
          <a:lstStyle/>
          <a:p>
            <a:endParaRPr/>
          </a:p>
        </p:txBody>
      </p:sp>
      <p:sp>
        <p:nvSpPr>
          <p:cNvPr id="40" name="object 40"/>
          <p:cNvSpPr/>
          <p:nvPr/>
        </p:nvSpPr>
        <p:spPr>
          <a:xfrm>
            <a:off x="2788030" y="1779904"/>
            <a:ext cx="337820" cy="123189"/>
          </a:xfrm>
          <a:custGeom>
            <a:avLst/>
            <a:gdLst/>
            <a:ahLst/>
            <a:cxnLst/>
            <a:rect l="l" t="t" r="r" b="b"/>
            <a:pathLst>
              <a:path w="337819" h="123189">
                <a:moveTo>
                  <a:pt x="4825" y="0"/>
                </a:moveTo>
                <a:lnTo>
                  <a:pt x="888" y="0"/>
                </a:lnTo>
                <a:lnTo>
                  <a:pt x="0" y="4064"/>
                </a:lnTo>
                <a:lnTo>
                  <a:pt x="337185" y="122936"/>
                </a:lnTo>
                <a:lnTo>
                  <a:pt x="337566" y="115316"/>
                </a:lnTo>
                <a:lnTo>
                  <a:pt x="4825" y="0"/>
                </a:lnTo>
                <a:close/>
              </a:path>
            </a:pathLst>
          </a:custGeom>
          <a:solidFill>
            <a:srgbClr val="000099"/>
          </a:solidFill>
        </p:spPr>
        <p:txBody>
          <a:bodyPr wrap="square" lIns="0" tIns="0" rIns="0" bIns="0" rtlCol="0"/>
          <a:lstStyle/>
          <a:p>
            <a:endParaRPr/>
          </a:p>
        </p:txBody>
      </p:sp>
      <p:sp>
        <p:nvSpPr>
          <p:cNvPr id="41" name="object 41"/>
          <p:cNvSpPr/>
          <p:nvPr/>
        </p:nvSpPr>
        <p:spPr>
          <a:xfrm>
            <a:off x="3125089" y="1771142"/>
            <a:ext cx="137795" cy="127635"/>
          </a:xfrm>
          <a:custGeom>
            <a:avLst/>
            <a:gdLst/>
            <a:ahLst/>
            <a:cxnLst/>
            <a:rect l="l" t="t" r="r" b="b"/>
            <a:pathLst>
              <a:path w="137795" h="127635">
                <a:moveTo>
                  <a:pt x="137668" y="0"/>
                </a:moveTo>
                <a:lnTo>
                  <a:pt x="0" y="123190"/>
                </a:lnTo>
                <a:lnTo>
                  <a:pt x="381" y="127381"/>
                </a:lnTo>
                <a:lnTo>
                  <a:pt x="2031" y="127381"/>
                </a:lnTo>
                <a:lnTo>
                  <a:pt x="137795" y="8000"/>
                </a:lnTo>
                <a:lnTo>
                  <a:pt x="137668" y="0"/>
                </a:lnTo>
                <a:close/>
              </a:path>
            </a:pathLst>
          </a:custGeom>
          <a:solidFill>
            <a:srgbClr val="000099"/>
          </a:solidFill>
        </p:spPr>
        <p:txBody>
          <a:bodyPr wrap="square" lIns="0" tIns="0" rIns="0" bIns="0" rtlCol="0"/>
          <a:lstStyle/>
          <a:p>
            <a:endParaRPr/>
          </a:p>
        </p:txBody>
      </p:sp>
      <p:sp>
        <p:nvSpPr>
          <p:cNvPr id="42" name="object 42"/>
          <p:cNvSpPr/>
          <p:nvPr/>
        </p:nvSpPr>
        <p:spPr>
          <a:xfrm>
            <a:off x="1216025" y="1511287"/>
            <a:ext cx="562203" cy="343039"/>
          </a:xfrm>
          <a:prstGeom prst="rect">
            <a:avLst/>
          </a:prstGeom>
          <a:blipFill>
            <a:blip r:embed="rId14" cstate="print"/>
            <a:stretch>
              <a:fillRect/>
            </a:stretch>
          </a:blipFill>
        </p:spPr>
        <p:txBody>
          <a:bodyPr wrap="square" lIns="0" tIns="0" rIns="0" bIns="0" rtlCol="0"/>
          <a:lstStyle/>
          <a:p>
            <a:endParaRPr/>
          </a:p>
        </p:txBody>
      </p:sp>
      <p:sp>
        <p:nvSpPr>
          <p:cNvPr id="43" name="object 43"/>
          <p:cNvSpPr/>
          <p:nvPr/>
        </p:nvSpPr>
        <p:spPr>
          <a:xfrm>
            <a:off x="1239494" y="1884909"/>
            <a:ext cx="470697" cy="259104"/>
          </a:xfrm>
          <a:prstGeom prst="rect">
            <a:avLst/>
          </a:prstGeom>
          <a:blipFill>
            <a:blip r:embed="rId15" cstate="print"/>
            <a:stretch>
              <a:fillRect/>
            </a:stretch>
          </a:blipFill>
        </p:spPr>
        <p:txBody>
          <a:bodyPr wrap="square" lIns="0" tIns="0" rIns="0" bIns="0" rtlCol="0"/>
          <a:lstStyle/>
          <a:p>
            <a:endParaRPr/>
          </a:p>
        </p:txBody>
      </p:sp>
      <p:sp>
        <p:nvSpPr>
          <p:cNvPr id="44" name="object 44"/>
          <p:cNvSpPr/>
          <p:nvPr/>
        </p:nvSpPr>
        <p:spPr>
          <a:xfrm>
            <a:off x="1396746" y="1654936"/>
            <a:ext cx="373380" cy="319405"/>
          </a:xfrm>
          <a:custGeom>
            <a:avLst/>
            <a:gdLst/>
            <a:ahLst/>
            <a:cxnLst/>
            <a:rect l="l" t="t" r="r" b="b"/>
            <a:pathLst>
              <a:path w="373380" h="319405">
                <a:moveTo>
                  <a:pt x="67563" y="0"/>
                </a:moveTo>
                <a:lnTo>
                  <a:pt x="0" y="226567"/>
                </a:lnTo>
                <a:lnTo>
                  <a:pt x="299339" y="319150"/>
                </a:lnTo>
                <a:lnTo>
                  <a:pt x="372872" y="41528"/>
                </a:lnTo>
                <a:lnTo>
                  <a:pt x="67563" y="0"/>
                </a:lnTo>
                <a:close/>
              </a:path>
            </a:pathLst>
          </a:custGeom>
          <a:solidFill>
            <a:srgbClr val="163793"/>
          </a:solidFill>
        </p:spPr>
        <p:txBody>
          <a:bodyPr wrap="square" lIns="0" tIns="0" rIns="0" bIns="0" rtlCol="0"/>
          <a:lstStyle/>
          <a:p>
            <a:endParaRPr/>
          </a:p>
        </p:txBody>
      </p:sp>
      <p:sp>
        <p:nvSpPr>
          <p:cNvPr id="45" name="object 45"/>
          <p:cNvSpPr/>
          <p:nvPr/>
        </p:nvSpPr>
        <p:spPr>
          <a:xfrm>
            <a:off x="1396746" y="1654936"/>
            <a:ext cx="373380" cy="319405"/>
          </a:xfrm>
          <a:custGeom>
            <a:avLst/>
            <a:gdLst/>
            <a:ahLst/>
            <a:cxnLst/>
            <a:rect l="l" t="t" r="r" b="b"/>
            <a:pathLst>
              <a:path w="373380" h="319405">
                <a:moveTo>
                  <a:pt x="67563" y="0"/>
                </a:moveTo>
                <a:lnTo>
                  <a:pt x="0" y="226567"/>
                </a:lnTo>
                <a:lnTo>
                  <a:pt x="299339" y="319150"/>
                </a:lnTo>
                <a:lnTo>
                  <a:pt x="372872" y="41528"/>
                </a:lnTo>
                <a:lnTo>
                  <a:pt x="67563" y="0"/>
                </a:lnTo>
                <a:close/>
              </a:path>
            </a:pathLst>
          </a:custGeom>
          <a:ln w="9525">
            <a:solidFill>
              <a:srgbClr val="163793"/>
            </a:solidFill>
          </a:ln>
        </p:spPr>
        <p:txBody>
          <a:bodyPr wrap="square" lIns="0" tIns="0" rIns="0" bIns="0" rtlCol="0"/>
          <a:lstStyle/>
          <a:p>
            <a:endParaRPr/>
          </a:p>
        </p:txBody>
      </p:sp>
      <p:sp>
        <p:nvSpPr>
          <p:cNvPr id="46" name="object 46"/>
          <p:cNvSpPr/>
          <p:nvPr/>
        </p:nvSpPr>
        <p:spPr>
          <a:xfrm>
            <a:off x="1415161" y="1663103"/>
            <a:ext cx="338759" cy="290410"/>
          </a:xfrm>
          <a:prstGeom prst="rect">
            <a:avLst/>
          </a:prstGeom>
          <a:blipFill>
            <a:blip r:embed="rId16" cstate="print"/>
            <a:stretch>
              <a:fillRect/>
            </a:stretch>
          </a:blipFill>
        </p:spPr>
        <p:txBody>
          <a:bodyPr wrap="square" lIns="0" tIns="0" rIns="0" bIns="0" rtlCol="0"/>
          <a:lstStyle/>
          <a:p>
            <a:endParaRPr/>
          </a:p>
        </p:txBody>
      </p:sp>
      <p:sp>
        <p:nvSpPr>
          <p:cNvPr id="47" name="object 47"/>
          <p:cNvSpPr/>
          <p:nvPr/>
        </p:nvSpPr>
        <p:spPr>
          <a:xfrm>
            <a:off x="1464691" y="1645539"/>
            <a:ext cx="315848" cy="59309"/>
          </a:xfrm>
          <a:prstGeom prst="rect">
            <a:avLst/>
          </a:prstGeom>
          <a:blipFill>
            <a:blip r:embed="rId17" cstate="print"/>
            <a:stretch>
              <a:fillRect/>
            </a:stretch>
          </a:blipFill>
        </p:spPr>
        <p:txBody>
          <a:bodyPr wrap="square" lIns="0" tIns="0" rIns="0" bIns="0" rtlCol="0"/>
          <a:lstStyle/>
          <a:p>
            <a:endParaRPr/>
          </a:p>
        </p:txBody>
      </p:sp>
      <p:sp>
        <p:nvSpPr>
          <p:cNvPr id="48" name="object 48"/>
          <p:cNvSpPr/>
          <p:nvPr/>
        </p:nvSpPr>
        <p:spPr>
          <a:xfrm>
            <a:off x="1393444" y="1645030"/>
            <a:ext cx="87630" cy="247650"/>
          </a:xfrm>
          <a:custGeom>
            <a:avLst/>
            <a:gdLst/>
            <a:ahLst/>
            <a:cxnLst/>
            <a:rect l="l" t="t" r="r" b="b"/>
            <a:pathLst>
              <a:path w="87630" h="247650">
                <a:moveTo>
                  <a:pt x="72390" y="0"/>
                </a:moveTo>
                <a:lnTo>
                  <a:pt x="0" y="244094"/>
                </a:lnTo>
                <a:lnTo>
                  <a:pt x="14224" y="247142"/>
                </a:lnTo>
                <a:lnTo>
                  <a:pt x="87630" y="6604"/>
                </a:lnTo>
                <a:lnTo>
                  <a:pt x="72390" y="0"/>
                </a:lnTo>
                <a:close/>
              </a:path>
            </a:pathLst>
          </a:custGeom>
          <a:solidFill>
            <a:srgbClr val="000099"/>
          </a:solidFill>
        </p:spPr>
        <p:txBody>
          <a:bodyPr wrap="square" lIns="0" tIns="0" rIns="0" bIns="0" rtlCol="0"/>
          <a:lstStyle/>
          <a:p>
            <a:endParaRPr/>
          </a:p>
        </p:txBody>
      </p:sp>
      <p:sp>
        <p:nvSpPr>
          <p:cNvPr id="49" name="object 49"/>
          <p:cNvSpPr/>
          <p:nvPr/>
        </p:nvSpPr>
        <p:spPr>
          <a:xfrm>
            <a:off x="1683766" y="1689226"/>
            <a:ext cx="94487" cy="285369"/>
          </a:xfrm>
          <a:prstGeom prst="rect">
            <a:avLst/>
          </a:prstGeom>
          <a:blipFill>
            <a:blip r:embed="rId18" cstate="print"/>
            <a:stretch>
              <a:fillRect/>
            </a:stretch>
          </a:blipFill>
        </p:spPr>
        <p:txBody>
          <a:bodyPr wrap="square" lIns="0" tIns="0" rIns="0" bIns="0" rtlCol="0"/>
          <a:lstStyle/>
          <a:p>
            <a:endParaRPr/>
          </a:p>
        </p:txBody>
      </p:sp>
      <p:sp>
        <p:nvSpPr>
          <p:cNvPr id="50" name="object 50"/>
          <p:cNvSpPr/>
          <p:nvPr/>
        </p:nvSpPr>
        <p:spPr>
          <a:xfrm>
            <a:off x="1392427" y="1879726"/>
            <a:ext cx="323010" cy="96265"/>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1694307" y="1691639"/>
            <a:ext cx="88900" cy="287020"/>
          </a:xfrm>
          <a:custGeom>
            <a:avLst/>
            <a:gdLst/>
            <a:ahLst/>
            <a:cxnLst/>
            <a:rect l="l" t="t" r="r" b="b"/>
            <a:pathLst>
              <a:path w="88900" h="287019">
                <a:moveTo>
                  <a:pt x="88518" y="0"/>
                </a:moveTo>
                <a:lnTo>
                  <a:pt x="85343" y="0"/>
                </a:lnTo>
                <a:lnTo>
                  <a:pt x="0" y="284480"/>
                </a:lnTo>
                <a:lnTo>
                  <a:pt x="9398" y="286512"/>
                </a:lnTo>
                <a:lnTo>
                  <a:pt x="88518" y="0"/>
                </a:lnTo>
                <a:close/>
              </a:path>
            </a:pathLst>
          </a:custGeom>
          <a:solidFill>
            <a:srgbClr val="4D4D4D"/>
          </a:solidFill>
        </p:spPr>
        <p:txBody>
          <a:bodyPr wrap="square" lIns="0" tIns="0" rIns="0" bIns="0" rtlCol="0"/>
          <a:lstStyle/>
          <a:p>
            <a:endParaRPr/>
          </a:p>
        </p:txBody>
      </p:sp>
      <p:sp>
        <p:nvSpPr>
          <p:cNvPr id="52" name="object 52"/>
          <p:cNvSpPr/>
          <p:nvPr/>
        </p:nvSpPr>
        <p:spPr>
          <a:xfrm>
            <a:off x="1392808" y="1892426"/>
            <a:ext cx="308228" cy="95123"/>
          </a:xfrm>
          <a:prstGeom prst="rect">
            <a:avLst/>
          </a:prstGeom>
          <a:blipFill>
            <a:blip r:embed="rId20" cstate="print"/>
            <a:stretch>
              <a:fillRect/>
            </a:stretch>
          </a:blipFill>
        </p:spPr>
        <p:txBody>
          <a:bodyPr wrap="square" lIns="0" tIns="0" rIns="0" bIns="0" rtlCol="0"/>
          <a:lstStyle/>
          <a:p>
            <a:endParaRPr/>
          </a:p>
        </p:txBody>
      </p:sp>
      <p:sp>
        <p:nvSpPr>
          <p:cNvPr id="53" name="object 53"/>
          <p:cNvSpPr/>
          <p:nvPr/>
        </p:nvSpPr>
        <p:spPr>
          <a:xfrm>
            <a:off x="1387728" y="1994154"/>
            <a:ext cx="104775" cy="56515"/>
          </a:xfrm>
          <a:custGeom>
            <a:avLst/>
            <a:gdLst/>
            <a:ahLst/>
            <a:cxnLst/>
            <a:rect l="l" t="t" r="r" b="b"/>
            <a:pathLst>
              <a:path w="104775" h="56514">
                <a:moveTo>
                  <a:pt x="40640" y="0"/>
                </a:moveTo>
                <a:lnTo>
                  <a:pt x="0" y="31623"/>
                </a:lnTo>
                <a:lnTo>
                  <a:pt x="65278" y="56387"/>
                </a:lnTo>
                <a:lnTo>
                  <a:pt x="104521" y="21336"/>
                </a:lnTo>
                <a:lnTo>
                  <a:pt x="40640" y="0"/>
                </a:lnTo>
                <a:close/>
              </a:path>
            </a:pathLst>
          </a:custGeom>
          <a:solidFill>
            <a:srgbClr val="000099"/>
          </a:solidFill>
        </p:spPr>
        <p:txBody>
          <a:bodyPr wrap="square" lIns="0" tIns="0" rIns="0" bIns="0" rtlCol="0"/>
          <a:lstStyle/>
          <a:p>
            <a:endParaRPr/>
          </a:p>
        </p:txBody>
      </p:sp>
      <p:sp>
        <p:nvSpPr>
          <p:cNvPr id="54" name="object 54"/>
          <p:cNvSpPr/>
          <p:nvPr/>
        </p:nvSpPr>
        <p:spPr>
          <a:xfrm>
            <a:off x="1389633" y="1995297"/>
            <a:ext cx="100965" cy="53720"/>
          </a:xfrm>
          <a:prstGeom prst="rect">
            <a:avLst/>
          </a:prstGeom>
          <a:blipFill>
            <a:blip r:embed="rId21" cstate="print"/>
            <a:stretch>
              <a:fillRect/>
            </a:stretch>
          </a:blipFill>
        </p:spPr>
        <p:txBody>
          <a:bodyPr wrap="square" lIns="0" tIns="0" rIns="0" bIns="0" rtlCol="0"/>
          <a:lstStyle/>
          <a:p>
            <a:endParaRPr/>
          </a:p>
        </p:txBody>
      </p:sp>
      <p:sp>
        <p:nvSpPr>
          <p:cNvPr id="55" name="object 55"/>
          <p:cNvSpPr/>
          <p:nvPr/>
        </p:nvSpPr>
        <p:spPr>
          <a:xfrm>
            <a:off x="1397127" y="2016251"/>
            <a:ext cx="36195" cy="17780"/>
          </a:xfrm>
          <a:custGeom>
            <a:avLst/>
            <a:gdLst/>
            <a:ahLst/>
            <a:cxnLst/>
            <a:rect l="l" t="t" r="r" b="b"/>
            <a:pathLst>
              <a:path w="36194" h="17780">
                <a:moveTo>
                  <a:pt x="10413" y="0"/>
                </a:moveTo>
                <a:lnTo>
                  <a:pt x="0" y="7620"/>
                </a:lnTo>
                <a:lnTo>
                  <a:pt x="25400" y="17272"/>
                </a:lnTo>
                <a:lnTo>
                  <a:pt x="35940" y="8636"/>
                </a:lnTo>
                <a:lnTo>
                  <a:pt x="10413" y="0"/>
                </a:lnTo>
                <a:close/>
              </a:path>
            </a:pathLst>
          </a:custGeom>
          <a:solidFill>
            <a:srgbClr val="009999"/>
          </a:solidFill>
        </p:spPr>
        <p:txBody>
          <a:bodyPr wrap="square" lIns="0" tIns="0" rIns="0" bIns="0" rtlCol="0"/>
          <a:lstStyle/>
          <a:p>
            <a:endParaRPr/>
          </a:p>
        </p:txBody>
      </p:sp>
      <p:sp>
        <p:nvSpPr>
          <p:cNvPr id="56" name="object 56"/>
          <p:cNvSpPr/>
          <p:nvPr/>
        </p:nvSpPr>
        <p:spPr>
          <a:xfrm>
            <a:off x="1395857" y="2024126"/>
            <a:ext cx="27305" cy="11430"/>
          </a:xfrm>
          <a:custGeom>
            <a:avLst/>
            <a:gdLst/>
            <a:ahLst/>
            <a:cxnLst/>
            <a:rect l="l" t="t" r="r" b="b"/>
            <a:pathLst>
              <a:path w="27305" h="11430">
                <a:moveTo>
                  <a:pt x="1651" y="0"/>
                </a:moveTo>
                <a:lnTo>
                  <a:pt x="0" y="1650"/>
                </a:lnTo>
                <a:lnTo>
                  <a:pt x="25018" y="10922"/>
                </a:lnTo>
                <a:lnTo>
                  <a:pt x="27051" y="9144"/>
                </a:lnTo>
                <a:lnTo>
                  <a:pt x="1651" y="0"/>
                </a:lnTo>
                <a:close/>
              </a:path>
            </a:pathLst>
          </a:custGeom>
          <a:solidFill>
            <a:srgbClr val="000099"/>
          </a:solidFill>
        </p:spPr>
        <p:txBody>
          <a:bodyPr wrap="square" lIns="0" tIns="0" rIns="0" bIns="0" rtlCol="0"/>
          <a:lstStyle/>
          <a:p>
            <a:endParaRPr/>
          </a:p>
        </p:txBody>
      </p:sp>
      <p:sp>
        <p:nvSpPr>
          <p:cNvPr id="57" name="object 57"/>
          <p:cNvSpPr/>
          <p:nvPr/>
        </p:nvSpPr>
        <p:spPr>
          <a:xfrm>
            <a:off x="1426591" y="2027301"/>
            <a:ext cx="36195" cy="17780"/>
          </a:xfrm>
          <a:custGeom>
            <a:avLst/>
            <a:gdLst/>
            <a:ahLst/>
            <a:cxnLst/>
            <a:rect l="l" t="t" r="r" b="b"/>
            <a:pathLst>
              <a:path w="36194" h="17780">
                <a:moveTo>
                  <a:pt x="9906" y="0"/>
                </a:moveTo>
                <a:lnTo>
                  <a:pt x="0" y="7874"/>
                </a:lnTo>
                <a:lnTo>
                  <a:pt x="25527" y="17652"/>
                </a:lnTo>
                <a:lnTo>
                  <a:pt x="35940" y="9016"/>
                </a:lnTo>
                <a:lnTo>
                  <a:pt x="9906" y="0"/>
                </a:lnTo>
                <a:close/>
              </a:path>
            </a:pathLst>
          </a:custGeom>
          <a:solidFill>
            <a:srgbClr val="009999"/>
          </a:solidFill>
        </p:spPr>
        <p:txBody>
          <a:bodyPr wrap="square" lIns="0" tIns="0" rIns="0" bIns="0" rtlCol="0"/>
          <a:lstStyle/>
          <a:p>
            <a:endParaRPr/>
          </a:p>
        </p:txBody>
      </p:sp>
      <p:sp>
        <p:nvSpPr>
          <p:cNvPr id="58" name="object 58"/>
          <p:cNvSpPr/>
          <p:nvPr/>
        </p:nvSpPr>
        <p:spPr>
          <a:xfrm>
            <a:off x="1425321" y="2035555"/>
            <a:ext cx="27305" cy="11430"/>
          </a:xfrm>
          <a:custGeom>
            <a:avLst/>
            <a:gdLst/>
            <a:ahLst/>
            <a:cxnLst/>
            <a:rect l="l" t="t" r="r" b="b"/>
            <a:pathLst>
              <a:path w="27305" h="11430">
                <a:moveTo>
                  <a:pt x="1778" y="0"/>
                </a:moveTo>
                <a:lnTo>
                  <a:pt x="0" y="1524"/>
                </a:lnTo>
                <a:lnTo>
                  <a:pt x="25145" y="10922"/>
                </a:lnTo>
                <a:lnTo>
                  <a:pt x="27050" y="9144"/>
                </a:lnTo>
                <a:lnTo>
                  <a:pt x="1778" y="0"/>
                </a:lnTo>
                <a:close/>
              </a:path>
            </a:pathLst>
          </a:custGeom>
          <a:solidFill>
            <a:srgbClr val="000099"/>
          </a:solidFill>
        </p:spPr>
        <p:txBody>
          <a:bodyPr wrap="square" lIns="0" tIns="0" rIns="0" bIns="0" rtlCol="0"/>
          <a:lstStyle/>
          <a:p>
            <a:endParaRPr/>
          </a:p>
        </p:txBody>
      </p:sp>
      <p:sp>
        <p:nvSpPr>
          <p:cNvPr id="59" name="object 59"/>
          <p:cNvSpPr/>
          <p:nvPr/>
        </p:nvSpPr>
        <p:spPr>
          <a:xfrm>
            <a:off x="1566799" y="2002535"/>
            <a:ext cx="127000" cy="124460"/>
          </a:xfrm>
          <a:custGeom>
            <a:avLst/>
            <a:gdLst/>
            <a:ahLst/>
            <a:cxnLst/>
            <a:rect l="l" t="t" r="r" b="b"/>
            <a:pathLst>
              <a:path w="127000" h="124460">
                <a:moveTo>
                  <a:pt x="126618" y="0"/>
                </a:moveTo>
                <a:lnTo>
                  <a:pt x="381" y="115697"/>
                </a:lnTo>
                <a:lnTo>
                  <a:pt x="0" y="124078"/>
                </a:lnTo>
                <a:lnTo>
                  <a:pt x="126237" y="9398"/>
                </a:lnTo>
                <a:lnTo>
                  <a:pt x="126618" y="0"/>
                </a:lnTo>
                <a:close/>
              </a:path>
            </a:pathLst>
          </a:custGeom>
          <a:solidFill>
            <a:srgbClr val="000099"/>
          </a:solidFill>
        </p:spPr>
        <p:txBody>
          <a:bodyPr wrap="square" lIns="0" tIns="0" rIns="0" bIns="0" rtlCol="0"/>
          <a:lstStyle/>
          <a:p>
            <a:endParaRPr/>
          </a:p>
        </p:txBody>
      </p:sp>
      <p:sp>
        <p:nvSpPr>
          <p:cNvPr id="60" name="object 60"/>
          <p:cNvSpPr/>
          <p:nvPr/>
        </p:nvSpPr>
        <p:spPr>
          <a:xfrm>
            <a:off x="1243469" y="2012442"/>
            <a:ext cx="324485" cy="113664"/>
          </a:xfrm>
          <a:custGeom>
            <a:avLst/>
            <a:gdLst/>
            <a:ahLst/>
            <a:cxnLst/>
            <a:rect l="l" t="t" r="r" b="b"/>
            <a:pathLst>
              <a:path w="324484" h="113664">
                <a:moveTo>
                  <a:pt x="4597" y="0"/>
                </a:moveTo>
                <a:lnTo>
                  <a:pt x="762" y="0"/>
                </a:lnTo>
                <a:lnTo>
                  <a:pt x="0" y="3810"/>
                </a:lnTo>
                <a:lnTo>
                  <a:pt x="323710" y="113284"/>
                </a:lnTo>
                <a:lnTo>
                  <a:pt x="324091" y="106172"/>
                </a:lnTo>
                <a:lnTo>
                  <a:pt x="4597" y="0"/>
                </a:lnTo>
                <a:close/>
              </a:path>
            </a:pathLst>
          </a:custGeom>
          <a:solidFill>
            <a:srgbClr val="000099"/>
          </a:solidFill>
        </p:spPr>
        <p:txBody>
          <a:bodyPr wrap="square" lIns="0" tIns="0" rIns="0" bIns="0" rtlCol="0"/>
          <a:lstStyle/>
          <a:p>
            <a:endParaRPr/>
          </a:p>
        </p:txBody>
      </p:sp>
      <p:sp>
        <p:nvSpPr>
          <p:cNvPr id="61" name="object 61"/>
          <p:cNvSpPr/>
          <p:nvPr/>
        </p:nvSpPr>
        <p:spPr>
          <a:xfrm>
            <a:off x="1243672" y="1991741"/>
            <a:ext cx="3810" cy="22860"/>
          </a:xfrm>
          <a:custGeom>
            <a:avLst/>
            <a:gdLst/>
            <a:ahLst/>
            <a:cxnLst/>
            <a:rect l="l" t="t" r="r" b="b"/>
            <a:pathLst>
              <a:path w="3809" h="22860">
                <a:moveTo>
                  <a:pt x="406" y="0"/>
                </a:moveTo>
                <a:lnTo>
                  <a:pt x="0" y="22479"/>
                </a:lnTo>
                <a:lnTo>
                  <a:pt x="3098" y="22860"/>
                </a:lnTo>
                <a:lnTo>
                  <a:pt x="3505" y="1524"/>
                </a:lnTo>
                <a:lnTo>
                  <a:pt x="406" y="0"/>
                </a:lnTo>
                <a:close/>
              </a:path>
            </a:pathLst>
          </a:custGeom>
          <a:solidFill>
            <a:srgbClr val="000099"/>
          </a:solidFill>
        </p:spPr>
        <p:txBody>
          <a:bodyPr wrap="square" lIns="0" tIns="0" rIns="0" bIns="0" rtlCol="0"/>
          <a:lstStyle/>
          <a:p>
            <a:endParaRPr/>
          </a:p>
        </p:txBody>
      </p:sp>
      <p:sp>
        <p:nvSpPr>
          <p:cNvPr id="62" name="object 62"/>
          <p:cNvSpPr/>
          <p:nvPr/>
        </p:nvSpPr>
        <p:spPr>
          <a:xfrm>
            <a:off x="1243876" y="1898269"/>
            <a:ext cx="151130" cy="95250"/>
          </a:xfrm>
          <a:custGeom>
            <a:avLst/>
            <a:gdLst/>
            <a:ahLst/>
            <a:cxnLst/>
            <a:rect l="l" t="t" r="r" b="b"/>
            <a:pathLst>
              <a:path w="151130" h="95250">
                <a:moveTo>
                  <a:pt x="149821" y="0"/>
                </a:moveTo>
                <a:lnTo>
                  <a:pt x="0" y="93471"/>
                </a:lnTo>
                <a:lnTo>
                  <a:pt x="3848" y="94868"/>
                </a:lnTo>
                <a:lnTo>
                  <a:pt x="150583" y="2793"/>
                </a:lnTo>
                <a:lnTo>
                  <a:pt x="149821" y="0"/>
                </a:lnTo>
                <a:close/>
              </a:path>
            </a:pathLst>
          </a:custGeom>
          <a:solidFill>
            <a:srgbClr val="000099"/>
          </a:solidFill>
        </p:spPr>
        <p:txBody>
          <a:bodyPr wrap="square" lIns="0" tIns="0" rIns="0" bIns="0" rtlCol="0"/>
          <a:lstStyle/>
          <a:p>
            <a:endParaRPr/>
          </a:p>
        </p:txBody>
      </p:sp>
      <p:sp>
        <p:nvSpPr>
          <p:cNvPr id="63" name="object 63"/>
          <p:cNvSpPr/>
          <p:nvPr/>
        </p:nvSpPr>
        <p:spPr>
          <a:xfrm>
            <a:off x="1253985" y="1996567"/>
            <a:ext cx="307340" cy="109220"/>
          </a:xfrm>
          <a:custGeom>
            <a:avLst/>
            <a:gdLst/>
            <a:ahLst/>
            <a:cxnLst/>
            <a:rect l="l" t="t" r="r" b="b"/>
            <a:pathLst>
              <a:path w="307340" h="109219">
                <a:moveTo>
                  <a:pt x="4368" y="0"/>
                </a:moveTo>
                <a:lnTo>
                  <a:pt x="723" y="0"/>
                </a:lnTo>
                <a:lnTo>
                  <a:pt x="0" y="3556"/>
                </a:lnTo>
                <a:lnTo>
                  <a:pt x="307098" y="108838"/>
                </a:lnTo>
                <a:lnTo>
                  <a:pt x="307352" y="102108"/>
                </a:lnTo>
                <a:lnTo>
                  <a:pt x="4368" y="0"/>
                </a:lnTo>
                <a:close/>
              </a:path>
            </a:pathLst>
          </a:custGeom>
          <a:solidFill>
            <a:srgbClr val="000099"/>
          </a:solidFill>
        </p:spPr>
        <p:txBody>
          <a:bodyPr wrap="square" lIns="0" tIns="0" rIns="0" bIns="0" rtlCol="0"/>
          <a:lstStyle/>
          <a:p>
            <a:endParaRPr/>
          </a:p>
        </p:txBody>
      </p:sp>
      <p:sp>
        <p:nvSpPr>
          <p:cNvPr id="64" name="object 64"/>
          <p:cNvSpPr/>
          <p:nvPr/>
        </p:nvSpPr>
        <p:spPr>
          <a:xfrm>
            <a:off x="1560957" y="1988820"/>
            <a:ext cx="125730" cy="113030"/>
          </a:xfrm>
          <a:custGeom>
            <a:avLst/>
            <a:gdLst/>
            <a:ahLst/>
            <a:cxnLst/>
            <a:rect l="l" t="t" r="r" b="b"/>
            <a:pathLst>
              <a:path w="125730" h="113030">
                <a:moveTo>
                  <a:pt x="125349" y="0"/>
                </a:moveTo>
                <a:lnTo>
                  <a:pt x="0" y="108965"/>
                </a:lnTo>
                <a:lnTo>
                  <a:pt x="381" y="112649"/>
                </a:lnTo>
                <a:lnTo>
                  <a:pt x="1778" y="112649"/>
                </a:lnTo>
                <a:lnTo>
                  <a:pt x="125475" y="6984"/>
                </a:lnTo>
                <a:lnTo>
                  <a:pt x="125349" y="0"/>
                </a:lnTo>
                <a:close/>
              </a:path>
            </a:pathLst>
          </a:custGeom>
          <a:solidFill>
            <a:srgbClr val="000099"/>
          </a:solidFill>
        </p:spPr>
        <p:txBody>
          <a:bodyPr wrap="square" lIns="0" tIns="0" rIns="0" bIns="0" rtlCol="0"/>
          <a:lstStyle/>
          <a:p>
            <a:endParaRPr/>
          </a:p>
        </p:txBody>
      </p:sp>
      <p:sp>
        <p:nvSpPr>
          <p:cNvPr id="65" name="object 65"/>
          <p:cNvSpPr/>
          <p:nvPr/>
        </p:nvSpPr>
        <p:spPr>
          <a:xfrm>
            <a:off x="1963801" y="1203337"/>
            <a:ext cx="629919" cy="337807"/>
          </a:xfrm>
          <a:prstGeom prst="rect">
            <a:avLst/>
          </a:prstGeom>
          <a:blipFill>
            <a:blip r:embed="rId22" cstate="print"/>
            <a:stretch>
              <a:fillRect/>
            </a:stretch>
          </a:blipFill>
        </p:spPr>
        <p:txBody>
          <a:bodyPr wrap="square" lIns="0" tIns="0" rIns="0" bIns="0" rtlCol="0"/>
          <a:lstStyle/>
          <a:p>
            <a:endParaRPr/>
          </a:p>
        </p:txBody>
      </p:sp>
      <p:sp>
        <p:nvSpPr>
          <p:cNvPr id="66" name="object 66"/>
          <p:cNvSpPr/>
          <p:nvPr/>
        </p:nvSpPr>
        <p:spPr>
          <a:xfrm>
            <a:off x="1990572" y="1570250"/>
            <a:ext cx="526332" cy="257152"/>
          </a:xfrm>
          <a:prstGeom prst="rect">
            <a:avLst/>
          </a:prstGeom>
          <a:blipFill>
            <a:blip r:embed="rId23" cstate="print"/>
            <a:stretch>
              <a:fillRect/>
            </a:stretch>
          </a:blipFill>
        </p:spPr>
        <p:txBody>
          <a:bodyPr wrap="square" lIns="0" tIns="0" rIns="0" bIns="0" rtlCol="0"/>
          <a:lstStyle/>
          <a:p>
            <a:endParaRPr/>
          </a:p>
        </p:txBody>
      </p:sp>
      <p:sp>
        <p:nvSpPr>
          <p:cNvPr id="67" name="object 67"/>
          <p:cNvSpPr/>
          <p:nvPr/>
        </p:nvSpPr>
        <p:spPr>
          <a:xfrm>
            <a:off x="2166239" y="1344802"/>
            <a:ext cx="417830" cy="314325"/>
          </a:xfrm>
          <a:custGeom>
            <a:avLst/>
            <a:gdLst/>
            <a:ahLst/>
            <a:cxnLst/>
            <a:rect l="l" t="t" r="r" b="b"/>
            <a:pathLst>
              <a:path w="417830" h="314325">
                <a:moveTo>
                  <a:pt x="75692" y="0"/>
                </a:moveTo>
                <a:lnTo>
                  <a:pt x="0" y="223138"/>
                </a:lnTo>
                <a:lnTo>
                  <a:pt x="335280" y="314198"/>
                </a:lnTo>
                <a:lnTo>
                  <a:pt x="417703" y="40894"/>
                </a:lnTo>
                <a:lnTo>
                  <a:pt x="75692" y="0"/>
                </a:lnTo>
                <a:close/>
              </a:path>
            </a:pathLst>
          </a:custGeom>
          <a:solidFill>
            <a:srgbClr val="163793"/>
          </a:solidFill>
        </p:spPr>
        <p:txBody>
          <a:bodyPr wrap="square" lIns="0" tIns="0" rIns="0" bIns="0" rtlCol="0"/>
          <a:lstStyle/>
          <a:p>
            <a:endParaRPr/>
          </a:p>
        </p:txBody>
      </p:sp>
      <p:sp>
        <p:nvSpPr>
          <p:cNvPr id="68" name="object 68"/>
          <p:cNvSpPr/>
          <p:nvPr/>
        </p:nvSpPr>
        <p:spPr>
          <a:xfrm>
            <a:off x="2166239" y="1344802"/>
            <a:ext cx="417830" cy="314325"/>
          </a:xfrm>
          <a:custGeom>
            <a:avLst/>
            <a:gdLst/>
            <a:ahLst/>
            <a:cxnLst/>
            <a:rect l="l" t="t" r="r" b="b"/>
            <a:pathLst>
              <a:path w="417830" h="314325">
                <a:moveTo>
                  <a:pt x="75692" y="0"/>
                </a:moveTo>
                <a:lnTo>
                  <a:pt x="0" y="223138"/>
                </a:lnTo>
                <a:lnTo>
                  <a:pt x="335280" y="314198"/>
                </a:lnTo>
                <a:lnTo>
                  <a:pt x="417703" y="40894"/>
                </a:lnTo>
                <a:lnTo>
                  <a:pt x="75692" y="0"/>
                </a:lnTo>
                <a:close/>
              </a:path>
            </a:pathLst>
          </a:custGeom>
          <a:ln w="9525">
            <a:solidFill>
              <a:srgbClr val="163793"/>
            </a:solidFill>
          </a:ln>
        </p:spPr>
        <p:txBody>
          <a:bodyPr wrap="square" lIns="0" tIns="0" rIns="0" bIns="0" rtlCol="0"/>
          <a:lstStyle/>
          <a:p>
            <a:endParaRPr/>
          </a:p>
        </p:txBody>
      </p:sp>
      <p:sp>
        <p:nvSpPr>
          <p:cNvPr id="69" name="object 69"/>
          <p:cNvSpPr/>
          <p:nvPr/>
        </p:nvSpPr>
        <p:spPr>
          <a:xfrm>
            <a:off x="2186813" y="1352829"/>
            <a:ext cx="379564" cy="285978"/>
          </a:xfrm>
          <a:prstGeom prst="rect">
            <a:avLst/>
          </a:prstGeom>
          <a:blipFill>
            <a:blip r:embed="rId24" cstate="print"/>
            <a:stretch>
              <a:fillRect/>
            </a:stretch>
          </a:blipFill>
        </p:spPr>
        <p:txBody>
          <a:bodyPr wrap="square" lIns="0" tIns="0" rIns="0" bIns="0" rtlCol="0"/>
          <a:lstStyle/>
          <a:p>
            <a:endParaRPr/>
          </a:p>
        </p:txBody>
      </p:sp>
      <p:sp>
        <p:nvSpPr>
          <p:cNvPr id="70" name="object 70"/>
          <p:cNvSpPr/>
          <p:nvPr/>
        </p:nvSpPr>
        <p:spPr>
          <a:xfrm>
            <a:off x="2242311" y="1335532"/>
            <a:ext cx="353821" cy="58419"/>
          </a:xfrm>
          <a:prstGeom prst="rect">
            <a:avLst/>
          </a:prstGeom>
          <a:blipFill>
            <a:blip r:embed="rId25" cstate="print"/>
            <a:stretch>
              <a:fillRect/>
            </a:stretch>
          </a:blipFill>
        </p:spPr>
        <p:txBody>
          <a:bodyPr wrap="square" lIns="0" tIns="0" rIns="0" bIns="0" rtlCol="0"/>
          <a:lstStyle/>
          <a:p>
            <a:endParaRPr/>
          </a:p>
        </p:txBody>
      </p:sp>
      <p:sp>
        <p:nvSpPr>
          <p:cNvPr id="71" name="object 71"/>
          <p:cNvSpPr/>
          <p:nvPr/>
        </p:nvSpPr>
        <p:spPr>
          <a:xfrm>
            <a:off x="2162555" y="1335024"/>
            <a:ext cx="98425" cy="243840"/>
          </a:xfrm>
          <a:custGeom>
            <a:avLst/>
            <a:gdLst/>
            <a:ahLst/>
            <a:cxnLst/>
            <a:rect l="l" t="t" r="r" b="b"/>
            <a:pathLst>
              <a:path w="98425" h="243840">
                <a:moveTo>
                  <a:pt x="81025" y="0"/>
                </a:moveTo>
                <a:lnTo>
                  <a:pt x="0" y="240411"/>
                </a:lnTo>
                <a:lnTo>
                  <a:pt x="15875" y="243459"/>
                </a:lnTo>
                <a:lnTo>
                  <a:pt x="98170" y="6603"/>
                </a:lnTo>
                <a:lnTo>
                  <a:pt x="81025" y="0"/>
                </a:lnTo>
                <a:close/>
              </a:path>
            </a:pathLst>
          </a:custGeom>
          <a:solidFill>
            <a:srgbClr val="000099"/>
          </a:solidFill>
        </p:spPr>
        <p:txBody>
          <a:bodyPr wrap="square" lIns="0" tIns="0" rIns="0" bIns="0" rtlCol="0"/>
          <a:lstStyle/>
          <a:p>
            <a:endParaRPr/>
          </a:p>
        </p:txBody>
      </p:sp>
      <p:sp>
        <p:nvSpPr>
          <p:cNvPr id="72" name="object 72"/>
          <p:cNvSpPr/>
          <p:nvPr/>
        </p:nvSpPr>
        <p:spPr>
          <a:xfrm>
            <a:off x="2487802" y="1378585"/>
            <a:ext cx="105791" cy="280924"/>
          </a:xfrm>
          <a:prstGeom prst="rect">
            <a:avLst/>
          </a:prstGeom>
          <a:blipFill>
            <a:blip r:embed="rId26" cstate="print"/>
            <a:stretch>
              <a:fillRect/>
            </a:stretch>
          </a:blipFill>
        </p:spPr>
        <p:txBody>
          <a:bodyPr wrap="square" lIns="0" tIns="0" rIns="0" bIns="0" rtlCol="0"/>
          <a:lstStyle/>
          <a:p>
            <a:endParaRPr/>
          </a:p>
        </p:txBody>
      </p:sp>
      <p:sp>
        <p:nvSpPr>
          <p:cNvPr id="73" name="object 73"/>
          <p:cNvSpPr/>
          <p:nvPr/>
        </p:nvSpPr>
        <p:spPr>
          <a:xfrm>
            <a:off x="2161413" y="1566036"/>
            <a:ext cx="362163" cy="94868"/>
          </a:xfrm>
          <a:prstGeom prst="rect">
            <a:avLst/>
          </a:prstGeom>
          <a:blipFill>
            <a:blip r:embed="rId27" cstate="print"/>
            <a:stretch>
              <a:fillRect/>
            </a:stretch>
          </a:blipFill>
        </p:spPr>
        <p:txBody>
          <a:bodyPr wrap="square" lIns="0" tIns="0" rIns="0" bIns="0" rtlCol="0"/>
          <a:lstStyle/>
          <a:p>
            <a:endParaRPr/>
          </a:p>
        </p:txBody>
      </p:sp>
      <p:sp>
        <p:nvSpPr>
          <p:cNvPr id="74" name="object 74"/>
          <p:cNvSpPr/>
          <p:nvPr/>
        </p:nvSpPr>
        <p:spPr>
          <a:xfrm>
            <a:off x="2499614" y="1380871"/>
            <a:ext cx="99695" cy="282575"/>
          </a:xfrm>
          <a:custGeom>
            <a:avLst/>
            <a:gdLst/>
            <a:ahLst/>
            <a:cxnLst/>
            <a:rect l="l" t="t" r="r" b="b"/>
            <a:pathLst>
              <a:path w="99694" h="282575">
                <a:moveTo>
                  <a:pt x="99187" y="0"/>
                </a:moveTo>
                <a:lnTo>
                  <a:pt x="95758" y="0"/>
                </a:lnTo>
                <a:lnTo>
                  <a:pt x="0" y="280162"/>
                </a:lnTo>
                <a:lnTo>
                  <a:pt x="10541" y="282193"/>
                </a:lnTo>
                <a:lnTo>
                  <a:pt x="99187" y="0"/>
                </a:lnTo>
                <a:close/>
              </a:path>
            </a:pathLst>
          </a:custGeom>
          <a:solidFill>
            <a:srgbClr val="4D4D4D"/>
          </a:solidFill>
        </p:spPr>
        <p:txBody>
          <a:bodyPr wrap="square" lIns="0" tIns="0" rIns="0" bIns="0" rtlCol="0"/>
          <a:lstStyle/>
          <a:p>
            <a:endParaRPr/>
          </a:p>
        </p:txBody>
      </p:sp>
      <p:sp>
        <p:nvSpPr>
          <p:cNvPr id="75" name="object 75"/>
          <p:cNvSpPr/>
          <p:nvPr/>
        </p:nvSpPr>
        <p:spPr>
          <a:xfrm>
            <a:off x="2161794" y="1578736"/>
            <a:ext cx="345439" cy="93599"/>
          </a:xfrm>
          <a:prstGeom prst="rect">
            <a:avLst/>
          </a:prstGeom>
          <a:blipFill>
            <a:blip r:embed="rId28" cstate="print"/>
            <a:stretch>
              <a:fillRect/>
            </a:stretch>
          </a:blipFill>
        </p:spPr>
        <p:txBody>
          <a:bodyPr wrap="square" lIns="0" tIns="0" rIns="0" bIns="0" rtlCol="0"/>
          <a:lstStyle/>
          <a:p>
            <a:endParaRPr/>
          </a:p>
        </p:txBody>
      </p:sp>
      <p:sp>
        <p:nvSpPr>
          <p:cNvPr id="76" name="object 76"/>
          <p:cNvSpPr/>
          <p:nvPr/>
        </p:nvSpPr>
        <p:spPr>
          <a:xfrm>
            <a:off x="2156079" y="1678813"/>
            <a:ext cx="117475" cy="55880"/>
          </a:xfrm>
          <a:custGeom>
            <a:avLst/>
            <a:gdLst/>
            <a:ahLst/>
            <a:cxnLst/>
            <a:rect l="l" t="t" r="r" b="b"/>
            <a:pathLst>
              <a:path w="117475" h="55880">
                <a:moveTo>
                  <a:pt x="45593" y="0"/>
                </a:moveTo>
                <a:lnTo>
                  <a:pt x="0" y="31114"/>
                </a:lnTo>
                <a:lnTo>
                  <a:pt x="73278" y="55625"/>
                </a:lnTo>
                <a:lnTo>
                  <a:pt x="117220" y="21082"/>
                </a:lnTo>
                <a:lnTo>
                  <a:pt x="45593" y="0"/>
                </a:lnTo>
                <a:close/>
              </a:path>
            </a:pathLst>
          </a:custGeom>
          <a:solidFill>
            <a:srgbClr val="000099"/>
          </a:solidFill>
        </p:spPr>
        <p:txBody>
          <a:bodyPr wrap="square" lIns="0" tIns="0" rIns="0" bIns="0" rtlCol="0"/>
          <a:lstStyle/>
          <a:p>
            <a:endParaRPr/>
          </a:p>
        </p:txBody>
      </p:sp>
      <p:sp>
        <p:nvSpPr>
          <p:cNvPr id="77" name="object 77"/>
          <p:cNvSpPr/>
          <p:nvPr/>
        </p:nvSpPr>
        <p:spPr>
          <a:xfrm>
            <a:off x="2158238" y="1679955"/>
            <a:ext cx="113156" cy="52959"/>
          </a:xfrm>
          <a:prstGeom prst="rect">
            <a:avLst/>
          </a:prstGeom>
          <a:blipFill>
            <a:blip r:embed="rId29" cstate="print"/>
            <a:stretch>
              <a:fillRect/>
            </a:stretch>
          </a:blipFill>
        </p:spPr>
        <p:txBody>
          <a:bodyPr wrap="square" lIns="0" tIns="0" rIns="0" bIns="0" rtlCol="0"/>
          <a:lstStyle/>
          <a:p>
            <a:endParaRPr/>
          </a:p>
        </p:txBody>
      </p:sp>
      <p:sp>
        <p:nvSpPr>
          <p:cNvPr id="78" name="object 78"/>
          <p:cNvSpPr/>
          <p:nvPr/>
        </p:nvSpPr>
        <p:spPr>
          <a:xfrm>
            <a:off x="2166620" y="1700529"/>
            <a:ext cx="40640" cy="17145"/>
          </a:xfrm>
          <a:custGeom>
            <a:avLst/>
            <a:gdLst/>
            <a:ahLst/>
            <a:cxnLst/>
            <a:rect l="l" t="t" r="r" b="b"/>
            <a:pathLst>
              <a:path w="40639" h="17144">
                <a:moveTo>
                  <a:pt x="11684" y="0"/>
                </a:moveTo>
                <a:lnTo>
                  <a:pt x="0" y="7493"/>
                </a:lnTo>
                <a:lnTo>
                  <a:pt x="28575" y="17018"/>
                </a:lnTo>
                <a:lnTo>
                  <a:pt x="40259" y="8509"/>
                </a:lnTo>
                <a:lnTo>
                  <a:pt x="11684" y="0"/>
                </a:lnTo>
                <a:close/>
              </a:path>
            </a:pathLst>
          </a:custGeom>
          <a:solidFill>
            <a:srgbClr val="009999"/>
          </a:solidFill>
        </p:spPr>
        <p:txBody>
          <a:bodyPr wrap="square" lIns="0" tIns="0" rIns="0" bIns="0" rtlCol="0"/>
          <a:lstStyle/>
          <a:p>
            <a:endParaRPr/>
          </a:p>
        </p:txBody>
      </p:sp>
      <p:sp>
        <p:nvSpPr>
          <p:cNvPr id="79" name="object 79"/>
          <p:cNvSpPr/>
          <p:nvPr/>
        </p:nvSpPr>
        <p:spPr>
          <a:xfrm>
            <a:off x="2165223" y="1708404"/>
            <a:ext cx="30480" cy="10795"/>
          </a:xfrm>
          <a:custGeom>
            <a:avLst/>
            <a:gdLst/>
            <a:ahLst/>
            <a:cxnLst/>
            <a:rect l="l" t="t" r="r" b="b"/>
            <a:pathLst>
              <a:path w="30480" h="10794">
                <a:moveTo>
                  <a:pt x="1904" y="0"/>
                </a:moveTo>
                <a:lnTo>
                  <a:pt x="0" y="1524"/>
                </a:lnTo>
                <a:lnTo>
                  <a:pt x="28066" y="10668"/>
                </a:lnTo>
                <a:lnTo>
                  <a:pt x="30225" y="9017"/>
                </a:lnTo>
                <a:lnTo>
                  <a:pt x="1904" y="0"/>
                </a:lnTo>
                <a:close/>
              </a:path>
            </a:pathLst>
          </a:custGeom>
          <a:solidFill>
            <a:srgbClr val="000099"/>
          </a:solidFill>
        </p:spPr>
        <p:txBody>
          <a:bodyPr wrap="square" lIns="0" tIns="0" rIns="0" bIns="0" rtlCol="0"/>
          <a:lstStyle/>
          <a:p>
            <a:endParaRPr/>
          </a:p>
        </p:txBody>
      </p:sp>
      <p:sp>
        <p:nvSpPr>
          <p:cNvPr id="80" name="object 80"/>
          <p:cNvSpPr/>
          <p:nvPr/>
        </p:nvSpPr>
        <p:spPr>
          <a:xfrm>
            <a:off x="2199639" y="1711451"/>
            <a:ext cx="40640" cy="17780"/>
          </a:xfrm>
          <a:custGeom>
            <a:avLst/>
            <a:gdLst/>
            <a:ahLst/>
            <a:cxnLst/>
            <a:rect l="l" t="t" r="r" b="b"/>
            <a:pathLst>
              <a:path w="40639" h="17780">
                <a:moveTo>
                  <a:pt x="11176" y="0"/>
                </a:moveTo>
                <a:lnTo>
                  <a:pt x="0" y="7874"/>
                </a:lnTo>
                <a:lnTo>
                  <a:pt x="28575" y="17399"/>
                </a:lnTo>
                <a:lnTo>
                  <a:pt x="40259" y="8889"/>
                </a:lnTo>
                <a:lnTo>
                  <a:pt x="11176" y="0"/>
                </a:lnTo>
                <a:close/>
              </a:path>
            </a:pathLst>
          </a:custGeom>
          <a:solidFill>
            <a:srgbClr val="009999"/>
          </a:solidFill>
        </p:spPr>
        <p:txBody>
          <a:bodyPr wrap="square" lIns="0" tIns="0" rIns="0" bIns="0" rtlCol="0"/>
          <a:lstStyle/>
          <a:p>
            <a:endParaRPr/>
          </a:p>
        </p:txBody>
      </p:sp>
      <p:sp>
        <p:nvSpPr>
          <p:cNvPr id="81" name="object 81"/>
          <p:cNvSpPr/>
          <p:nvPr/>
        </p:nvSpPr>
        <p:spPr>
          <a:xfrm>
            <a:off x="2198242" y="1719579"/>
            <a:ext cx="30480" cy="10795"/>
          </a:xfrm>
          <a:custGeom>
            <a:avLst/>
            <a:gdLst/>
            <a:ahLst/>
            <a:cxnLst/>
            <a:rect l="l" t="t" r="r" b="b"/>
            <a:pathLst>
              <a:path w="30480" h="10794">
                <a:moveTo>
                  <a:pt x="1905" y="0"/>
                </a:moveTo>
                <a:lnTo>
                  <a:pt x="0" y="1524"/>
                </a:lnTo>
                <a:lnTo>
                  <a:pt x="28067" y="10795"/>
                </a:lnTo>
                <a:lnTo>
                  <a:pt x="30352" y="9017"/>
                </a:lnTo>
                <a:lnTo>
                  <a:pt x="1905" y="0"/>
                </a:lnTo>
                <a:close/>
              </a:path>
            </a:pathLst>
          </a:custGeom>
          <a:solidFill>
            <a:srgbClr val="000099"/>
          </a:solidFill>
        </p:spPr>
        <p:txBody>
          <a:bodyPr wrap="square" lIns="0" tIns="0" rIns="0" bIns="0" rtlCol="0"/>
          <a:lstStyle/>
          <a:p>
            <a:endParaRPr/>
          </a:p>
        </p:txBody>
      </p:sp>
      <p:sp>
        <p:nvSpPr>
          <p:cNvPr id="82" name="object 82"/>
          <p:cNvSpPr/>
          <p:nvPr/>
        </p:nvSpPr>
        <p:spPr>
          <a:xfrm>
            <a:off x="2356739" y="1687067"/>
            <a:ext cx="142240" cy="122555"/>
          </a:xfrm>
          <a:custGeom>
            <a:avLst/>
            <a:gdLst/>
            <a:ahLst/>
            <a:cxnLst/>
            <a:rect l="l" t="t" r="r" b="b"/>
            <a:pathLst>
              <a:path w="142239" h="122555">
                <a:moveTo>
                  <a:pt x="141859" y="0"/>
                </a:moveTo>
                <a:lnTo>
                  <a:pt x="381" y="113919"/>
                </a:lnTo>
                <a:lnTo>
                  <a:pt x="0" y="122174"/>
                </a:lnTo>
                <a:lnTo>
                  <a:pt x="141478" y="9271"/>
                </a:lnTo>
                <a:lnTo>
                  <a:pt x="141859" y="0"/>
                </a:lnTo>
                <a:close/>
              </a:path>
            </a:pathLst>
          </a:custGeom>
          <a:solidFill>
            <a:srgbClr val="000099"/>
          </a:solidFill>
        </p:spPr>
        <p:txBody>
          <a:bodyPr wrap="square" lIns="0" tIns="0" rIns="0" bIns="0" rtlCol="0"/>
          <a:lstStyle/>
          <a:p>
            <a:endParaRPr/>
          </a:p>
        </p:txBody>
      </p:sp>
      <p:sp>
        <p:nvSpPr>
          <p:cNvPr id="83" name="object 83"/>
          <p:cNvSpPr/>
          <p:nvPr/>
        </p:nvSpPr>
        <p:spPr>
          <a:xfrm>
            <a:off x="1994535" y="1696847"/>
            <a:ext cx="363220" cy="111760"/>
          </a:xfrm>
          <a:custGeom>
            <a:avLst/>
            <a:gdLst/>
            <a:ahLst/>
            <a:cxnLst/>
            <a:rect l="l" t="t" r="r" b="b"/>
            <a:pathLst>
              <a:path w="363219" h="111760">
                <a:moveTo>
                  <a:pt x="5079" y="0"/>
                </a:moveTo>
                <a:lnTo>
                  <a:pt x="762" y="0"/>
                </a:lnTo>
                <a:lnTo>
                  <a:pt x="0" y="3682"/>
                </a:lnTo>
                <a:lnTo>
                  <a:pt x="362712" y="111505"/>
                </a:lnTo>
                <a:lnTo>
                  <a:pt x="363092" y="104520"/>
                </a:lnTo>
                <a:lnTo>
                  <a:pt x="5079" y="0"/>
                </a:lnTo>
                <a:close/>
              </a:path>
            </a:pathLst>
          </a:custGeom>
          <a:solidFill>
            <a:srgbClr val="000099"/>
          </a:solidFill>
        </p:spPr>
        <p:txBody>
          <a:bodyPr wrap="square" lIns="0" tIns="0" rIns="0" bIns="0" rtlCol="0"/>
          <a:lstStyle/>
          <a:p>
            <a:endParaRPr/>
          </a:p>
        </p:txBody>
      </p:sp>
      <p:sp>
        <p:nvSpPr>
          <p:cNvPr id="84" name="object 84"/>
          <p:cNvSpPr/>
          <p:nvPr/>
        </p:nvSpPr>
        <p:spPr>
          <a:xfrm>
            <a:off x="1994661" y="1676400"/>
            <a:ext cx="4445" cy="22860"/>
          </a:xfrm>
          <a:custGeom>
            <a:avLst/>
            <a:gdLst/>
            <a:ahLst/>
            <a:cxnLst/>
            <a:rect l="l" t="t" r="r" b="b"/>
            <a:pathLst>
              <a:path w="4444" h="22860">
                <a:moveTo>
                  <a:pt x="507" y="0"/>
                </a:moveTo>
                <a:lnTo>
                  <a:pt x="0" y="22098"/>
                </a:lnTo>
                <a:lnTo>
                  <a:pt x="3556" y="22605"/>
                </a:lnTo>
                <a:lnTo>
                  <a:pt x="3937" y="1524"/>
                </a:lnTo>
                <a:lnTo>
                  <a:pt x="507" y="0"/>
                </a:lnTo>
                <a:close/>
              </a:path>
            </a:pathLst>
          </a:custGeom>
          <a:solidFill>
            <a:srgbClr val="000099"/>
          </a:solidFill>
        </p:spPr>
        <p:txBody>
          <a:bodyPr wrap="square" lIns="0" tIns="0" rIns="0" bIns="0" rtlCol="0"/>
          <a:lstStyle/>
          <a:p>
            <a:endParaRPr/>
          </a:p>
        </p:txBody>
      </p:sp>
      <p:sp>
        <p:nvSpPr>
          <p:cNvPr id="85" name="object 85"/>
          <p:cNvSpPr/>
          <p:nvPr/>
        </p:nvSpPr>
        <p:spPr>
          <a:xfrm>
            <a:off x="1994916" y="1584452"/>
            <a:ext cx="168910" cy="93345"/>
          </a:xfrm>
          <a:custGeom>
            <a:avLst/>
            <a:gdLst/>
            <a:ahLst/>
            <a:cxnLst/>
            <a:rect l="l" t="t" r="r" b="b"/>
            <a:pathLst>
              <a:path w="168910" h="93344">
                <a:moveTo>
                  <a:pt x="167894" y="0"/>
                </a:moveTo>
                <a:lnTo>
                  <a:pt x="0" y="91948"/>
                </a:lnTo>
                <a:lnTo>
                  <a:pt x="4317" y="93345"/>
                </a:lnTo>
                <a:lnTo>
                  <a:pt x="168782" y="2667"/>
                </a:lnTo>
                <a:lnTo>
                  <a:pt x="167894" y="0"/>
                </a:lnTo>
                <a:close/>
              </a:path>
            </a:pathLst>
          </a:custGeom>
          <a:solidFill>
            <a:srgbClr val="000099"/>
          </a:solidFill>
        </p:spPr>
        <p:txBody>
          <a:bodyPr wrap="square" lIns="0" tIns="0" rIns="0" bIns="0" rtlCol="0"/>
          <a:lstStyle/>
          <a:p>
            <a:endParaRPr/>
          </a:p>
        </p:txBody>
      </p:sp>
      <p:sp>
        <p:nvSpPr>
          <p:cNvPr id="86" name="object 86"/>
          <p:cNvSpPr/>
          <p:nvPr/>
        </p:nvSpPr>
        <p:spPr>
          <a:xfrm>
            <a:off x="2006219" y="1681098"/>
            <a:ext cx="344805" cy="107314"/>
          </a:xfrm>
          <a:custGeom>
            <a:avLst/>
            <a:gdLst/>
            <a:ahLst/>
            <a:cxnLst/>
            <a:rect l="l" t="t" r="r" b="b"/>
            <a:pathLst>
              <a:path w="344805" h="107314">
                <a:moveTo>
                  <a:pt x="4953" y="0"/>
                </a:moveTo>
                <a:lnTo>
                  <a:pt x="888" y="0"/>
                </a:lnTo>
                <a:lnTo>
                  <a:pt x="0" y="3555"/>
                </a:lnTo>
                <a:lnTo>
                  <a:pt x="344043" y="107314"/>
                </a:lnTo>
                <a:lnTo>
                  <a:pt x="344424" y="100584"/>
                </a:lnTo>
                <a:lnTo>
                  <a:pt x="4953" y="0"/>
                </a:lnTo>
                <a:close/>
              </a:path>
            </a:pathLst>
          </a:custGeom>
          <a:solidFill>
            <a:srgbClr val="000099"/>
          </a:solidFill>
        </p:spPr>
        <p:txBody>
          <a:bodyPr wrap="square" lIns="0" tIns="0" rIns="0" bIns="0" rtlCol="0"/>
          <a:lstStyle/>
          <a:p>
            <a:endParaRPr/>
          </a:p>
        </p:txBody>
      </p:sp>
      <p:sp>
        <p:nvSpPr>
          <p:cNvPr id="87" name="object 87"/>
          <p:cNvSpPr/>
          <p:nvPr/>
        </p:nvSpPr>
        <p:spPr>
          <a:xfrm>
            <a:off x="2350261" y="1673605"/>
            <a:ext cx="140970" cy="111125"/>
          </a:xfrm>
          <a:custGeom>
            <a:avLst/>
            <a:gdLst/>
            <a:ahLst/>
            <a:cxnLst/>
            <a:rect l="l" t="t" r="r" b="b"/>
            <a:pathLst>
              <a:path w="140969" h="111125">
                <a:moveTo>
                  <a:pt x="140335" y="0"/>
                </a:moveTo>
                <a:lnTo>
                  <a:pt x="0" y="107315"/>
                </a:lnTo>
                <a:lnTo>
                  <a:pt x="254" y="110998"/>
                </a:lnTo>
                <a:lnTo>
                  <a:pt x="2031" y="110998"/>
                </a:lnTo>
                <a:lnTo>
                  <a:pt x="140462" y="6858"/>
                </a:lnTo>
                <a:lnTo>
                  <a:pt x="140335" y="0"/>
                </a:lnTo>
                <a:close/>
              </a:path>
            </a:pathLst>
          </a:custGeom>
          <a:solidFill>
            <a:srgbClr val="000099"/>
          </a:solidFill>
        </p:spPr>
        <p:txBody>
          <a:bodyPr wrap="square" lIns="0" tIns="0" rIns="0" bIns="0" rtlCol="0"/>
          <a:lstStyle/>
          <a:p>
            <a:endParaRPr/>
          </a:p>
        </p:txBody>
      </p:sp>
      <p:sp>
        <p:nvSpPr>
          <p:cNvPr id="88" name="object 88"/>
          <p:cNvSpPr/>
          <p:nvPr/>
        </p:nvSpPr>
        <p:spPr>
          <a:xfrm>
            <a:off x="4431284" y="2061082"/>
            <a:ext cx="1158366" cy="269366"/>
          </a:xfrm>
          <a:prstGeom prst="rect">
            <a:avLst/>
          </a:prstGeom>
          <a:blipFill>
            <a:blip r:embed="rId30" cstate="print"/>
            <a:stretch>
              <a:fillRect/>
            </a:stretch>
          </a:blipFill>
        </p:spPr>
        <p:txBody>
          <a:bodyPr wrap="square" lIns="0" tIns="0" rIns="0" bIns="0" rtlCol="0"/>
          <a:lstStyle/>
          <a:p>
            <a:endParaRPr/>
          </a:p>
        </p:txBody>
      </p:sp>
      <p:sp>
        <p:nvSpPr>
          <p:cNvPr id="89" name="object 89"/>
          <p:cNvSpPr/>
          <p:nvPr/>
        </p:nvSpPr>
        <p:spPr>
          <a:xfrm>
            <a:off x="4431284" y="2061082"/>
            <a:ext cx="1158875" cy="269875"/>
          </a:xfrm>
          <a:custGeom>
            <a:avLst/>
            <a:gdLst/>
            <a:ahLst/>
            <a:cxnLst/>
            <a:rect l="l" t="t" r="r" b="b"/>
            <a:pathLst>
              <a:path w="1158875" h="269875">
                <a:moveTo>
                  <a:pt x="0" y="134619"/>
                </a:moveTo>
                <a:lnTo>
                  <a:pt x="29516" y="92090"/>
                </a:lnTo>
                <a:lnTo>
                  <a:pt x="64626" y="72777"/>
                </a:lnTo>
                <a:lnTo>
                  <a:pt x="111715" y="55138"/>
                </a:lnTo>
                <a:lnTo>
                  <a:pt x="169592" y="39449"/>
                </a:lnTo>
                <a:lnTo>
                  <a:pt x="237067" y="25989"/>
                </a:lnTo>
                <a:lnTo>
                  <a:pt x="312948" y="15036"/>
                </a:lnTo>
                <a:lnTo>
                  <a:pt x="353669" y="10586"/>
                </a:lnTo>
                <a:lnTo>
                  <a:pt x="396044" y="6868"/>
                </a:lnTo>
                <a:lnTo>
                  <a:pt x="439926" y="3915"/>
                </a:lnTo>
                <a:lnTo>
                  <a:pt x="485165" y="1763"/>
                </a:lnTo>
                <a:lnTo>
                  <a:pt x="531613" y="446"/>
                </a:lnTo>
                <a:lnTo>
                  <a:pt x="579119" y="0"/>
                </a:lnTo>
                <a:lnTo>
                  <a:pt x="626627" y="446"/>
                </a:lnTo>
                <a:lnTo>
                  <a:pt x="673077" y="1763"/>
                </a:lnTo>
                <a:lnTo>
                  <a:pt x="718320" y="3915"/>
                </a:lnTo>
                <a:lnTo>
                  <a:pt x="762208" y="6868"/>
                </a:lnTo>
                <a:lnTo>
                  <a:pt x="804590" y="10586"/>
                </a:lnTo>
                <a:lnTo>
                  <a:pt x="845318" y="15036"/>
                </a:lnTo>
                <a:lnTo>
                  <a:pt x="884244" y="20181"/>
                </a:lnTo>
                <a:lnTo>
                  <a:pt x="956089" y="32423"/>
                </a:lnTo>
                <a:lnTo>
                  <a:pt x="1018933" y="47032"/>
                </a:lnTo>
                <a:lnTo>
                  <a:pt x="1071583" y="63731"/>
                </a:lnTo>
                <a:lnTo>
                  <a:pt x="1112847" y="82242"/>
                </a:lnTo>
                <a:lnTo>
                  <a:pt x="1150785" y="112796"/>
                </a:lnTo>
                <a:lnTo>
                  <a:pt x="1158366" y="134619"/>
                </a:lnTo>
                <a:lnTo>
                  <a:pt x="1156446" y="145671"/>
                </a:lnTo>
                <a:lnTo>
                  <a:pt x="1128836" y="177211"/>
                </a:lnTo>
                <a:lnTo>
                  <a:pt x="1093713" y="196545"/>
                </a:lnTo>
                <a:lnTo>
                  <a:pt x="1046607" y="214201"/>
                </a:lnTo>
                <a:lnTo>
                  <a:pt x="988710" y="229901"/>
                </a:lnTo>
                <a:lnTo>
                  <a:pt x="921217" y="243369"/>
                </a:lnTo>
                <a:lnTo>
                  <a:pt x="845318" y="254327"/>
                </a:lnTo>
                <a:lnTo>
                  <a:pt x="804590" y="258778"/>
                </a:lnTo>
                <a:lnTo>
                  <a:pt x="762208" y="262497"/>
                </a:lnTo>
                <a:lnTo>
                  <a:pt x="718320" y="265451"/>
                </a:lnTo>
                <a:lnTo>
                  <a:pt x="673077" y="267603"/>
                </a:lnTo>
                <a:lnTo>
                  <a:pt x="626627" y="268920"/>
                </a:lnTo>
                <a:lnTo>
                  <a:pt x="579119" y="269366"/>
                </a:lnTo>
                <a:lnTo>
                  <a:pt x="531613" y="268920"/>
                </a:lnTo>
                <a:lnTo>
                  <a:pt x="485165" y="267603"/>
                </a:lnTo>
                <a:lnTo>
                  <a:pt x="439926" y="265451"/>
                </a:lnTo>
                <a:lnTo>
                  <a:pt x="396044" y="262497"/>
                </a:lnTo>
                <a:lnTo>
                  <a:pt x="353669" y="258778"/>
                </a:lnTo>
                <a:lnTo>
                  <a:pt x="312948" y="254327"/>
                </a:lnTo>
                <a:lnTo>
                  <a:pt x="274031" y="249179"/>
                </a:lnTo>
                <a:lnTo>
                  <a:pt x="202204" y="236932"/>
                </a:lnTo>
                <a:lnTo>
                  <a:pt x="139379" y="222313"/>
                </a:lnTo>
                <a:lnTo>
                  <a:pt x="86747" y="205600"/>
                </a:lnTo>
                <a:lnTo>
                  <a:pt x="45499" y="187070"/>
                </a:lnTo>
                <a:lnTo>
                  <a:pt x="7577" y="156477"/>
                </a:lnTo>
                <a:lnTo>
                  <a:pt x="0" y="134619"/>
                </a:lnTo>
                <a:close/>
              </a:path>
            </a:pathLst>
          </a:custGeom>
          <a:ln w="9525">
            <a:solidFill>
              <a:srgbClr val="163793"/>
            </a:solidFill>
          </a:ln>
        </p:spPr>
        <p:txBody>
          <a:bodyPr wrap="square" lIns="0" tIns="0" rIns="0" bIns="0" rtlCol="0"/>
          <a:lstStyle/>
          <a:p>
            <a:endParaRPr/>
          </a:p>
        </p:txBody>
      </p:sp>
      <p:sp>
        <p:nvSpPr>
          <p:cNvPr id="90" name="object 90"/>
          <p:cNvSpPr/>
          <p:nvPr/>
        </p:nvSpPr>
        <p:spPr>
          <a:xfrm>
            <a:off x="4431284" y="2033866"/>
            <a:ext cx="1164716" cy="163106"/>
          </a:xfrm>
          <a:prstGeom prst="rect">
            <a:avLst/>
          </a:prstGeom>
          <a:blipFill>
            <a:blip r:embed="rId31" cstate="print"/>
            <a:stretch>
              <a:fillRect/>
            </a:stretch>
          </a:blipFill>
        </p:spPr>
        <p:txBody>
          <a:bodyPr wrap="square" lIns="0" tIns="0" rIns="0" bIns="0" rtlCol="0"/>
          <a:lstStyle/>
          <a:p>
            <a:endParaRPr/>
          </a:p>
        </p:txBody>
      </p:sp>
      <p:sp>
        <p:nvSpPr>
          <p:cNvPr id="91" name="object 91"/>
          <p:cNvSpPr/>
          <p:nvPr/>
        </p:nvSpPr>
        <p:spPr>
          <a:xfrm>
            <a:off x="4429125" y="1851025"/>
            <a:ext cx="1158366" cy="313816"/>
          </a:xfrm>
          <a:prstGeom prst="rect">
            <a:avLst/>
          </a:prstGeom>
          <a:blipFill>
            <a:blip r:embed="rId32" cstate="print"/>
            <a:stretch>
              <a:fillRect/>
            </a:stretch>
          </a:blipFill>
        </p:spPr>
        <p:txBody>
          <a:bodyPr wrap="square" lIns="0" tIns="0" rIns="0" bIns="0" rtlCol="0"/>
          <a:lstStyle/>
          <a:p>
            <a:endParaRPr/>
          </a:p>
        </p:txBody>
      </p:sp>
      <p:sp>
        <p:nvSpPr>
          <p:cNvPr id="92" name="object 92"/>
          <p:cNvSpPr/>
          <p:nvPr/>
        </p:nvSpPr>
        <p:spPr>
          <a:xfrm>
            <a:off x="4429125" y="1851025"/>
            <a:ext cx="1158875" cy="314325"/>
          </a:xfrm>
          <a:custGeom>
            <a:avLst/>
            <a:gdLst/>
            <a:ahLst/>
            <a:cxnLst/>
            <a:rect l="l" t="t" r="r" b="b"/>
            <a:pathLst>
              <a:path w="1158875" h="314325">
                <a:moveTo>
                  <a:pt x="0" y="156972"/>
                </a:moveTo>
                <a:lnTo>
                  <a:pt x="16834" y="119234"/>
                </a:lnTo>
                <a:lnTo>
                  <a:pt x="64653" y="84813"/>
                </a:lnTo>
                <a:lnTo>
                  <a:pt x="111760" y="64245"/>
                </a:lnTo>
                <a:lnTo>
                  <a:pt x="169656" y="45958"/>
                </a:lnTo>
                <a:lnTo>
                  <a:pt x="237149" y="30272"/>
                </a:lnTo>
                <a:lnTo>
                  <a:pt x="313048" y="17511"/>
                </a:lnTo>
                <a:lnTo>
                  <a:pt x="353776" y="12328"/>
                </a:lnTo>
                <a:lnTo>
                  <a:pt x="396158" y="7997"/>
                </a:lnTo>
                <a:lnTo>
                  <a:pt x="440046" y="4559"/>
                </a:lnTo>
                <a:lnTo>
                  <a:pt x="485289" y="2053"/>
                </a:lnTo>
                <a:lnTo>
                  <a:pt x="531739" y="520"/>
                </a:lnTo>
                <a:lnTo>
                  <a:pt x="579247" y="0"/>
                </a:lnTo>
                <a:lnTo>
                  <a:pt x="626736" y="520"/>
                </a:lnTo>
                <a:lnTo>
                  <a:pt x="673170" y="2053"/>
                </a:lnTo>
                <a:lnTo>
                  <a:pt x="718398" y="4559"/>
                </a:lnTo>
                <a:lnTo>
                  <a:pt x="762273" y="7997"/>
                </a:lnTo>
                <a:lnTo>
                  <a:pt x="804644" y="12328"/>
                </a:lnTo>
                <a:lnTo>
                  <a:pt x="845362" y="17511"/>
                </a:lnTo>
                <a:lnTo>
                  <a:pt x="884279" y="23506"/>
                </a:lnTo>
                <a:lnTo>
                  <a:pt x="956110" y="37770"/>
                </a:lnTo>
                <a:lnTo>
                  <a:pt x="1018944" y="54796"/>
                </a:lnTo>
                <a:lnTo>
                  <a:pt x="1071588" y="74264"/>
                </a:lnTo>
                <a:lnTo>
                  <a:pt x="1112849" y="95851"/>
                </a:lnTo>
                <a:lnTo>
                  <a:pt x="1150785" y="131498"/>
                </a:lnTo>
                <a:lnTo>
                  <a:pt x="1158366" y="156972"/>
                </a:lnTo>
                <a:lnTo>
                  <a:pt x="1156446" y="169834"/>
                </a:lnTo>
                <a:lnTo>
                  <a:pt x="1128837" y="206543"/>
                </a:lnTo>
                <a:lnTo>
                  <a:pt x="1093716" y="229047"/>
                </a:lnTo>
                <a:lnTo>
                  <a:pt x="1046615" y="249598"/>
                </a:lnTo>
                <a:lnTo>
                  <a:pt x="988726" y="267874"/>
                </a:lnTo>
                <a:lnTo>
                  <a:pt x="921244" y="283552"/>
                </a:lnTo>
                <a:lnTo>
                  <a:pt x="845362" y="296308"/>
                </a:lnTo>
                <a:lnTo>
                  <a:pt x="804644" y="301490"/>
                </a:lnTo>
                <a:lnTo>
                  <a:pt x="762273" y="305820"/>
                </a:lnTo>
                <a:lnTo>
                  <a:pt x="718398" y="309258"/>
                </a:lnTo>
                <a:lnTo>
                  <a:pt x="673170" y="311763"/>
                </a:lnTo>
                <a:lnTo>
                  <a:pt x="626736" y="313296"/>
                </a:lnTo>
                <a:lnTo>
                  <a:pt x="579247" y="313816"/>
                </a:lnTo>
                <a:lnTo>
                  <a:pt x="531739" y="313296"/>
                </a:lnTo>
                <a:lnTo>
                  <a:pt x="485289" y="311763"/>
                </a:lnTo>
                <a:lnTo>
                  <a:pt x="440046" y="309258"/>
                </a:lnTo>
                <a:lnTo>
                  <a:pt x="396158" y="305820"/>
                </a:lnTo>
                <a:lnTo>
                  <a:pt x="353776" y="301490"/>
                </a:lnTo>
                <a:lnTo>
                  <a:pt x="313048" y="296308"/>
                </a:lnTo>
                <a:lnTo>
                  <a:pt x="274122" y="290315"/>
                </a:lnTo>
                <a:lnTo>
                  <a:pt x="202277" y="276058"/>
                </a:lnTo>
                <a:lnTo>
                  <a:pt x="139433" y="259041"/>
                </a:lnTo>
                <a:lnTo>
                  <a:pt x="86783" y="239587"/>
                </a:lnTo>
                <a:lnTo>
                  <a:pt x="45519" y="218019"/>
                </a:lnTo>
                <a:lnTo>
                  <a:pt x="7581" y="182410"/>
                </a:lnTo>
                <a:lnTo>
                  <a:pt x="0" y="156972"/>
                </a:lnTo>
                <a:close/>
              </a:path>
            </a:pathLst>
          </a:custGeom>
          <a:ln w="9525">
            <a:solidFill>
              <a:srgbClr val="163793"/>
            </a:solidFill>
          </a:ln>
        </p:spPr>
        <p:txBody>
          <a:bodyPr wrap="square" lIns="0" tIns="0" rIns="0" bIns="0" rtlCol="0"/>
          <a:lstStyle/>
          <a:p>
            <a:endParaRPr/>
          </a:p>
        </p:txBody>
      </p:sp>
      <p:sp>
        <p:nvSpPr>
          <p:cNvPr id="93" name="object 93"/>
          <p:cNvSpPr/>
          <p:nvPr/>
        </p:nvSpPr>
        <p:spPr>
          <a:xfrm>
            <a:off x="4664583" y="1930145"/>
            <a:ext cx="652145" cy="148590"/>
          </a:xfrm>
          <a:custGeom>
            <a:avLst/>
            <a:gdLst/>
            <a:ahLst/>
            <a:cxnLst/>
            <a:rect l="l" t="t" r="r" b="b"/>
            <a:pathLst>
              <a:path w="652145" h="148589">
                <a:moveTo>
                  <a:pt x="0" y="148208"/>
                </a:moveTo>
                <a:lnTo>
                  <a:pt x="201802" y="148208"/>
                </a:lnTo>
                <a:lnTo>
                  <a:pt x="403605" y="0"/>
                </a:lnTo>
                <a:lnTo>
                  <a:pt x="651763" y="0"/>
                </a:lnTo>
              </a:path>
            </a:pathLst>
          </a:custGeom>
          <a:ln w="28574">
            <a:solidFill>
              <a:srgbClr val="163793"/>
            </a:solidFill>
          </a:ln>
        </p:spPr>
        <p:txBody>
          <a:bodyPr wrap="square" lIns="0" tIns="0" rIns="0" bIns="0" rtlCol="0"/>
          <a:lstStyle/>
          <a:p>
            <a:endParaRPr/>
          </a:p>
        </p:txBody>
      </p:sp>
      <p:sp>
        <p:nvSpPr>
          <p:cNvPr id="94" name="object 94"/>
          <p:cNvSpPr/>
          <p:nvPr/>
        </p:nvSpPr>
        <p:spPr>
          <a:xfrm>
            <a:off x="4694046" y="1930145"/>
            <a:ext cx="593090" cy="148590"/>
          </a:xfrm>
          <a:custGeom>
            <a:avLst/>
            <a:gdLst/>
            <a:ahLst/>
            <a:cxnLst/>
            <a:rect l="l" t="t" r="r" b="b"/>
            <a:pathLst>
              <a:path w="593089" h="148589">
                <a:moveTo>
                  <a:pt x="0" y="0"/>
                </a:moveTo>
                <a:lnTo>
                  <a:pt x="201802" y="0"/>
                </a:lnTo>
                <a:lnTo>
                  <a:pt x="403605" y="148208"/>
                </a:lnTo>
                <a:lnTo>
                  <a:pt x="592836" y="148208"/>
                </a:lnTo>
              </a:path>
            </a:pathLst>
          </a:custGeom>
          <a:ln w="28574">
            <a:solidFill>
              <a:srgbClr val="163793"/>
            </a:solidFill>
          </a:ln>
        </p:spPr>
        <p:txBody>
          <a:bodyPr wrap="square" lIns="0" tIns="0" rIns="0" bIns="0" rtlCol="0"/>
          <a:lstStyle/>
          <a:p>
            <a:endParaRPr/>
          </a:p>
        </p:txBody>
      </p:sp>
      <p:sp>
        <p:nvSpPr>
          <p:cNvPr id="95" name="object 95"/>
          <p:cNvSpPr/>
          <p:nvPr/>
        </p:nvSpPr>
        <p:spPr>
          <a:xfrm>
            <a:off x="4431284" y="2001773"/>
            <a:ext cx="0" cy="207645"/>
          </a:xfrm>
          <a:custGeom>
            <a:avLst/>
            <a:gdLst/>
            <a:ahLst/>
            <a:cxnLst/>
            <a:rect l="l" t="t" r="r" b="b"/>
            <a:pathLst>
              <a:path h="207644">
                <a:moveTo>
                  <a:pt x="0" y="0"/>
                </a:moveTo>
                <a:lnTo>
                  <a:pt x="0" y="207645"/>
                </a:lnTo>
              </a:path>
            </a:pathLst>
          </a:custGeom>
          <a:ln w="9525">
            <a:solidFill>
              <a:srgbClr val="163793"/>
            </a:solidFill>
          </a:ln>
        </p:spPr>
        <p:txBody>
          <a:bodyPr wrap="square" lIns="0" tIns="0" rIns="0" bIns="0" rtlCol="0"/>
          <a:lstStyle/>
          <a:p>
            <a:endParaRPr/>
          </a:p>
        </p:txBody>
      </p:sp>
      <p:sp>
        <p:nvSpPr>
          <p:cNvPr id="96" name="object 96"/>
          <p:cNvSpPr/>
          <p:nvPr/>
        </p:nvSpPr>
        <p:spPr>
          <a:xfrm>
            <a:off x="5587491" y="2006726"/>
            <a:ext cx="0" cy="207645"/>
          </a:xfrm>
          <a:custGeom>
            <a:avLst/>
            <a:gdLst/>
            <a:ahLst/>
            <a:cxnLst/>
            <a:rect l="l" t="t" r="r" b="b"/>
            <a:pathLst>
              <a:path h="207644">
                <a:moveTo>
                  <a:pt x="0" y="0"/>
                </a:moveTo>
                <a:lnTo>
                  <a:pt x="0" y="207518"/>
                </a:lnTo>
              </a:path>
            </a:pathLst>
          </a:custGeom>
          <a:ln w="9525">
            <a:solidFill>
              <a:srgbClr val="163793"/>
            </a:solidFill>
          </a:ln>
        </p:spPr>
        <p:txBody>
          <a:bodyPr wrap="square" lIns="0" tIns="0" rIns="0" bIns="0" rtlCol="0"/>
          <a:lstStyle/>
          <a:p>
            <a:endParaRPr/>
          </a:p>
        </p:txBody>
      </p:sp>
      <p:sp>
        <p:nvSpPr>
          <p:cNvPr id="97" name="object 97"/>
          <p:cNvSpPr/>
          <p:nvPr/>
        </p:nvSpPr>
        <p:spPr>
          <a:xfrm>
            <a:off x="2778125" y="2111375"/>
            <a:ext cx="1668780" cy="767080"/>
          </a:xfrm>
          <a:custGeom>
            <a:avLst/>
            <a:gdLst/>
            <a:ahLst/>
            <a:cxnLst/>
            <a:rect l="l" t="t" r="r" b="b"/>
            <a:pathLst>
              <a:path w="1668779" h="767080">
                <a:moveTo>
                  <a:pt x="0" y="766826"/>
                </a:moveTo>
                <a:lnTo>
                  <a:pt x="1668526" y="0"/>
                </a:lnTo>
              </a:path>
            </a:pathLst>
          </a:custGeom>
          <a:ln w="28575">
            <a:solidFill>
              <a:srgbClr val="163793"/>
            </a:solidFill>
          </a:ln>
        </p:spPr>
        <p:txBody>
          <a:bodyPr wrap="square" lIns="0" tIns="0" rIns="0" bIns="0" rtlCol="0"/>
          <a:lstStyle/>
          <a:p>
            <a:endParaRPr/>
          </a:p>
        </p:txBody>
      </p:sp>
      <p:sp>
        <p:nvSpPr>
          <p:cNvPr id="98" name="object 98"/>
          <p:cNvSpPr/>
          <p:nvPr/>
        </p:nvSpPr>
        <p:spPr>
          <a:xfrm>
            <a:off x="4594225" y="3005201"/>
            <a:ext cx="0" cy="652780"/>
          </a:xfrm>
          <a:custGeom>
            <a:avLst/>
            <a:gdLst/>
            <a:ahLst/>
            <a:cxnLst/>
            <a:rect l="l" t="t" r="r" b="b"/>
            <a:pathLst>
              <a:path h="652779">
                <a:moveTo>
                  <a:pt x="0" y="0"/>
                </a:moveTo>
                <a:lnTo>
                  <a:pt x="0" y="652399"/>
                </a:lnTo>
              </a:path>
            </a:pathLst>
          </a:custGeom>
          <a:ln w="28575">
            <a:solidFill>
              <a:srgbClr val="163793"/>
            </a:solidFill>
          </a:ln>
        </p:spPr>
        <p:txBody>
          <a:bodyPr wrap="square" lIns="0" tIns="0" rIns="0" bIns="0" rtlCol="0"/>
          <a:lstStyle/>
          <a:p>
            <a:endParaRPr/>
          </a:p>
        </p:txBody>
      </p:sp>
      <p:sp>
        <p:nvSpPr>
          <p:cNvPr id="99" name="object 99"/>
          <p:cNvSpPr/>
          <p:nvPr/>
        </p:nvSpPr>
        <p:spPr>
          <a:xfrm>
            <a:off x="4975225" y="2997200"/>
            <a:ext cx="0" cy="652780"/>
          </a:xfrm>
          <a:custGeom>
            <a:avLst/>
            <a:gdLst/>
            <a:ahLst/>
            <a:cxnLst/>
            <a:rect l="l" t="t" r="r" b="b"/>
            <a:pathLst>
              <a:path h="652779">
                <a:moveTo>
                  <a:pt x="0" y="0"/>
                </a:moveTo>
                <a:lnTo>
                  <a:pt x="0" y="652526"/>
                </a:lnTo>
              </a:path>
            </a:pathLst>
          </a:custGeom>
          <a:ln w="28575">
            <a:solidFill>
              <a:srgbClr val="163793"/>
            </a:solidFill>
          </a:ln>
        </p:spPr>
        <p:txBody>
          <a:bodyPr wrap="square" lIns="0" tIns="0" rIns="0" bIns="0" rtlCol="0"/>
          <a:lstStyle/>
          <a:p>
            <a:endParaRPr/>
          </a:p>
        </p:txBody>
      </p:sp>
      <p:sp>
        <p:nvSpPr>
          <p:cNvPr id="100" name="object 100"/>
          <p:cNvSpPr/>
          <p:nvPr/>
        </p:nvSpPr>
        <p:spPr>
          <a:xfrm>
            <a:off x="4721352" y="3617595"/>
            <a:ext cx="72517" cy="731519"/>
          </a:xfrm>
          <a:prstGeom prst="rect">
            <a:avLst/>
          </a:prstGeom>
          <a:blipFill>
            <a:blip r:embed="rId33" cstate="print"/>
            <a:stretch>
              <a:fillRect/>
            </a:stretch>
          </a:blipFill>
        </p:spPr>
        <p:txBody>
          <a:bodyPr wrap="square" lIns="0" tIns="0" rIns="0" bIns="0" rtlCol="0"/>
          <a:lstStyle/>
          <a:p>
            <a:endParaRPr/>
          </a:p>
        </p:txBody>
      </p:sp>
      <p:sp>
        <p:nvSpPr>
          <p:cNvPr id="101" name="object 101"/>
          <p:cNvSpPr/>
          <p:nvPr/>
        </p:nvSpPr>
        <p:spPr>
          <a:xfrm>
            <a:off x="4449698" y="3616299"/>
            <a:ext cx="268274" cy="730275"/>
          </a:xfrm>
          <a:prstGeom prst="rect">
            <a:avLst/>
          </a:prstGeom>
          <a:blipFill>
            <a:blip r:embed="rId34" cstate="print"/>
            <a:stretch>
              <a:fillRect/>
            </a:stretch>
          </a:blipFill>
        </p:spPr>
        <p:txBody>
          <a:bodyPr wrap="square" lIns="0" tIns="0" rIns="0" bIns="0" rtlCol="0"/>
          <a:lstStyle/>
          <a:p>
            <a:endParaRPr/>
          </a:p>
        </p:txBody>
      </p:sp>
      <p:sp>
        <p:nvSpPr>
          <p:cNvPr id="102" name="object 102"/>
          <p:cNvSpPr/>
          <p:nvPr/>
        </p:nvSpPr>
        <p:spPr>
          <a:xfrm>
            <a:off x="4736338" y="3661409"/>
            <a:ext cx="31888" cy="667257"/>
          </a:xfrm>
          <a:prstGeom prst="rect">
            <a:avLst/>
          </a:prstGeom>
          <a:blipFill>
            <a:blip r:embed="rId35" cstate="print"/>
            <a:stretch>
              <a:fillRect/>
            </a:stretch>
          </a:blipFill>
        </p:spPr>
        <p:txBody>
          <a:bodyPr wrap="square" lIns="0" tIns="0" rIns="0" bIns="0" rtlCol="0"/>
          <a:lstStyle/>
          <a:p>
            <a:endParaRPr/>
          </a:p>
        </p:txBody>
      </p:sp>
      <p:sp>
        <p:nvSpPr>
          <p:cNvPr id="103" name="object 103"/>
          <p:cNvSpPr/>
          <p:nvPr/>
        </p:nvSpPr>
        <p:spPr>
          <a:xfrm>
            <a:off x="4726271" y="4003928"/>
            <a:ext cx="65645" cy="51433"/>
          </a:xfrm>
          <a:prstGeom prst="rect">
            <a:avLst/>
          </a:prstGeom>
          <a:blipFill>
            <a:blip r:embed="rId36" cstate="print"/>
            <a:stretch>
              <a:fillRect/>
            </a:stretch>
          </a:blipFill>
        </p:spPr>
        <p:txBody>
          <a:bodyPr wrap="square" lIns="0" tIns="0" rIns="0" bIns="0" rtlCol="0"/>
          <a:lstStyle/>
          <a:p>
            <a:endParaRPr/>
          </a:p>
        </p:txBody>
      </p:sp>
      <p:sp>
        <p:nvSpPr>
          <p:cNvPr id="104" name="object 104"/>
          <p:cNvSpPr/>
          <p:nvPr/>
        </p:nvSpPr>
        <p:spPr>
          <a:xfrm>
            <a:off x="4451222" y="3700527"/>
            <a:ext cx="153035" cy="16510"/>
          </a:xfrm>
          <a:custGeom>
            <a:avLst/>
            <a:gdLst/>
            <a:ahLst/>
            <a:cxnLst/>
            <a:rect l="l" t="t" r="r" b="b"/>
            <a:pathLst>
              <a:path w="153035" h="16510">
                <a:moveTo>
                  <a:pt x="0" y="16000"/>
                </a:moveTo>
                <a:lnTo>
                  <a:pt x="152450" y="16000"/>
                </a:lnTo>
                <a:lnTo>
                  <a:pt x="152450" y="0"/>
                </a:lnTo>
                <a:lnTo>
                  <a:pt x="0" y="0"/>
                </a:lnTo>
                <a:lnTo>
                  <a:pt x="0" y="16000"/>
                </a:lnTo>
                <a:close/>
              </a:path>
            </a:pathLst>
          </a:custGeom>
          <a:solidFill>
            <a:srgbClr val="163793"/>
          </a:solidFill>
        </p:spPr>
        <p:txBody>
          <a:bodyPr wrap="square" lIns="0" tIns="0" rIns="0" bIns="0" rtlCol="0"/>
          <a:lstStyle/>
          <a:p>
            <a:endParaRPr/>
          </a:p>
        </p:txBody>
      </p:sp>
      <p:sp>
        <p:nvSpPr>
          <p:cNvPr id="105" name="object 105"/>
          <p:cNvSpPr/>
          <p:nvPr/>
        </p:nvSpPr>
        <p:spPr>
          <a:xfrm>
            <a:off x="4446460" y="3695764"/>
            <a:ext cx="162560" cy="26034"/>
          </a:xfrm>
          <a:custGeom>
            <a:avLst/>
            <a:gdLst/>
            <a:ahLst/>
            <a:cxnLst/>
            <a:rect l="l" t="t" r="r" b="b"/>
            <a:pathLst>
              <a:path w="162560" h="26035">
                <a:moveTo>
                  <a:pt x="0" y="25525"/>
                </a:moveTo>
                <a:lnTo>
                  <a:pt x="161975" y="25525"/>
                </a:lnTo>
                <a:lnTo>
                  <a:pt x="161975" y="0"/>
                </a:lnTo>
                <a:lnTo>
                  <a:pt x="0" y="0"/>
                </a:lnTo>
                <a:lnTo>
                  <a:pt x="0" y="25525"/>
                </a:lnTo>
                <a:close/>
              </a:path>
            </a:pathLst>
          </a:custGeom>
          <a:solidFill>
            <a:srgbClr val="163793"/>
          </a:solidFill>
        </p:spPr>
        <p:txBody>
          <a:bodyPr wrap="square" lIns="0" tIns="0" rIns="0" bIns="0" rtlCol="0"/>
          <a:lstStyle/>
          <a:p>
            <a:endParaRPr/>
          </a:p>
        </p:txBody>
      </p:sp>
      <p:sp>
        <p:nvSpPr>
          <p:cNvPr id="106" name="object 106"/>
          <p:cNvSpPr/>
          <p:nvPr/>
        </p:nvSpPr>
        <p:spPr>
          <a:xfrm>
            <a:off x="4587875" y="3692525"/>
            <a:ext cx="149860" cy="46355"/>
          </a:xfrm>
          <a:custGeom>
            <a:avLst/>
            <a:gdLst/>
            <a:ahLst/>
            <a:cxnLst/>
            <a:rect l="l" t="t" r="r" b="b"/>
            <a:pathLst>
              <a:path w="149860" h="46354">
                <a:moveTo>
                  <a:pt x="126364" y="0"/>
                </a:moveTo>
                <a:lnTo>
                  <a:pt x="15122" y="1420"/>
                </a:lnTo>
                <a:lnTo>
                  <a:pt x="4261" y="9707"/>
                </a:lnTo>
                <a:lnTo>
                  <a:pt x="0" y="22987"/>
                </a:lnTo>
                <a:lnTo>
                  <a:pt x="1435" y="30962"/>
                </a:lnTo>
                <a:lnTo>
                  <a:pt x="9792" y="41755"/>
                </a:lnTo>
                <a:lnTo>
                  <a:pt x="23113" y="45974"/>
                </a:lnTo>
                <a:lnTo>
                  <a:pt x="134267" y="44580"/>
                </a:lnTo>
                <a:lnTo>
                  <a:pt x="145111" y="36297"/>
                </a:lnTo>
                <a:lnTo>
                  <a:pt x="149351" y="22987"/>
                </a:lnTo>
                <a:lnTo>
                  <a:pt x="147958" y="15084"/>
                </a:lnTo>
                <a:lnTo>
                  <a:pt x="139675" y="4240"/>
                </a:lnTo>
                <a:lnTo>
                  <a:pt x="126364" y="0"/>
                </a:lnTo>
                <a:close/>
              </a:path>
            </a:pathLst>
          </a:custGeom>
          <a:solidFill>
            <a:srgbClr val="163793"/>
          </a:solidFill>
        </p:spPr>
        <p:txBody>
          <a:bodyPr wrap="square" lIns="0" tIns="0" rIns="0" bIns="0" rtlCol="0"/>
          <a:lstStyle/>
          <a:p>
            <a:endParaRPr/>
          </a:p>
        </p:txBody>
      </p:sp>
      <p:sp>
        <p:nvSpPr>
          <p:cNvPr id="107" name="object 107"/>
          <p:cNvSpPr/>
          <p:nvPr/>
        </p:nvSpPr>
        <p:spPr>
          <a:xfrm>
            <a:off x="4591050" y="3697096"/>
            <a:ext cx="142875" cy="35051"/>
          </a:xfrm>
          <a:prstGeom prst="rect">
            <a:avLst/>
          </a:prstGeom>
          <a:blipFill>
            <a:blip r:embed="rId37" cstate="print"/>
            <a:stretch>
              <a:fillRect/>
            </a:stretch>
          </a:blipFill>
        </p:spPr>
        <p:txBody>
          <a:bodyPr wrap="square" lIns="0" tIns="0" rIns="0" bIns="0" rtlCol="0"/>
          <a:lstStyle/>
          <a:p>
            <a:endParaRPr/>
          </a:p>
        </p:txBody>
      </p:sp>
      <p:sp>
        <p:nvSpPr>
          <p:cNvPr id="108" name="object 108"/>
          <p:cNvSpPr/>
          <p:nvPr/>
        </p:nvSpPr>
        <p:spPr>
          <a:xfrm>
            <a:off x="4587875" y="3797427"/>
            <a:ext cx="149225" cy="43180"/>
          </a:xfrm>
          <a:custGeom>
            <a:avLst/>
            <a:gdLst/>
            <a:ahLst/>
            <a:cxnLst/>
            <a:rect l="l" t="t" r="r" b="b"/>
            <a:pathLst>
              <a:path w="149225" h="43179">
                <a:moveTo>
                  <a:pt x="127762" y="0"/>
                </a:moveTo>
                <a:lnTo>
                  <a:pt x="15848" y="716"/>
                </a:lnTo>
                <a:lnTo>
                  <a:pt x="4497" y="8288"/>
                </a:lnTo>
                <a:lnTo>
                  <a:pt x="0" y="21462"/>
                </a:lnTo>
                <a:lnTo>
                  <a:pt x="707" y="26958"/>
                </a:lnTo>
                <a:lnTo>
                  <a:pt x="8209" y="38380"/>
                </a:lnTo>
                <a:lnTo>
                  <a:pt x="21336" y="42925"/>
                </a:lnTo>
                <a:lnTo>
                  <a:pt x="133339" y="42187"/>
                </a:lnTo>
                <a:lnTo>
                  <a:pt x="144704" y="34605"/>
                </a:lnTo>
                <a:lnTo>
                  <a:pt x="149225" y="21462"/>
                </a:lnTo>
                <a:lnTo>
                  <a:pt x="148486" y="15885"/>
                </a:lnTo>
                <a:lnTo>
                  <a:pt x="140904" y="4520"/>
                </a:lnTo>
                <a:lnTo>
                  <a:pt x="127762" y="0"/>
                </a:lnTo>
                <a:close/>
              </a:path>
            </a:pathLst>
          </a:custGeom>
          <a:solidFill>
            <a:srgbClr val="163793"/>
          </a:solidFill>
        </p:spPr>
        <p:txBody>
          <a:bodyPr wrap="square" lIns="0" tIns="0" rIns="0" bIns="0" rtlCol="0"/>
          <a:lstStyle/>
          <a:p>
            <a:endParaRPr/>
          </a:p>
        </p:txBody>
      </p:sp>
      <p:sp>
        <p:nvSpPr>
          <p:cNvPr id="109" name="object 109"/>
          <p:cNvSpPr/>
          <p:nvPr/>
        </p:nvSpPr>
        <p:spPr>
          <a:xfrm>
            <a:off x="4591177" y="3802126"/>
            <a:ext cx="142875" cy="33274"/>
          </a:xfrm>
          <a:prstGeom prst="rect">
            <a:avLst/>
          </a:prstGeom>
          <a:blipFill>
            <a:blip r:embed="rId38" cstate="print"/>
            <a:stretch>
              <a:fillRect/>
            </a:stretch>
          </a:blipFill>
        </p:spPr>
        <p:txBody>
          <a:bodyPr wrap="square" lIns="0" tIns="0" rIns="0" bIns="0" rtlCol="0"/>
          <a:lstStyle/>
          <a:p>
            <a:endParaRPr/>
          </a:p>
        </p:txBody>
      </p:sp>
      <p:sp>
        <p:nvSpPr>
          <p:cNvPr id="110" name="object 110"/>
          <p:cNvSpPr/>
          <p:nvPr/>
        </p:nvSpPr>
        <p:spPr>
          <a:xfrm>
            <a:off x="4451222" y="3913252"/>
            <a:ext cx="154305" cy="16510"/>
          </a:xfrm>
          <a:custGeom>
            <a:avLst/>
            <a:gdLst/>
            <a:ahLst/>
            <a:cxnLst/>
            <a:rect l="l" t="t" r="r" b="b"/>
            <a:pathLst>
              <a:path w="154304" h="16510">
                <a:moveTo>
                  <a:pt x="0" y="16000"/>
                </a:moveTo>
                <a:lnTo>
                  <a:pt x="153987" y="16000"/>
                </a:lnTo>
                <a:lnTo>
                  <a:pt x="153987" y="0"/>
                </a:lnTo>
                <a:lnTo>
                  <a:pt x="0" y="0"/>
                </a:lnTo>
                <a:lnTo>
                  <a:pt x="0" y="16000"/>
                </a:lnTo>
                <a:close/>
              </a:path>
            </a:pathLst>
          </a:custGeom>
          <a:solidFill>
            <a:srgbClr val="163793"/>
          </a:solidFill>
        </p:spPr>
        <p:txBody>
          <a:bodyPr wrap="square" lIns="0" tIns="0" rIns="0" bIns="0" rtlCol="0"/>
          <a:lstStyle/>
          <a:p>
            <a:endParaRPr/>
          </a:p>
        </p:txBody>
      </p:sp>
      <p:sp>
        <p:nvSpPr>
          <p:cNvPr id="111" name="object 111"/>
          <p:cNvSpPr/>
          <p:nvPr/>
        </p:nvSpPr>
        <p:spPr>
          <a:xfrm>
            <a:off x="4446460" y="3908489"/>
            <a:ext cx="163830" cy="26034"/>
          </a:xfrm>
          <a:custGeom>
            <a:avLst/>
            <a:gdLst/>
            <a:ahLst/>
            <a:cxnLst/>
            <a:rect l="l" t="t" r="r" b="b"/>
            <a:pathLst>
              <a:path w="163829" h="26035">
                <a:moveTo>
                  <a:pt x="0" y="25525"/>
                </a:moveTo>
                <a:lnTo>
                  <a:pt x="163512" y="25525"/>
                </a:lnTo>
                <a:lnTo>
                  <a:pt x="163512" y="0"/>
                </a:lnTo>
                <a:lnTo>
                  <a:pt x="0" y="0"/>
                </a:lnTo>
                <a:lnTo>
                  <a:pt x="0" y="25525"/>
                </a:lnTo>
                <a:close/>
              </a:path>
            </a:pathLst>
          </a:custGeom>
          <a:solidFill>
            <a:srgbClr val="163793"/>
          </a:solidFill>
        </p:spPr>
        <p:txBody>
          <a:bodyPr wrap="square" lIns="0" tIns="0" rIns="0" bIns="0" rtlCol="0"/>
          <a:lstStyle/>
          <a:p>
            <a:endParaRPr/>
          </a:p>
        </p:txBody>
      </p:sp>
      <p:sp>
        <p:nvSpPr>
          <p:cNvPr id="112" name="object 112"/>
          <p:cNvSpPr/>
          <p:nvPr/>
        </p:nvSpPr>
        <p:spPr>
          <a:xfrm>
            <a:off x="4454652" y="4008375"/>
            <a:ext cx="153035" cy="16510"/>
          </a:xfrm>
          <a:custGeom>
            <a:avLst/>
            <a:gdLst/>
            <a:ahLst/>
            <a:cxnLst/>
            <a:rect l="l" t="t" r="r" b="b"/>
            <a:pathLst>
              <a:path w="153035" h="16510">
                <a:moveTo>
                  <a:pt x="0" y="16000"/>
                </a:moveTo>
                <a:lnTo>
                  <a:pt x="152450" y="16000"/>
                </a:lnTo>
                <a:lnTo>
                  <a:pt x="152450" y="0"/>
                </a:lnTo>
                <a:lnTo>
                  <a:pt x="0" y="0"/>
                </a:lnTo>
                <a:lnTo>
                  <a:pt x="0" y="16000"/>
                </a:lnTo>
                <a:close/>
              </a:path>
            </a:pathLst>
          </a:custGeom>
          <a:solidFill>
            <a:srgbClr val="163793"/>
          </a:solidFill>
        </p:spPr>
        <p:txBody>
          <a:bodyPr wrap="square" lIns="0" tIns="0" rIns="0" bIns="0" rtlCol="0"/>
          <a:lstStyle/>
          <a:p>
            <a:endParaRPr/>
          </a:p>
        </p:txBody>
      </p:sp>
      <p:sp>
        <p:nvSpPr>
          <p:cNvPr id="113" name="object 113"/>
          <p:cNvSpPr/>
          <p:nvPr/>
        </p:nvSpPr>
        <p:spPr>
          <a:xfrm>
            <a:off x="4449889" y="4003612"/>
            <a:ext cx="162560" cy="26034"/>
          </a:xfrm>
          <a:custGeom>
            <a:avLst/>
            <a:gdLst/>
            <a:ahLst/>
            <a:cxnLst/>
            <a:rect l="l" t="t" r="r" b="b"/>
            <a:pathLst>
              <a:path w="162560" h="26035">
                <a:moveTo>
                  <a:pt x="0" y="25525"/>
                </a:moveTo>
                <a:lnTo>
                  <a:pt x="161975" y="25525"/>
                </a:lnTo>
                <a:lnTo>
                  <a:pt x="161975" y="0"/>
                </a:lnTo>
                <a:lnTo>
                  <a:pt x="0" y="0"/>
                </a:lnTo>
                <a:lnTo>
                  <a:pt x="0" y="25525"/>
                </a:lnTo>
                <a:close/>
              </a:path>
            </a:pathLst>
          </a:custGeom>
          <a:solidFill>
            <a:srgbClr val="163793"/>
          </a:solidFill>
        </p:spPr>
        <p:txBody>
          <a:bodyPr wrap="square" lIns="0" tIns="0" rIns="0" bIns="0" rtlCol="0"/>
          <a:lstStyle/>
          <a:p>
            <a:endParaRPr/>
          </a:p>
        </p:txBody>
      </p:sp>
      <p:sp>
        <p:nvSpPr>
          <p:cNvPr id="114" name="object 114"/>
          <p:cNvSpPr/>
          <p:nvPr/>
        </p:nvSpPr>
        <p:spPr>
          <a:xfrm>
            <a:off x="4584700" y="4000372"/>
            <a:ext cx="149225" cy="47625"/>
          </a:xfrm>
          <a:custGeom>
            <a:avLst/>
            <a:gdLst/>
            <a:ahLst/>
            <a:cxnLst/>
            <a:rect l="l" t="t" r="r" b="b"/>
            <a:pathLst>
              <a:path w="149225" h="47625">
                <a:moveTo>
                  <a:pt x="125349" y="0"/>
                </a:moveTo>
                <a:lnTo>
                  <a:pt x="14650" y="1840"/>
                </a:lnTo>
                <a:lnTo>
                  <a:pt x="4095" y="10483"/>
                </a:lnTo>
                <a:lnTo>
                  <a:pt x="0" y="23875"/>
                </a:lnTo>
                <a:lnTo>
                  <a:pt x="1812" y="32960"/>
                </a:lnTo>
                <a:lnTo>
                  <a:pt x="10452" y="43516"/>
                </a:lnTo>
                <a:lnTo>
                  <a:pt x="23875" y="47625"/>
                </a:lnTo>
                <a:lnTo>
                  <a:pt x="134505" y="45814"/>
                </a:lnTo>
                <a:lnTo>
                  <a:pt x="145109" y="37203"/>
                </a:lnTo>
                <a:lnTo>
                  <a:pt x="149225" y="23875"/>
                </a:lnTo>
                <a:lnTo>
                  <a:pt x="147384" y="14650"/>
                </a:lnTo>
                <a:lnTo>
                  <a:pt x="138741" y="4095"/>
                </a:lnTo>
                <a:lnTo>
                  <a:pt x="125349" y="0"/>
                </a:lnTo>
                <a:close/>
              </a:path>
            </a:pathLst>
          </a:custGeom>
          <a:solidFill>
            <a:srgbClr val="163793"/>
          </a:solidFill>
        </p:spPr>
        <p:txBody>
          <a:bodyPr wrap="square" lIns="0" tIns="0" rIns="0" bIns="0" rtlCol="0"/>
          <a:lstStyle/>
          <a:p>
            <a:endParaRPr/>
          </a:p>
        </p:txBody>
      </p:sp>
      <p:sp>
        <p:nvSpPr>
          <p:cNvPr id="115" name="object 115"/>
          <p:cNvSpPr/>
          <p:nvPr/>
        </p:nvSpPr>
        <p:spPr>
          <a:xfrm>
            <a:off x="4587875" y="4005326"/>
            <a:ext cx="142875" cy="36449"/>
          </a:xfrm>
          <a:prstGeom prst="rect">
            <a:avLst/>
          </a:prstGeom>
          <a:blipFill>
            <a:blip r:embed="rId39" cstate="print"/>
            <a:stretch>
              <a:fillRect/>
            </a:stretch>
          </a:blipFill>
        </p:spPr>
        <p:txBody>
          <a:bodyPr wrap="square" lIns="0" tIns="0" rIns="0" bIns="0" rtlCol="0"/>
          <a:lstStyle/>
          <a:p>
            <a:endParaRPr/>
          </a:p>
        </p:txBody>
      </p:sp>
      <p:sp>
        <p:nvSpPr>
          <p:cNvPr id="116" name="object 116"/>
          <p:cNvSpPr/>
          <p:nvPr/>
        </p:nvSpPr>
        <p:spPr>
          <a:xfrm>
            <a:off x="4727287" y="3912361"/>
            <a:ext cx="65801" cy="51340"/>
          </a:xfrm>
          <a:prstGeom prst="rect">
            <a:avLst/>
          </a:prstGeom>
          <a:blipFill>
            <a:blip r:embed="rId40" cstate="print"/>
            <a:stretch>
              <a:fillRect/>
            </a:stretch>
          </a:blipFill>
        </p:spPr>
        <p:txBody>
          <a:bodyPr wrap="square" lIns="0" tIns="0" rIns="0" bIns="0" rtlCol="0"/>
          <a:lstStyle/>
          <a:p>
            <a:endParaRPr/>
          </a:p>
        </p:txBody>
      </p:sp>
      <p:sp>
        <p:nvSpPr>
          <p:cNvPr id="117" name="object 117"/>
          <p:cNvSpPr/>
          <p:nvPr/>
        </p:nvSpPr>
        <p:spPr>
          <a:xfrm>
            <a:off x="4586223" y="3903726"/>
            <a:ext cx="149225" cy="44450"/>
          </a:xfrm>
          <a:custGeom>
            <a:avLst/>
            <a:gdLst/>
            <a:ahLst/>
            <a:cxnLst/>
            <a:rect l="l" t="t" r="r" b="b"/>
            <a:pathLst>
              <a:path w="149225" h="44450">
                <a:moveTo>
                  <a:pt x="126873" y="0"/>
                </a:moveTo>
                <a:lnTo>
                  <a:pt x="15453" y="1041"/>
                </a:lnTo>
                <a:lnTo>
                  <a:pt x="4357" y="8968"/>
                </a:lnTo>
                <a:lnTo>
                  <a:pt x="0" y="22225"/>
                </a:lnTo>
                <a:lnTo>
                  <a:pt x="1041" y="28996"/>
                </a:lnTo>
                <a:lnTo>
                  <a:pt x="8968" y="40092"/>
                </a:lnTo>
                <a:lnTo>
                  <a:pt x="22225" y="44450"/>
                </a:lnTo>
                <a:lnTo>
                  <a:pt x="133644" y="43408"/>
                </a:lnTo>
                <a:lnTo>
                  <a:pt x="144740" y="35481"/>
                </a:lnTo>
                <a:lnTo>
                  <a:pt x="149098" y="22225"/>
                </a:lnTo>
                <a:lnTo>
                  <a:pt x="148056" y="15453"/>
                </a:lnTo>
                <a:lnTo>
                  <a:pt x="140129" y="4357"/>
                </a:lnTo>
                <a:lnTo>
                  <a:pt x="126873" y="0"/>
                </a:lnTo>
                <a:close/>
              </a:path>
            </a:pathLst>
          </a:custGeom>
          <a:solidFill>
            <a:srgbClr val="163793"/>
          </a:solidFill>
        </p:spPr>
        <p:txBody>
          <a:bodyPr wrap="square" lIns="0" tIns="0" rIns="0" bIns="0" rtlCol="0"/>
          <a:lstStyle/>
          <a:p>
            <a:endParaRPr/>
          </a:p>
        </p:txBody>
      </p:sp>
      <p:sp>
        <p:nvSpPr>
          <p:cNvPr id="118" name="object 118"/>
          <p:cNvSpPr/>
          <p:nvPr/>
        </p:nvSpPr>
        <p:spPr>
          <a:xfrm>
            <a:off x="4589526" y="3908552"/>
            <a:ext cx="142875" cy="34798"/>
          </a:xfrm>
          <a:prstGeom prst="rect">
            <a:avLst/>
          </a:prstGeom>
          <a:blipFill>
            <a:blip r:embed="rId41" cstate="print"/>
            <a:stretch>
              <a:fillRect/>
            </a:stretch>
          </a:blipFill>
        </p:spPr>
        <p:txBody>
          <a:bodyPr wrap="square" lIns="0" tIns="0" rIns="0" bIns="0" rtlCol="0"/>
          <a:lstStyle/>
          <a:p>
            <a:endParaRPr/>
          </a:p>
        </p:txBody>
      </p:sp>
      <p:sp>
        <p:nvSpPr>
          <p:cNvPr id="119" name="object 119"/>
          <p:cNvSpPr/>
          <p:nvPr/>
        </p:nvSpPr>
        <p:spPr>
          <a:xfrm>
            <a:off x="4716398" y="3616350"/>
            <a:ext cx="17424" cy="731875"/>
          </a:xfrm>
          <a:prstGeom prst="rect">
            <a:avLst/>
          </a:prstGeom>
          <a:blipFill>
            <a:blip r:embed="rId42" cstate="print"/>
            <a:stretch>
              <a:fillRect/>
            </a:stretch>
          </a:blipFill>
        </p:spPr>
        <p:txBody>
          <a:bodyPr wrap="square" lIns="0" tIns="0" rIns="0" bIns="0" rtlCol="0"/>
          <a:lstStyle/>
          <a:p>
            <a:endParaRPr/>
          </a:p>
        </p:txBody>
      </p:sp>
      <p:sp>
        <p:nvSpPr>
          <p:cNvPr id="120" name="object 120"/>
          <p:cNvSpPr/>
          <p:nvPr/>
        </p:nvSpPr>
        <p:spPr>
          <a:xfrm>
            <a:off x="4711636" y="3611588"/>
            <a:ext cx="27305" cy="741680"/>
          </a:xfrm>
          <a:custGeom>
            <a:avLst/>
            <a:gdLst/>
            <a:ahLst/>
            <a:cxnLst/>
            <a:rect l="l" t="t" r="r" b="b"/>
            <a:pathLst>
              <a:path w="27304" h="741679">
                <a:moveTo>
                  <a:pt x="0" y="741400"/>
                </a:moveTo>
                <a:lnTo>
                  <a:pt x="26949" y="741400"/>
                </a:lnTo>
                <a:lnTo>
                  <a:pt x="26949" y="0"/>
                </a:lnTo>
                <a:lnTo>
                  <a:pt x="0" y="0"/>
                </a:lnTo>
                <a:lnTo>
                  <a:pt x="0" y="741400"/>
                </a:lnTo>
                <a:close/>
              </a:path>
            </a:pathLst>
          </a:custGeom>
          <a:solidFill>
            <a:srgbClr val="163793"/>
          </a:solidFill>
        </p:spPr>
        <p:txBody>
          <a:bodyPr wrap="square" lIns="0" tIns="0" rIns="0" bIns="0" rtlCol="0"/>
          <a:lstStyle/>
          <a:p>
            <a:endParaRPr/>
          </a:p>
        </p:txBody>
      </p:sp>
      <p:sp>
        <p:nvSpPr>
          <p:cNvPr id="121" name="object 121"/>
          <p:cNvSpPr/>
          <p:nvPr/>
        </p:nvSpPr>
        <p:spPr>
          <a:xfrm>
            <a:off x="4733394" y="3801236"/>
            <a:ext cx="59424" cy="58767"/>
          </a:xfrm>
          <a:prstGeom prst="rect">
            <a:avLst/>
          </a:prstGeom>
          <a:blipFill>
            <a:blip r:embed="rId43" cstate="print"/>
            <a:stretch>
              <a:fillRect/>
            </a:stretch>
          </a:blipFill>
        </p:spPr>
        <p:txBody>
          <a:bodyPr wrap="square" lIns="0" tIns="0" rIns="0" bIns="0" rtlCol="0"/>
          <a:lstStyle/>
          <a:p>
            <a:endParaRPr/>
          </a:p>
        </p:txBody>
      </p:sp>
      <p:sp>
        <p:nvSpPr>
          <p:cNvPr id="122" name="object 122"/>
          <p:cNvSpPr/>
          <p:nvPr/>
        </p:nvSpPr>
        <p:spPr>
          <a:xfrm>
            <a:off x="4733416" y="3696589"/>
            <a:ext cx="62338" cy="68197"/>
          </a:xfrm>
          <a:prstGeom prst="rect">
            <a:avLst/>
          </a:prstGeom>
          <a:blipFill>
            <a:blip r:embed="rId44" cstate="print"/>
            <a:stretch>
              <a:fillRect/>
            </a:stretch>
          </a:blipFill>
        </p:spPr>
        <p:txBody>
          <a:bodyPr wrap="square" lIns="0" tIns="0" rIns="0" bIns="0" rtlCol="0"/>
          <a:lstStyle/>
          <a:p>
            <a:endParaRPr/>
          </a:p>
        </p:txBody>
      </p:sp>
      <p:sp>
        <p:nvSpPr>
          <p:cNvPr id="123" name="object 123"/>
          <p:cNvSpPr/>
          <p:nvPr/>
        </p:nvSpPr>
        <p:spPr>
          <a:xfrm>
            <a:off x="4784597" y="4314952"/>
            <a:ext cx="13335" cy="30480"/>
          </a:xfrm>
          <a:custGeom>
            <a:avLst/>
            <a:gdLst/>
            <a:ahLst/>
            <a:cxnLst/>
            <a:rect l="l" t="t" r="r" b="b"/>
            <a:pathLst>
              <a:path w="13335" h="30479">
                <a:moveTo>
                  <a:pt x="9905" y="0"/>
                </a:moveTo>
                <a:lnTo>
                  <a:pt x="2921" y="0"/>
                </a:lnTo>
                <a:lnTo>
                  <a:pt x="0" y="6731"/>
                </a:lnTo>
                <a:lnTo>
                  <a:pt x="0" y="23368"/>
                </a:lnTo>
                <a:lnTo>
                  <a:pt x="2921" y="30099"/>
                </a:lnTo>
                <a:lnTo>
                  <a:pt x="9905" y="30099"/>
                </a:lnTo>
                <a:lnTo>
                  <a:pt x="12826" y="23368"/>
                </a:lnTo>
                <a:lnTo>
                  <a:pt x="12826" y="6731"/>
                </a:lnTo>
                <a:lnTo>
                  <a:pt x="9905" y="0"/>
                </a:lnTo>
                <a:close/>
              </a:path>
            </a:pathLst>
          </a:custGeom>
          <a:solidFill>
            <a:srgbClr val="333333"/>
          </a:solidFill>
        </p:spPr>
        <p:txBody>
          <a:bodyPr wrap="square" lIns="0" tIns="0" rIns="0" bIns="0" rtlCol="0"/>
          <a:lstStyle/>
          <a:p>
            <a:endParaRPr/>
          </a:p>
        </p:txBody>
      </p:sp>
      <p:sp>
        <p:nvSpPr>
          <p:cNvPr id="124" name="object 124"/>
          <p:cNvSpPr/>
          <p:nvPr/>
        </p:nvSpPr>
        <p:spPr>
          <a:xfrm>
            <a:off x="4729988" y="4315586"/>
            <a:ext cx="62865" cy="64135"/>
          </a:xfrm>
          <a:custGeom>
            <a:avLst/>
            <a:gdLst/>
            <a:ahLst/>
            <a:cxnLst/>
            <a:rect l="l" t="t" r="r" b="b"/>
            <a:pathLst>
              <a:path w="62864" h="64135">
                <a:moveTo>
                  <a:pt x="61595" y="0"/>
                </a:moveTo>
                <a:lnTo>
                  <a:pt x="0" y="28193"/>
                </a:lnTo>
                <a:lnTo>
                  <a:pt x="508" y="64007"/>
                </a:lnTo>
                <a:lnTo>
                  <a:pt x="62864" y="29337"/>
                </a:lnTo>
                <a:lnTo>
                  <a:pt x="61595" y="0"/>
                </a:lnTo>
                <a:close/>
              </a:path>
            </a:pathLst>
          </a:custGeom>
          <a:solidFill>
            <a:srgbClr val="333333"/>
          </a:solidFill>
        </p:spPr>
        <p:txBody>
          <a:bodyPr wrap="square" lIns="0" tIns="0" rIns="0" bIns="0" rtlCol="0"/>
          <a:lstStyle/>
          <a:p>
            <a:endParaRPr/>
          </a:p>
        </p:txBody>
      </p:sp>
      <p:sp>
        <p:nvSpPr>
          <p:cNvPr id="125" name="object 125"/>
          <p:cNvSpPr/>
          <p:nvPr/>
        </p:nvSpPr>
        <p:spPr>
          <a:xfrm>
            <a:off x="4432300" y="4335398"/>
            <a:ext cx="307975" cy="48260"/>
          </a:xfrm>
          <a:custGeom>
            <a:avLst/>
            <a:gdLst/>
            <a:ahLst/>
            <a:cxnLst/>
            <a:rect l="l" t="t" r="r" b="b"/>
            <a:pathLst>
              <a:path w="307975" h="48260">
                <a:moveTo>
                  <a:pt x="284099" y="0"/>
                </a:moveTo>
                <a:lnTo>
                  <a:pt x="14650" y="1840"/>
                </a:lnTo>
                <a:lnTo>
                  <a:pt x="4095" y="10483"/>
                </a:lnTo>
                <a:lnTo>
                  <a:pt x="0" y="23875"/>
                </a:lnTo>
                <a:lnTo>
                  <a:pt x="1840" y="33048"/>
                </a:lnTo>
                <a:lnTo>
                  <a:pt x="10483" y="43623"/>
                </a:lnTo>
                <a:lnTo>
                  <a:pt x="23875" y="47751"/>
                </a:lnTo>
                <a:lnTo>
                  <a:pt x="293324" y="45893"/>
                </a:lnTo>
                <a:lnTo>
                  <a:pt x="303879" y="37213"/>
                </a:lnTo>
                <a:lnTo>
                  <a:pt x="307975" y="23875"/>
                </a:lnTo>
                <a:lnTo>
                  <a:pt x="306134" y="14650"/>
                </a:lnTo>
                <a:lnTo>
                  <a:pt x="297491" y="4095"/>
                </a:lnTo>
                <a:lnTo>
                  <a:pt x="284099" y="0"/>
                </a:lnTo>
                <a:close/>
              </a:path>
            </a:pathLst>
          </a:custGeom>
          <a:solidFill>
            <a:srgbClr val="DDDDDD"/>
          </a:solidFill>
        </p:spPr>
        <p:txBody>
          <a:bodyPr wrap="square" lIns="0" tIns="0" rIns="0" bIns="0" rtlCol="0"/>
          <a:lstStyle/>
          <a:p>
            <a:endParaRPr/>
          </a:p>
        </p:txBody>
      </p:sp>
      <p:sp>
        <p:nvSpPr>
          <p:cNvPr id="126" name="object 126"/>
          <p:cNvSpPr/>
          <p:nvPr/>
        </p:nvSpPr>
        <p:spPr>
          <a:xfrm>
            <a:off x="4432300" y="4335398"/>
            <a:ext cx="307975" cy="48260"/>
          </a:xfrm>
          <a:custGeom>
            <a:avLst/>
            <a:gdLst/>
            <a:ahLst/>
            <a:cxnLst/>
            <a:rect l="l" t="t" r="r" b="b"/>
            <a:pathLst>
              <a:path w="307975" h="48260">
                <a:moveTo>
                  <a:pt x="0" y="23875"/>
                </a:moveTo>
                <a:lnTo>
                  <a:pt x="4095" y="10483"/>
                </a:lnTo>
                <a:lnTo>
                  <a:pt x="14650" y="1840"/>
                </a:lnTo>
                <a:lnTo>
                  <a:pt x="284099" y="0"/>
                </a:lnTo>
                <a:lnTo>
                  <a:pt x="297491" y="4095"/>
                </a:lnTo>
                <a:lnTo>
                  <a:pt x="306134" y="14650"/>
                </a:lnTo>
                <a:lnTo>
                  <a:pt x="307975" y="23875"/>
                </a:lnTo>
                <a:lnTo>
                  <a:pt x="303879" y="37213"/>
                </a:lnTo>
                <a:lnTo>
                  <a:pt x="293324" y="45893"/>
                </a:lnTo>
                <a:lnTo>
                  <a:pt x="23875" y="47751"/>
                </a:lnTo>
                <a:lnTo>
                  <a:pt x="10483" y="43623"/>
                </a:lnTo>
                <a:lnTo>
                  <a:pt x="1840" y="33048"/>
                </a:lnTo>
                <a:lnTo>
                  <a:pt x="0" y="23875"/>
                </a:lnTo>
                <a:close/>
              </a:path>
            </a:pathLst>
          </a:custGeom>
          <a:ln w="9525">
            <a:solidFill>
              <a:srgbClr val="163793"/>
            </a:solidFill>
          </a:ln>
        </p:spPr>
        <p:txBody>
          <a:bodyPr wrap="square" lIns="0" tIns="0" rIns="0" bIns="0" rtlCol="0"/>
          <a:lstStyle/>
          <a:p>
            <a:endParaRPr/>
          </a:p>
        </p:txBody>
      </p:sp>
      <p:sp>
        <p:nvSpPr>
          <p:cNvPr id="127" name="object 127"/>
          <p:cNvSpPr/>
          <p:nvPr/>
        </p:nvSpPr>
        <p:spPr>
          <a:xfrm>
            <a:off x="4449698" y="4346575"/>
            <a:ext cx="273176" cy="26924"/>
          </a:xfrm>
          <a:prstGeom prst="rect">
            <a:avLst/>
          </a:prstGeom>
          <a:blipFill>
            <a:blip r:embed="rId45" cstate="print"/>
            <a:stretch>
              <a:fillRect/>
            </a:stretch>
          </a:blipFill>
        </p:spPr>
        <p:txBody>
          <a:bodyPr wrap="square" lIns="0" tIns="0" rIns="0" bIns="0" rtlCol="0"/>
          <a:lstStyle/>
          <a:p>
            <a:endParaRPr/>
          </a:p>
        </p:txBody>
      </p:sp>
      <p:sp>
        <p:nvSpPr>
          <p:cNvPr id="128" name="object 128"/>
          <p:cNvSpPr/>
          <p:nvPr/>
        </p:nvSpPr>
        <p:spPr>
          <a:xfrm>
            <a:off x="4449698" y="4346575"/>
            <a:ext cx="273685" cy="27305"/>
          </a:xfrm>
          <a:custGeom>
            <a:avLst/>
            <a:gdLst/>
            <a:ahLst/>
            <a:cxnLst/>
            <a:rect l="l" t="t" r="r" b="b"/>
            <a:pathLst>
              <a:path w="273685" h="27304">
                <a:moveTo>
                  <a:pt x="0" y="13462"/>
                </a:moveTo>
                <a:lnTo>
                  <a:pt x="0" y="6095"/>
                </a:lnTo>
                <a:lnTo>
                  <a:pt x="6096" y="0"/>
                </a:lnTo>
                <a:lnTo>
                  <a:pt x="13462" y="0"/>
                </a:lnTo>
                <a:lnTo>
                  <a:pt x="259714" y="0"/>
                </a:lnTo>
                <a:lnTo>
                  <a:pt x="267208" y="0"/>
                </a:lnTo>
                <a:lnTo>
                  <a:pt x="273176" y="6095"/>
                </a:lnTo>
                <a:lnTo>
                  <a:pt x="273176" y="13462"/>
                </a:lnTo>
                <a:lnTo>
                  <a:pt x="273176" y="20955"/>
                </a:lnTo>
                <a:lnTo>
                  <a:pt x="267208" y="26924"/>
                </a:lnTo>
                <a:lnTo>
                  <a:pt x="259714" y="26924"/>
                </a:lnTo>
                <a:lnTo>
                  <a:pt x="13462" y="26924"/>
                </a:lnTo>
                <a:lnTo>
                  <a:pt x="6096" y="26924"/>
                </a:lnTo>
                <a:lnTo>
                  <a:pt x="0" y="20955"/>
                </a:lnTo>
                <a:lnTo>
                  <a:pt x="0" y="13462"/>
                </a:lnTo>
                <a:close/>
              </a:path>
            </a:pathLst>
          </a:custGeom>
          <a:ln w="9524">
            <a:solidFill>
              <a:srgbClr val="163793"/>
            </a:solidFill>
          </a:ln>
        </p:spPr>
        <p:txBody>
          <a:bodyPr wrap="square" lIns="0" tIns="0" rIns="0" bIns="0" rtlCol="0"/>
          <a:lstStyle/>
          <a:p>
            <a:endParaRPr/>
          </a:p>
        </p:txBody>
      </p:sp>
      <p:sp>
        <p:nvSpPr>
          <p:cNvPr id="129" name="object 129"/>
          <p:cNvSpPr/>
          <p:nvPr/>
        </p:nvSpPr>
        <p:spPr>
          <a:xfrm>
            <a:off x="4475098" y="4242592"/>
            <a:ext cx="39370" cy="45085"/>
          </a:xfrm>
          <a:custGeom>
            <a:avLst/>
            <a:gdLst/>
            <a:ahLst/>
            <a:cxnLst/>
            <a:rect l="l" t="t" r="r" b="b"/>
            <a:pathLst>
              <a:path w="39370" h="45085">
                <a:moveTo>
                  <a:pt x="14814" y="0"/>
                </a:moveTo>
                <a:lnTo>
                  <a:pt x="4208" y="8158"/>
                </a:lnTo>
                <a:lnTo>
                  <a:pt x="0" y="22067"/>
                </a:lnTo>
                <a:lnTo>
                  <a:pt x="1231" y="29853"/>
                </a:lnTo>
                <a:lnTo>
                  <a:pt x="9076" y="40834"/>
                </a:lnTo>
                <a:lnTo>
                  <a:pt x="22525" y="45077"/>
                </a:lnTo>
                <a:lnTo>
                  <a:pt x="31943" y="40760"/>
                </a:lnTo>
                <a:lnTo>
                  <a:pt x="38018" y="29831"/>
                </a:lnTo>
                <a:lnTo>
                  <a:pt x="39004" y="11913"/>
                </a:lnTo>
                <a:lnTo>
                  <a:pt x="30105" y="2884"/>
                </a:lnTo>
                <a:lnTo>
                  <a:pt x="14814" y="0"/>
                </a:lnTo>
                <a:close/>
              </a:path>
            </a:pathLst>
          </a:custGeom>
          <a:solidFill>
            <a:srgbClr val="33CC33"/>
          </a:solidFill>
        </p:spPr>
        <p:txBody>
          <a:bodyPr wrap="square" lIns="0" tIns="0" rIns="0" bIns="0" rtlCol="0"/>
          <a:lstStyle/>
          <a:p>
            <a:endParaRPr/>
          </a:p>
        </p:txBody>
      </p:sp>
      <p:sp>
        <p:nvSpPr>
          <p:cNvPr id="130" name="object 130"/>
          <p:cNvSpPr/>
          <p:nvPr/>
        </p:nvSpPr>
        <p:spPr>
          <a:xfrm>
            <a:off x="4521200" y="4242615"/>
            <a:ext cx="39370" cy="45085"/>
          </a:xfrm>
          <a:custGeom>
            <a:avLst/>
            <a:gdLst/>
            <a:ahLst/>
            <a:cxnLst/>
            <a:rect l="l" t="t" r="r" b="b"/>
            <a:pathLst>
              <a:path w="39370" h="45085">
                <a:moveTo>
                  <a:pt x="14814" y="0"/>
                </a:moveTo>
                <a:lnTo>
                  <a:pt x="4195" y="8167"/>
                </a:lnTo>
                <a:lnTo>
                  <a:pt x="0" y="22044"/>
                </a:lnTo>
                <a:lnTo>
                  <a:pt x="1241" y="29861"/>
                </a:lnTo>
                <a:lnTo>
                  <a:pt x="9102" y="40822"/>
                </a:lnTo>
                <a:lnTo>
                  <a:pt x="22584" y="45059"/>
                </a:lnTo>
                <a:lnTo>
                  <a:pt x="31950" y="40759"/>
                </a:lnTo>
                <a:lnTo>
                  <a:pt x="38014" y="29827"/>
                </a:lnTo>
                <a:lnTo>
                  <a:pt x="38999" y="11881"/>
                </a:lnTo>
                <a:lnTo>
                  <a:pt x="30100" y="2864"/>
                </a:lnTo>
                <a:lnTo>
                  <a:pt x="14814" y="0"/>
                </a:lnTo>
                <a:close/>
              </a:path>
            </a:pathLst>
          </a:custGeom>
          <a:solidFill>
            <a:srgbClr val="FF0000"/>
          </a:solidFill>
        </p:spPr>
        <p:txBody>
          <a:bodyPr wrap="square" lIns="0" tIns="0" rIns="0" bIns="0" rtlCol="0"/>
          <a:lstStyle/>
          <a:p>
            <a:endParaRPr/>
          </a:p>
        </p:txBody>
      </p:sp>
      <p:sp>
        <p:nvSpPr>
          <p:cNvPr id="131" name="object 131"/>
          <p:cNvSpPr/>
          <p:nvPr/>
        </p:nvSpPr>
        <p:spPr>
          <a:xfrm>
            <a:off x="4565522" y="4241345"/>
            <a:ext cx="39370" cy="45085"/>
          </a:xfrm>
          <a:custGeom>
            <a:avLst/>
            <a:gdLst/>
            <a:ahLst/>
            <a:cxnLst/>
            <a:rect l="l" t="t" r="r" b="b"/>
            <a:pathLst>
              <a:path w="39370" h="45085">
                <a:moveTo>
                  <a:pt x="14814" y="0"/>
                </a:moveTo>
                <a:lnTo>
                  <a:pt x="4195" y="8167"/>
                </a:lnTo>
                <a:lnTo>
                  <a:pt x="0" y="22044"/>
                </a:lnTo>
                <a:lnTo>
                  <a:pt x="1241" y="29861"/>
                </a:lnTo>
                <a:lnTo>
                  <a:pt x="9102" y="40822"/>
                </a:lnTo>
                <a:lnTo>
                  <a:pt x="22584" y="45059"/>
                </a:lnTo>
                <a:lnTo>
                  <a:pt x="31950" y="40759"/>
                </a:lnTo>
                <a:lnTo>
                  <a:pt x="38014" y="29827"/>
                </a:lnTo>
                <a:lnTo>
                  <a:pt x="38999" y="11881"/>
                </a:lnTo>
                <a:lnTo>
                  <a:pt x="30100" y="2864"/>
                </a:lnTo>
                <a:lnTo>
                  <a:pt x="14814" y="0"/>
                </a:lnTo>
                <a:close/>
              </a:path>
            </a:pathLst>
          </a:custGeom>
          <a:solidFill>
            <a:srgbClr val="33CC33"/>
          </a:solidFill>
        </p:spPr>
        <p:txBody>
          <a:bodyPr wrap="square" lIns="0" tIns="0" rIns="0" bIns="0" rtlCol="0"/>
          <a:lstStyle/>
          <a:p>
            <a:endParaRPr/>
          </a:p>
        </p:txBody>
      </p:sp>
      <p:sp>
        <p:nvSpPr>
          <p:cNvPr id="132" name="object 132"/>
          <p:cNvSpPr/>
          <p:nvPr/>
        </p:nvSpPr>
        <p:spPr>
          <a:xfrm>
            <a:off x="4679920" y="4065638"/>
            <a:ext cx="0" cy="245110"/>
          </a:xfrm>
          <a:custGeom>
            <a:avLst/>
            <a:gdLst/>
            <a:ahLst/>
            <a:cxnLst/>
            <a:rect l="l" t="t" r="r" b="b"/>
            <a:pathLst>
              <a:path h="245110">
                <a:moveTo>
                  <a:pt x="0" y="0"/>
                </a:moveTo>
                <a:lnTo>
                  <a:pt x="0" y="244487"/>
                </a:lnTo>
              </a:path>
            </a:pathLst>
          </a:custGeom>
          <a:ln w="22292">
            <a:solidFill>
              <a:srgbClr val="292929"/>
            </a:solidFill>
          </a:ln>
        </p:spPr>
        <p:txBody>
          <a:bodyPr wrap="square" lIns="0" tIns="0" rIns="0" bIns="0" rtlCol="0"/>
          <a:lstStyle/>
          <a:p>
            <a:endParaRPr/>
          </a:p>
        </p:txBody>
      </p:sp>
      <p:sp>
        <p:nvSpPr>
          <p:cNvPr id="133" name="object 133"/>
          <p:cNvSpPr/>
          <p:nvPr/>
        </p:nvSpPr>
        <p:spPr>
          <a:xfrm>
            <a:off x="4668773" y="4065638"/>
            <a:ext cx="22860" cy="245110"/>
          </a:xfrm>
          <a:custGeom>
            <a:avLst/>
            <a:gdLst/>
            <a:ahLst/>
            <a:cxnLst/>
            <a:rect l="l" t="t" r="r" b="b"/>
            <a:pathLst>
              <a:path w="22860" h="245110">
                <a:moveTo>
                  <a:pt x="0" y="244487"/>
                </a:moveTo>
                <a:lnTo>
                  <a:pt x="22292" y="244487"/>
                </a:lnTo>
                <a:lnTo>
                  <a:pt x="22292" y="0"/>
                </a:lnTo>
                <a:lnTo>
                  <a:pt x="0" y="0"/>
                </a:lnTo>
                <a:lnTo>
                  <a:pt x="0" y="244487"/>
                </a:lnTo>
                <a:close/>
              </a:path>
            </a:pathLst>
          </a:custGeom>
          <a:ln w="9525">
            <a:solidFill>
              <a:srgbClr val="163793"/>
            </a:solidFill>
          </a:ln>
        </p:spPr>
        <p:txBody>
          <a:bodyPr wrap="square" lIns="0" tIns="0" rIns="0" bIns="0" rtlCol="0"/>
          <a:lstStyle/>
          <a:p>
            <a:endParaRPr/>
          </a:p>
        </p:txBody>
      </p:sp>
      <p:sp>
        <p:nvSpPr>
          <p:cNvPr id="134" name="object 134"/>
          <p:cNvSpPr/>
          <p:nvPr/>
        </p:nvSpPr>
        <p:spPr>
          <a:xfrm>
            <a:off x="3017901" y="3208401"/>
            <a:ext cx="503555" cy="332105"/>
          </a:xfrm>
          <a:custGeom>
            <a:avLst/>
            <a:gdLst/>
            <a:ahLst/>
            <a:cxnLst/>
            <a:rect l="l" t="t" r="r" b="b"/>
            <a:pathLst>
              <a:path w="503554" h="332104">
                <a:moveTo>
                  <a:pt x="0" y="0"/>
                </a:moveTo>
                <a:lnTo>
                  <a:pt x="503174" y="331724"/>
                </a:lnTo>
              </a:path>
            </a:pathLst>
          </a:custGeom>
          <a:ln w="12700">
            <a:solidFill>
              <a:srgbClr val="CC0000"/>
            </a:solidFill>
          </a:ln>
        </p:spPr>
        <p:txBody>
          <a:bodyPr wrap="square" lIns="0" tIns="0" rIns="0" bIns="0" rtlCol="0"/>
          <a:lstStyle/>
          <a:p>
            <a:endParaRPr/>
          </a:p>
        </p:txBody>
      </p:sp>
      <p:sp>
        <p:nvSpPr>
          <p:cNvPr id="135" name="object 135"/>
          <p:cNvSpPr txBox="1"/>
          <p:nvPr/>
        </p:nvSpPr>
        <p:spPr>
          <a:xfrm>
            <a:off x="3261105" y="3557881"/>
            <a:ext cx="1424305" cy="539750"/>
          </a:xfrm>
          <a:prstGeom prst="rect">
            <a:avLst/>
          </a:prstGeom>
        </p:spPr>
        <p:txBody>
          <a:bodyPr vert="horz" wrap="square" lIns="0" tIns="0" rIns="0" bIns="0" rtlCol="0">
            <a:spAutoFit/>
          </a:bodyPr>
          <a:lstStyle/>
          <a:p>
            <a:pPr marL="12700">
              <a:lnSpc>
                <a:spcPts val="2220"/>
              </a:lnSpc>
              <a:tabLst>
                <a:tab pos="1188720" algn="l"/>
                <a:tab pos="1410970" algn="l"/>
              </a:tabLst>
            </a:pPr>
            <a:r>
              <a:rPr sz="2000" b="1" spc="0" dirty="0">
                <a:solidFill>
                  <a:srgbClr val="163793"/>
                </a:solidFill>
                <a:latin typeface="宋体"/>
                <a:cs typeface="宋体"/>
              </a:rPr>
              <a:t>以太</a:t>
            </a:r>
            <a:r>
              <a:rPr sz="2000" b="1" spc="-5" dirty="0">
                <a:solidFill>
                  <a:srgbClr val="163793"/>
                </a:solidFill>
                <a:latin typeface="宋体"/>
                <a:cs typeface="宋体"/>
              </a:rPr>
              <a:t>网</a:t>
            </a:r>
            <a:r>
              <a:rPr sz="2000" b="1" dirty="0">
                <a:solidFill>
                  <a:srgbClr val="163793"/>
                </a:solidFill>
                <a:latin typeface="宋体"/>
                <a:cs typeface="宋体"/>
              </a:rPr>
              <a:t>	</a:t>
            </a:r>
            <a:r>
              <a:rPr sz="2000" b="1" u="heavy" dirty="0">
                <a:solidFill>
                  <a:srgbClr val="163793"/>
                </a:solidFill>
                <a:latin typeface="Times New Roman"/>
                <a:cs typeface="Times New Roman"/>
              </a:rPr>
              <a:t> 	</a:t>
            </a:r>
            <a:endParaRPr sz="2000">
              <a:latin typeface="Times New Roman"/>
              <a:cs typeface="Times New Roman"/>
            </a:endParaRPr>
          </a:p>
          <a:p>
            <a:pPr marL="12700">
              <a:lnSpc>
                <a:spcPts val="2205"/>
              </a:lnSpc>
            </a:pPr>
            <a:r>
              <a:rPr sz="2000" b="1" spc="0" dirty="0">
                <a:solidFill>
                  <a:srgbClr val="163793"/>
                </a:solidFill>
                <a:latin typeface="宋体"/>
                <a:cs typeface="宋体"/>
              </a:rPr>
              <a:t>交换机</a:t>
            </a:r>
            <a:endParaRPr sz="2000">
              <a:latin typeface="宋体"/>
              <a:cs typeface="宋体"/>
            </a:endParaRPr>
          </a:p>
        </p:txBody>
      </p:sp>
      <p:sp>
        <p:nvSpPr>
          <p:cNvPr id="136" name="object 136"/>
          <p:cNvSpPr/>
          <p:nvPr/>
        </p:nvSpPr>
        <p:spPr>
          <a:xfrm>
            <a:off x="5307076" y="3954526"/>
            <a:ext cx="525780" cy="0"/>
          </a:xfrm>
          <a:custGeom>
            <a:avLst/>
            <a:gdLst/>
            <a:ahLst/>
            <a:cxnLst/>
            <a:rect l="l" t="t" r="r" b="b"/>
            <a:pathLst>
              <a:path w="525779">
                <a:moveTo>
                  <a:pt x="0" y="0"/>
                </a:moveTo>
                <a:lnTo>
                  <a:pt x="525399" y="0"/>
                </a:lnTo>
              </a:path>
            </a:pathLst>
          </a:custGeom>
          <a:ln w="12700">
            <a:solidFill>
              <a:srgbClr val="CC0000"/>
            </a:solidFill>
          </a:ln>
        </p:spPr>
        <p:txBody>
          <a:bodyPr wrap="square" lIns="0" tIns="0" rIns="0" bIns="0" rtlCol="0"/>
          <a:lstStyle/>
          <a:p>
            <a:endParaRPr/>
          </a:p>
        </p:txBody>
      </p:sp>
      <p:sp>
        <p:nvSpPr>
          <p:cNvPr id="137" name="object 137"/>
          <p:cNvSpPr txBox="1"/>
          <p:nvPr/>
        </p:nvSpPr>
        <p:spPr>
          <a:xfrm>
            <a:off x="5915914" y="3811119"/>
            <a:ext cx="260794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机构邮件</a:t>
            </a:r>
            <a:r>
              <a:rPr sz="2000" b="1" spc="5" dirty="0">
                <a:solidFill>
                  <a:srgbClr val="163793"/>
                </a:solidFill>
                <a:latin typeface="宋体"/>
                <a:cs typeface="宋体"/>
              </a:rPr>
              <a:t>、</a:t>
            </a:r>
            <a:r>
              <a:rPr sz="2000" b="1" spc="-35" dirty="0">
                <a:solidFill>
                  <a:srgbClr val="163793"/>
                </a:solidFill>
                <a:latin typeface="Arial"/>
                <a:cs typeface="Arial"/>
              </a:rPr>
              <a:t>W</a:t>
            </a:r>
            <a:r>
              <a:rPr sz="2000" b="1" dirty="0">
                <a:solidFill>
                  <a:srgbClr val="163793"/>
                </a:solidFill>
                <a:latin typeface="Arial"/>
                <a:cs typeface="Arial"/>
              </a:rPr>
              <a:t>eb</a:t>
            </a:r>
            <a:r>
              <a:rPr sz="2000" b="1" spc="0" dirty="0">
                <a:solidFill>
                  <a:srgbClr val="163793"/>
                </a:solidFill>
                <a:latin typeface="宋体"/>
                <a:cs typeface="宋体"/>
              </a:rPr>
              <a:t>服务器</a:t>
            </a:r>
            <a:endParaRPr sz="2000">
              <a:latin typeface="宋体"/>
              <a:cs typeface="宋体"/>
            </a:endParaRPr>
          </a:p>
        </p:txBody>
      </p:sp>
      <p:sp>
        <p:nvSpPr>
          <p:cNvPr id="138" name="object 138"/>
          <p:cNvSpPr/>
          <p:nvPr/>
        </p:nvSpPr>
        <p:spPr>
          <a:xfrm>
            <a:off x="5505450" y="2368550"/>
            <a:ext cx="1006475" cy="663575"/>
          </a:xfrm>
          <a:custGeom>
            <a:avLst/>
            <a:gdLst/>
            <a:ahLst/>
            <a:cxnLst/>
            <a:rect l="l" t="t" r="r" b="b"/>
            <a:pathLst>
              <a:path w="1006475" h="663575">
                <a:moveTo>
                  <a:pt x="0" y="0"/>
                </a:moveTo>
                <a:lnTo>
                  <a:pt x="1006475" y="663575"/>
                </a:lnTo>
              </a:path>
            </a:pathLst>
          </a:custGeom>
          <a:ln w="12700">
            <a:solidFill>
              <a:srgbClr val="CC0000"/>
            </a:solidFill>
          </a:ln>
        </p:spPr>
        <p:txBody>
          <a:bodyPr wrap="square" lIns="0" tIns="0" rIns="0" bIns="0" rtlCol="0"/>
          <a:lstStyle/>
          <a:p>
            <a:endParaRPr/>
          </a:p>
        </p:txBody>
      </p:sp>
      <p:sp>
        <p:nvSpPr>
          <p:cNvPr id="139" name="object 139"/>
          <p:cNvSpPr/>
          <p:nvPr/>
        </p:nvSpPr>
        <p:spPr>
          <a:xfrm>
            <a:off x="5578475" y="2032000"/>
            <a:ext cx="971550" cy="0"/>
          </a:xfrm>
          <a:custGeom>
            <a:avLst/>
            <a:gdLst/>
            <a:ahLst/>
            <a:cxnLst/>
            <a:rect l="l" t="t" r="r" b="b"/>
            <a:pathLst>
              <a:path w="971550">
                <a:moveTo>
                  <a:pt x="0" y="0"/>
                </a:moveTo>
                <a:lnTo>
                  <a:pt x="971550" y="0"/>
                </a:lnTo>
              </a:path>
            </a:pathLst>
          </a:custGeom>
          <a:ln w="28575">
            <a:solidFill>
              <a:srgbClr val="163793"/>
            </a:solidFill>
          </a:ln>
        </p:spPr>
        <p:txBody>
          <a:bodyPr wrap="square" lIns="0" tIns="0" rIns="0" bIns="0" rtlCol="0"/>
          <a:lstStyle/>
          <a:p>
            <a:endParaRPr/>
          </a:p>
        </p:txBody>
      </p:sp>
      <p:sp>
        <p:nvSpPr>
          <p:cNvPr id="140" name="object 140"/>
          <p:cNvSpPr/>
          <p:nvPr/>
        </p:nvSpPr>
        <p:spPr>
          <a:xfrm>
            <a:off x="6608826" y="2028825"/>
            <a:ext cx="971550" cy="0"/>
          </a:xfrm>
          <a:custGeom>
            <a:avLst/>
            <a:gdLst/>
            <a:ahLst/>
            <a:cxnLst/>
            <a:rect l="l" t="t" r="r" b="b"/>
            <a:pathLst>
              <a:path w="971550">
                <a:moveTo>
                  <a:pt x="0" y="0"/>
                </a:moveTo>
                <a:lnTo>
                  <a:pt x="971550" y="0"/>
                </a:lnTo>
              </a:path>
            </a:pathLst>
          </a:custGeom>
          <a:ln w="28575">
            <a:solidFill>
              <a:srgbClr val="163793"/>
            </a:solidFill>
            <a:prstDash val="lgDash"/>
          </a:ln>
        </p:spPr>
        <p:txBody>
          <a:bodyPr wrap="square" lIns="0" tIns="0" rIns="0" bIns="0" rtlCol="0"/>
          <a:lstStyle/>
          <a:p>
            <a:endParaRPr/>
          </a:p>
        </p:txBody>
      </p:sp>
      <p:sp>
        <p:nvSpPr>
          <p:cNvPr id="141" name="object 141"/>
          <p:cNvSpPr/>
          <p:nvPr/>
        </p:nvSpPr>
        <p:spPr>
          <a:xfrm>
            <a:off x="5999226" y="2117725"/>
            <a:ext cx="503555" cy="332105"/>
          </a:xfrm>
          <a:custGeom>
            <a:avLst/>
            <a:gdLst/>
            <a:ahLst/>
            <a:cxnLst/>
            <a:rect l="l" t="t" r="r" b="b"/>
            <a:pathLst>
              <a:path w="503554" h="332105">
                <a:moveTo>
                  <a:pt x="0" y="0"/>
                </a:moveTo>
                <a:lnTo>
                  <a:pt x="503174" y="331850"/>
                </a:lnTo>
              </a:path>
            </a:pathLst>
          </a:custGeom>
          <a:ln w="12700">
            <a:solidFill>
              <a:srgbClr val="CC0000"/>
            </a:solidFill>
          </a:ln>
        </p:spPr>
        <p:txBody>
          <a:bodyPr wrap="square" lIns="0" tIns="0" rIns="0" bIns="0" rtlCol="0"/>
          <a:lstStyle/>
          <a:p>
            <a:endParaRPr/>
          </a:p>
        </p:txBody>
      </p:sp>
      <p:sp>
        <p:nvSpPr>
          <p:cNvPr id="142" name="object 142"/>
          <p:cNvSpPr txBox="1"/>
          <p:nvPr/>
        </p:nvSpPr>
        <p:spPr>
          <a:xfrm>
            <a:off x="6442709" y="2391132"/>
            <a:ext cx="2388870" cy="930275"/>
          </a:xfrm>
          <a:prstGeom prst="rect">
            <a:avLst/>
          </a:prstGeom>
        </p:spPr>
        <p:txBody>
          <a:bodyPr vert="horz" wrap="square" lIns="0" tIns="0" rIns="0" bIns="0" rtlCol="0">
            <a:spAutoFit/>
          </a:bodyPr>
          <a:lstStyle/>
          <a:p>
            <a:pPr marL="434975" marR="5080" indent="-403860">
              <a:lnSpc>
                <a:spcPts val="2039"/>
              </a:lnSpc>
            </a:pPr>
            <a:r>
              <a:rPr sz="2000" b="1" spc="0" dirty="0">
                <a:solidFill>
                  <a:srgbClr val="163793"/>
                </a:solidFill>
                <a:latin typeface="宋体"/>
                <a:cs typeface="宋体"/>
              </a:rPr>
              <a:t>连接</a:t>
            </a:r>
            <a:r>
              <a:rPr sz="2000" b="1" dirty="0">
                <a:solidFill>
                  <a:srgbClr val="163793"/>
                </a:solidFill>
                <a:latin typeface="Arial"/>
                <a:cs typeface="Arial"/>
              </a:rPr>
              <a:t>I</a:t>
            </a:r>
            <a:r>
              <a:rPr sz="2000" b="1" spc="-10" dirty="0">
                <a:solidFill>
                  <a:srgbClr val="163793"/>
                </a:solidFill>
                <a:latin typeface="Arial"/>
                <a:cs typeface="Arial"/>
              </a:rPr>
              <a:t>S</a:t>
            </a:r>
            <a:r>
              <a:rPr sz="2000" b="1" dirty="0">
                <a:solidFill>
                  <a:srgbClr val="163793"/>
                </a:solidFill>
                <a:latin typeface="Arial"/>
                <a:cs typeface="Arial"/>
              </a:rPr>
              <a:t>P</a:t>
            </a:r>
            <a:r>
              <a:rPr sz="2000" b="1" spc="-45" dirty="0">
                <a:solidFill>
                  <a:srgbClr val="163793"/>
                </a:solidFill>
                <a:latin typeface="Arial"/>
                <a:cs typeface="Arial"/>
              </a:rPr>
              <a:t> </a:t>
            </a:r>
            <a:r>
              <a:rPr sz="2000" b="1" dirty="0">
                <a:solidFill>
                  <a:srgbClr val="163793"/>
                </a:solidFill>
                <a:latin typeface="Arial"/>
                <a:cs typeface="Arial"/>
              </a:rPr>
              <a:t>(Intern</a:t>
            </a:r>
            <a:r>
              <a:rPr sz="2000" b="1" spc="5" dirty="0">
                <a:solidFill>
                  <a:srgbClr val="163793"/>
                </a:solidFill>
                <a:latin typeface="Arial"/>
                <a:cs typeface="Arial"/>
              </a:rPr>
              <a:t>et</a:t>
            </a:r>
            <a:r>
              <a:rPr sz="2000" b="1" spc="-10" dirty="0">
                <a:solidFill>
                  <a:srgbClr val="163793"/>
                </a:solidFill>
                <a:latin typeface="Arial"/>
                <a:cs typeface="Arial"/>
              </a:rPr>
              <a:t>)</a:t>
            </a:r>
            <a:r>
              <a:rPr sz="2000" b="1" spc="-5" dirty="0">
                <a:solidFill>
                  <a:srgbClr val="163793"/>
                </a:solidFill>
                <a:latin typeface="宋体"/>
                <a:cs typeface="宋体"/>
              </a:rPr>
              <a:t>的 </a:t>
            </a:r>
            <a:r>
              <a:rPr sz="2000" b="1" spc="0" dirty="0">
                <a:solidFill>
                  <a:srgbClr val="163793"/>
                </a:solidFill>
                <a:latin typeface="宋体"/>
                <a:cs typeface="宋体"/>
              </a:rPr>
              <a:t>机构接入链路</a:t>
            </a:r>
            <a:endParaRPr sz="2000">
              <a:latin typeface="宋体"/>
              <a:cs typeface="宋体"/>
            </a:endParaRPr>
          </a:p>
          <a:p>
            <a:pPr marL="12700">
              <a:lnSpc>
                <a:spcPts val="2380"/>
              </a:lnSpc>
              <a:spcBef>
                <a:spcPts val="670"/>
              </a:spcBef>
            </a:pPr>
            <a:r>
              <a:rPr sz="2000" b="1" spc="0" dirty="0">
                <a:solidFill>
                  <a:srgbClr val="163793"/>
                </a:solidFill>
                <a:latin typeface="宋体"/>
                <a:cs typeface="宋体"/>
              </a:rPr>
              <a:t>机构路由器</a:t>
            </a:r>
            <a:endParaRPr sz="2000">
              <a:latin typeface="宋体"/>
              <a:cs typeface="宋体"/>
            </a:endParaRPr>
          </a:p>
        </p:txBody>
      </p:sp>
      <p:sp>
        <p:nvSpPr>
          <p:cNvPr id="143" name="object 143"/>
          <p:cNvSpPr/>
          <p:nvPr/>
        </p:nvSpPr>
        <p:spPr>
          <a:xfrm>
            <a:off x="4397375" y="2851213"/>
            <a:ext cx="785812" cy="138112"/>
          </a:xfrm>
          <a:prstGeom prst="rect">
            <a:avLst/>
          </a:prstGeom>
          <a:blipFill>
            <a:blip r:embed="rId46" cstate="print"/>
            <a:stretch>
              <a:fillRect/>
            </a:stretch>
          </a:blipFill>
        </p:spPr>
        <p:txBody>
          <a:bodyPr wrap="square" lIns="0" tIns="0" rIns="0" bIns="0" rtlCol="0"/>
          <a:lstStyle/>
          <a:p>
            <a:endParaRPr/>
          </a:p>
        </p:txBody>
      </p:sp>
      <p:sp>
        <p:nvSpPr>
          <p:cNvPr id="144" name="object 144"/>
          <p:cNvSpPr/>
          <p:nvPr/>
        </p:nvSpPr>
        <p:spPr>
          <a:xfrm>
            <a:off x="4397375" y="2851213"/>
            <a:ext cx="786130" cy="138430"/>
          </a:xfrm>
          <a:custGeom>
            <a:avLst/>
            <a:gdLst/>
            <a:ahLst/>
            <a:cxnLst/>
            <a:rect l="l" t="t" r="r" b="b"/>
            <a:pathLst>
              <a:path w="786129" h="138430">
                <a:moveTo>
                  <a:pt x="0" y="138112"/>
                </a:moveTo>
                <a:lnTo>
                  <a:pt x="785812" y="138112"/>
                </a:lnTo>
                <a:lnTo>
                  <a:pt x="785812" y="0"/>
                </a:lnTo>
                <a:lnTo>
                  <a:pt x="0" y="0"/>
                </a:lnTo>
                <a:lnTo>
                  <a:pt x="0" y="138112"/>
                </a:lnTo>
                <a:close/>
              </a:path>
            </a:pathLst>
          </a:custGeom>
          <a:ln w="9525">
            <a:solidFill>
              <a:srgbClr val="000000"/>
            </a:solidFill>
          </a:ln>
        </p:spPr>
        <p:txBody>
          <a:bodyPr wrap="square" lIns="0" tIns="0" rIns="0" bIns="0" rtlCol="0"/>
          <a:lstStyle/>
          <a:p>
            <a:endParaRPr/>
          </a:p>
        </p:txBody>
      </p:sp>
      <p:sp>
        <p:nvSpPr>
          <p:cNvPr id="145" name="object 145"/>
          <p:cNvSpPr/>
          <p:nvPr/>
        </p:nvSpPr>
        <p:spPr>
          <a:xfrm>
            <a:off x="4397375" y="2641600"/>
            <a:ext cx="1052576" cy="214375"/>
          </a:xfrm>
          <a:prstGeom prst="rect">
            <a:avLst/>
          </a:prstGeom>
          <a:blipFill>
            <a:blip r:embed="rId47" cstate="print"/>
            <a:stretch>
              <a:fillRect/>
            </a:stretch>
          </a:blipFill>
        </p:spPr>
        <p:txBody>
          <a:bodyPr wrap="square" lIns="0" tIns="0" rIns="0" bIns="0" rtlCol="0"/>
          <a:lstStyle/>
          <a:p>
            <a:endParaRPr/>
          </a:p>
        </p:txBody>
      </p:sp>
      <p:sp>
        <p:nvSpPr>
          <p:cNvPr id="146" name="object 146"/>
          <p:cNvSpPr/>
          <p:nvPr/>
        </p:nvSpPr>
        <p:spPr>
          <a:xfrm>
            <a:off x="4397375" y="2641600"/>
            <a:ext cx="1052830" cy="214629"/>
          </a:xfrm>
          <a:custGeom>
            <a:avLst/>
            <a:gdLst/>
            <a:ahLst/>
            <a:cxnLst/>
            <a:rect l="l" t="t" r="r" b="b"/>
            <a:pathLst>
              <a:path w="1052829" h="214630">
                <a:moveTo>
                  <a:pt x="0" y="214375"/>
                </a:moveTo>
                <a:lnTo>
                  <a:pt x="263144" y="0"/>
                </a:lnTo>
                <a:lnTo>
                  <a:pt x="1052576" y="0"/>
                </a:lnTo>
                <a:lnTo>
                  <a:pt x="789432" y="214375"/>
                </a:lnTo>
                <a:lnTo>
                  <a:pt x="0" y="214375"/>
                </a:lnTo>
                <a:close/>
              </a:path>
            </a:pathLst>
          </a:custGeom>
          <a:ln w="9525">
            <a:solidFill>
              <a:srgbClr val="000000"/>
            </a:solidFill>
          </a:ln>
        </p:spPr>
        <p:txBody>
          <a:bodyPr wrap="square" lIns="0" tIns="0" rIns="0" bIns="0" rtlCol="0"/>
          <a:lstStyle/>
          <a:p>
            <a:endParaRPr/>
          </a:p>
        </p:txBody>
      </p:sp>
      <p:sp>
        <p:nvSpPr>
          <p:cNvPr id="147" name="object 147"/>
          <p:cNvSpPr/>
          <p:nvPr/>
        </p:nvSpPr>
        <p:spPr>
          <a:xfrm>
            <a:off x="5181600" y="2636773"/>
            <a:ext cx="268605" cy="355600"/>
          </a:xfrm>
          <a:custGeom>
            <a:avLst/>
            <a:gdLst/>
            <a:ahLst/>
            <a:cxnLst/>
            <a:rect l="l" t="t" r="r" b="b"/>
            <a:pathLst>
              <a:path w="268604" h="355600">
                <a:moveTo>
                  <a:pt x="268350" y="0"/>
                </a:moveTo>
                <a:lnTo>
                  <a:pt x="0" y="219075"/>
                </a:lnTo>
                <a:lnTo>
                  <a:pt x="0" y="355600"/>
                </a:lnTo>
                <a:lnTo>
                  <a:pt x="268350" y="122300"/>
                </a:lnTo>
                <a:lnTo>
                  <a:pt x="268350" y="0"/>
                </a:lnTo>
                <a:close/>
              </a:path>
            </a:pathLst>
          </a:custGeom>
          <a:solidFill>
            <a:srgbClr val="BADFE2"/>
          </a:solidFill>
        </p:spPr>
        <p:txBody>
          <a:bodyPr wrap="square" lIns="0" tIns="0" rIns="0" bIns="0" rtlCol="0"/>
          <a:lstStyle/>
          <a:p>
            <a:endParaRPr/>
          </a:p>
        </p:txBody>
      </p:sp>
      <p:sp>
        <p:nvSpPr>
          <p:cNvPr id="148" name="object 148"/>
          <p:cNvSpPr/>
          <p:nvPr/>
        </p:nvSpPr>
        <p:spPr>
          <a:xfrm>
            <a:off x="5181600" y="2636773"/>
            <a:ext cx="268605" cy="355600"/>
          </a:xfrm>
          <a:custGeom>
            <a:avLst/>
            <a:gdLst/>
            <a:ahLst/>
            <a:cxnLst/>
            <a:rect l="l" t="t" r="r" b="b"/>
            <a:pathLst>
              <a:path w="268604" h="355600">
                <a:moveTo>
                  <a:pt x="0" y="219075"/>
                </a:moveTo>
                <a:lnTo>
                  <a:pt x="0" y="355600"/>
                </a:lnTo>
                <a:lnTo>
                  <a:pt x="268350" y="122300"/>
                </a:lnTo>
                <a:lnTo>
                  <a:pt x="268350" y="0"/>
                </a:lnTo>
                <a:lnTo>
                  <a:pt x="0" y="219075"/>
                </a:lnTo>
                <a:close/>
              </a:path>
            </a:pathLst>
          </a:custGeom>
          <a:ln w="6350">
            <a:solidFill>
              <a:srgbClr val="000000"/>
            </a:solidFill>
          </a:ln>
        </p:spPr>
        <p:txBody>
          <a:bodyPr wrap="square" lIns="0" tIns="0" rIns="0" bIns="0" rtlCol="0"/>
          <a:lstStyle/>
          <a:p>
            <a:endParaRPr/>
          </a:p>
        </p:txBody>
      </p:sp>
      <p:sp>
        <p:nvSpPr>
          <p:cNvPr id="149" name="object 149"/>
          <p:cNvSpPr/>
          <p:nvPr/>
        </p:nvSpPr>
        <p:spPr>
          <a:xfrm>
            <a:off x="4500626" y="2684398"/>
            <a:ext cx="803275" cy="127000"/>
          </a:xfrm>
          <a:custGeom>
            <a:avLst/>
            <a:gdLst/>
            <a:ahLst/>
            <a:cxnLst/>
            <a:rect l="l" t="t" r="r" b="b"/>
            <a:pathLst>
              <a:path w="803275" h="127000">
                <a:moveTo>
                  <a:pt x="0" y="127000"/>
                </a:moveTo>
                <a:lnTo>
                  <a:pt x="106045" y="125095"/>
                </a:lnTo>
                <a:lnTo>
                  <a:pt x="628269" y="0"/>
                </a:lnTo>
                <a:lnTo>
                  <a:pt x="803275" y="0"/>
                </a:lnTo>
              </a:path>
            </a:pathLst>
          </a:custGeom>
          <a:ln w="19050">
            <a:solidFill>
              <a:srgbClr val="000000"/>
            </a:solidFill>
          </a:ln>
        </p:spPr>
        <p:txBody>
          <a:bodyPr wrap="square" lIns="0" tIns="0" rIns="0" bIns="0" rtlCol="0"/>
          <a:lstStyle/>
          <a:p>
            <a:endParaRPr/>
          </a:p>
        </p:txBody>
      </p:sp>
      <p:sp>
        <p:nvSpPr>
          <p:cNvPr id="150" name="object 150"/>
          <p:cNvSpPr/>
          <p:nvPr/>
        </p:nvSpPr>
        <p:spPr>
          <a:xfrm>
            <a:off x="4687951" y="2678176"/>
            <a:ext cx="465455" cy="147955"/>
          </a:xfrm>
          <a:custGeom>
            <a:avLst/>
            <a:gdLst/>
            <a:ahLst/>
            <a:cxnLst/>
            <a:rect l="l" t="t" r="r" b="b"/>
            <a:pathLst>
              <a:path w="465454" h="147955">
                <a:moveTo>
                  <a:pt x="0" y="0"/>
                </a:moveTo>
                <a:lnTo>
                  <a:pt x="106299" y="1524"/>
                </a:lnTo>
                <a:lnTo>
                  <a:pt x="309499" y="147574"/>
                </a:lnTo>
                <a:lnTo>
                  <a:pt x="465074" y="147574"/>
                </a:lnTo>
              </a:path>
            </a:pathLst>
          </a:custGeom>
          <a:ln w="19050">
            <a:solidFill>
              <a:srgbClr val="000000"/>
            </a:solidFill>
          </a:ln>
        </p:spPr>
        <p:txBody>
          <a:bodyPr wrap="square" lIns="0" tIns="0" rIns="0" bIns="0" rtlCol="0"/>
          <a:lstStyle/>
          <a:p>
            <a:endParaRPr/>
          </a:p>
        </p:txBody>
      </p:sp>
      <p:sp>
        <p:nvSpPr>
          <p:cNvPr id="151" name="object 151"/>
          <p:cNvSpPr/>
          <p:nvPr/>
        </p:nvSpPr>
        <p:spPr>
          <a:xfrm>
            <a:off x="4983226" y="2331973"/>
            <a:ext cx="0" cy="297180"/>
          </a:xfrm>
          <a:custGeom>
            <a:avLst/>
            <a:gdLst/>
            <a:ahLst/>
            <a:cxnLst/>
            <a:rect l="l" t="t" r="r" b="b"/>
            <a:pathLst>
              <a:path h="297180">
                <a:moveTo>
                  <a:pt x="0" y="0"/>
                </a:moveTo>
                <a:lnTo>
                  <a:pt x="0" y="296925"/>
                </a:lnTo>
              </a:path>
            </a:pathLst>
          </a:custGeom>
          <a:ln w="28575">
            <a:solidFill>
              <a:srgbClr val="163793"/>
            </a:solidFill>
          </a:ln>
        </p:spPr>
        <p:txBody>
          <a:bodyPr wrap="square" lIns="0" tIns="0" rIns="0" bIns="0" rtlCol="0"/>
          <a:lstStyle/>
          <a:p>
            <a:endParaRPr/>
          </a:p>
        </p:txBody>
      </p:sp>
      <p:sp>
        <p:nvSpPr>
          <p:cNvPr id="152" name="object 152"/>
          <p:cNvSpPr/>
          <p:nvPr/>
        </p:nvSpPr>
        <p:spPr>
          <a:xfrm>
            <a:off x="5161026" y="3611245"/>
            <a:ext cx="72516" cy="731519"/>
          </a:xfrm>
          <a:prstGeom prst="rect">
            <a:avLst/>
          </a:prstGeom>
          <a:blipFill>
            <a:blip r:embed="rId48" cstate="print"/>
            <a:stretch>
              <a:fillRect/>
            </a:stretch>
          </a:blipFill>
        </p:spPr>
        <p:txBody>
          <a:bodyPr wrap="square" lIns="0" tIns="0" rIns="0" bIns="0" rtlCol="0"/>
          <a:lstStyle/>
          <a:p>
            <a:endParaRPr/>
          </a:p>
        </p:txBody>
      </p:sp>
      <p:sp>
        <p:nvSpPr>
          <p:cNvPr id="153" name="object 153"/>
          <p:cNvSpPr/>
          <p:nvPr/>
        </p:nvSpPr>
        <p:spPr>
          <a:xfrm>
            <a:off x="4889500" y="3609949"/>
            <a:ext cx="268274" cy="730275"/>
          </a:xfrm>
          <a:prstGeom prst="rect">
            <a:avLst/>
          </a:prstGeom>
          <a:blipFill>
            <a:blip r:embed="rId49" cstate="print"/>
            <a:stretch>
              <a:fillRect/>
            </a:stretch>
          </a:blipFill>
        </p:spPr>
        <p:txBody>
          <a:bodyPr wrap="square" lIns="0" tIns="0" rIns="0" bIns="0" rtlCol="0"/>
          <a:lstStyle/>
          <a:p>
            <a:endParaRPr/>
          </a:p>
        </p:txBody>
      </p:sp>
      <p:sp>
        <p:nvSpPr>
          <p:cNvPr id="154" name="object 154"/>
          <p:cNvSpPr/>
          <p:nvPr/>
        </p:nvSpPr>
        <p:spPr>
          <a:xfrm>
            <a:off x="5176139" y="3655059"/>
            <a:ext cx="31840" cy="667257"/>
          </a:xfrm>
          <a:prstGeom prst="rect">
            <a:avLst/>
          </a:prstGeom>
          <a:blipFill>
            <a:blip r:embed="rId50" cstate="print"/>
            <a:stretch>
              <a:fillRect/>
            </a:stretch>
          </a:blipFill>
        </p:spPr>
        <p:txBody>
          <a:bodyPr wrap="square" lIns="0" tIns="0" rIns="0" bIns="0" rtlCol="0"/>
          <a:lstStyle/>
          <a:p>
            <a:endParaRPr/>
          </a:p>
        </p:txBody>
      </p:sp>
      <p:sp>
        <p:nvSpPr>
          <p:cNvPr id="155" name="object 155"/>
          <p:cNvSpPr/>
          <p:nvPr/>
        </p:nvSpPr>
        <p:spPr>
          <a:xfrm>
            <a:off x="5165955" y="3997578"/>
            <a:ext cx="65757" cy="51429"/>
          </a:xfrm>
          <a:prstGeom prst="rect">
            <a:avLst/>
          </a:prstGeom>
          <a:blipFill>
            <a:blip r:embed="rId51" cstate="print"/>
            <a:stretch>
              <a:fillRect/>
            </a:stretch>
          </a:blipFill>
        </p:spPr>
        <p:txBody>
          <a:bodyPr wrap="square" lIns="0" tIns="0" rIns="0" bIns="0" rtlCol="0"/>
          <a:lstStyle/>
          <a:p>
            <a:endParaRPr/>
          </a:p>
        </p:txBody>
      </p:sp>
      <p:sp>
        <p:nvSpPr>
          <p:cNvPr id="156" name="object 156"/>
          <p:cNvSpPr/>
          <p:nvPr/>
        </p:nvSpPr>
        <p:spPr>
          <a:xfrm>
            <a:off x="4891023" y="3694177"/>
            <a:ext cx="153035" cy="16510"/>
          </a:xfrm>
          <a:custGeom>
            <a:avLst/>
            <a:gdLst/>
            <a:ahLst/>
            <a:cxnLst/>
            <a:rect l="l" t="t" r="r" b="b"/>
            <a:pathLst>
              <a:path w="153035" h="16510">
                <a:moveTo>
                  <a:pt x="0" y="16000"/>
                </a:moveTo>
                <a:lnTo>
                  <a:pt x="152450" y="16000"/>
                </a:lnTo>
                <a:lnTo>
                  <a:pt x="152450" y="0"/>
                </a:lnTo>
                <a:lnTo>
                  <a:pt x="0" y="0"/>
                </a:lnTo>
                <a:lnTo>
                  <a:pt x="0" y="16000"/>
                </a:lnTo>
                <a:close/>
              </a:path>
            </a:pathLst>
          </a:custGeom>
          <a:solidFill>
            <a:srgbClr val="163793"/>
          </a:solidFill>
        </p:spPr>
        <p:txBody>
          <a:bodyPr wrap="square" lIns="0" tIns="0" rIns="0" bIns="0" rtlCol="0"/>
          <a:lstStyle/>
          <a:p>
            <a:endParaRPr/>
          </a:p>
        </p:txBody>
      </p:sp>
      <p:sp>
        <p:nvSpPr>
          <p:cNvPr id="157" name="object 157"/>
          <p:cNvSpPr/>
          <p:nvPr/>
        </p:nvSpPr>
        <p:spPr>
          <a:xfrm>
            <a:off x="4886261" y="3689414"/>
            <a:ext cx="162560" cy="26034"/>
          </a:xfrm>
          <a:custGeom>
            <a:avLst/>
            <a:gdLst/>
            <a:ahLst/>
            <a:cxnLst/>
            <a:rect l="l" t="t" r="r" b="b"/>
            <a:pathLst>
              <a:path w="162560" h="26035">
                <a:moveTo>
                  <a:pt x="0" y="25525"/>
                </a:moveTo>
                <a:lnTo>
                  <a:pt x="161975" y="25525"/>
                </a:lnTo>
                <a:lnTo>
                  <a:pt x="161975" y="0"/>
                </a:lnTo>
                <a:lnTo>
                  <a:pt x="0" y="0"/>
                </a:lnTo>
                <a:lnTo>
                  <a:pt x="0" y="25525"/>
                </a:lnTo>
                <a:close/>
              </a:path>
            </a:pathLst>
          </a:custGeom>
          <a:solidFill>
            <a:srgbClr val="163793"/>
          </a:solidFill>
        </p:spPr>
        <p:txBody>
          <a:bodyPr wrap="square" lIns="0" tIns="0" rIns="0" bIns="0" rtlCol="0"/>
          <a:lstStyle/>
          <a:p>
            <a:endParaRPr/>
          </a:p>
        </p:txBody>
      </p:sp>
      <p:sp>
        <p:nvSpPr>
          <p:cNvPr id="158" name="object 158"/>
          <p:cNvSpPr/>
          <p:nvPr/>
        </p:nvSpPr>
        <p:spPr>
          <a:xfrm>
            <a:off x="5027676" y="3686175"/>
            <a:ext cx="149225" cy="46355"/>
          </a:xfrm>
          <a:custGeom>
            <a:avLst/>
            <a:gdLst/>
            <a:ahLst/>
            <a:cxnLst/>
            <a:rect l="l" t="t" r="r" b="b"/>
            <a:pathLst>
              <a:path w="149225" h="46354">
                <a:moveTo>
                  <a:pt x="126237" y="0"/>
                </a:moveTo>
                <a:lnTo>
                  <a:pt x="15084" y="1393"/>
                </a:lnTo>
                <a:lnTo>
                  <a:pt x="4240" y="9676"/>
                </a:lnTo>
                <a:lnTo>
                  <a:pt x="0" y="22987"/>
                </a:lnTo>
                <a:lnTo>
                  <a:pt x="1393" y="30889"/>
                </a:lnTo>
                <a:lnTo>
                  <a:pt x="9676" y="41733"/>
                </a:lnTo>
                <a:lnTo>
                  <a:pt x="22987" y="45974"/>
                </a:lnTo>
                <a:lnTo>
                  <a:pt x="134140" y="44580"/>
                </a:lnTo>
                <a:lnTo>
                  <a:pt x="144984" y="36297"/>
                </a:lnTo>
                <a:lnTo>
                  <a:pt x="149225" y="22987"/>
                </a:lnTo>
                <a:lnTo>
                  <a:pt x="147831" y="15084"/>
                </a:lnTo>
                <a:lnTo>
                  <a:pt x="139548" y="4240"/>
                </a:lnTo>
                <a:lnTo>
                  <a:pt x="126237" y="0"/>
                </a:lnTo>
                <a:close/>
              </a:path>
            </a:pathLst>
          </a:custGeom>
          <a:solidFill>
            <a:srgbClr val="163793"/>
          </a:solidFill>
        </p:spPr>
        <p:txBody>
          <a:bodyPr wrap="square" lIns="0" tIns="0" rIns="0" bIns="0" rtlCol="0"/>
          <a:lstStyle/>
          <a:p>
            <a:endParaRPr/>
          </a:p>
        </p:txBody>
      </p:sp>
      <p:sp>
        <p:nvSpPr>
          <p:cNvPr id="159" name="object 159"/>
          <p:cNvSpPr/>
          <p:nvPr/>
        </p:nvSpPr>
        <p:spPr>
          <a:xfrm>
            <a:off x="5030723" y="3690746"/>
            <a:ext cx="143001" cy="35051"/>
          </a:xfrm>
          <a:prstGeom prst="rect">
            <a:avLst/>
          </a:prstGeom>
          <a:blipFill>
            <a:blip r:embed="rId52" cstate="print"/>
            <a:stretch>
              <a:fillRect/>
            </a:stretch>
          </a:blipFill>
        </p:spPr>
        <p:txBody>
          <a:bodyPr wrap="square" lIns="0" tIns="0" rIns="0" bIns="0" rtlCol="0"/>
          <a:lstStyle/>
          <a:p>
            <a:endParaRPr/>
          </a:p>
        </p:txBody>
      </p:sp>
      <p:sp>
        <p:nvSpPr>
          <p:cNvPr id="160" name="object 160"/>
          <p:cNvSpPr/>
          <p:nvPr/>
        </p:nvSpPr>
        <p:spPr>
          <a:xfrm>
            <a:off x="4894326" y="3805974"/>
            <a:ext cx="153035" cy="0"/>
          </a:xfrm>
          <a:custGeom>
            <a:avLst/>
            <a:gdLst/>
            <a:ahLst/>
            <a:cxnLst/>
            <a:rect l="l" t="t" r="r" b="b"/>
            <a:pathLst>
              <a:path w="153035">
                <a:moveTo>
                  <a:pt x="0" y="0"/>
                </a:moveTo>
                <a:lnTo>
                  <a:pt x="152450" y="0"/>
                </a:lnTo>
              </a:path>
            </a:pathLst>
          </a:custGeom>
          <a:ln w="14400">
            <a:solidFill>
              <a:srgbClr val="163793"/>
            </a:solidFill>
          </a:ln>
        </p:spPr>
        <p:txBody>
          <a:bodyPr wrap="square" lIns="0" tIns="0" rIns="0" bIns="0" rtlCol="0"/>
          <a:lstStyle/>
          <a:p>
            <a:endParaRPr/>
          </a:p>
        </p:txBody>
      </p:sp>
      <p:sp>
        <p:nvSpPr>
          <p:cNvPr id="161" name="object 161"/>
          <p:cNvSpPr/>
          <p:nvPr/>
        </p:nvSpPr>
        <p:spPr>
          <a:xfrm>
            <a:off x="4889563" y="3805974"/>
            <a:ext cx="162560" cy="0"/>
          </a:xfrm>
          <a:custGeom>
            <a:avLst/>
            <a:gdLst/>
            <a:ahLst/>
            <a:cxnLst/>
            <a:rect l="l" t="t" r="r" b="b"/>
            <a:pathLst>
              <a:path w="162560">
                <a:moveTo>
                  <a:pt x="0" y="0"/>
                </a:moveTo>
                <a:lnTo>
                  <a:pt x="161975" y="0"/>
                </a:lnTo>
              </a:path>
            </a:pathLst>
          </a:custGeom>
          <a:ln w="23925">
            <a:solidFill>
              <a:srgbClr val="163793"/>
            </a:solidFill>
          </a:ln>
        </p:spPr>
        <p:txBody>
          <a:bodyPr wrap="square" lIns="0" tIns="0" rIns="0" bIns="0" rtlCol="0"/>
          <a:lstStyle/>
          <a:p>
            <a:endParaRPr/>
          </a:p>
        </p:txBody>
      </p:sp>
      <p:sp>
        <p:nvSpPr>
          <p:cNvPr id="162" name="object 162"/>
          <p:cNvSpPr/>
          <p:nvPr/>
        </p:nvSpPr>
        <p:spPr>
          <a:xfrm>
            <a:off x="5027548" y="3791077"/>
            <a:ext cx="149860" cy="43180"/>
          </a:xfrm>
          <a:custGeom>
            <a:avLst/>
            <a:gdLst/>
            <a:ahLst/>
            <a:cxnLst/>
            <a:rect l="l" t="t" r="r" b="b"/>
            <a:pathLst>
              <a:path w="149860" h="43179">
                <a:moveTo>
                  <a:pt x="127888" y="0"/>
                </a:moveTo>
                <a:lnTo>
                  <a:pt x="15885" y="738"/>
                </a:lnTo>
                <a:lnTo>
                  <a:pt x="4520" y="8320"/>
                </a:lnTo>
                <a:lnTo>
                  <a:pt x="0" y="21462"/>
                </a:lnTo>
                <a:lnTo>
                  <a:pt x="738" y="27040"/>
                </a:lnTo>
                <a:lnTo>
                  <a:pt x="8320" y="38405"/>
                </a:lnTo>
                <a:lnTo>
                  <a:pt x="21462" y="42925"/>
                </a:lnTo>
                <a:lnTo>
                  <a:pt x="133466" y="42187"/>
                </a:lnTo>
                <a:lnTo>
                  <a:pt x="144831" y="34605"/>
                </a:lnTo>
                <a:lnTo>
                  <a:pt x="149351" y="21462"/>
                </a:lnTo>
                <a:lnTo>
                  <a:pt x="148613" y="15885"/>
                </a:lnTo>
                <a:lnTo>
                  <a:pt x="141031" y="4520"/>
                </a:lnTo>
                <a:lnTo>
                  <a:pt x="127888" y="0"/>
                </a:lnTo>
                <a:close/>
              </a:path>
            </a:pathLst>
          </a:custGeom>
          <a:solidFill>
            <a:srgbClr val="163793"/>
          </a:solidFill>
        </p:spPr>
        <p:txBody>
          <a:bodyPr wrap="square" lIns="0" tIns="0" rIns="0" bIns="0" rtlCol="0"/>
          <a:lstStyle/>
          <a:p>
            <a:endParaRPr/>
          </a:p>
        </p:txBody>
      </p:sp>
      <p:sp>
        <p:nvSpPr>
          <p:cNvPr id="163" name="object 163"/>
          <p:cNvSpPr/>
          <p:nvPr/>
        </p:nvSpPr>
        <p:spPr>
          <a:xfrm>
            <a:off x="5030851" y="3795776"/>
            <a:ext cx="142875" cy="33274"/>
          </a:xfrm>
          <a:prstGeom prst="rect">
            <a:avLst/>
          </a:prstGeom>
          <a:blipFill>
            <a:blip r:embed="rId53" cstate="print"/>
            <a:stretch>
              <a:fillRect/>
            </a:stretch>
          </a:blipFill>
        </p:spPr>
        <p:txBody>
          <a:bodyPr wrap="square" lIns="0" tIns="0" rIns="0" bIns="0" rtlCol="0"/>
          <a:lstStyle/>
          <a:p>
            <a:endParaRPr/>
          </a:p>
        </p:txBody>
      </p:sp>
      <p:sp>
        <p:nvSpPr>
          <p:cNvPr id="164" name="object 164"/>
          <p:cNvSpPr/>
          <p:nvPr/>
        </p:nvSpPr>
        <p:spPr>
          <a:xfrm>
            <a:off x="4891023" y="3906902"/>
            <a:ext cx="154305" cy="16510"/>
          </a:xfrm>
          <a:custGeom>
            <a:avLst/>
            <a:gdLst/>
            <a:ahLst/>
            <a:cxnLst/>
            <a:rect l="l" t="t" r="r" b="b"/>
            <a:pathLst>
              <a:path w="154304" h="16510">
                <a:moveTo>
                  <a:pt x="0" y="16000"/>
                </a:moveTo>
                <a:lnTo>
                  <a:pt x="153987" y="16000"/>
                </a:lnTo>
                <a:lnTo>
                  <a:pt x="153987" y="0"/>
                </a:lnTo>
                <a:lnTo>
                  <a:pt x="0" y="0"/>
                </a:lnTo>
                <a:lnTo>
                  <a:pt x="0" y="16000"/>
                </a:lnTo>
                <a:close/>
              </a:path>
            </a:pathLst>
          </a:custGeom>
          <a:solidFill>
            <a:srgbClr val="163793"/>
          </a:solidFill>
        </p:spPr>
        <p:txBody>
          <a:bodyPr wrap="square" lIns="0" tIns="0" rIns="0" bIns="0" rtlCol="0"/>
          <a:lstStyle/>
          <a:p>
            <a:endParaRPr/>
          </a:p>
        </p:txBody>
      </p:sp>
      <p:sp>
        <p:nvSpPr>
          <p:cNvPr id="165" name="object 165"/>
          <p:cNvSpPr/>
          <p:nvPr/>
        </p:nvSpPr>
        <p:spPr>
          <a:xfrm>
            <a:off x="4886261" y="3902139"/>
            <a:ext cx="163830" cy="26034"/>
          </a:xfrm>
          <a:custGeom>
            <a:avLst/>
            <a:gdLst/>
            <a:ahLst/>
            <a:cxnLst/>
            <a:rect l="l" t="t" r="r" b="b"/>
            <a:pathLst>
              <a:path w="163829" h="26035">
                <a:moveTo>
                  <a:pt x="0" y="25525"/>
                </a:moveTo>
                <a:lnTo>
                  <a:pt x="163512" y="25525"/>
                </a:lnTo>
                <a:lnTo>
                  <a:pt x="163512" y="0"/>
                </a:lnTo>
                <a:lnTo>
                  <a:pt x="0" y="0"/>
                </a:lnTo>
                <a:lnTo>
                  <a:pt x="0" y="25525"/>
                </a:lnTo>
                <a:close/>
              </a:path>
            </a:pathLst>
          </a:custGeom>
          <a:solidFill>
            <a:srgbClr val="163793"/>
          </a:solidFill>
        </p:spPr>
        <p:txBody>
          <a:bodyPr wrap="square" lIns="0" tIns="0" rIns="0" bIns="0" rtlCol="0"/>
          <a:lstStyle/>
          <a:p>
            <a:endParaRPr/>
          </a:p>
        </p:txBody>
      </p:sp>
      <p:sp>
        <p:nvSpPr>
          <p:cNvPr id="166" name="object 166"/>
          <p:cNvSpPr/>
          <p:nvPr/>
        </p:nvSpPr>
        <p:spPr>
          <a:xfrm>
            <a:off x="4894326" y="4002025"/>
            <a:ext cx="153035" cy="16510"/>
          </a:xfrm>
          <a:custGeom>
            <a:avLst/>
            <a:gdLst/>
            <a:ahLst/>
            <a:cxnLst/>
            <a:rect l="l" t="t" r="r" b="b"/>
            <a:pathLst>
              <a:path w="153035" h="16510">
                <a:moveTo>
                  <a:pt x="0" y="16000"/>
                </a:moveTo>
                <a:lnTo>
                  <a:pt x="152450" y="16000"/>
                </a:lnTo>
                <a:lnTo>
                  <a:pt x="152450" y="0"/>
                </a:lnTo>
                <a:lnTo>
                  <a:pt x="0" y="0"/>
                </a:lnTo>
                <a:lnTo>
                  <a:pt x="0" y="16000"/>
                </a:lnTo>
                <a:close/>
              </a:path>
            </a:pathLst>
          </a:custGeom>
          <a:solidFill>
            <a:srgbClr val="163793"/>
          </a:solidFill>
        </p:spPr>
        <p:txBody>
          <a:bodyPr wrap="square" lIns="0" tIns="0" rIns="0" bIns="0" rtlCol="0"/>
          <a:lstStyle/>
          <a:p>
            <a:endParaRPr/>
          </a:p>
        </p:txBody>
      </p:sp>
      <p:sp>
        <p:nvSpPr>
          <p:cNvPr id="167" name="object 167"/>
          <p:cNvSpPr/>
          <p:nvPr/>
        </p:nvSpPr>
        <p:spPr>
          <a:xfrm>
            <a:off x="4889563" y="3997262"/>
            <a:ext cx="162560" cy="26034"/>
          </a:xfrm>
          <a:custGeom>
            <a:avLst/>
            <a:gdLst/>
            <a:ahLst/>
            <a:cxnLst/>
            <a:rect l="l" t="t" r="r" b="b"/>
            <a:pathLst>
              <a:path w="162560" h="26035">
                <a:moveTo>
                  <a:pt x="0" y="25525"/>
                </a:moveTo>
                <a:lnTo>
                  <a:pt x="161975" y="25525"/>
                </a:lnTo>
                <a:lnTo>
                  <a:pt x="161975" y="0"/>
                </a:lnTo>
                <a:lnTo>
                  <a:pt x="0" y="0"/>
                </a:lnTo>
                <a:lnTo>
                  <a:pt x="0" y="25525"/>
                </a:lnTo>
                <a:close/>
              </a:path>
            </a:pathLst>
          </a:custGeom>
          <a:solidFill>
            <a:srgbClr val="163793"/>
          </a:solidFill>
        </p:spPr>
        <p:txBody>
          <a:bodyPr wrap="square" lIns="0" tIns="0" rIns="0" bIns="0" rtlCol="0"/>
          <a:lstStyle/>
          <a:p>
            <a:endParaRPr/>
          </a:p>
        </p:txBody>
      </p:sp>
      <p:sp>
        <p:nvSpPr>
          <p:cNvPr id="168" name="object 168"/>
          <p:cNvSpPr/>
          <p:nvPr/>
        </p:nvSpPr>
        <p:spPr>
          <a:xfrm>
            <a:off x="5024501" y="3994022"/>
            <a:ext cx="149225" cy="47625"/>
          </a:xfrm>
          <a:custGeom>
            <a:avLst/>
            <a:gdLst/>
            <a:ahLst/>
            <a:cxnLst/>
            <a:rect l="l" t="t" r="r" b="b"/>
            <a:pathLst>
              <a:path w="149225" h="47625">
                <a:moveTo>
                  <a:pt x="125349" y="0"/>
                </a:moveTo>
                <a:lnTo>
                  <a:pt x="14664" y="1812"/>
                </a:lnTo>
                <a:lnTo>
                  <a:pt x="4108" y="10452"/>
                </a:lnTo>
                <a:lnTo>
                  <a:pt x="0" y="23875"/>
                </a:lnTo>
                <a:lnTo>
                  <a:pt x="1781" y="32891"/>
                </a:lnTo>
                <a:lnTo>
                  <a:pt x="10391" y="43495"/>
                </a:lnTo>
                <a:lnTo>
                  <a:pt x="23749" y="47625"/>
                </a:lnTo>
                <a:lnTo>
                  <a:pt x="134364" y="45843"/>
                </a:lnTo>
                <a:lnTo>
                  <a:pt x="144968" y="37233"/>
                </a:lnTo>
                <a:lnTo>
                  <a:pt x="149098" y="23875"/>
                </a:lnTo>
                <a:lnTo>
                  <a:pt x="147287" y="14719"/>
                </a:lnTo>
                <a:lnTo>
                  <a:pt x="138676" y="4115"/>
                </a:lnTo>
                <a:lnTo>
                  <a:pt x="125349" y="0"/>
                </a:lnTo>
                <a:close/>
              </a:path>
            </a:pathLst>
          </a:custGeom>
          <a:solidFill>
            <a:srgbClr val="163793"/>
          </a:solidFill>
        </p:spPr>
        <p:txBody>
          <a:bodyPr wrap="square" lIns="0" tIns="0" rIns="0" bIns="0" rtlCol="0"/>
          <a:lstStyle/>
          <a:p>
            <a:endParaRPr/>
          </a:p>
        </p:txBody>
      </p:sp>
      <p:sp>
        <p:nvSpPr>
          <p:cNvPr id="169" name="object 169"/>
          <p:cNvSpPr/>
          <p:nvPr/>
        </p:nvSpPr>
        <p:spPr>
          <a:xfrm>
            <a:off x="5027548" y="3998976"/>
            <a:ext cx="143001" cy="36449"/>
          </a:xfrm>
          <a:prstGeom prst="rect">
            <a:avLst/>
          </a:prstGeom>
          <a:blipFill>
            <a:blip r:embed="rId54" cstate="print"/>
            <a:stretch>
              <a:fillRect/>
            </a:stretch>
          </a:blipFill>
        </p:spPr>
        <p:txBody>
          <a:bodyPr wrap="square" lIns="0" tIns="0" rIns="0" bIns="0" rtlCol="0"/>
          <a:lstStyle/>
          <a:p>
            <a:endParaRPr/>
          </a:p>
        </p:txBody>
      </p:sp>
      <p:sp>
        <p:nvSpPr>
          <p:cNvPr id="170" name="object 170"/>
          <p:cNvSpPr/>
          <p:nvPr/>
        </p:nvSpPr>
        <p:spPr>
          <a:xfrm>
            <a:off x="5166970" y="3906011"/>
            <a:ext cx="65792" cy="51343"/>
          </a:xfrm>
          <a:prstGeom prst="rect">
            <a:avLst/>
          </a:prstGeom>
          <a:blipFill>
            <a:blip r:embed="rId51" cstate="print"/>
            <a:stretch>
              <a:fillRect/>
            </a:stretch>
          </a:blipFill>
        </p:spPr>
        <p:txBody>
          <a:bodyPr wrap="square" lIns="0" tIns="0" rIns="0" bIns="0" rtlCol="0"/>
          <a:lstStyle/>
          <a:p>
            <a:endParaRPr/>
          </a:p>
        </p:txBody>
      </p:sp>
      <p:sp>
        <p:nvSpPr>
          <p:cNvPr id="171" name="object 171"/>
          <p:cNvSpPr/>
          <p:nvPr/>
        </p:nvSpPr>
        <p:spPr>
          <a:xfrm>
            <a:off x="5025897" y="3897376"/>
            <a:ext cx="149225" cy="44450"/>
          </a:xfrm>
          <a:custGeom>
            <a:avLst/>
            <a:gdLst/>
            <a:ahLst/>
            <a:cxnLst/>
            <a:rect l="l" t="t" r="r" b="b"/>
            <a:pathLst>
              <a:path w="149225" h="44450">
                <a:moveTo>
                  <a:pt x="126873" y="0"/>
                </a:moveTo>
                <a:lnTo>
                  <a:pt x="15500" y="1041"/>
                </a:lnTo>
                <a:lnTo>
                  <a:pt x="4394" y="8968"/>
                </a:lnTo>
                <a:lnTo>
                  <a:pt x="0" y="22225"/>
                </a:lnTo>
                <a:lnTo>
                  <a:pt x="1052" y="28996"/>
                </a:lnTo>
                <a:lnTo>
                  <a:pt x="9022" y="40092"/>
                </a:lnTo>
                <a:lnTo>
                  <a:pt x="22225" y="44450"/>
                </a:lnTo>
                <a:lnTo>
                  <a:pt x="133644" y="43408"/>
                </a:lnTo>
                <a:lnTo>
                  <a:pt x="144740" y="35481"/>
                </a:lnTo>
                <a:lnTo>
                  <a:pt x="149098" y="22225"/>
                </a:lnTo>
                <a:lnTo>
                  <a:pt x="148056" y="15453"/>
                </a:lnTo>
                <a:lnTo>
                  <a:pt x="140129" y="4357"/>
                </a:lnTo>
                <a:lnTo>
                  <a:pt x="126873" y="0"/>
                </a:lnTo>
                <a:close/>
              </a:path>
            </a:pathLst>
          </a:custGeom>
          <a:solidFill>
            <a:srgbClr val="163793"/>
          </a:solidFill>
        </p:spPr>
        <p:txBody>
          <a:bodyPr wrap="square" lIns="0" tIns="0" rIns="0" bIns="0" rtlCol="0"/>
          <a:lstStyle/>
          <a:p>
            <a:endParaRPr/>
          </a:p>
        </p:txBody>
      </p:sp>
      <p:sp>
        <p:nvSpPr>
          <p:cNvPr id="172" name="object 172"/>
          <p:cNvSpPr/>
          <p:nvPr/>
        </p:nvSpPr>
        <p:spPr>
          <a:xfrm>
            <a:off x="5029200" y="3902202"/>
            <a:ext cx="143001" cy="34798"/>
          </a:xfrm>
          <a:prstGeom prst="rect">
            <a:avLst/>
          </a:prstGeom>
          <a:blipFill>
            <a:blip r:embed="rId53" cstate="print"/>
            <a:stretch>
              <a:fillRect/>
            </a:stretch>
          </a:blipFill>
        </p:spPr>
        <p:txBody>
          <a:bodyPr wrap="square" lIns="0" tIns="0" rIns="0" bIns="0" rtlCol="0"/>
          <a:lstStyle/>
          <a:p>
            <a:endParaRPr/>
          </a:p>
        </p:txBody>
      </p:sp>
      <p:sp>
        <p:nvSpPr>
          <p:cNvPr id="173" name="object 173"/>
          <p:cNvSpPr/>
          <p:nvPr/>
        </p:nvSpPr>
        <p:spPr>
          <a:xfrm>
            <a:off x="5156200" y="3610000"/>
            <a:ext cx="17424" cy="731875"/>
          </a:xfrm>
          <a:prstGeom prst="rect">
            <a:avLst/>
          </a:prstGeom>
          <a:blipFill>
            <a:blip r:embed="rId55" cstate="print"/>
            <a:stretch>
              <a:fillRect/>
            </a:stretch>
          </a:blipFill>
        </p:spPr>
        <p:txBody>
          <a:bodyPr wrap="square" lIns="0" tIns="0" rIns="0" bIns="0" rtlCol="0"/>
          <a:lstStyle/>
          <a:p>
            <a:endParaRPr/>
          </a:p>
        </p:txBody>
      </p:sp>
      <p:sp>
        <p:nvSpPr>
          <p:cNvPr id="174" name="object 174"/>
          <p:cNvSpPr/>
          <p:nvPr/>
        </p:nvSpPr>
        <p:spPr>
          <a:xfrm>
            <a:off x="5151437" y="3605238"/>
            <a:ext cx="27305" cy="741680"/>
          </a:xfrm>
          <a:custGeom>
            <a:avLst/>
            <a:gdLst/>
            <a:ahLst/>
            <a:cxnLst/>
            <a:rect l="l" t="t" r="r" b="b"/>
            <a:pathLst>
              <a:path w="27304" h="741679">
                <a:moveTo>
                  <a:pt x="0" y="741400"/>
                </a:moveTo>
                <a:lnTo>
                  <a:pt x="26949" y="741400"/>
                </a:lnTo>
                <a:lnTo>
                  <a:pt x="26949" y="0"/>
                </a:lnTo>
                <a:lnTo>
                  <a:pt x="0" y="0"/>
                </a:lnTo>
                <a:lnTo>
                  <a:pt x="0" y="741400"/>
                </a:lnTo>
                <a:close/>
              </a:path>
            </a:pathLst>
          </a:custGeom>
          <a:solidFill>
            <a:srgbClr val="163793"/>
          </a:solidFill>
        </p:spPr>
        <p:txBody>
          <a:bodyPr wrap="square" lIns="0" tIns="0" rIns="0" bIns="0" rtlCol="0"/>
          <a:lstStyle/>
          <a:p>
            <a:endParaRPr/>
          </a:p>
        </p:txBody>
      </p:sp>
      <p:sp>
        <p:nvSpPr>
          <p:cNvPr id="175" name="object 175"/>
          <p:cNvSpPr/>
          <p:nvPr/>
        </p:nvSpPr>
        <p:spPr>
          <a:xfrm>
            <a:off x="5173181" y="3794886"/>
            <a:ext cx="59343" cy="58780"/>
          </a:xfrm>
          <a:prstGeom prst="rect">
            <a:avLst/>
          </a:prstGeom>
          <a:blipFill>
            <a:blip r:embed="rId56" cstate="print"/>
            <a:stretch>
              <a:fillRect/>
            </a:stretch>
          </a:blipFill>
        </p:spPr>
        <p:txBody>
          <a:bodyPr wrap="square" lIns="0" tIns="0" rIns="0" bIns="0" rtlCol="0"/>
          <a:lstStyle/>
          <a:p>
            <a:endParaRPr/>
          </a:p>
        </p:txBody>
      </p:sp>
      <p:sp>
        <p:nvSpPr>
          <p:cNvPr id="176" name="object 176"/>
          <p:cNvSpPr/>
          <p:nvPr/>
        </p:nvSpPr>
        <p:spPr>
          <a:xfrm>
            <a:off x="5173090" y="3690239"/>
            <a:ext cx="62339" cy="68197"/>
          </a:xfrm>
          <a:prstGeom prst="rect">
            <a:avLst/>
          </a:prstGeom>
          <a:blipFill>
            <a:blip r:embed="rId57" cstate="print"/>
            <a:stretch>
              <a:fillRect/>
            </a:stretch>
          </a:blipFill>
        </p:spPr>
        <p:txBody>
          <a:bodyPr wrap="square" lIns="0" tIns="0" rIns="0" bIns="0" rtlCol="0"/>
          <a:lstStyle/>
          <a:p>
            <a:endParaRPr/>
          </a:p>
        </p:txBody>
      </p:sp>
      <p:sp>
        <p:nvSpPr>
          <p:cNvPr id="177" name="object 177"/>
          <p:cNvSpPr/>
          <p:nvPr/>
        </p:nvSpPr>
        <p:spPr>
          <a:xfrm>
            <a:off x="5224398" y="4308602"/>
            <a:ext cx="13335" cy="30480"/>
          </a:xfrm>
          <a:custGeom>
            <a:avLst/>
            <a:gdLst/>
            <a:ahLst/>
            <a:cxnLst/>
            <a:rect l="l" t="t" r="r" b="b"/>
            <a:pathLst>
              <a:path w="13335" h="30479">
                <a:moveTo>
                  <a:pt x="9905" y="0"/>
                </a:moveTo>
                <a:lnTo>
                  <a:pt x="2793" y="0"/>
                </a:lnTo>
                <a:lnTo>
                  <a:pt x="0" y="6731"/>
                </a:lnTo>
                <a:lnTo>
                  <a:pt x="0" y="23368"/>
                </a:lnTo>
                <a:lnTo>
                  <a:pt x="2793" y="30099"/>
                </a:lnTo>
                <a:lnTo>
                  <a:pt x="9905" y="30099"/>
                </a:lnTo>
                <a:lnTo>
                  <a:pt x="12826" y="23368"/>
                </a:lnTo>
                <a:lnTo>
                  <a:pt x="12826" y="6731"/>
                </a:lnTo>
                <a:lnTo>
                  <a:pt x="9905" y="0"/>
                </a:lnTo>
                <a:close/>
              </a:path>
            </a:pathLst>
          </a:custGeom>
          <a:solidFill>
            <a:srgbClr val="333333"/>
          </a:solidFill>
        </p:spPr>
        <p:txBody>
          <a:bodyPr wrap="square" lIns="0" tIns="0" rIns="0" bIns="0" rtlCol="0"/>
          <a:lstStyle/>
          <a:p>
            <a:endParaRPr/>
          </a:p>
        </p:txBody>
      </p:sp>
      <p:sp>
        <p:nvSpPr>
          <p:cNvPr id="178" name="object 178"/>
          <p:cNvSpPr/>
          <p:nvPr/>
        </p:nvSpPr>
        <p:spPr>
          <a:xfrm>
            <a:off x="5169789" y="4309236"/>
            <a:ext cx="62865" cy="64135"/>
          </a:xfrm>
          <a:custGeom>
            <a:avLst/>
            <a:gdLst/>
            <a:ahLst/>
            <a:cxnLst/>
            <a:rect l="l" t="t" r="r" b="b"/>
            <a:pathLst>
              <a:path w="62864" h="64135">
                <a:moveTo>
                  <a:pt x="61468" y="0"/>
                </a:moveTo>
                <a:lnTo>
                  <a:pt x="0" y="28193"/>
                </a:lnTo>
                <a:lnTo>
                  <a:pt x="381" y="64007"/>
                </a:lnTo>
                <a:lnTo>
                  <a:pt x="62737" y="29337"/>
                </a:lnTo>
                <a:lnTo>
                  <a:pt x="61468" y="0"/>
                </a:lnTo>
                <a:close/>
              </a:path>
            </a:pathLst>
          </a:custGeom>
          <a:solidFill>
            <a:srgbClr val="333333"/>
          </a:solidFill>
        </p:spPr>
        <p:txBody>
          <a:bodyPr wrap="square" lIns="0" tIns="0" rIns="0" bIns="0" rtlCol="0"/>
          <a:lstStyle/>
          <a:p>
            <a:endParaRPr/>
          </a:p>
        </p:txBody>
      </p:sp>
      <p:sp>
        <p:nvSpPr>
          <p:cNvPr id="179" name="object 179"/>
          <p:cNvSpPr/>
          <p:nvPr/>
        </p:nvSpPr>
        <p:spPr>
          <a:xfrm>
            <a:off x="4872101" y="4329048"/>
            <a:ext cx="307975" cy="47625"/>
          </a:xfrm>
          <a:custGeom>
            <a:avLst/>
            <a:gdLst/>
            <a:ahLst/>
            <a:cxnLst/>
            <a:rect l="l" t="t" r="r" b="b"/>
            <a:pathLst>
              <a:path w="307975" h="47625">
                <a:moveTo>
                  <a:pt x="284099" y="0"/>
                </a:moveTo>
                <a:lnTo>
                  <a:pt x="14664" y="1812"/>
                </a:lnTo>
                <a:lnTo>
                  <a:pt x="4108" y="10452"/>
                </a:lnTo>
                <a:lnTo>
                  <a:pt x="0" y="23875"/>
                </a:lnTo>
                <a:lnTo>
                  <a:pt x="1781" y="32891"/>
                </a:lnTo>
                <a:lnTo>
                  <a:pt x="10391" y="43495"/>
                </a:lnTo>
                <a:lnTo>
                  <a:pt x="23749" y="47625"/>
                </a:lnTo>
                <a:lnTo>
                  <a:pt x="293324" y="45893"/>
                </a:lnTo>
                <a:lnTo>
                  <a:pt x="303879" y="37213"/>
                </a:lnTo>
                <a:lnTo>
                  <a:pt x="307975" y="23875"/>
                </a:lnTo>
                <a:lnTo>
                  <a:pt x="306134" y="14650"/>
                </a:lnTo>
                <a:lnTo>
                  <a:pt x="297491" y="4095"/>
                </a:lnTo>
                <a:lnTo>
                  <a:pt x="284099" y="0"/>
                </a:lnTo>
                <a:close/>
              </a:path>
            </a:pathLst>
          </a:custGeom>
          <a:solidFill>
            <a:srgbClr val="DDDDDD"/>
          </a:solidFill>
        </p:spPr>
        <p:txBody>
          <a:bodyPr wrap="square" lIns="0" tIns="0" rIns="0" bIns="0" rtlCol="0"/>
          <a:lstStyle/>
          <a:p>
            <a:endParaRPr/>
          </a:p>
        </p:txBody>
      </p:sp>
      <p:sp>
        <p:nvSpPr>
          <p:cNvPr id="180" name="object 180"/>
          <p:cNvSpPr/>
          <p:nvPr/>
        </p:nvSpPr>
        <p:spPr>
          <a:xfrm>
            <a:off x="4872101" y="4329048"/>
            <a:ext cx="307975" cy="47625"/>
          </a:xfrm>
          <a:custGeom>
            <a:avLst/>
            <a:gdLst/>
            <a:ahLst/>
            <a:cxnLst/>
            <a:rect l="l" t="t" r="r" b="b"/>
            <a:pathLst>
              <a:path w="307975" h="47625">
                <a:moveTo>
                  <a:pt x="0" y="23875"/>
                </a:moveTo>
                <a:lnTo>
                  <a:pt x="4108" y="10452"/>
                </a:lnTo>
                <a:lnTo>
                  <a:pt x="14664" y="1812"/>
                </a:lnTo>
                <a:lnTo>
                  <a:pt x="284099" y="0"/>
                </a:lnTo>
                <a:lnTo>
                  <a:pt x="297491" y="4095"/>
                </a:lnTo>
                <a:lnTo>
                  <a:pt x="306134" y="14650"/>
                </a:lnTo>
                <a:lnTo>
                  <a:pt x="307975" y="23875"/>
                </a:lnTo>
                <a:lnTo>
                  <a:pt x="303879" y="37213"/>
                </a:lnTo>
                <a:lnTo>
                  <a:pt x="293324" y="45893"/>
                </a:lnTo>
                <a:lnTo>
                  <a:pt x="23749" y="47625"/>
                </a:lnTo>
                <a:lnTo>
                  <a:pt x="10391" y="43495"/>
                </a:lnTo>
                <a:lnTo>
                  <a:pt x="1781" y="32891"/>
                </a:lnTo>
                <a:lnTo>
                  <a:pt x="0" y="23875"/>
                </a:lnTo>
                <a:close/>
              </a:path>
            </a:pathLst>
          </a:custGeom>
          <a:ln w="9525">
            <a:solidFill>
              <a:srgbClr val="163793"/>
            </a:solidFill>
          </a:ln>
        </p:spPr>
        <p:txBody>
          <a:bodyPr wrap="square" lIns="0" tIns="0" rIns="0" bIns="0" rtlCol="0"/>
          <a:lstStyle/>
          <a:p>
            <a:endParaRPr/>
          </a:p>
        </p:txBody>
      </p:sp>
      <p:sp>
        <p:nvSpPr>
          <p:cNvPr id="181" name="object 181"/>
          <p:cNvSpPr/>
          <p:nvPr/>
        </p:nvSpPr>
        <p:spPr>
          <a:xfrm>
            <a:off x="4889500" y="4340225"/>
            <a:ext cx="273050" cy="26924"/>
          </a:xfrm>
          <a:prstGeom prst="rect">
            <a:avLst/>
          </a:prstGeom>
          <a:blipFill>
            <a:blip r:embed="rId45" cstate="print"/>
            <a:stretch>
              <a:fillRect/>
            </a:stretch>
          </a:blipFill>
        </p:spPr>
        <p:txBody>
          <a:bodyPr wrap="square" lIns="0" tIns="0" rIns="0" bIns="0" rtlCol="0"/>
          <a:lstStyle/>
          <a:p>
            <a:endParaRPr/>
          </a:p>
        </p:txBody>
      </p:sp>
      <p:sp>
        <p:nvSpPr>
          <p:cNvPr id="182" name="object 182"/>
          <p:cNvSpPr/>
          <p:nvPr/>
        </p:nvSpPr>
        <p:spPr>
          <a:xfrm>
            <a:off x="4889500" y="4340225"/>
            <a:ext cx="273050" cy="27305"/>
          </a:xfrm>
          <a:custGeom>
            <a:avLst/>
            <a:gdLst/>
            <a:ahLst/>
            <a:cxnLst/>
            <a:rect l="l" t="t" r="r" b="b"/>
            <a:pathLst>
              <a:path w="273050" h="27304">
                <a:moveTo>
                  <a:pt x="0" y="13462"/>
                </a:moveTo>
                <a:lnTo>
                  <a:pt x="0" y="6095"/>
                </a:lnTo>
                <a:lnTo>
                  <a:pt x="5969" y="0"/>
                </a:lnTo>
                <a:lnTo>
                  <a:pt x="13462" y="0"/>
                </a:lnTo>
                <a:lnTo>
                  <a:pt x="259714" y="0"/>
                </a:lnTo>
                <a:lnTo>
                  <a:pt x="267080" y="0"/>
                </a:lnTo>
                <a:lnTo>
                  <a:pt x="273050" y="6095"/>
                </a:lnTo>
                <a:lnTo>
                  <a:pt x="273050" y="13462"/>
                </a:lnTo>
                <a:lnTo>
                  <a:pt x="273050" y="20955"/>
                </a:lnTo>
                <a:lnTo>
                  <a:pt x="267080" y="26924"/>
                </a:lnTo>
                <a:lnTo>
                  <a:pt x="259714" y="26924"/>
                </a:lnTo>
                <a:lnTo>
                  <a:pt x="13462" y="26924"/>
                </a:lnTo>
                <a:lnTo>
                  <a:pt x="5969" y="26924"/>
                </a:lnTo>
                <a:lnTo>
                  <a:pt x="0" y="20955"/>
                </a:lnTo>
                <a:lnTo>
                  <a:pt x="0" y="13462"/>
                </a:lnTo>
                <a:close/>
              </a:path>
            </a:pathLst>
          </a:custGeom>
          <a:ln w="9525">
            <a:solidFill>
              <a:srgbClr val="163793"/>
            </a:solidFill>
          </a:ln>
        </p:spPr>
        <p:txBody>
          <a:bodyPr wrap="square" lIns="0" tIns="0" rIns="0" bIns="0" rtlCol="0"/>
          <a:lstStyle/>
          <a:p>
            <a:endParaRPr/>
          </a:p>
        </p:txBody>
      </p:sp>
      <p:sp>
        <p:nvSpPr>
          <p:cNvPr id="183" name="object 183"/>
          <p:cNvSpPr/>
          <p:nvPr/>
        </p:nvSpPr>
        <p:spPr>
          <a:xfrm>
            <a:off x="4914772" y="4236265"/>
            <a:ext cx="39370" cy="45085"/>
          </a:xfrm>
          <a:custGeom>
            <a:avLst/>
            <a:gdLst/>
            <a:ahLst/>
            <a:cxnLst/>
            <a:rect l="l" t="t" r="r" b="b"/>
            <a:pathLst>
              <a:path w="39370" h="45085">
                <a:moveTo>
                  <a:pt x="14814" y="0"/>
                </a:moveTo>
                <a:lnTo>
                  <a:pt x="4195" y="8167"/>
                </a:lnTo>
                <a:lnTo>
                  <a:pt x="0" y="22044"/>
                </a:lnTo>
                <a:lnTo>
                  <a:pt x="1243" y="29866"/>
                </a:lnTo>
                <a:lnTo>
                  <a:pt x="9106" y="40823"/>
                </a:lnTo>
                <a:lnTo>
                  <a:pt x="22593" y="45060"/>
                </a:lnTo>
                <a:lnTo>
                  <a:pt x="32002" y="40764"/>
                </a:lnTo>
                <a:lnTo>
                  <a:pt x="38046" y="29831"/>
                </a:lnTo>
                <a:lnTo>
                  <a:pt x="39022" y="11881"/>
                </a:lnTo>
                <a:lnTo>
                  <a:pt x="30156" y="2864"/>
                </a:lnTo>
                <a:lnTo>
                  <a:pt x="14814" y="0"/>
                </a:lnTo>
                <a:close/>
              </a:path>
            </a:pathLst>
          </a:custGeom>
          <a:solidFill>
            <a:srgbClr val="33CC33"/>
          </a:solidFill>
        </p:spPr>
        <p:txBody>
          <a:bodyPr wrap="square" lIns="0" tIns="0" rIns="0" bIns="0" rtlCol="0"/>
          <a:lstStyle/>
          <a:p>
            <a:endParaRPr/>
          </a:p>
        </p:txBody>
      </p:sp>
      <p:sp>
        <p:nvSpPr>
          <p:cNvPr id="184" name="object 184"/>
          <p:cNvSpPr/>
          <p:nvPr/>
        </p:nvSpPr>
        <p:spPr>
          <a:xfrm>
            <a:off x="4961001" y="4236242"/>
            <a:ext cx="39370" cy="45085"/>
          </a:xfrm>
          <a:custGeom>
            <a:avLst/>
            <a:gdLst/>
            <a:ahLst/>
            <a:cxnLst/>
            <a:rect l="l" t="t" r="r" b="b"/>
            <a:pathLst>
              <a:path w="39370" h="45085">
                <a:moveTo>
                  <a:pt x="14768" y="0"/>
                </a:moveTo>
                <a:lnTo>
                  <a:pt x="4170" y="8158"/>
                </a:lnTo>
                <a:lnTo>
                  <a:pt x="0" y="22067"/>
                </a:lnTo>
                <a:lnTo>
                  <a:pt x="1195" y="29789"/>
                </a:lnTo>
                <a:lnTo>
                  <a:pt x="8972" y="40817"/>
                </a:lnTo>
                <a:lnTo>
                  <a:pt x="22424" y="45087"/>
                </a:lnTo>
                <a:lnTo>
                  <a:pt x="31855" y="40810"/>
                </a:lnTo>
                <a:lnTo>
                  <a:pt x="37922" y="29889"/>
                </a:lnTo>
                <a:lnTo>
                  <a:pt x="38920" y="11951"/>
                </a:lnTo>
                <a:lnTo>
                  <a:pt x="30077" y="2895"/>
                </a:lnTo>
                <a:lnTo>
                  <a:pt x="14768" y="0"/>
                </a:lnTo>
                <a:close/>
              </a:path>
            </a:pathLst>
          </a:custGeom>
          <a:solidFill>
            <a:srgbClr val="FF0000"/>
          </a:solidFill>
        </p:spPr>
        <p:txBody>
          <a:bodyPr wrap="square" lIns="0" tIns="0" rIns="0" bIns="0" rtlCol="0"/>
          <a:lstStyle/>
          <a:p>
            <a:endParaRPr/>
          </a:p>
        </p:txBody>
      </p:sp>
      <p:sp>
        <p:nvSpPr>
          <p:cNvPr id="185" name="object 185"/>
          <p:cNvSpPr/>
          <p:nvPr/>
        </p:nvSpPr>
        <p:spPr>
          <a:xfrm>
            <a:off x="5005323" y="4234972"/>
            <a:ext cx="39370" cy="45085"/>
          </a:xfrm>
          <a:custGeom>
            <a:avLst/>
            <a:gdLst/>
            <a:ahLst/>
            <a:cxnLst/>
            <a:rect l="l" t="t" r="r" b="b"/>
            <a:pathLst>
              <a:path w="39370" h="45085">
                <a:moveTo>
                  <a:pt x="14768" y="0"/>
                </a:moveTo>
                <a:lnTo>
                  <a:pt x="4170" y="8158"/>
                </a:lnTo>
                <a:lnTo>
                  <a:pt x="0" y="22067"/>
                </a:lnTo>
                <a:lnTo>
                  <a:pt x="1195" y="29789"/>
                </a:lnTo>
                <a:lnTo>
                  <a:pt x="8972" y="40817"/>
                </a:lnTo>
                <a:lnTo>
                  <a:pt x="22424" y="45087"/>
                </a:lnTo>
                <a:lnTo>
                  <a:pt x="31855" y="40810"/>
                </a:lnTo>
                <a:lnTo>
                  <a:pt x="37922" y="29889"/>
                </a:lnTo>
                <a:lnTo>
                  <a:pt x="38920" y="11951"/>
                </a:lnTo>
                <a:lnTo>
                  <a:pt x="30077" y="2895"/>
                </a:lnTo>
                <a:lnTo>
                  <a:pt x="14768" y="0"/>
                </a:lnTo>
                <a:close/>
              </a:path>
            </a:pathLst>
          </a:custGeom>
          <a:solidFill>
            <a:srgbClr val="33CC33"/>
          </a:solidFill>
        </p:spPr>
        <p:txBody>
          <a:bodyPr wrap="square" lIns="0" tIns="0" rIns="0" bIns="0" rtlCol="0"/>
          <a:lstStyle/>
          <a:p>
            <a:endParaRPr/>
          </a:p>
        </p:txBody>
      </p:sp>
      <p:sp>
        <p:nvSpPr>
          <p:cNvPr id="186" name="object 186"/>
          <p:cNvSpPr/>
          <p:nvPr/>
        </p:nvSpPr>
        <p:spPr>
          <a:xfrm>
            <a:off x="5119721" y="4059288"/>
            <a:ext cx="0" cy="245110"/>
          </a:xfrm>
          <a:custGeom>
            <a:avLst/>
            <a:gdLst/>
            <a:ahLst/>
            <a:cxnLst/>
            <a:rect l="l" t="t" r="r" b="b"/>
            <a:pathLst>
              <a:path h="245110">
                <a:moveTo>
                  <a:pt x="0" y="0"/>
                </a:moveTo>
                <a:lnTo>
                  <a:pt x="0" y="244487"/>
                </a:lnTo>
              </a:path>
            </a:pathLst>
          </a:custGeom>
          <a:ln w="22292">
            <a:solidFill>
              <a:srgbClr val="292929"/>
            </a:solidFill>
          </a:ln>
        </p:spPr>
        <p:txBody>
          <a:bodyPr wrap="square" lIns="0" tIns="0" rIns="0" bIns="0" rtlCol="0"/>
          <a:lstStyle/>
          <a:p>
            <a:endParaRPr/>
          </a:p>
        </p:txBody>
      </p:sp>
      <p:sp>
        <p:nvSpPr>
          <p:cNvPr id="187" name="object 187"/>
          <p:cNvSpPr/>
          <p:nvPr/>
        </p:nvSpPr>
        <p:spPr>
          <a:xfrm>
            <a:off x="5108575" y="4059288"/>
            <a:ext cx="22860" cy="245110"/>
          </a:xfrm>
          <a:custGeom>
            <a:avLst/>
            <a:gdLst/>
            <a:ahLst/>
            <a:cxnLst/>
            <a:rect l="l" t="t" r="r" b="b"/>
            <a:pathLst>
              <a:path w="22860" h="245110">
                <a:moveTo>
                  <a:pt x="0" y="244487"/>
                </a:moveTo>
                <a:lnTo>
                  <a:pt x="22292" y="244487"/>
                </a:lnTo>
                <a:lnTo>
                  <a:pt x="22292" y="0"/>
                </a:lnTo>
                <a:lnTo>
                  <a:pt x="0" y="0"/>
                </a:lnTo>
                <a:lnTo>
                  <a:pt x="0" y="244487"/>
                </a:lnTo>
                <a:close/>
              </a:path>
            </a:pathLst>
          </a:custGeom>
          <a:ln w="9525">
            <a:solidFill>
              <a:srgbClr val="163793"/>
            </a:solidFill>
          </a:ln>
        </p:spPr>
        <p:txBody>
          <a:bodyPr wrap="square" lIns="0" tIns="0" rIns="0" bIns="0" rtlCol="0"/>
          <a:lstStyle/>
          <a:p>
            <a:endParaRPr/>
          </a:p>
        </p:txBody>
      </p:sp>
      <p:sp>
        <p:nvSpPr>
          <p:cNvPr id="188" name="object 188"/>
          <p:cNvSpPr/>
          <p:nvPr/>
        </p:nvSpPr>
        <p:spPr>
          <a:xfrm>
            <a:off x="3638550" y="3051175"/>
            <a:ext cx="789305" cy="503555"/>
          </a:xfrm>
          <a:custGeom>
            <a:avLst/>
            <a:gdLst/>
            <a:ahLst/>
            <a:cxnLst/>
            <a:rect l="l" t="t" r="r" b="b"/>
            <a:pathLst>
              <a:path w="789304" h="503554">
                <a:moveTo>
                  <a:pt x="789051" y="0"/>
                </a:moveTo>
                <a:lnTo>
                  <a:pt x="0" y="503300"/>
                </a:lnTo>
              </a:path>
            </a:pathLst>
          </a:custGeom>
          <a:ln w="12700">
            <a:solidFill>
              <a:srgbClr val="CC0000"/>
            </a:solidFill>
          </a:ln>
        </p:spPr>
        <p:txBody>
          <a:bodyPr wrap="square" lIns="0" tIns="0" rIns="0" bIns="0" rtlCol="0"/>
          <a:lstStyle/>
          <a:p>
            <a:endParaRPr/>
          </a:p>
        </p:txBody>
      </p:sp>
      <p:sp>
        <p:nvSpPr>
          <p:cNvPr id="189" name="object 189"/>
          <p:cNvSpPr/>
          <p:nvPr/>
        </p:nvSpPr>
        <p:spPr>
          <a:xfrm>
            <a:off x="606425" y="2566987"/>
            <a:ext cx="723900" cy="665162"/>
          </a:xfrm>
          <a:prstGeom prst="rect">
            <a:avLst/>
          </a:prstGeom>
          <a:blipFill>
            <a:blip r:embed="rId58" cstate="print"/>
            <a:stretch>
              <a:fillRect/>
            </a:stretch>
          </a:blipFill>
        </p:spPr>
        <p:txBody>
          <a:bodyPr wrap="square" lIns="0" tIns="0" rIns="0" bIns="0" rtlCol="0"/>
          <a:lstStyle/>
          <a:p>
            <a:endParaRPr/>
          </a:p>
        </p:txBody>
      </p:sp>
      <p:sp>
        <p:nvSpPr>
          <p:cNvPr id="190" name="object 190"/>
          <p:cNvSpPr/>
          <p:nvPr/>
        </p:nvSpPr>
        <p:spPr>
          <a:xfrm>
            <a:off x="914869" y="2630804"/>
            <a:ext cx="351993" cy="304546"/>
          </a:xfrm>
          <a:prstGeom prst="rect">
            <a:avLst/>
          </a:prstGeom>
          <a:blipFill>
            <a:blip r:embed="rId59" cstate="print"/>
            <a:stretch>
              <a:fillRect/>
            </a:stretch>
          </a:blipFill>
        </p:spPr>
        <p:txBody>
          <a:bodyPr wrap="square" lIns="0" tIns="0" rIns="0" bIns="0" rtlCol="0"/>
          <a:lstStyle/>
          <a:p>
            <a:endParaRPr/>
          </a:p>
        </p:txBody>
      </p:sp>
      <p:sp>
        <p:nvSpPr>
          <p:cNvPr id="191" name="object 191"/>
          <p:cNvSpPr/>
          <p:nvPr/>
        </p:nvSpPr>
        <p:spPr>
          <a:xfrm>
            <a:off x="1000125" y="3016186"/>
            <a:ext cx="723900" cy="665162"/>
          </a:xfrm>
          <a:prstGeom prst="rect">
            <a:avLst/>
          </a:prstGeom>
          <a:blipFill>
            <a:blip r:embed="rId58" cstate="print"/>
            <a:stretch>
              <a:fillRect/>
            </a:stretch>
          </a:blipFill>
        </p:spPr>
        <p:txBody>
          <a:bodyPr wrap="square" lIns="0" tIns="0" rIns="0" bIns="0" rtlCol="0"/>
          <a:lstStyle/>
          <a:p>
            <a:endParaRPr/>
          </a:p>
        </p:txBody>
      </p:sp>
      <p:sp>
        <p:nvSpPr>
          <p:cNvPr id="192" name="object 192"/>
          <p:cNvSpPr/>
          <p:nvPr/>
        </p:nvSpPr>
        <p:spPr>
          <a:xfrm>
            <a:off x="1308608" y="3080004"/>
            <a:ext cx="351916" cy="304673"/>
          </a:xfrm>
          <a:prstGeom prst="rect">
            <a:avLst/>
          </a:prstGeom>
          <a:blipFill>
            <a:blip r:embed="rId60" cstate="print"/>
            <a:stretch>
              <a:fillRect/>
            </a:stretch>
          </a:blipFill>
        </p:spPr>
        <p:txBody>
          <a:bodyPr wrap="square" lIns="0" tIns="0" rIns="0" bIns="0" rtlCol="0"/>
          <a:lstStyle/>
          <a:p>
            <a:endParaRPr/>
          </a:p>
        </p:txBody>
      </p:sp>
      <p:sp>
        <p:nvSpPr>
          <p:cNvPr id="193" name="object 193"/>
          <p:cNvSpPr/>
          <p:nvPr/>
        </p:nvSpPr>
        <p:spPr>
          <a:xfrm>
            <a:off x="1611375" y="3592512"/>
            <a:ext cx="723900" cy="665162"/>
          </a:xfrm>
          <a:prstGeom prst="rect">
            <a:avLst/>
          </a:prstGeom>
          <a:blipFill>
            <a:blip r:embed="rId58" cstate="print"/>
            <a:stretch>
              <a:fillRect/>
            </a:stretch>
          </a:blipFill>
        </p:spPr>
        <p:txBody>
          <a:bodyPr wrap="square" lIns="0" tIns="0" rIns="0" bIns="0" rtlCol="0"/>
          <a:lstStyle/>
          <a:p>
            <a:endParaRPr/>
          </a:p>
        </p:txBody>
      </p:sp>
      <p:sp>
        <p:nvSpPr>
          <p:cNvPr id="194" name="object 194"/>
          <p:cNvSpPr/>
          <p:nvPr/>
        </p:nvSpPr>
        <p:spPr>
          <a:xfrm>
            <a:off x="1919732" y="3656329"/>
            <a:ext cx="352044" cy="304545"/>
          </a:xfrm>
          <a:prstGeom prst="rect">
            <a:avLst/>
          </a:prstGeom>
          <a:blipFill>
            <a:blip r:embed="rId61" cstate="print"/>
            <a:stretch>
              <a:fillRect/>
            </a:stretch>
          </a:blipFill>
        </p:spPr>
        <p:txBody>
          <a:bodyPr wrap="square" lIns="0" tIns="0" rIns="0" bIns="0" rtlCol="0"/>
          <a:lstStyle/>
          <a:p>
            <a:endParaRPr/>
          </a:p>
        </p:txBody>
      </p:sp>
      <p:sp>
        <p:nvSpPr>
          <p:cNvPr id="195" name="object 195"/>
          <p:cNvSpPr/>
          <p:nvPr/>
        </p:nvSpPr>
        <p:spPr>
          <a:xfrm>
            <a:off x="2184400" y="3606863"/>
            <a:ext cx="723900" cy="665162"/>
          </a:xfrm>
          <a:prstGeom prst="rect">
            <a:avLst/>
          </a:prstGeom>
          <a:blipFill>
            <a:blip r:embed="rId58" cstate="print"/>
            <a:stretch>
              <a:fillRect/>
            </a:stretch>
          </a:blipFill>
        </p:spPr>
        <p:txBody>
          <a:bodyPr wrap="square" lIns="0" tIns="0" rIns="0" bIns="0" rtlCol="0"/>
          <a:lstStyle/>
          <a:p>
            <a:endParaRPr/>
          </a:p>
        </p:txBody>
      </p:sp>
      <p:sp>
        <p:nvSpPr>
          <p:cNvPr id="196" name="object 196"/>
          <p:cNvSpPr/>
          <p:nvPr/>
        </p:nvSpPr>
        <p:spPr>
          <a:xfrm>
            <a:off x="2492882" y="3670553"/>
            <a:ext cx="351917" cy="304672"/>
          </a:xfrm>
          <a:prstGeom prst="rect">
            <a:avLst/>
          </a:prstGeom>
          <a:blipFill>
            <a:blip r:embed="rId62" cstate="print"/>
            <a:stretch>
              <a:fillRect/>
            </a:stretch>
          </a:blipFill>
        </p:spPr>
        <p:txBody>
          <a:bodyPr wrap="square" lIns="0" tIns="0" rIns="0" bIns="0" rtlCol="0"/>
          <a:lstStyle/>
          <a:p>
            <a:endParaRPr/>
          </a:p>
        </p:txBody>
      </p:sp>
      <p:sp>
        <p:nvSpPr>
          <p:cNvPr id="198" name="object 198"/>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99" name="object 199"/>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02155">
              <a:lnSpc>
                <a:spcPts val="4205"/>
              </a:lnSpc>
            </a:pPr>
            <a:r>
              <a:rPr spc="-5" dirty="0"/>
              <a:t>无线接入网络</a:t>
            </a:r>
          </a:p>
        </p:txBody>
      </p:sp>
      <p:sp>
        <p:nvSpPr>
          <p:cNvPr id="3" name="object 3"/>
          <p:cNvSpPr txBox="1"/>
          <p:nvPr/>
        </p:nvSpPr>
        <p:spPr>
          <a:xfrm>
            <a:off x="330200" y="1196276"/>
            <a:ext cx="7616825" cy="713105"/>
          </a:xfrm>
          <a:prstGeom prst="rect">
            <a:avLst/>
          </a:prstGeom>
        </p:spPr>
        <p:txBody>
          <a:bodyPr vert="horz" wrap="square" lIns="0" tIns="0" rIns="0" bIns="0" rtlCol="0">
            <a:spAutoFit/>
          </a:bodyPr>
          <a:lstStyle/>
          <a:p>
            <a:pPr marL="12700">
              <a:lnSpc>
                <a:spcPct val="10000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通</a:t>
            </a:r>
            <a:r>
              <a:rPr sz="2400" spc="-5" dirty="0">
                <a:solidFill>
                  <a:srgbClr val="163793"/>
                </a:solidFill>
                <a:latin typeface="宋体"/>
                <a:cs typeface="宋体"/>
              </a:rPr>
              <a:t>过</a:t>
            </a:r>
            <a:r>
              <a:rPr sz="2400" dirty="0">
                <a:solidFill>
                  <a:srgbClr val="FF0000"/>
                </a:solidFill>
                <a:latin typeface="宋体"/>
                <a:cs typeface="宋体"/>
              </a:rPr>
              <a:t>共</a:t>
            </a:r>
            <a:r>
              <a:rPr sz="2400" spc="-5" dirty="0">
                <a:solidFill>
                  <a:srgbClr val="FF0000"/>
                </a:solidFill>
                <a:latin typeface="宋体"/>
                <a:cs typeface="宋体"/>
              </a:rPr>
              <a:t>享</a:t>
            </a:r>
            <a:r>
              <a:rPr sz="2400" dirty="0">
                <a:solidFill>
                  <a:srgbClr val="163793"/>
                </a:solidFill>
                <a:latin typeface="宋体"/>
                <a:cs typeface="宋体"/>
              </a:rPr>
              <a:t>的</a:t>
            </a:r>
            <a:r>
              <a:rPr sz="2400" b="1" dirty="0">
                <a:solidFill>
                  <a:srgbClr val="163793"/>
                </a:solidFill>
                <a:latin typeface="宋体"/>
                <a:cs typeface="宋体"/>
              </a:rPr>
              <a:t>无线接入网</a:t>
            </a:r>
            <a:r>
              <a:rPr sz="2400" b="1" spc="-10" dirty="0">
                <a:solidFill>
                  <a:srgbClr val="163793"/>
                </a:solidFill>
                <a:latin typeface="宋体"/>
                <a:cs typeface="宋体"/>
              </a:rPr>
              <a:t>络</a:t>
            </a:r>
            <a:r>
              <a:rPr sz="2400" dirty="0">
                <a:solidFill>
                  <a:srgbClr val="163793"/>
                </a:solidFill>
                <a:latin typeface="宋体"/>
                <a:cs typeface="宋体"/>
              </a:rPr>
              <a:t>连接端系统与路由器</a:t>
            </a:r>
            <a:endParaRPr sz="2400">
              <a:latin typeface="宋体"/>
              <a:cs typeface="宋体"/>
            </a:endParaRPr>
          </a:p>
          <a:p>
            <a:pPr marL="756285" indent="-286385">
              <a:lnSpc>
                <a:spcPct val="100000"/>
              </a:lnSpc>
              <a:spcBef>
                <a:spcPts val="484"/>
              </a:spcBef>
              <a:buClr>
                <a:srgbClr val="009999"/>
              </a:buClr>
              <a:buFont typeface="Wingdings"/>
              <a:buChar char=""/>
              <a:tabLst>
                <a:tab pos="756920" algn="l"/>
              </a:tabLst>
            </a:pPr>
            <a:r>
              <a:rPr sz="2000" spc="5" dirty="0">
                <a:solidFill>
                  <a:srgbClr val="163793"/>
                </a:solidFill>
                <a:latin typeface="宋体"/>
                <a:cs typeface="宋体"/>
              </a:rPr>
              <a:t>通</a:t>
            </a:r>
            <a:r>
              <a:rPr sz="2000" spc="-5" dirty="0">
                <a:solidFill>
                  <a:srgbClr val="163793"/>
                </a:solidFill>
                <a:latin typeface="宋体"/>
                <a:cs typeface="宋体"/>
              </a:rPr>
              <a:t>过</a:t>
            </a:r>
            <a:r>
              <a:rPr sz="2000" spc="5" dirty="0">
                <a:solidFill>
                  <a:srgbClr val="FF0000"/>
                </a:solidFill>
                <a:latin typeface="宋体"/>
                <a:cs typeface="宋体"/>
              </a:rPr>
              <a:t>基</a:t>
            </a:r>
            <a:r>
              <a:rPr sz="2000" dirty="0">
                <a:solidFill>
                  <a:srgbClr val="FF0000"/>
                </a:solidFill>
                <a:latin typeface="宋体"/>
                <a:cs typeface="宋体"/>
              </a:rPr>
              <a:t>站</a:t>
            </a:r>
            <a:r>
              <a:rPr sz="2000" spc="5" dirty="0">
                <a:solidFill>
                  <a:srgbClr val="163793"/>
                </a:solidFill>
                <a:latin typeface="宋体"/>
                <a:cs typeface="宋体"/>
              </a:rPr>
              <a:t>（</a:t>
            </a:r>
            <a:r>
              <a:rPr sz="2000" dirty="0">
                <a:solidFill>
                  <a:srgbClr val="163793"/>
                </a:solidFill>
                <a:latin typeface="Arial"/>
                <a:cs typeface="Arial"/>
              </a:rPr>
              <a:t>base</a:t>
            </a:r>
            <a:r>
              <a:rPr sz="2000" spc="-40" dirty="0">
                <a:solidFill>
                  <a:srgbClr val="163793"/>
                </a:solidFill>
                <a:latin typeface="Arial"/>
                <a:cs typeface="Arial"/>
              </a:rPr>
              <a:t> </a:t>
            </a:r>
            <a:r>
              <a:rPr sz="2000" dirty="0">
                <a:solidFill>
                  <a:srgbClr val="163793"/>
                </a:solidFill>
                <a:latin typeface="Arial"/>
                <a:cs typeface="Arial"/>
              </a:rPr>
              <a:t>sta</a:t>
            </a:r>
            <a:r>
              <a:rPr sz="2000" spc="-10" dirty="0">
                <a:solidFill>
                  <a:srgbClr val="163793"/>
                </a:solidFill>
                <a:latin typeface="Arial"/>
                <a:cs typeface="Arial"/>
              </a:rPr>
              <a:t>t</a:t>
            </a:r>
            <a:r>
              <a:rPr sz="2000" dirty="0">
                <a:solidFill>
                  <a:srgbClr val="163793"/>
                </a:solidFill>
                <a:latin typeface="Arial"/>
                <a:cs typeface="Arial"/>
              </a:rPr>
              <a:t>ion</a:t>
            </a:r>
            <a:r>
              <a:rPr sz="2000" spc="5" dirty="0">
                <a:solidFill>
                  <a:srgbClr val="163793"/>
                </a:solidFill>
                <a:latin typeface="宋体"/>
                <a:cs typeface="宋体"/>
              </a:rPr>
              <a:t>）或称为</a:t>
            </a:r>
            <a:r>
              <a:rPr sz="2000" spc="-5" dirty="0">
                <a:solidFill>
                  <a:srgbClr val="163793"/>
                </a:solidFill>
                <a:latin typeface="宋体"/>
                <a:cs typeface="宋体"/>
              </a:rPr>
              <a:t>“</a:t>
            </a:r>
            <a:r>
              <a:rPr sz="2000" spc="-10" dirty="0">
                <a:solidFill>
                  <a:srgbClr val="FF0000"/>
                </a:solidFill>
                <a:latin typeface="宋体"/>
                <a:cs typeface="宋体"/>
              </a:rPr>
              <a:t>接</a:t>
            </a:r>
            <a:r>
              <a:rPr sz="2000" spc="5" dirty="0">
                <a:solidFill>
                  <a:srgbClr val="FF0000"/>
                </a:solidFill>
                <a:latin typeface="宋体"/>
                <a:cs typeface="宋体"/>
              </a:rPr>
              <a:t>入</a:t>
            </a:r>
            <a:r>
              <a:rPr sz="2000" spc="-5" dirty="0">
                <a:solidFill>
                  <a:srgbClr val="FF0000"/>
                </a:solidFill>
                <a:latin typeface="宋体"/>
                <a:cs typeface="宋体"/>
              </a:rPr>
              <a:t>点</a:t>
            </a:r>
            <a:r>
              <a:rPr sz="2000" spc="-10" dirty="0">
                <a:solidFill>
                  <a:srgbClr val="163793"/>
                </a:solidFill>
                <a:latin typeface="宋体"/>
                <a:cs typeface="宋体"/>
              </a:rPr>
              <a:t>”</a:t>
            </a:r>
            <a:r>
              <a:rPr sz="2000" dirty="0">
                <a:solidFill>
                  <a:srgbClr val="163793"/>
                </a:solidFill>
                <a:latin typeface="宋体"/>
                <a:cs typeface="宋体"/>
              </a:rPr>
              <a:t>（</a:t>
            </a:r>
            <a:r>
              <a:rPr sz="2000" dirty="0">
                <a:solidFill>
                  <a:srgbClr val="163793"/>
                </a:solidFill>
                <a:latin typeface="Arial"/>
                <a:cs typeface="Arial"/>
              </a:rPr>
              <a:t>a</a:t>
            </a:r>
            <a:r>
              <a:rPr sz="2000" spc="-10" dirty="0">
                <a:solidFill>
                  <a:srgbClr val="163793"/>
                </a:solidFill>
                <a:latin typeface="Arial"/>
                <a:cs typeface="Arial"/>
              </a:rPr>
              <a:t>cc</a:t>
            </a:r>
            <a:r>
              <a:rPr sz="2000" dirty="0">
                <a:solidFill>
                  <a:srgbClr val="163793"/>
                </a:solidFill>
                <a:latin typeface="Arial"/>
                <a:cs typeface="Arial"/>
              </a:rPr>
              <a:t>e</a:t>
            </a:r>
            <a:r>
              <a:rPr sz="2000" spc="-10" dirty="0">
                <a:solidFill>
                  <a:srgbClr val="163793"/>
                </a:solidFill>
                <a:latin typeface="Arial"/>
                <a:cs typeface="Arial"/>
              </a:rPr>
              <a:t>s</a:t>
            </a:r>
            <a:r>
              <a:rPr sz="2000" dirty="0">
                <a:solidFill>
                  <a:srgbClr val="163793"/>
                </a:solidFill>
                <a:latin typeface="Arial"/>
                <a:cs typeface="Arial"/>
              </a:rPr>
              <a:t>s</a:t>
            </a:r>
            <a:r>
              <a:rPr sz="2000" spc="-35" dirty="0">
                <a:solidFill>
                  <a:srgbClr val="163793"/>
                </a:solidFill>
                <a:latin typeface="Arial"/>
                <a:cs typeface="Arial"/>
              </a:rPr>
              <a:t> </a:t>
            </a:r>
            <a:r>
              <a:rPr sz="2000" dirty="0">
                <a:solidFill>
                  <a:srgbClr val="163793"/>
                </a:solidFill>
                <a:latin typeface="Arial"/>
                <a:cs typeface="Arial"/>
              </a:rPr>
              <a:t>poin</a:t>
            </a:r>
            <a:r>
              <a:rPr sz="2000" spc="-10" dirty="0">
                <a:solidFill>
                  <a:srgbClr val="163793"/>
                </a:solidFill>
                <a:latin typeface="Arial"/>
                <a:cs typeface="Arial"/>
              </a:rPr>
              <a:t>t</a:t>
            </a:r>
            <a:r>
              <a:rPr sz="2000" spc="5" dirty="0">
                <a:solidFill>
                  <a:srgbClr val="163793"/>
                </a:solidFill>
                <a:latin typeface="宋体"/>
                <a:cs typeface="宋体"/>
              </a:rPr>
              <a:t>）</a:t>
            </a:r>
            <a:endParaRPr sz="2000">
              <a:latin typeface="宋体"/>
              <a:cs typeface="宋体"/>
            </a:endParaRPr>
          </a:p>
        </p:txBody>
      </p:sp>
      <p:sp>
        <p:nvSpPr>
          <p:cNvPr id="4" name="object 4"/>
          <p:cNvSpPr txBox="1"/>
          <p:nvPr/>
        </p:nvSpPr>
        <p:spPr>
          <a:xfrm>
            <a:off x="420116" y="2113470"/>
            <a:ext cx="3592195" cy="1278890"/>
          </a:xfrm>
          <a:prstGeom prst="rect">
            <a:avLst/>
          </a:prstGeom>
        </p:spPr>
        <p:txBody>
          <a:bodyPr vert="horz" wrap="square" lIns="0" tIns="0" rIns="0" bIns="0" rtlCol="0">
            <a:spAutoFit/>
          </a:bodyPr>
          <a:lstStyle/>
          <a:p>
            <a:pPr marL="12700">
              <a:lnSpc>
                <a:spcPct val="100000"/>
              </a:lnSpc>
            </a:pPr>
            <a:r>
              <a:rPr sz="2400" b="1" dirty="0">
                <a:solidFill>
                  <a:srgbClr val="CC0000"/>
                </a:solidFill>
                <a:latin typeface="宋体"/>
                <a:cs typeface="宋体"/>
              </a:rPr>
              <a:t>无线局域网（</a:t>
            </a:r>
            <a:r>
              <a:rPr sz="2400" b="1" dirty="0">
                <a:solidFill>
                  <a:srgbClr val="CC0000"/>
                </a:solidFill>
                <a:latin typeface="Arial"/>
                <a:cs typeface="Arial"/>
              </a:rPr>
              <a:t>LA</a:t>
            </a:r>
            <a:r>
              <a:rPr sz="2400" b="1" spc="-15" dirty="0">
                <a:solidFill>
                  <a:srgbClr val="CC0000"/>
                </a:solidFill>
                <a:latin typeface="Arial"/>
                <a:cs typeface="Arial"/>
              </a:rPr>
              <a:t>N</a:t>
            </a:r>
            <a:r>
              <a:rPr sz="2400" b="1" dirty="0">
                <a:solidFill>
                  <a:srgbClr val="CC0000"/>
                </a:solidFill>
                <a:latin typeface="Arial"/>
                <a:cs typeface="Arial"/>
              </a:rPr>
              <a:t>s</a:t>
            </a:r>
            <a:r>
              <a:rPr sz="2400" b="1" dirty="0">
                <a:solidFill>
                  <a:srgbClr val="CC0000"/>
                </a:solidFill>
                <a:latin typeface="宋体"/>
                <a:cs typeface="宋体"/>
              </a:rPr>
              <a:t>）</a:t>
            </a:r>
            <a:r>
              <a:rPr sz="2400" b="1" dirty="0">
                <a:solidFill>
                  <a:srgbClr val="CC0000"/>
                </a:solidFill>
                <a:latin typeface="Arial"/>
                <a:cs typeface="Arial"/>
              </a:rPr>
              <a:t>:</a:t>
            </a:r>
            <a:endParaRPr sz="2400">
              <a:latin typeface="Arial"/>
              <a:cs typeface="Arial"/>
            </a:endParaRPr>
          </a:p>
          <a:p>
            <a:pPr marL="469900">
              <a:lnSpc>
                <a:spcPct val="100000"/>
              </a:lnSpc>
              <a:spcBef>
                <a:spcPts val="430"/>
              </a:spcBef>
              <a:tabLst>
                <a:tab pos="756285" algn="l"/>
              </a:tabLst>
            </a:pPr>
            <a:r>
              <a:rPr sz="1800" dirty="0">
                <a:solidFill>
                  <a:srgbClr val="000099"/>
                </a:solidFill>
                <a:latin typeface="Wingdings"/>
                <a:cs typeface="Wingdings"/>
              </a:rPr>
              <a:t></a:t>
            </a:r>
            <a:r>
              <a:rPr sz="1800" dirty="0">
                <a:solidFill>
                  <a:srgbClr val="000099"/>
                </a:solidFill>
                <a:latin typeface="Times New Roman"/>
                <a:cs typeface="Times New Roman"/>
              </a:rPr>
              <a:t>	</a:t>
            </a:r>
            <a:r>
              <a:rPr sz="1800" dirty="0">
                <a:solidFill>
                  <a:srgbClr val="163793"/>
                </a:solidFill>
                <a:latin typeface="宋体"/>
                <a:cs typeface="宋体"/>
              </a:rPr>
              <a:t>同一建筑物内</a:t>
            </a:r>
            <a:r>
              <a:rPr sz="1800" spc="-395" dirty="0">
                <a:solidFill>
                  <a:srgbClr val="163793"/>
                </a:solidFill>
                <a:latin typeface="宋体"/>
                <a:cs typeface="宋体"/>
              </a:rPr>
              <a:t> </a:t>
            </a:r>
            <a:r>
              <a:rPr sz="1800" dirty="0">
                <a:solidFill>
                  <a:srgbClr val="163793"/>
                </a:solidFill>
                <a:latin typeface="Arial"/>
                <a:cs typeface="Arial"/>
              </a:rPr>
              <a:t>(3</a:t>
            </a:r>
            <a:r>
              <a:rPr sz="1800" spc="-10" dirty="0">
                <a:solidFill>
                  <a:srgbClr val="163793"/>
                </a:solidFill>
                <a:latin typeface="Arial"/>
                <a:cs typeface="Arial"/>
              </a:rPr>
              <a:t>0</a:t>
            </a:r>
            <a:r>
              <a:rPr sz="1800" dirty="0">
                <a:solidFill>
                  <a:srgbClr val="163793"/>
                </a:solidFill>
                <a:latin typeface="Arial"/>
                <a:cs typeface="Arial"/>
              </a:rPr>
              <a:t>m)</a:t>
            </a:r>
            <a:endParaRPr sz="1800">
              <a:latin typeface="Arial"/>
              <a:cs typeface="Arial"/>
            </a:endParaRPr>
          </a:p>
          <a:p>
            <a:pPr marL="756285" marR="5080" indent="-287020">
              <a:lnSpc>
                <a:spcPct val="100000"/>
              </a:lnSpc>
              <a:spcBef>
                <a:spcPts val="430"/>
              </a:spcBef>
              <a:tabLst>
                <a:tab pos="756285" algn="l"/>
              </a:tabLst>
            </a:pPr>
            <a:r>
              <a:rPr sz="1800" dirty="0">
                <a:solidFill>
                  <a:srgbClr val="000099"/>
                </a:solidFill>
                <a:latin typeface="Wingdings"/>
                <a:cs typeface="Wingdings"/>
              </a:rPr>
              <a:t></a:t>
            </a:r>
            <a:r>
              <a:rPr sz="1800" dirty="0">
                <a:solidFill>
                  <a:srgbClr val="000099"/>
                </a:solidFill>
                <a:latin typeface="Times New Roman"/>
                <a:cs typeface="Times New Roman"/>
              </a:rPr>
              <a:t>	</a:t>
            </a:r>
            <a:r>
              <a:rPr sz="1800" dirty="0">
                <a:solidFill>
                  <a:srgbClr val="163793"/>
                </a:solidFill>
                <a:latin typeface="Arial"/>
                <a:cs typeface="Arial"/>
              </a:rPr>
              <a:t>8</a:t>
            </a:r>
            <a:r>
              <a:rPr sz="1800" spc="-10" dirty="0">
                <a:solidFill>
                  <a:srgbClr val="163793"/>
                </a:solidFill>
                <a:latin typeface="Arial"/>
                <a:cs typeface="Arial"/>
              </a:rPr>
              <a:t>0</a:t>
            </a:r>
            <a:r>
              <a:rPr sz="1800" dirty="0">
                <a:solidFill>
                  <a:srgbClr val="163793"/>
                </a:solidFill>
                <a:latin typeface="Arial"/>
                <a:cs typeface="Arial"/>
              </a:rPr>
              <a:t>2.</a:t>
            </a:r>
            <a:r>
              <a:rPr sz="1800" spc="-140" dirty="0">
                <a:solidFill>
                  <a:srgbClr val="163793"/>
                </a:solidFill>
                <a:latin typeface="Arial"/>
                <a:cs typeface="Arial"/>
              </a:rPr>
              <a:t>1</a:t>
            </a:r>
            <a:r>
              <a:rPr sz="1800" dirty="0">
                <a:solidFill>
                  <a:srgbClr val="163793"/>
                </a:solidFill>
                <a:latin typeface="Arial"/>
                <a:cs typeface="Arial"/>
              </a:rPr>
              <a:t>1</a:t>
            </a:r>
            <a:r>
              <a:rPr sz="1800" spc="-10" dirty="0">
                <a:solidFill>
                  <a:srgbClr val="163793"/>
                </a:solidFill>
                <a:latin typeface="Arial"/>
                <a:cs typeface="Arial"/>
              </a:rPr>
              <a:t>b</a:t>
            </a:r>
            <a:r>
              <a:rPr sz="1800" dirty="0">
                <a:solidFill>
                  <a:srgbClr val="163793"/>
                </a:solidFill>
                <a:latin typeface="Arial"/>
                <a:cs typeface="Arial"/>
              </a:rPr>
              <a:t>/g</a:t>
            </a:r>
            <a:r>
              <a:rPr sz="1800" spc="10" dirty="0">
                <a:solidFill>
                  <a:srgbClr val="163793"/>
                </a:solidFill>
                <a:latin typeface="Arial"/>
                <a:cs typeface="Arial"/>
              </a:rPr>
              <a:t> </a:t>
            </a:r>
            <a:r>
              <a:rPr sz="1800" dirty="0">
                <a:solidFill>
                  <a:srgbClr val="163793"/>
                </a:solidFill>
                <a:latin typeface="Arial"/>
                <a:cs typeface="Arial"/>
              </a:rPr>
              <a:t>(WiF</a:t>
            </a:r>
            <a:r>
              <a:rPr sz="1800" spc="-5" dirty="0">
                <a:solidFill>
                  <a:srgbClr val="163793"/>
                </a:solidFill>
                <a:latin typeface="Arial"/>
                <a:cs typeface="Arial"/>
              </a:rPr>
              <a:t>i</a:t>
            </a:r>
            <a:r>
              <a:rPr sz="1800" dirty="0">
                <a:solidFill>
                  <a:srgbClr val="163793"/>
                </a:solidFill>
                <a:latin typeface="Arial"/>
                <a:cs typeface="Arial"/>
              </a:rPr>
              <a:t>):</a:t>
            </a:r>
            <a:r>
              <a:rPr sz="1800" spc="5" dirty="0">
                <a:solidFill>
                  <a:srgbClr val="163793"/>
                </a:solidFill>
                <a:latin typeface="Arial"/>
                <a:cs typeface="Arial"/>
              </a:rPr>
              <a:t> </a:t>
            </a:r>
            <a:r>
              <a:rPr sz="1800" spc="-140" dirty="0">
                <a:solidFill>
                  <a:srgbClr val="163793"/>
                </a:solidFill>
                <a:latin typeface="Arial"/>
                <a:cs typeface="Arial"/>
              </a:rPr>
              <a:t>1</a:t>
            </a:r>
            <a:r>
              <a:rPr sz="1800" dirty="0">
                <a:solidFill>
                  <a:srgbClr val="163793"/>
                </a:solidFill>
                <a:latin typeface="Arial"/>
                <a:cs typeface="Arial"/>
              </a:rPr>
              <a:t>1M</a:t>
            </a:r>
            <a:r>
              <a:rPr sz="1800" spc="-10" dirty="0">
                <a:solidFill>
                  <a:srgbClr val="163793"/>
                </a:solidFill>
                <a:latin typeface="Arial"/>
                <a:cs typeface="Arial"/>
              </a:rPr>
              <a:t>b</a:t>
            </a:r>
            <a:r>
              <a:rPr sz="1800" dirty="0">
                <a:solidFill>
                  <a:srgbClr val="163793"/>
                </a:solidFill>
                <a:latin typeface="Arial"/>
                <a:cs typeface="Arial"/>
              </a:rPr>
              <a:t>ps</a:t>
            </a:r>
            <a:r>
              <a:rPr sz="1800" dirty="0">
                <a:solidFill>
                  <a:srgbClr val="163793"/>
                </a:solidFill>
                <a:latin typeface="宋体"/>
                <a:cs typeface="宋体"/>
              </a:rPr>
              <a:t>、 </a:t>
            </a:r>
            <a:r>
              <a:rPr sz="1800" dirty="0">
                <a:solidFill>
                  <a:srgbClr val="163793"/>
                </a:solidFill>
                <a:latin typeface="Arial"/>
                <a:cs typeface="Arial"/>
              </a:rPr>
              <a:t>5</a:t>
            </a:r>
            <a:r>
              <a:rPr sz="1800" spc="-10" dirty="0">
                <a:solidFill>
                  <a:srgbClr val="163793"/>
                </a:solidFill>
                <a:latin typeface="Arial"/>
                <a:cs typeface="Arial"/>
              </a:rPr>
              <a:t>4</a:t>
            </a:r>
            <a:r>
              <a:rPr sz="1800" dirty="0">
                <a:solidFill>
                  <a:srgbClr val="163793"/>
                </a:solidFill>
                <a:latin typeface="Arial"/>
                <a:cs typeface="Arial"/>
              </a:rPr>
              <a:t>Mb</a:t>
            </a:r>
            <a:r>
              <a:rPr sz="1800" spc="-10" dirty="0">
                <a:solidFill>
                  <a:srgbClr val="163793"/>
                </a:solidFill>
                <a:latin typeface="Arial"/>
                <a:cs typeface="Arial"/>
              </a:rPr>
              <a:t>p</a:t>
            </a:r>
            <a:r>
              <a:rPr sz="1800" dirty="0">
                <a:solidFill>
                  <a:srgbClr val="163793"/>
                </a:solidFill>
                <a:latin typeface="Arial"/>
                <a:cs typeface="Arial"/>
              </a:rPr>
              <a:t>s</a:t>
            </a:r>
            <a:r>
              <a:rPr sz="1800" dirty="0">
                <a:solidFill>
                  <a:srgbClr val="163793"/>
                </a:solidFill>
                <a:latin typeface="宋体"/>
                <a:cs typeface="宋体"/>
              </a:rPr>
              <a:t>传输速率</a:t>
            </a:r>
            <a:endParaRPr sz="1800">
              <a:latin typeface="宋体"/>
              <a:cs typeface="宋体"/>
            </a:endParaRPr>
          </a:p>
        </p:txBody>
      </p:sp>
      <p:sp>
        <p:nvSpPr>
          <p:cNvPr id="5" name="object 5"/>
          <p:cNvSpPr txBox="1"/>
          <p:nvPr/>
        </p:nvSpPr>
        <p:spPr>
          <a:xfrm>
            <a:off x="4722367" y="2056828"/>
            <a:ext cx="2172335" cy="330200"/>
          </a:xfrm>
          <a:prstGeom prst="rect">
            <a:avLst/>
          </a:prstGeom>
        </p:spPr>
        <p:txBody>
          <a:bodyPr vert="horz" wrap="square" lIns="0" tIns="0" rIns="0" bIns="0" rtlCol="0">
            <a:spAutoFit/>
          </a:bodyPr>
          <a:lstStyle/>
          <a:p>
            <a:pPr marL="12700">
              <a:lnSpc>
                <a:spcPts val="2840"/>
              </a:lnSpc>
            </a:pPr>
            <a:r>
              <a:rPr sz="2400" b="1" dirty="0">
                <a:solidFill>
                  <a:srgbClr val="CC0000"/>
                </a:solidFill>
                <a:latin typeface="宋体"/>
                <a:cs typeface="宋体"/>
              </a:rPr>
              <a:t>广域无线接入：</a:t>
            </a:r>
            <a:endParaRPr sz="2400">
              <a:latin typeface="宋体"/>
              <a:cs typeface="宋体"/>
            </a:endParaRPr>
          </a:p>
        </p:txBody>
      </p:sp>
      <p:sp>
        <p:nvSpPr>
          <p:cNvPr id="6" name="object 6"/>
          <p:cNvSpPr txBox="1"/>
          <p:nvPr/>
        </p:nvSpPr>
        <p:spPr>
          <a:xfrm>
            <a:off x="5179821" y="2425842"/>
            <a:ext cx="3564254" cy="1678939"/>
          </a:xfrm>
          <a:prstGeom prst="rect">
            <a:avLst/>
          </a:prstGeom>
        </p:spPr>
        <p:txBody>
          <a:bodyPr vert="horz" wrap="square" lIns="0" tIns="0" rIns="0" bIns="0" rtlCol="0">
            <a:spAutoFit/>
          </a:bodyPr>
          <a:lstStyle/>
          <a:p>
            <a:pPr marL="299085" marR="5080" indent="-287020">
              <a:lnSpc>
                <a:spcPts val="1839"/>
              </a:lnSpc>
              <a:tabLst>
                <a:tab pos="299085" algn="l"/>
              </a:tabLst>
            </a:pPr>
            <a:r>
              <a:rPr sz="1800" dirty="0">
                <a:solidFill>
                  <a:srgbClr val="000099"/>
                </a:solidFill>
                <a:latin typeface="Wingdings"/>
                <a:cs typeface="Wingdings"/>
              </a:rPr>
              <a:t></a:t>
            </a:r>
            <a:r>
              <a:rPr sz="1800" dirty="0">
                <a:solidFill>
                  <a:srgbClr val="000099"/>
                </a:solidFill>
                <a:latin typeface="Times New Roman"/>
                <a:cs typeface="Times New Roman"/>
              </a:rPr>
              <a:t>	</a:t>
            </a:r>
            <a:r>
              <a:rPr sz="1800" dirty="0">
                <a:solidFill>
                  <a:srgbClr val="163793"/>
                </a:solidFill>
                <a:latin typeface="宋体"/>
                <a:cs typeface="宋体"/>
              </a:rPr>
              <a:t>通过电信运营商</a:t>
            </a:r>
            <a:r>
              <a:rPr sz="1800" spc="-409" dirty="0">
                <a:solidFill>
                  <a:srgbClr val="163793"/>
                </a:solidFill>
                <a:latin typeface="宋体"/>
                <a:cs typeface="宋体"/>
              </a:rPr>
              <a:t> </a:t>
            </a:r>
            <a:r>
              <a:rPr sz="1800" dirty="0">
                <a:solidFill>
                  <a:srgbClr val="163793"/>
                </a:solidFill>
                <a:latin typeface="Arial"/>
                <a:cs typeface="Arial"/>
              </a:rPr>
              <a:t>(</a:t>
            </a:r>
            <a:r>
              <a:rPr sz="1800" dirty="0">
                <a:solidFill>
                  <a:srgbClr val="163793"/>
                </a:solidFill>
                <a:latin typeface="宋体"/>
                <a:cs typeface="宋体"/>
              </a:rPr>
              <a:t>蜂窝</a:t>
            </a:r>
            <a:r>
              <a:rPr sz="1800" spc="-5" dirty="0">
                <a:solidFill>
                  <a:srgbClr val="163793"/>
                </a:solidFill>
                <a:latin typeface="宋体"/>
                <a:cs typeface="宋体"/>
              </a:rPr>
              <a:t>网</a:t>
            </a:r>
            <a:r>
              <a:rPr sz="1800" dirty="0">
                <a:solidFill>
                  <a:srgbClr val="163793"/>
                </a:solidFill>
                <a:latin typeface="Arial"/>
                <a:cs typeface="Arial"/>
              </a:rPr>
              <a:t>)</a:t>
            </a:r>
            <a:r>
              <a:rPr sz="1800" spc="-10" dirty="0">
                <a:solidFill>
                  <a:srgbClr val="163793"/>
                </a:solidFill>
                <a:latin typeface="Arial"/>
                <a:cs typeface="Arial"/>
              </a:rPr>
              <a:t> </a:t>
            </a:r>
            <a:r>
              <a:rPr sz="1800" dirty="0">
                <a:solidFill>
                  <a:srgbClr val="163793"/>
                </a:solidFill>
                <a:latin typeface="宋体"/>
                <a:cs typeface="宋体"/>
              </a:rPr>
              <a:t>，接入 范围在几十公</a:t>
            </a:r>
            <a:r>
              <a:rPr sz="1800" spc="-15" dirty="0">
                <a:solidFill>
                  <a:srgbClr val="163793"/>
                </a:solidFill>
                <a:latin typeface="宋体"/>
                <a:cs typeface="宋体"/>
              </a:rPr>
              <a:t>里</a:t>
            </a:r>
            <a:r>
              <a:rPr sz="1800" dirty="0">
                <a:solidFill>
                  <a:srgbClr val="163793"/>
                </a:solidFill>
                <a:latin typeface="Arial"/>
                <a:cs typeface="Arial"/>
              </a:rPr>
              <a:t>~</a:t>
            </a:r>
            <a:endParaRPr sz="1800">
              <a:latin typeface="Arial"/>
              <a:cs typeface="Arial"/>
            </a:endParaRPr>
          </a:p>
          <a:p>
            <a:pPr marL="299085" marR="488950" indent="-286385">
              <a:lnSpc>
                <a:spcPts val="2150"/>
              </a:lnSpc>
              <a:spcBef>
                <a:spcPts val="505"/>
              </a:spcBef>
              <a:buClr>
                <a:srgbClr val="000099"/>
              </a:buClr>
              <a:buFont typeface="Wingdings"/>
              <a:buChar char=""/>
              <a:tabLst>
                <a:tab pos="299720" algn="l"/>
              </a:tabLst>
            </a:pPr>
            <a:r>
              <a:rPr sz="1800" dirty="0">
                <a:solidFill>
                  <a:srgbClr val="163793"/>
                </a:solidFill>
                <a:latin typeface="宋体"/>
                <a:cs typeface="宋体"/>
              </a:rPr>
              <a:t>带宽</a:t>
            </a:r>
            <a:r>
              <a:rPr sz="1800" spc="-5" dirty="0">
                <a:solidFill>
                  <a:srgbClr val="163793"/>
                </a:solidFill>
                <a:latin typeface="宋体"/>
                <a:cs typeface="宋体"/>
              </a:rPr>
              <a:t>：</a:t>
            </a:r>
            <a:r>
              <a:rPr sz="1800" dirty="0">
                <a:solidFill>
                  <a:srgbClr val="163793"/>
                </a:solidFill>
                <a:latin typeface="Arial"/>
                <a:cs typeface="Arial"/>
              </a:rPr>
              <a:t>1 M</a:t>
            </a:r>
            <a:r>
              <a:rPr sz="1800" spc="-10" dirty="0">
                <a:solidFill>
                  <a:srgbClr val="163793"/>
                </a:solidFill>
                <a:latin typeface="Arial"/>
                <a:cs typeface="Arial"/>
              </a:rPr>
              <a:t>b</a:t>
            </a:r>
            <a:r>
              <a:rPr sz="1800" dirty="0">
                <a:solidFill>
                  <a:srgbClr val="163793"/>
                </a:solidFill>
                <a:latin typeface="Arial"/>
                <a:cs typeface="Arial"/>
              </a:rPr>
              <a:t>p</a:t>
            </a:r>
            <a:r>
              <a:rPr sz="1800" spc="-5" dirty="0">
                <a:solidFill>
                  <a:srgbClr val="163793"/>
                </a:solidFill>
                <a:latin typeface="Arial"/>
                <a:cs typeface="Arial"/>
              </a:rPr>
              <a:t>s</a:t>
            </a:r>
            <a:r>
              <a:rPr sz="1800" dirty="0">
                <a:solidFill>
                  <a:srgbClr val="163793"/>
                </a:solidFill>
                <a:latin typeface="宋体"/>
                <a:cs typeface="宋体"/>
              </a:rPr>
              <a:t>、</a:t>
            </a:r>
            <a:r>
              <a:rPr sz="1800" dirty="0">
                <a:solidFill>
                  <a:srgbClr val="163793"/>
                </a:solidFill>
                <a:latin typeface="Arial"/>
                <a:cs typeface="Arial"/>
              </a:rPr>
              <a:t>10</a:t>
            </a:r>
            <a:r>
              <a:rPr sz="1800" spc="5" dirty="0">
                <a:solidFill>
                  <a:srgbClr val="163793"/>
                </a:solidFill>
                <a:latin typeface="Arial"/>
                <a:cs typeface="Arial"/>
              </a:rPr>
              <a:t> </a:t>
            </a:r>
            <a:r>
              <a:rPr sz="1800" dirty="0">
                <a:solidFill>
                  <a:srgbClr val="163793"/>
                </a:solidFill>
                <a:latin typeface="Arial"/>
                <a:cs typeface="Arial"/>
              </a:rPr>
              <a:t>Mb</a:t>
            </a:r>
            <a:r>
              <a:rPr sz="1800" spc="-10" dirty="0">
                <a:solidFill>
                  <a:srgbClr val="163793"/>
                </a:solidFill>
                <a:latin typeface="Arial"/>
                <a:cs typeface="Arial"/>
              </a:rPr>
              <a:t>p</a:t>
            </a:r>
            <a:r>
              <a:rPr sz="1800" dirty="0">
                <a:solidFill>
                  <a:srgbClr val="163793"/>
                </a:solidFill>
                <a:latin typeface="Arial"/>
                <a:cs typeface="Arial"/>
              </a:rPr>
              <a:t>s</a:t>
            </a:r>
            <a:r>
              <a:rPr sz="1800" dirty="0">
                <a:solidFill>
                  <a:srgbClr val="163793"/>
                </a:solidFill>
                <a:latin typeface="宋体"/>
                <a:cs typeface="宋体"/>
              </a:rPr>
              <a:t>、 </a:t>
            </a:r>
            <a:r>
              <a:rPr sz="1800" dirty="0">
                <a:solidFill>
                  <a:srgbClr val="163793"/>
                </a:solidFill>
                <a:latin typeface="Arial"/>
                <a:cs typeface="Arial"/>
              </a:rPr>
              <a:t>1</a:t>
            </a:r>
            <a:r>
              <a:rPr sz="1800" spc="-10" dirty="0">
                <a:solidFill>
                  <a:srgbClr val="163793"/>
                </a:solidFill>
                <a:latin typeface="Arial"/>
                <a:cs typeface="Arial"/>
              </a:rPr>
              <a:t>0</a:t>
            </a:r>
            <a:r>
              <a:rPr sz="1800" dirty="0">
                <a:solidFill>
                  <a:srgbClr val="163793"/>
                </a:solidFill>
                <a:latin typeface="Arial"/>
                <a:cs typeface="Arial"/>
              </a:rPr>
              <a:t>0M</a:t>
            </a:r>
            <a:r>
              <a:rPr sz="1800" spc="-10" dirty="0">
                <a:solidFill>
                  <a:srgbClr val="163793"/>
                </a:solidFill>
                <a:latin typeface="Arial"/>
                <a:cs typeface="Arial"/>
              </a:rPr>
              <a:t>b</a:t>
            </a:r>
            <a:r>
              <a:rPr sz="1800" dirty="0">
                <a:solidFill>
                  <a:srgbClr val="163793"/>
                </a:solidFill>
                <a:latin typeface="Arial"/>
                <a:cs typeface="Arial"/>
              </a:rPr>
              <a:t>ps</a:t>
            </a:r>
            <a:endParaRPr sz="1800">
              <a:latin typeface="Arial"/>
              <a:cs typeface="Arial"/>
            </a:endParaRPr>
          </a:p>
          <a:p>
            <a:pPr marL="299085" indent="-286385">
              <a:lnSpc>
                <a:spcPct val="100000"/>
              </a:lnSpc>
              <a:spcBef>
                <a:spcPts val="50"/>
              </a:spcBef>
              <a:buClr>
                <a:srgbClr val="000099"/>
              </a:buClr>
              <a:buFont typeface="Wingdings"/>
              <a:buChar char=""/>
              <a:tabLst>
                <a:tab pos="299720" algn="l"/>
              </a:tabLst>
            </a:pPr>
            <a:r>
              <a:rPr sz="1800" spc="-5" dirty="0">
                <a:solidFill>
                  <a:srgbClr val="163793"/>
                </a:solidFill>
                <a:latin typeface="Arial"/>
                <a:cs typeface="Arial"/>
              </a:rPr>
              <a:t>3</a:t>
            </a:r>
            <a:r>
              <a:rPr sz="1800" dirty="0">
                <a:solidFill>
                  <a:srgbClr val="163793"/>
                </a:solidFill>
                <a:latin typeface="Arial"/>
                <a:cs typeface="Arial"/>
              </a:rPr>
              <a:t>G</a:t>
            </a:r>
            <a:r>
              <a:rPr sz="1800" dirty="0">
                <a:solidFill>
                  <a:srgbClr val="163793"/>
                </a:solidFill>
                <a:latin typeface="宋体"/>
                <a:cs typeface="宋体"/>
              </a:rPr>
              <a:t>、</a:t>
            </a:r>
            <a:r>
              <a:rPr sz="1800" spc="-400" dirty="0">
                <a:solidFill>
                  <a:srgbClr val="163793"/>
                </a:solidFill>
                <a:latin typeface="宋体"/>
                <a:cs typeface="宋体"/>
              </a:rPr>
              <a:t> </a:t>
            </a:r>
            <a:r>
              <a:rPr sz="1800" dirty="0">
                <a:solidFill>
                  <a:srgbClr val="163793"/>
                </a:solidFill>
                <a:latin typeface="Arial"/>
                <a:cs typeface="Arial"/>
              </a:rPr>
              <a:t>4G: </a:t>
            </a:r>
            <a:r>
              <a:rPr sz="1800" spc="-5" dirty="0">
                <a:solidFill>
                  <a:srgbClr val="163793"/>
                </a:solidFill>
                <a:latin typeface="Arial"/>
                <a:cs typeface="Arial"/>
              </a:rPr>
              <a:t> </a:t>
            </a:r>
            <a:r>
              <a:rPr sz="1800" spc="-140" dirty="0">
                <a:solidFill>
                  <a:srgbClr val="163793"/>
                </a:solidFill>
                <a:latin typeface="Arial"/>
                <a:cs typeface="Arial"/>
              </a:rPr>
              <a:t>L</a:t>
            </a:r>
            <a:r>
              <a:rPr sz="1800" spc="10" dirty="0">
                <a:solidFill>
                  <a:srgbClr val="163793"/>
                </a:solidFill>
                <a:latin typeface="Arial"/>
                <a:cs typeface="Arial"/>
              </a:rPr>
              <a:t>T</a:t>
            </a:r>
            <a:r>
              <a:rPr sz="1800" dirty="0">
                <a:solidFill>
                  <a:srgbClr val="163793"/>
                </a:solidFill>
                <a:latin typeface="Arial"/>
                <a:cs typeface="Arial"/>
              </a:rPr>
              <a:t>E</a:t>
            </a:r>
            <a:endParaRPr sz="1800">
              <a:latin typeface="Arial"/>
              <a:cs typeface="Arial"/>
            </a:endParaRPr>
          </a:p>
          <a:p>
            <a:pPr marL="12700">
              <a:lnSpc>
                <a:spcPct val="100000"/>
              </a:lnSpc>
              <a:spcBef>
                <a:spcPts val="110"/>
              </a:spcBef>
              <a:tabLst>
                <a:tab pos="299085" algn="l"/>
              </a:tabLst>
            </a:pPr>
            <a:r>
              <a:rPr sz="1800" dirty="0">
                <a:solidFill>
                  <a:srgbClr val="000099"/>
                </a:solidFill>
                <a:latin typeface="Wingdings"/>
                <a:cs typeface="Wingdings"/>
              </a:rPr>
              <a:t></a:t>
            </a:r>
            <a:r>
              <a:rPr sz="1800" dirty="0">
                <a:solidFill>
                  <a:srgbClr val="000099"/>
                </a:solidFill>
                <a:latin typeface="Times New Roman"/>
                <a:cs typeface="Times New Roman"/>
              </a:rPr>
              <a:t>	</a:t>
            </a:r>
            <a:r>
              <a:rPr sz="1800" dirty="0">
                <a:solidFill>
                  <a:srgbClr val="163793"/>
                </a:solidFill>
                <a:latin typeface="宋体"/>
                <a:cs typeface="宋体"/>
              </a:rPr>
              <a:t>移动互联网</a:t>
            </a:r>
            <a:endParaRPr sz="1800">
              <a:latin typeface="宋体"/>
              <a:cs typeface="宋体"/>
            </a:endParaRPr>
          </a:p>
        </p:txBody>
      </p:sp>
      <p:sp>
        <p:nvSpPr>
          <p:cNvPr id="7" name="object 7"/>
          <p:cNvSpPr/>
          <p:nvPr/>
        </p:nvSpPr>
        <p:spPr>
          <a:xfrm>
            <a:off x="1434338" y="4835664"/>
            <a:ext cx="1683385" cy="1120775"/>
          </a:xfrm>
          <a:custGeom>
            <a:avLst/>
            <a:gdLst/>
            <a:ahLst/>
            <a:cxnLst/>
            <a:rect l="l" t="t" r="r" b="b"/>
            <a:pathLst>
              <a:path w="1683385" h="1120775">
                <a:moveTo>
                  <a:pt x="0" y="1120597"/>
                </a:moveTo>
                <a:lnTo>
                  <a:pt x="1683004" y="1120597"/>
                </a:lnTo>
                <a:lnTo>
                  <a:pt x="1683004" y="0"/>
                </a:lnTo>
                <a:lnTo>
                  <a:pt x="0" y="0"/>
                </a:lnTo>
                <a:lnTo>
                  <a:pt x="0" y="1120597"/>
                </a:lnTo>
                <a:close/>
              </a:path>
            </a:pathLst>
          </a:custGeom>
          <a:solidFill>
            <a:srgbClr val="00CCFF"/>
          </a:solidFill>
        </p:spPr>
        <p:txBody>
          <a:bodyPr wrap="square" lIns="0" tIns="0" rIns="0" bIns="0" rtlCol="0"/>
          <a:lstStyle/>
          <a:p>
            <a:endParaRPr/>
          </a:p>
        </p:txBody>
      </p:sp>
      <p:sp>
        <p:nvSpPr>
          <p:cNvPr id="8" name="object 8"/>
          <p:cNvSpPr/>
          <p:nvPr/>
        </p:nvSpPr>
        <p:spPr>
          <a:xfrm>
            <a:off x="1035837" y="4394200"/>
            <a:ext cx="2487930" cy="532130"/>
          </a:xfrm>
          <a:custGeom>
            <a:avLst/>
            <a:gdLst/>
            <a:ahLst/>
            <a:cxnLst/>
            <a:rect l="l" t="t" r="r" b="b"/>
            <a:pathLst>
              <a:path w="2487929" h="532129">
                <a:moveTo>
                  <a:pt x="1243812" y="0"/>
                </a:moveTo>
                <a:lnTo>
                  <a:pt x="0" y="531876"/>
                </a:lnTo>
                <a:lnTo>
                  <a:pt x="2487650" y="531876"/>
                </a:lnTo>
                <a:lnTo>
                  <a:pt x="1243812" y="0"/>
                </a:lnTo>
                <a:close/>
              </a:path>
            </a:pathLst>
          </a:custGeom>
          <a:solidFill>
            <a:srgbClr val="00CCFF"/>
          </a:solidFill>
        </p:spPr>
        <p:txBody>
          <a:bodyPr wrap="square" lIns="0" tIns="0" rIns="0" bIns="0" rtlCol="0"/>
          <a:lstStyle/>
          <a:p>
            <a:endParaRPr/>
          </a:p>
        </p:txBody>
      </p:sp>
      <p:sp>
        <p:nvSpPr>
          <p:cNvPr id="9" name="object 9"/>
          <p:cNvSpPr/>
          <p:nvPr/>
        </p:nvSpPr>
        <p:spPr>
          <a:xfrm>
            <a:off x="2680461" y="5799099"/>
            <a:ext cx="0" cy="220979"/>
          </a:xfrm>
          <a:custGeom>
            <a:avLst/>
            <a:gdLst/>
            <a:ahLst/>
            <a:cxnLst/>
            <a:rect l="l" t="t" r="r" b="b"/>
            <a:pathLst>
              <a:path h="220979">
                <a:moveTo>
                  <a:pt x="0" y="0"/>
                </a:moveTo>
                <a:lnTo>
                  <a:pt x="0" y="220662"/>
                </a:lnTo>
              </a:path>
            </a:pathLst>
          </a:custGeom>
          <a:ln w="9525">
            <a:solidFill>
              <a:srgbClr val="163793"/>
            </a:solidFill>
          </a:ln>
        </p:spPr>
        <p:txBody>
          <a:bodyPr wrap="square" lIns="0" tIns="0" rIns="0" bIns="0" rtlCol="0"/>
          <a:lstStyle/>
          <a:p>
            <a:endParaRPr/>
          </a:p>
        </p:txBody>
      </p:sp>
      <p:sp>
        <p:nvSpPr>
          <p:cNvPr id="10" name="object 10"/>
          <p:cNvSpPr/>
          <p:nvPr/>
        </p:nvSpPr>
        <p:spPr>
          <a:xfrm>
            <a:off x="2080386" y="5664162"/>
            <a:ext cx="287655" cy="5080"/>
          </a:xfrm>
          <a:custGeom>
            <a:avLst/>
            <a:gdLst/>
            <a:ahLst/>
            <a:cxnLst/>
            <a:rect l="l" t="t" r="r" b="b"/>
            <a:pathLst>
              <a:path w="287655" h="5079">
                <a:moveTo>
                  <a:pt x="0" y="4762"/>
                </a:moveTo>
                <a:lnTo>
                  <a:pt x="287400" y="0"/>
                </a:lnTo>
              </a:path>
            </a:pathLst>
          </a:custGeom>
          <a:ln w="9525">
            <a:solidFill>
              <a:srgbClr val="163793"/>
            </a:solidFill>
          </a:ln>
        </p:spPr>
        <p:txBody>
          <a:bodyPr wrap="square" lIns="0" tIns="0" rIns="0" bIns="0" rtlCol="0"/>
          <a:lstStyle/>
          <a:p>
            <a:endParaRPr/>
          </a:p>
        </p:txBody>
      </p:sp>
      <p:sp>
        <p:nvSpPr>
          <p:cNvPr id="11" name="object 11"/>
          <p:cNvSpPr/>
          <p:nvPr/>
        </p:nvSpPr>
        <p:spPr>
          <a:xfrm>
            <a:off x="2359405" y="5632627"/>
            <a:ext cx="661288" cy="158534"/>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2359405" y="5632627"/>
            <a:ext cx="661670" cy="158750"/>
          </a:xfrm>
          <a:custGeom>
            <a:avLst/>
            <a:gdLst/>
            <a:ahLst/>
            <a:cxnLst/>
            <a:rect l="l" t="t" r="r" b="b"/>
            <a:pathLst>
              <a:path w="661669" h="158750">
                <a:moveTo>
                  <a:pt x="0" y="79260"/>
                </a:moveTo>
                <a:lnTo>
                  <a:pt x="25971" y="48407"/>
                </a:lnTo>
                <a:lnTo>
                  <a:pt x="63768" y="32449"/>
                </a:lnTo>
                <a:lnTo>
                  <a:pt x="115421" y="19078"/>
                </a:lnTo>
                <a:lnTo>
                  <a:pt x="156422" y="11874"/>
                </a:lnTo>
                <a:lnTo>
                  <a:pt x="201882" y="6228"/>
                </a:lnTo>
                <a:lnTo>
                  <a:pt x="251121" y="2303"/>
                </a:lnTo>
                <a:lnTo>
                  <a:pt x="303461" y="262"/>
                </a:lnTo>
                <a:lnTo>
                  <a:pt x="330581" y="0"/>
                </a:lnTo>
                <a:lnTo>
                  <a:pt x="357701" y="262"/>
                </a:lnTo>
                <a:lnTo>
                  <a:pt x="410047" y="2303"/>
                </a:lnTo>
                <a:lnTo>
                  <a:pt x="459299" y="6228"/>
                </a:lnTo>
                <a:lnTo>
                  <a:pt x="504775" y="11874"/>
                </a:lnTo>
                <a:lnTo>
                  <a:pt x="545794" y="19078"/>
                </a:lnTo>
                <a:lnTo>
                  <a:pt x="597476" y="32449"/>
                </a:lnTo>
                <a:lnTo>
                  <a:pt x="635297" y="48407"/>
                </a:lnTo>
                <a:lnTo>
                  <a:pt x="661288" y="79260"/>
                </a:lnTo>
                <a:lnTo>
                  <a:pt x="660192" y="85761"/>
                </a:lnTo>
                <a:lnTo>
                  <a:pt x="624372" y="115689"/>
                </a:lnTo>
                <a:lnTo>
                  <a:pt x="581675" y="130849"/>
                </a:lnTo>
                <a:lnTo>
                  <a:pt x="525884" y="143237"/>
                </a:lnTo>
                <a:lnTo>
                  <a:pt x="482551" y="149684"/>
                </a:lnTo>
                <a:lnTo>
                  <a:pt x="435103" y="154492"/>
                </a:lnTo>
                <a:lnTo>
                  <a:pt x="384218" y="157496"/>
                </a:lnTo>
                <a:lnTo>
                  <a:pt x="330581" y="158534"/>
                </a:lnTo>
                <a:lnTo>
                  <a:pt x="303461" y="158271"/>
                </a:lnTo>
                <a:lnTo>
                  <a:pt x="251121" y="156229"/>
                </a:lnTo>
                <a:lnTo>
                  <a:pt x="201882" y="152303"/>
                </a:lnTo>
                <a:lnTo>
                  <a:pt x="156422" y="146656"/>
                </a:lnTo>
                <a:lnTo>
                  <a:pt x="115421" y="139450"/>
                </a:lnTo>
                <a:lnTo>
                  <a:pt x="63768" y="126076"/>
                </a:lnTo>
                <a:lnTo>
                  <a:pt x="25971" y="110115"/>
                </a:lnTo>
                <a:lnTo>
                  <a:pt x="0" y="79260"/>
                </a:lnTo>
                <a:close/>
              </a:path>
            </a:pathLst>
          </a:custGeom>
          <a:ln w="9525">
            <a:solidFill>
              <a:srgbClr val="163793"/>
            </a:solidFill>
          </a:ln>
        </p:spPr>
        <p:txBody>
          <a:bodyPr wrap="square" lIns="0" tIns="0" rIns="0" bIns="0" rtlCol="0"/>
          <a:lstStyle/>
          <a:p>
            <a:endParaRPr/>
          </a:p>
        </p:txBody>
      </p:sp>
      <p:sp>
        <p:nvSpPr>
          <p:cNvPr id="13" name="object 13"/>
          <p:cNvSpPr/>
          <p:nvPr/>
        </p:nvSpPr>
        <p:spPr>
          <a:xfrm>
            <a:off x="2359405" y="5614677"/>
            <a:ext cx="664044" cy="98709"/>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2356611" y="5506973"/>
            <a:ext cx="661415" cy="18547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2356611" y="5506973"/>
            <a:ext cx="661670" cy="186055"/>
          </a:xfrm>
          <a:custGeom>
            <a:avLst/>
            <a:gdLst/>
            <a:ahLst/>
            <a:cxnLst/>
            <a:rect l="l" t="t" r="r" b="b"/>
            <a:pathLst>
              <a:path w="661669" h="186054">
                <a:moveTo>
                  <a:pt x="0" y="92748"/>
                </a:moveTo>
                <a:lnTo>
                  <a:pt x="25991" y="56648"/>
                </a:lnTo>
                <a:lnTo>
                  <a:pt x="63812" y="37974"/>
                </a:lnTo>
                <a:lnTo>
                  <a:pt x="115494" y="22327"/>
                </a:lnTo>
                <a:lnTo>
                  <a:pt x="156513" y="13896"/>
                </a:lnTo>
                <a:lnTo>
                  <a:pt x="201989" y="7289"/>
                </a:lnTo>
                <a:lnTo>
                  <a:pt x="251241" y="2695"/>
                </a:lnTo>
                <a:lnTo>
                  <a:pt x="303587" y="307"/>
                </a:lnTo>
                <a:lnTo>
                  <a:pt x="330707" y="0"/>
                </a:lnTo>
                <a:lnTo>
                  <a:pt x="357828" y="307"/>
                </a:lnTo>
                <a:lnTo>
                  <a:pt x="410174" y="2695"/>
                </a:lnTo>
                <a:lnTo>
                  <a:pt x="459426" y="7289"/>
                </a:lnTo>
                <a:lnTo>
                  <a:pt x="504902" y="13896"/>
                </a:lnTo>
                <a:lnTo>
                  <a:pt x="545921" y="22327"/>
                </a:lnTo>
                <a:lnTo>
                  <a:pt x="597603" y="37974"/>
                </a:lnTo>
                <a:lnTo>
                  <a:pt x="635424" y="56648"/>
                </a:lnTo>
                <a:lnTo>
                  <a:pt x="661415" y="92748"/>
                </a:lnTo>
                <a:lnTo>
                  <a:pt x="660319" y="100354"/>
                </a:lnTo>
                <a:lnTo>
                  <a:pt x="624499" y="135363"/>
                </a:lnTo>
                <a:lnTo>
                  <a:pt x="581802" y="153095"/>
                </a:lnTo>
                <a:lnTo>
                  <a:pt x="526011" y="167583"/>
                </a:lnTo>
                <a:lnTo>
                  <a:pt x="482678" y="175123"/>
                </a:lnTo>
                <a:lnTo>
                  <a:pt x="435230" y="180744"/>
                </a:lnTo>
                <a:lnTo>
                  <a:pt x="384345" y="184257"/>
                </a:lnTo>
                <a:lnTo>
                  <a:pt x="330707" y="185470"/>
                </a:lnTo>
                <a:lnTo>
                  <a:pt x="303587" y="185163"/>
                </a:lnTo>
                <a:lnTo>
                  <a:pt x="251241" y="182776"/>
                </a:lnTo>
                <a:lnTo>
                  <a:pt x="201989" y="178185"/>
                </a:lnTo>
                <a:lnTo>
                  <a:pt x="156513" y="171581"/>
                </a:lnTo>
                <a:lnTo>
                  <a:pt x="115494" y="163154"/>
                </a:lnTo>
                <a:lnTo>
                  <a:pt x="63812" y="147513"/>
                </a:lnTo>
                <a:lnTo>
                  <a:pt x="25991" y="128844"/>
                </a:lnTo>
                <a:lnTo>
                  <a:pt x="0" y="92748"/>
                </a:lnTo>
                <a:close/>
              </a:path>
            </a:pathLst>
          </a:custGeom>
          <a:ln w="9524">
            <a:solidFill>
              <a:srgbClr val="163793"/>
            </a:solidFill>
          </a:ln>
        </p:spPr>
        <p:txBody>
          <a:bodyPr wrap="square" lIns="0" tIns="0" rIns="0" bIns="0" rtlCol="0"/>
          <a:lstStyle/>
          <a:p>
            <a:endParaRPr/>
          </a:p>
        </p:txBody>
      </p:sp>
      <p:sp>
        <p:nvSpPr>
          <p:cNvPr id="16" name="object 16"/>
          <p:cNvSpPr/>
          <p:nvPr/>
        </p:nvSpPr>
        <p:spPr>
          <a:xfrm>
            <a:off x="2489454" y="5554853"/>
            <a:ext cx="374015" cy="86995"/>
          </a:xfrm>
          <a:custGeom>
            <a:avLst/>
            <a:gdLst/>
            <a:ahLst/>
            <a:cxnLst/>
            <a:rect l="l" t="t" r="r" b="b"/>
            <a:pathLst>
              <a:path w="374014" h="86995">
                <a:moveTo>
                  <a:pt x="0" y="86741"/>
                </a:moveTo>
                <a:lnTo>
                  <a:pt x="115823" y="86741"/>
                </a:lnTo>
                <a:lnTo>
                  <a:pt x="231647" y="0"/>
                </a:lnTo>
                <a:lnTo>
                  <a:pt x="374014" y="0"/>
                </a:lnTo>
              </a:path>
            </a:pathLst>
          </a:custGeom>
          <a:ln w="12700">
            <a:solidFill>
              <a:srgbClr val="163793"/>
            </a:solidFill>
          </a:ln>
        </p:spPr>
        <p:txBody>
          <a:bodyPr wrap="square" lIns="0" tIns="0" rIns="0" bIns="0" rtlCol="0"/>
          <a:lstStyle/>
          <a:p>
            <a:endParaRPr/>
          </a:p>
        </p:txBody>
      </p:sp>
      <p:sp>
        <p:nvSpPr>
          <p:cNvPr id="17" name="object 17"/>
          <p:cNvSpPr/>
          <p:nvPr/>
        </p:nvSpPr>
        <p:spPr>
          <a:xfrm>
            <a:off x="2506345" y="5554853"/>
            <a:ext cx="340360" cy="86995"/>
          </a:xfrm>
          <a:custGeom>
            <a:avLst/>
            <a:gdLst/>
            <a:ahLst/>
            <a:cxnLst/>
            <a:rect l="l" t="t" r="r" b="b"/>
            <a:pathLst>
              <a:path w="340360" h="86995">
                <a:moveTo>
                  <a:pt x="0" y="0"/>
                </a:moveTo>
                <a:lnTo>
                  <a:pt x="115824" y="0"/>
                </a:lnTo>
                <a:lnTo>
                  <a:pt x="231648" y="86741"/>
                </a:lnTo>
                <a:lnTo>
                  <a:pt x="340232" y="86741"/>
                </a:lnTo>
              </a:path>
            </a:pathLst>
          </a:custGeom>
          <a:ln w="12700">
            <a:solidFill>
              <a:srgbClr val="163793"/>
            </a:solidFill>
          </a:ln>
        </p:spPr>
        <p:txBody>
          <a:bodyPr wrap="square" lIns="0" tIns="0" rIns="0" bIns="0" rtlCol="0"/>
          <a:lstStyle/>
          <a:p>
            <a:endParaRPr/>
          </a:p>
        </p:txBody>
      </p:sp>
      <p:sp>
        <p:nvSpPr>
          <p:cNvPr id="18" name="object 18"/>
          <p:cNvSpPr/>
          <p:nvPr/>
        </p:nvSpPr>
        <p:spPr>
          <a:xfrm>
            <a:off x="2359405" y="5593740"/>
            <a:ext cx="0" cy="125730"/>
          </a:xfrm>
          <a:custGeom>
            <a:avLst/>
            <a:gdLst/>
            <a:ahLst/>
            <a:cxnLst/>
            <a:rect l="l" t="t" r="r" b="b"/>
            <a:pathLst>
              <a:path h="125729">
                <a:moveTo>
                  <a:pt x="0" y="0"/>
                </a:moveTo>
                <a:lnTo>
                  <a:pt x="0" y="125628"/>
                </a:lnTo>
              </a:path>
            </a:pathLst>
          </a:custGeom>
          <a:ln w="9525">
            <a:solidFill>
              <a:srgbClr val="163793"/>
            </a:solidFill>
          </a:ln>
        </p:spPr>
        <p:txBody>
          <a:bodyPr wrap="square" lIns="0" tIns="0" rIns="0" bIns="0" rtlCol="0"/>
          <a:lstStyle/>
          <a:p>
            <a:endParaRPr/>
          </a:p>
        </p:txBody>
      </p:sp>
      <p:sp>
        <p:nvSpPr>
          <p:cNvPr id="19" name="object 19"/>
          <p:cNvSpPr/>
          <p:nvPr/>
        </p:nvSpPr>
        <p:spPr>
          <a:xfrm>
            <a:off x="3018027" y="5599722"/>
            <a:ext cx="0" cy="123189"/>
          </a:xfrm>
          <a:custGeom>
            <a:avLst/>
            <a:gdLst/>
            <a:ahLst/>
            <a:cxnLst/>
            <a:rect l="l" t="t" r="r" b="b"/>
            <a:pathLst>
              <a:path h="123189">
                <a:moveTo>
                  <a:pt x="0" y="0"/>
                </a:moveTo>
                <a:lnTo>
                  <a:pt x="0" y="122643"/>
                </a:lnTo>
              </a:path>
            </a:pathLst>
          </a:custGeom>
          <a:ln w="9525">
            <a:solidFill>
              <a:srgbClr val="163793"/>
            </a:solidFill>
          </a:ln>
        </p:spPr>
        <p:txBody>
          <a:bodyPr wrap="square" lIns="0" tIns="0" rIns="0" bIns="0" rtlCol="0"/>
          <a:lstStyle/>
          <a:p>
            <a:endParaRPr/>
          </a:p>
        </p:txBody>
      </p:sp>
      <p:sp>
        <p:nvSpPr>
          <p:cNvPr id="20" name="object 20"/>
          <p:cNvSpPr/>
          <p:nvPr/>
        </p:nvSpPr>
        <p:spPr>
          <a:xfrm>
            <a:off x="1653539" y="5349963"/>
            <a:ext cx="631266" cy="512635"/>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604136" y="5273675"/>
            <a:ext cx="863600" cy="177165"/>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1518411" y="4505350"/>
            <a:ext cx="751166" cy="374370"/>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1550746" y="4911220"/>
            <a:ext cx="627006" cy="286381"/>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1759966" y="4662042"/>
            <a:ext cx="498475" cy="348615"/>
          </a:xfrm>
          <a:custGeom>
            <a:avLst/>
            <a:gdLst/>
            <a:ahLst/>
            <a:cxnLst/>
            <a:rect l="l" t="t" r="r" b="b"/>
            <a:pathLst>
              <a:path w="498475" h="348614">
                <a:moveTo>
                  <a:pt x="90169" y="0"/>
                </a:moveTo>
                <a:lnTo>
                  <a:pt x="0" y="247268"/>
                </a:lnTo>
                <a:lnTo>
                  <a:pt x="399795" y="348233"/>
                </a:lnTo>
                <a:lnTo>
                  <a:pt x="498094" y="45338"/>
                </a:lnTo>
                <a:lnTo>
                  <a:pt x="90169" y="0"/>
                </a:lnTo>
                <a:close/>
              </a:path>
            </a:pathLst>
          </a:custGeom>
          <a:solidFill>
            <a:srgbClr val="163793"/>
          </a:solidFill>
        </p:spPr>
        <p:txBody>
          <a:bodyPr wrap="square" lIns="0" tIns="0" rIns="0" bIns="0" rtlCol="0"/>
          <a:lstStyle/>
          <a:p>
            <a:endParaRPr/>
          </a:p>
        </p:txBody>
      </p:sp>
      <p:sp>
        <p:nvSpPr>
          <p:cNvPr id="25" name="object 25"/>
          <p:cNvSpPr/>
          <p:nvPr/>
        </p:nvSpPr>
        <p:spPr>
          <a:xfrm>
            <a:off x="1759966" y="4662042"/>
            <a:ext cx="498475" cy="348615"/>
          </a:xfrm>
          <a:custGeom>
            <a:avLst/>
            <a:gdLst/>
            <a:ahLst/>
            <a:cxnLst/>
            <a:rect l="l" t="t" r="r" b="b"/>
            <a:pathLst>
              <a:path w="498475" h="348614">
                <a:moveTo>
                  <a:pt x="90169" y="0"/>
                </a:moveTo>
                <a:lnTo>
                  <a:pt x="0" y="247268"/>
                </a:lnTo>
                <a:lnTo>
                  <a:pt x="399795" y="348233"/>
                </a:lnTo>
                <a:lnTo>
                  <a:pt x="498094" y="45338"/>
                </a:lnTo>
                <a:lnTo>
                  <a:pt x="90169" y="0"/>
                </a:lnTo>
                <a:close/>
              </a:path>
            </a:pathLst>
          </a:custGeom>
          <a:ln w="9525">
            <a:solidFill>
              <a:srgbClr val="163793"/>
            </a:solidFill>
          </a:ln>
        </p:spPr>
        <p:txBody>
          <a:bodyPr wrap="square" lIns="0" tIns="0" rIns="0" bIns="0" rtlCol="0"/>
          <a:lstStyle/>
          <a:p>
            <a:endParaRPr/>
          </a:p>
        </p:txBody>
      </p:sp>
      <p:sp>
        <p:nvSpPr>
          <p:cNvPr id="26" name="object 26"/>
          <p:cNvSpPr/>
          <p:nvPr/>
        </p:nvSpPr>
        <p:spPr>
          <a:xfrm>
            <a:off x="1784476" y="4670983"/>
            <a:ext cx="452627" cy="316941"/>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1850644" y="4651755"/>
            <a:ext cx="422020" cy="64769"/>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1755520" y="4651247"/>
            <a:ext cx="117475" cy="269875"/>
          </a:xfrm>
          <a:custGeom>
            <a:avLst/>
            <a:gdLst/>
            <a:ahLst/>
            <a:cxnLst/>
            <a:rect l="l" t="t" r="r" b="b"/>
            <a:pathLst>
              <a:path w="117475" h="269875">
                <a:moveTo>
                  <a:pt x="96647" y="0"/>
                </a:moveTo>
                <a:lnTo>
                  <a:pt x="0" y="266319"/>
                </a:lnTo>
                <a:lnTo>
                  <a:pt x="19050" y="269747"/>
                </a:lnTo>
                <a:lnTo>
                  <a:pt x="117093" y="7238"/>
                </a:lnTo>
                <a:lnTo>
                  <a:pt x="96647" y="0"/>
                </a:lnTo>
                <a:close/>
              </a:path>
            </a:pathLst>
          </a:custGeom>
          <a:solidFill>
            <a:srgbClr val="000099"/>
          </a:solidFill>
        </p:spPr>
        <p:txBody>
          <a:bodyPr wrap="square" lIns="0" tIns="0" rIns="0" bIns="0" rtlCol="0"/>
          <a:lstStyle/>
          <a:p>
            <a:endParaRPr/>
          </a:p>
        </p:txBody>
      </p:sp>
      <p:sp>
        <p:nvSpPr>
          <p:cNvPr id="29" name="object 29"/>
          <p:cNvSpPr/>
          <p:nvPr/>
        </p:nvSpPr>
        <p:spPr>
          <a:xfrm>
            <a:off x="2143379" y="4699508"/>
            <a:ext cx="126237" cy="311404"/>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1754123" y="4907279"/>
            <a:ext cx="431928" cy="105156"/>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2157476" y="4702047"/>
            <a:ext cx="118745" cy="313055"/>
          </a:xfrm>
          <a:custGeom>
            <a:avLst/>
            <a:gdLst/>
            <a:ahLst/>
            <a:cxnLst/>
            <a:rect l="l" t="t" r="r" b="b"/>
            <a:pathLst>
              <a:path w="118744" h="313054">
                <a:moveTo>
                  <a:pt x="118237" y="0"/>
                </a:moveTo>
                <a:lnTo>
                  <a:pt x="114173" y="0"/>
                </a:lnTo>
                <a:lnTo>
                  <a:pt x="0" y="310514"/>
                </a:lnTo>
                <a:lnTo>
                  <a:pt x="12573" y="312800"/>
                </a:lnTo>
                <a:lnTo>
                  <a:pt x="118237" y="0"/>
                </a:lnTo>
                <a:close/>
              </a:path>
            </a:pathLst>
          </a:custGeom>
          <a:solidFill>
            <a:srgbClr val="4D4D4D"/>
          </a:solidFill>
        </p:spPr>
        <p:txBody>
          <a:bodyPr wrap="square" lIns="0" tIns="0" rIns="0" bIns="0" rtlCol="0"/>
          <a:lstStyle/>
          <a:p>
            <a:endParaRPr/>
          </a:p>
        </p:txBody>
      </p:sp>
      <p:sp>
        <p:nvSpPr>
          <p:cNvPr id="32" name="object 32"/>
          <p:cNvSpPr/>
          <p:nvPr/>
        </p:nvSpPr>
        <p:spPr>
          <a:xfrm>
            <a:off x="1754632" y="4921250"/>
            <a:ext cx="411861" cy="103886"/>
          </a:xfrm>
          <a:prstGeom prst="rect">
            <a:avLst/>
          </a:prstGeom>
          <a:blipFill>
            <a:blip r:embed="rId13" cstate="print"/>
            <a:stretch>
              <a:fillRect/>
            </a:stretch>
          </a:blipFill>
        </p:spPr>
        <p:txBody>
          <a:bodyPr wrap="square" lIns="0" tIns="0" rIns="0" bIns="0" rtlCol="0"/>
          <a:lstStyle/>
          <a:p>
            <a:endParaRPr/>
          </a:p>
        </p:txBody>
      </p:sp>
      <p:sp>
        <p:nvSpPr>
          <p:cNvPr id="33" name="object 33"/>
          <p:cNvSpPr/>
          <p:nvPr/>
        </p:nvSpPr>
        <p:spPr>
          <a:xfrm>
            <a:off x="1747773" y="5032247"/>
            <a:ext cx="140335" cy="61594"/>
          </a:xfrm>
          <a:custGeom>
            <a:avLst/>
            <a:gdLst/>
            <a:ahLst/>
            <a:cxnLst/>
            <a:rect l="l" t="t" r="r" b="b"/>
            <a:pathLst>
              <a:path w="140335" h="61595">
                <a:moveTo>
                  <a:pt x="54482" y="0"/>
                </a:moveTo>
                <a:lnTo>
                  <a:pt x="0" y="34416"/>
                </a:lnTo>
                <a:lnTo>
                  <a:pt x="87375" y="61594"/>
                </a:lnTo>
                <a:lnTo>
                  <a:pt x="139826" y="23368"/>
                </a:lnTo>
                <a:lnTo>
                  <a:pt x="54482" y="0"/>
                </a:lnTo>
                <a:close/>
              </a:path>
            </a:pathLst>
          </a:custGeom>
          <a:solidFill>
            <a:srgbClr val="000099"/>
          </a:solidFill>
        </p:spPr>
        <p:txBody>
          <a:bodyPr wrap="square" lIns="0" tIns="0" rIns="0" bIns="0" rtlCol="0"/>
          <a:lstStyle/>
          <a:p>
            <a:endParaRPr/>
          </a:p>
        </p:txBody>
      </p:sp>
      <p:sp>
        <p:nvSpPr>
          <p:cNvPr id="34" name="object 34"/>
          <p:cNvSpPr/>
          <p:nvPr/>
        </p:nvSpPr>
        <p:spPr>
          <a:xfrm>
            <a:off x="1750441" y="5033517"/>
            <a:ext cx="134873" cy="58674"/>
          </a:xfrm>
          <a:prstGeom prst="rect">
            <a:avLst/>
          </a:prstGeom>
          <a:blipFill>
            <a:blip r:embed="rId14" cstate="print"/>
            <a:stretch>
              <a:fillRect/>
            </a:stretch>
          </a:blipFill>
        </p:spPr>
        <p:txBody>
          <a:bodyPr wrap="square" lIns="0" tIns="0" rIns="0" bIns="0" rtlCol="0"/>
          <a:lstStyle/>
          <a:p>
            <a:endParaRPr/>
          </a:p>
        </p:txBody>
      </p:sp>
      <p:sp>
        <p:nvSpPr>
          <p:cNvPr id="35" name="object 35"/>
          <p:cNvSpPr/>
          <p:nvPr/>
        </p:nvSpPr>
        <p:spPr>
          <a:xfrm>
            <a:off x="1760473" y="5056378"/>
            <a:ext cx="48260" cy="19050"/>
          </a:xfrm>
          <a:custGeom>
            <a:avLst/>
            <a:gdLst/>
            <a:ahLst/>
            <a:cxnLst/>
            <a:rect l="l" t="t" r="r" b="b"/>
            <a:pathLst>
              <a:path w="48260" h="19050">
                <a:moveTo>
                  <a:pt x="13843" y="0"/>
                </a:moveTo>
                <a:lnTo>
                  <a:pt x="0" y="8255"/>
                </a:lnTo>
                <a:lnTo>
                  <a:pt x="33908" y="18796"/>
                </a:lnTo>
                <a:lnTo>
                  <a:pt x="47878" y="9398"/>
                </a:lnTo>
                <a:lnTo>
                  <a:pt x="13843" y="0"/>
                </a:lnTo>
                <a:close/>
              </a:path>
            </a:pathLst>
          </a:custGeom>
          <a:solidFill>
            <a:srgbClr val="009999"/>
          </a:solidFill>
        </p:spPr>
        <p:txBody>
          <a:bodyPr wrap="square" lIns="0" tIns="0" rIns="0" bIns="0" rtlCol="0"/>
          <a:lstStyle/>
          <a:p>
            <a:endParaRPr/>
          </a:p>
        </p:txBody>
      </p:sp>
      <p:sp>
        <p:nvSpPr>
          <p:cNvPr id="36" name="object 36"/>
          <p:cNvSpPr/>
          <p:nvPr/>
        </p:nvSpPr>
        <p:spPr>
          <a:xfrm>
            <a:off x="1758695" y="5065014"/>
            <a:ext cx="36195" cy="12065"/>
          </a:xfrm>
          <a:custGeom>
            <a:avLst/>
            <a:gdLst/>
            <a:ahLst/>
            <a:cxnLst/>
            <a:rect l="l" t="t" r="r" b="b"/>
            <a:pathLst>
              <a:path w="36194" h="12064">
                <a:moveTo>
                  <a:pt x="2286" y="0"/>
                </a:moveTo>
                <a:lnTo>
                  <a:pt x="0" y="1650"/>
                </a:lnTo>
                <a:lnTo>
                  <a:pt x="33528" y="11811"/>
                </a:lnTo>
                <a:lnTo>
                  <a:pt x="36068" y="10033"/>
                </a:lnTo>
                <a:lnTo>
                  <a:pt x="2286" y="0"/>
                </a:lnTo>
                <a:close/>
              </a:path>
            </a:pathLst>
          </a:custGeom>
          <a:solidFill>
            <a:srgbClr val="000099"/>
          </a:solidFill>
        </p:spPr>
        <p:txBody>
          <a:bodyPr wrap="square" lIns="0" tIns="0" rIns="0" bIns="0" rtlCol="0"/>
          <a:lstStyle/>
          <a:p>
            <a:endParaRPr/>
          </a:p>
        </p:txBody>
      </p:sp>
      <p:sp>
        <p:nvSpPr>
          <p:cNvPr id="37" name="object 37"/>
          <p:cNvSpPr/>
          <p:nvPr/>
        </p:nvSpPr>
        <p:spPr>
          <a:xfrm>
            <a:off x="1799844" y="5068442"/>
            <a:ext cx="48260" cy="19685"/>
          </a:xfrm>
          <a:custGeom>
            <a:avLst/>
            <a:gdLst/>
            <a:ahLst/>
            <a:cxnLst/>
            <a:rect l="l" t="t" r="r" b="b"/>
            <a:pathLst>
              <a:path w="48260" h="19685">
                <a:moveTo>
                  <a:pt x="13207" y="0"/>
                </a:moveTo>
                <a:lnTo>
                  <a:pt x="0" y="8635"/>
                </a:lnTo>
                <a:lnTo>
                  <a:pt x="34036" y="19176"/>
                </a:lnTo>
                <a:lnTo>
                  <a:pt x="47879" y="9778"/>
                </a:lnTo>
                <a:lnTo>
                  <a:pt x="13207" y="0"/>
                </a:lnTo>
                <a:close/>
              </a:path>
            </a:pathLst>
          </a:custGeom>
          <a:solidFill>
            <a:srgbClr val="009999"/>
          </a:solidFill>
        </p:spPr>
        <p:txBody>
          <a:bodyPr wrap="square" lIns="0" tIns="0" rIns="0" bIns="0" rtlCol="0"/>
          <a:lstStyle/>
          <a:p>
            <a:endParaRPr/>
          </a:p>
        </p:txBody>
      </p:sp>
      <p:sp>
        <p:nvSpPr>
          <p:cNvPr id="38" name="object 38"/>
          <p:cNvSpPr/>
          <p:nvPr/>
        </p:nvSpPr>
        <p:spPr>
          <a:xfrm>
            <a:off x="1798192" y="5077459"/>
            <a:ext cx="36195" cy="12065"/>
          </a:xfrm>
          <a:custGeom>
            <a:avLst/>
            <a:gdLst/>
            <a:ahLst/>
            <a:cxnLst/>
            <a:rect l="l" t="t" r="r" b="b"/>
            <a:pathLst>
              <a:path w="36194" h="12064">
                <a:moveTo>
                  <a:pt x="2158" y="0"/>
                </a:moveTo>
                <a:lnTo>
                  <a:pt x="0" y="1650"/>
                </a:lnTo>
                <a:lnTo>
                  <a:pt x="33400" y="11810"/>
                </a:lnTo>
                <a:lnTo>
                  <a:pt x="36068" y="10032"/>
                </a:lnTo>
                <a:lnTo>
                  <a:pt x="2158" y="0"/>
                </a:lnTo>
                <a:close/>
              </a:path>
            </a:pathLst>
          </a:custGeom>
          <a:solidFill>
            <a:srgbClr val="000099"/>
          </a:solidFill>
        </p:spPr>
        <p:txBody>
          <a:bodyPr wrap="square" lIns="0" tIns="0" rIns="0" bIns="0" rtlCol="0"/>
          <a:lstStyle/>
          <a:p>
            <a:endParaRPr/>
          </a:p>
        </p:txBody>
      </p:sp>
      <p:sp>
        <p:nvSpPr>
          <p:cNvPr id="39" name="object 39"/>
          <p:cNvSpPr/>
          <p:nvPr/>
        </p:nvSpPr>
        <p:spPr>
          <a:xfrm>
            <a:off x="1987042" y="5041391"/>
            <a:ext cx="169545" cy="135890"/>
          </a:xfrm>
          <a:custGeom>
            <a:avLst/>
            <a:gdLst/>
            <a:ahLst/>
            <a:cxnLst/>
            <a:rect l="l" t="t" r="r" b="b"/>
            <a:pathLst>
              <a:path w="169544" h="135889">
                <a:moveTo>
                  <a:pt x="169290" y="0"/>
                </a:moveTo>
                <a:lnTo>
                  <a:pt x="507" y="126237"/>
                </a:lnTo>
                <a:lnTo>
                  <a:pt x="0" y="135508"/>
                </a:lnTo>
                <a:lnTo>
                  <a:pt x="168782" y="10286"/>
                </a:lnTo>
                <a:lnTo>
                  <a:pt x="169290" y="0"/>
                </a:lnTo>
                <a:close/>
              </a:path>
            </a:pathLst>
          </a:custGeom>
          <a:solidFill>
            <a:srgbClr val="000099"/>
          </a:solidFill>
        </p:spPr>
        <p:txBody>
          <a:bodyPr wrap="square" lIns="0" tIns="0" rIns="0" bIns="0" rtlCol="0"/>
          <a:lstStyle/>
          <a:p>
            <a:endParaRPr/>
          </a:p>
        </p:txBody>
      </p:sp>
      <p:sp>
        <p:nvSpPr>
          <p:cNvPr id="40" name="object 40"/>
          <p:cNvSpPr/>
          <p:nvPr/>
        </p:nvSpPr>
        <p:spPr>
          <a:xfrm>
            <a:off x="1555114" y="5052186"/>
            <a:ext cx="433070" cy="123825"/>
          </a:xfrm>
          <a:custGeom>
            <a:avLst/>
            <a:gdLst/>
            <a:ahLst/>
            <a:cxnLst/>
            <a:rect l="l" t="t" r="r" b="b"/>
            <a:pathLst>
              <a:path w="433069" h="123825">
                <a:moveTo>
                  <a:pt x="6096" y="0"/>
                </a:moveTo>
                <a:lnTo>
                  <a:pt x="1015" y="0"/>
                </a:lnTo>
                <a:lnTo>
                  <a:pt x="0" y="4190"/>
                </a:lnTo>
                <a:lnTo>
                  <a:pt x="432561" y="123570"/>
                </a:lnTo>
                <a:lnTo>
                  <a:pt x="433070" y="115950"/>
                </a:lnTo>
                <a:lnTo>
                  <a:pt x="6096" y="0"/>
                </a:lnTo>
                <a:close/>
              </a:path>
            </a:pathLst>
          </a:custGeom>
          <a:solidFill>
            <a:srgbClr val="000099"/>
          </a:solidFill>
        </p:spPr>
        <p:txBody>
          <a:bodyPr wrap="square" lIns="0" tIns="0" rIns="0" bIns="0" rtlCol="0"/>
          <a:lstStyle/>
          <a:p>
            <a:endParaRPr/>
          </a:p>
        </p:txBody>
      </p:sp>
      <p:sp>
        <p:nvSpPr>
          <p:cNvPr id="41" name="object 41"/>
          <p:cNvSpPr/>
          <p:nvPr/>
        </p:nvSpPr>
        <p:spPr>
          <a:xfrm>
            <a:off x="1555369" y="5029580"/>
            <a:ext cx="5080" cy="25400"/>
          </a:xfrm>
          <a:custGeom>
            <a:avLst/>
            <a:gdLst/>
            <a:ahLst/>
            <a:cxnLst/>
            <a:rect l="l" t="t" r="r" b="b"/>
            <a:pathLst>
              <a:path w="5080" h="25400">
                <a:moveTo>
                  <a:pt x="508" y="0"/>
                </a:moveTo>
                <a:lnTo>
                  <a:pt x="0" y="24511"/>
                </a:lnTo>
                <a:lnTo>
                  <a:pt x="4190" y="25019"/>
                </a:lnTo>
                <a:lnTo>
                  <a:pt x="4699" y="1651"/>
                </a:lnTo>
                <a:lnTo>
                  <a:pt x="508" y="0"/>
                </a:lnTo>
                <a:close/>
              </a:path>
            </a:pathLst>
          </a:custGeom>
          <a:solidFill>
            <a:srgbClr val="000099"/>
          </a:solidFill>
        </p:spPr>
        <p:txBody>
          <a:bodyPr wrap="square" lIns="0" tIns="0" rIns="0" bIns="0" rtlCol="0"/>
          <a:lstStyle/>
          <a:p>
            <a:endParaRPr/>
          </a:p>
        </p:txBody>
      </p:sp>
      <p:sp>
        <p:nvSpPr>
          <p:cNvPr id="42" name="object 42"/>
          <p:cNvSpPr/>
          <p:nvPr/>
        </p:nvSpPr>
        <p:spPr>
          <a:xfrm>
            <a:off x="1555622" y="4927600"/>
            <a:ext cx="201295" cy="103505"/>
          </a:xfrm>
          <a:custGeom>
            <a:avLst/>
            <a:gdLst/>
            <a:ahLst/>
            <a:cxnLst/>
            <a:rect l="l" t="t" r="r" b="b"/>
            <a:pathLst>
              <a:path w="201294" h="103504">
                <a:moveTo>
                  <a:pt x="200278" y="0"/>
                </a:moveTo>
                <a:lnTo>
                  <a:pt x="0" y="101981"/>
                </a:lnTo>
                <a:lnTo>
                  <a:pt x="5207" y="103505"/>
                </a:lnTo>
                <a:lnTo>
                  <a:pt x="201295" y="3048"/>
                </a:lnTo>
                <a:lnTo>
                  <a:pt x="200278" y="0"/>
                </a:lnTo>
                <a:close/>
              </a:path>
            </a:pathLst>
          </a:custGeom>
          <a:solidFill>
            <a:srgbClr val="000099"/>
          </a:solidFill>
        </p:spPr>
        <p:txBody>
          <a:bodyPr wrap="square" lIns="0" tIns="0" rIns="0" bIns="0" rtlCol="0"/>
          <a:lstStyle/>
          <a:p>
            <a:endParaRPr/>
          </a:p>
        </p:txBody>
      </p:sp>
      <p:sp>
        <p:nvSpPr>
          <p:cNvPr id="43" name="object 43"/>
          <p:cNvSpPr/>
          <p:nvPr/>
        </p:nvSpPr>
        <p:spPr>
          <a:xfrm>
            <a:off x="1569211" y="5034788"/>
            <a:ext cx="410845" cy="119380"/>
          </a:xfrm>
          <a:custGeom>
            <a:avLst/>
            <a:gdLst/>
            <a:ahLst/>
            <a:cxnLst/>
            <a:rect l="l" t="t" r="r" b="b"/>
            <a:pathLst>
              <a:path w="410844" h="119379">
                <a:moveTo>
                  <a:pt x="5841" y="0"/>
                </a:moveTo>
                <a:lnTo>
                  <a:pt x="888" y="0"/>
                </a:lnTo>
                <a:lnTo>
                  <a:pt x="0" y="3937"/>
                </a:lnTo>
                <a:lnTo>
                  <a:pt x="410210" y="118872"/>
                </a:lnTo>
                <a:lnTo>
                  <a:pt x="410718" y="111506"/>
                </a:lnTo>
                <a:lnTo>
                  <a:pt x="5841" y="0"/>
                </a:lnTo>
                <a:close/>
              </a:path>
            </a:pathLst>
          </a:custGeom>
          <a:solidFill>
            <a:srgbClr val="000099"/>
          </a:solidFill>
        </p:spPr>
        <p:txBody>
          <a:bodyPr wrap="square" lIns="0" tIns="0" rIns="0" bIns="0" rtlCol="0"/>
          <a:lstStyle/>
          <a:p>
            <a:endParaRPr/>
          </a:p>
        </p:txBody>
      </p:sp>
      <p:sp>
        <p:nvSpPr>
          <p:cNvPr id="44" name="object 44"/>
          <p:cNvSpPr/>
          <p:nvPr/>
        </p:nvSpPr>
        <p:spPr>
          <a:xfrm>
            <a:off x="1979295" y="5026405"/>
            <a:ext cx="167640" cy="123189"/>
          </a:xfrm>
          <a:custGeom>
            <a:avLst/>
            <a:gdLst/>
            <a:ahLst/>
            <a:cxnLst/>
            <a:rect l="l" t="t" r="r" b="b"/>
            <a:pathLst>
              <a:path w="167639" h="123189">
                <a:moveTo>
                  <a:pt x="167512" y="0"/>
                </a:moveTo>
                <a:lnTo>
                  <a:pt x="0" y="118999"/>
                </a:lnTo>
                <a:lnTo>
                  <a:pt x="507" y="123063"/>
                </a:lnTo>
                <a:lnTo>
                  <a:pt x="2412" y="123063"/>
                </a:lnTo>
                <a:lnTo>
                  <a:pt x="167640" y="7620"/>
                </a:lnTo>
                <a:lnTo>
                  <a:pt x="167512" y="0"/>
                </a:lnTo>
                <a:close/>
              </a:path>
            </a:pathLst>
          </a:custGeom>
          <a:solidFill>
            <a:srgbClr val="000099"/>
          </a:solidFill>
        </p:spPr>
        <p:txBody>
          <a:bodyPr wrap="square" lIns="0" tIns="0" rIns="0" bIns="0" rtlCol="0"/>
          <a:lstStyle/>
          <a:p>
            <a:endParaRPr/>
          </a:p>
        </p:txBody>
      </p:sp>
      <p:sp>
        <p:nvSpPr>
          <p:cNvPr id="45" name="object 45"/>
          <p:cNvSpPr/>
          <p:nvPr/>
        </p:nvSpPr>
        <p:spPr>
          <a:xfrm>
            <a:off x="5158103" y="4521692"/>
            <a:ext cx="2337435" cy="1384300"/>
          </a:xfrm>
          <a:custGeom>
            <a:avLst/>
            <a:gdLst/>
            <a:ahLst/>
            <a:cxnLst/>
            <a:rect l="l" t="t" r="r" b="b"/>
            <a:pathLst>
              <a:path w="2337434" h="1384300">
                <a:moveTo>
                  <a:pt x="1964051" y="1371600"/>
                </a:moveTo>
                <a:lnTo>
                  <a:pt x="1736467" y="1371600"/>
                </a:lnTo>
                <a:lnTo>
                  <a:pt x="1751439" y="1384300"/>
                </a:lnTo>
                <a:lnTo>
                  <a:pt x="1952382" y="1384300"/>
                </a:lnTo>
                <a:lnTo>
                  <a:pt x="1964051" y="1371600"/>
                </a:lnTo>
                <a:close/>
              </a:path>
              <a:path w="2337434" h="1384300">
                <a:moveTo>
                  <a:pt x="2049068" y="1346200"/>
                </a:moveTo>
                <a:lnTo>
                  <a:pt x="1674199" y="1346200"/>
                </a:lnTo>
                <a:lnTo>
                  <a:pt x="1690330" y="1358900"/>
                </a:lnTo>
                <a:lnTo>
                  <a:pt x="1705992" y="1371600"/>
                </a:lnTo>
                <a:lnTo>
                  <a:pt x="2000853" y="1371600"/>
                </a:lnTo>
                <a:lnTo>
                  <a:pt x="2013241" y="1358900"/>
                </a:lnTo>
                <a:lnTo>
                  <a:pt x="2037362" y="1358900"/>
                </a:lnTo>
                <a:lnTo>
                  <a:pt x="2049068" y="1346200"/>
                </a:lnTo>
                <a:close/>
              </a:path>
              <a:path w="2337434" h="1384300">
                <a:moveTo>
                  <a:pt x="2113535" y="1308100"/>
                </a:moveTo>
                <a:lnTo>
                  <a:pt x="1605869" y="1308100"/>
                </a:lnTo>
                <a:lnTo>
                  <a:pt x="1623434" y="1320800"/>
                </a:lnTo>
                <a:lnTo>
                  <a:pt x="1640707" y="1333500"/>
                </a:lnTo>
                <a:lnTo>
                  <a:pt x="1657643" y="1346200"/>
                </a:lnTo>
                <a:lnTo>
                  <a:pt x="2060521" y="1346200"/>
                </a:lnTo>
                <a:lnTo>
                  <a:pt x="2071708" y="1333500"/>
                </a:lnTo>
                <a:lnTo>
                  <a:pt x="2082615" y="1333500"/>
                </a:lnTo>
                <a:lnTo>
                  <a:pt x="2093231" y="1320800"/>
                </a:lnTo>
                <a:lnTo>
                  <a:pt x="2103542" y="1320800"/>
                </a:lnTo>
                <a:lnTo>
                  <a:pt x="2113535" y="1308100"/>
                </a:lnTo>
                <a:close/>
              </a:path>
              <a:path w="2337434" h="1384300">
                <a:moveTo>
                  <a:pt x="2264986" y="114300"/>
                </a:moveTo>
                <a:lnTo>
                  <a:pt x="828848" y="114300"/>
                </a:lnTo>
                <a:lnTo>
                  <a:pt x="803980" y="127000"/>
                </a:lnTo>
                <a:lnTo>
                  <a:pt x="779384" y="127000"/>
                </a:lnTo>
                <a:lnTo>
                  <a:pt x="755105" y="139700"/>
                </a:lnTo>
                <a:lnTo>
                  <a:pt x="731186" y="139700"/>
                </a:lnTo>
                <a:lnTo>
                  <a:pt x="707672" y="152400"/>
                </a:lnTo>
                <a:lnTo>
                  <a:pt x="684607" y="165100"/>
                </a:lnTo>
                <a:lnTo>
                  <a:pt x="662035" y="165100"/>
                </a:lnTo>
                <a:lnTo>
                  <a:pt x="640001" y="177800"/>
                </a:lnTo>
                <a:lnTo>
                  <a:pt x="618549" y="177800"/>
                </a:lnTo>
                <a:lnTo>
                  <a:pt x="597724" y="190500"/>
                </a:lnTo>
                <a:lnTo>
                  <a:pt x="577568" y="203200"/>
                </a:lnTo>
                <a:lnTo>
                  <a:pt x="558128" y="203200"/>
                </a:lnTo>
                <a:lnTo>
                  <a:pt x="539447" y="215900"/>
                </a:lnTo>
                <a:lnTo>
                  <a:pt x="521569" y="228600"/>
                </a:lnTo>
                <a:lnTo>
                  <a:pt x="504539" y="241300"/>
                </a:lnTo>
                <a:lnTo>
                  <a:pt x="488401" y="241300"/>
                </a:lnTo>
                <a:lnTo>
                  <a:pt x="473200" y="254000"/>
                </a:lnTo>
                <a:lnTo>
                  <a:pt x="458979" y="266700"/>
                </a:lnTo>
                <a:lnTo>
                  <a:pt x="446228" y="266700"/>
                </a:lnTo>
                <a:lnTo>
                  <a:pt x="435250" y="279400"/>
                </a:lnTo>
                <a:lnTo>
                  <a:pt x="425865" y="292100"/>
                </a:lnTo>
                <a:lnTo>
                  <a:pt x="417893" y="304800"/>
                </a:lnTo>
                <a:lnTo>
                  <a:pt x="411153" y="317500"/>
                </a:lnTo>
                <a:lnTo>
                  <a:pt x="405467" y="317500"/>
                </a:lnTo>
                <a:lnTo>
                  <a:pt x="392926" y="355600"/>
                </a:lnTo>
                <a:lnTo>
                  <a:pt x="386532" y="381000"/>
                </a:lnTo>
                <a:lnTo>
                  <a:pt x="383385" y="393700"/>
                </a:lnTo>
                <a:lnTo>
                  <a:pt x="380032" y="406400"/>
                </a:lnTo>
                <a:lnTo>
                  <a:pt x="376292" y="406400"/>
                </a:lnTo>
                <a:lnTo>
                  <a:pt x="371986" y="419100"/>
                </a:lnTo>
                <a:lnTo>
                  <a:pt x="366933" y="431800"/>
                </a:lnTo>
                <a:lnTo>
                  <a:pt x="360954" y="444500"/>
                </a:lnTo>
                <a:lnTo>
                  <a:pt x="353870" y="457200"/>
                </a:lnTo>
                <a:lnTo>
                  <a:pt x="345499" y="457200"/>
                </a:lnTo>
                <a:lnTo>
                  <a:pt x="335662" y="469900"/>
                </a:lnTo>
                <a:lnTo>
                  <a:pt x="324291" y="482600"/>
                </a:lnTo>
                <a:lnTo>
                  <a:pt x="311516" y="482600"/>
                </a:lnTo>
                <a:lnTo>
                  <a:pt x="297510" y="495300"/>
                </a:lnTo>
                <a:lnTo>
                  <a:pt x="282447" y="495300"/>
                </a:lnTo>
                <a:lnTo>
                  <a:pt x="266498" y="508000"/>
                </a:lnTo>
                <a:lnTo>
                  <a:pt x="249838" y="508000"/>
                </a:lnTo>
                <a:lnTo>
                  <a:pt x="232640" y="520700"/>
                </a:lnTo>
                <a:lnTo>
                  <a:pt x="215077" y="520700"/>
                </a:lnTo>
                <a:lnTo>
                  <a:pt x="197321" y="533400"/>
                </a:lnTo>
                <a:lnTo>
                  <a:pt x="179547" y="533400"/>
                </a:lnTo>
                <a:lnTo>
                  <a:pt x="161927" y="546100"/>
                </a:lnTo>
                <a:lnTo>
                  <a:pt x="127842" y="546100"/>
                </a:lnTo>
                <a:lnTo>
                  <a:pt x="111724" y="558800"/>
                </a:lnTo>
                <a:lnTo>
                  <a:pt x="96453" y="571500"/>
                </a:lnTo>
                <a:lnTo>
                  <a:pt x="82202" y="571500"/>
                </a:lnTo>
                <a:lnTo>
                  <a:pt x="69144" y="584200"/>
                </a:lnTo>
                <a:lnTo>
                  <a:pt x="57453" y="596900"/>
                </a:lnTo>
                <a:lnTo>
                  <a:pt x="47302" y="596900"/>
                </a:lnTo>
                <a:lnTo>
                  <a:pt x="38863" y="609600"/>
                </a:lnTo>
                <a:lnTo>
                  <a:pt x="31695" y="622300"/>
                </a:lnTo>
                <a:lnTo>
                  <a:pt x="25275" y="635000"/>
                </a:lnTo>
                <a:lnTo>
                  <a:pt x="19595" y="660400"/>
                </a:lnTo>
                <a:lnTo>
                  <a:pt x="14649" y="673100"/>
                </a:lnTo>
                <a:lnTo>
                  <a:pt x="10431" y="685800"/>
                </a:lnTo>
                <a:lnTo>
                  <a:pt x="6932" y="711200"/>
                </a:lnTo>
                <a:lnTo>
                  <a:pt x="4146" y="723900"/>
                </a:lnTo>
                <a:lnTo>
                  <a:pt x="2067" y="749300"/>
                </a:lnTo>
                <a:lnTo>
                  <a:pt x="688" y="762000"/>
                </a:lnTo>
                <a:lnTo>
                  <a:pt x="1" y="787400"/>
                </a:lnTo>
                <a:lnTo>
                  <a:pt x="0" y="812800"/>
                </a:lnTo>
                <a:lnTo>
                  <a:pt x="2027" y="850900"/>
                </a:lnTo>
                <a:lnTo>
                  <a:pt x="4042" y="863600"/>
                </a:lnTo>
                <a:lnTo>
                  <a:pt x="6716" y="876300"/>
                </a:lnTo>
                <a:lnTo>
                  <a:pt x="10041" y="901700"/>
                </a:lnTo>
                <a:lnTo>
                  <a:pt x="23856" y="939800"/>
                </a:lnTo>
                <a:lnTo>
                  <a:pt x="35971" y="965200"/>
                </a:lnTo>
                <a:lnTo>
                  <a:pt x="42474" y="965200"/>
                </a:lnTo>
                <a:lnTo>
                  <a:pt x="49305" y="977900"/>
                </a:lnTo>
                <a:lnTo>
                  <a:pt x="56539" y="977900"/>
                </a:lnTo>
                <a:lnTo>
                  <a:pt x="64255" y="990600"/>
                </a:lnTo>
                <a:lnTo>
                  <a:pt x="81438" y="990600"/>
                </a:lnTo>
                <a:lnTo>
                  <a:pt x="91059" y="1003300"/>
                </a:lnTo>
                <a:lnTo>
                  <a:pt x="974898" y="1003300"/>
                </a:lnTo>
                <a:lnTo>
                  <a:pt x="1006211" y="1016000"/>
                </a:lnTo>
                <a:lnTo>
                  <a:pt x="1083770" y="1016000"/>
                </a:lnTo>
                <a:lnTo>
                  <a:pt x="1105474" y="1028700"/>
                </a:lnTo>
                <a:lnTo>
                  <a:pt x="1125469" y="1028700"/>
                </a:lnTo>
                <a:lnTo>
                  <a:pt x="1143927" y="1041400"/>
                </a:lnTo>
                <a:lnTo>
                  <a:pt x="1161024" y="1041400"/>
                </a:lnTo>
                <a:lnTo>
                  <a:pt x="1176931" y="1054100"/>
                </a:lnTo>
                <a:lnTo>
                  <a:pt x="1191821" y="1054100"/>
                </a:lnTo>
                <a:lnTo>
                  <a:pt x="1205870" y="1066800"/>
                </a:lnTo>
                <a:lnTo>
                  <a:pt x="1219248" y="1066800"/>
                </a:lnTo>
                <a:lnTo>
                  <a:pt x="1232131" y="1079500"/>
                </a:lnTo>
                <a:lnTo>
                  <a:pt x="1244690" y="1079500"/>
                </a:lnTo>
                <a:lnTo>
                  <a:pt x="1269533" y="1104900"/>
                </a:lnTo>
                <a:lnTo>
                  <a:pt x="1282163" y="1104900"/>
                </a:lnTo>
                <a:lnTo>
                  <a:pt x="1295163" y="1117600"/>
                </a:lnTo>
                <a:lnTo>
                  <a:pt x="1308706" y="1130300"/>
                </a:lnTo>
                <a:lnTo>
                  <a:pt x="1322966" y="1130300"/>
                </a:lnTo>
                <a:lnTo>
                  <a:pt x="1338116" y="1143000"/>
                </a:lnTo>
                <a:lnTo>
                  <a:pt x="1354329" y="1155700"/>
                </a:lnTo>
                <a:lnTo>
                  <a:pt x="1371293" y="1155700"/>
                </a:lnTo>
                <a:lnTo>
                  <a:pt x="1388590" y="1168400"/>
                </a:lnTo>
                <a:lnTo>
                  <a:pt x="1424003" y="1193800"/>
                </a:lnTo>
                <a:lnTo>
                  <a:pt x="1588058" y="1308100"/>
                </a:lnTo>
                <a:lnTo>
                  <a:pt x="2123196" y="1308100"/>
                </a:lnTo>
                <a:lnTo>
                  <a:pt x="2150067" y="1270000"/>
                </a:lnTo>
                <a:lnTo>
                  <a:pt x="2172461" y="1231900"/>
                </a:lnTo>
                <a:lnTo>
                  <a:pt x="2190863" y="1193800"/>
                </a:lnTo>
                <a:lnTo>
                  <a:pt x="2196333" y="1168400"/>
                </a:lnTo>
                <a:lnTo>
                  <a:pt x="2201512" y="1155700"/>
                </a:lnTo>
                <a:lnTo>
                  <a:pt x="2206427" y="1143000"/>
                </a:lnTo>
                <a:lnTo>
                  <a:pt x="2211104" y="1117600"/>
                </a:lnTo>
                <a:lnTo>
                  <a:pt x="2215568" y="1104900"/>
                </a:lnTo>
                <a:lnTo>
                  <a:pt x="2219844" y="1079500"/>
                </a:lnTo>
                <a:lnTo>
                  <a:pt x="2223959" y="1066800"/>
                </a:lnTo>
                <a:lnTo>
                  <a:pt x="2227937" y="1041400"/>
                </a:lnTo>
                <a:lnTo>
                  <a:pt x="2231805" y="1028700"/>
                </a:lnTo>
                <a:lnTo>
                  <a:pt x="2243001" y="977900"/>
                </a:lnTo>
                <a:lnTo>
                  <a:pt x="2246683" y="952500"/>
                </a:lnTo>
                <a:lnTo>
                  <a:pt x="2250382" y="939800"/>
                </a:lnTo>
                <a:lnTo>
                  <a:pt x="2254124" y="927100"/>
                </a:lnTo>
                <a:lnTo>
                  <a:pt x="2265205" y="876300"/>
                </a:lnTo>
                <a:lnTo>
                  <a:pt x="2268802" y="863600"/>
                </a:lnTo>
                <a:lnTo>
                  <a:pt x="2272338" y="838200"/>
                </a:lnTo>
                <a:lnTo>
                  <a:pt x="2275807" y="825500"/>
                </a:lnTo>
                <a:lnTo>
                  <a:pt x="2279203" y="812800"/>
                </a:lnTo>
                <a:lnTo>
                  <a:pt x="2282517" y="800100"/>
                </a:lnTo>
                <a:lnTo>
                  <a:pt x="2285743" y="774700"/>
                </a:lnTo>
                <a:lnTo>
                  <a:pt x="2288874" y="762000"/>
                </a:lnTo>
                <a:lnTo>
                  <a:pt x="2291903" y="749300"/>
                </a:lnTo>
                <a:lnTo>
                  <a:pt x="2294824" y="736600"/>
                </a:lnTo>
                <a:lnTo>
                  <a:pt x="2297628" y="711200"/>
                </a:lnTo>
                <a:lnTo>
                  <a:pt x="2300310" y="698500"/>
                </a:lnTo>
                <a:lnTo>
                  <a:pt x="2302862" y="685800"/>
                </a:lnTo>
                <a:lnTo>
                  <a:pt x="2305277" y="673100"/>
                </a:lnTo>
                <a:lnTo>
                  <a:pt x="2307549" y="647700"/>
                </a:lnTo>
                <a:lnTo>
                  <a:pt x="2309670" y="635000"/>
                </a:lnTo>
                <a:lnTo>
                  <a:pt x="2311634" y="622300"/>
                </a:lnTo>
                <a:lnTo>
                  <a:pt x="2315274" y="584200"/>
                </a:lnTo>
                <a:lnTo>
                  <a:pt x="2317330" y="558800"/>
                </a:lnTo>
                <a:lnTo>
                  <a:pt x="2319541" y="546100"/>
                </a:lnTo>
                <a:lnTo>
                  <a:pt x="2324184" y="508000"/>
                </a:lnTo>
                <a:lnTo>
                  <a:pt x="2326497" y="482600"/>
                </a:lnTo>
                <a:lnTo>
                  <a:pt x="2328725" y="457200"/>
                </a:lnTo>
                <a:lnTo>
                  <a:pt x="2330806" y="444500"/>
                </a:lnTo>
                <a:lnTo>
                  <a:pt x="2332682" y="419100"/>
                </a:lnTo>
                <a:lnTo>
                  <a:pt x="2334292" y="406400"/>
                </a:lnTo>
                <a:lnTo>
                  <a:pt x="2335577" y="381000"/>
                </a:lnTo>
                <a:lnTo>
                  <a:pt x="2336928" y="342900"/>
                </a:lnTo>
                <a:lnTo>
                  <a:pt x="2336876" y="317500"/>
                </a:lnTo>
                <a:lnTo>
                  <a:pt x="2335012" y="279400"/>
                </a:lnTo>
                <a:lnTo>
                  <a:pt x="2333082" y="266700"/>
                </a:lnTo>
                <a:lnTo>
                  <a:pt x="2330406" y="241300"/>
                </a:lnTo>
                <a:lnTo>
                  <a:pt x="2317454" y="203200"/>
                </a:lnTo>
                <a:lnTo>
                  <a:pt x="2298378" y="165100"/>
                </a:lnTo>
                <a:lnTo>
                  <a:pt x="2274130" y="127000"/>
                </a:lnTo>
                <a:lnTo>
                  <a:pt x="2264986" y="114300"/>
                </a:lnTo>
                <a:close/>
              </a:path>
              <a:path w="2337434" h="1384300">
                <a:moveTo>
                  <a:pt x="657972" y="1003300"/>
                </a:moveTo>
                <a:lnTo>
                  <a:pt x="184809" y="1003300"/>
                </a:lnTo>
                <a:lnTo>
                  <a:pt x="222391" y="1016000"/>
                </a:lnTo>
                <a:lnTo>
                  <a:pt x="615167" y="1016000"/>
                </a:lnTo>
                <a:lnTo>
                  <a:pt x="657972" y="1003300"/>
                </a:lnTo>
                <a:close/>
              </a:path>
              <a:path w="2337434" h="1384300">
                <a:moveTo>
                  <a:pt x="2223602" y="76200"/>
                </a:moveTo>
                <a:lnTo>
                  <a:pt x="991384" y="76200"/>
                </a:lnTo>
                <a:lnTo>
                  <a:pt x="961592" y="88900"/>
                </a:lnTo>
                <a:lnTo>
                  <a:pt x="932851" y="88900"/>
                </a:lnTo>
                <a:lnTo>
                  <a:pt x="905336" y="101600"/>
                </a:lnTo>
                <a:lnTo>
                  <a:pt x="879222" y="101600"/>
                </a:lnTo>
                <a:lnTo>
                  <a:pt x="853943" y="114300"/>
                </a:lnTo>
                <a:lnTo>
                  <a:pt x="2255342" y="114300"/>
                </a:lnTo>
                <a:lnTo>
                  <a:pt x="2245218" y="101600"/>
                </a:lnTo>
                <a:lnTo>
                  <a:pt x="2234631" y="88900"/>
                </a:lnTo>
                <a:lnTo>
                  <a:pt x="2223602" y="76200"/>
                </a:lnTo>
                <a:close/>
              </a:path>
              <a:path w="2337434" h="1384300">
                <a:moveTo>
                  <a:pt x="2200288" y="63500"/>
                </a:moveTo>
                <a:lnTo>
                  <a:pt x="1053424" y="63500"/>
                </a:lnTo>
                <a:lnTo>
                  <a:pt x="1022053" y="76200"/>
                </a:lnTo>
                <a:lnTo>
                  <a:pt x="2212148" y="76200"/>
                </a:lnTo>
                <a:lnTo>
                  <a:pt x="2200288" y="63500"/>
                </a:lnTo>
                <a:close/>
              </a:path>
              <a:path w="2337434" h="1384300">
                <a:moveTo>
                  <a:pt x="2175427" y="50800"/>
                </a:moveTo>
                <a:lnTo>
                  <a:pt x="1150002" y="50800"/>
                </a:lnTo>
                <a:lnTo>
                  <a:pt x="1117573" y="63500"/>
                </a:lnTo>
                <a:lnTo>
                  <a:pt x="2188042" y="63500"/>
                </a:lnTo>
                <a:lnTo>
                  <a:pt x="2175427" y="50800"/>
                </a:lnTo>
                <a:close/>
              </a:path>
              <a:path w="2337434" h="1384300">
                <a:moveTo>
                  <a:pt x="2149169" y="38100"/>
                </a:moveTo>
                <a:lnTo>
                  <a:pt x="1246609" y="38100"/>
                </a:lnTo>
                <a:lnTo>
                  <a:pt x="1214695" y="50800"/>
                </a:lnTo>
                <a:lnTo>
                  <a:pt x="2162463" y="50800"/>
                </a:lnTo>
                <a:lnTo>
                  <a:pt x="2149169" y="38100"/>
                </a:lnTo>
                <a:close/>
              </a:path>
              <a:path w="2337434" h="1384300">
                <a:moveTo>
                  <a:pt x="2121663" y="25400"/>
                </a:moveTo>
                <a:lnTo>
                  <a:pt x="1338529" y="25400"/>
                </a:lnTo>
                <a:lnTo>
                  <a:pt x="1308701" y="38100"/>
                </a:lnTo>
                <a:lnTo>
                  <a:pt x="2135562" y="38100"/>
                </a:lnTo>
                <a:lnTo>
                  <a:pt x="2121663" y="25400"/>
                </a:lnTo>
                <a:close/>
              </a:path>
              <a:path w="2337434" h="1384300">
                <a:moveTo>
                  <a:pt x="2075559" y="12700"/>
                </a:moveTo>
                <a:lnTo>
                  <a:pt x="1468502" y="12700"/>
                </a:lnTo>
                <a:lnTo>
                  <a:pt x="1394876" y="25400"/>
                </a:lnTo>
                <a:lnTo>
                  <a:pt x="2091744" y="25400"/>
                </a:lnTo>
                <a:lnTo>
                  <a:pt x="2075559" y="12700"/>
                </a:lnTo>
                <a:close/>
              </a:path>
              <a:path w="2337434" h="1384300">
                <a:moveTo>
                  <a:pt x="2004602" y="0"/>
                </a:moveTo>
                <a:lnTo>
                  <a:pt x="1560418" y="0"/>
                </a:lnTo>
                <a:lnTo>
                  <a:pt x="1544504" y="12700"/>
                </a:lnTo>
                <a:lnTo>
                  <a:pt x="2023106" y="12700"/>
                </a:lnTo>
                <a:lnTo>
                  <a:pt x="2004602" y="0"/>
                </a:lnTo>
                <a:close/>
              </a:path>
            </a:pathLst>
          </a:custGeom>
          <a:solidFill>
            <a:srgbClr val="00CCFF"/>
          </a:solidFill>
        </p:spPr>
        <p:txBody>
          <a:bodyPr wrap="square" lIns="0" tIns="0" rIns="0" bIns="0" rtlCol="0"/>
          <a:lstStyle/>
          <a:p>
            <a:endParaRPr/>
          </a:p>
        </p:txBody>
      </p:sp>
      <p:sp>
        <p:nvSpPr>
          <p:cNvPr id="46" name="object 46"/>
          <p:cNvSpPr/>
          <p:nvPr/>
        </p:nvSpPr>
        <p:spPr>
          <a:xfrm>
            <a:off x="6628130" y="5421121"/>
            <a:ext cx="207645" cy="125730"/>
          </a:xfrm>
          <a:custGeom>
            <a:avLst/>
            <a:gdLst/>
            <a:ahLst/>
            <a:cxnLst/>
            <a:rect l="l" t="t" r="r" b="b"/>
            <a:pathLst>
              <a:path w="207645" h="125729">
                <a:moveTo>
                  <a:pt x="0" y="0"/>
                </a:moveTo>
                <a:lnTo>
                  <a:pt x="207645" y="125348"/>
                </a:lnTo>
              </a:path>
            </a:pathLst>
          </a:custGeom>
          <a:ln w="9524">
            <a:solidFill>
              <a:srgbClr val="163793"/>
            </a:solidFill>
          </a:ln>
        </p:spPr>
        <p:txBody>
          <a:bodyPr wrap="square" lIns="0" tIns="0" rIns="0" bIns="0" rtlCol="0"/>
          <a:lstStyle/>
          <a:p>
            <a:endParaRPr/>
          </a:p>
        </p:txBody>
      </p:sp>
      <p:sp>
        <p:nvSpPr>
          <p:cNvPr id="47" name="object 47"/>
          <p:cNvSpPr/>
          <p:nvPr/>
        </p:nvSpPr>
        <p:spPr>
          <a:xfrm>
            <a:off x="6699504" y="4522914"/>
            <a:ext cx="1157046" cy="221424"/>
          </a:xfrm>
          <a:prstGeom prst="rect">
            <a:avLst/>
          </a:prstGeom>
          <a:blipFill>
            <a:blip r:embed="rId15" cstate="print"/>
            <a:stretch>
              <a:fillRect/>
            </a:stretch>
          </a:blipFill>
        </p:spPr>
        <p:txBody>
          <a:bodyPr wrap="square" lIns="0" tIns="0" rIns="0" bIns="0" rtlCol="0"/>
          <a:lstStyle/>
          <a:p>
            <a:endParaRPr/>
          </a:p>
        </p:txBody>
      </p:sp>
      <p:sp>
        <p:nvSpPr>
          <p:cNvPr id="48" name="object 48"/>
          <p:cNvSpPr/>
          <p:nvPr/>
        </p:nvSpPr>
        <p:spPr>
          <a:xfrm>
            <a:off x="5923915" y="4368520"/>
            <a:ext cx="186423" cy="432206"/>
          </a:xfrm>
          <a:prstGeom prst="rect">
            <a:avLst/>
          </a:prstGeom>
          <a:blipFill>
            <a:blip r:embed="rId16" cstate="print"/>
            <a:stretch>
              <a:fillRect/>
            </a:stretch>
          </a:blipFill>
        </p:spPr>
        <p:txBody>
          <a:bodyPr wrap="square" lIns="0" tIns="0" rIns="0" bIns="0" rtlCol="0"/>
          <a:lstStyle/>
          <a:p>
            <a:endParaRPr/>
          </a:p>
        </p:txBody>
      </p:sp>
      <p:sp>
        <p:nvSpPr>
          <p:cNvPr id="49" name="object 49"/>
          <p:cNvSpPr/>
          <p:nvPr/>
        </p:nvSpPr>
        <p:spPr>
          <a:xfrm>
            <a:off x="5706871" y="4293136"/>
            <a:ext cx="566623" cy="116812"/>
          </a:xfrm>
          <a:prstGeom prst="rect">
            <a:avLst/>
          </a:prstGeom>
          <a:blipFill>
            <a:blip r:embed="rId17" cstate="print"/>
            <a:stretch>
              <a:fillRect/>
            </a:stretch>
          </a:blipFill>
        </p:spPr>
        <p:txBody>
          <a:bodyPr wrap="square" lIns="0" tIns="0" rIns="0" bIns="0" rtlCol="0"/>
          <a:lstStyle/>
          <a:p>
            <a:endParaRPr/>
          </a:p>
        </p:txBody>
      </p:sp>
      <p:sp>
        <p:nvSpPr>
          <p:cNvPr id="50" name="object 50"/>
          <p:cNvSpPr/>
          <p:nvPr/>
        </p:nvSpPr>
        <p:spPr>
          <a:xfrm>
            <a:off x="6414008" y="4906645"/>
            <a:ext cx="203835" cy="553085"/>
          </a:xfrm>
          <a:custGeom>
            <a:avLst/>
            <a:gdLst/>
            <a:ahLst/>
            <a:cxnLst/>
            <a:rect l="l" t="t" r="r" b="b"/>
            <a:pathLst>
              <a:path w="203834" h="553085">
                <a:moveTo>
                  <a:pt x="203326" y="0"/>
                </a:moveTo>
                <a:lnTo>
                  <a:pt x="0" y="552957"/>
                </a:lnTo>
              </a:path>
            </a:pathLst>
          </a:custGeom>
          <a:ln w="19050">
            <a:solidFill>
              <a:srgbClr val="163793"/>
            </a:solidFill>
          </a:ln>
        </p:spPr>
        <p:txBody>
          <a:bodyPr wrap="square" lIns="0" tIns="0" rIns="0" bIns="0" rtlCol="0"/>
          <a:lstStyle/>
          <a:p>
            <a:endParaRPr/>
          </a:p>
        </p:txBody>
      </p:sp>
      <p:sp>
        <p:nvSpPr>
          <p:cNvPr id="51" name="object 51"/>
          <p:cNvSpPr/>
          <p:nvPr/>
        </p:nvSpPr>
        <p:spPr>
          <a:xfrm>
            <a:off x="6617334" y="4906645"/>
            <a:ext cx="203835" cy="550545"/>
          </a:xfrm>
          <a:custGeom>
            <a:avLst/>
            <a:gdLst/>
            <a:ahLst/>
            <a:cxnLst/>
            <a:rect l="l" t="t" r="r" b="b"/>
            <a:pathLst>
              <a:path w="203834" h="550545">
                <a:moveTo>
                  <a:pt x="0" y="0"/>
                </a:moveTo>
                <a:lnTo>
                  <a:pt x="203326" y="550417"/>
                </a:lnTo>
              </a:path>
            </a:pathLst>
          </a:custGeom>
          <a:ln w="19050">
            <a:solidFill>
              <a:srgbClr val="163793"/>
            </a:solidFill>
          </a:ln>
        </p:spPr>
        <p:txBody>
          <a:bodyPr wrap="square" lIns="0" tIns="0" rIns="0" bIns="0" rtlCol="0"/>
          <a:lstStyle/>
          <a:p>
            <a:endParaRPr/>
          </a:p>
        </p:txBody>
      </p:sp>
      <p:sp>
        <p:nvSpPr>
          <p:cNvPr id="52" name="object 52"/>
          <p:cNvSpPr/>
          <p:nvPr/>
        </p:nvSpPr>
        <p:spPr>
          <a:xfrm>
            <a:off x="6414008" y="5457063"/>
            <a:ext cx="203835" cy="60325"/>
          </a:xfrm>
          <a:custGeom>
            <a:avLst/>
            <a:gdLst/>
            <a:ahLst/>
            <a:cxnLst/>
            <a:rect l="l" t="t" r="r" b="b"/>
            <a:pathLst>
              <a:path w="203834" h="60325">
                <a:moveTo>
                  <a:pt x="0" y="0"/>
                </a:moveTo>
                <a:lnTo>
                  <a:pt x="203326" y="60071"/>
                </a:lnTo>
              </a:path>
            </a:pathLst>
          </a:custGeom>
          <a:ln w="19050">
            <a:solidFill>
              <a:srgbClr val="163793"/>
            </a:solidFill>
          </a:ln>
        </p:spPr>
        <p:txBody>
          <a:bodyPr wrap="square" lIns="0" tIns="0" rIns="0" bIns="0" rtlCol="0"/>
          <a:lstStyle/>
          <a:p>
            <a:endParaRPr/>
          </a:p>
        </p:txBody>
      </p:sp>
      <p:sp>
        <p:nvSpPr>
          <p:cNvPr id="53" name="object 53"/>
          <p:cNvSpPr/>
          <p:nvPr/>
        </p:nvSpPr>
        <p:spPr>
          <a:xfrm>
            <a:off x="6617334" y="5457063"/>
            <a:ext cx="203835" cy="60325"/>
          </a:xfrm>
          <a:custGeom>
            <a:avLst/>
            <a:gdLst/>
            <a:ahLst/>
            <a:cxnLst/>
            <a:rect l="l" t="t" r="r" b="b"/>
            <a:pathLst>
              <a:path w="203834" h="60325">
                <a:moveTo>
                  <a:pt x="203326" y="0"/>
                </a:moveTo>
                <a:lnTo>
                  <a:pt x="0" y="60071"/>
                </a:lnTo>
              </a:path>
            </a:pathLst>
          </a:custGeom>
          <a:ln w="19050">
            <a:solidFill>
              <a:srgbClr val="163793"/>
            </a:solidFill>
          </a:ln>
        </p:spPr>
        <p:txBody>
          <a:bodyPr wrap="square" lIns="0" tIns="0" rIns="0" bIns="0" rtlCol="0"/>
          <a:lstStyle/>
          <a:p>
            <a:endParaRPr/>
          </a:p>
        </p:txBody>
      </p:sp>
      <p:sp>
        <p:nvSpPr>
          <p:cNvPr id="54" name="object 54"/>
          <p:cNvSpPr/>
          <p:nvPr/>
        </p:nvSpPr>
        <p:spPr>
          <a:xfrm>
            <a:off x="6617334" y="4918964"/>
            <a:ext cx="0" cy="598170"/>
          </a:xfrm>
          <a:custGeom>
            <a:avLst/>
            <a:gdLst/>
            <a:ahLst/>
            <a:cxnLst/>
            <a:rect l="l" t="t" r="r" b="b"/>
            <a:pathLst>
              <a:path h="598170">
                <a:moveTo>
                  <a:pt x="0" y="0"/>
                </a:moveTo>
                <a:lnTo>
                  <a:pt x="0" y="598170"/>
                </a:lnTo>
              </a:path>
            </a:pathLst>
          </a:custGeom>
          <a:ln w="19050">
            <a:solidFill>
              <a:srgbClr val="163793"/>
            </a:solidFill>
          </a:ln>
        </p:spPr>
        <p:txBody>
          <a:bodyPr wrap="square" lIns="0" tIns="0" rIns="0" bIns="0" rtlCol="0"/>
          <a:lstStyle/>
          <a:p>
            <a:endParaRPr/>
          </a:p>
        </p:txBody>
      </p:sp>
      <p:sp>
        <p:nvSpPr>
          <p:cNvPr id="55" name="object 55"/>
          <p:cNvSpPr/>
          <p:nvPr/>
        </p:nvSpPr>
        <p:spPr>
          <a:xfrm>
            <a:off x="6414008" y="5400294"/>
            <a:ext cx="203835" cy="59690"/>
          </a:xfrm>
          <a:custGeom>
            <a:avLst/>
            <a:gdLst/>
            <a:ahLst/>
            <a:cxnLst/>
            <a:rect l="l" t="t" r="r" b="b"/>
            <a:pathLst>
              <a:path w="203834" h="59689">
                <a:moveTo>
                  <a:pt x="0" y="59308"/>
                </a:moveTo>
                <a:lnTo>
                  <a:pt x="203326" y="0"/>
                </a:lnTo>
              </a:path>
            </a:pathLst>
          </a:custGeom>
          <a:ln w="19050">
            <a:solidFill>
              <a:srgbClr val="163793"/>
            </a:solidFill>
          </a:ln>
        </p:spPr>
        <p:txBody>
          <a:bodyPr wrap="square" lIns="0" tIns="0" rIns="0" bIns="0" rtlCol="0"/>
          <a:lstStyle/>
          <a:p>
            <a:endParaRPr/>
          </a:p>
        </p:txBody>
      </p:sp>
      <p:sp>
        <p:nvSpPr>
          <p:cNvPr id="56" name="object 56"/>
          <p:cNvSpPr/>
          <p:nvPr/>
        </p:nvSpPr>
        <p:spPr>
          <a:xfrm>
            <a:off x="6617334" y="5400294"/>
            <a:ext cx="203835" cy="57150"/>
          </a:xfrm>
          <a:custGeom>
            <a:avLst/>
            <a:gdLst/>
            <a:ahLst/>
            <a:cxnLst/>
            <a:rect l="l" t="t" r="r" b="b"/>
            <a:pathLst>
              <a:path w="203834" h="57150">
                <a:moveTo>
                  <a:pt x="203326" y="56768"/>
                </a:moveTo>
                <a:lnTo>
                  <a:pt x="0" y="0"/>
                </a:lnTo>
              </a:path>
            </a:pathLst>
          </a:custGeom>
          <a:ln w="19049">
            <a:solidFill>
              <a:srgbClr val="163793"/>
            </a:solidFill>
          </a:ln>
        </p:spPr>
        <p:txBody>
          <a:bodyPr wrap="square" lIns="0" tIns="0" rIns="0" bIns="0" rtlCol="0"/>
          <a:lstStyle/>
          <a:p>
            <a:endParaRPr/>
          </a:p>
        </p:txBody>
      </p:sp>
      <p:sp>
        <p:nvSpPr>
          <p:cNvPr id="57" name="object 57"/>
          <p:cNvSpPr/>
          <p:nvPr/>
        </p:nvSpPr>
        <p:spPr>
          <a:xfrm>
            <a:off x="6500240" y="5219319"/>
            <a:ext cx="117475" cy="45720"/>
          </a:xfrm>
          <a:custGeom>
            <a:avLst/>
            <a:gdLst/>
            <a:ahLst/>
            <a:cxnLst/>
            <a:rect l="l" t="t" r="r" b="b"/>
            <a:pathLst>
              <a:path w="117475" h="45720">
                <a:moveTo>
                  <a:pt x="0" y="0"/>
                </a:moveTo>
                <a:lnTo>
                  <a:pt x="117093" y="45211"/>
                </a:lnTo>
              </a:path>
            </a:pathLst>
          </a:custGeom>
          <a:ln w="19050">
            <a:solidFill>
              <a:srgbClr val="163793"/>
            </a:solidFill>
          </a:ln>
        </p:spPr>
        <p:txBody>
          <a:bodyPr wrap="square" lIns="0" tIns="0" rIns="0" bIns="0" rtlCol="0"/>
          <a:lstStyle/>
          <a:p>
            <a:endParaRPr/>
          </a:p>
        </p:txBody>
      </p:sp>
      <p:sp>
        <p:nvSpPr>
          <p:cNvPr id="58" name="object 58"/>
          <p:cNvSpPr/>
          <p:nvPr/>
        </p:nvSpPr>
        <p:spPr>
          <a:xfrm>
            <a:off x="6617334" y="5219319"/>
            <a:ext cx="123189" cy="45720"/>
          </a:xfrm>
          <a:custGeom>
            <a:avLst/>
            <a:gdLst/>
            <a:ahLst/>
            <a:cxnLst/>
            <a:rect l="l" t="t" r="r" b="b"/>
            <a:pathLst>
              <a:path w="123190" h="45720">
                <a:moveTo>
                  <a:pt x="0" y="45211"/>
                </a:moveTo>
                <a:lnTo>
                  <a:pt x="122936" y="0"/>
                </a:lnTo>
              </a:path>
            </a:pathLst>
          </a:custGeom>
          <a:ln w="19050">
            <a:solidFill>
              <a:srgbClr val="163793"/>
            </a:solidFill>
          </a:ln>
        </p:spPr>
        <p:txBody>
          <a:bodyPr wrap="square" lIns="0" tIns="0" rIns="0" bIns="0" rtlCol="0"/>
          <a:lstStyle/>
          <a:p>
            <a:endParaRPr/>
          </a:p>
        </p:txBody>
      </p:sp>
      <p:sp>
        <p:nvSpPr>
          <p:cNvPr id="59" name="object 59"/>
          <p:cNvSpPr/>
          <p:nvPr/>
        </p:nvSpPr>
        <p:spPr>
          <a:xfrm>
            <a:off x="6461633" y="5299964"/>
            <a:ext cx="151130" cy="62230"/>
          </a:xfrm>
          <a:custGeom>
            <a:avLst/>
            <a:gdLst/>
            <a:ahLst/>
            <a:cxnLst/>
            <a:rect l="l" t="t" r="r" b="b"/>
            <a:pathLst>
              <a:path w="151129" h="62229">
                <a:moveTo>
                  <a:pt x="0" y="0"/>
                </a:moveTo>
                <a:lnTo>
                  <a:pt x="150748" y="61722"/>
                </a:lnTo>
              </a:path>
            </a:pathLst>
          </a:custGeom>
          <a:ln w="19050">
            <a:solidFill>
              <a:srgbClr val="163793"/>
            </a:solidFill>
          </a:ln>
        </p:spPr>
        <p:txBody>
          <a:bodyPr wrap="square" lIns="0" tIns="0" rIns="0" bIns="0" rtlCol="0"/>
          <a:lstStyle/>
          <a:p>
            <a:endParaRPr/>
          </a:p>
        </p:txBody>
      </p:sp>
      <p:sp>
        <p:nvSpPr>
          <p:cNvPr id="60" name="object 60"/>
          <p:cNvSpPr/>
          <p:nvPr/>
        </p:nvSpPr>
        <p:spPr>
          <a:xfrm>
            <a:off x="6617334" y="5312283"/>
            <a:ext cx="151765" cy="54610"/>
          </a:xfrm>
          <a:custGeom>
            <a:avLst/>
            <a:gdLst/>
            <a:ahLst/>
            <a:cxnLst/>
            <a:rect l="l" t="t" r="r" b="b"/>
            <a:pathLst>
              <a:path w="151765" h="54610">
                <a:moveTo>
                  <a:pt x="0" y="54355"/>
                </a:moveTo>
                <a:lnTo>
                  <a:pt x="151765" y="0"/>
                </a:lnTo>
              </a:path>
            </a:pathLst>
          </a:custGeom>
          <a:ln w="19050">
            <a:solidFill>
              <a:srgbClr val="163793"/>
            </a:solidFill>
          </a:ln>
        </p:spPr>
        <p:txBody>
          <a:bodyPr wrap="square" lIns="0" tIns="0" rIns="0" bIns="0" rtlCol="0"/>
          <a:lstStyle/>
          <a:p>
            <a:endParaRPr/>
          </a:p>
        </p:txBody>
      </p:sp>
      <p:sp>
        <p:nvSpPr>
          <p:cNvPr id="61" name="object 61"/>
          <p:cNvSpPr/>
          <p:nvPr/>
        </p:nvSpPr>
        <p:spPr>
          <a:xfrm>
            <a:off x="6617334" y="5136260"/>
            <a:ext cx="77470" cy="22225"/>
          </a:xfrm>
          <a:custGeom>
            <a:avLst/>
            <a:gdLst/>
            <a:ahLst/>
            <a:cxnLst/>
            <a:rect l="l" t="t" r="r" b="b"/>
            <a:pathLst>
              <a:path w="77470" h="22225">
                <a:moveTo>
                  <a:pt x="0" y="22225"/>
                </a:moveTo>
                <a:lnTo>
                  <a:pt x="77343" y="0"/>
                </a:lnTo>
              </a:path>
            </a:pathLst>
          </a:custGeom>
          <a:ln w="19050">
            <a:solidFill>
              <a:srgbClr val="163793"/>
            </a:solidFill>
          </a:ln>
        </p:spPr>
        <p:txBody>
          <a:bodyPr wrap="square" lIns="0" tIns="0" rIns="0" bIns="0" rtlCol="0"/>
          <a:lstStyle/>
          <a:p>
            <a:endParaRPr/>
          </a:p>
        </p:txBody>
      </p:sp>
      <p:sp>
        <p:nvSpPr>
          <p:cNvPr id="62" name="object 62"/>
          <p:cNvSpPr/>
          <p:nvPr/>
        </p:nvSpPr>
        <p:spPr>
          <a:xfrm>
            <a:off x="6617334" y="5021834"/>
            <a:ext cx="48895" cy="17780"/>
          </a:xfrm>
          <a:custGeom>
            <a:avLst/>
            <a:gdLst/>
            <a:ahLst/>
            <a:cxnLst/>
            <a:rect l="l" t="t" r="r" b="b"/>
            <a:pathLst>
              <a:path w="48895" h="17779">
                <a:moveTo>
                  <a:pt x="0" y="17272"/>
                </a:moveTo>
                <a:lnTo>
                  <a:pt x="48514" y="0"/>
                </a:lnTo>
              </a:path>
            </a:pathLst>
          </a:custGeom>
          <a:ln w="19050">
            <a:solidFill>
              <a:srgbClr val="163793"/>
            </a:solidFill>
          </a:ln>
        </p:spPr>
        <p:txBody>
          <a:bodyPr wrap="square" lIns="0" tIns="0" rIns="0" bIns="0" rtlCol="0"/>
          <a:lstStyle/>
          <a:p>
            <a:endParaRPr/>
          </a:p>
        </p:txBody>
      </p:sp>
      <p:sp>
        <p:nvSpPr>
          <p:cNvPr id="63" name="object 63"/>
          <p:cNvSpPr/>
          <p:nvPr/>
        </p:nvSpPr>
        <p:spPr>
          <a:xfrm>
            <a:off x="6530085" y="5128767"/>
            <a:ext cx="94615" cy="29845"/>
          </a:xfrm>
          <a:custGeom>
            <a:avLst/>
            <a:gdLst/>
            <a:ahLst/>
            <a:cxnLst/>
            <a:rect l="l" t="t" r="r" b="b"/>
            <a:pathLst>
              <a:path w="94615" h="29845">
                <a:moveTo>
                  <a:pt x="0" y="0"/>
                </a:moveTo>
                <a:lnTo>
                  <a:pt x="94107" y="29717"/>
                </a:lnTo>
              </a:path>
            </a:pathLst>
          </a:custGeom>
          <a:ln w="19050">
            <a:solidFill>
              <a:srgbClr val="163793"/>
            </a:solidFill>
          </a:ln>
        </p:spPr>
        <p:txBody>
          <a:bodyPr wrap="square" lIns="0" tIns="0" rIns="0" bIns="0" rtlCol="0"/>
          <a:lstStyle/>
          <a:p>
            <a:endParaRPr/>
          </a:p>
        </p:txBody>
      </p:sp>
      <p:sp>
        <p:nvSpPr>
          <p:cNvPr id="64" name="object 64"/>
          <p:cNvSpPr/>
          <p:nvPr/>
        </p:nvSpPr>
        <p:spPr>
          <a:xfrm>
            <a:off x="6571742" y="5016880"/>
            <a:ext cx="54610" cy="29845"/>
          </a:xfrm>
          <a:custGeom>
            <a:avLst/>
            <a:gdLst/>
            <a:ahLst/>
            <a:cxnLst/>
            <a:rect l="l" t="t" r="r" b="b"/>
            <a:pathLst>
              <a:path w="54609" h="29845">
                <a:moveTo>
                  <a:pt x="0" y="0"/>
                </a:moveTo>
                <a:lnTo>
                  <a:pt x="54482" y="29591"/>
                </a:lnTo>
              </a:path>
            </a:pathLst>
          </a:custGeom>
          <a:ln w="19050">
            <a:solidFill>
              <a:srgbClr val="163793"/>
            </a:solidFill>
          </a:ln>
        </p:spPr>
        <p:txBody>
          <a:bodyPr wrap="square" lIns="0" tIns="0" rIns="0" bIns="0" rtlCol="0"/>
          <a:lstStyle/>
          <a:p>
            <a:endParaRPr/>
          </a:p>
        </p:txBody>
      </p:sp>
      <p:sp>
        <p:nvSpPr>
          <p:cNvPr id="65" name="object 65"/>
          <p:cNvSpPr/>
          <p:nvPr/>
        </p:nvSpPr>
        <p:spPr>
          <a:xfrm>
            <a:off x="6316726" y="4685817"/>
            <a:ext cx="622858" cy="437870"/>
          </a:xfrm>
          <a:prstGeom prst="rect">
            <a:avLst/>
          </a:prstGeom>
          <a:blipFill>
            <a:blip r:embed="rId18" cstate="print"/>
            <a:stretch>
              <a:fillRect/>
            </a:stretch>
          </a:blipFill>
        </p:spPr>
        <p:txBody>
          <a:bodyPr wrap="square" lIns="0" tIns="0" rIns="0" bIns="0" rtlCol="0"/>
          <a:lstStyle/>
          <a:p>
            <a:endParaRPr/>
          </a:p>
        </p:txBody>
      </p:sp>
      <p:sp>
        <p:nvSpPr>
          <p:cNvPr id="66" name="object 66"/>
          <p:cNvSpPr/>
          <p:nvPr/>
        </p:nvSpPr>
        <p:spPr>
          <a:xfrm>
            <a:off x="6580505" y="4864744"/>
            <a:ext cx="69850" cy="62230"/>
          </a:xfrm>
          <a:custGeom>
            <a:avLst/>
            <a:gdLst/>
            <a:ahLst/>
            <a:cxnLst/>
            <a:rect l="l" t="t" r="r" b="b"/>
            <a:pathLst>
              <a:path w="69850" h="62229">
                <a:moveTo>
                  <a:pt x="24344" y="0"/>
                </a:moveTo>
                <a:lnTo>
                  <a:pt x="11753" y="6518"/>
                </a:lnTo>
                <a:lnTo>
                  <a:pt x="3171" y="16975"/>
                </a:lnTo>
                <a:lnTo>
                  <a:pt x="0" y="30089"/>
                </a:lnTo>
                <a:lnTo>
                  <a:pt x="1847" y="40189"/>
                </a:lnTo>
                <a:lnTo>
                  <a:pt x="9196" y="51316"/>
                </a:lnTo>
                <a:lnTo>
                  <a:pt x="20951" y="58903"/>
                </a:lnTo>
                <a:lnTo>
                  <a:pt x="35826" y="61706"/>
                </a:lnTo>
                <a:lnTo>
                  <a:pt x="49284" y="58962"/>
                </a:lnTo>
                <a:lnTo>
                  <a:pt x="60200" y="51544"/>
                </a:lnTo>
                <a:lnTo>
                  <a:pt x="67434" y="39972"/>
                </a:lnTo>
                <a:lnTo>
                  <a:pt x="69845" y="24763"/>
                </a:lnTo>
                <a:lnTo>
                  <a:pt x="65312" y="14428"/>
                </a:lnTo>
                <a:lnTo>
                  <a:pt x="56162" y="6290"/>
                </a:lnTo>
                <a:lnTo>
                  <a:pt x="42478" y="1198"/>
                </a:lnTo>
                <a:lnTo>
                  <a:pt x="24344" y="0"/>
                </a:lnTo>
                <a:close/>
              </a:path>
            </a:pathLst>
          </a:custGeom>
          <a:solidFill>
            <a:srgbClr val="000000"/>
          </a:solidFill>
        </p:spPr>
        <p:txBody>
          <a:bodyPr wrap="square" lIns="0" tIns="0" rIns="0" bIns="0" rtlCol="0"/>
          <a:lstStyle/>
          <a:p>
            <a:endParaRPr/>
          </a:p>
        </p:txBody>
      </p:sp>
      <p:sp>
        <p:nvSpPr>
          <p:cNvPr id="67" name="object 67"/>
          <p:cNvSpPr/>
          <p:nvPr/>
        </p:nvSpPr>
        <p:spPr>
          <a:xfrm>
            <a:off x="6580505" y="4864744"/>
            <a:ext cx="69850" cy="62230"/>
          </a:xfrm>
          <a:custGeom>
            <a:avLst/>
            <a:gdLst/>
            <a:ahLst/>
            <a:cxnLst/>
            <a:rect l="l" t="t" r="r" b="b"/>
            <a:pathLst>
              <a:path w="69850" h="62229">
                <a:moveTo>
                  <a:pt x="0" y="30089"/>
                </a:moveTo>
                <a:lnTo>
                  <a:pt x="3171" y="16975"/>
                </a:lnTo>
                <a:lnTo>
                  <a:pt x="11753" y="6518"/>
                </a:lnTo>
                <a:lnTo>
                  <a:pt x="24344" y="0"/>
                </a:lnTo>
                <a:lnTo>
                  <a:pt x="42478" y="1198"/>
                </a:lnTo>
                <a:lnTo>
                  <a:pt x="56162" y="6290"/>
                </a:lnTo>
                <a:lnTo>
                  <a:pt x="65312" y="14428"/>
                </a:lnTo>
                <a:lnTo>
                  <a:pt x="69845" y="24763"/>
                </a:lnTo>
                <a:lnTo>
                  <a:pt x="67434" y="39972"/>
                </a:lnTo>
                <a:lnTo>
                  <a:pt x="60200" y="51544"/>
                </a:lnTo>
                <a:lnTo>
                  <a:pt x="49284" y="58962"/>
                </a:lnTo>
                <a:lnTo>
                  <a:pt x="35826" y="61706"/>
                </a:lnTo>
                <a:lnTo>
                  <a:pt x="20951" y="58903"/>
                </a:lnTo>
                <a:lnTo>
                  <a:pt x="9196" y="51316"/>
                </a:lnTo>
                <a:lnTo>
                  <a:pt x="1847" y="40189"/>
                </a:lnTo>
                <a:lnTo>
                  <a:pt x="0" y="30089"/>
                </a:lnTo>
                <a:close/>
              </a:path>
            </a:pathLst>
          </a:custGeom>
          <a:ln w="9525">
            <a:solidFill>
              <a:srgbClr val="163793"/>
            </a:solidFill>
          </a:ln>
        </p:spPr>
        <p:txBody>
          <a:bodyPr wrap="square" lIns="0" tIns="0" rIns="0" bIns="0" rtlCol="0"/>
          <a:lstStyle/>
          <a:p>
            <a:endParaRPr/>
          </a:p>
        </p:txBody>
      </p:sp>
      <p:sp>
        <p:nvSpPr>
          <p:cNvPr id="68" name="object 68"/>
          <p:cNvSpPr/>
          <p:nvPr/>
        </p:nvSpPr>
        <p:spPr>
          <a:xfrm>
            <a:off x="5282946" y="4946865"/>
            <a:ext cx="722998" cy="294424"/>
          </a:xfrm>
          <a:prstGeom prst="rect">
            <a:avLst/>
          </a:prstGeom>
          <a:blipFill>
            <a:blip r:embed="rId19" cstate="print"/>
            <a:stretch>
              <a:fillRect/>
            </a:stretch>
          </a:blipFill>
        </p:spPr>
        <p:txBody>
          <a:bodyPr wrap="square" lIns="0" tIns="0" rIns="0" bIns="0" rtlCol="0"/>
          <a:lstStyle/>
          <a:p>
            <a:endParaRPr/>
          </a:p>
        </p:txBody>
      </p:sp>
      <p:sp>
        <p:nvSpPr>
          <p:cNvPr id="69" name="object 69"/>
          <p:cNvSpPr/>
          <p:nvPr/>
        </p:nvSpPr>
        <p:spPr>
          <a:xfrm>
            <a:off x="5314734" y="5264446"/>
            <a:ext cx="601995" cy="228685"/>
          </a:xfrm>
          <a:prstGeom prst="rect">
            <a:avLst/>
          </a:prstGeom>
          <a:blipFill>
            <a:blip r:embed="rId20" cstate="print"/>
            <a:stretch>
              <a:fillRect/>
            </a:stretch>
          </a:blipFill>
        </p:spPr>
        <p:txBody>
          <a:bodyPr wrap="square" lIns="0" tIns="0" rIns="0" bIns="0" rtlCol="0"/>
          <a:lstStyle/>
          <a:p>
            <a:endParaRPr/>
          </a:p>
        </p:txBody>
      </p:sp>
      <p:sp>
        <p:nvSpPr>
          <p:cNvPr id="70" name="object 70"/>
          <p:cNvSpPr/>
          <p:nvPr/>
        </p:nvSpPr>
        <p:spPr>
          <a:xfrm>
            <a:off x="5515355" y="5070221"/>
            <a:ext cx="479425" cy="274320"/>
          </a:xfrm>
          <a:custGeom>
            <a:avLst/>
            <a:gdLst/>
            <a:ahLst/>
            <a:cxnLst/>
            <a:rect l="l" t="t" r="r" b="b"/>
            <a:pathLst>
              <a:path w="479425" h="274320">
                <a:moveTo>
                  <a:pt x="86868" y="0"/>
                </a:moveTo>
                <a:lnTo>
                  <a:pt x="0" y="194436"/>
                </a:lnTo>
                <a:lnTo>
                  <a:pt x="384937" y="273938"/>
                </a:lnTo>
                <a:lnTo>
                  <a:pt x="479425" y="35686"/>
                </a:lnTo>
                <a:lnTo>
                  <a:pt x="86868" y="0"/>
                </a:lnTo>
                <a:close/>
              </a:path>
            </a:pathLst>
          </a:custGeom>
          <a:solidFill>
            <a:srgbClr val="163793"/>
          </a:solidFill>
        </p:spPr>
        <p:txBody>
          <a:bodyPr wrap="square" lIns="0" tIns="0" rIns="0" bIns="0" rtlCol="0"/>
          <a:lstStyle/>
          <a:p>
            <a:endParaRPr/>
          </a:p>
        </p:txBody>
      </p:sp>
      <p:sp>
        <p:nvSpPr>
          <p:cNvPr id="71" name="object 71"/>
          <p:cNvSpPr/>
          <p:nvPr/>
        </p:nvSpPr>
        <p:spPr>
          <a:xfrm>
            <a:off x="5515355" y="5070221"/>
            <a:ext cx="479425" cy="274320"/>
          </a:xfrm>
          <a:custGeom>
            <a:avLst/>
            <a:gdLst/>
            <a:ahLst/>
            <a:cxnLst/>
            <a:rect l="l" t="t" r="r" b="b"/>
            <a:pathLst>
              <a:path w="479425" h="274320">
                <a:moveTo>
                  <a:pt x="86868" y="0"/>
                </a:moveTo>
                <a:lnTo>
                  <a:pt x="0" y="194436"/>
                </a:lnTo>
                <a:lnTo>
                  <a:pt x="384937" y="273938"/>
                </a:lnTo>
                <a:lnTo>
                  <a:pt x="479425" y="35686"/>
                </a:lnTo>
                <a:lnTo>
                  <a:pt x="86868" y="0"/>
                </a:lnTo>
                <a:close/>
              </a:path>
            </a:pathLst>
          </a:custGeom>
          <a:ln w="9525">
            <a:solidFill>
              <a:srgbClr val="163793"/>
            </a:solidFill>
          </a:ln>
        </p:spPr>
        <p:txBody>
          <a:bodyPr wrap="square" lIns="0" tIns="0" rIns="0" bIns="0" rtlCol="0"/>
          <a:lstStyle/>
          <a:p>
            <a:endParaRPr/>
          </a:p>
        </p:txBody>
      </p:sp>
      <p:sp>
        <p:nvSpPr>
          <p:cNvPr id="72" name="object 72"/>
          <p:cNvSpPr/>
          <p:nvPr/>
        </p:nvSpPr>
        <p:spPr>
          <a:xfrm>
            <a:off x="5538978" y="5077243"/>
            <a:ext cx="435648" cy="249262"/>
          </a:xfrm>
          <a:prstGeom prst="rect">
            <a:avLst/>
          </a:prstGeom>
          <a:blipFill>
            <a:blip r:embed="rId21" cstate="print"/>
            <a:stretch>
              <a:fillRect/>
            </a:stretch>
          </a:blipFill>
        </p:spPr>
        <p:txBody>
          <a:bodyPr wrap="square" lIns="0" tIns="0" rIns="0" bIns="0" rtlCol="0"/>
          <a:lstStyle/>
          <a:p>
            <a:endParaRPr/>
          </a:p>
        </p:txBody>
      </p:sp>
      <p:sp>
        <p:nvSpPr>
          <p:cNvPr id="73" name="object 73"/>
          <p:cNvSpPr/>
          <p:nvPr/>
        </p:nvSpPr>
        <p:spPr>
          <a:xfrm>
            <a:off x="5602604" y="5062092"/>
            <a:ext cx="406273" cy="51054"/>
          </a:xfrm>
          <a:prstGeom prst="rect">
            <a:avLst/>
          </a:prstGeom>
          <a:blipFill>
            <a:blip r:embed="rId22" cstate="print"/>
            <a:stretch>
              <a:fillRect/>
            </a:stretch>
          </a:blipFill>
        </p:spPr>
        <p:txBody>
          <a:bodyPr wrap="square" lIns="0" tIns="0" rIns="0" bIns="0" rtlCol="0"/>
          <a:lstStyle/>
          <a:p>
            <a:endParaRPr/>
          </a:p>
        </p:txBody>
      </p:sp>
      <p:sp>
        <p:nvSpPr>
          <p:cNvPr id="74" name="object 74"/>
          <p:cNvSpPr/>
          <p:nvPr/>
        </p:nvSpPr>
        <p:spPr>
          <a:xfrm>
            <a:off x="5511038" y="5061711"/>
            <a:ext cx="113030" cy="212725"/>
          </a:xfrm>
          <a:custGeom>
            <a:avLst/>
            <a:gdLst/>
            <a:ahLst/>
            <a:cxnLst/>
            <a:rect l="l" t="t" r="r" b="b"/>
            <a:pathLst>
              <a:path w="113029" h="212725">
                <a:moveTo>
                  <a:pt x="93090" y="0"/>
                </a:moveTo>
                <a:lnTo>
                  <a:pt x="0" y="209422"/>
                </a:lnTo>
                <a:lnTo>
                  <a:pt x="18414" y="212216"/>
                </a:lnTo>
                <a:lnTo>
                  <a:pt x="112775" y="5714"/>
                </a:lnTo>
                <a:lnTo>
                  <a:pt x="93090" y="0"/>
                </a:lnTo>
                <a:close/>
              </a:path>
            </a:pathLst>
          </a:custGeom>
          <a:solidFill>
            <a:srgbClr val="000099"/>
          </a:solidFill>
        </p:spPr>
        <p:txBody>
          <a:bodyPr wrap="square" lIns="0" tIns="0" rIns="0" bIns="0" rtlCol="0"/>
          <a:lstStyle/>
          <a:p>
            <a:endParaRPr/>
          </a:p>
        </p:txBody>
      </p:sp>
      <p:sp>
        <p:nvSpPr>
          <p:cNvPr id="75" name="object 75"/>
          <p:cNvSpPr/>
          <p:nvPr/>
        </p:nvSpPr>
        <p:spPr>
          <a:xfrm>
            <a:off x="5884417" y="5099684"/>
            <a:ext cx="121539" cy="244855"/>
          </a:xfrm>
          <a:prstGeom prst="rect">
            <a:avLst/>
          </a:prstGeom>
          <a:blipFill>
            <a:blip r:embed="rId23" cstate="print"/>
            <a:stretch>
              <a:fillRect/>
            </a:stretch>
          </a:blipFill>
        </p:spPr>
        <p:txBody>
          <a:bodyPr wrap="square" lIns="0" tIns="0" rIns="0" bIns="0" rtlCol="0"/>
          <a:lstStyle/>
          <a:p>
            <a:endParaRPr/>
          </a:p>
        </p:txBody>
      </p:sp>
      <p:sp>
        <p:nvSpPr>
          <p:cNvPr id="76" name="object 76"/>
          <p:cNvSpPr/>
          <p:nvPr/>
        </p:nvSpPr>
        <p:spPr>
          <a:xfrm>
            <a:off x="5509767" y="5263134"/>
            <a:ext cx="415530" cy="82677"/>
          </a:xfrm>
          <a:prstGeom prst="rect">
            <a:avLst/>
          </a:prstGeom>
          <a:blipFill>
            <a:blip r:embed="rId24" cstate="print"/>
            <a:stretch>
              <a:fillRect/>
            </a:stretch>
          </a:blipFill>
        </p:spPr>
        <p:txBody>
          <a:bodyPr wrap="square" lIns="0" tIns="0" rIns="0" bIns="0" rtlCol="0"/>
          <a:lstStyle/>
          <a:p>
            <a:endParaRPr/>
          </a:p>
        </p:txBody>
      </p:sp>
      <p:sp>
        <p:nvSpPr>
          <p:cNvPr id="77" name="object 77"/>
          <p:cNvSpPr/>
          <p:nvPr/>
        </p:nvSpPr>
        <p:spPr>
          <a:xfrm>
            <a:off x="5897879" y="5101716"/>
            <a:ext cx="114300" cy="246379"/>
          </a:xfrm>
          <a:custGeom>
            <a:avLst/>
            <a:gdLst/>
            <a:ahLst/>
            <a:cxnLst/>
            <a:rect l="l" t="t" r="r" b="b"/>
            <a:pathLst>
              <a:path w="114300" h="246379">
                <a:moveTo>
                  <a:pt x="113919" y="0"/>
                </a:moveTo>
                <a:lnTo>
                  <a:pt x="109982" y="0"/>
                </a:lnTo>
                <a:lnTo>
                  <a:pt x="0" y="244093"/>
                </a:lnTo>
                <a:lnTo>
                  <a:pt x="12192" y="245871"/>
                </a:lnTo>
                <a:lnTo>
                  <a:pt x="113919" y="0"/>
                </a:lnTo>
                <a:close/>
              </a:path>
            </a:pathLst>
          </a:custGeom>
          <a:solidFill>
            <a:srgbClr val="4D4D4D"/>
          </a:solidFill>
        </p:spPr>
        <p:txBody>
          <a:bodyPr wrap="square" lIns="0" tIns="0" rIns="0" bIns="0" rtlCol="0"/>
          <a:lstStyle/>
          <a:p>
            <a:endParaRPr/>
          </a:p>
        </p:txBody>
      </p:sp>
      <p:sp>
        <p:nvSpPr>
          <p:cNvPr id="78" name="object 78"/>
          <p:cNvSpPr/>
          <p:nvPr/>
        </p:nvSpPr>
        <p:spPr>
          <a:xfrm>
            <a:off x="5510276" y="5274055"/>
            <a:ext cx="396366" cy="81660"/>
          </a:xfrm>
          <a:prstGeom prst="rect">
            <a:avLst/>
          </a:prstGeom>
          <a:blipFill>
            <a:blip r:embed="rId25" cstate="print"/>
            <a:stretch>
              <a:fillRect/>
            </a:stretch>
          </a:blipFill>
        </p:spPr>
        <p:txBody>
          <a:bodyPr wrap="square" lIns="0" tIns="0" rIns="0" bIns="0" rtlCol="0"/>
          <a:lstStyle/>
          <a:p>
            <a:endParaRPr/>
          </a:p>
        </p:txBody>
      </p:sp>
      <p:sp>
        <p:nvSpPr>
          <p:cNvPr id="79" name="object 79"/>
          <p:cNvSpPr/>
          <p:nvPr/>
        </p:nvSpPr>
        <p:spPr>
          <a:xfrm>
            <a:off x="5503671" y="5361304"/>
            <a:ext cx="134620" cy="48895"/>
          </a:xfrm>
          <a:custGeom>
            <a:avLst/>
            <a:gdLst/>
            <a:ahLst/>
            <a:cxnLst/>
            <a:rect l="l" t="t" r="r" b="b"/>
            <a:pathLst>
              <a:path w="134620" h="48895">
                <a:moveTo>
                  <a:pt x="52450" y="0"/>
                </a:moveTo>
                <a:lnTo>
                  <a:pt x="0" y="27178"/>
                </a:lnTo>
                <a:lnTo>
                  <a:pt x="84074" y="48514"/>
                </a:lnTo>
                <a:lnTo>
                  <a:pt x="134492" y="18415"/>
                </a:lnTo>
                <a:lnTo>
                  <a:pt x="52450" y="0"/>
                </a:lnTo>
                <a:close/>
              </a:path>
            </a:pathLst>
          </a:custGeom>
          <a:solidFill>
            <a:srgbClr val="000099"/>
          </a:solidFill>
        </p:spPr>
        <p:txBody>
          <a:bodyPr wrap="square" lIns="0" tIns="0" rIns="0" bIns="0" rtlCol="0"/>
          <a:lstStyle/>
          <a:p>
            <a:endParaRPr/>
          </a:p>
        </p:txBody>
      </p:sp>
      <p:sp>
        <p:nvSpPr>
          <p:cNvPr id="80" name="object 80"/>
          <p:cNvSpPr/>
          <p:nvPr/>
        </p:nvSpPr>
        <p:spPr>
          <a:xfrm>
            <a:off x="5506211" y="5362321"/>
            <a:ext cx="129793" cy="46100"/>
          </a:xfrm>
          <a:prstGeom prst="rect">
            <a:avLst/>
          </a:prstGeom>
          <a:blipFill>
            <a:blip r:embed="rId26" cstate="print"/>
            <a:stretch>
              <a:fillRect/>
            </a:stretch>
          </a:blipFill>
        </p:spPr>
        <p:txBody>
          <a:bodyPr wrap="square" lIns="0" tIns="0" rIns="0" bIns="0" rtlCol="0"/>
          <a:lstStyle/>
          <a:p>
            <a:endParaRPr/>
          </a:p>
        </p:txBody>
      </p:sp>
      <p:sp>
        <p:nvSpPr>
          <p:cNvPr id="81" name="object 81"/>
          <p:cNvSpPr/>
          <p:nvPr/>
        </p:nvSpPr>
        <p:spPr>
          <a:xfrm>
            <a:off x="5515864" y="5380354"/>
            <a:ext cx="46355" cy="15240"/>
          </a:xfrm>
          <a:custGeom>
            <a:avLst/>
            <a:gdLst/>
            <a:ahLst/>
            <a:cxnLst/>
            <a:rect l="l" t="t" r="r" b="b"/>
            <a:pathLst>
              <a:path w="46354" h="15239">
                <a:moveTo>
                  <a:pt x="13335" y="0"/>
                </a:moveTo>
                <a:lnTo>
                  <a:pt x="0" y="6477"/>
                </a:lnTo>
                <a:lnTo>
                  <a:pt x="32765" y="14732"/>
                </a:lnTo>
                <a:lnTo>
                  <a:pt x="46100" y="7366"/>
                </a:lnTo>
                <a:lnTo>
                  <a:pt x="13335" y="0"/>
                </a:lnTo>
                <a:close/>
              </a:path>
            </a:pathLst>
          </a:custGeom>
          <a:solidFill>
            <a:srgbClr val="009999"/>
          </a:solidFill>
        </p:spPr>
        <p:txBody>
          <a:bodyPr wrap="square" lIns="0" tIns="0" rIns="0" bIns="0" rtlCol="0"/>
          <a:lstStyle/>
          <a:p>
            <a:endParaRPr/>
          </a:p>
        </p:txBody>
      </p:sp>
      <p:sp>
        <p:nvSpPr>
          <p:cNvPr id="82" name="object 82"/>
          <p:cNvSpPr/>
          <p:nvPr/>
        </p:nvSpPr>
        <p:spPr>
          <a:xfrm>
            <a:off x="5514213" y="5387085"/>
            <a:ext cx="34925" cy="9525"/>
          </a:xfrm>
          <a:custGeom>
            <a:avLst/>
            <a:gdLst/>
            <a:ahLst/>
            <a:cxnLst/>
            <a:rect l="l" t="t" r="r" b="b"/>
            <a:pathLst>
              <a:path w="34925" h="9525">
                <a:moveTo>
                  <a:pt x="2159" y="0"/>
                </a:moveTo>
                <a:lnTo>
                  <a:pt x="0" y="1396"/>
                </a:lnTo>
                <a:lnTo>
                  <a:pt x="32258" y="9397"/>
                </a:lnTo>
                <a:lnTo>
                  <a:pt x="34671" y="7873"/>
                </a:lnTo>
                <a:lnTo>
                  <a:pt x="2159" y="0"/>
                </a:lnTo>
                <a:close/>
              </a:path>
            </a:pathLst>
          </a:custGeom>
          <a:solidFill>
            <a:srgbClr val="000099"/>
          </a:solidFill>
        </p:spPr>
        <p:txBody>
          <a:bodyPr wrap="square" lIns="0" tIns="0" rIns="0" bIns="0" rtlCol="0"/>
          <a:lstStyle/>
          <a:p>
            <a:endParaRPr/>
          </a:p>
        </p:txBody>
      </p:sp>
      <p:sp>
        <p:nvSpPr>
          <p:cNvPr id="83" name="object 83"/>
          <p:cNvSpPr/>
          <p:nvPr/>
        </p:nvSpPr>
        <p:spPr>
          <a:xfrm>
            <a:off x="5553709" y="5389753"/>
            <a:ext cx="46355" cy="15240"/>
          </a:xfrm>
          <a:custGeom>
            <a:avLst/>
            <a:gdLst/>
            <a:ahLst/>
            <a:cxnLst/>
            <a:rect l="l" t="t" r="r" b="b"/>
            <a:pathLst>
              <a:path w="46354" h="15239">
                <a:moveTo>
                  <a:pt x="12700" y="0"/>
                </a:moveTo>
                <a:lnTo>
                  <a:pt x="0" y="6858"/>
                </a:lnTo>
                <a:lnTo>
                  <a:pt x="32765" y="15113"/>
                </a:lnTo>
                <a:lnTo>
                  <a:pt x="46227" y="7747"/>
                </a:lnTo>
                <a:lnTo>
                  <a:pt x="12700" y="0"/>
                </a:lnTo>
                <a:close/>
              </a:path>
            </a:pathLst>
          </a:custGeom>
          <a:solidFill>
            <a:srgbClr val="009999"/>
          </a:solidFill>
        </p:spPr>
        <p:txBody>
          <a:bodyPr wrap="square" lIns="0" tIns="0" rIns="0" bIns="0" rtlCol="0"/>
          <a:lstStyle/>
          <a:p>
            <a:endParaRPr/>
          </a:p>
        </p:txBody>
      </p:sp>
      <p:sp>
        <p:nvSpPr>
          <p:cNvPr id="84" name="object 84"/>
          <p:cNvSpPr/>
          <p:nvPr/>
        </p:nvSpPr>
        <p:spPr>
          <a:xfrm>
            <a:off x="5552185" y="5396865"/>
            <a:ext cx="34925" cy="9525"/>
          </a:xfrm>
          <a:custGeom>
            <a:avLst/>
            <a:gdLst/>
            <a:ahLst/>
            <a:cxnLst/>
            <a:rect l="l" t="t" r="r" b="b"/>
            <a:pathLst>
              <a:path w="34925" h="9525">
                <a:moveTo>
                  <a:pt x="2159" y="0"/>
                </a:moveTo>
                <a:lnTo>
                  <a:pt x="0" y="1397"/>
                </a:lnTo>
                <a:lnTo>
                  <a:pt x="32130" y="9398"/>
                </a:lnTo>
                <a:lnTo>
                  <a:pt x="34671" y="7874"/>
                </a:lnTo>
                <a:lnTo>
                  <a:pt x="2159" y="0"/>
                </a:lnTo>
                <a:close/>
              </a:path>
            </a:pathLst>
          </a:custGeom>
          <a:solidFill>
            <a:srgbClr val="000099"/>
          </a:solidFill>
        </p:spPr>
        <p:txBody>
          <a:bodyPr wrap="square" lIns="0" tIns="0" rIns="0" bIns="0" rtlCol="0"/>
          <a:lstStyle/>
          <a:p>
            <a:endParaRPr/>
          </a:p>
        </p:txBody>
      </p:sp>
      <p:sp>
        <p:nvSpPr>
          <p:cNvPr id="85" name="object 85"/>
          <p:cNvSpPr/>
          <p:nvPr/>
        </p:nvSpPr>
        <p:spPr>
          <a:xfrm>
            <a:off x="5733922" y="5368544"/>
            <a:ext cx="163195" cy="106680"/>
          </a:xfrm>
          <a:custGeom>
            <a:avLst/>
            <a:gdLst/>
            <a:ahLst/>
            <a:cxnLst/>
            <a:rect l="l" t="t" r="r" b="b"/>
            <a:pathLst>
              <a:path w="163195" h="106679">
                <a:moveTo>
                  <a:pt x="162940" y="0"/>
                </a:moveTo>
                <a:lnTo>
                  <a:pt x="507" y="99313"/>
                </a:lnTo>
                <a:lnTo>
                  <a:pt x="0" y="106552"/>
                </a:lnTo>
                <a:lnTo>
                  <a:pt x="162432" y="8127"/>
                </a:lnTo>
                <a:lnTo>
                  <a:pt x="162940" y="0"/>
                </a:lnTo>
                <a:close/>
              </a:path>
            </a:pathLst>
          </a:custGeom>
          <a:solidFill>
            <a:srgbClr val="000099"/>
          </a:solidFill>
        </p:spPr>
        <p:txBody>
          <a:bodyPr wrap="square" lIns="0" tIns="0" rIns="0" bIns="0" rtlCol="0"/>
          <a:lstStyle/>
          <a:p>
            <a:endParaRPr/>
          </a:p>
        </p:txBody>
      </p:sp>
      <p:sp>
        <p:nvSpPr>
          <p:cNvPr id="86" name="object 86"/>
          <p:cNvSpPr/>
          <p:nvPr/>
        </p:nvSpPr>
        <p:spPr>
          <a:xfrm>
            <a:off x="5318252" y="5377053"/>
            <a:ext cx="417195" cy="97155"/>
          </a:xfrm>
          <a:custGeom>
            <a:avLst/>
            <a:gdLst/>
            <a:ahLst/>
            <a:cxnLst/>
            <a:rect l="l" t="t" r="r" b="b"/>
            <a:pathLst>
              <a:path w="417195" h="97154">
                <a:moveTo>
                  <a:pt x="5842" y="0"/>
                </a:moveTo>
                <a:lnTo>
                  <a:pt x="888" y="0"/>
                </a:lnTo>
                <a:lnTo>
                  <a:pt x="0" y="3175"/>
                </a:lnTo>
                <a:lnTo>
                  <a:pt x="416306" y="97155"/>
                </a:lnTo>
                <a:lnTo>
                  <a:pt x="416813" y="91186"/>
                </a:lnTo>
                <a:lnTo>
                  <a:pt x="5842" y="0"/>
                </a:lnTo>
                <a:close/>
              </a:path>
            </a:pathLst>
          </a:custGeom>
          <a:solidFill>
            <a:srgbClr val="000099"/>
          </a:solidFill>
        </p:spPr>
        <p:txBody>
          <a:bodyPr wrap="square" lIns="0" tIns="0" rIns="0" bIns="0" rtlCol="0"/>
          <a:lstStyle/>
          <a:p>
            <a:endParaRPr/>
          </a:p>
        </p:txBody>
      </p:sp>
      <p:sp>
        <p:nvSpPr>
          <p:cNvPr id="87" name="object 87"/>
          <p:cNvSpPr/>
          <p:nvPr/>
        </p:nvSpPr>
        <p:spPr>
          <a:xfrm>
            <a:off x="5318505" y="5359272"/>
            <a:ext cx="4445" cy="19685"/>
          </a:xfrm>
          <a:custGeom>
            <a:avLst/>
            <a:gdLst/>
            <a:ahLst/>
            <a:cxnLst/>
            <a:rect l="l" t="t" r="r" b="b"/>
            <a:pathLst>
              <a:path w="4445" h="19685">
                <a:moveTo>
                  <a:pt x="508" y="0"/>
                </a:moveTo>
                <a:lnTo>
                  <a:pt x="0" y="19303"/>
                </a:lnTo>
                <a:lnTo>
                  <a:pt x="3937" y="19684"/>
                </a:lnTo>
                <a:lnTo>
                  <a:pt x="4445" y="1269"/>
                </a:lnTo>
                <a:lnTo>
                  <a:pt x="508" y="0"/>
                </a:lnTo>
                <a:close/>
              </a:path>
            </a:pathLst>
          </a:custGeom>
          <a:solidFill>
            <a:srgbClr val="000099"/>
          </a:solidFill>
        </p:spPr>
        <p:txBody>
          <a:bodyPr wrap="square" lIns="0" tIns="0" rIns="0" bIns="0" rtlCol="0"/>
          <a:lstStyle/>
          <a:p>
            <a:endParaRPr/>
          </a:p>
        </p:txBody>
      </p:sp>
      <p:sp>
        <p:nvSpPr>
          <p:cNvPr id="88" name="object 88"/>
          <p:cNvSpPr/>
          <p:nvPr/>
        </p:nvSpPr>
        <p:spPr>
          <a:xfrm>
            <a:off x="5318759" y="5279009"/>
            <a:ext cx="193675" cy="81915"/>
          </a:xfrm>
          <a:custGeom>
            <a:avLst/>
            <a:gdLst/>
            <a:ahLst/>
            <a:cxnLst/>
            <a:rect l="l" t="t" r="r" b="b"/>
            <a:pathLst>
              <a:path w="193675" h="81914">
                <a:moveTo>
                  <a:pt x="192659" y="0"/>
                </a:moveTo>
                <a:lnTo>
                  <a:pt x="0" y="80263"/>
                </a:lnTo>
                <a:lnTo>
                  <a:pt x="4952" y="81533"/>
                </a:lnTo>
                <a:lnTo>
                  <a:pt x="193675" y="2412"/>
                </a:lnTo>
                <a:lnTo>
                  <a:pt x="192659" y="0"/>
                </a:lnTo>
                <a:close/>
              </a:path>
            </a:pathLst>
          </a:custGeom>
          <a:solidFill>
            <a:srgbClr val="000099"/>
          </a:solidFill>
        </p:spPr>
        <p:txBody>
          <a:bodyPr wrap="square" lIns="0" tIns="0" rIns="0" bIns="0" rtlCol="0"/>
          <a:lstStyle/>
          <a:p>
            <a:endParaRPr/>
          </a:p>
        </p:txBody>
      </p:sp>
      <p:sp>
        <p:nvSpPr>
          <p:cNvPr id="89" name="object 89"/>
          <p:cNvSpPr/>
          <p:nvPr/>
        </p:nvSpPr>
        <p:spPr>
          <a:xfrm>
            <a:off x="5331714" y="5363336"/>
            <a:ext cx="395605" cy="93980"/>
          </a:xfrm>
          <a:custGeom>
            <a:avLst/>
            <a:gdLst/>
            <a:ahLst/>
            <a:cxnLst/>
            <a:rect l="l" t="t" r="r" b="b"/>
            <a:pathLst>
              <a:path w="395604" h="93979">
                <a:moveTo>
                  <a:pt x="5587" y="0"/>
                </a:moveTo>
                <a:lnTo>
                  <a:pt x="1015" y="0"/>
                </a:lnTo>
                <a:lnTo>
                  <a:pt x="0" y="3175"/>
                </a:lnTo>
                <a:lnTo>
                  <a:pt x="394843" y="93472"/>
                </a:lnTo>
                <a:lnTo>
                  <a:pt x="395350" y="87629"/>
                </a:lnTo>
                <a:lnTo>
                  <a:pt x="5587" y="0"/>
                </a:lnTo>
                <a:close/>
              </a:path>
            </a:pathLst>
          </a:custGeom>
          <a:solidFill>
            <a:srgbClr val="000099"/>
          </a:solidFill>
        </p:spPr>
        <p:txBody>
          <a:bodyPr wrap="square" lIns="0" tIns="0" rIns="0" bIns="0" rtlCol="0"/>
          <a:lstStyle/>
          <a:p>
            <a:endParaRPr/>
          </a:p>
        </p:txBody>
      </p:sp>
      <p:sp>
        <p:nvSpPr>
          <p:cNvPr id="90" name="object 90"/>
          <p:cNvSpPr/>
          <p:nvPr/>
        </p:nvSpPr>
        <p:spPr>
          <a:xfrm>
            <a:off x="5726557" y="5356733"/>
            <a:ext cx="161290" cy="97155"/>
          </a:xfrm>
          <a:custGeom>
            <a:avLst/>
            <a:gdLst/>
            <a:ahLst/>
            <a:cxnLst/>
            <a:rect l="l" t="t" r="r" b="b"/>
            <a:pathLst>
              <a:path w="161289" h="97154">
                <a:moveTo>
                  <a:pt x="161162" y="0"/>
                </a:moveTo>
                <a:lnTo>
                  <a:pt x="0" y="93598"/>
                </a:lnTo>
                <a:lnTo>
                  <a:pt x="380" y="96773"/>
                </a:lnTo>
                <a:lnTo>
                  <a:pt x="2285" y="96773"/>
                </a:lnTo>
                <a:lnTo>
                  <a:pt x="161289" y="6095"/>
                </a:lnTo>
                <a:lnTo>
                  <a:pt x="161162" y="0"/>
                </a:lnTo>
                <a:close/>
              </a:path>
            </a:pathLst>
          </a:custGeom>
          <a:solidFill>
            <a:srgbClr val="000099"/>
          </a:solidFill>
        </p:spPr>
        <p:txBody>
          <a:bodyPr wrap="square" lIns="0" tIns="0" rIns="0" bIns="0" rtlCol="0"/>
          <a:lstStyle/>
          <a:p>
            <a:endParaRPr/>
          </a:p>
        </p:txBody>
      </p:sp>
      <p:sp>
        <p:nvSpPr>
          <p:cNvPr id="91" name="object 91"/>
          <p:cNvSpPr/>
          <p:nvPr/>
        </p:nvSpPr>
        <p:spPr>
          <a:xfrm>
            <a:off x="6716776" y="5630633"/>
            <a:ext cx="527684" cy="124701"/>
          </a:xfrm>
          <a:prstGeom prst="rect">
            <a:avLst/>
          </a:prstGeom>
          <a:blipFill>
            <a:blip r:embed="rId27" cstate="print"/>
            <a:stretch>
              <a:fillRect/>
            </a:stretch>
          </a:blipFill>
        </p:spPr>
        <p:txBody>
          <a:bodyPr wrap="square" lIns="0" tIns="0" rIns="0" bIns="0" rtlCol="0"/>
          <a:lstStyle/>
          <a:p>
            <a:endParaRPr/>
          </a:p>
        </p:txBody>
      </p:sp>
      <p:sp>
        <p:nvSpPr>
          <p:cNvPr id="92" name="object 92"/>
          <p:cNvSpPr/>
          <p:nvPr/>
        </p:nvSpPr>
        <p:spPr>
          <a:xfrm>
            <a:off x="6716776" y="5630633"/>
            <a:ext cx="527685" cy="125095"/>
          </a:xfrm>
          <a:custGeom>
            <a:avLst/>
            <a:gdLst/>
            <a:ahLst/>
            <a:cxnLst/>
            <a:rect l="l" t="t" r="r" b="b"/>
            <a:pathLst>
              <a:path w="527684" h="125095">
                <a:moveTo>
                  <a:pt x="0" y="62344"/>
                </a:moveTo>
                <a:lnTo>
                  <a:pt x="29448" y="33694"/>
                </a:lnTo>
                <a:lnTo>
                  <a:pt x="77279" y="18261"/>
                </a:lnTo>
                <a:lnTo>
                  <a:pt x="124871" y="9341"/>
                </a:lnTo>
                <a:lnTo>
                  <a:pt x="180474" y="3178"/>
                </a:lnTo>
                <a:lnTo>
                  <a:pt x="221088" y="816"/>
                </a:lnTo>
                <a:lnTo>
                  <a:pt x="263905" y="0"/>
                </a:lnTo>
                <a:lnTo>
                  <a:pt x="285538" y="206"/>
                </a:lnTo>
                <a:lnTo>
                  <a:pt x="327291" y="1812"/>
                </a:lnTo>
                <a:lnTo>
                  <a:pt x="366575" y="4899"/>
                </a:lnTo>
                <a:lnTo>
                  <a:pt x="419685" y="12029"/>
                </a:lnTo>
                <a:lnTo>
                  <a:pt x="464184" y="21772"/>
                </a:lnTo>
                <a:lnTo>
                  <a:pt x="506954" y="38077"/>
                </a:lnTo>
                <a:lnTo>
                  <a:pt x="527684" y="62344"/>
                </a:lnTo>
                <a:lnTo>
                  <a:pt x="526810" y="67459"/>
                </a:lnTo>
                <a:lnTo>
                  <a:pt x="488161" y="95192"/>
                </a:lnTo>
                <a:lnTo>
                  <a:pt x="450421" y="106438"/>
                </a:lnTo>
                <a:lnTo>
                  <a:pt x="402848" y="115359"/>
                </a:lnTo>
                <a:lnTo>
                  <a:pt x="347275" y="121522"/>
                </a:lnTo>
                <a:lnTo>
                  <a:pt x="306689" y="123885"/>
                </a:lnTo>
                <a:lnTo>
                  <a:pt x="263905" y="124701"/>
                </a:lnTo>
                <a:lnTo>
                  <a:pt x="242255" y="124494"/>
                </a:lnTo>
                <a:lnTo>
                  <a:pt x="200471" y="122889"/>
                </a:lnTo>
                <a:lnTo>
                  <a:pt x="161162" y="119801"/>
                </a:lnTo>
                <a:lnTo>
                  <a:pt x="108027" y="112671"/>
                </a:lnTo>
                <a:lnTo>
                  <a:pt x="63511" y="102927"/>
                </a:lnTo>
                <a:lnTo>
                  <a:pt x="20732" y="86617"/>
                </a:lnTo>
                <a:lnTo>
                  <a:pt x="0" y="62344"/>
                </a:lnTo>
                <a:close/>
              </a:path>
            </a:pathLst>
          </a:custGeom>
          <a:ln w="9525">
            <a:solidFill>
              <a:srgbClr val="163793"/>
            </a:solidFill>
          </a:ln>
        </p:spPr>
        <p:txBody>
          <a:bodyPr wrap="square" lIns="0" tIns="0" rIns="0" bIns="0" rtlCol="0"/>
          <a:lstStyle/>
          <a:p>
            <a:endParaRPr/>
          </a:p>
        </p:txBody>
      </p:sp>
      <p:sp>
        <p:nvSpPr>
          <p:cNvPr id="93" name="object 93"/>
          <p:cNvSpPr/>
          <p:nvPr/>
        </p:nvSpPr>
        <p:spPr>
          <a:xfrm>
            <a:off x="6716776" y="5616518"/>
            <a:ext cx="529856" cy="77641"/>
          </a:xfrm>
          <a:prstGeom prst="rect">
            <a:avLst/>
          </a:prstGeom>
          <a:blipFill>
            <a:blip r:embed="rId28" cstate="print"/>
            <a:stretch>
              <a:fillRect/>
            </a:stretch>
          </a:blipFill>
        </p:spPr>
        <p:txBody>
          <a:bodyPr wrap="square" lIns="0" tIns="0" rIns="0" bIns="0" rtlCol="0"/>
          <a:lstStyle/>
          <a:p>
            <a:endParaRPr/>
          </a:p>
        </p:txBody>
      </p:sp>
      <p:sp>
        <p:nvSpPr>
          <p:cNvPr id="94" name="object 94"/>
          <p:cNvSpPr/>
          <p:nvPr/>
        </p:nvSpPr>
        <p:spPr>
          <a:xfrm>
            <a:off x="6714617" y="5531865"/>
            <a:ext cx="527684" cy="145821"/>
          </a:xfrm>
          <a:prstGeom prst="rect">
            <a:avLst/>
          </a:prstGeom>
          <a:blipFill>
            <a:blip r:embed="rId29" cstate="print"/>
            <a:stretch>
              <a:fillRect/>
            </a:stretch>
          </a:blipFill>
        </p:spPr>
        <p:txBody>
          <a:bodyPr wrap="square" lIns="0" tIns="0" rIns="0" bIns="0" rtlCol="0"/>
          <a:lstStyle/>
          <a:p>
            <a:endParaRPr/>
          </a:p>
        </p:txBody>
      </p:sp>
      <p:sp>
        <p:nvSpPr>
          <p:cNvPr id="95" name="object 95"/>
          <p:cNvSpPr/>
          <p:nvPr/>
        </p:nvSpPr>
        <p:spPr>
          <a:xfrm>
            <a:off x="6714617" y="5531865"/>
            <a:ext cx="527685" cy="146050"/>
          </a:xfrm>
          <a:custGeom>
            <a:avLst/>
            <a:gdLst/>
            <a:ahLst/>
            <a:cxnLst/>
            <a:rect l="l" t="t" r="r" b="b"/>
            <a:pathLst>
              <a:path w="527684" h="146050">
                <a:moveTo>
                  <a:pt x="0" y="72885"/>
                </a:moveTo>
                <a:lnTo>
                  <a:pt x="29448" y="39393"/>
                </a:lnTo>
                <a:lnTo>
                  <a:pt x="77279" y="21350"/>
                </a:lnTo>
                <a:lnTo>
                  <a:pt x="124871" y="10921"/>
                </a:lnTo>
                <a:lnTo>
                  <a:pt x="180474" y="3716"/>
                </a:lnTo>
                <a:lnTo>
                  <a:pt x="221088" y="954"/>
                </a:lnTo>
                <a:lnTo>
                  <a:pt x="263905" y="0"/>
                </a:lnTo>
                <a:lnTo>
                  <a:pt x="285538" y="241"/>
                </a:lnTo>
                <a:lnTo>
                  <a:pt x="327291" y="2118"/>
                </a:lnTo>
                <a:lnTo>
                  <a:pt x="366575" y="5728"/>
                </a:lnTo>
                <a:lnTo>
                  <a:pt x="419685" y="14064"/>
                </a:lnTo>
                <a:lnTo>
                  <a:pt x="464184" y="25455"/>
                </a:lnTo>
                <a:lnTo>
                  <a:pt x="506954" y="44518"/>
                </a:lnTo>
                <a:lnTo>
                  <a:pt x="527684" y="72885"/>
                </a:lnTo>
                <a:lnTo>
                  <a:pt x="526810" y="78867"/>
                </a:lnTo>
                <a:lnTo>
                  <a:pt x="498240" y="106404"/>
                </a:lnTo>
                <a:lnTo>
                  <a:pt x="450421" y="124460"/>
                </a:lnTo>
                <a:lnTo>
                  <a:pt x="402848" y="134894"/>
                </a:lnTo>
                <a:lnTo>
                  <a:pt x="347275" y="142103"/>
                </a:lnTo>
                <a:lnTo>
                  <a:pt x="306689" y="144866"/>
                </a:lnTo>
                <a:lnTo>
                  <a:pt x="263905" y="145821"/>
                </a:lnTo>
                <a:lnTo>
                  <a:pt x="242255" y="145579"/>
                </a:lnTo>
                <a:lnTo>
                  <a:pt x="200471" y="143701"/>
                </a:lnTo>
                <a:lnTo>
                  <a:pt x="161162" y="140090"/>
                </a:lnTo>
                <a:lnTo>
                  <a:pt x="108027" y="131749"/>
                </a:lnTo>
                <a:lnTo>
                  <a:pt x="63511" y="120352"/>
                </a:lnTo>
                <a:lnTo>
                  <a:pt x="20732" y="101276"/>
                </a:lnTo>
                <a:lnTo>
                  <a:pt x="0" y="72885"/>
                </a:lnTo>
                <a:close/>
              </a:path>
            </a:pathLst>
          </a:custGeom>
          <a:ln w="9524">
            <a:solidFill>
              <a:srgbClr val="163793"/>
            </a:solidFill>
          </a:ln>
        </p:spPr>
        <p:txBody>
          <a:bodyPr wrap="square" lIns="0" tIns="0" rIns="0" bIns="0" rtlCol="0"/>
          <a:lstStyle/>
          <a:p>
            <a:endParaRPr/>
          </a:p>
        </p:txBody>
      </p:sp>
      <p:sp>
        <p:nvSpPr>
          <p:cNvPr id="96" name="object 96"/>
          <p:cNvSpPr/>
          <p:nvPr/>
        </p:nvSpPr>
        <p:spPr>
          <a:xfrm>
            <a:off x="6820661" y="5569458"/>
            <a:ext cx="298450" cy="68580"/>
          </a:xfrm>
          <a:custGeom>
            <a:avLst/>
            <a:gdLst/>
            <a:ahLst/>
            <a:cxnLst/>
            <a:rect l="l" t="t" r="r" b="b"/>
            <a:pathLst>
              <a:path w="298450" h="68579">
                <a:moveTo>
                  <a:pt x="0" y="68237"/>
                </a:moveTo>
                <a:lnTo>
                  <a:pt x="92329" y="68237"/>
                </a:lnTo>
                <a:lnTo>
                  <a:pt x="184785" y="0"/>
                </a:lnTo>
                <a:lnTo>
                  <a:pt x="298450" y="0"/>
                </a:lnTo>
              </a:path>
            </a:pathLst>
          </a:custGeom>
          <a:ln w="12700">
            <a:solidFill>
              <a:srgbClr val="163793"/>
            </a:solidFill>
          </a:ln>
        </p:spPr>
        <p:txBody>
          <a:bodyPr wrap="square" lIns="0" tIns="0" rIns="0" bIns="0" rtlCol="0"/>
          <a:lstStyle/>
          <a:p>
            <a:endParaRPr/>
          </a:p>
        </p:txBody>
      </p:sp>
      <p:sp>
        <p:nvSpPr>
          <p:cNvPr id="97" name="object 97"/>
          <p:cNvSpPr/>
          <p:nvPr/>
        </p:nvSpPr>
        <p:spPr>
          <a:xfrm>
            <a:off x="6834123" y="5569458"/>
            <a:ext cx="271780" cy="68580"/>
          </a:xfrm>
          <a:custGeom>
            <a:avLst/>
            <a:gdLst/>
            <a:ahLst/>
            <a:cxnLst/>
            <a:rect l="l" t="t" r="r" b="b"/>
            <a:pathLst>
              <a:path w="271779" h="68579">
                <a:moveTo>
                  <a:pt x="0" y="0"/>
                </a:moveTo>
                <a:lnTo>
                  <a:pt x="92328" y="0"/>
                </a:lnTo>
                <a:lnTo>
                  <a:pt x="184784" y="68237"/>
                </a:lnTo>
                <a:lnTo>
                  <a:pt x="271399" y="68237"/>
                </a:lnTo>
              </a:path>
            </a:pathLst>
          </a:custGeom>
          <a:ln w="12700">
            <a:solidFill>
              <a:srgbClr val="163793"/>
            </a:solidFill>
          </a:ln>
        </p:spPr>
        <p:txBody>
          <a:bodyPr wrap="square" lIns="0" tIns="0" rIns="0" bIns="0" rtlCol="0"/>
          <a:lstStyle/>
          <a:p>
            <a:endParaRPr/>
          </a:p>
        </p:txBody>
      </p:sp>
      <p:sp>
        <p:nvSpPr>
          <p:cNvPr id="98" name="object 98"/>
          <p:cNvSpPr/>
          <p:nvPr/>
        </p:nvSpPr>
        <p:spPr>
          <a:xfrm>
            <a:off x="6716776" y="5600039"/>
            <a:ext cx="0" cy="99060"/>
          </a:xfrm>
          <a:custGeom>
            <a:avLst/>
            <a:gdLst/>
            <a:ahLst/>
            <a:cxnLst/>
            <a:rect l="l" t="t" r="r" b="b"/>
            <a:pathLst>
              <a:path h="99060">
                <a:moveTo>
                  <a:pt x="0" y="0"/>
                </a:moveTo>
                <a:lnTo>
                  <a:pt x="0" y="98818"/>
                </a:lnTo>
              </a:path>
            </a:pathLst>
          </a:custGeom>
          <a:ln w="9525">
            <a:solidFill>
              <a:srgbClr val="163793"/>
            </a:solidFill>
          </a:ln>
        </p:spPr>
        <p:txBody>
          <a:bodyPr wrap="square" lIns="0" tIns="0" rIns="0" bIns="0" rtlCol="0"/>
          <a:lstStyle/>
          <a:p>
            <a:endParaRPr/>
          </a:p>
        </p:txBody>
      </p:sp>
      <p:sp>
        <p:nvSpPr>
          <p:cNvPr id="99" name="object 99"/>
          <p:cNvSpPr/>
          <p:nvPr/>
        </p:nvSpPr>
        <p:spPr>
          <a:xfrm>
            <a:off x="7242302" y="5604751"/>
            <a:ext cx="0" cy="96520"/>
          </a:xfrm>
          <a:custGeom>
            <a:avLst/>
            <a:gdLst/>
            <a:ahLst/>
            <a:cxnLst/>
            <a:rect l="l" t="t" r="r" b="b"/>
            <a:pathLst>
              <a:path h="96520">
                <a:moveTo>
                  <a:pt x="0" y="0"/>
                </a:moveTo>
                <a:lnTo>
                  <a:pt x="0" y="96469"/>
                </a:lnTo>
              </a:path>
            </a:pathLst>
          </a:custGeom>
          <a:ln w="9525">
            <a:solidFill>
              <a:srgbClr val="163793"/>
            </a:solidFill>
          </a:ln>
        </p:spPr>
        <p:txBody>
          <a:bodyPr wrap="square" lIns="0" tIns="0" rIns="0" bIns="0" rtlCol="0"/>
          <a:lstStyle/>
          <a:p>
            <a:endParaRPr/>
          </a:p>
        </p:txBody>
      </p:sp>
      <p:sp>
        <p:nvSpPr>
          <p:cNvPr id="100" name="object 100"/>
          <p:cNvSpPr/>
          <p:nvPr/>
        </p:nvSpPr>
        <p:spPr>
          <a:xfrm>
            <a:off x="7010907" y="5746978"/>
            <a:ext cx="0" cy="497205"/>
          </a:xfrm>
          <a:custGeom>
            <a:avLst/>
            <a:gdLst/>
            <a:ahLst/>
            <a:cxnLst/>
            <a:rect l="l" t="t" r="r" b="b"/>
            <a:pathLst>
              <a:path h="497204">
                <a:moveTo>
                  <a:pt x="0" y="0"/>
                </a:moveTo>
                <a:lnTo>
                  <a:pt x="0" y="497154"/>
                </a:lnTo>
              </a:path>
            </a:pathLst>
          </a:custGeom>
          <a:ln w="9525">
            <a:solidFill>
              <a:srgbClr val="163793"/>
            </a:solidFill>
          </a:ln>
        </p:spPr>
        <p:txBody>
          <a:bodyPr wrap="square" lIns="0" tIns="0" rIns="0" bIns="0" rtlCol="0"/>
          <a:lstStyle/>
          <a:p>
            <a:endParaRPr/>
          </a:p>
        </p:txBody>
      </p:sp>
      <p:sp>
        <p:nvSpPr>
          <p:cNvPr id="101" name="object 101"/>
          <p:cNvSpPr txBox="1"/>
          <p:nvPr/>
        </p:nvSpPr>
        <p:spPr>
          <a:xfrm>
            <a:off x="2200782" y="6115384"/>
            <a:ext cx="1143635" cy="254000"/>
          </a:xfrm>
          <a:prstGeom prst="rect">
            <a:avLst/>
          </a:prstGeom>
        </p:spPr>
        <p:txBody>
          <a:bodyPr vert="horz" wrap="square" lIns="0" tIns="0" rIns="0" bIns="0" rtlCol="0">
            <a:spAutoFit/>
          </a:bodyPr>
          <a:lstStyle/>
          <a:p>
            <a:pPr marL="12700">
              <a:lnSpc>
                <a:spcPct val="100000"/>
              </a:lnSpc>
            </a:pPr>
            <a:r>
              <a:rPr sz="1800" b="1" i="1" dirty="0">
                <a:solidFill>
                  <a:srgbClr val="163793"/>
                </a:solidFill>
                <a:latin typeface="Arial"/>
                <a:cs typeface="Arial"/>
              </a:rPr>
              <a:t>to Internet</a:t>
            </a:r>
            <a:endParaRPr sz="1800">
              <a:latin typeface="Arial"/>
              <a:cs typeface="Arial"/>
            </a:endParaRPr>
          </a:p>
        </p:txBody>
      </p:sp>
      <p:sp>
        <p:nvSpPr>
          <p:cNvPr id="104" name="object 104"/>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05" name="object 10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38</a:t>
            </a:fld>
            <a:endParaRPr dirty="0"/>
          </a:p>
        </p:txBody>
      </p:sp>
      <p:sp>
        <p:nvSpPr>
          <p:cNvPr id="102" name="object 102"/>
          <p:cNvSpPr txBox="1"/>
          <p:nvPr/>
        </p:nvSpPr>
        <p:spPr>
          <a:xfrm>
            <a:off x="6791959" y="6177868"/>
            <a:ext cx="1143635" cy="254000"/>
          </a:xfrm>
          <a:prstGeom prst="rect">
            <a:avLst/>
          </a:prstGeom>
        </p:spPr>
        <p:txBody>
          <a:bodyPr vert="horz" wrap="square" lIns="0" tIns="0" rIns="0" bIns="0" rtlCol="0">
            <a:spAutoFit/>
          </a:bodyPr>
          <a:lstStyle/>
          <a:p>
            <a:pPr marL="12700">
              <a:lnSpc>
                <a:spcPct val="100000"/>
              </a:lnSpc>
            </a:pPr>
            <a:r>
              <a:rPr sz="1800" b="1" i="1" dirty="0">
                <a:solidFill>
                  <a:srgbClr val="163793"/>
                </a:solidFill>
                <a:latin typeface="Arial"/>
                <a:cs typeface="Arial"/>
              </a:rPr>
              <a:t>to Internet</a:t>
            </a:r>
            <a:endParaRPr sz="18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第二节 计算机网络结构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三、网络核心</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网络核心是由通信链路互连的分组交换设备构成的网络， 作用是实现网络边缘中主机之间的数据中继与转发。</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比较典型的分组交换设备是路由器和交换机等。</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39</a:t>
            </a:fld>
            <a:endParaRPr lang="en-US" altLang="zh-CN" dirty="0"/>
          </a:p>
        </p:txBody>
      </p:sp>
    </p:spTree>
    <p:extLst>
      <p:ext uri="{BB962C8B-B14F-4D97-AF65-F5344CB8AC3E}">
        <p14:creationId xmlns:p14="http://schemas.microsoft.com/office/powerpoint/2010/main" val="117967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79DB2A2D-05EF-4022-85B6-4B317623E597}"/>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20" name="object 2">
            <a:extLst>
              <a:ext uri="{FF2B5EF4-FFF2-40B4-BE49-F238E27FC236}">
                <a16:creationId xmlns:a16="http://schemas.microsoft.com/office/drawing/2014/main" id="{52DF5C98-B273-43F0-8A2D-638C7BCFD2CF}"/>
              </a:ext>
            </a:extLst>
          </p:cNvPr>
          <p:cNvSpPr txBox="1">
            <a:spLocks noGrp="1"/>
          </p:cNvSpPr>
          <p:nvPr>
            <p:ph type="title"/>
          </p:nvPr>
        </p:nvSpPr>
        <p:spPr>
          <a:xfrm>
            <a:off x="913282" y="211613"/>
            <a:ext cx="7317435" cy="497840"/>
          </a:xfrm>
          <a:prstGeom prst="rect">
            <a:avLst/>
          </a:prstGeom>
        </p:spPr>
        <p:txBody>
          <a:bodyPr vert="horz" wrap="square" lIns="0" tIns="0" rIns="0" bIns="0" rtlCol="0">
            <a:spAutoFit/>
          </a:bodyPr>
          <a:lstStyle/>
          <a:p>
            <a:pPr marL="12700">
              <a:lnSpc>
                <a:spcPct val="100000"/>
              </a:lnSpc>
            </a:pPr>
            <a:r>
              <a:rPr spc="-5" dirty="0">
                <a:latin typeface="宋体"/>
                <a:cs typeface="宋体"/>
              </a:rPr>
              <a:t>计算机网</a:t>
            </a:r>
            <a:r>
              <a:rPr spc="-10" dirty="0">
                <a:latin typeface="宋体"/>
                <a:cs typeface="宋体"/>
              </a:rPr>
              <a:t>络</a:t>
            </a:r>
            <a:r>
              <a:rPr spc="-5" dirty="0">
                <a:latin typeface="Verdana"/>
                <a:cs typeface="Verdana"/>
              </a:rPr>
              <a:t>=</a:t>
            </a:r>
            <a:r>
              <a:rPr spc="-5" dirty="0">
                <a:latin typeface="宋体"/>
                <a:cs typeface="宋体"/>
              </a:rPr>
              <a:t>通信技</a:t>
            </a:r>
            <a:r>
              <a:rPr spc="-10" dirty="0">
                <a:latin typeface="宋体"/>
                <a:cs typeface="宋体"/>
              </a:rPr>
              <a:t>术</a:t>
            </a:r>
            <a:r>
              <a:rPr spc="-5" dirty="0">
                <a:latin typeface="Verdana"/>
                <a:cs typeface="Verdana"/>
              </a:rPr>
              <a:t>+</a:t>
            </a:r>
            <a:r>
              <a:rPr spc="-5" dirty="0">
                <a:latin typeface="宋体"/>
                <a:cs typeface="宋体"/>
              </a:rPr>
              <a:t>计算机技术</a:t>
            </a:r>
          </a:p>
        </p:txBody>
      </p:sp>
      <p:sp>
        <p:nvSpPr>
          <p:cNvPr id="21" name="object 3">
            <a:extLst>
              <a:ext uri="{FF2B5EF4-FFF2-40B4-BE49-F238E27FC236}">
                <a16:creationId xmlns:a16="http://schemas.microsoft.com/office/drawing/2014/main" id="{42B64000-E1C6-437F-913C-C29DAA516104}"/>
              </a:ext>
            </a:extLst>
          </p:cNvPr>
          <p:cNvSpPr/>
          <p:nvPr/>
        </p:nvSpPr>
        <p:spPr>
          <a:xfrm>
            <a:off x="899591" y="2876130"/>
            <a:ext cx="960755" cy="570230"/>
          </a:xfrm>
          <a:custGeom>
            <a:avLst/>
            <a:gdLst/>
            <a:ahLst/>
            <a:cxnLst/>
            <a:rect l="l" t="t" r="r" b="b"/>
            <a:pathLst>
              <a:path w="960755" h="570229">
                <a:moveTo>
                  <a:pt x="0" y="569633"/>
                </a:moveTo>
                <a:lnTo>
                  <a:pt x="960145" y="569633"/>
                </a:lnTo>
                <a:lnTo>
                  <a:pt x="960145" y="0"/>
                </a:lnTo>
                <a:lnTo>
                  <a:pt x="0" y="0"/>
                </a:lnTo>
                <a:lnTo>
                  <a:pt x="0" y="569633"/>
                </a:lnTo>
                <a:close/>
              </a:path>
            </a:pathLst>
          </a:custGeom>
          <a:ln w="12700">
            <a:solidFill>
              <a:srgbClr val="000000"/>
            </a:solidFill>
          </a:ln>
        </p:spPr>
        <p:txBody>
          <a:bodyPr wrap="square" lIns="0" tIns="0" rIns="0" bIns="0" rtlCol="0"/>
          <a:lstStyle/>
          <a:p>
            <a:endParaRPr/>
          </a:p>
        </p:txBody>
      </p:sp>
      <p:sp>
        <p:nvSpPr>
          <p:cNvPr id="22" name="object 4">
            <a:extLst>
              <a:ext uri="{FF2B5EF4-FFF2-40B4-BE49-F238E27FC236}">
                <a16:creationId xmlns:a16="http://schemas.microsoft.com/office/drawing/2014/main" id="{D6F1F548-E07F-4E27-8EE6-4559C0A2B8D6}"/>
              </a:ext>
            </a:extLst>
          </p:cNvPr>
          <p:cNvSpPr/>
          <p:nvPr/>
        </p:nvSpPr>
        <p:spPr>
          <a:xfrm>
            <a:off x="7428356" y="2876130"/>
            <a:ext cx="960755" cy="570230"/>
          </a:xfrm>
          <a:custGeom>
            <a:avLst/>
            <a:gdLst/>
            <a:ahLst/>
            <a:cxnLst/>
            <a:rect l="l" t="t" r="r" b="b"/>
            <a:pathLst>
              <a:path w="960754" h="570229">
                <a:moveTo>
                  <a:pt x="0" y="569633"/>
                </a:moveTo>
                <a:lnTo>
                  <a:pt x="960145" y="569633"/>
                </a:lnTo>
                <a:lnTo>
                  <a:pt x="960145" y="0"/>
                </a:lnTo>
                <a:lnTo>
                  <a:pt x="0" y="0"/>
                </a:lnTo>
                <a:lnTo>
                  <a:pt x="0" y="569633"/>
                </a:lnTo>
                <a:close/>
              </a:path>
            </a:pathLst>
          </a:custGeom>
          <a:ln w="12700">
            <a:solidFill>
              <a:srgbClr val="000000"/>
            </a:solidFill>
          </a:ln>
        </p:spPr>
        <p:txBody>
          <a:bodyPr wrap="square" lIns="0" tIns="0" rIns="0" bIns="0" rtlCol="0"/>
          <a:lstStyle/>
          <a:p>
            <a:endParaRPr/>
          </a:p>
        </p:txBody>
      </p:sp>
      <p:sp>
        <p:nvSpPr>
          <p:cNvPr id="23" name="object 5">
            <a:extLst>
              <a:ext uri="{FF2B5EF4-FFF2-40B4-BE49-F238E27FC236}">
                <a16:creationId xmlns:a16="http://schemas.microsoft.com/office/drawing/2014/main" id="{FCA5E2E9-9670-4046-9E71-6DA59D25F1C5}"/>
              </a:ext>
            </a:extLst>
          </p:cNvPr>
          <p:cNvSpPr txBox="1"/>
          <p:nvPr/>
        </p:nvSpPr>
        <p:spPr>
          <a:xfrm>
            <a:off x="535940" y="1247925"/>
            <a:ext cx="7830184" cy="2198370"/>
          </a:xfrm>
          <a:prstGeom prst="rect">
            <a:avLst/>
          </a:prstGeom>
        </p:spPr>
        <p:txBody>
          <a:bodyPr vert="horz" wrap="square" lIns="0" tIns="0" rIns="0" bIns="0" rtlCol="0">
            <a:spAutoFit/>
          </a:bodyPr>
          <a:lstStyle/>
          <a:p>
            <a:pPr marL="355600" marR="5080" indent="-343535">
              <a:lnSpc>
                <a:spcPts val="3220"/>
              </a:lnSpc>
            </a:pPr>
            <a:r>
              <a:rPr sz="2800" spc="200" dirty="0">
                <a:solidFill>
                  <a:srgbClr val="6699FF"/>
                </a:solidFill>
                <a:latin typeface="Wingdings"/>
                <a:cs typeface="Wingdings"/>
              </a:rPr>
              <a:t></a:t>
            </a:r>
            <a:r>
              <a:rPr sz="2800" spc="-5" dirty="0">
                <a:solidFill>
                  <a:srgbClr val="163793"/>
                </a:solidFill>
                <a:latin typeface="宋体"/>
                <a:cs typeface="宋体"/>
              </a:rPr>
              <a:t>计算机网络</a:t>
            </a:r>
            <a:r>
              <a:rPr sz="2800" spc="-15" dirty="0">
                <a:solidFill>
                  <a:srgbClr val="163793"/>
                </a:solidFill>
                <a:latin typeface="宋体"/>
                <a:cs typeface="宋体"/>
              </a:rPr>
              <a:t>是</a:t>
            </a:r>
            <a:r>
              <a:rPr sz="2800" spc="-5" dirty="0">
                <a:solidFill>
                  <a:srgbClr val="FF0000"/>
                </a:solidFill>
                <a:latin typeface="宋体"/>
                <a:cs typeface="宋体"/>
              </a:rPr>
              <a:t>通信技</a:t>
            </a:r>
            <a:r>
              <a:rPr sz="2800" spc="-15" dirty="0">
                <a:solidFill>
                  <a:srgbClr val="FF0000"/>
                </a:solidFill>
                <a:latin typeface="宋体"/>
                <a:cs typeface="宋体"/>
              </a:rPr>
              <a:t>术</a:t>
            </a:r>
            <a:r>
              <a:rPr sz="2800" spc="-5" dirty="0">
                <a:solidFill>
                  <a:srgbClr val="163793"/>
                </a:solidFill>
                <a:latin typeface="宋体"/>
                <a:cs typeface="宋体"/>
              </a:rPr>
              <a:t>与</a:t>
            </a:r>
            <a:r>
              <a:rPr sz="2800" spc="-5" dirty="0">
                <a:solidFill>
                  <a:srgbClr val="FF0000"/>
                </a:solidFill>
                <a:latin typeface="宋体"/>
                <a:cs typeface="宋体"/>
              </a:rPr>
              <a:t>计算机技</a:t>
            </a:r>
            <a:r>
              <a:rPr sz="2800" dirty="0">
                <a:solidFill>
                  <a:srgbClr val="FF0000"/>
                </a:solidFill>
                <a:latin typeface="宋体"/>
                <a:cs typeface="宋体"/>
              </a:rPr>
              <a:t>术</a:t>
            </a:r>
            <a:r>
              <a:rPr sz="2800" spc="-5" dirty="0">
                <a:solidFill>
                  <a:srgbClr val="163793"/>
                </a:solidFill>
                <a:latin typeface="宋体"/>
                <a:cs typeface="宋体"/>
              </a:rPr>
              <a:t>紧密</a:t>
            </a:r>
            <a:r>
              <a:rPr sz="2800" spc="5" dirty="0">
                <a:solidFill>
                  <a:srgbClr val="163793"/>
                </a:solidFill>
                <a:latin typeface="宋体"/>
                <a:cs typeface="宋体"/>
              </a:rPr>
              <a:t>结</a:t>
            </a:r>
            <a:r>
              <a:rPr sz="2800" spc="-5" dirty="0">
                <a:solidFill>
                  <a:srgbClr val="163793"/>
                </a:solidFill>
                <a:latin typeface="宋体"/>
                <a:cs typeface="宋体"/>
              </a:rPr>
              <a:t>合的 产物</a:t>
            </a:r>
            <a:endParaRPr sz="2800">
              <a:latin typeface="宋体"/>
              <a:cs typeface="宋体"/>
            </a:endParaRPr>
          </a:p>
          <a:p>
            <a:pPr marL="12700">
              <a:lnSpc>
                <a:spcPct val="100000"/>
              </a:lnSpc>
              <a:spcBef>
                <a:spcPts val="585"/>
              </a:spcBef>
            </a:pPr>
            <a:r>
              <a:rPr sz="2800" spc="200" dirty="0">
                <a:solidFill>
                  <a:srgbClr val="6699FF"/>
                </a:solidFill>
                <a:latin typeface="Wingdings"/>
                <a:cs typeface="Wingdings"/>
              </a:rPr>
              <a:t></a:t>
            </a:r>
            <a:r>
              <a:rPr sz="2800" spc="-5" dirty="0">
                <a:solidFill>
                  <a:srgbClr val="163793"/>
                </a:solidFill>
                <a:latin typeface="宋体"/>
                <a:cs typeface="宋体"/>
              </a:rPr>
              <a:t>通信系统模型：</a:t>
            </a:r>
            <a:endParaRPr sz="2800">
              <a:latin typeface="宋体"/>
              <a:cs typeface="宋体"/>
            </a:endParaRPr>
          </a:p>
          <a:p>
            <a:pPr>
              <a:lnSpc>
                <a:spcPct val="100000"/>
              </a:lnSpc>
              <a:spcBef>
                <a:spcPts val="16"/>
              </a:spcBef>
            </a:pPr>
            <a:endParaRPr sz="3050">
              <a:latin typeface="Times New Roman"/>
              <a:cs typeface="Times New Roman"/>
            </a:endParaRPr>
          </a:p>
          <a:p>
            <a:pPr marL="589280">
              <a:lnSpc>
                <a:spcPct val="100000"/>
              </a:lnSpc>
              <a:tabLst>
                <a:tab pos="1942464" algn="l"/>
                <a:tab pos="3758565" algn="l"/>
                <a:tab pos="5183505" algn="l"/>
                <a:tab pos="7119620" algn="l"/>
              </a:tabLst>
            </a:pPr>
            <a:r>
              <a:rPr sz="2000" dirty="0">
                <a:latin typeface="宋体"/>
                <a:cs typeface="宋体"/>
              </a:rPr>
              <a:t>信源	发送设备	信道	接收设备	信宿</a:t>
            </a:r>
            <a:endParaRPr sz="2000">
              <a:latin typeface="宋体"/>
              <a:cs typeface="宋体"/>
            </a:endParaRPr>
          </a:p>
        </p:txBody>
      </p:sp>
      <p:sp>
        <p:nvSpPr>
          <p:cNvPr id="24" name="object 6">
            <a:extLst>
              <a:ext uri="{FF2B5EF4-FFF2-40B4-BE49-F238E27FC236}">
                <a16:creationId xmlns:a16="http://schemas.microsoft.com/office/drawing/2014/main" id="{816D1C07-595D-45EA-991F-AB8ADEE23A7D}"/>
              </a:ext>
            </a:extLst>
          </p:cNvPr>
          <p:cNvSpPr txBox="1"/>
          <p:nvPr/>
        </p:nvSpPr>
        <p:spPr>
          <a:xfrm>
            <a:off x="535940" y="4729630"/>
            <a:ext cx="4989195" cy="398145"/>
          </a:xfrm>
          <a:prstGeom prst="rect">
            <a:avLst/>
          </a:prstGeom>
        </p:spPr>
        <p:txBody>
          <a:bodyPr vert="horz" wrap="square" lIns="0" tIns="0" rIns="0" bIns="0" rtlCol="0">
            <a:spAutoFit/>
          </a:bodyPr>
          <a:lstStyle/>
          <a:p>
            <a:pPr marL="12700">
              <a:lnSpc>
                <a:spcPct val="100000"/>
              </a:lnSpc>
            </a:pPr>
            <a:r>
              <a:rPr sz="2800" spc="200" dirty="0">
                <a:solidFill>
                  <a:srgbClr val="6699FF"/>
                </a:solidFill>
                <a:latin typeface="Wingdings"/>
                <a:cs typeface="Wingdings"/>
              </a:rPr>
              <a:t></a:t>
            </a:r>
            <a:r>
              <a:rPr sz="2800" spc="-5" dirty="0">
                <a:solidFill>
                  <a:srgbClr val="163793"/>
                </a:solidFill>
                <a:latin typeface="宋体"/>
                <a:cs typeface="宋体"/>
              </a:rPr>
              <a:t>计算机网络就是一种通信网络</a:t>
            </a:r>
            <a:endParaRPr sz="2800">
              <a:latin typeface="宋体"/>
              <a:cs typeface="宋体"/>
            </a:endParaRPr>
          </a:p>
        </p:txBody>
      </p:sp>
      <p:sp>
        <p:nvSpPr>
          <p:cNvPr id="25" name="object 7">
            <a:extLst>
              <a:ext uri="{FF2B5EF4-FFF2-40B4-BE49-F238E27FC236}">
                <a16:creationId xmlns:a16="http://schemas.microsoft.com/office/drawing/2014/main" id="{68702747-C6C7-4EE0-8F92-7DF268F6FE31}"/>
              </a:ext>
            </a:extLst>
          </p:cNvPr>
          <p:cNvSpPr txBox="1"/>
          <p:nvPr/>
        </p:nvSpPr>
        <p:spPr>
          <a:xfrm>
            <a:off x="4067936" y="3939616"/>
            <a:ext cx="960755" cy="569595"/>
          </a:xfrm>
          <a:prstGeom prst="rect">
            <a:avLst/>
          </a:prstGeom>
          <a:ln w="12700">
            <a:solidFill>
              <a:srgbClr val="000000"/>
            </a:solidFill>
          </a:ln>
        </p:spPr>
        <p:txBody>
          <a:bodyPr vert="horz" wrap="square" lIns="0" tIns="0" rIns="0" bIns="0" rtlCol="0">
            <a:spAutoFit/>
          </a:bodyPr>
          <a:lstStyle/>
          <a:p>
            <a:pPr marL="92075">
              <a:lnSpc>
                <a:spcPct val="100000"/>
              </a:lnSpc>
            </a:pPr>
            <a:r>
              <a:rPr sz="2000" dirty="0">
                <a:latin typeface="宋体"/>
                <a:cs typeface="宋体"/>
              </a:rPr>
              <a:t>噪声源</a:t>
            </a:r>
            <a:endParaRPr sz="2000">
              <a:latin typeface="宋体"/>
              <a:cs typeface="宋体"/>
            </a:endParaRPr>
          </a:p>
        </p:txBody>
      </p:sp>
      <p:sp>
        <p:nvSpPr>
          <p:cNvPr id="26" name="object 8">
            <a:extLst>
              <a:ext uri="{FF2B5EF4-FFF2-40B4-BE49-F238E27FC236}">
                <a16:creationId xmlns:a16="http://schemas.microsoft.com/office/drawing/2014/main" id="{02F167EC-EE40-439A-8F8A-9D727CB8C68E}"/>
              </a:ext>
            </a:extLst>
          </p:cNvPr>
          <p:cNvSpPr/>
          <p:nvPr/>
        </p:nvSpPr>
        <p:spPr>
          <a:xfrm>
            <a:off x="1859788" y="3109214"/>
            <a:ext cx="480059" cy="103505"/>
          </a:xfrm>
          <a:custGeom>
            <a:avLst/>
            <a:gdLst/>
            <a:ahLst/>
            <a:cxnLst/>
            <a:rect l="l" t="t" r="r" b="b"/>
            <a:pathLst>
              <a:path w="480060" h="103505">
                <a:moveTo>
                  <a:pt x="454722" y="51629"/>
                </a:moveTo>
                <a:lnTo>
                  <a:pt x="385063" y="92328"/>
                </a:lnTo>
                <a:lnTo>
                  <a:pt x="384048" y="96265"/>
                </a:lnTo>
                <a:lnTo>
                  <a:pt x="387604" y="102362"/>
                </a:lnTo>
                <a:lnTo>
                  <a:pt x="391413" y="103377"/>
                </a:lnTo>
                <a:lnTo>
                  <a:pt x="469169" y="58038"/>
                </a:lnTo>
                <a:lnTo>
                  <a:pt x="467487" y="58038"/>
                </a:lnTo>
                <a:lnTo>
                  <a:pt x="467487" y="57150"/>
                </a:lnTo>
                <a:lnTo>
                  <a:pt x="464185" y="57150"/>
                </a:lnTo>
                <a:lnTo>
                  <a:pt x="454722" y="51629"/>
                </a:lnTo>
                <a:close/>
              </a:path>
              <a:path w="480060" h="103505">
                <a:moveTo>
                  <a:pt x="443937" y="45338"/>
                </a:moveTo>
                <a:lnTo>
                  <a:pt x="0" y="45338"/>
                </a:lnTo>
                <a:lnTo>
                  <a:pt x="0" y="58038"/>
                </a:lnTo>
                <a:lnTo>
                  <a:pt x="443752" y="58038"/>
                </a:lnTo>
                <a:lnTo>
                  <a:pt x="454722" y="51629"/>
                </a:lnTo>
                <a:lnTo>
                  <a:pt x="443937" y="45338"/>
                </a:lnTo>
                <a:close/>
              </a:path>
              <a:path w="480060" h="103505">
                <a:moveTo>
                  <a:pt x="469197" y="45338"/>
                </a:moveTo>
                <a:lnTo>
                  <a:pt x="467487" y="45338"/>
                </a:lnTo>
                <a:lnTo>
                  <a:pt x="467487" y="58038"/>
                </a:lnTo>
                <a:lnTo>
                  <a:pt x="469169" y="58038"/>
                </a:lnTo>
                <a:lnTo>
                  <a:pt x="480060" y="51688"/>
                </a:lnTo>
                <a:lnTo>
                  <a:pt x="469197" y="45338"/>
                </a:lnTo>
                <a:close/>
              </a:path>
              <a:path w="480060" h="103505">
                <a:moveTo>
                  <a:pt x="464185" y="46100"/>
                </a:moveTo>
                <a:lnTo>
                  <a:pt x="454722" y="51629"/>
                </a:lnTo>
                <a:lnTo>
                  <a:pt x="464185" y="57150"/>
                </a:lnTo>
                <a:lnTo>
                  <a:pt x="464185" y="46100"/>
                </a:lnTo>
                <a:close/>
              </a:path>
              <a:path w="480060" h="103505">
                <a:moveTo>
                  <a:pt x="467487" y="46100"/>
                </a:moveTo>
                <a:lnTo>
                  <a:pt x="464185" y="46100"/>
                </a:lnTo>
                <a:lnTo>
                  <a:pt x="464185" y="57150"/>
                </a:lnTo>
                <a:lnTo>
                  <a:pt x="467487" y="57150"/>
                </a:lnTo>
                <a:lnTo>
                  <a:pt x="467487" y="46100"/>
                </a:lnTo>
                <a:close/>
              </a:path>
              <a:path w="480060" h="103505">
                <a:moveTo>
                  <a:pt x="391413" y="0"/>
                </a:moveTo>
                <a:lnTo>
                  <a:pt x="387476" y="1015"/>
                </a:lnTo>
                <a:lnTo>
                  <a:pt x="385699" y="3937"/>
                </a:lnTo>
                <a:lnTo>
                  <a:pt x="383920" y="6985"/>
                </a:lnTo>
                <a:lnTo>
                  <a:pt x="385063" y="10922"/>
                </a:lnTo>
                <a:lnTo>
                  <a:pt x="387985" y="12700"/>
                </a:lnTo>
                <a:lnTo>
                  <a:pt x="454722" y="51629"/>
                </a:lnTo>
                <a:lnTo>
                  <a:pt x="464185" y="46100"/>
                </a:lnTo>
                <a:lnTo>
                  <a:pt x="467487" y="46100"/>
                </a:lnTo>
                <a:lnTo>
                  <a:pt x="467487" y="45338"/>
                </a:lnTo>
                <a:lnTo>
                  <a:pt x="469197" y="45338"/>
                </a:lnTo>
                <a:lnTo>
                  <a:pt x="394462" y="1650"/>
                </a:lnTo>
                <a:lnTo>
                  <a:pt x="391413" y="0"/>
                </a:lnTo>
                <a:close/>
              </a:path>
            </a:pathLst>
          </a:custGeom>
          <a:solidFill>
            <a:srgbClr val="000000"/>
          </a:solidFill>
        </p:spPr>
        <p:txBody>
          <a:bodyPr wrap="square" lIns="0" tIns="0" rIns="0" bIns="0" rtlCol="0"/>
          <a:lstStyle/>
          <a:p>
            <a:endParaRPr/>
          </a:p>
        </p:txBody>
      </p:sp>
      <p:sp>
        <p:nvSpPr>
          <p:cNvPr id="27" name="object 9">
            <a:extLst>
              <a:ext uri="{FF2B5EF4-FFF2-40B4-BE49-F238E27FC236}">
                <a16:creationId xmlns:a16="http://schemas.microsoft.com/office/drawing/2014/main" id="{55AE87F7-4C53-49E3-8E84-5EE534433FA8}"/>
              </a:ext>
            </a:extLst>
          </p:cNvPr>
          <p:cNvSpPr/>
          <p:nvPr/>
        </p:nvSpPr>
        <p:spPr>
          <a:xfrm>
            <a:off x="3636009" y="3109214"/>
            <a:ext cx="432434" cy="103505"/>
          </a:xfrm>
          <a:custGeom>
            <a:avLst/>
            <a:gdLst/>
            <a:ahLst/>
            <a:cxnLst/>
            <a:rect l="l" t="t" r="r" b="b"/>
            <a:pathLst>
              <a:path w="432435" h="103505">
                <a:moveTo>
                  <a:pt x="406708" y="51752"/>
                </a:moveTo>
                <a:lnTo>
                  <a:pt x="336930" y="92456"/>
                </a:lnTo>
                <a:lnTo>
                  <a:pt x="335914" y="96393"/>
                </a:lnTo>
                <a:lnTo>
                  <a:pt x="337692" y="99440"/>
                </a:lnTo>
                <a:lnTo>
                  <a:pt x="339343" y="102362"/>
                </a:lnTo>
                <a:lnTo>
                  <a:pt x="343280" y="103505"/>
                </a:lnTo>
                <a:lnTo>
                  <a:pt x="421063" y="58038"/>
                </a:lnTo>
                <a:lnTo>
                  <a:pt x="419353" y="58038"/>
                </a:lnTo>
                <a:lnTo>
                  <a:pt x="419353" y="57276"/>
                </a:lnTo>
                <a:lnTo>
                  <a:pt x="416178" y="57276"/>
                </a:lnTo>
                <a:lnTo>
                  <a:pt x="406708" y="51752"/>
                </a:lnTo>
                <a:close/>
              </a:path>
              <a:path w="432435" h="103505">
                <a:moveTo>
                  <a:pt x="395713" y="45338"/>
                </a:moveTo>
                <a:lnTo>
                  <a:pt x="0" y="45338"/>
                </a:lnTo>
                <a:lnTo>
                  <a:pt x="0" y="58038"/>
                </a:lnTo>
                <a:lnTo>
                  <a:pt x="395931" y="58038"/>
                </a:lnTo>
                <a:lnTo>
                  <a:pt x="406708" y="51752"/>
                </a:lnTo>
                <a:lnTo>
                  <a:pt x="395713" y="45338"/>
                </a:lnTo>
                <a:close/>
              </a:path>
              <a:path w="432435" h="103505">
                <a:moveTo>
                  <a:pt x="421036" y="45338"/>
                </a:moveTo>
                <a:lnTo>
                  <a:pt x="419353" y="45338"/>
                </a:lnTo>
                <a:lnTo>
                  <a:pt x="419353" y="58038"/>
                </a:lnTo>
                <a:lnTo>
                  <a:pt x="421063" y="58038"/>
                </a:lnTo>
                <a:lnTo>
                  <a:pt x="431926" y="51688"/>
                </a:lnTo>
                <a:lnTo>
                  <a:pt x="421036" y="45338"/>
                </a:lnTo>
                <a:close/>
              </a:path>
              <a:path w="432435" h="103505">
                <a:moveTo>
                  <a:pt x="416178" y="46227"/>
                </a:moveTo>
                <a:lnTo>
                  <a:pt x="406708" y="51752"/>
                </a:lnTo>
                <a:lnTo>
                  <a:pt x="416178" y="57276"/>
                </a:lnTo>
                <a:lnTo>
                  <a:pt x="416178" y="46227"/>
                </a:lnTo>
                <a:close/>
              </a:path>
              <a:path w="432435" h="103505">
                <a:moveTo>
                  <a:pt x="419353" y="46227"/>
                </a:moveTo>
                <a:lnTo>
                  <a:pt x="416178" y="46227"/>
                </a:lnTo>
                <a:lnTo>
                  <a:pt x="416178" y="57276"/>
                </a:lnTo>
                <a:lnTo>
                  <a:pt x="419353" y="57276"/>
                </a:lnTo>
                <a:lnTo>
                  <a:pt x="419353" y="46227"/>
                </a:lnTo>
                <a:close/>
              </a:path>
              <a:path w="432435" h="103505">
                <a:moveTo>
                  <a:pt x="343280" y="0"/>
                </a:moveTo>
                <a:lnTo>
                  <a:pt x="339343" y="1015"/>
                </a:lnTo>
                <a:lnTo>
                  <a:pt x="337692" y="4063"/>
                </a:lnTo>
                <a:lnTo>
                  <a:pt x="335914" y="7112"/>
                </a:lnTo>
                <a:lnTo>
                  <a:pt x="336930" y="11049"/>
                </a:lnTo>
                <a:lnTo>
                  <a:pt x="406708" y="51752"/>
                </a:lnTo>
                <a:lnTo>
                  <a:pt x="416178" y="46227"/>
                </a:lnTo>
                <a:lnTo>
                  <a:pt x="419353" y="46227"/>
                </a:lnTo>
                <a:lnTo>
                  <a:pt x="419353" y="45338"/>
                </a:lnTo>
                <a:lnTo>
                  <a:pt x="421036" y="45338"/>
                </a:lnTo>
                <a:lnTo>
                  <a:pt x="343280" y="0"/>
                </a:lnTo>
                <a:close/>
              </a:path>
            </a:pathLst>
          </a:custGeom>
          <a:solidFill>
            <a:srgbClr val="000000"/>
          </a:solidFill>
        </p:spPr>
        <p:txBody>
          <a:bodyPr wrap="square" lIns="0" tIns="0" rIns="0" bIns="0" rtlCol="0"/>
          <a:lstStyle/>
          <a:p>
            <a:endParaRPr/>
          </a:p>
        </p:txBody>
      </p:sp>
      <p:sp>
        <p:nvSpPr>
          <p:cNvPr id="28" name="object 10">
            <a:extLst>
              <a:ext uri="{FF2B5EF4-FFF2-40B4-BE49-F238E27FC236}">
                <a16:creationId xmlns:a16="http://schemas.microsoft.com/office/drawing/2014/main" id="{DC1348BF-1237-4CED-ABCA-AE23F8E5AFC4}"/>
              </a:ext>
            </a:extLst>
          </p:cNvPr>
          <p:cNvSpPr/>
          <p:nvPr/>
        </p:nvSpPr>
        <p:spPr>
          <a:xfrm>
            <a:off x="5028057" y="3109214"/>
            <a:ext cx="552450" cy="103505"/>
          </a:xfrm>
          <a:custGeom>
            <a:avLst/>
            <a:gdLst/>
            <a:ahLst/>
            <a:cxnLst/>
            <a:rect l="l" t="t" r="r" b="b"/>
            <a:pathLst>
              <a:path w="552450" h="103505">
                <a:moveTo>
                  <a:pt x="526850" y="51752"/>
                </a:moveTo>
                <a:lnTo>
                  <a:pt x="457072" y="92456"/>
                </a:lnTo>
                <a:lnTo>
                  <a:pt x="456056" y="96393"/>
                </a:lnTo>
                <a:lnTo>
                  <a:pt x="457834" y="99440"/>
                </a:lnTo>
                <a:lnTo>
                  <a:pt x="459613" y="102362"/>
                </a:lnTo>
                <a:lnTo>
                  <a:pt x="463550" y="103377"/>
                </a:lnTo>
                <a:lnTo>
                  <a:pt x="466470" y="101726"/>
                </a:lnTo>
                <a:lnTo>
                  <a:pt x="541317" y="58038"/>
                </a:lnTo>
                <a:lnTo>
                  <a:pt x="539495" y="58038"/>
                </a:lnTo>
                <a:lnTo>
                  <a:pt x="539495" y="57276"/>
                </a:lnTo>
                <a:lnTo>
                  <a:pt x="536320" y="57276"/>
                </a:lnTo>
                <a:lnTo>
                  <a:pt x="526850" y="51752"/>
                </a:lnTo>
                <a:close/>
              </a:path>
              <a:path w="552450" h="103505">
                <a:moveTo>
                  <a:pt x="515855" y="45338"/>
                </a:moveTo>
                <a:lnTo>
                  <a:pt x="0" y="45338"/>
                </a:lnTo>
                <a:lnTo>
                  <a:pt x="0" y="58038"/>
                </a:lnTo>
                <a:lnTo>
                  <a:pt x="516073" y="58038"/>
                </a:lnTo>
                <a:lnTo>
                  <a:pt x="526850" y="51752"/>
                </a:lnTo>
                <a:lnTo>
                  <a:pt x="515855" y="45338"/>
                </a:lnTo>
                <a:close/>
              </a:path>
              <a:path w="552450" h="103505">
                <a:moveTo>
                  <a:pt x="541289" y="45338"/>
                </a:moveTo>
                <a:lnTo>
                  <a:pt x="539495" y="45338"/>
                </a:lnTo>
                <a:lnTo>
                  <a:pt x="539495" y="58038"/>
                </a:lnTo>
                <a:lnTo>
                  <a:pt x="541317" y="58038"/>
                </a:lnTo>
                <a:lnTo>
                  <a:pt x="552195" y="51688"/>
                </a:lnTo>
                <a:lnTo>
                  <a:pt x="541289" y="45338"/>
                </a:lnTo>
                <a:close/>
              </a:path>
              <a:path w="552450" h="103505">
                <a:moveTo>
                  <a:pt x="536320" y="46227"/>
                </a:moveTo>
                <a:lnTo>
                  <a:pt x="526850" y="51752"/>
                </a:lnTo>
                <a:lnTo>
                  <a:pt x="536320" y="57276"/>
                </a:lnTo>
                <a:lnTo>
                  <a:pt x="536320" y="46227"/>
                </a:lnTo>
                <a:close/>
              </a:path>
              <a:path w="552450" h="103505">
                <a:moveTo>
                  <a:pt x="539495" y="46227"/>
                </a:moveTo>
                <a:lnTo>
                  <a:pt x="536320" y="46227"/>
                </a:lnTo>
                <a:lnTo>
                  <a:pt x="536320" y="57276"/>
                </a:lnTo>
                <a:lnTo>
                  <a:pt x="539495" y="57276"/>
                </a:lnTo>
                <a:lnTo>
                  <a:pt x="539495" y="46227"/>
                </a:lnTo>
                <a:close/>
              </a:path>
              <a:path w="552450" h="103505">
                <a:moveTo>
                  <a:pt x="463550" y="0"/>
                </a:moveTo>
                <a:lnTo>
                  <a:pt x="459613" y="1015"/>
                </a:lnTo>
                <a:lnTo>
                  <a:pt x="456056" y="7112"/>
                </a:lnTo>
                <a:lnTo>
                  <a:pt x="457072" y="11049"/>
                </a:lnTo>
                <a:lnTo>
                  <a:pt x="526850" y="51752"/>
                </a:lnTo>
                <a:lnTo>
                  <a:pt x="536320" y="46227"/>
                </a:lnTo>
                <a:lnTo>
                  <a:pt x="539495" y="46227"/>
                </a:lnTo>
                <a:lnTo>
                  <a:pt x="539495" y="45338"/>
                </a:lnTo>
                <a:lnTo>
                  <a:pt x="541289" y="45338"/>
                </a:lnTo>
                <a:lnTo>
                  <a:pt x="466470" y="1777"/>
                </a:lnTo>
                <a:lnTo>
                  <a:pt x="463550" y="0"/>
                </a:lnTo>
                <a:close/>
              </a:path>
            </a:pathLst>
          </a:custGeom>
          <a:solidFill>
            <a:srgbClr val="000000"/>
          </a:solidFill>
        </p:spPr>
        <p:txBody>
          <a:bodyPr wrap="square" lIns="0" tIns="0" rIns="0" bIns="0" rtlCol="0"/>
          <a:lstStyle/>
          <a:p>
            <a:endParaRPr/>
          </a:p>
        </p:txBody>
      </p:sp>
      <p:sp>
        <p:nvSpPr>
          <p:cNvPr id="29" name="object 11">
            <a:extLst>
              <a:ext uri="{FF2B5EF4-FFF2-40B4-BE49-F238E27FC236}">
                <a16:creationId xmlns:a16="http://schemas.microsoft.com/office/drawing/2014/main" id="{E4846652-1270-466A-BB35-F57B334C539E}"/>
              </a:ext>
            </a:extLst>
          </p:cNvPr>
          <p:cNvSpPr/>
          <p:nvPr/>
        </p:nvSpPr>
        <p:spPr>
          <a:xfrm>
            <a:off x="6876288" y="3109214"/>
            <a:ext cx="552450" cy="103505"/>
          </a:xfrm>
          <a:custGeom>
            <a:avLst/>
            <a:gdLst/>
            <a:ahLst/>
            <a:cxnLst/>
            <a:rect l="l" t="t" r="r" b="b"/>
            <a:pathLst>
              <a:path w="552450" h="103505">
                <a:moveTo>
                  <a:pt x="526850" y="51752"/>
                </a:moveTo>
                <a:lnTo>
                  <a:pt x="457072" y="92456"/>
                </a:lnTo>
                <a:lnTo>
                  <a:pt x="456056" y="96393"/>
                </a:lnTo>
                <a:lnTo>
                  <a:pt x="457834" y="99440"/>
                </a:lnTo>
                <a:lnTo>
                  <a:pt x="459612" y="102362"/>
                </a:lnTo>
                <a:lnTo>
                  <a:pt x="463550" y="103505"/>
                </a:lnTo>
                <a:lnTo>
                  <a:pt x="541332" y="58038"/>
                </a:lnTo>
                <a:lnTo>
                  <a:pt x="539495" y="58038"/>
                </a:lnTo>
                <a:lnTo>
                  <a:pt x="539495" y="57276"/>
                </a:lnTo>
                <a:lnTo>
                  <a:pt x="536320" y="57276"/>
                </a:lnTo>
                <a:lnTo>
                  <a:pt x="526850" y="51752"/>
                </a:lnTo>
                <a:close/>
              </a:path>
              <a:path w="552450" h="103505">
                <a:moveTo>
                  <a:pt x="515855" y="45338"/>
                </a:moveTo>
                <a:lnTo>
                  <a:pt x="0" y="45338"/>
                </a:lnTo>
                <a:lnTo>
                  <a:pt x="0" y="58038"/>
                </a:lnTo>
                <a:lnTo>
                  <a:pt x="516073" y="58038"/>
                </a:lnTo>
                <a:lnTo>
                  <a:pt x="526850" y="51752"/>
                </a:lnTo>
                <a:lnTo>
                  <a:pt x="515855" y="45338"/>
                </a:lnTo>
                <a:close/>
              </a:path>
              <a:path w="552450" h="103505">
                <a:moveTo>
                  <a:pt x="541305" y="45338"/>
                </a:moveTo>
                <a:lnTo>
                  <a:pt x="539495" y="45338"/>
                </a:lnTo>
                <a:lnTo>
                  <a:pt x="539495" y="58038"/>
                </a:lnTo>
                <a:lnTo>
                  <a:pt x="541332" y="58038"/>
                </a:lnTo>
                <a:lnTo>
                  <a:pt x="552195" y="51688"/>
                </a:lnTo>
                <a:lnTo>
                  <a:pt x="541305" y="45338"/>
                </a:lnTo>
                <a:close/>
              </a:path>
              <a:path w="552450" h="103505">
                <a:moveTo>
                  <a:pt x="536320" y="46227"/>
                </a:moveTo>
                <a:lnTo>
                  <a:pt x="526850" y="51752"/>
                </a:lnTo>
                <a:lnTo>
                  <a:pt x="536320" y="57276"/>
                </a:lnTo>
                <a:lnTo>
                  <a:pt x="536320" y="46227"/>
                </a:lnTo>
                <a:close/>
              </a:path>
              <a:path w="552450" h="103505">
                <a:moveTo>
                  <a:pt x="539495" y="46227"/>
                </a:moveTo>
                <a:lnTo>
                  <a:pt x="536320" y="46227"/>
                </a:lnTo>
                <a:lnTo>
                  <a:pt x="536320" y="57276"/>
                </a:lnTo>
                <a:lnTo>
                  <a:pt x="539495" y="57276"/>
                </a:lnTo>
                <a:lnTo>
                  <a:pt x="539495" y="46227"/>
                </a:lnTo>
                <a:close/>
              </a:path>
              <a:path w="552450" h="103505">
                <a:moveTo>
                  <a:pt x="463550" y="0"/>
                </a:moveTo>
                <a:lnTo>
                  <a:pt x="459612" y="1015"/>
                </a:lnTo>
                <a:lnTo>
                  <a:pt x="456056" y="7112"/>
                </a:lnTo>
                <a:lnTo>
                  <a:pt x="457072" y="11049"/>
                </a:lnTo>
                <a:lnTo>
                  <a:pt x="526850" y="51752"/>
                </a:lnTo>
                <a:lnTo>
                  <a:pt x="536320" y="46227"/>
                </a:lnTo>
                <a:lnTo>
                  <a:pt x="539495" y="46227"/>
                </a:lnTo>
                <a:lnTo>
                  <a:pt x="539495" y="45338"/>
                </a:lnTo>
                <a:lnTo>
                  <a:pt x="541305" y="45338"/>
                </a:lnTo>
                <a:lnTo>
                  <a:pt x="463550" y="0"/>
                </a:lnTo>
                <a:close/>
              </a:path>
            </a:pathLst>
          </a:custGeom>
          <a:solidFill>
            <a:srgbClr val="000000"/>
          </a:solidFill>
        </p:spPr>
        <p:txBody>
          <a:bodyPr wrap="square" lIns="0" tIns="0" rIns="0" bIns="0" rtlCol="0"/>
          <a:lstStyle/>
          <a:p>
            <a:endParaRPr/>
          </a:p>
        </p:txBody>
      </p:sp>
      <p:sp>
        <p:nvSpPr>
          <p:cNvPr id="30" name="object 12">
            <a:extLst>
              <a:ext uri="{FF2B5EF4-FFF2-40B4-BE49-F238E27FC236}">
                <a16:creationId xmlns:a16="http://schemas.microsoft.com/office/drawing/2014/main" id="{C04230F4-78D4-47D4-84D2-92AC646689C9}"/>
              </a:ext>
            </a:extLst>
          </p:cNvPr>
          <p:cNvSpPr/>
          <p:nvPr/>
        </p:nvSpPr>
        <p:spPr>
          <a:xfrm>
            <a:off x="4497070" y="3446526"/>
            <a:ext cx="103505" cy="493395"/>
          </a:xfrm>
          <a:custGeom>
            <a:avLst/>
            <a:gdLst/>
            <a:ahLst/>
            <a:cxnLst/>
            <a:rect l="l" t="t" r="r" b="b"/>
            <a:pathLst>
              <a:path w="103504" h="493395">
                <a:moveTo>
                  <a:pt x="51922" y="25186"/>
                </a:moveTo>
                <a:lnTo>
                  <a:pt x="45493" y="36109"/>
                </a:lnTo>
                <a:lnTo>
                  <a:pt x="43560" y="493141"/>
                </a:lnTo>
                <a:lnTo>
                  <a:pt x="56260" y="493141"/>
                </a:lnTo>
                <a:lnTo>
                  <a:pt x="58194" y="36067"/>
                </a:lnTo>
                <a:lnTo>
                  <a:pt x="51922" y="25186"/>
                </a:lnTo>
                <a:close/>
              </a:path>
              <a:path w="103504" h="493395">
                <a:moveTo>
                  <a:pt x="59323" y="12573"/>
                </a:moveTo>
                <a:lnTo>
                  <a:pt x="45592" y="12573"/>
                </a:lnTo>
                <a:lnTo>
                  <a:pt x="58292" y="12700"/>
                </a:lnTo>
                <a:lnTo>
                  <a:pt x="58218" y="36109"/>
                </a:lnTo>
                <a:lnTo>
                  <a:pt x="90625" y="92328"/>
                </a:lnTo>
                <a:lnTo>
                  <a:pt x="92328" y="95250"/>
                </a:lnTo>
                <a:lnTo>
                  <a:pt x="96265" y="96265"/>
                </a:lnTo>
                <a:lnTo>
                  <a:pt x="102362" y="92710"/>
                </a:lnTo>
                <a:lnTo>
                  <a:pt x="103377" y="88900"/>
                </a:lnTo>
                <a:lnTo>
                  <a:pt x="101600" y="85851"/>
                </a:lnTo>
                <a:lnTo>
                  <a:pt x="59323" y="12573"/>
                </a:lnTo>
                <a:close/>
              </a:path>
              <a:path w="103504" h="493395">
                <a:moveTo>
                  <a:pt x="52069" y="0"/>
                </a:moveTo>
                <a:lnTo>
                  <a:pt x="1777" y="85344"/>
                </a:lnTo>
                <a:lnTo>
                  <a:pt x="0" y="88391"/>
                </a:lnTo>
                <a:lnTo>
                  <a:pt x="1015" y="92328"/>
                </a:lnTo>
                <a:lnTo>
                  <a:pt x="3937" y="94107"/>
                </a:lnTo>
                <a:lnTo>
                  <a:pt x="6984" y="95885"/>
                </a:lnTo>
                <a:lnTo>
                  <a:pt x="10921" y="94869"/>
                </a:lnTo>
                <a:lnTo>
                  <a:pt x="12700" y="91821"/>
                </a:lnTo>
                <a:lnTo>
                  <a:pt x="45493" y="36109"/>
                </a:lnTo>
                <a:lnTo>
                  <a:pt x="45592" y="12573"/>
                </a:lnTo>
                <a:lnTo>
                  <a:pt x="59323" y="12573"/>
                </a:lnTo>
                <a:lnTo>
                  <a:pt x="52069" y="0"/>
                </a:lnTo>
                <a:close/>
              </a:path>
              <a:path w="103504" h="493395">
                <a:moveTo>
                  <a:pt x="45592" y="12573"/>
                </a:moveTo>
                <a:lnTo>
                  <a:pt x="45493" y="36109"/>
                </a:lnTo>
                <a:lnTo>
                  <a:pt x="51922" y="25186"/>
                </a:lnTo>
                <a:lnTo>
                  <a:pt x="46481" y="15748"/>
                </a:lnTo>
                <a:lnTo>
                  <a:pt x="58280" y="15748"/>
                </a:lnTo>
                <a:lnTo>
                  <a:pt x="58292" y="12700"/>
                </a:lnTo>
                <a:lnTo>
                  <a:pt x="45592" y="12573"/>
                </a:lnTo>
                <a:close/>
              </a:path>
              <a:path w="103504" h="493395">
                <a:moveTo>
                  <a:pt x="58280" y="15748"/>
                </a:moveTo>
                <a:lnTo>
                  <a:pt x="46481" y="15748"/>
                </a:lnTo>
                <a:lnTo>
                  <a:pt x="57403" y="15875"/>
                </a:lnTo>
                <a:lnTo>
                  <a:pt x="51922" y="25186"/>
                </a:lnTo>
                <a:lnTo>
                  <a:pt x="58194" y="36067"/>
                </a:lnTo>
                <a:lnTo>
                  <a:pt x="58280" y="15748"/>
                </a:lnTo>
                <a:close/>
              </a:path>
              <a:path w="103504" h="493395">
                <a:moveTo>
                  <a:pt x="46481" y="15748"/>
                </a:moveTo>
                <a:lnTo>
                  <a:pt x="51922" y="25186"/>
                </a:lnTo>
                <a:lnTo>
                  <a:pt x="57403" y="15875"/>
                </a:lnTo>
                <a:lnTo>
                  <a:pt x="46481" y="15748"/>
                </a:lnTo>
                <a:close/>
              </a:path>
            </a:pathLst>
          </a:custGeom>
          <a:solidFill>
            <a:srgbClr val="000000"/>
          </a:solidFill>
        </p:spPr>
        <p:txBody>
          <a:bodyPr wrap="square" lIns="0" tIns="0" rIns="0" bIns="0" rtlCol="0"/>
          <a:lstStyle/>
          <a:p>
            <a:endParaRPr/>
          </a:p>
        </p:txBody>
      </p:sp>
      <p:sp>
        <p:nvSpPr>
          <p:cNvPr id="31" name="object 13">
            <a:extLst>
              <a:ext uri="{FF2B5EF4-FFF2-40B4-BE49-F238E27FC236}">
                <a16:creationId xmlns:a16="http://schemas.microsoft.com/office/drawing/2014/main" id="{4A61D752-BFAA-425A-A1EA-AD3FC68EDE82}"/>
              </a:ext>
            </a:extLst>
          </p:cNvPr>
          <p:cNvSpPr/>
          <p:nvPr/>
        </p:nvSpPr>
        <p:spPr>
          <a:xfrm>
            <a:off x="7241235" y="3289846"/>
            <a:ext cx="957757" cy="806538"/>
          </a:xfrm>
          <a:prstGeom prst="rect">
            <a:avLst/>
          </a:prstGeom>
          <a:blipFill>
            <a:blip r:embed="rId2" cstate="print"/>
            <a:stretch>
              <a:fillRect/>
            </a:stretch>
          </a:blipFill>
        </p:spPr>
        <p:txBody>
          <a:bodyPr wrap="square" lIns="0" tIns="0" rIns="0" bIns="0" rtlCol="0"/>
          <a:lstStyle/>
          <a:p>
            <a:endParaRPr/>
          </a:p>
        </p:txBody>
      </p:sp>
      <p:sp>
        <p:nvSpPr>
          <p:cNvPr id="32" name="object 14">
            <a:extLst>
              <a:ext uri="{FF2B5EF4-FFF2-40B4-BE49-F238E27FC236}">
                <a16:creationId xmlns:a16="http://schemas.microsoft.com/office/drawing/2014/main" id="{C9CD1FA9-8A77-4A88-82A4-6C1976306BF2}"/>
              </a:ext>
            </a:extLst>
          </p:cNvPr>
          <p:cNvSpPr/>
          <p:nvPr/>
        </p:nvSpPr>
        <p:spPr>
          <a:xfrm>
            <a:off x="7649718" y="3367151"/>
            <a:ext cx="451611" cy="369697"/>
          </a:xfrm>
          <a:prstGeom prst="rect">
            <a:avLst/>
          </a:prstGeom>
          <a:blipFill>
            <a:blip r:embed="rId3" cstate="print"/>
            <a:stretch>
              <a:fillRect/>
            </a:stretch>
          </a:blipFill>
        </p:spPr>
        <p:txBody>
          <a:bodyPr wrap="square" lIns="0" tIns="0" rIns="0" bIns="0" rtlCol="0"/>
          <a:lstStyle/>
          <a:p>
            <a:endParaRPr/>
          </a:p>
        </p:txBody>
      </p:sp>
      <p:sp>
        <p:nvSpPr>
          <p:cNvPr id="33" name="object 15">
            <a:extLst>
              <a:ext uri="{FF2B5EF4-FFF2-40B4-BE49-F238E27FC236}">
                <a16:creationId xmlns:a16="http://schemas.microsoft.com/office/drawing/2014/main" id="{0F18AB1F-C098-4120-955D-5B81BDC63AE4}"/>
              </a:ext>
            </a:extLst>
          </p:cNvPr>
          <p:cNvSpPr/>
          <p:nvPr/>
        </p:nvSpPr>
        <p:spPr>
          <a:xfrm>
            <a:off x="711022" y="3289846"/>
            <a:ext cx="957757" cy="806538"/>
          </a:xfrm>
          <a:prstGeom prst="rect">
            <a:avLst/>
          </a:prstGeom>
          <a:blipFill>
            <a:blip r:embed="rId2" cstate="print"/>
            <a:stretch>
              <a:fillRect/>
            </a:stretch>
          </a:blipFill>
        </p:spPr>
        <p:txBody>
          <a:bodyPr wrap="square" lIns="0" tIns="0" rIns="0" bIns="0" rtlCol="0"/>
          <a:lstStyle/>
          <a:p>
            <a:endParaRPr/>
          </a:p>
        </p:txBody>
      </p:sp>
      <p:sp>
        <p:nvSpPr>
          <p:cNvPr id="34" name="object 16">
            <a:extLst>
              <a:ext uri="{FF2B5EF4-FFF2-40B4-BE49-F238E27FC236}">
                <a16:creationId xmlns:a16="http://schemas.microsoft.com/office/drawing/2014/main" id="{809155D2-7BE4-4B72-BFCD-D7B4EE114A28}"/>
              </a:ext>
            </a:extLst>
          </p:cNvPr>
          <p:cNvSpPr/>
          <p:nvPr/>
        </p:nvSpPr>
        <p:spPr>
          <a:xfrm>
            <a:off x="1119555" y="3367151"/>
            <a:ext cx="451561" cy="369697"/>
          </a:xfrm>
          <a:prstGeom prst="rect">
            <a:avLst/>
          </a:prstGeom>
          <a:blipFill>
            <a:blip r:embed="rId4" cstate="print"/>
            <a:stretch>
              <a:fillRect/>
            </a:stretch>
          </a:blipFill>
        </p:spPr>
        <p:txBody>
          <a:bodyPr wrap="square" lIns="0" tIns="0" rIns="0" bIns="0" rtlCol="0"/>
          <a:lstStyle/>
          <a:p>
            <a:endParaRPr/>
          </a:p>
        </p:txBody>
      </p:sp>
      <p:sp>
        <p:nvSpPr>
          <p:cNvPr id="35" name="灯片编号占位符 34">
            <a:extLst>
              <a:ext uri="{FF2B5EF4-FFF2-40B4-BE49-F238E27FC236}">
                <a16:creationId xmlns:a16="http://schemas.microsoft.com/office/drawing/2014/main" id="{8C2FD0BA-C09F-4C66-9A85-7CDE93A729C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a:t>
            </a:fld>
            <a:endParaRPr lang="en-US" altLang="zh-CN" dirty="0"/>
          </a:p>
        </p:txBody>
      </p:sp>
    </p:spTree>
    <p:extLst>
      <p:ext uri="{BB962C8B-B14F-4D97-AF65-F5344CB8AC3E}">
        <p14:creationId xmlns:p14="http://schemas.microsoft.com/office/powerpoint/2010/main" val="2718613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84091" y="3198876"/>
            <a:ext cx="1497076" cy="21986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72691" y="3101975"/>
            <a:ext cx="2317750" cy="2333625"/>
          </a:xfrm>
          <a:custGeom>
            <a:avLst/>
            <a:gdLst/>
            <a:ahLst/>
            <a:cxnLst/>
            <a:rect l="l" t="t" r="r" b="b"/>
            <a:pathLst>
              <a:path w="2317750" h="2333625">
                <a:moveTo>
                  <a:pt x="0" y="2333625"/>
                </a:moveTo>
                <a:lnTo>
                  <a:pt x="2317750" y="2333625"/>
                </a:lnTo>
                <a:lnTo>
                  <a:pt x="2317750" y="0"/>
                </a:lnTo>
                <a:lnTo>
                  <a:pt x="0" y="0"/>
                </a:lnTo>
                <a:lnTo>
                  <a:pt x="0" y="2333625"/>
                </a:lnTo>
                <a:close/>
              </a:path>
            </a:pathLst>
          </a:custGeom>
          <a:solidFill>
            <a:srgbClr val="009999"/>
          </a:solidFill>
        </p:spPr>
        <p:txBody>
          <a:bodyPr wrap="square" lIns="0" tIns="0" rIns="0" bIns="0" rtlCol="0"/>
          <a:lstStyle/>
          <a:p>
            <a:endParaRPr/>
          </a:p>
        </p:txBody>
      </p:sp>
      <p:sp>
        <p:nvSpPr>
          <p:cNvPr id="4" name="object 4"/>
          <p:cNvSpPr/>
          <p:nvPr/>
        </p:nvSpPr>
        <p:spPr>
          <a:xfrm>
            <a:off x="1472691" y="3101975"/>
            <a:ext cx="2317750" cy="2333625"/>
          </a:xfrm>
          <a:custGeom>
            <a:avLst/>
            <a:gdLst/>
            <a:ahLst/>
            <a:cxnLst/>
            <a:rect l="l" t="t" r="r" b="b"/>
            <a:pathLst>
              <a:path w="2317750" h="2333625">
                <a:moveTo>
                  <a:pt x="0" y="2333625"/>
                </a:moveTo>
                <a:lnTo>
                  <a:pt x="2317750" y="2333625"/>
                </a:lnTo>
                <a:lnTo>
                  <a:pt x="2317750" y="0"/>
                </a:lnTo>
                <a:lnTo>
                  <a:pt x="0" y="0"/>
                </a:lnTo>
                <a:lnTo>
                  <a:pt x="0" y="2333625"/>
                </a:lnTo>
                <a:close/>
              </a:path>
            </a:pathLst>
          </a:custGeom>
          <a:ln w="19050">
            <a:solidFill>
              <a:srgbClr val="163793"/>
            </a:solidFill>
          </a:ln>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2510155">
              <a:lnSpc>
                <a:spcPts val="4205"/>
              </a:lnSpc>
            </a:pPr>
            <a:r>
              <a:rPr spc="-5" dirty="0"/>
              <a:t>网络核心</a:t>
            </a:r>
          </a:p>
        </p:txBody>
      </p:sp>
      <p:sp>
        <p:nvSpPr>
          <p:cNvPr id="7" name="object 7"/>
          <p:cNvSpPr txBox="1"/>
          <p:nvPr/>
        </p:nvSpPr>
        <p:spPr>
          <a:xfrm>
            <a:off x="4924171" y="1974314"/>
            <a:ext cx="3587115" cy="1019175"/>
          </a:xfrm>
          <a:prstGeom prst="rect">
            <a:avLst/>
          </a:prstGeom>
        </p:spPr>
        <p:txBody>
          <a:bodyPr vert="horz" wrap="square" lIns="0" tIns="0" rIns="0" bIns="0" rtlCol="0">
            <a:spAutoFit/>
          </a:bodyPr>
          <a:lstStyle/>
          <a:p>
            <a:pPr marL="12700">
              <a:lnSpc>
                <a:spcPct val="100000"/>
              </a:lnSpc>
            </a:pPr>
            <a:r>
              <a:rPr sz="2500" b="1" i="1" spc="-105" dirty="0">
                <a:solidFill>
                  <a:srgbClr val="C00000"/>
                </a:solidFill>
                <a:latin typeface="宋体"/>
                <a:cs typeface="宋体"/>
              </a:rPr>
              <a:t>转发</a:t>
            </a:r>
            <a:r>
              <a:rPr sz="2400" b="1" spc="5" dirty="0">
                <a:solidFill>
                  <a:srgbClr val="C00000"/>
                </a:solidFill>
                <a:latin typeface="Arial"/>
                <a:cs typeface="Arial"/>
              </a:rPr>
              <a:t>(</a:t>
            </a:r>
            <a:r>
              <a:rPr sz="2400" b="1" i="1" dirty="0">
                <a:solidFill>
                  <a:srgbClr val="C00000"/>
                </a:solidFill>
                <a:latin typeface="Arial"/>
                <a:cs typeface="Arial"/>
              </a:rPr>
              <a:t>forwardin</a:t>
            </a:r>
            <a:r>
              <a:rPr sz="2400" b="1" i="1" spc="-10" dirty="0">
                <a:solidFill>
                  <a:srgbClr val="C00000"/>
                </a:solidFill>
                <a:latin typeface="Arial"/>
                <a:cs typeface="Arial"/>
              </a:rPr>
              <a:t>g</a:t>
            </a:r>
            <a:r>
              <a:rPr sz="2400" b="1" dirty="0">
                <a:solidFill>
                  <a:srgbClr val="C00000"/>
                </a:solidFill>
                <a:latin typeface="Arial"/>
                <a:cs typeface="Arial"/>
              </a:rPr>
              <a:t>):</a:t>
            </a:r>
            <a:endParaRPr sz="2400">
              <a:latin typeface="Arial"/>
              <a:cs typeface="Arial"/>
            </a:endParaRPr>
          </a:p>
          <a:p>
            <a:pPr marL="12700" marR="5080">
              <a:lnSpc>
                <a:spcPts val="2300"/>
              </a:lnSpc>
              <a:spcBef>
                <a:spcPts val="720"/>
              </a:spcBef>
            </a:pPr>
            <a:r>
              <a:rPr sz="2000" dirty="0">
                <a:solidFill>
                  <a:srgbClr val="163793"/>
                </a:solidFill>
                <a:latin typeface="宋体"/>
                <a:cs typeface="宋体"/>
              </a:rPr>
              <a:t>将分组从路由器的输入</a:t>
            </a:r>
            <a:r>
              <a:rPr sz="2000" spc="-15" dirty="0">
                <a:solidFill>
                  <a:srgbClr val="163793"/>
                </a:solidFill>
                <a:latin typeface="宋体"/>
                <a:cs typeface="宋体"/>
              </a:rPr>
              <a:t>端</a:t>
            </a:r>
            <a:r>
              <a:rPr sz="2000" dirty="0">
                <a:solidFill>
                  <a:srgbClr val="163793"/>
                </a:solidFill>
                <a:latin typeface="宋体"/>
                <a:cs typeface="宋体"/>
              </a:rPr>
              <a:t>口交换 至正确的输出端口</a:t>
            </a:r>
            <a:endParaRPr sz="2000">
              <a:latin typeface="宋体"/>
              <a:cs typeface="宋体"/>
            </a:endParaRPr>
          </a:p>
        </p:txBody>
      </p:sp>
      <p:sp>
        <p:nvSpPr>
          <p:cNvPr id="8" name="object 8"/>
          <p:cNvSpPr/>
          <p:nvPr/>
        </p:nvSpPr>
        <p:spPr>
          <a:xfrm>
            <a:off x="1598167" y="3154426"/>
            <a:ext cx="2095500" cy="605155"/>
          </a:xfrm>
          <a:custGeom>
            <a:avLst/>
            <a:gdLst/>
            <a:ahLst/>
            <a:cxnLst/>
            <a:rect l="l" t="t" r="r" b="b"/>
            <a:pathLst>
              <a:path w="2095500" h="605154">
                <a:moveTo>
                  <a:pt x="1047750" y="0"/>
                </a:moveTo>
                <a:lnTo>
                  <a:pt x="961824" y="1002"/>
                </a:lnTo>
                <a:lnTo>
                  <a:pt x="877810" y="3957"/>
                </a:lnTo>
                <a:lnTo>
                  <a:pt x="795977" y="8788"/>
                </a:lnTo>
                <a:lnTo>
                  <a:pt x="716596" y="15415"/>
                </a:lnTo>
                <a:lnTo>
                  <a:pt x="639937" y="23762"/>
                </a:lnTo>
                <a:lnTo>
                  <a:pt x="566268" y="33751"/>
                </a:lnTo>
                <a:lnTo>
                  <a:pt x="495859" y="45304"/>
                </a:lnTo>
                <a:lnTo>
                  <a:pt x="428981" y="58342"/>
                </a:lnTo>
                <a:lnTo>
                  <a:pt x="365903" y="72789"/>
                </a:lnTo>
                <a:lnTo>
                  <a:pt x="306895" y="88566"/>
                </a:lnTo>
                <a:lnTo>
                  <a:pt x="252226" y="105596"/>
                </a:lnTo>
                <a:lnTo>
                  <a:pt x="202167" y="123800"/>
                </a:lnTo>
                <a:lnTo>
                  <a:pt x="156987" y="143101"/>
                </a:lnTo>
                <a:lnTo>
                  <a:pt x="116956" y="163422"/>
                </a:lnTo>
                <a:lnTo>
                  <a:pt x="82343" y="184683"/>
                </a:lnTo>
                <a:lnTo>
                  <a:pt x="30452" y="229719"/>
                </a:lnTo>
                <a:lnTo>
                  <a:pt x="3473" y="277586"/>
                </a:lnTo>
                <a:lnTo>
                  <a:pt x="0" y="302387"/>
                </a:lnTo>
                <a:lnTo>
                  <a:pt x="3473" y="327187"/>
                </a:lnTo>
                <a:lnTo>
                  <a:pt x="30452" y="375054"/>
                </a:lnTo>
                <a:lnTo>
                  <a:pt x="82343" y="420090"/>
                </a:lnTo>
                <a:lnTo>
                  <a:pt x="116956" y="441351"/>
                </a:lnTo>
                <a:lnTo>
                  <a:pt x="156987" y="461672"/>
                </a:lnTo>
                <a:lnTo>
                  <a:pt x="202167" y="480973"/>
                </a:lnTo>
                <a:lnTo>
                  <a:pt x="252226" y="499177"/>
                </a:lnTo>
                <a:lnTo>
                  <a:pt x="306895" y="516207"/>
                </a:lnTo>
                <a:lnTo>
                  <a:pt x="365903" y="531984"/>
                </a:lnTo>
                <a:lnTo>
                  <a:pt x="428981" y="546431"/>
                </a:lnTo>
                <a:lnTo>
                  <a:pt x="495859" y="559469"/>
                </a:lnTo>
                <a:lnTo>
                  <a:pt x="566268" y="571022"/>
                </a:lnTo>
                <a:lnTo>
                  <a:pt x="639937" y="581011"/>
                </a:lnTo>
                <a:lnTo>
                  <a:pt x="716596" y="589358"/>
                </a:lnTo>
                <a:lnTo>
                  <a:pt x="795977" y="595985"/>
                </a:lnTo>
                <a:lnTo>
                  <a:pt x="877810" y="600816"/>
                </a:lnTo>
                <a:lnTo>
                  <a:pt x="961824" y="603771"/>
                </a:lnTo>
                <a:lnTo>
                  <a:pt x="1047750" y="604774"/>
                </a:lnTo>
                <a:lnTo>
                  <a:pt x="1133675" y="603771"/>
                </a:lnTo>
                <a:lnTo>
                  <a:pt x="1217689" y="600816"/>
                </a:lnTo>
                <a:lnTo>
                  <a:pt x="1299522" y="595985"/>
                </a:lnTo>
                <a:lnTo>
                  <a:pt x="1378903" y="589358"/>
                </a:lnTo>
                <a:lnTo>
                  <a:pt x="1455562" y="581011"/>
                </a:lnTo>
                <a:lnTo>
                  <a:pt x="1529231" y="571022"/>
                </a:lnTo>
                <a:lnTo>
                  <a:pt x="1599640" y="559469"/>
                </a:lnTo>
                <a:lnTo>
                  <a:pt x="1666518" y="546431"/>
                </a:lnTo>
                <a:lnTo>
                  <a:pt x="1729596" y="531984"/>
                </a:lnTo>
                <a:lnTo>
                  <a:pt x="1788604" y="516207"/>
                </a:lnTo>
                <a:lnTo>
                  <a:pt x="1843273" y="499177"/>
                </a:lnTo>
                <a:lnTo>
                  <a:pt x="1893332" y="480973"/>
                </a:lnTo>
                <a:lnTo>
                  <a:pt x="1938512" y="461672"/>
                </a:lnTo>
                <a:lnTo>
                  <a:pt x="1978543" y="441351"/>
                </a:lnTo>
                <a:lnTo>
                  <a:pt x="2013156" y="420090"/>
                </a:lnTo>
                <a:lnTo>
                  <a:pt x="2065047" y="375054"/>
                </a:lnTo>
                <a:lnTo>
                  <a:pt x="2092026" y="327187"/>
                </a:lnTo>
                <a:lnTo>
                  <a:pt x="2095499" y="302387"/>
                </a:lnTo>
                <a:lnTo>
                  <a:pt x="2092026" y="277586"/>
                </a:lnTo>
                <a:lnTo>
                  <a:pt x="2065047" y="229719"/>
                </a:lnTo>
                <a:lnTo>
                  <a:pt x="2013156" y="184683"/>
                </a:lnTo>
                <a:lnTo>
                  <a:pt x="1978543" y="163422"/>
                </a:lnTo>
                <a:lnTo>
                  <a:pt x="1938512" y="143101"/>
                </a:lnTo>
                <a:lnTo>
                  <a:pt x="1893332" y="123800"/>
                </a:lnTo>
                <a:lnTo>
                  <a:pt x="1843273" y="105596"/>
                </a:lnTo>
                <a:lnTo>
                  <a:pt x="1788604" y="88566"/>
                </a:lnTo>
                <a:lnTo>
                  <a:pt x="1729596" y="72789"/>
                </a:lnTo>
                <a:lnTo>
                  <a:pt x="1666518" y="58342"/>
                </a:lnTo>
                <a:lnTo>
                  <a:pt x="1599640" y="45304"/>
                </a:lnTo>
                <a:lnTo>
                  <a:pt x="1529231" y="33751"/>
                </a:lnTo>
                <a:lnTo>
                  <a:pt x="1455562" y="23762"/>
                </a:lnTo>
                <a:lnTo>
                  <a:pt x="1378903" y="15415"/>
                </a:lnTo>
                <a:lnTo>
                  <a:pt x="1299522" y="8788"/>
                </a:lnTo>
                <a:lnTo>
                  <a:pt x="1217689" y="3957"/>
                </a:lnTo>
                <a:lnTo>
                  <a:pt x="1133675" y="1002"/>
                </a:lnTo>
                <a:lnTo>
                  <a:pt x="1047750" y="0"/>
                </a:lnTo>
                <a:close/>
              </a:path>
            </a:pathLst>
          </a:custGeom>
          <a:solidFill>
            <a:srgbClr val="FFFFFF"/>
          </a:solidFill>
        </p:spPr>
        <p:txBody>
          <a:bodyPr wrap="square" lIns="0" tIns="0" rIns="0" bIns="0" rtlCol="0"/>
          <a:lstStyle/>
          <a:p>
            <a:endParaRPr/>
          </a:p>
        </p:txBody>
      </p:sp>
      <p:sp>
        <p:nvSpPr>
          <p:cNvPr id="9" name="object 9"/>
          <p:cNvSpPr/>
          <p:nvPr/>
        </p:nvSpPr>
        <p:spPr>
          <a:xfrm>
            <a:off x="1598167" y="3154426"/>
            <a:ext cx="2095500" cy="605155"/>
          </a:xfrm>
          <a:custGeom>
            <a:avLst/>
            <a:gdLst/>
            <a:ahLst/>
            <a:cxnLst/>
            <a:rect l="l" t="t" r="r" b="b"/>
            <a:pathLst>
              <a:path w="2095500" h="605154">
                <a:moveTo>
                  <a:pt x="0" y="302387"/>
                </a:moveTo>
                <a:lnTo>
                  <a:pt x="13714" y="253337"/>
                </a:lnTo>
                <a:lnTo>
                  <a:pt x="53419" y="206808"/>
                </a:lnTo>
                <a:lnTo>
                  <a:pt x="116956" y="163422"/>
                </a:lnTo>
                <a:lnTo>
                  <a:pt x="156987" y="143101"/>
                </a:lnTo>
                <a:lnTo>
                  <a:pt x="202167" y="123800"/>
                </a:lnTo>
                <a:lnTo>
                  <a:pt x="252226" y="105596"/>
                </a:lnTo>
                <a:lnTo>
                  <a:pt x="306895" y="88566"/>
                </a:lnTo>
                <a:lnTo>
                  <a:pt x="365903" y="72789"/>
                </a:lnTo>
                <a:lnTo>
                  <a:pt x="428981" y="58342"/>
                </a:lnTo>
                <a:lnTo>
                  <a:pt x="495859" y="45304"/>
                </a:lnTo>
                <a:lnTo>
                  <a:pt x="566268" y="33751"/>
                </a:lnTo>
                <a:lnTo>
                  <a:pt x="639937" y="23762"/>
                </a:lnTo>
                <a:lnTo>
                  <a:pt x="716596" y="15415"/>
                </a:lnTo>
                <a:lnTo>
                  <a:pt x="795977" y="8788"/>
                </a:lnTo>
                <a:lnTo>
                  <a:pt x="877810" y="3957"/>
                </a:lnTo>
                <a:lnTo>
                  <a:pt x="961824" y="1002"/>
                </a:lnTo>
                <a:lnTo>
                  <a:pt x="1047750" y="0"/>
                </a:lnTo>
                <a:lnTo>
                  <a:pt x="1133675" y="1002"/>
                </a:lnTo>
                <a:lnTo>
                  <a:pt x="1217689" y="3957"/>
                </a:lnTo>
                <a:lnTo>
                  <a:pt x="1299522" y="8788"/>
                </a:lnTo>
                <a:lnTo>
                  <a:pt x="1378903" y="15415"/>
                </a:lnTo>
                <a:lnTo>
                  <a:pt x="1455562" y="23762"/>
                </a:lnTo>
                <a:lnTo>
                  <a:pt x="1529231" y="33751"/>
                </a:lnTo>
                <a:lnTo>
                  <a:pt x="1599640" y="45304"/>
                </a:lnTo>
                <a:lnTo>
                  <a:pt x="1666518" y="58342"/>
                </a:lnTo>
                <a:lnTo>
                  <a:pt x="1729596" y="72789"/>
                </a:lnTo>
                <a:lnTo>
                  <a:pt x="1788604" y="88566"/>
                </a:lnTo>
                <a:lnTo>
                  <a:pt x="1843273" y="105596"/>
                </a:lnTo>
                <a:lnTo>
                  <a:pt x="1893332" y="123800"/>
                </a:lnTo>
                <a:lnTo>
                  <a:pt x="1938512" y="143101"/>
                </a:lnTo>
                <a:lnTo>
                  <a:pt x="1978543" y="163422"/>
                </a:lnTo>
                <a:lnTo>
                  <a:pt x="2013156" y="184683"/>
                </a:lnTo>
                <a:lnTo>
                  <a:pt x="2065047" y="229719"/>
                </a:lnTo>
                <a:lnTo>
                  <a:pt x="2092026" y="277586"/>
                </a:lnTo>
                <a:lnTo>
                  <a:pt x="2095499" y="302387"/>
                </a:lnTo>
                <a:lnTo>
                  <a:pt x="2092026" y="327187"/>
                </a:lnTo>
                <a:lnTo>
                  <a:pt x="2065047" y="375054"/>
                </a:lnTo>
                <a:lnTo>
                  <a:pt x="2013156" y="420090"/>
                </a:lnTo>
                <a:lnTo>
                  <a:pt x="1978543" y="441351"/>
                </a:lnTo>
                <a:lnTo>
                  <a:pt x="1938512" y="461672"/>
                </a:lnTo>
                <a:lnTo>
                  <a:pt x="1893332" y="480973"/>
                </a:lnTo>
                <a:lnTo>
                  <a:pt x="1843273" y="499177"/>
                </a:lnTo>
                <a:lnTo>
                  <a:pt x="1788604" y="516207"/>
                </a:lnTo>
                <a:lnTo>
                  <a:pt x="1729596" y="531984"/>
                </a:lnTo>
                <a:lnTo>
                  <a:pt x="1666518" y="546431"/>
                </a:lnTo>
                <a:lnTo>
                  <a:pt x="1599640" y="559469"/>
                </a:lnTo>
                <a:lnTo>
                  <a:pt x="1529231" y="571022"/>
                </a:lnTo>
                <a:lnTo>
                  <a:pt x="1455562" y="581011"/>
                </a:lnTo>
                <a:lnTo>
                  <a:pt x="1378903" y="589358"/>
                </a:lnTo>
                <a:lnTo>
                  <a:pt x="1299522" y="595985"/>
                </a:lnTo>
                <a:lnTo>
                  <a:pt x="1217689" y="600816"/>
                </a:lnTo>
                <a:lnTo>
                  <a:pt x="1133675" y="603771"/>
                </a:lnTo>
                <a:lnTo>
                  <a:pt x="1047750" y="604774"/>
                </a:lnTo>
                <a:lnTo>
                  <a:pt x="961824" y="603771"/>
                </a:lnTo>
                <a:lnTo>
                  <a:pt x="877810" y="600816"/>
                </a:lnTo>
                <a:lnTo>
                  <a:pt x="795977" y="595985"/>
                </a:lnTo>
                <a:lnTo>
                  <a:pt x="716596" y="589358"/>
                </a:lnTo>
                <a:lnTo>
                  <a:pt x="639937" y="581011"/>
                </a:lnTo>
                <a:lnTo>
                  <a:pt x="566268" y="571022"/>
                </a:lnTo>
                <a:lnTo>
                  <a:pt x="495859" y="559469"/>
                </a:lnTo>
                <a:lnTo>
                  <a:pt x="428981" y="546431"/>
                </a:lnTo>
                <a:lnTo>
                  <a:pt x="365903" y="531984"/>
                </a:lnTo>
                <a:lnTo>
                  <a:pt x="306895" y="516207"/>
                </a:lnTo>
                <a:lnTo>
                  <a:pt x="252226" y="499177"/>
                </a:lnTo>
                <a:lnTo>
                  <a:pt x="202167" y="480973"/>
                </a:lnTo>
                <a:lnTo>
                  <a:pt x="156987" y="461672"/>
                </a:lnTo>
                <a:lnTo>
                  <a:pt x="116956" y="441351"/>
                </a:lnTo>
                <a:lnTo>
                  <a:pt x="82343" y="420090"/>
                </a:lnTo>
                <a:lnTo>
                  <a:pt x="30452" y="375054"/>
                </a:lnTo>
                <a:lnTo>
                  <a:pt x="3473" y="327187"/>
                </a:lnTo>
                <a:lnTo>
                  <a:pt x="0" y="302387"/>
                </a:lnTo>
                <a:close/>
              </a:path>
            </a:pathLst>
          </a:custGeom>
          <a:ln w="9525">
            <a:solidFill>
              <a:srgbClr val="163793"/>
            </a:solidFill>
          </a:ln>
        </p:spPr>
        <p:txBody>
          <a:bodyPr wrap="square" lIns="0" tIns="0" rIns="0" bIns="0" rtlCol="0"/>
          <a:lstStyle/>
          <a:p>
            <a:endParaRPr/>
          </a:p>
        </p:txBody>
      </p:sp>
      <p:sp>
        <p:nvSpPr>
          <p:cNvPr id="10" name="object 10"/>
          <p:cNvSpPr txBox="1"/>
          <p:nvPr/>
        </p:nvSpPr>
        <p:spPr>
          <a:xfrm>
            <a:off x="2288285" y="3367333"/>
            <a:ext cx="741680" cy="203835"/>
          </a:xfrm>
          <a:prstGeom prst="rect">
            <a:avLst/>
          </a:prstGeom>
        </p:spPr>
        <p:txBody>
          <a:bodyPr vert="horz" wrap="square" lIns="0" tIns="0" rIns="0" bIns="0" rtlCol="0">
            <a:spAutoFit/>
          </a:bodyPr>
          <a:lstStyle/>
          <a:p>
            <a:pPr marL="12700">
              <a:lnSpc>
                <a:spcPct val="100000"/>
              </a:lnSpc>
            </a:pPr>
            <a:r>
              <a:rPr sz="1400" b="1" spc="0" dirty="0">
                <a:latin typeface="宋体"/>
                <a:cs typeface="宋体"/>
              </a:rPr>
              <a:t>路由</a:t>
            </a:r>
            <a:r>
              <a:rPr sz="1400" b="1" spc="-5" dirty="0">
                <a:latin typeface="宋体"/>
                <a:cs typeface="宋体"/>
              </a:rPr>
              <a:t>算法</a:t>
            </a:r>
            <a:endParaRPr sz="1400">
              <a:latin typeface="宋体"/>
              <a:cs typeface="宋体"/>
            </a:endParaRPr>
          </a:p>
        </p:txBody>
      </p:sp>
      <p:sp>
        <p:nvSpPr>
          <p:cNvPr id="11" name="object 11"/>
          <p:cNvSpPr/>
          <p:nvPr/>
        </p:nvSpPr>
        <p:spPr>
          <a:xfrm>
            <a:off x="2534792" y="3783076"/>
            <a:ext cx="273050" cy="241300"/>
          </a:xfrm>
          <a:custGeom>
            <a:avLst/>
            <a:gdLst/>
            <a:ahLst/>
            <a:cxnLst/>
            <a:rect l="l" t="t" r="r" b="b"/>
            <a:pathLst>
              <a:path w="273050" h="241300">
                <a:moveTo>
                  <a:pt x="273050" y="145415"/>
                </a:moveTo>
                <a:lnTo>
                  <a:pt x="0" y="145415"/>
                </a:lnTo>
                <a:lnTo>
                  <a:pt x="136525" y="241300"/>
                </a:lnTo>
                <a:lnTo>
                  <a:pt x="273050" y="145415"/>
                </a:lnTo>
                <a:close/>
              </a:path>
              <a:path w="273050" h="241300">
                <a:moveTo>
                  <a:pt x="206375" y="0"/>
                </a:moveTo>
                <a:lnTo>
                  <a:pt x="66675" y="0"/>
                </a:lnTo>
                <a:lnTo>
                  <a:pt x="66675" y="145415"/>
                </a:lnTo>
                <a:lnTo>
                  <a:pt x="206375" y="145415"/>
                </a:lnTo>
                <a:lnTo>
                  <a:pt x="206375" y="0"/>
                </a:lnTo>
                <a:close/>
              </a:path>
            </a:pathLst>
          </a:custGeom>
          <a:solidFill>
            <a:srgbClr val="990000"/>
          </a:solidFill>
        </p:spPr>
        <p:txBody>
          <a:bodyPr wrap="square" lIns="0" tIns="0" rIns="0" bIns="0" rtlCol="0"/>
          <a:lstStyle/>
          <a:p>
            <a:endParaRPr/>
          </a:p>
        </p:txBody>
      </p:sp>
      <p:sp>
        <p:nvSpPr>
          <p:cNvPr id="12" name="object 12"/>
          <p:cNvSpPr/>
          <p:nvPr/>
        </p:nvSpPr>
        <p:spPr>
          <a:xfrm>
            <a:off x="2534792" y="3783076"/>
            <a:ext cx="273050" cy="241300"/>
          </a:xfrm>
          <a:custGeom>
            <a:avLst/>
            <a:gdLst/>
            <a:ahLst/>
            <a:cxnLst/>
            <a:rect l="l" t="t" r="r" b="b"/>
            <a:pathLst>
              <a:path w="273050" h="241300">
                <a:moveTo>
                  <a:pt x="206375" y="0"/>
                </a:moveTo>
                <a:lnTo>
                  <a:pt x="206375" y="145415"/>
                </a:lnTo>
                <a:lnTo>
                  <a:pt x="273050" y="145415"/>
                </a:lnTo>
                <a:lnTo>
                  <a:pt x="136525" y="241300"/>
                </a:lnTo>
                <a:lnTo>
                  <a:pt x="0" y="145415"/>
                </a:lnTo>
                <a:lnTo>
                  <a:pt x="66675" y="145415"/>
                </a:lnTo>
                <a:lnTo>
                  <a:pt x="66675" y="0"/>
                </a:lnTo>
                <a:lnTo>
                  <a:pt x="206375" y="0"/>
                </a:lnTo>
                <a:close/>
              </a:path>
            </a:pathLst>
          </a:custGeom>
          <a:ln w="9525">
            <a:solidFill>
              <a:srgbClr val="163793"/>
            </a:solidFill>
          </a:ln>
        </p:spPr>
        <p:txBody>
          <a:bodyPr wrap="square" lIns="0" tIns="0" rIns="0" bIns="0" rtlCol="0"/>
          <a:lstStyle/>
          <a:p>
            <a:endParaRPr/>
          </a:p>
        </p:txBody>
      </p:sp>
      <p:sp>
        <p:nvSpPr>
          <p:cNvPr id="13" name="object 13"/>
          <p:cNvSpPr/>
          <p:nvPr/>
        </p:nvSpPr>
        <p:spPr>
          <a:xfrm>
            <a:off x="5158032" y="4237023"/>
            <a:ext cx="2753360" cy="1438910"/>
          </a:xfrm>
          <a:custGeom>
            <a:avLst/>
            <a:gdLst/>
            <a:ahLst/>
            <a:cxnLst/>
            <a:rect l="l" t="t" r="r" b="b"/>
            <a:pathLst>
              <a:path w="2753359" h="1438910">
                <a:moveTo>
                  <a:pt x="401104" y="111434"/>
                </a:moveTo>
                <a:lnTo>
                  <a:pt x="331739" y="113411"/>
                </a:lnTo>
                <a:lnTo>
                  <a:pt x="268304" y="121292"/>
                </a:lnTo>
                <a:lnTo>
                  <a:pt x="211904" y="136886"/>
                </a:lnTo>
                <a:lnTo>
                  <a:pt x="163649" y="162002"/>
                </a:lnTo>
                <a:lnTo>
                  <a:pt x="123367" y="197546"/>
                </a:lnTo>
                <a:lnTo>
                  <a:pt x="89811" y="242139"/>
                </a:lnTo>
                <a:lnTo>
                  <a:pt x="62464" y="294161"/>
                </a:lnTo>
                <a:lnTo>
                  <a:pt x="40814" y="351994"/>
                </a:lnTo>
                <a:lnTo>
                  <a:pt x="24345" y="414018"/>
                </a:lnTo>
                <a:lnTo>
                  <a:pt x="12544" y="478613"/>
                </a:lnTo>
                <a:lnTo>
                  <a:pt x="4895" y="544161"/>
                </a:lnTo>
                <a:lnTo>
                  <a:pt x="885" y="609042"/>
                </a:lnTo>
                <a:lnTo>
                  <a:pt x="0" y="671637"/>
                </a:lnTo>
                <a:lnTo>
                  <a:pt x="567" y="701571"/>
                </a:lnTo>
                <a:lnTo>
                  <a:pt x="1724" y="730327"/>
                </a:lnTo>
                <a:lnTo>
                  <a:pt x="2102" y="763834"/>
                </a:lnTo>
                <a:lnTo>
                  <a:pt x="7714" y="830273"/>
                </a:lnTo>
                <a:lnTo>
                  <a:pt x="19196" y="895451"/>
                </a:lnTo>
                <a:lnTo>
                  <a:pt x="35823" y="958777"/>
                </a:lnTo>
                <a:lnTo>
                  <a:pt x="56872" y="1019661"/>
                </a:lnTo>
                <a:lnTo>
                  <a:pt x="81616" y="1077510"/>
                </a:lnTo>
                <a:lnTo>
                  <a:pt x="109332" y="1131734"/>
                </a:lnTo>
                <a:lnTo>
                  <a:pt x="139294" y="1181741"/>
                </a:lnTo>
                <a:lnTo>
                  <a:pt x="170779" y="1226939"/>
                </a:lnTo>
                <a:lnTo>
                  <a:pt x="203061" y="1266738"/>
                </a:lnTo>
                <a:lnTo>
                  <a:pt x="235696" y="1300407"/>
                </a:lnTo>
                <a:lnTo>
                  <a:pt x="269945" y="1327216"/>
                </a:lnTo>
                <a:lnTo>
                  <a:pt x="306150" y="1347973"/>
                </a:lnTo>
                <a:lnTo>
                  <a:pt x="344405" y="1363661"/>
                </a:lnTo>
                <a:lnTo>
                  <a:pt x="384804" y="1375259"/>
                </a:lnTo>
                <a:lnTo>
                  <a:pt x="427442" y="1383750"/>
                </a:lnTo>
                <a:lnTo>
                  <a:pt x="472413" y="1390113"/>
                </a:lnTo>
                <a:lnTo>
                  <a:pt x="569733" y="1400380"/>
                </a:lnTo>
                <a:lnTo>
                  <a:pt x="622271" y="1406245"/>
                </a:lnTo>
                <a:lnTo>
                  <a:pt x="677580" y="1413435"/>
                </a:lnTo>
                <a:lnTo>
                  <a:pt x="735895" y="1419784"/>
                </a:lnTo>
                <a:lnTo>
                  <a:pt x="828629" y="1427163"/>
                </a:lnTo>
                <a:lnTo>
                  <a:pt x="893669" y="1430821"/>
                </a:lnTo>
                <a:lnTo>
                  <a:pt x="995556" y="1434700"/>
                </a:lnTo>
                <a:lnTo>
                  <a:pt x="1102036" y="1436993"/>
                </a:lnTo>
                <a:lnTo>
                  <a:pt x="1365479" y="1438350"/>
                </a:lnTo>
                <a:lnTo>
                  <a:pt x="1680710" y="1436079"/>
                </a:lnTo>
                <a:lnTo>
                  <a:pt x="1868877" y="1431507"/>
                </a:lnTo>
                <a:lnTo>
                  <a:pt x="1958370" y="1427863"/>
                </a:lnTo>
                <a:lnTo>
                  <a:pt x="2042022" y="1423125"/>
                </a:lnTo>
                <a:lnTo>
                  <a:pt x="2081006" y="1420300"/>
                </a:lnTo>
                <a:lnTo>
                  <a:pt x="2151984" y="1413650"/>
                </a:lnTo>
                <a:lnTo>
                  <a:pt x="2212406" y="1406368"/>
                </a:lnTo>
                <a:lnTo>
                  <a:pt x="2239298" y="1404041"/>
                </a:lnTo>
                <a:lnTo>
                  <a:pt x="2264269" y="1402569"/>
                </a:lnTo>
                <a:lnTo>
                  <a:pt x="2287455" y="1401712"/>
                </a:lnTo>
                <a:lnTo>
                  <a:pt x="2347661" y="1400442"/>
                </a:lnTo>
                <a:lnTo>
                  <a:pt x="2365064" y="1399654"/>
                </a:lnTo>
                <a:lnTo>
                  <a:pt x="2411183" y="1392847"/>
                </a:lnTo>
                <a:lnTo>
                  <a:pt x="2451014" y="1374348"/>
                </a:lnTo>
                <a:lnTo>
                  <a:pt x="2488225" y="1337695"/>
                </a:lnTo>
                <a:lnTo>
                  <a:pt x="2513388" y="1299984"/>
                </a:lnTo>
                <a:lnTo>
                  <a:pt x="2540783" y="1248797"/>
                </a:lnTo>
                <a:lnTo>
                  <a:pt x="2574072" y="1180592"/>
                </a:lnTo>
                <a:lnTo>
                  <a:pt x="2592334" y="1140937"/>
                </a:lnTo>
                <a:lnTo>
                  <a:pt x="2611187" y="1098196"/>
                </a:lnTo>
                <a:lnTo>
                  <a:pt x="2630267" y="1052830"/>
                </a:lnTo>
                <a:lnTo>
                  <a:pt x="2649210" y="1005299"/>
                </a:lnTo>
                <a:lnTo>
                  <a:pt x="2667651" y="956064"/>
                </a:lnTo>
                <a:lnTo>
                  <a:pt x="2685225" y="905586"/>
                </a:lnTo>
                <a:lnTo>
                  <a:pt x="2701569" y="854327"/>
                </a:lnTo>
                <a:lnTo>
                  <a:pt x="2716317" y="802746"/>
                </a:lnTo>
                <a:lnTo>
                  <a:pt x="2729105" y="751305"/>
                </a:lnTo>
                <a:lnTo>
                  <a:pt x="2739569" y="700466"/>
                </a:lnTo>
                <a:lnTo>
                  <a:pt x="2747344" y="650687"/>
                </a:lnTo>
                <a:lnTo>
                  <a:pt x="2752065" y="602432"/>
                </a:lnTo>
                <a:lnTo>
                  <a:pt x="2753369" y="556160"/>
                </a:lnTo>
                <a:lnTo>
                  <a:pt x="2750889" y="512333"/>
                </a:lnTo>
                <a:lnTo>
                  <a:pt x="2744263" y="471411"/>
                </a:lnTo>
                <a:lnTo>
                  <a:pt x="2733125" y="433855"/>
                </a:lnTo>
                <a:lnTo>
                  <a:pt x="2695745" y="369032"/>
                </a:lnTo>
                <a:lnTo>
                  <a:pt x="2669121" y="339112"/>
                </a:lnTo>
                <a:lnTo>
                  <a:pt x="2637671" y="310374"/>
                </a:lnTo>
                <a:lnTo>
                  <a:pt x="2601827" y="282825"/>
                </a:lnTo>
                <a:lnTo>
                  <a:pt x="2562022" y="256472"/>
                </a:lnTo>
                <a:lnTo>
                  <a:pt x="2518687" y="231323"/>
                </a:lnTo>
                <a:lnTo>
                  <a:pt x="2472255" y="207385"/>
                </a:lnTo>
                <a:lnTo>
                  <a:pt x="2423157" y="184664"/>
                </a:lnTo>
                <a:lnTo>
                  <a:pt x="2371827" y="163168"/>
                </a:lnTo>
                <a:lnTo>
                  <a:pt x="2318696" y="142904"/>
                </a:lnTo>
                <a:lnTo>
                  <a:pt x="2273405" y="127095"/>
                </a:lnTo>
                <a:lnTo>
                  <a:pt x="756932" y="127095"/>
                </a:lnTo>
                <a:lnTo>
                  <a:pt x="715710" y="126385"/>
                </a:lnTo>
                <a:lnTo>
                  <a:pt x="674587" y="124890"/>
                </a:lnTo>
                <a:lnTo>
                  <a:pt x="475291" y="113551"/>
                </a:lnTo>
                <a:lnTo>
                  <a:pt x="437664" y="112094"/>
                </a:lnTo>
                <a:lnTo>
                  <a:pt x="401104" y="111434"/>
                </a:lnTo>
                <a:close/>
              </a:path>
              <a:path w="2753359" h="1438910">
                <a:moveTo>
                  <a:pt x="1644328" y="0"/>
                </a:moveTo>
                <a:lnTo>
                  <a:pt x="1597626" y="1176"/>
                </a:lnTo>
                <a:lnTo>
                  <a:pt x="1550850" y="4183"/>
                </a:lnTo>
                <a:lnTo>
                  <a:pt x="1504057" y="8803"/>
                </a:lnTo>
                <a:lnTo>
                  <a:pt x="1457307" y="14822"/>
                </a:lnTo>
                <a:lnTo>
                  <a:pt x="1410656" y="22024"/>
                </a:lnTo>
                <a:lnTo>
                  <a:pt x="1364164" y="30193"/>
                </a:lnTo>
                <a:lnTo>
                  <a:pt x="1317888" y="39114"/>
                </a:lnTo>
                <a:lnTo>
                  <a:pt x="1048026" y="96356"/>
                </a:lnTo>
                <a:lnTo>
                  <a:pt x="1004890" y="104504"/>
                </a:lnTo>
                <a:lnTo>
                  <a:pt x="962435" y="111680"/>
                </a:lnTo>
                <a:lnTo>
                  <a:pt x="920720" y="117667"/>
                </a:lnTo>
                <a:lnTo>
                  <a:pt x="879802" y="122251"/>
                </a:lnTo>
                <a:lnTo>
                  <a:pt x="839116" y="125254"/>
                </a:lnTo>
                <a:lnTo>
                  <a:pt x="798113" y="126793"/>
                </a:lnTo>
                <a:lnTo>
                  <a:pt x="756932" y="127095"/>
                </a:lnTo>
                <a:lnTo>
                  <a:pt x="2273405" y="127095"/>
                </a:lnTo>
                <a:lnTo>
                  <a:pt x="2208759" y="106102"/>
                </a:lnTo>
                <a:lnTo>
                  <a:pt x="2152818" y="89577"/>
                </a:lnTo>
                <a:lnTo>
                  <a:pt x="2096805" y="74313"/>
                </a:lnTo>
                <a:lnTo>
                  <a:pt x="2041151" y="60317"/>
                </a:lnTo>
                <a:lnTo>
                  <a:pt x="1986290" y="47595"/>
                </a:lnTo>
                <a:lnTo>
                  <a:pt x="1932652" y="36156"/>
                </a:lnTo>
                <a:lnTo>
                  <a:pt x="1880671" y="26006"/>
                </a:lnTo>
                <a:lnTo>
                  <a:pt x="1830779" y="17152"/>
                </a:lnTo>
                <a:lnTo>
                  <a:pt x="1783407" y="9602"/>
                </a:lnTo>
                <a:lnTo>
                  <a:pt x="1737276" y="3997"/>
                </a:lnTo>
                <a:lnTo>
                  <a:pt x="1690897" y="868"/>
                </a:lnTo>
                <a:lnTo>
                  <a:pt x="1644328" y="0"/>
                </a:lnTo>
                <a:close/>
              </a:path>
            </a:pathLst>
          </a:custGeom>
          <a:solidFill>
            <a:srgbClr val="66CCFF"/>
          </a:solidFill>
        </p:spPr>
        <p:txBody>
          <a:bodyPr wrap="square" lIns="0" tIns="0" rIns="0" bIns="0" rtlCol="0"/>
          <a:lstStyle/>
          <a:p>
            <a:endParaRPr/>
          </a:p>
        </p:txBody>
      </p:sp>
      <p:sp>
        <p:nvSpPr>
          <p:cNvPr id="14" name="object 14"/>
          <p:cNvSpPr/>
          <p:nvPr/>
        </p:nvSpPr>
        <p:spPr>
          <a:xfrm>
            <a:off x="3876166" y="4367276"/>
            <a:ext cx="3956050" cy="1671802"/>
          </a:xfrm>
          <a:prstGeom prst="rect">
            <a:avLst/>
          </a:prstGeom>
          <a:blipFill>
            <a:blip r:embed="rId3" cstate="print"/>
            <a:stretch>
              <a:fillRect/>
            </a:stretch>
          </a:blipFill>
        </p:spPr>
        <p:txBody>
          <a:bodyPr wrap="square" lIns="0" tIns="0" rIns="0" bIns="0" rtlCol="0"/>
          <a:lstStyle/>
          <a:p>
            <a:endParaRPr/>
          </a:p>
        </p:txBody>
      </p:sp>
      <p:sp>
        <p:nvSpPr>
          <p:cNvPr id="15" name="object 15"/>
          <p:cNvSpPr txBox="1"/>
          <p:nvPr/>
        </p:nvSpPr>
        <p:spPr>
          <a:xfrm>
            <a:off x="5776976" y="4494203"/>
            <a:ext cx="153035" cy="254000"/>
          </a:xfrm>
          <a:prstGeom prst="rect">
            <a:avLst/>
          </a:prstGeom>
        </p:spPr>
        <p:txBody>
          <a:bodyPr vert="horz" wrap="square" lIns="0" tIns="0" rIns="0" bIns="0" rtlCol="0">
            <a:spAutoFit/>
          </a:bodyPr>
          <a:lstStyle/>
          <a:p>
            <a:pPr marL="12700">
              <a:lnSpc>
                <a:spcPct val="100000"/>
              </a:lnSpc>
            </a:pPr>
            <a:r>
              <a:rPr sz="1800" b="1" dirty="0">
                <a:latin typeface="Arial"/>
                <a:cs typeface="Arial"/>
              </a:rPr>
              <a:t>1</a:t>
            </a:r>
            <a:endParaRPr sz="1800">
              <a:latin typeface="Arial"/>
              <a:cs typeface="Arial"/>
            </a:endParaRPr>
          </a:p>
        </p:txBody>
      </p:sp>
      <p:sp>
        <p:nvSpPr>
          <p:cNvPr id="16" name="object 16"/>
          <p:cNvSpPr txBox="1"/>
          <p:nvPr/>
        </p:nvSpPr>
        <p:spPr>
          <a:xfrm>
            <a:off x="5714746" y="4905341"/>
            <a:ext cx="138430" cy="228600"/>
          </a:xfrm>
          <a:prstGeom prst="rect">
            <a:avLst/>
          </a:prstGeom>
        </p:spPr>
        <p:txBody>
          <a:bodyPr vert="horz" wrap="square" lIns="0" tIns="0" rIns="0" bIns="0" rtlCol="0">
            <a:spAutoFit/>
          </a:bodyPr>
          <a:lstStyle/>
          <a:p>
            <a:pPr marL="12700">
              <a:lnSpc>
                <a:spcPct val="100000"/>
              </a:lnSpc>
            </a:pPr>
            <a:r>
              <a:rPr sz="1600" b="1" spc="-5" dirty="0">
                <a:latin typeface="Arial"/>
                <a:cs typeface="Arial"/>
              </a:rPr>
              <a:t>2</a:t>
            </a:r>
            <a:endParaRPr sz="1600">
              <a:latin typeface="Arial"/>
              <a:cs typeface="Arial"/>
            </a:endParaRPr>
          </a:p>
        </p:txBody>
      </p:sp>
      <p:sp>
        <p:nvSpPr>
          <p:cNvPr id="17" name="object 17"/>
          <p:cNvSpPr txBox="1"/>
          <p:nvPr/>
        </p:nvSpPr>
        <p:spPr>
          <a:xfrm>
            <a:off x="5463921" y="4978246"/>
            <a:ext cx="138430" cy="228600"/>
          </a:xfrm>
          <a:prstGeom prst="rect">
            <a:avLst/>
          </a:prstGeom>
        </p:spPr>
        <p:txBody>
          <a:bodyPr vert="horz" wrap="square" lIns="0" tIns="0" rIns="0" bIns="0" rtlCol="0">
            <a:spAutoFit/>
          </a:bodyPr>
          <a:lstStyle/>
          <a:p>
            <a:pPr marL="12700">
              <a:lnSpc>
                <a:spcPct val="100000"/>
              </a:lnSpc>
            </a:pPr>
            <a:r>
              <a:rPr sz="1600" b="1" spc="-5" dirty="0">
                <a:latin typeface="Arial"/>
                <a:cs typeface="Arial"/>
              </a:rPr>
              <a:t>3</a:t>
            </a:r>
            <a:endParaRPr sz="1600">
              <a:latin typeface="Arial"/>
              <a:cs typeface="Arial"/>
            </a:endParaRPr>
          </a:p>
        </p:txBody>
      </p:sp>
      <p:sp>
        <p:nvSpPr>
          <p:cNvPr id="18" name="object 18"/>
          <p:cNvSpPr txBox="1"/>
          <p:nvPr/>
        </p:nvSpPr>
        <p:spPr>
          <a:xfrm>
            <a:off x="3492246" y="6059116"/>
            <a:ext cx="1863725" cy="228600"/>
          </a:xfrm>
          <a:prstGeom prst="rect">
            <a:avLst/>
          </a:prstGeom>
        </p:spPr>
        <p:txBody>
          <a:bodyPr vert="horz" wrap="square" lIns="0" tIns="0" rIns="0" bIns="0" rtlCol="0">
            <a:spAutoFit/>
          </a:bodyPr>
          <a:lstStyle/>
          <a:p>
            <a:pPr marL="12700">
              <a:lnSpc>
                <a:spcPct val="100000"/>
              </a:lnSpc>
            </a:pPr>
            <a:r>
              <a:rPr sz="1600" b="1" spc="-5" dirty="0">
                <a:latin typeface="宋体"/>
                <a:cs typeface="宋体"/>
              </a:rPr>
              <a:t>到达分组的目的地址</a:t>
            </a:r>
            <a:endParaRPr sz="1600">
              <a:latin typeface="宋体"/>
              <a:cs typeface="宋体"/>
            </a:endParaRPr>
          </a:p>
        </p:txBody>
      </p:sp>
      <p:sp>
        <p:nvSpPr>
          <p:cNvPr id="19" name="object 19"/>
          <p:cNvSpPr/>
          <p:nvPr/>
        </p:nvSpPr>
        <p:spPr>
          <a:xfrm>
            <a:off x="7511415" y="4310126"/>
            <a:ext cx="577976" cy="363202"/>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6499986" y="4025900"/>
            <a:ext cx="577977" cy="363253"/>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7168515" y="5580535"/>
            <a:ext cx="543051" cy="363153"/>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818759" y="5564666"/>
            <a:ext cx="543051" cy="363147"/>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6458711" y="5274240"/>
            <a:ext cx="543052" cy="442423"/>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6507860" y="3581450"/>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solidFill>
            <a:srgbClr val="009999"/>
          </a:solidFill>
        </p:spPr>
        <p:txBody>
          <a:bodyPr wrap="square" lIns="0" tIns="0" rIns="0" bIns="0" rtlCol="0"/>
          <a:lstStyle/>
          <a:p>
            <a:endParaRPr/>
          </a:p>
        </p:txBody>
      </p:sp>
      <p:sp>
        <p:nvSpPr>
          <p:cNvPr id="25" name="object 25"/>
          <p:cNvSpPr/>
          <p:nvPr/>
        </p:nvSpPr>
        <p:spPr>
          <a:xfrm>
            <a:off x="6507860" y="3581450"/>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ln w="9525">
            <a:solidFill>
              <a:srgbClr val="163793"/>
            </a:solidFill>
          </a:ln>
        </p:spPr>
        <p:txBody>
          <a:bodyPr wrap="square" lIns="0" tIns="0" rIns="0" bIns="0" rtlCol="0"/>
          <a:lstStyle/>
          <a:p>
            <a:endParaRPr/>
          </a:p>
        </p:txBody>
      </p:sp>
      <p:sp>
        <p:nvSpPr>
          <p:cNvPr id="26" name="object 26"/>
          <p:cNvSpPr/>
          <p:nvPr/>
        </p:nvSpPr>
        <p:spPr>
          <a:xfrm>
            <a:off x="6538086" y="3590925"/>
            <a:ext cx="499109" cy="117475"/>
          </a:xfrm>
          <a:custGeom>
            <a:avLst/>
            <a:gdLst/>
            <a:ahLst/>
            <a:cxnLst/>
            <a:rect l="l" t="t" r="r" b="b"/>
            <a:pathLst>
              <a:path w="499109" h="117475">
                <a:moveTo>
                  <a:pt x="249301" y="0"/>
                </a:moveTo>
                <a:lnTo>
                  <a:pt x="208867" y="768"/>
                </a:lnTo>
                <a:lnTo>
                  <a:pt x="170509" y="2994"/>
                </a:lnTo>
                <a:lnTo>
                  <a:pt x="117987" y="8800"/>
                </a:lnTo>
                <a:lnTo>
                  <a:pt x="73025" y="17208"/>
                </a:lnTo>
                <a:lnTo>
                  <a:pt x="27829" y="31762"/>
                </a:lnTo>
                <a:lnTo>
                  <a:pt x="0" y="58800"/>
                </a:lnTo>
                <a:lnTo>
                  <a:pt x="826" y="63610"/>
                </a:lnTo>
                <a:lnTo>
                  <a:pt x="37355" y="89699"/>
                </a:lnTo>
                <a:lnTo>
                  <a:pt x="87065" y="103344"/>
                </a:lnTo>
                <a:lnTo>
                  <a:pt x="134740" y="110922"/>
                </a:lnTo>
                <a:lnTo>
                  <a:pt x="189396" y="115768"/>
                </a:lnTo>
                <a:lnTo>
                  <a:pt x="228856" y="117280"/>
                </a:lnTo>
                <a:lnTo>
                  <a:pt x="249301" y="117475"/>
                </a:lnTo>
                <a:lnTo>
                  <a:pt x="269745" y="117280"/>
                </a:lnTo>
                <a:lnTo>
                  <a:pt x="309205" y="115768"/>
                </a:lnTo>
                <a:lnTo>
                  <a:pt x="363861" y="110922"/>
                </a:lnTo>
                <a:lnTo>
                  <a:pt x="411536" y="103344"/>
                </a:lnTo>
                <a:lnTo>
                  <a:pt x="450496" y="93444"/>
                </a:lnTo>
                <a:lnTo>
                  <a:pt x="485890" y="77338"/>
                </a:lnTo>
                <a:lnTo>
                  <a:pt x="498602" y="58800"/>
                </a:lnTo>
                <a:lnTo>
                  <a:pt x="497775" y="53973"/>
                </a:lnTo>
                <a:lnTo>
                  <a:pt x="461246" y="27810"/>
                </a:lnTo>
                <a:lnTo>
                  <a:pt x="411536" y="14142"/>
                </a:lnTo>
                <a:lnTo>
                  <a:pt x="363861" y="6556"/>
                </a:lnTo>
                <a:lnTo>
                  <a:pt x="309205" y="1706"/>
                </a:lnTo>
                <a:lnTo>
                  <a:pt x="269745" y="194"/>
                </a:lnTo>
                <a:lnTo>
                  <a:pt x="249301" y="0"/>
                </a:lnTo>
                <a:close/>
              </a:path>
            </a:pathLst>
          </a:custGeom>
          <a:solidFill>
            <a:srgbClr val="FFFFFF"/>
          </a:solidFill>
        </p:spPr>
        <p:txBody>
          <a:bodyPr wrap="square" lIns="0" tIns="0" rIns="0" bIns="0" rtlCol="0"/>
          <a:lstStyle/>
          <a:p>
            <a:endParaRPr/>
          </a:p>
        </p:txBody>
      </p:sp>
      <p:sp>
        <p:nvSpPr>
          <p:cNvPr id="27" name="object 27"/>
          <p:cNvSpPr/>
          <p:nvPr/>
        </p:nvSpPr>
        <p:spPr>
          <a:xfrm>
            <a:off x="6538086" y="3590925"/>
            <a:ext cx="499109" cy="117475"/>
          </a:xfrm>
          <a:custGeom>
            <a:avLst/>
            <a:gdLst/>
            <a:ahLst/>
            <a:cxnLst/>
            <a:rect l="l" t="t" r="r" b="b"/>
            <a:pathLst>
              <a:path w="499109" h="117475">
                <a:moveTo>
                  <a:pt x="0" y="58800"/>
                </a:moveTo>
                <a:lnTo>
                  <a:pt x="27829" y="31762"/>
                </a:lnTo>
                <a:lnTo>
                  <a:pt x="73025" y="17208"/>
                </a:lnTo>
                <a:lnTo>
                  <a:pt x="117987" y="8800"/>
                </a:lnTo>
                <a:lnTo>
                  <a:pt x="170509" y="2994"/>
                </a:lnTo>
                <a:lnTo>
                  <a:pt x="208867" y="768"/>
                </a:lnTo>
                <a:lnTo>
                  <a:pt x="249301" y="0"/>
                </a:lnTo>
                <a:lnTo>
                  <a:pt x="269745" y="194"/>
                </a:lnTo>
                <a:lnTo>
                  <a:pt x="309205" y="1706"/>
                </a:lnTo>
                <a:lnTo>
                  <a:pt x="363861" y="6556"/>
                </a:lnTo>
                <a:lnTo>
                  <a:pt x="411536" y="14142"/>
                </a:lnTo>
                <a:lnTo>
                  <a:pt x="450496" y="24057"/>
                </a:lnTo>
                <a:lnTo>
                  <a:pt x="485890" y="40201"/>
                </a:lnTo>
                <a:lnTo>
                  <a:pt x="498602" y="58800"/>
                </a:lnTo>
                <a:lnTo>
                  <a:pt x="497775" y="63610"/>
                </a:lnTo>
                <a:lnTo>
                  <a:pt x="461246" y="89699"/>
                </a:lnTo>
                <a:lnTo>
                  <a:pt x="411536" y="103344"/>
                </a:lnTo>
                <a:lnTo>
                  <a:pt x="363861" y="110922"/>
                </a:lnTo>
                <a:lnTo>
                  <a:pt x="309205" y="115768"/>
                </a:lnTo>
                <a:lnTo>
                  <a:pt x="269745" y="117280"/>
                </a:lnTo>
                <a:lnTo>
                  <a:pt x="249301" y="117475"/>
                </a:lnTo>
                <a:lnTo>
                  <a:pt x="228856" y="117280"/>
                </a:lnTo>
                <a:lnTo>
                  <a:pt x="189396" y="115768"/>
                </a:lnTo>
                <a:lnTo>
                  <a:pt x="134740" y="110922"/>
                </a:lnTo>
                <a:lnTo>
                  <a:pt x="87065" y="103344"/>
                </a:lnTo>
                <a:lnTo>
                  <a:pt x="48105" y="93444"/>
                </a:lnTo>
                <a:lnTo>
                  <a:pt x="12711" y="77338"/>
                </a:lnTo>
                <a:lnTo>
                  <a:pt x="0" y="58800"/>
                </a:lnTo>
                <a:close/>
              </a:path>
            </a:pathLst>
          </a:custGeom>
          <a:ln w="9525">
            <a:solidFill>
              <a:srgbClr val="163793"/>
            </a:solidFill>
          </a:ln>
        </p:spPr>
        <p:txBody>
          <a:bodyPr wrap="square" lIns="0" tIns="0" rIns="0" bIns="0" rtlCol="0"/>
          <a:lstStyle/>
          <a:p>
            <a:endParaRPr/>
          </a:p>
        </p:txBody>
      </p:sp>
      <p:sp>
        <p:nvSpPr>
          <p:cNvPr id="28" name="object 28"/>
          <p:cNvSpPr/>
          <p:nvPr/>
        </p:nvSpPr>
        <p:spPr>
          <a:xfrm>
            <a:off x="6550786" y="3767188"/>
            <a:ext cx="476884" cy="248285"/>
          </a:xfrm>
          <a:custGeom>
            <a:avLst/>
            <a:gdLst/>
            <a:ahLst/>
            <a:cxnLst/>
            <a:rect l="l" t="t" r="r" b="b"/>
            <a:pathLst>
              <a:path w="476884" h="248285">
                <a:moveTo>
                  <a:pt x="0" y="247662"/>
                </a:moveTo>
                <a:lnTo>
                  <a:pt x="476376" y="247662"/>
                </a:lnTo>
                <a:lnTo>
                  <a:pt x="476376" y="0"/>
                </a:lnTo>
                <a:lnTo>
                  <a:pt x="0" y="0"/>
                </a:lnTo>
                <a:lnTo>
                  <a:pt x="0" y="247662"/>
                </a:lnTo>
                <a:close/>
              </a:path>
            </a:pathLst>
          </a:custGeom>
          <a:solidFill>
            <a:srgbClr val="FFFFFF"/>
          </a:solidFill>
        </p:spPr>
        <p:txBody>
          <a:bodyPr wrap="square" lIns="0" tIns="0" rIns="0" bIns="0" rtlCol="0"/>
          <a:lstStyle/>
          <a:p>
            <a:endParaRPr/>
          </a:p>
        </p:txBody>
      </p:sp>
      <p:sp>
        <p:nvSpPr>
          <p:cNvPr id="29" name="object 29"/>
          <p:cNvSpPr/>
          <p:nvPr/>
        </p:nvSpPr>
        <p:spPr>
          <a:xfrm>
            <a:off x="6550786" y="3767188"/>
            <a:ext cx="476884" cy="248285"/>
          </a:xfrm>
          <a:custGeom>
            <a:avLst/>
            <a:gdLst/>
            <a:ahLst/>
            <a:cxnLst/>
            <a:rect l="l" t="t" r="r" b="b"/>
            <a:pathLst>
              <a:path w="476884" h="248285">
                <a:moveTo>
                  <a:pt x="0" y="247662"/>
                </a:moveTo>
                <a:lnTo>
                  <a:pt x="476376" y="247662"/>
                </a:lnTo>
                <a:lnTo>
                  <a:pt x="476376" y="0"/>
                </a:lnTo>
                <a:lnTo>
                  <a:pt x="0" y="0"/>
                </a:lnTo>
                <a:lnTo>
                  <a:pt x="0" y="247662"/>
                </a:lnTo>
                <a:close/>
              </a:path>
            </a:pathLst>
          </a:custGeom>
          <a:ln w="9525">
            <a:solidFill>
              <a:srgbClr val="163793"/>
            </a:solidFill>
          </a:ln>
        </p:spPr>
        <p:txBody>
          <a:bodyPr wrap="square" lIns="0" tIns="0" rIns="0" bIns="0" rtlCol="0"/>
          <a:lstStyle/>
          <a:p>
            <a:endParaRPr/>
          </a:p>
        </p:txBody>
      </p:sp>
      <p:sp>
        <p:nvSpPr>
          <p:cNvPr id="30" name="object 30"/>
          <p:cNvSpPr/>
          <p:nvPr/>
        </p:nvSpPr>
        <p:spPr>
          <a:xfrm>
            <a:off x="6819138" y="3808476"/>
            <a:ext cx="1905" cy="206375"/>
          </a:xfrm>
          <a:custGeom>
            <a:avLst/>
            <a:gdLst/>
            <a:ahLst/>
            <a:cxnLst/>
            <a:rect l="l" t="t" r="r" b="b"/>
            <a:pathLst>
              <a:path w="1904" h="206375">
                <a:moveTo>
                  <a:pt x="0" y="0"/>
                </a:moveTo>
                <a:lnTo>
                  <a:pt x="1523" y="206375"/>
                </a:lnTo>
              </a:path>
            </a:pathLst>
          </a:custGeom>
          <a:ln w="9525">
            <a:solidFill>
              <a:srgbClr val="163793"/>
            </a:solidFill>
          </a:ln>
        </p:spPr>
        <p:txBody>
          <a:bodyPr wrap="square" lIns="0" tIns="0" rIns="0" bIns="0" rtlCol="0"/>
          <a:lstStyle/>
          <a:p>
            <a:endParaRPr/>
          </a:p>
        </p:txBody>
      </p:sp>
      <p:sp>
        <p:nvSpPr>
          <p:cNvPr id="31" name="object 31"/>
          <p:cNvSpPr/>
          <p:nvPr/>
        </p:nvSpPr>
        <p:spPr>
          <a:xfrm>
            <a:off x="6550786" y="3857625"/>
            <a:ext cx="476884" cy="0"/>
          </a:xfrm>
          <a:custGeom>
            <a:avLst/>
            <a:gdLst/>
            <a:ahLst/>
            <a:cxnLst/>
            <a:rect l="l" t="t" r="r" b="b"/>
            <a:pathLst>
              <a:path w="476884">
                <a:moveTo>
                  <a:pt x="0" y="0"/>
                </a:moveTo>
                <a:lnTo>
                  <a:pt x="476377" y="0"/>
                </a:lnTo>
              </a:path>
            </a:pathLst>
          </a:custGeom>
          <a:ln w="9525">
            <a:solidFill>
              <a:srgbClr val="163793"/>
            </a:solidFill>
          </a:ln>
        </p:spPr>
        <p:txBody>
          <a:bodyPr wrap="square" lIns="0" tIns="0" rIns="0" bIns="0" rtlCol="0"/>
          <a:lstStyle/>
          <a:p>
            <a:endParaRPr/>
          </a:p>
        </p:txBody>
      </p:sp>
      <p:sp>
        <p:nvSpPr>
          <p:cNvPr id="32" name="object 32"/>
          <p:cNvSpPr/>
          <p:nvPr/>
        </p:nvSpPr>
        <p:spPr>
          <a:xfrm>
            <a:off x="6549135" y="3810000"/>
            <a:ext cx="476884" cy="0"/>
          </a:xfrm>
          <a:custGeom>
            <a:avLst/>
            <a:gdLst/>
            <a:ahLst/>
            <a:cxnLst/>
            <a:rect l="l" t="t" r="r" b="b"/>
            <a:pathLst>
              <a:path w="476884">
                <a:moveTo>
                  <a:pt x="0" y="0"/>
                </a:moveTo>
                <a:lnTo>
                  <a:pt x="476377" y="0"/>
                </a:lnTo>
              </a:path>
            </a:pathLst>
          </a:custGeom>
          <a:ln w="9525">
            <a:solidFill>
              <a:srgbClr val="163793"/>
            </a:solidFill>
          </a:ln>
        </p:spPr>
        <p:txBody>
          <a:bodyPr wrap="square" lIns="0" tIns="0" rIns="0" bIns="0" rtlCol="0"/>
          <a:lstStyle/>
          <a:p>
            <a:endParaRPr/>
          </a:p>
        </p:txBody>
      </p:sp>
      <p:sp>
        <p:nvSpPr>
          <p:cNvPr id="33" name="object 33"/>
          <p:cNvSpPr/>
          <p:nvPr/>
        </p:nvSpPr>
        <p:spPr>
          <a:xfrm>
            <a:off x="6760336" y="3713226"/>
            <a:ext cx="65405" cy="46355"/>
          </a:xfrm>
          <a:custGeom>
            <a:avLst/>
            <a:gdLst/>
            <a:ahLst/>
            <a:cxnLst/>
            <a:rect l="l" t="t" r="r" b="b"/>
            <a:pathLst>
              <a:path w="65404" h="46354">
                <a:moveTo>
                  <a:pt x="65151" y="27686"/>
                </a:moveTo>
                <a:lnTo>
                  <a:pt x="0" y="27686"/>
                </a:lnTo>
                <a:lnTo>
                  <a:pt x="32639" y="45974"/>
                </a:lnTo>
                <a:lnTo>
                  <a:pt x="65151" y="27686"/>
                </a:lnTo>
                <a:close/>
              </a:path>
              <a:path w="65404" h="46354">
                <a:moveTo>
                  <a:pt x="49276" y="0"/>
                </a:moveTo>
                <a:lnTo>
                  <a:pt x="15875" y="0"/>
                </a:lnTo>
                <a:lnTo>
                  <a:pt x="15875" y="27686"/>
                </a:lnTo>
                <a:lnTo>
                  <a:pt x="49276" y="27686"/>
                </a:lnTo>
                <a:lnTo>
                  <a:pt x="49276" y="0"/>
                </a:lnTo>
                <a:close/>
              </a:path>
            </a:pathLst>
          </a:custGeom>
          <a:solidFill>
            <a:srgbClr val="990000"/>
          </a:solidFill>
        </p:spPr>
        <p:txBody>
          <a:bodyPr wrap="square" lIns="0" tIns="0" rIns="0" bIns="0" rtlCol="0"/>
          <a:lstStyle/>
          <a:p>
            <a:endParaRPr/>
          </a:p>
        </p:txBody>
      </p:sp>
      <p:sp>
        <p:nvSpPr>
          <p:cNvPr id="34" name="object 34"/>
          <p:cNvSpPr/>
          <p:nvPr/>
        </p:nvSpPr>
        <p:spPr>
          <a:xfrm>
            <a:off x="6760336" y="3713226"/>
            <a:ext cx="65405" cy="46355"/>
          </a:xfrm>
          <a:custGeom>
            <a:avLst/>
            <a:gdLst/>
            <a:ahLst/>
            <a:cxnLst/>
            <a:rect l="l" t="t" r="r" b="b"/>
            <a:pathLst>
              <a:path w="65404" h="46354">
                <a:moveTo>
                  <a:pt x="49276" y="0"/>
                </a:moveTo>
                <a:lnTo>
                  <a:pt x="49276" y="27686"/>
                </a:lnTo>
                <a:lnTo>
                  <a:pt x="65151" y="27686"/>
                </a:lnTo>
                <a:lnTo>
                  <a:pt x="32639" y="45974"/>
                </a:lnTo>
                <a:lnTo>
                  <a:pt x="0" y="27686"/>
                </a:lnTo>
                <a:lnTo>
                  <a:pt x="15875" y="27686"/>
                </a:lnTo>
                <a:lnTo>
                  <a:pt x="15875" y="0"/>
                </a:lnTo>
                <a:lnTo>
                  <a:pt x="49276" y="0"/>
                </a:lnTo>
                <a:close/>
              </a:path>
            </a:pathLst>
          </a:custGeom>
          <a:ln w="9525">
            <a:solidFill>
              <a:srgbClr val="163793"/>
            </a:solidFill>
          </a:ln>
        </p:spPr>
        <p:txBody>
          <a:bodyPr wrap="square" lIns="0" tIns="0" rIns="0" bIns="0" rtlCol="0"/>
          <a:lstStyle/>
          <a:p>
            <a:endParaRPr/>
          </a:p>
        </p:txBody>
      </p:sp>
      <p:sp>
        <p:nvSpPr>
          <p:cNvPr id="35" name="object 35"/>
          <p:cNvSpPr/>
          <p:nvPr/>
        </p:nvSpPr>
        <p:spPr>
          <a:xfrm>
            <a:off x="7520940" y="3854500"/>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solidFill>
            <a:srgbClr val="009999"/>
          </a:solidFill>
        </p:spPr>
        <p:txBody>
          <a:bodyPr wrap="square" lIns="0" tIns="0" rIns="0" bIns="0" rtlCol="0"/>
          <a:lstStyle/>
          <a:p>
            <a:endParaRPr/>
          </a:p>
        </p:txBody>
      </p:sp>
      <p:sp>
        <p:nvSpPr>
          <p:cNvPr id="36" name="object 36"/>
          <p:cNvSpPr/>
          <p:nvPr/>
        </p:nvSpPr>
        <p:spPr>
          <a:xfrm>
            <a:off x="7520940" y="3854500"/>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ln w="9525">
            <a:solidFill>
              <a:srgbClr val="163793"/>
            </a:solidFill>
          </a:ln>
        </p:spPr>
        <p:txBody>
          <a:bodyPr wrap="square" lIns="0" tIns="0" rIns="0" bIns="0" rtlCol="0"/>
          <a:lstStyle/>
          <a:p>
            <a:endParaRPr/>
          </a:p>
        </p:txBody>
      </p:sp>
      <p:sp>
        <p:nvSpPr>
          <p:cNvPr id="37" name="object 37"/>
          <p:cNvSpPr/>
          <p:nvPr/>
        </p:nvSpPr>
        <p:spPr>
          <a:xfrm>
            <a:off x="7551166" y="3863975"/>
            <a:ext cx="499109" cy="117475"/>
          </a:xfrm>
          <a:custGeom>
            <a:avLst/>
            <a:gdLst/>
            <a:ahLst/>
            <a:cxnLst/>
            <a:rect l="l" t="t" r="r" b="b"/>
            <a:pathLst>
              <a:path w="499109" h="117475">
                <a:moveTo>
                  <a:pt x="249300" y="0"/>
                </a:moveTo>
                <a:lnTo>
                  <a:pt x="208867" y="768"/>
                </a:lnTo>
                <a:lnTo>
                  <a:pt x="170509" y="2994"/>
                </a:lnTo>
                <a:lnTo>
                  <a:pt x="117987" y="8800"/>
                </a:lnTo>
                <a:lnTo>
                  <a:pt x="73025" y="17208"/>
                </a:lnTo>
                <a:lnTo>
                  <a:pt x="27829" y="31762"/>
                </a:lnTo>
                <a:lnTo>
                  <a:pt x="0" y="58800"/>
                </a:lnTo>
                <a:lnTo>
                  <a:pt x="826" y="63610"/>
                </a:lnTo>
                <a:lnTo>
                  <a:pt x="37355" y="89699"/>
                </a:lnTo>
                <a:lnTo>
                  <a:pt x="87065" y="103344"/>
                </a:lnTo>
                <a:lnTo>
                  <a:pt x="134740" y="110922"/>
                </a:lnTo>
                <a:lnTo>
                  <a:pt x="189396" y="115768"/>
                </a:lnTo>
                <a:lnTo>
                  <a:pt x="228856" y="117280"/>
                </a:lnTo>
                <a:lnTo>
                  <a:pt x="249300" y="117475"/>
                </a:lnTo>
                <a:lnTo>
                  <a:pt x="269745" y="117280"/>
                </a:lnTo>
                <a:lnTo>
                  <a:pt x="309205" y="115768"/>
                </a:lnTo>
                <a:lnTo>
                  <a:pt x="363861" y="110922"/>
                </a:lnTo>
                <a:lnTo>
                  <a:pt x="411536" y="103344"/>
                </a:lnTo>
                <a:lnTo>
                  <a:pt x="450496" y="93444"/>
                </a:lnTo>
                <a:lnTo>
                  <a:pt x="485890" y="77338"/>
                </a:lnTo>
                <a:lnTo>
                  <a:pt x="498601" y="58800"/>
                </a:lnTo>
                <a:lnTo>
                  <a:pt x="497775" y="53973"/>
                </a:lnTo>
                <a:lnTo>
                  <a:pt x="461246" y="27810"/>
                </a:lnTo>
                <a:lnTo>
                  <a:pt x="411536" y="14142"/>
                </a:lnTo>
                <a:lnTo>
                  <a:pt x="363861" y="6556"/>
                </a:lnTo>
                <a:lnTo>
                  <a:pt x="309205" y="1706"/>
                </a:lnTo>
                <a:lnTo>
                  <a:pt x="269745" y="194"/>
                </a:lnTo>
                <a:lnTo>
                  <a:pt x="249300" y="0"/>
                </a:lnTo>
                <a:close/>
              </a:path>
            </a:pathLst>
          </a:custGeom>
          <a:solidFill>
            <a:srgbClr val="FFFFFF"/>
          </a:solidFill>
        </p:spPr>
        <p:txBody>
          <a:bodyPr wrap="square" lIns="0" tIns="0" rIns="0" bIns="0" rtlCol="0"/>
          <a:lstStyle/>
          <a:p>
            <a:endParaRPr/>
          </a:p>
        </p:txBody>
      </p:sp>
      <p:sp>
        <p:nvSpPr>
          <p:cNvPr id="38" name="object 38"/>
          <p:cNvSpPr/>
          <p:nvPr/>
        </p:nvSpPr>
        <p:spPr>
          <a:xfrm>
            <a:off x="7551166" y="3863975"/>
            <a:ext cx="499109" cy="117475"/>
          </a:xfrm>
          <a:custGeom>
            <a:avLst/>
            <a:gdLst/>
            <a:ahLst/>
            <a:cxnLst/>
            <a:rect l="l" t="t" r="r" b="b"/>
            <a:pathLst>
              <a:path w="499109" h="117475">
                <a:moveTo>
                  <a:pt x="0" y="58800"/>
                </a:moveTo>
                <a:lnTo>
                  <a:pt x="27829" y="31762"/>
                </a:lnTo>
                <a:lnTo>
                  <a:pt x="73025" y="17208"/>
                </a:lnTo>
                <a:lnTo>
                  <a:pt x="117987" y="8800"/>
                </a:lnTo>
                <a:lnTo>
                  <a:pt x="170509" y="2994"/>
                </a:lnTo>
                <a:lnTo>
                  <a:pt x="208867" y="768"/>
                </a:lnTo>
                <a:lnTo>
                  <a:pt x="249300" y="0"/>
                </a:lnTo>
                <a:lnTo>
                  <a:pt x="269745" y="194"/>
                </a:lnTo>
                <a:lnTo>
                  <a:pt x="309205" y="1706"/>
                </a:lnTo>
                <a:lnTo>
                  <a:pt x="363861" y="6556"/>
                </a:lnTo>
                <a:lnTo>
                  <a:pt x="411536" y="14142"/>
                </a:lnTo>
                <a:lnTo>
                  <a:pt x="450496" y="24057"/>
                </a:lnTo>
                <a:lnTo>
                  <a:pt x="485890" y="40201"/>
                </a:lnTo>
                <a:lnTo>
                  <a:pt x="498601" y="58800"/>
                </a:lnTo>
                <a:lnTo>
                  <a:pt x="497775" y="63610"/>
                </a:lnTo>
                <a:lnTo>
                  <a:pt x="461246" y="89699"/>
                </a:lnTo>
                <a:lnTo>
                  <a:pt x="411536" y="103344"/>
                </a:lnTo>
                <a:lnTo>
                  <a:pt x="363861" y="110922"/>
                </a:lnTo>
                <a:lnTo>
                  <a:pt x="309205" y="115768"/>
                </a:lnTo>
                <a:lnTo>
                  <a:pt x="269745" y="117280"/>
                </a:lnTo>
                <a:lnTo>
                  <a:pt x="249300" y="117475"/>
                </a:lnTo>
                <a:lnTo>
                  <a:pt x="228856" y="117280"/>
                </a:lnTo>
                <a:lnTo>
                  <a:pt x="189396" y="115768"/>
                </a:lnTo>
                <a:lnTo>
                  <a:pt x="134740" y="110922"/>
                </a:lnTo>
                <a:lnTo>
                  <a:pt x="87065" y="103344"/>
                </a:lnTo>
                <a:lnTo>
                  <a:pt x="48105" y="93444"/>
                </a:lnTo>
                <a:lnTo>
                  <a:pt x="12711" y="77338"/>
                </a:lnTo>
                <a:lnTo>
                  <a:pt x="0" y="58800"/>
                </a:lnTo>
                <a:close/>
              </a:path>
            </a:pathLst>
          </a:custGeom>
          <a:ln w="9525">
            <a:solidFill>
              <a:srgbClr val="163793"/>
            </a:solidFill>
          </a:ln>
        </p:spPr>
        <p:txBody>
          <a:bodyPr wrap="square" lIns="0" tIns="0" rIns="0" bIns="0" rtlCol="0"/>
          <a:lstStyle/>
          <a:p>
            <a:endParaRPr/>
          </a:p>
        </p:txBody>
      </p:sp>
      <p:sp>
        <p:nvSpPr>
          <p:cNvPr id="39" name="object 39"/>
          <p:cNvSpPr/>
          <p:nvPr/>
        </p:nvSpPr>
        <p:spPr>
          <a:xfrm>
            <a:off x="7563866" y="4040238"/>
            <a:ext cx="476884" cy="248285"/>
          </a:xfrm>
          <a:custGeom>
            <a:avLst/>
            <a:gdLst/>
            <a:ahLst/>
            <a:cxnLst/>
            <a:rect l="l" t="t" r="r" b="b"/>
            <a:pathLst>
              <a:path w="476884" h="248285">
                <a:moveTo>
                  <a:pt x="0" y="247662"/>
                </a:moveTo>
                <a:lnTo>
                  <a:pt x="476376" y="247662"/>
                </a:lnTo>
                <a:lnTo>
                  <a:pt x="476376" y="0"/>
                </a:lnTo>
                <a:lnTo>
                  <a:pt x="0" y="0"/>
                </a:lnTo>
                <a:lnTo>
                  <a:pt x="0" y="247662"/>
                </a:lnTo>
                <a:close/>
              </a:path>
            </a:pathLst>
          </a:custGeom>
          <a:solidFill>
            <a:srgbClr val="FFFFFF"/>
          </a:solidFill>
        </p:spPr>
        <p:txBody>
          <a:bodyPr wrap="square" lIns="0" tIns="0" rIns="0" bIns="0" rtlCol="0"/>
          <a:lstStyle/>
          <a:p>
            <a:endParaRPr/>
          </a:p>
        </p:txBody>
      </p:sp>
      <p:sp>
        <p:nvSpPr>
          <p:cNvPr id="40" name="object 40"/>
          <p:cNvSpPr/>
          <p:nvPr/>
        </p:nvSpPr>
        <p:spPr>
          <a:xfrm>
            <a:off x="7563866" y="4040238"/>
            <a:ext cx="476884" cy="248285"/>
          </a:xfrm>
          <a:custGeom>
            <a:avLst/>
            <a:gdLst/>
            <a:ahLst/>
            <a:cxnLst/>
            <a:rect l="l" t="t" r="r" b="b"/>
            <a:pathLst>
              <a:path w="476884" h="248285">
                <a:moveTo>
                  <a:pt x="0" y="247662"/>
                </a:moveTo>
                <a:lnTo>
                  <a:pt x="476376" y="247662"/>
                </a:lnTo>
                <a:lnTo>
                  <a:pt x="476376" y="0"/>
                </a:lnTo>
                <a:lnTo>
                  <a:pt x="0" y="0"/>
                </a:lnTo>
                <a:lnTo>
                  <a:pt x="0" y="247662"/>
                </a:lnTo>
                <a:close/>
              </a:path>
            </a:pathLst>
          </a:custGeom>
          <a:ln w="9525">
            <a:solidFill>
              <a:srgbClr val="163793"/>
            </a:solidFill>
          </a:ln>
        </p:spPr>
        <p:txBody>
          <a:bodyPr wrap="square" lIns="0" tIns="0" rIns="0" bIns="0" rtlCol="0"/>
          <a:lstStyle/>
          <a:p>
            <a:endParaRPr/>
          </a:p>
        </p:txBody>
      </p:sp>
      <p:sp>
        <p:nvSpPr>
          <p:cNvPr id="41" name="object 41"/>
          <p:cNvSpPr/>
          <p:nvPr/>
        </p:nvSpPr>
        <p:spPr>
          <a:xfrm>
            <a:off x="7832217" y="4081526"/>
            <a:ext cx="1905" cy="206375"/>
          </a:xfrm>
          <a:custGeom>
            <a:avLst/>
            <a:gdLst/>
            <a:ahLst/>
            <a:cxnLst/>
            <a:rect l="l" t="t" r="r" b="b"/>
            <a:pathLst>
              <a:path w="1904" h="206375">
                <a:moveTo>
                  <a:pt x="0" y="0"/>
                </a:moveTo>
                <a:lnTo>
                  <a:pt x="1524" y="206375"/>
                </a:lnTo>
              </a:path>
            </a:pathLst>
          </a:custGeom>
          <a:ln w="9524">
            <a:solidFill>
              <a:srgbClr val="163793"/>
            </a:solidFill>
          </a:ln>
        </p:spPr>
        <p:txBody>
          <a:bodyPr wrap="square" lIns="0" tIns="0" rIns="0" bIns="0" rtlCol="0"/>
          <a:lstStyle/>
          <a:p>
            <a:endParaRPr/>
          </a:p>
        </p:txBody>
      </p:sp>
      <p:sp>
        <p:nvSpPr>
          <p:cNvPr id="42" name="object 42"/>
          <p:cNvSpPr/>
          <p:nvPr/>
        </p:nvSpPr>
        <p:spPr>
          <a:xfrm>
            <a:off x="7563866" y="4130675"/>
            <a:ext cx="476884" cy="0"/>
          </a:xfrm>
          <a:custGeom>
            <a:avLst/>
            <a:gdLst/>
            <a:ahLst/>
            <a:cxnLst/>
            <a:rect l="l" t="t" r="r" b="b"/>
            <a:pathLst>
              <a:path w="476884">
                <a:moveTo>
                  <a:pt x="0" y="0"/>
                </a:moveTo>
                <a:lnTo>
                  <a:pt x="476376" y="0"/>
                </a:lnTo>
              </a:path>
            </a:pathLst>
          </a:custGeom>
          <a:ln w="9525">
            <a:solidFill>
              <a:srgbClr val="163793"/>
            </a:solidFill>
          </a:ln>
        </p:spPr>
        <p:txBody>
          <a:bodyPr wrap="square" lIns="0" tIns="0" rIns="0" bIns="0" rtlCol="0"/>
          <a:lstStyle/>
          <a:p>
            <a:endParaRPr/>
          </a:p>
        </p:txBody>
      </p:sp>
      <p:sp>
        <p:nvSpPr>
          <p:cNvPr id="43" name="object 43"/>
          <p:cNvSpPr/>
          <p:nvPr/>
        </p:nvSpPr>
        <p:spPr>
          <a:xfrm>
            <a:off x="7562215" y="4083050"/>
            <a:ext cx="476884" cy="0"/>
          </a:xfrm>
          <a:custGeom>
            <a:avLst/>
            <a:gdLst/>
            <a:ahLst/>
            <a:cxnLst/>
            <a:rect l="l" t="t" r="r" b="b"/>
            <a:pathLst>
              <a:path w="476884">
                <a:moveTo>
                  <a:pt x="0" y="0"/>
                </a:moveTo>
                <a:lnTo>
                  <a:pt x="476376" y="0"/>
                </a:lnTo>
              </a:path>
            </a:pathLst>
          </a:custGeom>
          <a:ln w="9525">
            <a:solidFill>
              <a:srgbClr val="163793"/>
            </a:solidFill>
          </a:ln>
        </p:spPr>
        <p:txBody>
          <a:bodyPr wrap="square" lIns="0" tIns="0" rIns="0" bIns="0" rtlCol="0"/>
          <a:lstStyle/>
          <a:p>
            <a:endParaRPr/>
          </a:p>
        </p:txBody>
      </p:sp>
      <p:sp>
        <p:nvSpPr>
          <p:cNvPr id="44" name="object 44"/>
          <p:cNvSpPr/>
          <p:nvPr/>
        </p:nvSpPr>
        <p:spPr>
          <a:xfrm>
            <a:off x="7773416" y="3986276"/>
            <a:ext cx="65405" cy="46355"/>
          </a:xfrm>
          <a:custGeom>
            <a:avLst/>
            <a:gdLst/>
            <a:ahLst/>
            <a:cxnLst/>
            <a:rect l="l" t="t" r="r" b="b"/>
            <a:pathLst>
              <a:path w="65404" h="46354">
                <a:moveTo>
                  <a:pt x="65150" y="27686"/>
                </a:moveTo>
                <a:lnTo>
                  <a:pt x="0" y="27686"/>
                </a:lnTo>
                <a:lnTo>
                  <a:pt x="32638" y="45974"/>
                </a:lnTo>
                <a:lnTo>
                  <a:pt x="65150" y="27686"/>
                </a:lnTo>
                <a:close/>
              </a:path>
              <a:path w="65404" h="46354">
                <a:moveTo>
                  <a:pt x="49275" y="0"/>
                </a:moveTo>
                <a:lnTo>
                  <a:pt x="15875" y="0"/>
                </a:lnTo>
                <a:lnTo>
                  <a:pt x="15875" y="27686"/>
                </a:lnTo>
                <a:lnTo>
                  <a:pt x="49275" y="27686"/>
                </a:lnTo>
                <a:lnTo>
                  <a:pt x="49275" y="0"/>
                </a:lnTo>
                <a:close/>
              </a:path>
            </a:pathLst>
          </a:custGeom>
          <a:solidFill>
            <a:srgbClr val="990000"/>
          </a:solidFill>
        </p:spPr>
        <p:txBody>
          <a:bodyPr wrap="square" lIns="0" tIns="0" rIns="0" bIns="0" rtlCol="0"/>
          <a:lstStyle/>
          <a:p>
            <a:endParaRPr/>
          </a:p>
        </p:txBody>
      </p:sp>
      <p:sp>
        <p:nvSpPr>
          <p:cNvPr id="45" name="object 45"/>
          <p:cNvSpPr/>
          <p:nvPr/>
        </p:nvSpPr>
        <p:spPr>
          <a:xfrm>
            <a:off x="7773416" y="3986276"/>
            <a:ext cx="65405" cy="46355"/>
          </a:xfrm>
          <a:custGeom>
            <a:avLst/>
            <a:gdLst/>
            <a:ahLst/>
            <a:cxnLst/>
            <a:rect l="l" t="t" r="r" b="b"/>
            <a:pathLst>
              <a:path w="65404" h="46354">
                <a:moveTo>
                  <a:pt x="49275" y="0"/>
                </a:moveTo>
                <a:lnTo>
                  <a:pt x="49275" y="27686"/>
                </a:lnTo>
                <a:lnTo>
                  <a:pt x="65150" y="27686"/>
                </a:lnTo>
                <a:lnTo>
                  <a:pt x="32638" y="45974"/>
                </a:lnTo>
                <a:lnTo>
                  <a:pt x="0" y="27686"/>
                </a:lnTo>
                <a:lnTo>
                  <a:pt x="15875" y="27686"/>
                </a:lnTo>
                <a:lnTo>
                  <a:pt x="15875" y="0"/>
                </a:lnTo>
                <a:lnTo>
                  <a:pt x="49275" y="0"/>
                </a:lnTo>
                <a:close/>
              </a:path>
            </a:pathLst>
          </a:custGeom>
          <a:ln w="9525">
            <a:solidFill>
              <a:srgbClr val="163793"/>
            </a:solidFill>
          </a:ln>
        </p:spPr>
        <p:txBody>
          <a:bodyPr wrap="square" lIns="0" tIns="0" rIns="0" bIns="0" rtlCol="0"/>
          <a:lstStyle/>
          <a:p>
            <a:endParaRPr/>
          </a:p>
        </p:txBody>
      </p:sp>
      <p:sp>
        <p:nvSpPr>
          <p:cNvPr id="46" name="object 46"/>
          <p:cNvSpPr/>
          <p:nvPr/>
        </p:nvSpPr>
        <p:spPr>
          <a:xfrm>
            <a:off x="7150989" y="5930988"/>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solidFill>
            <a:srgbClr val="009999"/>
          </a:solidFill>
        </p:spPr>
        <p:txBody>
          <a:bodyPr wrap="square" lIns="0" tIns="0" rIns="0" bIns="0" rtlCol="0"/>
          <a:lstStyle/>
          <a:p>
            <a:endParaRPr/>
          </a:p>
        </p:txBody>
      </p:sp>
      <p:sp>
        <p:nvSpPr>
          <p:cNvPr id="47" name="object 47"/>
          <p:cNvSpPr/>
          <p:nvPr/>
        </p:nvSpPr>
        <p:spPr>
          <a:xfrm>
            <a:off x="7150989" y="5930988"/>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ln w="9525">
            <a:solidFill>
              <a:srgbClr val="163793"/>
            </a:solidFill>
          </a:ln>
        </p:spPr>
        <p:txBody>
          <a:bodyPr wrap="square" lIns="0" tIns="0" rIns="0" bIns="0" rtlCol="0"/>
          <a:lstStyle/>
          <a:p>
            <a:endParaRPr/>
          </a:p>
        </p:txBody>
      </p:sp>
      <p:sp>
        <p:nvSpPr>
          <p:cNvPr id="48" name="object 48"/>
          <p:cNvSpPr/>
          <p:nvPr/>
        </p:nvSpPr>
        <p:spPr>
          <a:xfrm>
            <a:off x="7181215" y="5940513"/>
            <a:ext cx="499109" cy="117475"/>
          </a:xfrm>
          <a:custGeom>
            <a:avLst/>
            <a:gdLst/>
            <a:ahLst/>
            <a:cxnLst/>
            <a:rect l="l" t="t" r="r" b="b"/>
            <a:pathLst>
              <a:path w="499109" h="117475">
                <a:moveTo>
                  <a:pt x="249300" y="0"/>
                </a:moveTo>
                <a:lnTo>
                  <a:pt x="208836" y="768"/>
                </a:lnTo>
                <a:lnTo>
                  <a:pt x="170460" y="2993"/>
                </a:lnTo>
                <a:lnTo>
                  <a:pt x="117931" y="8798"/>
                </a:lnTo>
                <a:lnTo>
                  <a:pt x="72977" y="17200"/>
                </a:lnTo>
                <a:lnTo>
                  <a:pt x="27805" y="31740"/>
                </a:lnTo>
                <a:lnTo>
                  <a:pt x="0" y="58737"/>
                </a:lnTo>
                <a:lnTo>
                  <a:pt x="825" y="63554"/>
                </a:lnTo>
                <a:lnTo>
                  <a:pt x="37324" y="89676"/>
                </a:lnTo>
                <a:lnTo>
                  <a:pt x="87013" y="103334"/>
                </a:lnTo>
                <a:lnTo>
                  <a:pt x="134684" y="110918"/>
                </a:lnTo>
                <a:lnTo>
                  <a:pt x="189355" y="115767"/>
                </a:lnTo>
                <a:lnTo>
                  <a:pt x="228839" y="117280"/>
                </a:lnTo>
                <a:lnTo>
                  <a:pt x="249300" y="117474"/>
                </a:lnTo>
                <a:lnTo>
                  <a:pt x="269745" y="117280"/>
                </a:lnTo>
                <a:lnTo>
                  <a:pt x="309205" y="115767"/>
                </a:lnTo>
                <a:lnTo>
                  <a:pt x="363861" y="110918"/>
                </a:lnTo>
                <a:lnTo>
                  <a:pt x="411536" y="103334"/>
                </a:lnTo>
                <a:lnTo>
                  <a:pt x="450496" y="93425"/>
                </a:lnTo>
                <a:lnTo>
                  <a:pt x="485890" y="77301"/>
                </a:lnTo>
                <a:lnTo>
                  <a:pt x="498601" y="58737"/>
                </a:lnTo>
                <a:lnTo>
                  <a:pt x="497775" y="53918"/>
                </a:lnTo>
                <a:lnTo>
                  <a:pt x="461246" y="27793"/>
                </a:lnTo>
                <a:lnTo>
                  <a:pt x="411536" y="14136"/>
                </a:lnTo>
                <a:lnTo>
                  <a:pt x="363861" y="6554"/>
                </a:lnTo>
                <a:lnTo>
                  <a:pt x="309205" y="1706"/>
                </a:lnTo>
                <a:lnTo>
                  <a:pt x="269745" y="194"/>
                </a:lnTo>
                <a:lnTo>
                  <a:pt x="249300" y="0"/>
                </a:lnTo>
                <a:close/>
              </a:path>
            </a:pathLst>
          </a:custGeom>
          <a:solidFill>
            <a:srgbClr val="FFFFFF"/>
          </a:solidFill>
        </p:spPr>
        <p:txBody>
          <a:bodyPr wrap="square" lIns="0" tIns="0" rIns="0" bIns="0" rtlCol="0"/>
          <a:lstStyle/>
          <a:p>
            <a:endParaRPr/>
          </a:p>
        </p:txBody>
      </p:sp>
      <p:sp>
        <p:nvSpPr>
          <p:cNvPr id="49" name="object 49"/>
          <p:cNvSpPr/>
          <p:nvPr/>
        </p:nvSpPr>
        <p:spPr>
          <a:xfrm>
            <a:off x="7181215" y="5940513"/>
            <a:ext cx="499109" cy="117475"/>
          </a:xfrm>
          <a:custGeom>
            <a:avLst/>
            <a:gdLst/>
            <a:ahLst/>
            <a:cxnLst/>
            <a:rect l="l" t="t" r="r" b="b"/>
            <a:pathLst>
              <a:path w="499109" h="117475">
                <a:moveTo>
                  <a:pt x="0" y="58737"/>
                </a:moveTo>
                <a:lnTo>
                  <a:pt x="27805" y="31740"/>
                </a:lnTo>
                <a:lnTo>
                  <a:pt x="72977" y="17200"/>
                </a:lnTo>
                <a:lnTo>
                  <a:pt x="117931" y="8798"/>
                </a:lnTo>
                <a:lnTo>
                  <a:pt x="170460" y="2993"/>
                </a:lnTo>
                <a:lnTo>
                  <a:pt x="208836" y="768"/>
                </a:lnTo>
                <a:lnTo>
                  <a:pt x="249300" y="0"/>
                </a:lnTo>
                <a:lnTo>
                  <a:pt x="269745" y="194"/>
                </a:lnTo>
                <a:lnTo>
                  <a:pt x="309205" y="1706"/>
                </a:lnTo>
                <a:lnTo>
                  <a:pt x="363861" y="6554"/>
                </a:lnTo>
                <a:lnTo>
                  <a:pt x="411536" y="14136"/>
                </a:lnTo>
                <a:lnTo>
                  <a:pt x="450496" y="24044"/>
                </a:lnTo>
                <a:lnTo>
                  <a:pt x="485890" y="40168"/>
                </a:lnTo>
                <a:lnTo>
                  <a:pt x="498601" y="58737"/>
                </a:lnTo>
                <a:lnTo>
                  <a:pt x="497775" y="63554"/>
                </a:lnTo>
                <a:lnTo>
                  <a:pt x="461246" y="89676"/>
                </a:lnTo>
                <a:lnTo>
                  <a:pt x="411536" y="103334"/>
                </a:lnTo>
                <a:lnTo>
                  <a:pt x="363861" y="110918"/>
                </a:lnTo>
                <a:lnTo>
                  <a:pt x="309205" y="115767"/>
                </a:lnTo>
                <a:lnTo>
                  <a:pt x="269745" y="117280"/>
                </a:lnTo>
                <a:lnTo>
                  <a:pt x="249300" y="117474"/>
                </a:lnTo>
                <a:lnTo>
                  <a:pt x="228839" y="117280"/>
                </a:lnTo>
                <a:lnTo>
                  <a:pt x="189355" y="115767"/>
                </a:lnTo>
                <a:lnTo>
                  <a:pt x="134684" y="110918"/>
                </a:lnTo>
                <a:lnTo>
                  <a:pt x="87013" y="103334"/>
                </a:lnTo>
                <a:lnTo>
                  <a:pt x="48068" y="93425"/>
                </a:lnTo>
                <a:lnTo>
                  <a:pt x="12698" y="77301"/>
                </a:lnTo>
                <a:lnTo>
                  <a:pt x="0" y="58737"/>
                </a:lnTo>
                <a:close/>
              </a:path>
            </a:pathLst>
          </a:custGeom>
          <a:ln w="9525">
            <a:solidFill>
              <a:srgbClr val="163793"/>
            </a:solidFill>
          </a:ln>
        </p:spPr>
        <p:txBody>
          <a:bodyPr wrap="square" lIns="0" tIns="0" rIns="0" bIns="0" rtlCol="0"/>
          <a:lstStyle/>
          <a:p>
            <a:endParaRPr/>
          </a:p>
        </p:txBody>
      </p:sp>
      <p:sp>
        <p:nvSpPr>
          <p:cNvPr id="50" name="object 50"/>
          <p:cNvSpPr/>
          <p:nvPr/>
        </p:nvSpPr>
        <p:spPr>
          <a:xfrm>
            <a:off x="7193915" y="6116726"/>
            <a:ext cx="476884" cy="247650"/>
          </a:xfrm>
          <a:custGeom>
            <a:avLst/>
            <a:gdLst/>
            <a:ahLst/>
            <a:cxnLst/>
            <a:rect l="l" t="t" r="r" b="b"/>
            <a:pathLst>
              <a:path w="476884" h="247650">
                <a:moveTo>
                  <a:pt x="0" y="247662"/>
                </a:moveTo>
                <a:lnTo>
                  <a:pt x="476376" y="247662"/>
                </a:lnTo>
                <a:lnTo>
                  <a:pt x="476376" y="0"/>
                </a:lnTo>
                <a:lnTo>
                  <a:pt x="0" y="0"/>
                </a:lnTo>
                <a:lnTo>
                  <a:pt x="0" y="247662"/>
                </a:lnTo>
                <a:close/>
              </a:path>
            </a:pathLst>
          </a:custGeom>
          <a:solidFill>
            <a:srgbClr val="FFFFFF"/>
          </a:solidFill>
        </p:spPr>
        <p:txBody>
          <a:bodyPr wrap="square" lIns="0" tIns="0" rIns="0" bIns="0" rtlCol="0"/>
          <a:lstStyle/>
          <a:p>
            <a:endParaRPr/>
          </a:p>
        </p:txBody>
      </p:sp>
      <p:sp>
        <p:nvSpPr>
          <p:cNvPr id="51" name="object 51"/>
          <p:cNvSpPr/>
          <p:nvPr/>
        </p:nvSpPr>
        <p:spPr>
          <a:xfrm>
            <a:off x="7193915" y="6116726"/>
            <a:ext cx="476884" cy="247650"/>
          </a:xfrm>
          <a:custGeom>
            <a:avLst/>
            <a:gdLst/>
            <a:ahLst/>
            <a:cxnLst/>
            <a:rect l="l" t="t" r="r" b="b"/>
            <a:pathLst>
              <a:path w="476884" h="247650">
                <a:moveTo>
                  <a:pt x="0" y="247662"/>
                </a:moveTo>
                <a:lnTo>
                  <a:pt x="476376" y="247662"/>
                </a:lnTo>
                <a:lnTo>
                  <a:pt x="476376" y="0"/>
                </a:lnTo>
                <a:lnTo>
                  <a:pt x="0" y="0"/>
                </a:lnTo>
                <a:lnTo>
                  <a:pt x="0" y="247662"/>
                </a:lnTo>
                <a:close/>
              </a:path>
            </a:pathLst>
          </a:custGeom>
          <a:ln w="9525">
            <a:solidFill>
              <a:srgbClr val="163793"/>
            </a:solidFill>
          </a:ln>
        </p:spPr>
        <p:txBody>
          <a:bodyPr wrap="square" lIns="0" tIns="0" rIns="0" bIns="0" rtlCol="0"/>
          <a:lstStyle/>
          <a:p>
            <a:endParaRPr/>
          </a:p>
        </p:txBody>
      </p:sp>
      <p:sp>
        <p:nvSpPr>
          <p:cNvPr id="52" name="object 52"/>
          <p:cNvSpPr/>
          <p:nvPr/>
        </p:nvSpPr>
        <p:spPr>
          <a:xfrm>
            <a:off x="7462266" y="6158001"/>
            <a:ext cx="1905" cy="207010"/>
          </a:xfrm>
          <a:custGeom>
            <a:avLst/>
            <a:gdLst/>
            <a:ahLst/>
            <a:cxnLst/>
            <a:rect l="l" t="t" r="r" b="b"/>
            <a:pathLst>
              <a:path w="1904" h="207010">
                <a:moveTo>
                  <a:pt x="0" y="0"/>
                </a:moveTo>
                <a:lnTo>
                  <a:pt x="1524" y="206387"/>
                </a:lnTo>
              </a:path>
            </a:pathLst>
          </a:custGeom>
          <a:ln w="9524">
            <a:solidFill>
              <a:srgbClr val="163793"/>
            </a:solidFill>
          </a:ln>
        </p:spPr>
        <p:txBody>
          <a:bodyPr wrap="square" lIns="0" tIns="0" rIns="0" bIns="0" rtlCol="0"/>
          <a:lstStyle/>
          <a:p>
            <a:endParaRPr/>
          </a:p>
        </p:txBody>
      </p:sp>
      <p:sp>
        <p:nvSpPr>
          <p:cNvPr id="53" name="object 53"/>
          <p:cNvSpPr/>
          <p:nvPr/>
        </p:nvSpPr>
        <p:spPr>
          <a:xfrm>
            <a:off x="7193915" y="6207213"/>
            <a:ext cx="476884" cy="635"/>
          </a:xfrm>
          <a:custGeom>
            <a:avLst/>
            <a:gdLst/>
            <a:ahLst/>
            <a:cxnLst/>
            <a:rect l="l" t="t" r="r" b="b"/>
            <a:pathLst>
              <a:path w="476884" h="635">
                <a:moveTo>
                  <a:pt x="0" y="0"/>
                </a:moveTo>
                <a:lnTo>
                  <a:pt x="476376" y="12"/>
                </a:lnTo>
              </a:path>
            </a:pathLst>
          </a:custGeom>
          <a:ln w="9525">
            <a:solidFill>
              <a:srgbClr val="163793"/>
            </a:solidFill>
          </a:ln>
        </p:spPr>
        <p:txBody>
          <a:bodyPr wrap="square" lIns="0" tIns="0" rIns="0" bIns="0" rtlCol="0"/>
          <a:lstStyle/>
          <a:p>
            <a:endParaRPr/>
          </a:p>
        </p:txBody>
      </p:sp>
      <p:sp>
        <p:nvSpPr>
          <p:cNvPr id="54" name="object 54"/>
          <p:cNvSpPr/>
          <p:nvPr/>
        </p:nvSpPr>
        <p:spPr>
          <a:xfrm>
            <a:off x="7192264" y="6159588"/>
            <a:ext cx="476884" cy="0"/>
          </a:xfrm>
          <a:custGeom>
            <a:avLst/>
            <a:gdLst/>
            <a:ahLst/>
            <a:cxnLst/>
            <a:rect l="l" t="t" r="r" b="b"/>
            <a:pathLst>
              <a:path w="476884">
                <a:moveTo>
                  <a:pt x="0" y="0"/>
                </a:moveTo>
                <a:lnTo>
                  <a:pt x="476376" y="0"/>
                </a:lnTo>
              </a:path>
            </a:pathLst>
          </a:custGeom>
          <a:ln w="9525">
            <a:solidFill>
              <a:srgbClr val="163793"/>
            </a:solidFill>
          </a:ln>
        </p:spPr>
        <p:txBody>
          <a:bodyPr wrap="square" lIns="0" tIns="0" rIns="0" bIns="0" rtlCol="0"/>
          <a:lstStyle/>
          <a:p>
            <a:endParaRPr/>
          </a:p>
        </p:txBody>
      </p:sp>
      <p:sp>
        <p:nvSpPr>
          <p:cNvPr id="55" name="object 55"/>
          <p:cNvSpPr/>
          <p:nvPr/>
        </p:nvSpPr>
        <p:spPr>
          <a:xfrm>
            <a:off x="7403465" y="6062751"/>
            <a:ext cx="65405" cy="46355"/>
          </a:xfrm>
          <a:custGeom>
            <a:avLst/>
            <a:gdLst/>
            <a:ahLst/>
            <a:cxnLst/>
            <a:rect l="l" t="t" r="r" b="b"/>
            <a:pathLst>
              <a:path w="65404" h="46354">
                <a:moveTo>
                  <a:pt x="65150" y="27749"/>
                </a:moveTo>
                <a:lnTo>
                  <a:pt x="0" y="27749"/>
                </a:lnTo>
                <a:lnTo>
                  <a:pt x="32511" y="46037"/>
                </a:lnTo>
                <a:lnTo>
                  <a:pt x="65150" y="27749"/>
                </a:lnTo>
                <a:close/>
              </a:path>
              <a:path w="65404" h="46354">
                <a:moveTo>
                  <a:pt x="49275" y="0"/>
                </a:moveTo>
                <a:lnTo>
                  <a:pt x="15875" y="0"/>
                </a:lnTo>
                <a:lnTo>
                  <a:pt x="15875" y="27749"/>
                </a:lnTo>
                <a:lnTo>
                  <a:pt x="49275" y="27749"/>
                </a:lnTo>
                <a:lnTo>
                  <a:pt x="49275" y="0"/>
                </a:lnTo>
                <a:close/>
              </a:path>
            </a:pathLst>
          </a:custGeom>
          <a:solidFill>
            <a:srgbClr val="990000"/>
          </a:solidFill>
        </p:spPr>
        <p:txBody>
          <a:bodyPr wrap="square" lIns="0" tIns="0" rIns="0" bIns="0" rtlCol="0"/>
          <a:lstStyle/>
          <a:p>
            <a:endParaRPr/>
          </a:p>
        </p:txBody>
      </p:sp>
      <p:sp>
        <p:nvSpPr>
          <p:cNvPr id="56" name="object 56"/>
          <p:cNvSpPr/>
          <p:nvPr/>
        </p:nvSpPr>
        <p:spPr>
          <a:xfrm>
            <a:off x="7403465" y="6062751"/>
            <a:ext cx="65405" cy="46355"/>
          </a:xfrm>
          <a:custGeom>
            <a:avLst/>
            <a:gdLst/>
            <a:ahLst/>
            <a:cxnLst/>
            <a:rect l="l" t="t" r="r" b="b"/>
            <a:pathLst>
              <a:path w="65404" h="46354">
                <a:moveTo>
                  <a:pt x="49275" y="0"/>
                </a:moveTo>
                <a:lnTo>
                  <a:pt x="49275" y="27749"/>
                </a:lnTo>
                <a:lnTo>
                  <a:pt x="65150" y="27749"/>
                </a:lnTo>
                <a:lnTo>
                  <a:pt x="32511" y="46037"/>
                </a:lnTo>
                <a:lnTo>
                  <a:pt x="0" y="27749"/>
                </a:lnTo>
                <a:lnTo>
                  <a:pt x="15875" y="27749"/>
                </a:lnTo>
                <a:lnTo>
                  <a:pt x="15875" y="0"/>
                </a:lnTo>
                <a:lnTo>
                  <a:pt x="49275" y="0"/>
                </a:lnTo>
                <a:close/>
              </a:path>
            </a:pathLst>
          </a:custGeom>
          <a:ln w="9525">
            <a:solidFill>
              <a:srgbClr val="163793"/>
            </a:solidFill>
          </a:ln>
        </p:spPr>
        <p:txBody>
          <a:bodyPr wrap="square" lIns="0" tIns="0" rIns="0" bIns="0" rtlCol="0"/>
          <a:lstStyle/>
          <a:p>
            <a:endParaRPr/>
          </a:p>
        </p:txBody>
      </p:sp>
      <p:sp>
        <p:nvSpPr>
          <p:cNvPr id="57" name="object 57"/>
          <p:cNvSpPr/>
          <p:nvPr/>
        </p:nvSpPr>
        <p:spPr>
          <a:xfrm>
            <a:off x="6455536" y="5711901"/>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solidFill>
            <a:srgbClr val="009999"/>
          </a:solidFill>
        </p:spPr>
        <p:txBody>
          <a:bodyPr wrap="square" lIns="0" tIns="0" rIns="0" bIns="0" rtlCol="0"/>
          <a:lstStyle/>
          <a:p>
            <a:endParaRPr/>
          </a:p>
        </p:txBody>
      </p:sp>
      <p:sp>
        <p:nvSpPr>
          <p:cNvPr id="58" name="object 58"/>
          <p:cNvSpPr/>
          <p:nvPr/>
        </p:nvSpPr>
        <p:spPr>
          <a:xfrm>
            <a:off x="6455536" y="5711901"/>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ln w="9524">
            <a:solidFill>
              <a:srgbClr val="163793"/>
            </a:solidFill>
          </a:ln>
        </p:spPr>
        <p:txBody>
          <a:bodyPr wrap="square" lIns="0" tIns="0" rIns="0" bIns="0" rtlCol="0"/>
          <a:lstStyle/>
          <a:p>
            <a:endParaRPr/>
          </a:p>
        </p:txBody>
      </p:sp>
      <p:sp>
        <p:nvSpPr>
          <p:cNvPr id="59" name="object 59"/>
          <p:cNvSpPr/>
          <p:nvPr/>
        </p:nvSpPr>
        <p:spPr>
          <a:xfrm>
            <a:off x="6485635" y="5721426"/>
            <a:ext cx="499109" cy="117475"/>
          </a:xfrm>
          <a:custGeom>
            <a:avLst/>
            <a:gdLst/>
            <a:ahLst/>
            <a:cxnLst/>
            <a:rect l="l" t="t" r="r" b="b"/>
            <a:pathLst>
              <a:path w="499109" h="117475">
                <a:moveTo>
                  <a:pt x="249300" y="0"/>
                </a:moveTo>
                <a:lnTo>
                  <a:pt x="208867" y="768"/>
                </a:lnTo>
                <a:lnTo>
                  <a:pt x="170509" y="2994"/>
                </a:lnTo>
                <a:lnTo>
                  <a:pt x="117987" y="8801"/>
                </a:lnTo>
                <a:lnTo>
                  <a:pt x="73025" y="17205"/>
                </a:lnTo>
                <a:lnTo>
                  <a:pt x="27829" y="31746"/>
                </a:lnTo>
                <a:lnTo>
                  <a:pt x="0" y="58737"/>
                </a:lnTo>
                <a:lnTo>
                  <a:pt x="826" y="63556"/>
                </a:lnTo>
                <a:lnTo>
                  <a:pt x="37355" y="89681"/>
                </a:lnTo>
                <a:lnTo>
                  <a:pt x="87065" y="103338"/>
                </a:lnTo>
                <a:lnTo>
                  <a:pt x="134740" y="110920"/>
                </a:lnTo>
                <a:lnTo>
                  <a:pt x="189396" y="115768"/>
                </a:lnTo>
                <a:lnTo>
                  <a:pt x="228856" y="117280"/>
                </a:lnTo>
                <a:lnTo>
                  <a:pt x="249300" y="117475"/>
                </a:lnTo>
                <a:lnTo>
                  <a:pt x="269745" y="117280"/>
                </a:lnTo>
                <a:lnTo>
                  <a:pt x="309205" y="115768"/>
                </a:lnTo>
                <a:lnTo>
                  <a:pt x="363861" y="110920"/>
                </a:lnTo>
                <a:lnTo>
                  <a:pt x="411536" y="103338"/>
                </a:lnTo>
                <a:lnTo>
                  <a:pt x="450496" y="93430"/>
                </a:lnTo>
                <a:lnTo>
                  <a:pt x="485890" y="77306"/>
                </a:lnTo>
                <a:lnTo>
                  <a:pt x="498602" y="58737"/>
                </a:lnTo>
                <a:lnTo>
                  <a:pt x="497775" y="53920"/>
                </a:lnTo>
                <a:lnTo>
                  <a:pt x="461246" y="27798"/>
                </a:lnTo>
                <a:lnTo>
                  <a:pt x="411536" y="14140"/>
                </a:lnTo>
                <a:lnTo>
                  <a:pt x="363861" y="6556"/>
                </a:lnTo>
                <a:lnTo>
                  <a:pt x="309205" y="1707"/>
                </a:lnTo>
                <a:lnTo>
                  <a:pt x="269745" y="194"/>
                </a:lnTo>
                <a:lnTo>
                  <a:pt x="249300" y="0"/>
                </a:lnTo>
                <a:close/>
              </a:path>
            </a:pathLst>
          </a:custGeom>
          <a:solidFill>
            <a:srgbClr val="FFFFFF"/>
          </a:solidFill>
        </p:spPr>
        <p:txBody>
          <a:bodyPr wrap="square" lIns="0" tIns="0" rIns="0" bIns="0" rtlCol="0"/>
          <a:lstStyle/>
          <a:p>
            <a:endParaRPr/>
          </a:p>
        </p:txBody>
      </p:sp>
      <p:sp>
        <p:nvSpPr>
          <p:cNvPr id="60" name="object 60"/>
          <p:cNvSpPr/>
          <p:nvPr/>
        </p:nvSpPr>
        <p:spPr>
          <a:xfrm>
            <a:off x="6485635" y="5721426"/>
            <a:ext cx="499109" cy="117475"/>
          </a:xfrm>
          <a:custGeom>
            <a:avLst/>
            <a:gdLst/>
            <a:ahLst/>
            <a:cxnLst/>
            <a:rect l="l" t="t" r="r" b="b"/>
            <a:pathLst>
              <a:path w="499109" h="117475">
                <a:moveTo>
                  <a:pt x="0" y="58737"/>
                </a:moveTo>
                <a:lnTo>
                  <a:pt x="27829" y="31746"/>
                </a:lnTo>
                <a:lnTo>
                  <a:pt x="73025" y="17205"/>
                </a:lnTo>
                <a:lnTo>
                  <a:pt x="117987" y="8801"/>
                </a:lnTo>
                <a:lnTo>
                  <a:pt x="170509" y="2994"/>
                </a:lnTo>
                <a:lnTo>
                  <a:pt x="208867" y="768"/>
                </a:lnTo>
                <a:lnTo>
                  <a:pt x="249300" y="0"/>
                </a:lnTo>
                <a:lnTo>
                  <a:pt x="269745" y="194"/>
                </a:lnTo>
                <a:lnTo>
                  <a:pt x="309205" y="1707"/>
                </a:lnTo>
                <a:lnTo>
                  <a:pt x="363861" y="6556"/>
                </a:lnTo>
                <a:lnTo>
                  <a:pt x="411536" y="14140"/>
                </a:lnTo>
                <a:lnTo>
                  <a:pt x="450496" y="24049"/>
                </a:lnTo>
                <a:lnTo>
                  <a:pt x="485890" y="40173"/>
                </a:lnTo>
                <a:lnTo>
                  <a:pt x="498602" y="58737"/>
                </a:lnTo>
                <a:lnTo>
                  <a:pt x="497775" y="63556"/>
                </a:lnTo>
                <a:lnTo>
                  <a:pt x="461246" y="89681"/>
                </a:lnTo>
                <a:lnTo>
                  <a:pt x="411536" y="103338"/>
                </a:lnTo>
                <a:lnTo>
                  <a:pt x="363861" y="110920"/>
                </a:lnTo>
                <a:lnTo>
                  <a:pt x="309205" y="115768"/>
                </a:lnTo>
                <a:lnTo>
                  <a:pt x="269745" y="117280"/>
                </a:lnTo>
                <a:lnTo>
                  <a:pt x="249300" y="117475"/>
                </a:lnTo>
                <a:lnTo>
                  <a:pt x="228856" y="117280"/>
                </a:lnTo>
                <a:lnTo>
                  <a:pt x="189396" y="115768"/>
                </a:lnTo>
                <a:lnTo>
                  <a:pt x="134740" y="110920"/>
                </a:lnTo>
                <a:lnTo>
                  <a:pt x="87065" y="103338"/>
                </a:lnTo>
                <a:lnTo>
                  <a:pt x="48105" y="93430"/>
                </a:lnTo>
                <a:lnTo>
                  <a:pt x="12711" y="77306"/>
                </a:lnTo>
                <a:lnTo>
                  <a:pt x="0" y="58737"/>
                </a:lnTo>
                <a:close/>
              </a:path>
            </a:pathLst>
          </a:custGeom>
          <a:ln w="9525">
            <a:solidFill>
              <a:srgbClr val="163793"/>
            </a:solidFill>
          </a:ln>
        </p:spPr>
        <p:txBody>
          <a:bodyPr wrap="square" lIns="0" tIns="0" rIns="0" bIns="0" rtlCol="0"/>
          <a:lstStyle/>
          <a:p>
            <a:endParaRPr/>
          </a:p>
        </p:txBody>
      </p:sp>
      <p:sp>
        <p:nvSpPr>
          <p:cNvPr id="61" name="object 61"/>
          <p:cNvSpPr/>
          <p:nvPr/>
        </p:nvSpPr>
        <p:spPr>
          <a:xfrm>
            <a:off x="6498335" y="5897638"/>
            <a:ext cx="476884" cy="247650"/>
          </a:xfrm>
          <a:custGeom>
            <a:avLst/>
            <a:gdLst/>
            <a:ahLst/>
            <a:cxnLst/>
            <a:rect l="l" t="t" r="r" b="b"/>
            <a:pathLst>
              <a:path w="476884" h="247650">
                <a:moveTo>
                  <a:pt x="0" y="247662"/>
                </a:moveTo>
                <a:lnTo>
                  <a:pt x="476377" y="247662"/>
                </a:lnTo>
                <a:lnTo>
                  <a:pt x="476377" y="0"/>
                </a:lnTo>
                <a:lnTo>
                  <a:pt x="0" y="0"/>
                </a:lnTo>
                <a:lnTo>
                  <a:pt x="0" y="247662"/>
                </a:lnTo>
                <a:close/>
              </a:path>
            </a:pathLst>
          </a:custGeom>
          <a:solidFill>
            <a:srgbClr val="FFFFFF"/>
          </a:solidFill>
        </p:spPr>
        <p:txBody>
          <a:bodyPr wrap="square" lIns="0" tIns="0" rIns="0" bIns="0" rtlCol="0"/>
          <a:lstStyle/>
          <a:p>
            <a:endParaRPr/>
          </a:p>
        </p:txBody>
      </p:sp>
      <p:sp>
        <p:nvSpPr>
          <p:cNvPr id="62" name="object 62"/>
          <p:cNvSpPr/>
          <p:nvPr/>
        </p:nvSpPr>
        <p:spPr>
          <a:xfrm>
            <a:off x="6498335" y="5897638"/>
            <a:ext cx="476884" cy="247650"/>
          </a:xfrm>
          <a:custGeom>
            <a:avLst/>
            <a:gdLst/>
            <a:ahLst/>
            <a:cxnLst/>
            <a:rect l="l" t="t" r="r" b="b"/>
            <a:pathLst>
              <a:path w="476884" h="247650">
                <a:moveTo>
                  <a:pt x="0" y="247662"/>
                </a:moveTo>
                <a:lnTo>
                  <a:pt x="476377" y="247662"/>
                </a:lnTo>
                <a:lnTo>
                  <a:pt x="476377" y="0"/>
                </a:lnTo>
                <a:lnTo>
                  <a:pt x="0" y="0"/>
                </a:lnTo>
                <a:lnTo>
                  <a:pt x="0" y="247662"/>
                </a:lnTo>
                <a:close/>
              </a:path>
            </a:pathLst>
          </a:custGeom>
          <a:ln w="9525">
            <a:solidFill>
              <a:srgbClr val="163793"/>
            </a:solidFill>
          </a:ln>
        </p:spPr>
        <p:txBody>
          <a:bodyPr wrap="square" lIns="0" tIns="0" rIns="0" bIns="0" rtlCol="0"/>
          <a:lstStyle/>
          <a:p>
            <a:endParaRPr/>
          </a:p>
        </p:txBody>
      </p:sp>
      <p:sp>
        <p:nvSpPr>
          <p:cNvPr id="63" name="object 63"/>
          <p:cNvSpPr/>
          <p:nvPr/>
        </p:nvSpPr>
        <p:spPr>
          <a:xfrm>
            <a:off x="6766686" y="5938926"/>
            <a:ext cx="1905" cy="206375"/>
          </a:xfrm>
          <a:custGeom>
            <a:avLst/>
            <a:gdLst/>
            <a:ahLst/>
            <a:cxnLst/>
            <a:rect l="l" t="t" r="r" b="b"/>
            <a:pathLst>
              <a:path w="1904" h="206375">
                <a:moveTo>
                  <a:pt x="0" y="0"/>
                </a:moveTo>
                <a:lnTo>
                  <a:pt x="1651" y="206374"/>
                </a:lnTo>
              </a:path>
            </a:pathLst>
          </a:custGeom>
          <a:ln w="9525">
            <a:solidFill>
              <a:srgbClr val="163793"/>
            </a:solidFill>
          </a:ln>
        </p:spPr>
        <p:txBody>
          <a:bodyPr wrap="square" lIns="0" tIns="0" rIns="0" bIns="0" rtlCol="0"/>
          <a:lstStyle/>
          <a:p>
            <a:endParaRPr/>
          </a:p>
        </p:txBody>
      </p:sp>
      <p:sp>
        <p:nvSpPr>
          <p:cNvPr id="64" name="object 64"/>
          <p:cNvSpPr/>
          <p:nvPr/>
        </p:nvSpPr>
        <p:spPr>
          <a:xfrm>
            <a:off x="6498335" y="5988138"/>
            <a:ext cx="476884" cy="0"/>
          </a:xfrm>
          <a:custGeom>
            <a:avLst/>
            <a:gdLst/>
            <a:ahLst/>
            <a:cxnLst/>
            <a:rect l="l" t="t" r="r" b="b"/>
            <a:pathLst>
              <a:path w="476884">
                <a:moveTo>
                  <a:pt x="0" y="0"/>
                </a:moveTo>
                <a:lnTo>
                  <a:pt x="476377" y="0"/>
                </a:lnTo>
              </a:path>
            </a:pathLst>
          </a:custGeom>
          <a:ln w="9525">
            <a:solidFill>
              <a:srgbClr val="163793"/>
            </a:solidFill>
          </a:ln>
        </p:spPr>
        <p:txBody>
          <a:bodyPr wrap="square" lIns="0" tIns="0" rIns="0" bIns="0" rtlCol="0"/>
          <a:lstStyle/>
          <a:p>
            <a:endParaRPr/>
          </a:p>
        </p:txBody>
      </p:sp>
      <p:sp>
        <p:nvSpPr>
          <p:cNvPr id="65" name="object 65"/>
          <p:cNvSpPr/>
          <p:nvPr/>
        </p:nvSpPr>
        <p:spPr>
          <a:xfrm>
            <a:off x="6496811" y="5940513"/>
            <a:ext cx="476884" cy="0"/>
          </a:xfrm>
          <a:custGeom>
            <a:avLst/>
            <a:gdLst/>
            <a:ahLst/>
            <a:cxnLst/>
            <a:rect l="l" t="t" r="r" b="b"/>
            <a:pathLst>
              <a:path w="476884">
                <a:moveTo>
                  <a:pt x="0" y="0"/>
                </a:moveTo>
                <a:lnTo>
                  <a:pt x="476377" y="0"/>
                </a:lnTo>
              </a:path>
            </a:pathLst>
          </a:custGeom>
          <a:ln w="9525">
            <a:solidFill>
              <a:srgbClr val="163793"/>
            </a:solidFill>
          </a:ln>
        </p:spPr>
        <p:txBody>
          <a:bodyPr wrap="square" lIns="0" tIns="0" rIns="0" bIns="0" rtlCol="0"/>
          <a:lstStyle/>
          <a:p>
            <a:endParaRPr/>
          </a:p>
        </p:txBody>
      </p:sp>
      <p:sp>
        <p:nvSpPr>
          <p:cNvPr id="66" name="object 66"/>
          <p:cNvSpPr/>
          <p:nvPr/>
        </p:nvSpPr>
        <p:spPr>
          <a:xfrm>
            <a:off x="6708013" y="5843663"/>
            <a:ext cx="65405" cy="46355"/>
          </a:xfrm>
          <a:custGeom>
            <a:avLst/>
            <a:gdLst/>
            <a:ahLst/>
            <a:cxnLst/>
            <a:rect l="l" t="t" r="r" b="b"/>
            <a:pathLst>
              <a:path w="65404" h="46354">
                <a:moveTo>
                  <a:pt x="65023" y="27749"/>
                </a:moveTo>
                <a:lnTo>
                  <a:pt x="0" y="27749"/>
                </a:lnTo>
                <a:lnTo>
                  <a:pt x="32511" y="46037"/>
                </a:lnTo>
                <a:lnTo>
                  <a:pt x="65023" y="27749"/>
                </a:lnTo>
                <a:close/>
              </a:path>
              <a:path w="65404" h="46354">
                <a:moveTo>
                  <a:pt x="49148" y="0"/>
                </a:moveTo>
                <a:lnTo>
                  <a:pt x="15875" y="0"/>
                </a:lnTo>
                <a:lnTo>
                  <a:pt x="15875" y="27749"/>
                </a:lnTo>
                <a:lnTo>
                  <a:pt x="49148" y="27749"/>
                </a:lnTo>
                <a:lnTo>
                  <a:pt x="49148" y="0"/>
                </a:lnTo>
                <a:close/>
              </a:path>
            </a:pathLst>
          </a:custGeom>
          <a:solidFill>
            <a:srgbClr val="990000"/>
          </a:solidFill>
        </p:spPr>
        <p:txBody>
          <a:bodyPr wrap="square" lIns="0" tIns="0" rIns="0" bIns="0" rtlCol="0"/>
          <a:lstStyle/>
          <a:p>
            <a:endParaRPr/>
          </a:p>
        </p:txBody>
      </p:sp>
      <p:sp>
        <p:nvSpPr>
          <p:cNvPr id="67" name="object 67"/>
          <p:cNvSpPr/>
          <p:nvPr/>
        </p:nvSpPr>
        <p:spPr>
          <a:xfrm>
            <a:off x="6708013" y="5843663"/>
            <a:ext cx="65405" cy="46355"/>
          </a:xfrm>
          <a:custGeom>
            <a:avLst/>
            <a:gdLst/>
            <a:ahLst/>
            <a:cxnLst/>
            <a:rect l="l" t="t" r="r" b="b"/>
            <a:pathLst>
              <a:path w="65404" h="46354">
                <a:moveTo>
                  <a:pt x="49148" y="0"/>
                </a:moveTo>
                <a:lnTo>
                  <a:pt x="49148" y="27749"/>
                </a:lnTo>
                <a:lnTo>
                  <a:pt x="65023" y="27749"/>
                </a:lnTo>
                <a:lnTo>
                  <a:pt x="32511" y="46037"/>
                </a:lnTo>
                <a:lnTo>
                  <a:pt x="0" y="27749"/>
                </a:lnTo>
                <a:lnTo>
                  <a:pt x="15875" y="27749"/>
                </a:lnTo>
                <a:lnTo>
                  <a:pt x="15875" y="0"/>
                </a:lnTo>
                <a:lnTo>
                  <a:pt x="49148" y="0"/>
                </a:lnTo>
                <a:close/>
              </a:path>
            </a:pathLst>
          </a:custGeom>
          <a:ln w="9525">
            <a:solidFill>
              <a:srgbClr val="163793"/>
            </a:solidFill>
          </a:ln>
        </p:spPr>
        <p:txBody>
          <a:bodyPr wrap="square" lIns="0" tIns="0" rIns="0" bIns="0" rtlCol="0"/>
          <a:lstStyle/>
          <a:p>
            <a:endParaRPr/>
          </a:p>
        </p:txBody>
      </p:sp>
      <p:sp>
        <p:nvSpPr>
          <p:cNvPr id="68" name="object 68"/>
          <p:cNvSpPr/>
          <p:nvPr/>
        </p:nvSpPr>
        <p:spPr>
          <a:xfrm>
            <a:off x="5799709" y="5904001"/>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solidFill>
            <a:srgbClr val="009999"/>
          </a:solidFill>
        </p:spPr>
        <p:txBody>
          <a:bodyPr wrap="square" lIns="0" tIns="0" rIns="0" bIns="0" rtlCol="0"/>
          <a:lstStyle/>
          <a:p>
            <a:endParaRPr/>
          </a:p>
        </p:txBody>
      </p:sp>
      <p:sp>
        <p:nvSpPr>
          <p:cNvPr id="69" name="object 69"/>
          <p:cNvSpPr/>
          <p:nvPr/>
        </p:nvSpPr>
        <p:spPr>
          <a:xfrm>
            <a:off x="5799709" y="5904001"/>
            <a:ext cx="551180" cy="452755"/>
          </a:xfrm>
          <a:custGeom>
            <a:avLst/>
            <a:gdLst/>
            <a:ahLst/>
            <a:cxnLst/>
            <a:rect l="l" t="t" r="r" b="b"/>
            <a:pathLst>
              <a:path w="551179" h="452754">
                <a:moveTo>
                  <a:pt x="0" y="452450"/>
                </a:moveTo>
                <a:lnTo>
                  <a:pt x="551014" y="452450"/>
                </a:lnTo>
                <a:lnTo>
                  <a:pt x="551014" y="0"/>
                </a:lnTo>
                <a:lnTo>
                  <a:pt x="0" y="0"/>
                </a:lnTo>
                <a:lnTo>
                  <a:pt x="0" y="452450"/>
                </a:lnTo>
                <a:close/>
              </a:path>
            </a:pathLst>
          </a:custGeom>
          <a:ln w="9524">
            <a:solidFill>
              <a:srgbClr val="163793"/>
            </a:solidFill>
          </a:ln>
        </p:spPr>
        <p:txBody>
          <a:bodyPr wrap="square" lIns="0" tIns="0" rIns="0" bIns="0" rtlCol="0"/>
          <a:lstStyle/>
          <a:p>
            <a:endParaRPr/>
          </a:p>
        </p:txBody>
      </p:sp>
      <p:sp>
        <p:nvSpPr>
          <p:cNvPr id="70" name="object 70"/>
          <p:cNvSpPr/>
          <p:nvPr/>
        </p:nvSpPr>
        <p:spPr>
          <a:xfrm>
            <a:off x="5829808" y="5913526"/>
            <a:ext cx="499109" cy="117475"/>
          </a:xfrm>
          <a:custGeom>
            <a:avLst/>
            <a:gdLst/>
            <a:ahLst/>
            <a:cxnLst/>
            <a:rect l="l" t="t" r="r" b="b"/>
            <a:pathLst>
              <a:path w="499110" h="117475">
                <a:moveTo>
                  <a:pt x="249300" y="0"/>
                </a:moveTo>
                <a:lnTo>
                  <a:pt x="208867" y="768"/>
                </a:lnTo>
                <a:lnTo>
                  <a:pt x="170509" y="2993"/>
                </a:lnTo>
                <a:lnTo>
                  <a:pt x="117987" y="8798"/>
                </a:lnTo>
                <a:lnTo>
                  <a:pt x="73025" y="17200"/>
                </a:lnTo>
                <a:lnTo>
                  <a:pt x="27829" y="31740"/>
                </a:lnTo>
                <a:lnTo>
                  <a:pt x="0" y="58737"/>
                </a:lnTo>
                <a:lnTo>
                  <a:pt x="826" y="63554"/>
                </a:lnTo>
                <a:lnTo>
                  <a:pt x="37355" y="89676"/>
                </a:lnTo>
                <a:lnTo>
                  <a:pt x="87065" y="103334"/>
                </a:lnTo>
                <a:lnTo>
                  <a:pt x="134740" y="110918"/>
                </a:lnTo>
                <a:lnTo>
                  <a:pt x="189396" y="115767"/>
                </a:lnTo>
                <a:lnTo>
                  <a:pt x="228856" y="117280"/>
                </a:lnTo>
                <a:lnTo>
                  <a:pt x="249300" y="117475"/>
                </a:lnTo>
                <a:lnTo>
                  <a:pt x="269745" y="117280"/>
                </a:lnTo>
                <a:lnTo>
                  <a:pt x="309205" y="115767"/>
                </a:lnTo>
                <a:lnTo>
                  <a:pt x="363861" y="110918"/>
                </a:lnTo>
                <a:lnTo>
                  <a:pt x="411536" y="103334"/>
                </a:lnTo>
                <a:lnTo>
                  <a:pt x="450496" y="93425"/>
                </a:lnTo>
                <a:lnTo>
                  <a:pt x="485890" y="77301"/>
                </a:lnTo>
                <a:lnTo>
                  <a:pt x="498601" y="58737"/>
                </a:lnTo>
                <a:lnTo>
                  <a:pt x="497775" y="53918"/>
                </a:lnTo>
                <a:lnTo>
                  <a:pt x="461246" y="27793"/>
                </a:lnTo>
                <a:lnTo>
                  <a:pt x="411536" y="14136"/>
                </a:lnTo>
                <a:lnTo>
                  <a:pt x="363861" y="6554"/>
                </a:lnTo>
                <a:lnTo>
                  <a:pt x="309205" y="1706"/>
                </a:lnTo>
                <a:lnTo>
                  <a:pt x="269745" y="194"/>
                </a:lnTo>
                <a:lnTo>
                  <a:pt x="249300" y="0"/>
                </a:lnTo>
                <a:close/>
              </a:path>
            </a:pathLst>
          </a:custGeom>
          <a:solidFill>
            <a:srgbClr val="FFFFFF"/>
          </a:solidFill>
        </p:spPr>
        <p:txBody>
          <a:bodyPr wrap="square" lIns="0" tIns="0" rIns="0" bIns="0" rtlCol="0"/>
          <a:lstStyle/>
          <a:p>
            <a:endParaRPr/>
          </a:p>
        </p:txBody>
      </p:sp>
      <p:sp>
        <p:nvSpPr>
          <p:cNvPr id="71" name="object 71"/>
          <p:cNvSpPr/>
          <p:nvPr/>
        </p:nvSpPr>
        <p:spPr>
          <a:xfrm>
            <a:off x="5829808" y="5913526"/>
            <a:ext cx="499109" cy="117475"/>
          </a:xfrm>
          <a:custGeom>
            <a:avLst/>
            <a:gdLst/>
            <a:ahLst/>
            <a:cxnLst/>
            <a:rect l="l" t="t" r="r" b="b"/>
            <a:pathLst>
              <a:path w="499110" h="117475">
                <a:moveTo>
                  <a:pt x="0" y="58737"/>
                </a:moveTo>
                <a:lnTo>
                  <a:pt x="27829" y="31740"/>
                </a:lnTo>
                <a:lnTo>
                  <a:pt x="73025" y="17200"/>
                </a:lnTo>
                <a:lnTo>
                  <a:pt x="117987" y="8798"/>
                </a:lnTo>
                <a:lnTo>
                  <a:pt x="170509" y="2993"/>
                </a:lnTo>
                <a:lnTo>
                  <a:pt x="208867" y="768"/>
                </a:lnTo>
                <a:lnTo>
                  <a:pt x="249300" y="0"/>
                </a:lnTo>
                <a:lnTo>
                  <a:pt x="269745" y="194"/>
                </a:lnTo>
                <a:lnTo>
                  <a:pt x="309205" y="1706"/>
                </a:lnTo>
                <a:lnTo>
                  <a:pt x="363861" y="6554"/>
                </a:lnTo>
                <a:lnTo>
                  <a:pt x="411536" y="14136"/>
                </a:lnTo>
                <a:lnTo>
                  <a:pt x="450496" y="24044"/>
                </a:lnTo>
                <a:lnTo>
                  <a:pt x="485890" y="40168"/>
                </a:lnTo>
                <a:lnTo>
                  <a:pt x="498601" y="58737"/>
                </a:lnTo>
                <a:lnTo>
                  <a:pt x="497775" y="63554"/>
                </a:lnTo>
                <a:lnTo>
                  <a:pt x="461246" y="89676"/>
                </a:lnTo>
                <a:lnTo>
                  <a:pt x="411536" y="103334"/>
                </a:lnTo>
                <a:lnTo>
                  <a:pt x="363861" y="110918"/>
                </a:lnTo>
                <a:lnTo>
                  <a:pt x="309205" y="115767"/>
                </a:lnTo>
                <a:lnTo>
                  <a:pt x="269745" y="117280"/>
                </a:lnTo>
                <a:lnTo>
                  <a:pt x="249300" y="117475"/>
                </a:lnTo>
                <a:lnTo>
                  <a:pt x="228856" y="117280"/>
                </a:lnTo>
                <a:lnTo>
                  <a:pt x="189396" y="115767"/>
                </a:lnTo>
                <a:lnTo>
                  <a:pt x="134740" y="110918"/>
                </a:lnTo>
                <a:lnTo>
                  <a:pt x="87065" y="103334"/>
                </a:lnTo>
                <a:lnTo>
                  <a:pt x="48105" y="93425"/>
                </a:lnTo>
                <a:lnTo>
                  <a:pt x="12711" y="77301"/>
                </a:lnTo>
                <a:lnTo>
                  <a:pt x="0" y="58737"/>
                </a:lnTo>
                <a:close/>
              </a:path>
            </a:pathLst>
          </a:custGeom>
          <a:ln w="9525">
            <a:solidFill>
              <a:srgbClr val="163793"/>
            </a:solidFill>
          </a:ln>
        </p:spPr>
        <p:txBody>
          <a:bodyPr wrap="square" lIns="0" tIns="0" rIns="0" bIns="0" rtlCol="0"/>
          <a:lstStyle/>
          <a:p>
            <a:endParaRPr/>
          </a:p>
        </p:txBody>
      </p:sp>
      <p:sp>
        <p:nvSpPr>
          <p:cNvPr id="72" name="object 72"/>
          <p:cNvSpPr/>
          <p:nvPr/>
        </p:nvSpPr>
        <p:spPr>
          <a:xfrm>
            <a:off x="5842508" y="6089738"/>
            <a:ext cx="476884" cy="247650"/>
          </a:xfrm>
          <a:custGeom>
            <a:avLst/>
            <a:gdLst/>
            <a:ahLst/>
            <a:cxnLst/>
            <a:rect l="l" t="t" r="r" b="b"/>
            <a:pathLst>
              <a:path w="476885" h="247650">
                <a:moveTo>
                  <a:pt x="0" y="247662"/>
                </a:moveTo>
                <a:lnTo>
                  <a:pt x="476376" y="247662"/>
                </a:lnTo>
                <a:lnTo>
                  <a:pt x="476376" y="0"/>
                </a:lnTo>
                <a:lnTo>
                  <a:pt x="0" y="0"/>
                </a:lnTo>
                <a:lnTo>
                  <a:pt x="0" y="247662"/>
                </a:lnTo>
                <a:close/>
              </a:path>
            </a:pathLst>
          </a:custGeom>
          <a:solidFill>
            <a:srgbClr val="FFFFFF"/>
          </a:solidFill>
        </p:spPr>
        <p:txBody>
          <a:bodyPr wrap="square" lIns="0" tIns="0" rIns="0" bIns="0" rtlCol="0"/>
          <a:lstStyle/>
          <a:p>
            <a:endParaRPr/>
          </a:p>
        </p:txBody>
      </p:sp>
      <p:sp>
        <p:nvSpPr>
          <p:cNvPr id="73" name="object 73"/>
          <p:cNvSpPr/>
          <p:nvPr/>
        </p:nvSpPr>
        <p:spPr>
          <a:xfrm>
            <a:off x="5842508" y="6089738"/>
            <a:ext cx="476884" cy="247650"/>
          </a:xfrm>
          <a:custGeom>
            <a:avLst/>
            <a:gdLst/>
            <a:ahLst/>
            <a:cxnLst/>
            <a:rect l="l" t="t" r="r" b="b"/>
            <a:pathLst>
              <a:path w="476885" h="247650">
                <a:moveTo>
                  <a:pt x="0" y="247662"/>
                </a:moveTo>
                <a:lnTo>
                  <a:pt x="476376" y="247662"/>
                </a:lnTo>
                <a:lnTo>
                  <a:pt x="476376" y="0"/>
                </a:lnTo>
                <a:lnTo>
                  <a:pt x="0" y="0"/>
                </a:lnTo>
                <a:lnTo>
                  <a:pt x="0" y="247662"/>
                </a:lnTo>
                <a:close/>
              </a:path>
            </a:pathLst>
          </a:custGeom>
          <a:ln w="9525">
            <a:solidFill>
              <a:srgbClr val="163793"/>
            </a:solidFill>
          </a:ln>
        </p:spPr>
        <p:txBody>
          <a:bodyPr wrap="square" lIns="0" tIns="0" rIns="0" bIns="0" rtlCol="0"/>
          <a:lstStyle/>
          <a:p>
            <a:endParaRPr/>
          </a:p>
        </p:txBody>
      </p:sp>
      <p:sp>
        <p:nvSpPr>
          <p:cNvPr id="74" name="object 74"/>
          <p:cNvSpPr/>
          <p:nvPr/>
        </p:nvSpPr>
        <p:spPr>
          <a:xfrm>
            <a:off x="6110859" y="6131013"/>
            <a:ext cx="1905" cy="207010"/>
          </a:xfrm>
          <a:custGeom>
            <a:avLst/>
            <a:gdLst/>
            <a:ahLst/>
            <a:cxnLst/>
            <a:rect l="l" t="t" r="r" b="b"/>
            <a:pathLst>
              <a:path w="1904" h="207010">
                <a:moveTo>
                  <a:pt x="0" y="0"/>
                </a:moveTo>
                <a:lnTo>
                  <a:pt x="1650" y="206387"/>
                </a:lnTo>
              </a:path>
            </a:pathLst>
          </a:custGeom>
          <a:ln w="9524">
            <a:solidFill>
              <a:srgbClr val="163793"/>
            </a:solidFill>
          </a:ln>
        </p:spPr>
        <p:txBody>
          <a:bodyPr wrap="square" lIns="0" tIns="0" rIns="0" bIns="0" rtlCol="0"/>
          <a:lstStyle/>
          <a:p>
            <a:endParaRPr/>
          </a:p>
        </p:txBody>
      </p:sp>
      <p:sp>
        <p:nvSpPr>
          <p:cNvPr id="75" name="object 75"/>
          <p:cNvSpPr/>
          <p:nvPr/>
        </p:nvSpPr>
        <p:spPr>
          <a:xfrm>
            <a:off x="5842508" y="6180226"/>
            <a:ext cx="476884" cy="0"/>
          </a:xfrm>
          <a:custGeom>
            <a:avLst/>
            <a:gdLst/>
            <a:ahLst/>
            <a:cxnLst/>
            <a:rect l="l" t="t" r="r" b="b"/>
            <a:pathLst>
              <a:path w="476885">
                <a:moveTo>
                  <a:pt x="0" y="0"/>
                </a:moveTo>
                <a:lnTo>
                  <a:pt x="476376" y="0"/>
                </a:lnTo>
              </a:path>
            </a:pathLst>
          </a:custGeom>
          <a:ln w="9525">
            <a:solidFill>
              <a:srgbClr val="163793"/>
            </a:solidFill>
          </a:ln>
        </p:spPr>
        <p:txBody>
          <a:bodyPr wrap="square" lIns="0" tIns="0" rIns="0" bIns="0" rtlCol="0"/>
          <a:lstStyle/>
          <a:p>
            <a:endParaRPr/>
          </a:p>
        </p:txBody>
      </p:sp>
      <p:sp>
        <p:nvSpPr>
          <p:cNvPr id="76" name="object 76"/>
          <p:cNvSpPr/>
          <p:nvPr/>
        </p:nvSpPr>
        <p:spPr>
          <a:xfrm>
            <a:off x="5840984" y="6132601"/>
            <a:ext cx="476884" cy="0"/>
          </a:xfrm>
          <a:custGeom>
            <a:avLst/>
            <a:gdLst/>
            <a:ahLst/>
            <a:cxnLst/>
            <a:rect l="l" t="t" r="r" b="b"/>
            <a:pathLst>
              <a:path w="476885">
                <a:moveTo>
                  <a:pt x="0" y="0"/>
                </a:moveTo>
                <a:lnTo>
                  <a:pt x="476376" y="0"/>
                </a:lnTo>
              </a:path>
            </a:pathLst>
          </a:custGeom>
          <a:ln w="9525">
            <a:solidFill>
              <a:srgbClr val="163793"/>
            </a:solidFill>
          </a:ln>
        </p:spPr>
        <p:txBody>
          <a:bodyPr wrap="square" lIns="0" tIns="0" rIns="0" bIns="0" rtlCol="0"/>
          <a:lstStyle/>
          <a:p>
            <a:endParaRPr/>
          </a:p>
        </p:txBody>
      </p:sp>
      <p:sp>
        <p:nvSpPr>
          <p:cNvPr id="77" name="object 77"/>
          <p:cNvSpPr/>
          <p:nvPr/>
        </p:nvSpPr>
        <p:spPr>
          <a:xfrm>
            <a:off x="6052184" y="6035763"/>
            <a:ext cx="65405" cy="46355"/>
          </a:xfrm>
          <a:custGeom>
            <a:avLst/>
            <a:gdLst/>
            <a:ahLst/>
            <a:cxnLst/>
            <a:rect l="l" t="t" r="r" b="b"/>
            <a:pathLst>
              <a:path w="65404" h="46354">
                <a:moveTo>
                  <a:pt x="65024" y="27749"/>
                </a:moveTo>
                <a:lnTo>
                  <a:pt x="0" y="27749"/>
                </a:lnTo>
                <a:lnTo>
                  <a:pt x="32512" y="46037"/>
                </a:lnTo>
                <a:lnTo>
                  <a:pt x="65024" y="27749"/>
                </a:lnTo>
                <a:close/>
              </a:path>
              <a:path w="65404" h="46354">
                <a:moveTo>
                  <a:pt x="49149" y="0"/>
                </a:moveTo>
                <a:lnTo>
                  <a:pt x="15875" y="0"/>
                </a:lnTo>
                <a:lnTo>
                  <a:pt x="15875" y="27749"/>
                </a:lnTo>
                <a:lnTo>
                  <a:pt x="49149" y="27749"/>
                </a:lnTo>
                <a:lnTo>
                  <a:pt x="49149" y="0"/>
                </a:lnTo>
                <a:close/>
              </a:path>
            </a:pathLst>
          </a:custGeom>
          <a:solidFill>
            <a:srgbClr val="990000"/>
          </a:solidFill>
        </p:spPr>
        <p:txBody>
          <a:bodyPr wrap="square" lIns="0" tIns="0" rIns="0" bIns="0" rtlCol="0"/>
          <a:lstStyle/>
          <a:p>
            <a:endParaRPr/>
          </a:p>
        </p:txBody>
      </p:sp>
      <p:sp>
        <p:nvSpPr>
          <p:cNvPr id="78" name="object 78"/>
          <p:cNvSpPr/>
          <p:nvPr/>
        </p:nvSpPr>
        <p:spPr>
          <a:xfrm>
            <a:off x="6052184" y="6035763"/>
            <a:ext cx="65405" cy="46355"/>
          </a:xfrm>
          <a:custGeom>
            <a:avLst/>
            <a:gdLst/>
            <a:ahLst/>
            <a:cxnLst/>
            <a:rect l="l" t="t" r="r" b="b"/>
            <a:pathLst>
              <a:path w="65404" h="46354">
                <a:moveTo>
                  <a:pt x="49149" y="0"/>
                </a:moveTo>
                <a:lnTo>
                  <a:pt x="49149" y="27749"/>
                </a:lnTo>
                <a:lnTo>
                  <a:pt x="65024" y="27749"/>
                </a:lnTo>
                <a:lnTo>
                  <a:pt x="32512" y="46037"/>
                </a:lnTo>
                <a:lnTo>
                  <a:pt x="0" y="27749"/>
                </a:lnTo>
                <a:lnTo>
                  <a:pt x="15875" y="27749"/>
                </a:lnTo>
                <a:lnTo>
                  <a:pt x="15875" y="0"/>
                </a:lnTo>
                <a:lnTo>
                  <a:pt x="49149" y="0"/>
                </a:lnTo>
                <a:close/>
              </a:path>
            </a:pathLst>
          </a:custGeom>
          <a:ln w="9525">
            <a:solidFill>
              <a:srgbClr val="163793"/>
            </a:solidFill>
          </a:ln>
        </p:spPr>
        <p:txBody>
          <a:bodyPr wrap="square" lIns="0" tIns="0" rIns="0" bIns="0" rtlCol="0"/>
          <a:lstStyle/>
          <a:p>
            <a:endParaRPr/>
          </a:p>
        </p:txBody>
      </p:sp>
      <p:sp>
        <p:nvSpPr>
          <p:cNvPr id="79" name="object 79"/>
          <p:cNvSpPr txBox="1"/>
          <p:nvPr/>
        </p:nvSpPr>
        <p:spPr>
          <a:xfrm>
            <a:off x="618540" y="1974314"/>
            <a:ext cx="3333115" cy="1047115"/>
          </a:xfrm>
          <a:prstGeom prst="rect">
            <a:avLst/>
          </a:prstGeom>
        </p:spPr>
        <p:txBody>
          <a:bodyPr vert="horz" wrap="square" lIns="0" tIns="0" rIns="0" bIns="0" rtlCol="0">
            <a:spAutoFit/>
          </a:bodyPr>
          <a:lstStyle/>
          <a:p>
            <a:pPr marL="12700">
              <a:lnSpc>
                <a:spcPct val="100000"/>
              </a:lnSpc>
            </a:pPr>
            <a:r>
              <a:rPr sz="2500" b="1" i="1" spc="-105" dirty="0">
                <a:solidFill>
                  <a:srgbClr val="C00000"/>
                </a:solidFill>
                <a:latin typeface="宋体"/>
                <a:cs typeface="宋体"/>
              </a:rPr>
              <a:t>路由</a:t>
            </a:r>
            <a:r>
              <a:rPr sz="2400" b="1" dirty="0">
                <a:solidFill>
                  <a:srgbClr val="C00000"/>
                </a:solidFill>
                <a:latin typeface="Arial"/>
                <a:cs typeface="Arial"/>
              </a:rPr>
              <a:t>(</a:t>
            </a:r>
            <a:r>
              <a:rPr sz="2400" b="1" i="1" dirty="0">
                <a:solidFill>
                  <a:srgbClr val="C00000"/>
                </a:solidFill>
                <a:latin typeface="Arial"/>
                <a:cs typeface="Arial"/>
              </a:rPr>
              <a:t>routin</a:t>
            </a:r>
            <a:r>
              <a:rPr sz="2400" b="1" i="1" spc="-5" dirty="0">
                <a:solidFill>
                  <a:srgbClr val="C00000"/>
                </a:solidFill>
                <a:latin typeface="Arial"/>
                <a:cs typeface="Arial"/>
              </a:rPr>
              <a:t>g</a:t>
            </a:r>
            <a:r>
              <a:rPr sz="2400" b="1" dirty="0">
                <a:solidFill>
                  <a:srgbClr val="C00000"/>
                </a:solidFill>
                <a:latin typeface="Arial"/>
                <a:cs typeface="Arial"/>
              </a:rPr>
              <a:t>):</a:t>
            </a:r>
            <a:endParaRPr sz="2400">
              <a:latin typeface="Arial"/>
              <a:cs typeface="Arial"/>
            </a:endParaRPr>
          </a:p>
          <a:p>
            <a:pPr marL="12700">
              <a:lnSpc>
                <a:spcPct val="100000"/>
              </a:lnSpc>
              <a:spcBef>
                <a:spcPts val="580"/>
              </a:spcBef>
            </a:pPr>
            <a:r>
              <a:rPr sz="2000" dirty="0">
                <a:solidFill>
                  <a:srgbClr val="163793"/>
                </a:solidFill>
                <a:latin typeface="宋体"/>
                <a:cs typeface="宋体"/>
              </a:rPr>
              <a:t>确定分组从源到目的传</a:t>
            </a:r>
            <a:r>
              <a:rPr sz="2000" spc="-10" dirty="0">
                <a:solidFill>
                  <a:srgbClr val="163793"/>
                </a:solidFill>
                <a:latin typeface="宋体"/>
                <a:cs typeface="宋体"/>
              </a:rPr>
              <a:t>输</a:t>
            </a:r>
            <a:r>
              <a:rPr sz="2000" dirty="0">
                <a:solidFill>
                  <a:srgbClr val="163793"/>
                </a:solidFill>
                <a:latin typeface="宋体"/>
                <a:cs typeface="宋体"/>
              </a:rPr>
              <a:t>路径</a:t>
            </a:r>
            <a:endParaRPr sz="2000">
              <a:latin typeface="宋体"/>
              <a:cs typeface="宋体"/>
            </a:endParaRPr>
          </a:p>
          <a:p>
            <a:pPr marL="469900">
              <a:lnSpc>
                <a:spcPct val="100000"/>
              </a:lnSpc>
              <a:tabLst>
                <a:tab pos="756285" algn="l"/>
              </a:tabLst>
            </a:pPr>
            <a:r>
              <a:rPr sz="2000" dirty="0">
                <a:solidFill>
                  <a:srgbClr val="000099"/>
                </a:solidFill>
                <a:latin typeface="Wingdings"/>
                <a:cs typeface="Wingdings"/>
              </a:rPr>
              <a:t></a:t>
            </a:r>
            <a:r>
              <a:rPr sz="2000" dirty="0">
                <a:solidFill>
                  <a:srgbClr val="000099"/>
                </a:solidFill>
                <a:latin typeface="Times New Roman"/>
                <a:cs typeface="Times New Roman"/>
              </a:rPr>
              <a:t>	</a:t>
            </a:r>
            <a:r>
              <a:rPr sz="2000" b="1" spc="0" dirty="0">
                <a:solidFill>
                  <a:srgbClr val="163793"/>
                </a:solidFill>
                <a:latin typeface="宋体"/>
                <a:cs typeface="宋体"/>
              </a:rPr>
              <a:t>路由算法</a:t>
            </a:r>
            <a:endParaRPr sz="2000">
              <a:latin typeface="宋体"/>
              <a:cs typeface="宋体"/>
            </a:endParaRPr>
          </a:p>
        </p:txBody>
      </p:sp>
      <p:sp>
        <p:nvSpPr>
          <p:cNvPr id="80" name="object 80"/>
          <p:cNvSpPr/>
          <p:nvPr/>
        </p:nvSpPr>
        <p:spPr>
          <a:xfrm>
            <a:off x="2486405" y="2924936"/>
            <a:ext cx="172720" cy="386715"/>
          </a:xfrm>
          <a:custGeom>
            <a:avLst/>
            <a:gdLst/>
            <a:ahLst/>
            <a:cxnLst/>
            <a:rect l="l" t="t" r="r" b="b"/>
            <a:pathLst>
              <a:path w="172719" h="386714">
                <a:moveTo>
                  <a:pt x="0" y="0"/>
                </a:moveTo>
                <a:lnTo>
                  <a:pt x="172212" y="386588"/>
                </a:lnTo>
              </a:path>
            </a:pathLst>
          </a:custGeom>
          <a:ln w="19050">
            <a:solidFill>
              <a:srgbClr val="163793"/>
            </a:solidFill>
          </a:ln>
        </p:spPr>
        <p:txBody>
          <a:bodyPr wrap="square" lIns="0" tIns="0" rIns="0" bIns="0" rtlCol="0"/>
          <a:lstStyle/>
          <a:p>
            <a:endParaRPr/>
          </a:p>
        </p:txBody>
      </p:sp>
      <p:sp>
        <p:nvSpPr>
          <p:cNvPr id="81" name="object 81"/>
          <p:cNvSpPr/>
          <p:nvPr/>
        </p:nvSpPr>
        <p:spPr>
          <a:xfrm>
            <a:off x="3647566" y="2564892"/>
            <a:ext cx="1196975" cy="1540510"/>
          </a:xfrm>
          <a:custGeom>
            <a:avLst/>
            <a:gdLst/>
            <a:ahLst/>
            <a:cxnLst/>
            <a:rect l="l" t="t" r="r" b="b"/>
            <a:pathLst>
              <a:path w="1196975" h="1540510">
                <a:moveTo>
                  <a:pt x="1196975" y="0"/>
                </a:moveTo>
                <a:lnTo>
                  <a:pt x="0" y="1540383"/>
                </a:lnTo>
              </a:path>
            </a:pathLst>
          </a:custGeom>
          <a:ln w="19050">
            <a:solidFill>
              <a:srgbClr val="163793"/>
            </a:solidFill>
          </a:ln>
        </p:spPr>
        <p:txBody>
          <a:bodyPr wrap="square" lIns="0" tIns="0" rIns="0" bIns="0" rtlCol="0"/>
          <a:lstStyle/>
          <a:p>
            <a:endParaRPr/>
          </a:p>
        </p:txBody>
      </p:sp>
      <p:sp>
        <p:nvSpPr>
          <p:cNvPr id="82" name="object 82"/>
          <p:cNvSpPr txBox="1"/>
          <p:nvPr/>
        </p:nvSpPr>
        <p:spPr>
          <a:xfrm>
            <a:off x="429259" y="1111948"/>
            <a:ext cx="4631690" cy="784225"/>
          </a:xfrm>
          <a:prstGeom prst="rect">
            <a:avLst/>
          </a:prstGeom>
        </p:spPr>
        <p:txBody>
          <a:bodyPr vert="horz" wrap="square" lIns="0" tIns="0" rIns="0" bIns="0" rtlCol="0">
            <a:spAutoFit/>
          </a:bodyPr>
          <a:lstStyle/>
          <a:p>
            <a:pPr marL="12700">
              <a:lnSpc>
                <a:spcPct val="100000"/>
              </a:lnSpc>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b="1" dirty="0">
                <a:solidFill>
                  <a:srgbClr val="163793"/>
                </a:solidFill>
                <a:latin typeface="宋体"/>
                <a:cs typeface="宋体"/>
              </a:rPr>
              <a:t>互联的路由器网络</a:t>
            </a:r>
            <a:endParaRPr sz="2400">
              <a:latin typeface="宋体"/>
              <a:cs typeface="宋体"/>
            </a:endParaRPr>
          </a:p>
          <a:p>
            <a:pPr marL="12700">
              <a:lnSpc>
                <a:spcPct val="100000"/>
              </a:lnSpc>
              <a:spcBef>
                <a:spcPts val="575"/>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b="1" dirty="0">
                <a:solidFill>
                  <a:srgbClr val="163793"/>
                </a:solidFill>
                <a:latin typeface="宋体"/>
                <a:cs typeface="宋体"/>
              </a:rPr>
              <a:t>网络核心的关键功</a:t>
            </a:r>
            <a:r>
              <a:rPr sz="2400" b="1" spc="0" dirty="0">
                <a:solidFill>
                  <a:srgbClr val="163793"/>
                </a:solidFill>
                <a:latin typeface="宋体"/>
                <a:cs typeface="宋体"/>
              </a:rPr>
              <a:t>能</a:t>
            </a:r>
            <a:r>
              <a:rPr sz="2400" b="1" dirty="0">
                <a:solidFill>
                  <a:srgbClr val="163793"/>
                </a:solidFill>
                <a:latin typeface="Arial"/>
                <a:cs typeface="Arial"/>
              </a:rPr>
              <a:t>:</a:t>
            </a:r>
            <a:r>
              <a:rPr sz="2400" b="1" dirty="0">
                <a:solidFill>
                  <a:srgbClr val="FF0000"/>
                </a:solidFill>
                <a:latin typeface="宋体"/>
                <a:cs typeface="宋体"/>
              </a:rPr>
              <a:t>路由</a:t>
            </a:r>
            <a:r>
              <a:rPr sz="2400" b="1" dirty="0">
                <a:solidFill>
                  <a:srgbClr val="163793"/>
                </a:solidFill>
                <a:latin typeface="Arial"/>
                <a:cs typeface="Arial"/>
              </a:rPr>
              <a:t>+</a:t>
            </a:r>
            <a:r>
              <a:rPr sz="2400" b="1" dirty="0">
                <a:solidFill>
                  <a:srgbClr val="FF0000"/>
                </a:solidFill>
                <a:latin typeface="宋体"/>
                <a:cs typeface="宋体"/>
              </a:rPr>
              <a:t>转发</a:t>
            </a:r>
            <a:endParaRPr sz="2400">
              <a:latin typeface="宋体"/>
              <a:cs typeface="宋体"/>
            </a:endParaRPr>
          </a:p>
        </p:txBody>
      </p:sp>
      <p:sp>
        <p:nvSpPr>
          <p:cNvPr id="84" name="object 84"/>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85" name="object 8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40</a:t>
            </a:fld>
            <a:endParaRPr dirty="0"/>
          </a:p>
        </p:txBody>
      </p:sp>
      <p:graphicFrame>
        <p:nvGraphicFramePr>
          <p:cNvPr id="5" name="object 5"/>
          <p:cNvGraphicFramePr>
            <a:graphicFrameLocks noGrp="1"/>
          </p:cNvGraphicFramePr>
          <p:nvPr/>
        </p:nvGraphicFramePr>
        <p:xfrm>
          <a:off x="1647380" y="4054538"/>
          <a:ext cx="2005075" cy="1279523"/>
        </p:xfrm>
        <a:graphic>
          <a:graphicData uri="http://schemas.openxmlformats.org/drawingml/2006/table">
            <a:tbl>
              <a:tblPr firstRow="1" bandRow="1">
                <a:tableStyleId>{2D5ABB26-0587-4C30-8999-92F81FD0307C}</a:tableStyleId>
              </a:tblPr>
              <a:tblGrid>
                <a:gridCol w="1132649">
                  <a:extLst>
                    <a:ext uri="{9D8B030D-6E8A-4147-A177-3AD203B41FA5}">
                      <a16:colId xmlns:a16="http://schemas.microsoft.com/office/drawing/2014/main" val="20000"/>
                    </a:ext>
                  </a:extLst>
                </a:gridCol>
                <a:gridCol w="872426">
                  <a:extLst>
                    <a:ext uri="{9D8B030D-6E8A-4147-A177-3AD203B41FA5}">
                      <a16:colId xmlns:a16="http://schemas.microsoft.com/office/drawing/2014/main" val="20001"/>
                    </a:ext>
                  </a:extLst>
                </a:gridCol>
              </a:tblGrid>
              <a:tr h="222186">
                <a:tc gridSpan="2">
                  <a:txBody>
                    <a:bodyPr/>
                    <a:lstStyle/>
                    <a:p>
                      <a:pPr marL="558165">
                        <a:lnSpc>
                          <a:spcPct val="100000"/>
                        </a:lnSpc>
                      </a:pPr>
                      <a:r>
                        <a:rPr sz="1400" b="1" spc="10" dirty="0">
                          <a:latin typeface="宋体"/>
                          <a:cs typeface="宋体"/>
                        </a:rPr>
                        <a:t>本地</a:t>
                      </a:r>
                      <a:r>
                        <a:rPr sz="1400" b="1" dirty="0">
                          <a:latin typeface="宋体"/>
                          <a:cs typeface="宋体"/>
                        </a:rPr>
                        <a:t>转发表</a:t>
                      </a:r>
                      <a:endParaRPr sz="1400">
                        <a:latin typeface="宋体"/>
                        <a:cs typeface="宋体"/>
                      </a:endParaRPr>
                    </a:p>
                  </a:txBody>
                  <a:tcPr marL="0" marR="0" marT="0" marB="0">
                    <a:lnL w="9525">
                      <a:solidFill>
                        <a:srgbClr val="163793"/>
                      </a:solidFill>
                      <a:prstDash val="solid"/>
                    </a:lnL>
                    <a:lnR w="9525">
                      <a:solidFill>
                        <a:srgbClr val="163793"/>
                      </a:solidFill>
                      <a:prstDash val="solid"/>
                    </a:lnR>
                    <a:lnT w="9525">
                      <a:solidFill>
                        <a:srgbClr val="163793"/>
                      </a:solidFill>
                      <a:prstDash val="solid"/>
                    </a:lnT>
                    <a:lnB w="9651">
                      <a:solidFill>
                        <a:srgbClr val="163793"/>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0"/>
                  </a:ext>
                </a:extLst>
              </a:tr>
              <a:tr h="247650">
                <a:tc>
                  <a:txBody>
                    <a:bodyPr/>
                    <a:lstStyle/>
                    <a:p>
                      <a:pPr marL="206375">
                        <a:lnSpc>
                          <a:spcPct val="100000"/>
                        </a:lnSpc>
                      </a:pPr>
                      <a:r>
                        <a:rPr sz="1400" b="1" spc="5" dirty="0">
                          <a:latin typeface="宋体"/>
                          <a:cs typeface="宋体"/>
                        </a:rPr>
                        <a:t>目的</a:t>
                      </a:r>
                      <a:r>
                        <a:rPr sz="1400" b="1" dirty="0">
                          <a:latin typeface="宋体"/>
                          <a:cs typeface="宋体"/>
                        </a:rPr>
                        <a:t>地址</a:t>
                      </a:r>
                      <a:endParaRPr sz="1400">
                        <a:latin typeface="宋体"/>
                        <a:cs typeface="宋体"/>
                      </a:endParaRPr>
                    </a:p>
                  </a:txBody>
                  <a:tcPr marL="0" marR="0" marT="0" marB="0">
                    <a:lnL w="9525">
                      <a:solidFill>
                        <a:srgbClr val="163793"/>
                      </a:solidFill>
                      <a:prstDash val="solid"/>
                    </a:lnL>
                    <a:lnR w="17525">
                      <a:solidFill>
                        <a:srgbClr val="163793"/>
                      </a:solidFill>
                      <a:prstDash val="solid"/>
                    </a:lnR>
                    <a:lnT w="9651">
                      <a:solidFill>
                        <a:srgbClr val="163793"/>
                      </a:solidFill>
                      <a:prstDash val="solid"/>
                    </a:lnT>
                    <a:lnB w="9651">
                      <a:solidFill>
                        <a:srgbClr val="163793"/>
                      </a:solidFill>
                      <a:prstDash val="solid"/>
                    </a:lnB>
                    <a:solidFill>
                      <a:srgbClr val="FFFFFF"/>
                    </a:solidFill>
                  </a:tcPr>
                </a:tc>
                <a:tc>
                  <a:txBody>
                    <a:bodyPr/>
                    <a:lstStyle/>
                    <a:p>
                      <a:pPr marL="51435">
                        <a:lnSpc>
                          <a:spcPct val="100000"/>
                        </a:lnSpc>
                      </a:pPr>
                      <a:r>
                        <a:rPr sz="1400" b="1" spc="10" dirty="0">
                          <a:latin typeface="宋体"/>
                          <a:cs typeface="宋体"/>
                        </a:rPr>
                        <a:t>输出</a:t>
                      </a:r>
                      <a:r>
                        <a:rPr sz="1400" b="1" dirty="0">
                          <a:latin typeface="宋体"/>
                          <a:cs typeface="宋体"/>
                        </a:rPr>
                        <a:t>链路</a:t>
                      </a:r>
                      <a:endParaRPr sz="1400">
                        <a:latin typeface="宋体"/>
                        <a:cs typeface="宋体"/>
                      </a:endParaRPr>
                    </a:p>
                  </a:txBody>
                  <a:tcPr marL="0" marR="0" marT="0" marB="0">
                    <a:lnL w="17525">
                      <a:solidFill>
                        <a:srgbClr val="163793"/>
                      </a:solidFill>
                      <a:prstDash val="solid"/>
                    </a:lnL>
                    <a:lnR w="9525">
                      <a:solidFill>
                        <a:srgbClr val="163793"/>
                      </a:solidFill>
                      <a:prstDash val="solid"/>
                    </a:lnR>
                    <a:lnT w="9651">
                      <a:solidFill>
                        <a:srgbClr val="163793"/>
                      </a:solidFill>
                      <a:prstDash val="solid"/>
                    </a:lnT>
                    <a:lnB w="9651">
                      <a:solidFill>
                        <a:srgbClr val="163793"/>
                      </a:solidFill>
                      <a:prstDash val="solid"/>
                    </a:lnB>
                    <a:solidFill>
                      <a:srgbClr val="FFFFFF"/>
                    </a:solidFill>
                  </a:tcPr>
                </a:tc>
                <a:extLst>
                  <a:ext uri="{0D108BD9-81ED-4DB2-BD59-A6C34878D82A}">
                    <a16:rowId xmlns:a16="http://schemas.microsoft.com/office/drawing/2014/main" val="10001"/>
                  </a:ext>
                </a:extLst>
              </a:tr>
              <a:tr h="253126">
                <a:tc>
                  <a:txBody>
                    <a:bodyPr/>
                    <a:lstStyle/>
                    <a:p>
                      <a:pPr marL="702310">
                        <a:lnSpc>
                          <a:spcPct val="100000"/>
                        </a:lnSpc>
                      </a:pPr>
                      <a:r>
                        <a:rPr sz="1200" b="1" dirty="0">
                          <a:latin typeface="Arial"/>
                          <a:cs typeface="Arial"/>
                        </a:rPr>
                        <a:t>0100</a:t>
                      </a:r>
                      <a:endParaRPr sz="1200">
                        <a:latin typeface="Arial"/>
                        <a:cs typeface="Arial"/>
                      </a:endParaRPr>
                    </a:p>
                  </a:txBody>
                  <a:tcPr marL="0" marR="0" marT="0" marB="0">
                    <a:lnL w="9525">
                      <a:solidFill>
                        <a:srgbClr val="163793"/>
                      </a:solidFill>
                      <a:prstDash val="solid"/>
                    </a:lnL>
                    <a:lnR w="17525">
                      <a:solidFill>
                        <a:srgbClr val="163793"/>
                      </a:solidFill>
                      <a:prstDash val="solid"/>
                    </a:lnR>
                    <a:lnT w="9651">
                      <a:solidFill>
                        <a:srgbClr val="163793"/>
                      </a:solidFill>
                      <a:prstDash val="solid"/>
                    </a:lnT>
                    <a:solidFill>
                      <a:srgbClr val="FFFFFF"/>
                    </a:solidFill>
                  </a:tcPr>
                </a:tc>
                <a:tc>
                  <a:txBody>
                    <a:bodyPr/>
                    <a:lstStyle/>
                    <a:p>
                      <a:pPr marL="94615">
                        <a:lnSpc>
                          <a:spcPct val="100000"/>
                        </a:lnSpc>
                      </a:pPr>
                      <a:r>
                        <a:rPr sz="1200" b="1" dirty="0">
                          <a:latin typeface="Arial"/>
                          <a:cs typeface="Arial"/>
                        </a:rPr>
                        <a:t>3</a:t>
                      </a:r>
                      <a:endParaRPr sz="1200">
                        <a:latin typeface="Arial"/>
                        <a:cs typeface="Arial"/>
                      </a:endParaRPr>
                    </a:p>
                  </a:txBody>
                  <a:tcPr marL="0" marR="0" marT="0" marB="0">
                    <a:lnL w="17525">
                      <a:solidFill>
                        <a:srgbClr val="163793"/>
                      </a:solidFill>
                      <a:prstDash val="solid"/>
                    </a:lnL>
                    <a:lnR w="9525">
                      <a:solidFill>
                        <a:srgbClr val="163793"/>
                      </a:solidFill>
                      <a:prstDash val="solid"/>
                    </a:lnR>
                    <a:lnT w="9651">
                      <a:solidFill>
                        <a:srgbClr val="163793"/>
                      </a:solidFill>
                      <a:prstDash val="solid"/>
                    </a:lnT>
                    <a:solidFill>
                      <a:srgbClr val="FFFFFF"/>
                    </a:solidFill>
                  </a:tcPr>
                </a:tc>
                <a:extLst>
                  <a:ext uri="{0D108BD9-81ED-4DB2-BD59-A6C34878D82A}">
                    <a16:rowId xmlns:a16="http://schemas.microsoft.com/office/drawing/2014/main" val="10002"/>
                  </a:ext>
                </a:extLst>
              </a:tr>
              <a:tr h="182880">
                <a:tc>
                  <a:txBody>
                    <a:bodyPr/>
                    <a:lstStyle/>
                    <a:p>
                      <a:pPr marL="702310">
                        <a:lnSpc>
                          <a:spcPct val="100000"/>
                        </a:lnSpc>
                      </a:pPr>
                      <a:r>
                        <a:rPr sz="1200" b="1" dirty="0">
                          <a:latin typeface="Arial"/>
                          <a:cs typeface="Arial"/>
                        </a:rPr>
                        <a:t>0101</a:t>
                      </a:r>
                      <a:endParaRPr sz="1200">
                        <a:latin typeface="Arial"/>
                        <a:cs typeface="Arial"/>
                      </a:endParaRPr>
                    </a:p>
                  </a:txBody>
                  <a:tcPr marL="0" marR="0" marT="0" marB="0">
                    <a:lnL w="9525">
                      <a:solidFill>
                        <a:srgbClr val="163793"/>
                      </a:solidFill>
                      <a:prstDash val="solid"/>
                    </a:lnL>
                    <a:lnR w="17525">
                      <a:solidFill>
                        <a:srgbClr val="163793"/>
                      </a:solidFill>
                      <a:prstDash val="solid"/>
                    </a:lnR>
                    <a:solidFill>
                      <a:srgbClr val="FFFFFF"/>
                    </a:solidFill>
                  </a:tcPr>
                </a:tc>
                <a:tc>
                  <a:txBody>
                    <a:bodyPr/>
                    <a:lstStyle/>
                    <a:p>
                      <a:pPr marL="94615">
                        <a:lnSpc>
                          <a:spcPct val="100000"/>
                        </a:lnSpc>
                      </a:pPr>
                      <a:r>
                        <a:rPr sz="1200" b="1" dirty="0">
                          <a:latin typeface="Arial"/>
                          <a:cs typeface="Arial"/>
                        </a:rPr>
                        <a:t>2</a:t>
                      </a:r>
                      <a:endParaRPr sz="1200">
                        <a:latin typeface="Arial"/>
                        <a:cs typeface="Arial"/>
                      </a:endParaRPr>
                    </a:p>
                  </a:txBody>
                  <a:tcPr marL="0" marR="0" marT="0" marB="0">
                    <a:lnL w="17525">
                      <a:solidFill>
                        <a:srgbClr val="163793"/>
                      </a:solidFill>
                      <a:prstDash val="solid"/>
                    </a:lnL>
                    <a:lnR w="9525">
                      <a:solidFill>
                        <a:srgbClr val="163793"/>
                      </a:solidFill>
                      <a:prstDash val="solid"/>
                    </a:lnR>
                    <a:solidFill>
                      <a:srgbClr val="FFFFFF"/>
                    </a:solidFill>
                  </a:tcPr>
                </a:tc>
                <a:extLst>
                  <a:ext uri="{0D108BD9-81ED-4DB2-BD59-A6C34878D82A}">
                    <a16:rowId xmlns:a16="http://schemas.microsoft.com/office/drawing/2014/main" val="10003"/>
                  </a:ext>
                </a:extLst>
              </a:tr>
              <a:tr h="182879">
                <a:tc>
                  <a:txBody>
                    <a:bodyPr/>
                    <a:lstStyle/>
                    <a:p>
                      <a:pPr marL="718820">
                        <a:lnSpc>
                          <a:spcPct val="100000"/>
                        </a:lnSpc>
                      </a:pPr>
                      <a:r>
                        <a:rPr sz="1200" b="1" dirty="0">
                          <a:latin typeface="Arial"/>
                          <a:cs typeface="Arial"/>
                        </a:rPr>
                        <a:t>0</a:t>
                      </a:r>
                      <a:r>
                        <a:rPr sz="1200" b="1" spc="-60" dirty="0">
                          <a:latin typeface="Arial"/>
                          <a:cs typeface="Arial"/>
                        </a:rPr>
                        <a:t>11</a:t>
                      </a:r>
                      <a:r>
                        <a:rPr sz="1200" b="1" dirty="0">
                          <a:latin typeface="Arial"/>
                          <a:cs typeface="Arial"/>
                        </a:rPr>
                        <a:t>1</a:t>
                      </a:r>
                      <a:endParaRPr sz="1200">
                        <a:latin typeface="Arial"/>
                        <a:cs typeface="Arial"/>
                      </a:endParaRPr>
                    </a:p>
                  </a:txBody>
                  <a:tcPr marL="0" marR="0" marT="0" marB="0">
                    <a:lnL w="9525">
                      <a:solidFill>
                        <a:srgbClr val="163793"/>
                      </a:solidFill>
                      <a:prstDash val="solid"/>
                    </a:lnL>
                    <a:lnR w="17525">
                      <a:solidFill>
                        <a:srgbClr val="163793"/>
                      </a:solidFill>
                      <a:prstDash val="solid"/>
                    </a:lnR>
                    <a:solidFill>
                      <a:srgbClr val="FFFFFF"/>
                    </a:solidFill>
                  </a:tcPr>
                </a:tc>
                <a:tc>
                  <a:txBody>
                    <a:bodyPr/>
                    <a:lstStyle/>
                    <a:p>
                      <a:pPr marL="94615">
                        <a:lnSpc>
                          <a:spcPct val="100000"/>
                        </a:lnSpc>
                      </a:pPr>
                      <a:r>
                        <a:rPr sz="1200" b="1" dirty="0">
                          <a:latin typeface="Arial"/>
                          <a:cs typeface="Arial"/>
                        </a:rPr>
                        <a:t>2</a:t>
                      </a:r>
                      <a:endParaRPr sz="1200">
                        <a:latin typeface="Arial"/>
                        <a:cs typeface="Arial"/>
                      </a:endParaRPr>
                    </a:p>
                  </a:txBody>
                  <a:tcPr marL="0" marR="0" marT="0" marB="0">
                    <a:lnL w="17525">
                      <a:solidFill>
                        <a:srgbClr val="163793"/>
                      </a:solidFill>
                      <a:prstDash val="solid"/>
                    </a:lnL>
                    <a:lnR w="9525">
                      <a:solidFill>
                        <a:srgbClr val="163793"/>
                      </a:solidFill>
                      <a:prstDash val="solid"/>
                    </a:lnR>
                    <a:solidFill>
                      <a:srgbClr val="FFFFFF"/>
                    </a:solidFill>
                  </a:tcPr>
                </a:tc>
                <a:extLst>
                  <a:ext uri="{0D108BD9-81ED-4DB2-BD59-A6C34878D82A}">
                    <a16:rowId xmlns:a16="http://schemas.microsoft.com/office/drawing/2014/main" val="10004"/>
                  </a:ext>
                </a:extLst>
              </a:tr>
              <a:tr h="190801">
                <a:tc>
                  <a:txBody>
                    <a:bodyPr/>
                    <a:lstStyle/>
                    <a:p>
                      <a:pPr marL="702310">
                        <a:lnSpc>
                          <a:spcPct val="100000"/>
                        </a:lnSpc>
                      </a:pPr>
                      <a:r>
                        <a:rPr sz="1200" b="1" dirty="0">
                          <a:latin typeface="Arial"/>
                          <a:cs typeface="Arial"/>
                        </a:rPr>
                        <a:t>1001</a:t>
                      </a:r>
                      <a:endParaRPr sz="1200">
                        <a:latin typeface="Arial"/>
                        <a:cs typeface="Arial"/>
                      </a:endParaRPr>
                    </a:p>
                  </a:txBody>
                  <a:tcPr marL="0" marR="0" marT="0" marB="0">
                    <a:lnL w="9525">
                      <a:solidFill>
                        <a:srgbClr val="163793"/>
                      </a:solidFill>
                      <a:prstDash val="solid"/>
                    </a:lnL>
                    <a:lnR w="17525">
                      <a:solidFill>
                        <a:srgbClr val="163793"/>
                      </a:solidFill>
                      <a:prstDash val="solid"/>
                    </a:lnR>
                    <a:lnB w="9525">
                      <a:solidFill>
                        <a:srgbClr val="163793"/>
                      </a:solidFill>
                      <a:prstDash val="solid"/>
                    </a:lnB>
                    <a:solidFill>
                      <a:srgbClr val="FFFFFF"/>
                    </a:solidFill>
                  </a:tcPr>
                </a:tc>
                <a:tc>
                  <a:txBody>
                    <a:bodyPr/>
                    <a:lstStyle/>
                    <a:p>
                      <a:pPr marL="94615">
                        <a:lnSpc>
                          <a:spcPct val="100000"/>
                        </a:lnSpc>
                      </a:pPr>
                      <a:r>
                        <a:rPr sz="1200" b="1" dirty="0">
                          <a:latin typeface="Arial"/>
                          <a:cs typeface="Arial"/>
                        </a:rPr>
                        <a:t>1</a:t>
                      </a:r>
                      <a:endParaRPr sz="1200">
                        <a:latin typeface="Arial"/>
                        <a:cs typeface="Arial"/>
                      </a:endParaRPr>
                    </a:p>
                  </a:txBody>
                  <a:tcPr marL="0" marR="0" marT="0" marB="0">
                    <a:lnL w="17525">
                      <a:solidFill>
                        <a:srgbClr val="163793"/>
                      </a:solidFill>
                      <a:prstDash val="solid"/>
                    </a:lnL>
                    <a:lnR w="9525">
                      <a:solidFill>
                        <a:srgbClr val="163793"/>
                      </a:solidFill>
                      <a:prstDash val="solid"/>
                    </a:lnR>
                    <a:lnB w="9525">
                      <a:solidFill>
                        <a:srgbClr val="163793"/>
                      </a:solidFill>
                      <a:prstDash val="solid"/>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第二节 计算机网络结构</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69332"/>
          </a:xfrm>
        </p:spPr>
        <p:txBody>
          <a:bodyPr/>
          <a:lstStyle/>
          <a:p>
            <a:endParaRPr lang="zh-CN" altLang="en-US"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41</a:t>
            </a:fld>
            <a:endParaRPr lang="en-US" altLang="zh-CN" dirty="0"/>
          </a:p>
        </p:txBody>
      </p:sp>
      <p:pic>
        <p:nvPicPr>
          <p:cNvPr id="7" name="图片 6">
            <a:extLst>
              <a:ext uri="{FF2B5EF4-FFF2-40B4-BE49-F238E27FC236}">
                <a16:creationId xmlns:a16="http://schemas.microsoft.com/office/drawing/2014/main" id="{B45449B0-D546-45E8-B803-A45C42149C50}"/>
              </a:ext>
            </a:extLst>
          </p:cNvPr>
          <p:cNvPicPr>
            <a:picLocks noChangeAspect="1"/>
          </p:cNvPicPr>
          <p:nvPr/>
        </p:nvPicPr>
        <p:blipFill>
          <a:blip r:embed="rId2"/>
          <a:stretch>
            <a:fillRect/>
          </a:stretch>
        </p:blipFill>
        <p:spPr>
          <a:xfrm>
            <a:off x="685800" y="3505200"/>
            <a:ext cx="4104762" cy="733333"/>
          </a:xfrm>
          <a:prstGeom prst="rect">
            <a:avLst/>
          </a:prstGeom>
        </p:spPr>
      </p:pic>
    </p:spTree>
    <p:extLst>
      <p:ext uri="{BB962C8B-B14F-4D97-AF65-F5344CB8AC3E}">
        <p14:creationId xmlns:p14="http://schemas.microsoft.com/office/powerpoint/2010/main" val="3541303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846659"/>
          </a:xfrm>
        </p:spPr>
        <p:txBody>
          <a:bodyPr/>
          <a:lstStyle/>
          <a:p>
            <a:r>
              <a:rPr lang="zh-CN" altLang="en-US" dirty="0">
                <a:solidFill>
                  <a:srgbClr val="163793"/>
                </a:solidFill>
              </a:rPr>
              <a:t>一、数据交换的概念</a:t>
            </a:r>
          </a:p>
          <a:p>
            <a:r>
              <a:rPr lang="zh-CN" altLang="en-US" dirty="0">
                <a:solidFill>
                  <a:srgbClr val="FF0000"/>
                </a:solidFill>
              </a:rPr>
              <a:t>计算机网络的根本目的是在网络边缘的主机之间实现相互的数据传输、信息交换</a:t>
            </a:r>
            <a:r>
              <a:rPr lang="zh-CN" altLang="en-US" dirty="0">
                <a:solidFill>
                  <a:srgbClr val="163793"/>
                </a:solidFill>
              </a:rPr>
              <a:t>。一个主机为了同时与其他主机通信， 可以选择通过通信链路直接连接所有主机， 构成完全网状网络</a:t>
            </a:r>
            <a:r>
              <a:rPr lang="en-US" altLang="zh-CN" dirty="0">
                <a:solidFill>
                  <a:srgbClr val="163793"/>
                </a:solidFill>
              </a:rPr>
              <a:t>9 </a:t>
            </a:r>
            <a:r>
              <a:rPr lang="zh-CN" altLang="en-US" dirty="0">
                <a:solidFill>
                  <a:srgbClr val="163793"/>
                </a:solidFill>
              </a:rPr>
              <a:t>如图</a:t>
            </a:r>
            <a:r>
              <a:rPr lang="en-US" altLang="zh-CN" dirty="0">
                <a:solidFill>
                  <a:srgbClr val="163793"/>
                </a:solidFill>
              </a:rPr>
              <a:t>l.4a</a:t>
            </a:r>
            <a:r>
              <a:rPr lang="zh-CN" altLang="en-US" dirty="0">
                <a:solidFill>
                  <a:srgbClr val="163793"/>
                </a:solidFill>
              </a:rPr>
              <a:t>所示。</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42</a:t>
            </a:fld>
            <a:endParaRPr lang="en-US" altLang="zh-CN" dirty="0"/>
          </a:p>
        </p:txBody>
      </p:sp>
      <p:pic>
        <p:nvPicPr>
          <p:cNvPr id="6" name="图片 5">
            <a:extLst>
              <a:ext uri="{FF2B5EF4-FFF2-40B4-BE49-F238E27FC236}">
                <a16:creationId xmlns:a16="http://schemas.microsoft.com/office/drawing/2014/main" id="{86B5D772-792C-4F2C-B8BE-6F71D9726BE0}"/>
              </a:ext>
            </a:extLst>
          </p:cNvPr>
          <p:cNvPicPr>
            <a:picLocks noChangeAspect="1"/>
          </p:cNvPicPr>
          <p:nvPr/>
        </p:nvPicPr>
        <p:blipFill>
          <a:blip r:embed="rId2"/>
          <a:stretch>
            <a:fillRect/>
          </a:stretch>
        </p:blipFill>
        <p:spPr>
          <a:xfrm>
            <a:off x="4305588" y="3094584"/>
            <a:ext cx="2742857" cy="2790476"/>
          </a:xfrm>
          <a:prstGeom prst="rect">
            <a:avLst/>
          </a:prstGeom>
        </p:spPr>
      </p:pic>
    </p:spTree>
    <p:extLst>
      <p:ext uri="{BB962C8B-B14F-4D97-AF65-F5344CB8AC3E}">
        <p14:creationId xmlns:p14="http://schemas.microsoft.com/office/powerpoint/2010/main" val="4183253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846659"/>
          </a:xfrm>
        </p:spPr>
        <p:txBody>
          <a:bodyPr/>
          <a:lstStyle/>
          <a:p>
            <a:r>
              <a:rPr lang="zh-CN" altLang="en-US" dirty="0">
                <a:solidFill>
                  <a:srgbClr val="163793"/>
                </a:solidFill>
              </a:rPr>
              <a:t>一、数据交换的概念</a:t>
            </a:r>
          </a:p>
          <a:p>
            <a:r>
              <a:rPr lang="zh-CN" altLang="en-US" dirty="0">
                <a:solidFill>
                  <a:srgbClr val="FF0000"/>
                </a:solidFill>
              </a:rPr>
              <a:t>交换设备具有多通信端口， 可以同时连接多个通信结点（即主机或交换设备），实现通信端口问物理或逻辑上的动态、并行通信。</a:t>
            </a:r>
            <a:r>
              <a:rPr lang="zh-CN" altLang="en-US" dirty="0">
                <a:solidFill>
                  <a:srgbClr val="163793"/>
                </a:solidFill>
              </a:rPr>
              <a:t>通过交换设备，每个主机只需一个通信链路与交</a:t>
            </a:r>
          </a:p>
          <a:p>
            <a:r>
              <a:rPr lang="zh-CN" altLang="en-US" dirty="0">
                <a:solidFill>
                  <a:srgbClr val="163793"/>
                </a:solidFill>
              </a:rPr>
              <a:t>换设备相连， 即可实现与其他主机的通信， 如图</a:t>
            </a:r>
            <a:r>
              <a:rPr lang="en-US" altLang="zh-CN" dirty="0">
                <a:solidFill>
                  <a:srgbClr val="163793"/>
                </a:solidFill>
              </a:rPr>
              <a:t>l.4b</a:t>
            </a:r>
            <a:r>
              <a:rPr lang="zh-CN" altLang="en-US" dirty="0">
                <a:solidFill>
                  <a:srgbClr val="163793"/>
                </a:solidFill>
              </a:rPr>
              <a:t>所示。</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43</a:t>
            </a:fld>
            <a:endParaRPr lang="en-US" altLang="zh-CN" dirty="0"/>
          </a:p>
        </p:txBody>
      </p:sp>
      <p:pic>
        <p:nvPicPr>
          <p:cNvPr id="7" name="图片 6">
            <a:extLst>
              <a:ext uri="{FF2B5EF4-FFF2-40B4-BE49-F238E27FC236}">
                <a16:creationId xmlns:a16="http://schemas.microsoft.com/office/drawing/2014/main" id="{A1F9FCAF-7747-4E07-8435-66BF2744FAED}"/>
              </a:ext>
            </a:extLst>
          </p:cNvPr>
          <p:cNvPicPr>
            <a:picLocks noChangeAspect="1"/>
          </p:cNvPicPr>
          <p:nvPr/>
        </p:nvPicPr>
        <p:blipFill>
          <a:blip r:embed="rId2"/>
          <a:stretch>
            <a:fillRect/>
          </a:stretch>
        </p:blipFill>
        <p:spPr>
          <a:xfrm>
            <a:off x="1429142" y="3429000"/>
            <a:ext cx="6285714" cy="2695238"/>
          </a:xfrm>
          <a:prstGeom prst="rect">
            <a:avLst/>
          </a:prstGeom>
        </p:spPr>
      </p:pic>
    </p:spTree>
    <p:extLst>
      <p:ext uri="{BB962C8B-B14F-4D97-AF65-F5344CB8AC3E}">
        <p14:creationId xmlns:p14="http://schemas.microsoft.com/office/powerpoint/2010/main" val="44454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477328"/>
          </a:xfrm>
        </p:spPr>
        <p:txBody>
          <a:bodyPr/>
          <a:lstStyle/>
          <a:p>
            <a:r>
              <a:rPr lang="zh-CN" altLang="en-US" dirty="0">
                <a:solidFill>
                  <a:srgbClr val="163793"/>
                </a:solidFill>
              </a:rPr>
              <a:t>一、数据交换的概念</a:t>
            </a:r>
          </a:p>
          <a:p>
            <a:r>
              <a:rPr lang="zh-CN" altLang="en-US" dirty="0">
                <a:solidFill>
                  <a:srgbClr val="163793"/>
                </a:solidFill>
              </a:rPr>
              <a:t>数据交换网络组成交换网络的结点（即交换设备）称为交</a:t>
            </a:r>
          </a:p>
          <a:p>
            <a:r>
              <a:rPr lang="zh-CN" altLang="en-US" dirty="0">
                <a:solidFill>
                  <a:srgbClr val="163793"/>
                </a:solidFill>
              </a:rPr>
              <a:t>换结点，</a:t>
            </a:r>
            <a:r>
              <a:rPr lang="en-US" altLang="zh-CN" dirty="0">
                <a:solidFill>
                  <a:srgbClr val="163793"/>
                </a:solidFill>
              </a:rPr>
              <a:t> </a:t>
            </a:r>
            <a:r>
              <a:rPr lang="zh-CN" altLang="en-US" dirty="0">
                <a:solidFill>
                  <a:srgbClr val="163793"/>
                </a:solidFill>
              </a:rPr>
              <a:t>交换结点和传输介质的集合称为通信子网， 即网络核心，如图</a:t>
            </a:r>
            <a:r>
              <a:rPr lang="en-US" altLang="zh-CN" dirty="0">
                <a:solidFill>
                  <a:srgbClr val="163793"/>
                </a:solidFill>
              </a:rPr>
              <a:t>l.4c</a:t>
            </a:r>
            <a:r>
              <a:rPr lang="zh-CN" altLang="en-US" dirty="0">
                <a:solidFill>
                  <a:srgbClr val="163793"/>
                </a:solidFill>
              </a:rPr>
              <a:t>所示。</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44</a:t>
            </a:fld>
            <a:endParaRPr lang="en-US" altLang="zh-CN" dirty="0"/>
          </a:p>
        </p:txBody>
      </p:sp>
      <p:pic>
        <p:nvPicPr>
          <p:cNvPr id="6" name="图片 5">
            <a:extLst>
              <a:ext uri="{FF2B5EF4-FFF2-40B4-BE49-F238E27FC236}">
                <a16:creationId xmlns:a16="http://schemas.microsoft.com/office/drawing/2014/main" id="{2F840374-6958-43D5-81AD-F3E24C0AC765}"/>
              </a:ext>
            </a:extLst>
          </p:cNvPr>
          <p:cNvPicPr>
            <a:picLocks noChangeAspect="1"/>
          </p:cNvPicPr>
          <p:nvPr/>
        </p:nvPicPr>
        <p:blipFill>
          <a:blip r:embed="rId2"/>
          <a:stretch>
            <a:fillRect/>
          </a:stretch>
        </p:blipFill>
        <p:spPr>
          <a:xfrm>
            <a:off x="2105332" y="3207567"/>
            <a:ext cx="4933333" cy="2695238"/>
          </a:xfrm>
          <a:prstGeom prst="rect">
            <a:avLst/>
          </a:prstGeom>
        </p:spPr>
      </p:pic>
    </p:spTree>
    <p:extLst>
      <p:ext uri="{BB962C8B-B14F-4D97-AF65-F5344CB8AC3E}">
        <p14:creationId xmlns:p14="http://schemas.microsoft.com/office/powerpoint/2010/main" val="140532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9298" y="3836479"/>
            <a:ext cx="2316988" cy="237147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749547" y="1124711"/>
            <a:ext cx="2480055" cy="253860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97828" y="3698481"/>
            <a:ext cx="2894711" cy="269671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907792" y="2276855"/>
            <a:ext cx="656590" cy="1080135"/>
          </a:xfrm>
          <a:custGeom>
            <a:avLst/>
            <a:gdLst/>
            <a:ahLst/>
            <a:cxnLst/>
            <a:rect l="l" t="t" r="r" b="b"/>
            <a:pathLst>
              <a:path w="656589" h="1080135">
                <a:moveTo>
                  <a:pt x="492124" y="0"/>
                </a:moveTo>
                <a:lnTo>
                  <a:pt x="492124" y="77724"/>
                </a:lnTo>
                <a:lnTo>
                  <a:pt x="287019" y="77724"/>
                </a:lnTo>
                <a:lnTo>
                  <a:pt x="263482" y="78675"/>
                </a:lnTo>
                <a:lnTo>
                  <a:pt x="218052" y="86067"/>
                </a:lnTo>
                <a:lnTo>
                  <a:pt x="175307" y="100284"/>
                </a:lnTo>
                <a:lnTo>
                  <a:pt x="135839" y="120736"/>
                </a:lnTo>
                <a:lnTo>
                  <a:pt x="100238" y="146833"/>
                </a:lnTo>
                <a:lnTo>
                  <a:pt x="69097" y="177984"/>
                </a:lnTo>
                <a:lnTo>
                  <a:pt x="43007" y="213598"/>
                </a:lnTo>
                <a:lnTo>
                  <a:pt x="22558" y="253085"/>
                </a:lnTo>
                <a:lnTo>
                  <a:pt x="8342" y="295854"/>
                </a:lnTo>
                <a:lnTo>
                  <a:pt x="951" y="341315"/>
                </a:lnTo>
                <a:lnTo>
                  <a:pt x="0" y="364871"/>
                </a:lnTo>
                <a:lnTo>
                  <a:pt x="0" y="1080135"/>
                </a:lnTo>
                <a:lnTo>
                  <a:pt x="95631" y="1080135"/>
                </a:lnTo>
                <a:lnTo>
                  <a:pt x="95631" y="364871"/>
                </a:lnTo>
                <a:lnTo>
                  <a:pt x="96265" y="349161"/>
                </a:lnTo>
                <a:lnTo>
                  <a:pt x="105391" y="304342"/>
                </a:lnTo>
                <a:lnTo>
                  <a:pt x="124314" y="264015"/>
                </a:lnTo>
                <a:lnTo>
                  <a:pt x="151701" y="229504"/>
                </a:lnTo>
                <a:lnTo>
                  <a:pt x="186220" y="202135"/>
                </a:lnTo>
                <a:lnTo>
                  <a:pt x="226540" y="183230"/>
                </a:lnTo>
                <a:lnTo>
                  <a:pt x="271328" y="174115"/>
                </a:lnTo>
                <a:lnTo>
                  <a:pt x="287019" y="173482"/>
                </a:lnTo>
                <a:lnTo>
                  <a:pt x="593582" y="173482"/>
                </a:lnTo>
                <a:lnTo>
                  <a:pt x="656082" y="125603"/>
                </a:lnTo>
                <a:lnTo>
                  <a:pt x="492124" y="0"/>
                </a:lnTo>
                <a:close/>
              </a:path>
              <a:path w="656589" h="1080135">
                <a:moveTo>
                  <a:pt x="593582" y="173482"/>
                </a:moveTo>
                <a:lnTo>
                  <a:pt x="492124" y="173482"/>
                </a:lnTo>
                <a:lnTo>
                  <a:pt x="492124" y="251206"/>
                </a:lnTo>
                <a:lnTo>
                  <a:pt x="593582" y="173482"/>
                </a:lnTo>
                <a:close/>
              </a:path>
            </a:pathLst>
          </a:custGeom>
          <a:solidFill>
            <a:srgbClr val="3C68E4"/>
          </a:solidFill>
        </p:spPr>
        <p:txBody>
          <a:bodyPr wrap="square" lIns="0" tIns="0" rIns="0" bIns="0" rtlCol="0"/>
          <a:lstStyle/>
          <a:p>
            <a:endParaRPr/>
          </a:p>
        </p:txBody>
      </p:sp>
      <p:sp>
        <p:nvSpPr>
          <p:cNvPr id="6" name="object 6"/>
          <p:cNvSpPr/>
          <p:nvPr/>
        </p:nvSpPr>
        <p:spPr>
          <a:xfrm>
            <a:off x="6660260" y="2423160"/>
            <a:ext cx="648335" cy="972185"/>
          </a:xfrm>
          <a:custGeom>
            <a:avLst/>
            <a:gdLst/>
            <a:ahLst/>
            <a:cxnLst/>
            <a:rect l="l" t="t" r="r" b="b"/>
            <a:pathLst>
              <a:path w="648334" h="972185">
                <a:moveTo>
                  <a:pt x="648081" y="810132"/>
                </a:moveTo>
                <a:lnTo>
                  <a:pt x="399923" y="810132"/>
                </a:lnTo>
                <a:lnTo>
                  <a:pt x="524002" y="972185"/>
                </a:lnTo>
                <a:lnTo>
                  <a:pt x="648081" y="810132"/>
                </a:lnTo>
                <a:close/>
              </a:path>
              <a:path w="648334" h="972185">
                <a:moveTo>
                  <a:pt x="287782" y="0"/>
                </a:moveTo>
                <a:lnTo>
                  <a:pt x="0" y="0"/>
                </a:lnTo>
                <a:lnTo>
                  <a:pt x="0" y="94487"/>
                </a:lnTo>
                <a:lnTo>
                  <a:pt x="287782" y="94487"/>
                </a:lnTo>
                <a:lnTo>
                  <a:pt x="303284" y="95115"/>
                </a:lnTo>
                <a:lnTo>
                  <a:pt x="347522" y="104132"/>
                </a:lnTo>
                <a:lnTo>
                  <a:pt x="387337" y="122830"/>
                </a:lnTo>
                <a:lnTo>
                  <a:pt x="421417" y="149891"/>
                </a:lnTo>
                <a:lnTo>
                  <a:pt x="448451" y="183999"/>
                </a:lnTo>
                <a:lnTo>
                  <a:pt x="467126" y="223836"/>
                </a:lnTo>
                <a:lnTo>
                  <a:pt x="476131" y="268087"/>
                </a:lnTo>
                <a:lnTo>
                  <a:pt x="476758" y="283590"/>
                </a:lnTo>
                <a:lnTo>
                  <a:pt x="476758" y="810132"/>
                </a:lnTo>
                <a:lnTo>
                  <a:pt x="571246" y="810132"/>
                </a:lnTo>
                <a:lnTo>
                  <a:pt x="571246" y="283590"/>
                </a:lnTo>
                <a:lnTo>
                  <a:pt x="570306" y="260336"/>
                </a:lnTo>
                <a:lnTo>
                  <a:pt x="563009" y="215451"/>
                </a:lnTo>
                <a:lnTo>
                  <a:pt x="548975" y="173218"/>
                </a:lnTo>
                <a:lnTo>
                  <a:pt x="528785" y="134221"/>
                </a:lnTo>
                <a:lnTo>
                  <a:pt x="503023" y="99046"/>
                </a:lnTo>
                <a:lnTo>
                  <a:pt x="472272" y="68276"/>
                </a:lnTo>
                <a:lnTo>
                  <a:pt x="437115" y="42496"/>
                </a:lnTo>
                <a:lnTo>
                  <a:pt x="398135" y="22290"/>
                </a:lnTo>
                <a:lnTo>
                  <a:pt x="355914" y="8243"/>
                </a:lnTo>
                <a:lnTo>
                  <a:pt x="311035" y="940"/>
                </a:lnTo>
                <a:lnTo>
                  <a:pt x="287782" y="0"/>
                </a:lnTo>
                <a:close/>
              </a:path>
            </a:pathLst>
          </a:custGeom>
          <a:solidFill>
            <a:srgbClr val="3C68E4"/>
          </a:solidFill>
        </p:spPr>
        <p:txBody>
          <a:bodyPr wrap="square" lIns="0" tIns="0" rIns="0" bIns="0" rtlCol="0"/>
          <a:lstStyle/>
          <a:p>
            <a:endParaRPr/>
          </a:p>
        </p:txBody>
      </p:sp>
      <p:sp>
        <p:nvSpPr>
          <p:cNvPr id="7" name="object 7"/>
          <p:cNvSpPr txBox="1"/>
          <p:nvPr/>
        </p:nvSpPr>
        <p:spPr>
          <a:xfrm>
            <a:off x="618540" y="1278024"/>
            <a:ext cx="2177415" cy="2901950"/>
          </a:xfrm>
          <a:prstGeom prst="rect">
            <a:avLst/>
          </a:prstGeom>
        </p:spPr>
        <p:txBody>
          <a:bodyPr vert="horz" wrap="square" lIns="0" tIns="0" rIns="0" bIns="0" rtlCol="0">
            <a:spAutoFit/>
          </a:bodyPr>
          <a:lstStyle/>
          <a:p>
            <a:pPr marL="12700">
              <a:lnSpc>
                <a:spcPct val="100000"/>
              </a:lnSpc>
            </a:pPr>
            <a:r>
              <a:rPr sz="2800" spc="200" dirty="0">
                <a:solidFill>
                  <a:srgbClr val="6699FF"/>
                </a:solidFill>
                <a:latin typeface="Wingdings"/>
                <a:cs typeface="Wingdings"/>
              </a:rPr>
              <a:t></a:t>
            </a:r>
            <a:r>
              <a:rPr sz="2800" i="1" spc="-10" dirty="0">
                <a:solidFill>
                  <a:srgbClr val="FF0000"/>
                </a:solidFill>
                <a:latin typeface="Arial"/>
                <a:cs typeface="Arial"/>
              </a:rPr>
              <a:t>N</a:t>
            </a:r>
            <a:r>
              <a:rPr sz="2775" spc="15" baseline="25525" dirty="0">
                <a:solidFill>
                  <a:srgbClr val="FF0000"/>
                </a:solidFill>
                <a:latin typeface="Arial"/>
                <a:cs typeface="Arial"/>
              </a:rPr>
              <a:t>2</a:t>
            </a:r>
            <a:r>
              <a:rPr sz="2800" spc="-5" dirty="0">
                <a:solidFill>
                  <a:srgbClr val="FF0000"/>
                </a:solidFill>
                <a:latin typeface="宋体"/>
                <a:cs typeface="宋体"/>
              </a:rPr>
              <a:t>链路问题</a:t>
            </a:r>
            <a:endParaRPr sz="2800">
              <a:latin typeface="宋体"/>
              <a:cs typeface="宋体"/>
            </a:endParaRPr>
          </a:p>
          <a:p>
            <a:pPr marL="12700">
              <a:lnSpc>
                <a:spcPct val="100000"/>
              </a:lnSpc>
              <a:spcBef>
                <a:spcPts val="675"/>
              </a:spcBef>
            </a:pPr>
            <a:r>
              <a:rPr sz="2800" spc="200" dirty="0">
                <a:solidFill>
                  <a:srgbClr val="6699FF"/>
                </a:solidFill>
                <a:latin typeface="Wingdings"/>
                <a:cs typeface="Wingdings"/>
              </a:rPr>
              <a:t></a:t>
            </a:r>
            <a:r>
              <a:rPr sz="2800" spc="-5" dirty="0">
                <a:solidFill>
                  <a:srgbClr val="FF0000"/>
                </a:solidFill>
                <a:latin typeface="宋体"/>
                <a:cs typeface="宋体"/>
              </a:rPr>
              <a:t>连通性</a:t>
            </a:r>
            <a:endParaRPr sz="2800">
              <a:latin typeface="宋体"/>
              <a:cs typeface="宋体"/>
            </a:endParaRPr>
          </a:p>
          <a:p>
            <a:pPr marL="440690" indent="-428625">
              <a:lnSpc>
                <a:spcPct val="100000"/>
              </a:lnSpc>
              <a:spcBef>
                <a:spcPts val="670"/>
              </a:spcBef>
            </a:pPr>
            <a:r>
              <a:rPr sz="2800" spc="200" dirty="0">
                <a:solidFill>
                  <a:srgbClr val="6699FF"/>
                </a:solidFill>
                <a:latin typeface="Wingdings"/>
                <a:cs typeface="Wingdings"/>
              </a:rPr>
              <a:t></a:t>
            </a:r>
            <a:r>
              <a:rPr sz="2800" spc="-5" dirty="0">
                <a:solidFill>
                  <a:srgbClr val="FF0000"/>
                </a:solidFill>
                <a:latin typeface="宋体"/>
                <a:cs typeface="宋体"/>
              </a:rPr>
              <a:t>网络规模</a:t>
            </a:r>
            <a:endParaRPr sz="2800">
              <a:latin typeface="宋体"/>
              <a:cs typeface="宋体"/>
            </a:endParaRPr>
          </a:p>
          <a:p>
            <a:pPr>
              <a:lnSpc>
                <a:spcPct val="100000"/>
              </a:lnSpc>
              <a:spcBef>
                <a:spcPts val="6"/>
              </a:spcBef>
            </a:pPr>
            <a:endParaRPr sz="3500">
              <a:latin typeface="Times New Roman"/>
              <a:cs typeface="Times New Roman"/>
            </a:endParaRPr>
          </a:p>
          <a:p>
            <a:pPr marL="926465" marR="594360" indent="-486409">
              <a:lnSpc>
                <a:spcPct val="115199"/>
              </a:lnSpc>
            </a:pPr>
            <a:r>
              <a:rPr sz="2350" i="1" spc="10" dirty="0">
                <a:latin typeface="Times New Roman"/>
                <a:cs typeface="Times New Roman"/>
              </a:rPr>
              <a:t>N</a:t>
            </a:r>
            <a:r>
              <a:rPr sz="2350" i="1" spc="-55" dirty="0">
                <a:latin typeface="Times New Roman"/>
                <a:cs typeface="Times New Roman"/>
              </a:rPr>
              <a:t> </a:t>
            </a:r>
            <a:r>
              <a:rPr sz="4575" spc="-345" baseline="-2732" dirty="0">
                <a:latin typeface="Symbol"/>
                <a:cs typeface="Symbol"/>
              </a:rPr>
              <a:t></a:t>
            </a:r>
            <a:r>
              <a:rPr sz="4575" spc="-742" baseline="-2732" dirty="0">
                <a:latin typeface="Times New Roman"/>
                <a:cs typeface="Times New Roman"/>
              </a:rPr>
              <a:t> </a:t>
            </a:r>
            <a:r>
              <a:rPr sz="2350" i="1" spc="10" dirty="0">
                <a:latin typeface="Times New Roman"/>
                <a:cs typeface="Times New Roman"/>
              </a:rPr>
              <a:t>N</a:t>
            </a:r>
            <a:r>
              <a:rPr sz="2350" i="1" spc="140" dirty="0">
                <a:latin typeface="Times New Roman"/>
                <a:cs typeface="Times New Roman"/>
              </a:rPr>
              <a:t> </a:t>
            </a:r>
            <a:r>
              <a:rPr sz="2350" spc="10" dirty="0">
                <a:latin typeface="Symbol"/>
                <a:cs typeface="Symbol"/>
              </a:rPr>
              <a:t></a:t>
            </a:r>
            <a:r>
              <a:rPr sz="2350" spc="-355" dirty="0">
                <a:latin typeface="Times New Roman"/>
                <a:cs typeface="Times New Roman"/>
              </a:rPr>
              <a:t> </a:t>
            </a:r>
            <a:r>
              <a:rPr sz="2350" spc="-60" dirty="0">
                <a:latin typeface="Times New Roman"/>
                <a:cs typeface="Times New Roman"/>
              </a:rPr>
              <a:t>1</a:t>
            </a:r>
            <a:r>
              <a:rPr sz="4575" spc="-345" baseline="-2732" dirty="0">
                <a:latin typeface="Symbol"/>
                <a:cs typeface="Symbol"/>
              </a:rPr>
              <a:t></a:t>
            </a:r>
            <a:r>
              <a:rPr sz="4575" spc="-262" baseline="-2732" dirty="0">
                <a:latin typeface="Times New Roman"/>
                <a:cs typeface="Times New Roman"/>
              </a:rPr>
              <a:t> </a:t>
            </a:r>
            <a:r>
              <a:rPr sz="2350" spc="5" dirty="0">
                <a:latin typeface="Times New Roman"/>
                <a:cs typeface="Times New Roman"/>
              </a:rPr>
              <a:t>2</a:t>
            </a:r>
            <a:endParaRPr sz="2350">
              <a:latin typeface="Times New Roman"/>
              <a:cs typeface="Times New Roman"/>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471170">
              <a:lnSpc>
                <a:spcPts val="4205"/>
              </a:lnSpc>
            </a:pPr>
            <a:r>
              <a:rPr spc="-5" dirty="0"/>
              <a:t>为什么需要数据交换？</a:t>
            </a:r>
          </a:p>
        </p:txBody>
      </p:sp>
      <p:sp>
        <p:nvSpPr>
          <p:cNvPr id="9" name="object 9"/>
          <p:cNvSpPr/>
          <p:nvPr/>
        </p:nvSpPr>
        <p:spPr>
          <a:xfrm>
            <a:off x="1028877" y="3798403"/>
            <a:ext cx="1178560" cy="0"/>
          </a:xfrm>
          <a:custGeom>
            <a:avLst/>
            <a:gdLst/>
            <a:ahLst/>
            <a:cxnLst/>
            <a:rect l="l" t="t" r="r" b="b"/>
            <a:pathLst>
              <a:path w="1178560">
                <a:moveTo>
                  <a:pt x="0" y="0"/>
                </a:moveTo>
                <a:lnTo>
                  <a:pt x="1177986" y="0"/>
                </a:lnTo>
              </a:path>
            </a:pathLst>
          </a:custGeom>
          <a:ln w="14306">
            <a:solidFill>
              <a:srgbClr val="000000"/>
            </a:solidFill>
          </a:ln>
        </p:spPr>
        <p:txBody>
          <a:bodyPr wrap="square" lIns="0" tIns="0" rIns="0" bIns="0" rtlCol="0"/>
          <a:lstStyle/>
          <a:p>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2" name="灯片编号占位符 11">
            <a:extLst>
              <a:ext uri="{FF2B5EF4-FFF2-40B4-BE49-F238E27FC236}">
                <a16:creationId xmlns:a16="http://schemas.microsoft.com/office/drawing/2014/main" id="{CD0C93A3-1ACB-48E8-B183-E23C619DA19C}"/>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45</a:t>
            </a:fld>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585323"/>
          </a:xfrm>
        </p:spPr>
        <p:txBody>
          <a:bodyPr/>
          <a:lstStyle/>
          <a:p>
            <a:r>
              <a:rPr lang="zh-CN" altLang="en-US" dirty="0">
                <a:solidFill>
                  <a:srgbClr val="163793"/>
                </a:solidFill>
              </a:rPr>
              <a:t>一、数据交换的概念</a:t>
            </a:r>
          </a:p>
          <a:p>
            <a:endParaRPr lang="en-US" altLang="zh-CN" dirty="0">
              <a:solidFill>
                <a:srgbClr val="163793"/>
              </a:solidFill>
            </a:endParaRPr>
          </a:p>
          <a:p>
            <a:r>
              <a:rPr lang="zh-CN" altLang="en-US" dirty="0">
                <a:solidFill>
                  <a:srgbClr val="163793"/>
                </a:solidFill>
              </a:rPr>
              <a:t>数据交换是实现在大规模网络核心上进行数据传输的技术基础。常见的数据交换技术包括</a:t>
            </a:r>
            <a:r>
              <a:rPr lang="zh-CN" altLang="en-US" dirty="0">
                <a:solidFill>
                  <a:srgbClr val="FF0000"/>
                </a:solidFill>
              </a:rPr>
              <a:t>电路交换（ </a:t>
            </a:r>
            <a:r>
              <a:rPr lang="en-US" altLang="zh-CN" dirty="0">
                <a:solidFill>
                  <a:srgbClr val="FF0000"/>
                </a:solidFill>
              </a:rPr>
              <a:t>circuit switching </a:t>
            </a:r>
            <a:r>
              <a:rPr lang="zh-CN" altLang="en-US" dirty="0">
                <a:solidFill>
                  <a:srgbClr val="FF0000"/>
                </a:solidFill>
              </a:rPr>
              <a:t>）、报文交换（ </a:t>
            </a:r>
            <a:r>
              <a:rPr lang="en-US" altLang="zh-CN" dirty="0">
                <a:solidFill>
                  <a:srgbClr val="FF0000"/>
                </a:solidFill>
              </a:rPr>
              <a:t>message switching </a:t>
            </a:r>
            <a:r>
              <a:rPr lang="zh-CN" altLang="en-US" dirty="0">
                <a:solidFill>
                  <a:srgbClr val="FF0000"/>
                </a:solidFill>
              </a:rPr>
              <a:t>）和分组交换（ </a:t>
            </a:r>
            <a:r>
              <a:rPr lang="en-US" altLang="zh-CN" dirty="0">
                <a:solidFill>
                  <a:srgbClr val="FF0000"/>
                </a:solidFill>
              </a:rPr>
              <a:t>packet</a:t>
            </a:r>
          </a:p>
          <a:p>
            <a:r>
              <a:rPr lang="en-US" altLang="zh-CN" dirty="0">
                <a:solidFill>
                  <a:srgbClr val="FF0000"/>
                </a:solidFill>
              </a:rPr>
              <a:t>switching</a:t>
            </a:r>
            <a:r>
              <a:rPr lang="zh-CN" altLang="en-US" dirty="0">
                <a:solidFill>
                  <a:srgbClr val="FF0000"/>
                </a:solidFill>
              </a:rPr>
              <a:t>）</a:t>
            </a:r>
            <a:r>
              <a:rPr lang="zh-CN" altLang="en-US" dirty="0">
                <a:solidFill>
                  <a:srgbClr val="163793"/>
                </a:solidFill>
              </a:rPr>
              <a:t>。基于不同交换技术构建的网络分别称之为电路交换网络、报文交换网络和分组交换网络。</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46</a:t>
            </a:fld>
            <a:endParaRPr lang="en-US" altLang="zh-CN" dirty="0"/>
          </a:p>
        </p:txBody>
      </p:sp>
    </p:spTree>
    <p:extLst>
      <p:ext uri="{BB962C8B-B14F-4D97-AF65-F5344CB8AC3E}">
        <p14:creationId xmlns:p14="http://schemas.microsoft.com/office/powerpoint/2010/main" val="180355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954655"/>
          </a:xfrm>
        </p:spPr>
        <p:txBody>
          <a:bodyPr/>
          <a:lstStyle/>
          <a:p>
            <a:r>
              <a:rPr lang="zh-CN" altLang="en-US" dirty="0">
                <a:solidFill>
                  <a:srgbClr val="163793"/>
                </a:solidFill>
              </a:rPr>
              <a:t>二、电路交换</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在电路交换网络中， 首先需要通过中间交换结点为两台主机之间建立一条专用的通信线路， 称为电路， 然后再利用该电路进行遵信， 通信结束后再拆除电路。</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利用电路交换进行通信包括建立</a:t>
            </a:r>
            <a:r>
              <a:rPr lang="zh-CN" altLang="en-US" dirty="0">
                <a:solidFill>
                  <a:srgbClr val="FF0000"/>
                </a:solidFill>
              </a:rPr>
              <a:t>电路、传输数据和拆除电路</a:t>
            </a:r>
            <a:r>
              <a:rPr lang="en-US" altLang="zh-CN" dirty="0">
                <a:solidFill>
                  <a:srgbClr val="163793"/>
                </a:solidFill>
              </a:rPr>
              <a:t>3</a:t>
            </a:r>
            <a:r>
              <a:rPr lang="zh-CN" altLang="en-US" dirty="0">
                <a:solidFill>
                  <a:srgbClr val="163793"/>
                </a:solidFill>
              </a:rPr>
              <a:t>个阶段。</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47</a:t>
            </a:fld>
            <a:endParaRPr lang="en-US" altLang="zh-CN" dirty="0"/>
          </a:p>
        </p:txBody>
      </p:sp>
    </p:spTree>
    <p:extLst>
      <p:ext uri="{BB962C8B-B14F-4D97-AF65-F5344CB8AC3E}">
        <p14:creationId xmlns:p14="http://schemas.microsoft.com/office/powerpoint/2010/main" val="2276891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477328"/>
          </a:xfrm>
        </p:spPr>
        <p:txBody>
          <a:bodyPr/>
          <a:lstStyle/>
          <a:p>
            <a:r>
              <a:rPr lang="zh-CN" altLang="en-US" dirty="0">
                <a:solidFill>
                  <a:srgbClr val="163793"/>
                </a:solidFill>
              </a:rPr>
              <a:t>二、电路交换</a:t>
            </a:r>
            <a:endParaRPr lang="en-US" altLang="zh-CN" dirty="0">
              <a:solidFill>
                <a:srgbClr val="163793"/>
              </a:solidFill>
            </a:endParaRPr>
          </a:p>
          <a:p>
            <a:r>
              <a:rPr lang="en-US" altLang="zh-CN" dirty="0">
                <a:solidFill>
                  <a:srgbClr val="163793"/>
                </a:solidFill>
              </a:rPr>
              <a:t>1.</a:t>
            </a:r>
            <a:r>
              <a:rPr lang="zh-CN" altLang="en-US" dirty="0">
                <a:solidFill>
                  <a:srgbClr val="163793"/>
                </a:solidFill>
              </a:rPr>
              <a:t>建立电路</a:t>
            </a:r>
          </a:p>
          <a:p>
            <a:r>
              <a:rPr lang="zh-CN" altLang="en-US" dirty="0">
                <a:solidFill>
                  <a:srgbClr val="163793"/>
                </a:solidFill>
              </a:rPr>
              <a:t>传输数据之前，必须建立一条端对端的电路， 这个电路建立过程实际上就是一个个交换结点的接续过程。</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48</a:t>
            </a:fld>
            <a:endParaRPr lang="en-US" altLang="zh-CN" dirty="0"/>
          </a:p>
        </p:txBody>
      </p:sp>
      <p:pic>
        <p:nvPicPr>
          <p:cNvPr id="6" name="图片 5">
            <a:extLst>
              <a:ext uri="{FF2B5EF4-FFF2-40B4-BE49-F238E27FC236}">
                <a16:creationId xmlns:a16="http://schemas.microsoft.com/office/drawing/2014/main" id="{EFE07B26-77B2-4F16-835C-55D6E26306A9}"/>
              </a:ext>
            </a:extLst>
          </p:cNvPr>
          <p:cNvPicPr>
            <a:picLocks noChangeAspect="1"/>
          </p:cNvPicPr>
          <p:nvPr/>
        </p:nvPicPr>
        <p:blipFill>
          <a:blip r:embed="rId2"/>
          <a:stretch>
            <a:fillRect/>
          </a:stretch>
        </p:blipFill>
        <p:spPr>
          <a:xfrm>
            <a:off x="1914856" y="3207567"/>
            <a:ext cx="5314286" cy="2714286"/>
          </a:xfrm>
          <a:prstGeom prst="rect">
            <a:avLst/>
          </a:prstGeom>
        </p:spPr>
      </p:pic>
    </p:spTree>
    <p:extLst>
      <p:ext uri="{BB962C8B-B14F-4D97-AF65-F5344CB8AC3E}">
        <p14:creationId xmlns:p14="http://schemas.microsoft.com/office/powerpoint/2010/main" val="1183643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431983"/>
          </a:xfrm>
        </p:spPr>
        <p:txBody>
          <a:bodyPr/>
          <a:lstStyle/>
          <a:p>
            <a:r>
              <a:rPr lang="zh-CN" altLang="en-US" dirty="0">
                <a:solidFill>
                  <a:srgbClr val="163793"/>
                </a:solidFill>
              </a:rPr>
              <a:t>二、电路交换</a:t>
            </a:r>
            <a:endParaRPr lang="en-US" altLang="zh-CN" dirty="0">
              <a:solidFill>
                <a:srgbClr val="163793"/>
              </a:solidFill>
            </a:endParaRPr>
          </a:p>
          <a:p>
            <a:r>
              <a:rPr lang="en-US" altLang="zh-CN" dirty="0">
                <a:solidFill>
                  <a:srgbClr val="163793"/>
                </a:solidFill>
              </a:rPr>
              <a:t>2.</a:t>
            </a:r>
            <a:r>
              <a:rPr lang="zh-CN" altLang="en-US" dirty="0">
                <a:solidFill>
                  <a:srgbClr val="163793"/>
                </a:solidFill>
              </a:rPr>
              <a:t>传输数据</a:t>
            </a:r>
          </a:p>
          <a:p>
            <a:r>
              <a:rPr lang="zh-CN" altLang="en-US" dirty="0">
                <a:solidFill>
                  <a:srgbClr val="163793"/>
                </a:solidFill>
              </a:rPr>
              <a:t>在电路建立之后，主机之间就可以进行数据传输了。</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被传输的数据可以是数字数据也可以是模拟数据，数据的传输可以是</a:t>
            </a:r>
            <a:r>
              <a:rPr lang="zh-CN" altLang="en-US" dirty="0">
                <a:solidFill>
                  <a:srgbClr val="FF0000"/>
                </a:solidFill>
              </a:rPr>
              <a:t>单工也可以是全双工</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在发送主机和接收主机之间存在一条“独占” 的物理线路为双方的本次通信服务， 这里的“</a:t>
            </a:r>
            <a:r>
              <a:rPr lang="zh-CN" altLang="en-US" dirty="0">
                <a:solidFill>
                  <a:srgbClr val="FF0000"/>
                </a:solidFill>
              </a:rPr>
              <a:t>独占</a:t>
            </a:r>
            <a:r>
              <a:rPr lang="zh-CN" altLang="en-US" dirty="0">
                <a:solidFill>
                  <a:srgbClr val="163793"/>
                </a:solidFill>
              </a:rPr>
              <a:t>” 指的是交换结点之间的线路是相对独占的， 因为通过信道复用技术对一条物理信道进行信道划分；而主机的交换结点之间的线路往往是</a:t>
            </a:r>
            <a:r>
              <a:rPr lang="zh-CN" altLang="en-US" dirty="0">
                <a:solidFill>
                  <a:srgbClr val="FF0000"/>
                </a:solidFill>
              </a:rPr>
              <a:t>绝对独占</a:t>
            </a:r>
            <a:r>
              <a:rPr lang="zh-CN" altLang="en-US" dirty="0">
                <a:solidFill>
                  <a:srgbClr val="163793"/>
                </a:solidFill>
              </a:rPr>
              <a:t>的。</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49</a:t>
            </a:fld>
            <a:endParaRPr lang="en-US" altLang="zh-CN" dirty="0"/>
          </a:p>
        </p:txBody>
      </p:sp>
    </p:spTree>
    <p:extLst>
      <p:ext uri="{BB962C8B-B14F-4D97-AF65-F5344CB8AC3E}">
        <p14:creationId xmlns:p14="http://schemas.microsoft.com/office/powerpoint/2010/main" val="105767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5170646"/>
          </a:xfrm>
        </p:spPr>
        <p:txBody>
          <a:bodyPr/>
          <a:lstStyle/>
          <a:p>
            <a:r>
              <a:rPr lang="zh-CN" altLang="en-US" dirty="0">
                <a:solidFill>
                  <a:srgbClr val="163793"/>
                </a:solidFill>
              </a:rPr>
              <a:t>一、计算机网络的定义</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计算机网络并没有一个统一的精确定义。计算机网络是利用通信设备与通信链路或者通信网络， 互连位置不同、功能自治的计算机系统， 并遵循一定的规则实现计算机系统之间信</a:t>
            </a:r>
          </a:p>
          <a:p>
            <a:r>
              <a:rPr lang="zh-CN" altLang="en-US" dirty="0">
                <a:solidFill>
                  <a:srgbClr val="163793"/>
                </a:solidFill>
              </a:rPr>
              <a:t>息交换。更为简短、概括性的定义：</a:t>
            </a:r>
            <a:r>
              <a:rPr lang="zh-CN" altLang="en-US" dirty="0">
                <a:solidFill>
                  <a:srgbClr val="FF0000"/>
                </a:solidFill>
              </a:rPr>
              <a:t>计算机网络是互连的、自治的计算机的集合。</a:t>
            </a:r>
            <a:endParaRPr lang="en-US" altLang="zh-CN" dirty="0">
              <a:solidFill>
                <a:srgbClr val="FF0000"/>
              </a:solidFill>
            </a:endParaRPr>
          </a:p>
          <a:p>
            <a:endParaRPr lang="en-US" altLang="zh-CN" dirty="0">
              <a:solidFill>
                <a:srgbClr val="FF0000"/>
              </a:solidFill>
            </a:endParaRPr>
          </a:p>
          <a:p>
            <a:r>
              <a:rPr lang="zh-CN" altLang="en-US" dirty="0">
                <a:solidFill>
                  <a:srgbClr val="163793"/>
                </a:solidFill>
              </a:rPr>
              <a:t>“ </a:t>
            </a:r>
            <a:r>
              <a:rPr lang="zh-CN" altLang="en-US" dirty="0">
                <a:solidFill>
                  <a:srgbClr val="FF0000"/>
                </a:solidFill>
              </a:rPr>
              <a:t>自治</a:t>
            </a:r>
            <a:r>
              <a:rPr lang="zh-CN" altLang="en-US" dirty="0">
                <a:solidFill>
                  <a:srgbClr val="163793"/>
                </a:solidFill>
              </a:rPr>
              <a:t>” 是指互连的计算机系统彼此独立， 不存在主从或者控制与被控制的关系。</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 </a:t>
            </a:r>
            <a:r>
              <a:rPr lang="zh-CN" altLang="en-US" dirty="0">
                <a:solidFill>
                  <a:srgbClr val="FF0000"/>
                </a:solidFill>
              </a:rPr>
              <a:t>互连</a:t>
            </a:r>
            <a:r>
              <a:rPr lang="zh-CN" altLang="en-US" dirty="0">
                <a:solidFill>
                  <a:srgbClr val="163793"/>
                </a:solidFill>
              </a:rPr>
              <a:t>” 是指利用通信链路连接相互独立的计算机系统。</a:t>
            </a:r>
            <a:endParaRPr lang="en-US" altLang="zh-CN" dirty="0">
              <a:solidFill>
                <a:srgbClr val="163793"/>
              </a:solidFill>
            </a:endParaRPr>
          </a:p>
          <a:p>
            <a:endParaRPr lang="en-US" altLang="zh-CN" dirty="0">
              <a:solidFill>
                <a:srgbClr val="FF0000"/>
              </a:solidFill>
            </a:endParaRPr>
          </a:p>
          <a:p>
            <a:endParaRPr lang="zh-CN" altLang="en-US" dirty="0">
              <a:solidFill>
                <a:srgbClr val="FF0000"/>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749E098A-0284-489B-9708-AA8C46FE2EAD}"/>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5</a:t>
            </a:fld>
            <a:endParaRPr lang="en-US" altLang="zh-CN" dirty="0"/>
          </a:p>
        </p:txBody>
      </p:sp>
    </p:spTree>
    <p:extLst>
      <p:ext uri="{BB962C8B-B14F-4D97-AF65-F5344CB8AC3E}">
        <p14:creationId xmlns:p14="http://schemas.microsoft.com/office/powerpoint/2010/main" val="1189395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二、电路交换</a:t>
            </a:r>
            <a:endParaRPr lang="en-US" altLang="zh-CN" dirty="0">
              <a:solidFill>
                <a:srgbClr val="163793"/>
              </a:solidFill>
            </a:endParaRPr>
          </a:p>
          <a:p>
            <a:r>
              <a:rPr lang="en-US" altLang="zh-CN" dirty="0">
                <a:solidFill>
                  <a:srgbClr val="163793"/>
                </a:solidFill>
              </a:rPr>
              <a:t>3.</a:t>
            </a:r>
            <a:r>
              <a:rPr lang="zh-CN" altLang="en-US" dirty="0">
                <a:solidFill>
                  <a:srgbClr val="163793"/>
                </a:solidFill>
              </a:rPr>
              <a:t>拆除电路</a:t>
            </a:r>
          </a:p>
          <a:p>
            <a:endParaRPr lang="en-US" altLang="zh-CN" dirty="0">
              <a:solidFill>
                <a:srgbClr val="163793"/>
              </a:solidFill>
            </a:endParaRPr>
          </a:p>
          <a:p>
            <a:r>
              <a:rPr lang="zh-CN" altLang="en-US" dirty="0">
                <a:solidFill>
                  <a:srgbClr val="163793"/>
                </a:solidFill>
              </a:rPr>
              <a:t>数据传输结束后， 要释放（拆除）该物理链路。该释放动作可由两个通信主机之间任何一方发起并完成。释放信号必须传送到电路所经过的各个结点， 以便重新分配资源。</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50</a:t>
            </a:fld>
            <a:endParaRPr lang="en-US" altLang="zh-CN" dirty="0"/>
          </a:p>
        </p:txBody>
      </p:sp>
    </p:spTree>
    <p:extLst>
      <p:ext uri="{BB962C8B-B14F-4D97-AF65-F5344CB8AC3E}">
        <p14:creationId xmlns:p14="http://schemas.microsoft.com/office/powerpoint/2010/main" val="3247696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954655"/>
          </a:xfrm>
        </p:spPr>
        <p:txBody>
          <a:bodyPr/>
          <a:lstStyle/>
          <a:p>
            <a:r>
              <a:rPr lang="zh-CN" altLang="en-US" dirty="0">
                <a:solidFill>
                  <a:srgbClr val="163793"/>
                </a:solidFill>
              </a:rPr>
              <a:t>二、电路交换</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综上所述， 电路交换的特点是有连接的， 在通信时需要先建立电路连接， 在通信过程中独占一个信道， 通信结束后拆除电路连接。电路交换的优点是实时性高， 时延和时延抖动都</a:t>
            </a:r>
          </a:p>
          <a:p>
            <a:r>
              <a:rPr lang="zh-CN" altLang="en-US" dirty="0">
                <a:solidFill>
                  <a:srgbClr val="163793"/>
                </a:solidFill>
              </a:rPr>
              <a:t>较小；缺点是对于突发性数据传输， 信道利用率低， 且传输速率单一。电路交换主要适用于语音和视频这类实时性强的业务。</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51</a:t>
            </a:fld>
            <a:endParaRPr lang="en-US" altLang="zh-CN" dirty="0"/>
          </a:p>
        </p:txBody>
      </p:sp>
    </p:spTree>
    <p:extLst>
      <p:ext uri="{BB962C8B-B14F-4D97-AF65-F5344CB8AC3E}">
        <p14:creationId xmlns:p14="http://schemas.microsoft.com/office/powerpoint/2010/main" val="1441196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801314"/>
          </a:xfrm>
        </p:spPr>
        <p:txBody>
          <a:bodyPr/>
          <a:lstStyle/>
          <a:p>
            <a:r>
              <a:rPr lang="zh-CN" altLang="en-US" dirty="0">
                <a:solidFill>
                  <a:srgbClr val="163793"/>
                </a:solidFill>
              </a:rPr>
              <a:t>三、报文交换</a:t>
            </a:r>
          </a:p>
          <a:p>
            <a:endParaRPr lang="en-US" altLang="zh-CN" dirty="0">
              <a:solidFill>
                <a:srgbClr val="163793"/>
              </a:solidFill>
            </a:endParaRPr>
          </a:p>
          <a:p>
            <a:r>
              <a:rPr lang="zh-CN" altLang="en-US" dirty="0">
                <a:solidFill>
                  <a:srgbClr val="163793"/>
                </a:solidFill>
              </a:rPr>
              <a:t>当主机间交换的数据具有随机性和突发性时， 采用电路交换方法的缺点是</a:t>
            </a:r>
            <a:r>
              <a:rPr lang="zh-CN" altLang="en-US" dirty="0">
                <a:solidFill>
                  <a:srgbClr val="FF0000"/>
                </a:solidFill>
              </a:rPr>
              <a:t>信道容量和有效时间的浪费</a:t>
            </a:r>
            <a:r>
              <a:rPr lang="zh-CN" altLang="en-US" dirty="0">
                <a:solidFill>
                  <a:srgbClr val="163793"/>
                </a:solidFill>
              </a:rPr>
              <a:t>， 于是提出了报文交换的方法。</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报文交换也称为消息交换， 其工作过程为：发送方把要发送的信息附加上发送／接收主机的地址及其他控制信息， 构成一个完整的报文</a:t>
            </a:r>
            <a:r>
              <a:rPr lang="en-US" altLang="zh-CN" dirty="0">
                <a:solidFill>
                  <a:srgbClr val="163793"/>
                </a:solidFill>
              </a:rPr>
              <a:t>(Message</a:t>
            </a:r>
            <a:r>
              <a:rPr lang="zh-CN" altLang="en-US" dirty="0">
                <a:solidFill>
                  <a:srgbClr val="163793"/>
                </a:solidFill>
              </a:rPr>
              <a:t>）。然后以报文为单位在交换网络的各结点之间以存储一转发的方式传送， 直至送达目的主机。一个报文在每个结点的延迟时间， 等于接收报文所需的时间加上向下一个结点转发所需的排队延迟时间之和。</a:t>
            </a:r>
            <a:endParaRPr lang="en-US" altLang="zh-CN" dirty="0">
              <a:solidFill>
                <a:srgbClr val="163793"/>
              </a:solidFill>
            </a:endParaRPr>
          </a:p>
          <a:p>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52</a:t>
            </a:fld>
            <a:endParaRPr lang="en-US" altLang="zh-CN" dirty="0"/>
          </a:p>
        </p:txBody>
      </p:sp>
    </p:spTree>
    <p:extLst>
      <p:ext uri="{BB962C8B-B14F-4D97-AF65-F5344CB8AC3E}">
        <p14:creationId xmlns:p14="http://schemas.microsoft.com/office/powerpoint/2010/main" val="2134484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954655"/>
          </a:xfrm>
        </p:spPr>
        <p:txBody>
          <a:bodyPr/>
          <a:lstStyle/>
          <a:p>
            <a:r>
              <a:rPr lang="zh-CN" altLang="en-US" dirty="0">
                <a:solidFill>
                  <a:srgbClr val="163793"/>
                </a:solidFill>
              </a:rPr>
              <a:t>三、报文交换</a:t>
            </a:r>
          </a:p>
          <a:p>
            <a:r>
              <a:rPr lang="zh-CN" altLang="en-US" dirty="0">
                <a:solidFill>
                  <a:srgbClr val="163793"/>
                </a:solidFill>
              </a:rPr>
              <a:t>相对电路交换信道而言， </a:t>
            </a:r>
            <a:r>
              <a:rPr lang="zh-CN" altLang="en-US" dirty="0">
                <a:solidFill>
                  <a:srgbClr val="FF0000"/>
                </a:solidFill>
              </a:rPr>
              <a:t>报文交换线路利用率高</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报文交换网络中交换结点</a:t>
            </a:r>
            <a:r>
              <a:rPr lang="zh-CN" altLang="en-US" dirty="0">
                <a:solidFill>
                  <a:srgbClr val="FF0000"/>
                </a:solidFill>
              </a:rPr>
              <a:t>需要缓冲存储</a:t>
            </a:r>
            <a:r>
              <a:rPr lang="zh-CN" altLang="en-US" dirty="0">
                <a:solidFill>
                  <a:srgbClr val="163793"/>
                </a:solidFill>
              </a:rPr>
              <a:t>， 报文需要排队， 因此会导致报文经过</a:t>
            </a:r>
            <a:r>
              <a:rPr lang="zh-CN" altLang="en-US" dirty="0">
                <a:solidFill>
                  <a:srgbClr val="FF0000"/>
                </a:solidFill>
              </a:rPr>
              <a:t>网络的延迟时间变长并且不固定</a:t>
            </a:r>
            <a:r>
              <a:rPr lang="zh-CN" altLang="en-US" dirty="0">
                <a:solidFill>
                  <a:srgbClr val="163793"/>
                </a:solidFill>
              </a:rPr>
              <a:t>， 对于实时通信而言会容易出现不能满足速度要求的情况。有时候结点收到的报文过多而存储空间不够或者输出链路被占用不能及时转发时， 就不得不</a:t>
            </a:r>
            <a:r>
              <a:rPr lang="zh-CN" altLang="en-US" dirty="0">
                <a:solidFill>
                  <a:srgbClr val="FF0000"/>
                </a:solidFill>
              </a:rPr>
              <a:t>丢弃报文</a:t>
            </a:r>
            <a:r>
              <a:rPr lang="zh-CN" altLang="en-US" dirty="0">
                <a:solidFill>
                  <a:srgbClr val="163793"/>
                </a:solidFill>
              </a:rPr>
              <a:t>， 这也是报文交换的缺点。</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53</a:t>
            </a:fld>
            <a:endParaRPr lang="en-US" altLang="zh-CN" dirty="0"/>
          </a:p>
        </p:txBody>
      </p:sp>
    </p:spTree>
    <p:extLst>
      <p:ext uri="{BB962C8B-B14F-4D97-AF65-F5344CB8AC3E}">
        <p14:creationId xmlns:p14="http://schemas.microsoft.com/office/powerpoint/2010/main" val="3106425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160145">
              <a:lnSpc>
                <a:spcPts val="4205"/>
              </a:lnSpc>
            </a:pPr>
            <a:r>
              <a:rPr spc="-5" dirty="0"/>
              <a:t>电路交换的特点</a:t>
            </a:r>
          </a:p>
        </p:txBody>
      </p:sp>
      <p:sp>
        <p:nvSpPr>
          <p:cNvPr id="3" name="object 3"/>
          <p:cNvSpPr/>
          <p:nvPr/>
        </p:nvSpPr>
        <p:spPr>
          <a:xfrm>
            <a:off x="3881092" y="3741068"/>
            <a:ext cx="2266950" cy="1017905"/>
          </a:xfrm>
          <a:custGeom>
            <a:avLst/>
            <a:gdLst/>
            <a:ahLst/>
            <a:cxnLst/>
            <a:rect l="l" t="t" r="r" b="b"/>
            <a:pathLst>
              <a:path w="2266950" h="1017904">
                <a:moveTo>
                  <a:pt x="1133428" y="0"/>
                </a:moveTo>
                <a:lnTo>
                  <a:pt x="1040465" y="1687"/>
                </a:lnTo>
                <a:lnTo>
                  <a:pt x="949572" y="6661"/>
                </a:lnTo>
                <a:lnTo>
                  <a:pt x="861041" y="14791"/>
                </a:lnTo>
                <a:lnTo>
                  <a:pt x="775164" y="25946"/>
                </a:lnTo>
                <a:lnTo>
                  <a:pt x="692232" y="39996"/>
                </a:lnTo>
                <a:lnTo>
                  <a:pt x="612537" y="56808"/>
                </a:lnTo>
                <a:lnTo>
                  <a:pt x="536371" y="76253"/>
                </a:lnTo>
                <a:lnTo>
                  <a:pt x="464025" y="98199"/>
                </a:lnTo>
                <a:lnTo>
                  <a:pt x="395791" y="122515"/>
                </a:lnTo>
                <a:lnTo>
                  <a:pt x="331960" y="149071"/>
                </a:lnTo>
                <a:lnTo>
                  <a:pt x="272824" y="177735"/>
                </a:lnTo>
                <a:lnTo>
                  <a:pt x="218675" y="208377"/>
                </a:lnTo>
                <a:lnTo>
                  <a:pt x="169805" y="240865"/>
                </a:lnTo>
                <a:lnTo>
                  <a:pt x="126504" y="275068"/>
                </a:lnTo>
                <a:lnTo>
                  <a:pt x="89065" y="310856"/>
                </a:lnTo>
                <a:lnTo>
                  <a:pt x="57779" y="348098"/>
                </a:lnTo>
                <a:lnTo>
                  <a:pt x="32938" y="386662"/>
                </a:lnTo>
                <a:lnTo>
                  <a:pt x="14833" y="426418"/>
                </a:lnTo>
                <a:lnTo>
                  <a:pt x="3757" y="467235"/>
                </a:lnTo>
                <a:lnTo>
                  <a:pt x="0" y="508981"/>
                </a:lnTo>
                <a:lnTo>
                  <a:pt x="3757" y="550718"/>
                </a:lnTo>
                <a:lnTo>
                  <a:pt x="14833" y="591526"/>
                </a:lnTo>
                <a:lnTo>
                  <a:pt x="32938" y="631274"/>
                </a:lnTo>
                <a:lnTo>
                  <a:pt x="57779" y="669831"/>
                </a:lnTo>
                <a:lnTo>
                  <a:pt x="89065" y="707066"/>
                </a:lnTo>
                <a:lnTo>
                  <a:pt x="126504" y="742849"/>
                </a:lnTo>
                <a:lnTo>
                  <a:pt x="169805" y="777047"/>
                </a:lnTo>
                <a:lnTo>
                  <a:pt x="218675" y="809531"/>
                </a:lnTo>
                <a:lnTo>
                  <a:pt x="272824" y="840169"/>
                </a:lnTo>
                <a:lnTo>
                  <a:pt x="331960" y="868831"/>
                </a:lnTo>
                <a:lnTo>
                  <a:pt x="395791" y="895384"/>
                </a:lnTo>
                <a:lnTo>
                  <a:pt x="464025" y="919698"/>
                </a:lnTo>
                <a:lnTo>
                  <a:pt x="536371" y="941643"/>
                </a:lnTo>
                <a:lnTo>
                  <a:pt x="612537" y="961087"/>
                </a:lnTo>
                <a:lnTo>
                  <a:pt x="692232" y="977898"/>
                </a:lnTo>
                <a:lnTo>
                  <a:pt x="775164" y="991947"/>
                </a:lnTo>
                <a:lnTo>
                  <a:pt x="861041" y="1003102"/>
                </a:lnTo>
                <a:lnTo>
                  <a:pt x="949572" y="1011232"/>
                </a:lnTo>
                <a:lnTo>
                  <a:pt x="1040465" y="1016206"/>
                </a:lnTo>
                <a:lnTo>
                  <a:pt x="1133428" y="1017894"/>
                </a:lnTo>
                <a:lnTo>
                  <a:pt x="1226382" y="1016206"/>
                </a:lnTo>
                <a:lnTo>
                  <a:pt x="1317268" y="1011232"/>
                </a:lnTo>
                <a:lnTo>
                  <a:pt x="1405793" y="1003102"/>
                </a:lnTo>
                <a:lnTo>
                  <a:pt x="1491666" y="991947"/>
                </a:lnTo>
                <a:lnTo>
                  <a:pt x="1574595" y="977898"/>
                </a:lnTo>
                <a:lnTo>
                  <a:pt x="1654289" y="961087"/>
                </a:lnTo>
                <a:lnTo>
                  <a:pt x="1730455" y="941643"/>
                </a:lnTo>
                <a:lnTo>
                  <a:pt x="1802802" y="919698"/>
                </a:lnTo>
                <a:lnTo>
                  <a:pt x="1871037" y="895384"/>
                </a:lnTo>
                <a:lnTo>
                  <a:pt x="1934871" y="868831"/>
                </a:lnTo>
                <a:lnTo>
                  <a:pt x="1994009" y="840169"/>
                </a:lnTo>
                <a:lnTo>
                  <a:pt x="2048161" y="809531"/>
                </a:lnTo>
                <a:lnTo>
                  <a:pt x="2097035" y="777047"/>
                </a:lnTo>
                <a:lnTo>
                  <a:pt x="2140339" y="742849"/>
                </a:lnTo>
                <a:lnTo>
                  <a:pt x="2177782" y="707066"/>
                </a:lnTo>
                <a:lnTo>
                  <a:pt x="2209071" y="669831"/>
                </a:lnTo>
                <a:lnTo>
                  <a:pt x="2233915" y="631274"/>
                </a:lnTo>
                <a:lnTo>
                  <a:pt x="2252021" y="591526"/>
                </a:lnTo>
                <a:lnTo>
                  <a:pt x="2263099" y="550718"/>
                </a:lnTo>
                <a:lnTo>
                  <a:pt x="2266857" y="508981"/>
                </a:lnTo>
                <a:lnTo>
                  <a:pt x="2263099" y="467235"/>
                </a:lnTo>
                <a:lnTo>
                  <a:pt x="2252021" y="426418"/>
                </a:lnTo>
                <a:lnTo>
                  <a:pt x="2233915" y="386662"/>
                </a:lnTo>
                <a:lnTo>
                  <a:pt x="2209071" y="348098"/>
                </a:lnTo>
                <a:lnTo>
                  <a:pt x="2177782" y="310856"/>
                </a:lnTo>
                <a:lnTo>
                  <a:pt x="2140339" y="275068"/>
                </a:lnTo>
                <a:lnTo>
                  <a:pt x="2097035" y="240865"/>
                </a:lnTo>
                <a:lnTo>
                  <a:pt x="2048161" y="208377"/>
                </a:lnTo>
                <a:lnTo>
                  <a:pt x="1994009" y="177735"/>
                </a:lnTo>
                <a:lnTo>
                  <a:pt x="1934871" y="149071"/>
                </a:lnTo>
                <a:lnTo>
                  <a:pt x="1871037" y="122515"/>
                </a:lnTo>
                <a:lnTo>
                  <a:pt x="1802802" y="98199"/>
                </a:lnTo>
                <a:lnTo>
                  <a:pt x="1730455" y="76253"/>
                </a:lnTo>
                <a:lnTo>
                  <a:pt x="1654289" y="56808"/>
                </a:lnTo>
                <a:lnTo>
                  <a:pt x="1574595" y="39996"/>
                </a:lnTo>
                <a:lnTo>
                  <a:pt x="1491666" y="25946"/>
                </a:lnTo>
                <a:lnTo>
                  <a:pt x="1405793" y="14791"/>
                </a:lnTo>
                <a:lnTo>
                  <a:pt x="1317268" y="6661"/>
                </a:lnTo>
                <a:lnTo>
                  <a:pt x="1226382" y="1687"/>
                </a:lnTo>
                <a:lnTo>
                  <a:pt x="1133428" y="0"/>
                </a:lnTo>
                <a:close/>
              </a:path>
            </a:pathLst>
          </a:custGeom>
          <a:solidFill>
            <a:srgbClr val="DDDDDD"/>
          </a:solidFill>
        </p:spPr>
        <p:txBody>
          <a:bodyPr wrap="square" lIns="0" tIns="0" rIns="0" bIns="0" rtlCol="0"/>
          <a:lstStyle/>
          <a:p>
            <a:endParaRPr/>
          </a:p>
        </p:txBody>
      </p:sp>
      <p:sp>
        <p:nvSpPr>
          <p:cNvPr id="4" name="object 4"/>
          <p:cNvSpPr/>
          <p:nvPr/>
        </p:nvSpPr>
        <p:spPr>
          <a:xfrm>
            <a:off x="2603867" y="4020862"/>
            <a:ext cx="1723389" cy="1017905"/>
          </a:xfrm>
          <a:custGeom>
            <a:avLst/>
            <a:gdLst/>
            <a:ahLst/>
            <a:cxnLst/>
            <a:rect l="l" t="t" r="r" b="b"/>
            <a:pathLst>
              <a:path w="1723389" h="1017904">
                <a:moveTo>
                  <a:pt x="861528" y="0"/>
                </a:moveTo>
                <a:lnTo>
                  <a:pt x="790876" y="1687"/>
                </a:lnTo>
                <a:lnTo>
                  <a:pt x="721796" y="6661"/>
                </a:lnTo>
                <a:lnTo>
                  <a:pt x="654509" y="14791"/>
                </a:lnTo>
                <a:lnTo>
                  <a:pt x="589238" y="25946"/>
                </a:lnTo>
                <a:lnTo>
                  <a:pt x="526204" y="39996"/>
                </a:lnTo>
                <a:lnTo>
                  <a:pt x="465629" y="56808"/>
                </a:lnTo>
                <a:lnTo>
                  <a:pt x="407734" y="76253"/>
                </a:lnTo>
                <a:lnTo>
                  <a:pt x="352743" y="98199"/>
                </a:lnTo>
                <a:lnTo>
                  <a:pt x="300876" y="122515"/>
                </a:lnTo>
                <a:lnTo>
                  <a:pt x="252355" y="149071"/>
                </a:lnTo>
                <a:lnTo>
                  <a:pt x="207402" y="177735"/>
                </a:lnTo>
                <a:lnTo>
                  <a:pt x="166239" y="208377"/>
                </a:lnTo>
                <a:lnTo>
                  <a:pt x="129089" y="240865"/>
                </a:lnTo>
                <a:lnTo>
                  <a:pt x="96172" y="275068"/>
                </a:lnTo>
                <a:lnTo>
                  <a:pt x="67710" y="310856"/>
                </a:lnTo>
                <a:lnTo>
                  <a:pt x="43926" y="348098"/>
                </a:lnTo>
                <a:lnTo>
                  <a:pt x="25041" y="386662"/>
                </a:lnTo>
                <a:lnTo>
                  <a:pt x="11277" y="426418"/>
                </a:lnTo>
                <a:lnTo>
                  <a:pt x="2856" y="467235"/>
                </a:lnTo>
                <a:lnTo>
                  <a:pt x="0" y="508981"/>
                </a:lnTo>
                <a:lnTo>
                  <a:pt x="2856" y="550718"/>
                </a:lnTo>
                <a:lnTo>
                  <a:pt x="11277" y="591526"/>
                </a:lnTo>
                <a:lnTo>
                  <a:pt x="25041" y="631274"/>
                </a:lnTo>
                <a:lnTo>
                  <a:pt x="43926" y="669831"/>
                </a:lnTo>
                <a:lnTo>
                  <a:pt x="67710" y="707066"/>
                </a:lnTo>
                <a:lnTo>
                  <a:pt x="96172" y="742849"/>
                </a:lnTo>
                <a:lnTo>
                  <a:pt x="129089" y="777047"/>
                </a:lnTo>
                <a:lnTo>
                  <a:pt x="166239" y="809531"/>
                </a:lnTo>
                <a:lnTo>
                  <a:pt x="207402" y="840169"/>
                </a:lnTo>
                <a:lnTo>
                  <a:pt x="252355" y="868831"/>
                </a:lnTo>
                <a:lnTo>
                  <a:pt x="300876" y="895384"/>
                </a:lnTo>
                <a:lnTo>
                  <a:pt x="352743" y="919698"/>
                </a:lnTo>
                <a:lnTo>
                  <a:pt x="407734" y="941643"/>
                </a:lnTo>
                <a:lnTo>
                  <a:pt x="465629" y="961087"/>
                </a:lnTo>
                <a:lnTo>
                  <a:pt x="526204" y="977898"/>
                </a:lnTo>
                <a:lnTo>
                  <a:pt x="589238" y="991947"/>
                </a:lnTo>
                <a:lnTo>
                  <a:pt x="654509" y="1003102"/>
                </a:lnTo>
                <a:lnTo>
                  <a:pt x="721796" y="1011232"/>
                </a:lnTo>
                <a:lnTo>
                  <a:pt x="790876" y="1016206"/>
                </a:lnTo>
                <a:lnTo>
                  <a:pt x="861528" y="1017894"/>
                </a:lnTo>
                <a:lnTo>
                  <a:pt x="932189" y="1016206"/>
                </a:lnTo>
                <a:lnTo>
                  <a:pt x="1001276" y="1011232"/>
                </a:lnTo>
                <a:lnTo>
                  <a:pt x="1068568" y="1003102"/>
                </a:lnTo>
                <a:lnTo>
                  <a:pt x="1133844" y="991947"/>
                </a:lnTo>
                <a:lnTo>
                  <a:pt x="1196881" y="977898"/>
                </a:lnTo>
                <a:lnTo>
                  <a:pt x="1257457" y="961087"/>
                </a:lnTo>
                <a:lnTo>
                  <a:pt x="1315352" y="941643"/>
                </a:lnTo>
                <a:lnTo>
                  <a:pt x="1370342" y="919698"/>
                </a:lnTo>
                <a:lnTo>
                  <a:pt x="1422208" y="895384"/>
                </a:lnTo>
                <a:lnTo>
                  <a:pt x="1470726" y="868831"/>
                </a:lnTo>
                <a:lnTo>
                  <a:pt x="1515676" y="840169"/>
                </a:lnTo>
                <a:lnTo>
                  <a:pt x="1556836" y="809531"/>
                </a:lnTo>
                <a:lnTo>
                  <a:pt x="1593983" y="777047"/>
                </a:lnTo>
                <a:lnTo>
                  <a:pt x="1626897" y="742849"/>
                </a:lnTo>
                <a:lnTo>
                  <a:pt x="1655355" y="707066"/>
                </a:lnTo>
                <a:lnTo>
                  <a:pt x="1679136" y="669831"/>
                </a:lnTo>
                <a:lnTo>
                  <a:pt x="1698018" y="631274"/>
                </a:lnTo>
                <a:lnTo>
                  <a:pt x="1711780" y="591526"/>
                </a:lnTo>
                <a:lnTo>
                  <a:pt x="1720200" y="550718"/>
                </a:lnTo>
                <a:lnTo>
                  <a:pt x="1723056" y="508981"/>
                </a:lnTo>
                <a:lnTo>
                  <a:pt x="1720200" y="467235"/>
                </a:lnTo>
                <a:lnTo>
                  <a:pt x="1711780" y="426418"/>
                </a:lnTo>
                <a:lnTo>
                  <a:pt x="1698018" y="386662"/>
                </a:lnTo>
                <a:lnTo>
                  <a:pt x="1679136" y="348098"/>
                </a:lnTo>
                <a:lnTo>
                  <a:pt x="1655355" y="310856"/>
                </a:lnTo>
                <a:lnTo>
                  <a:pt x="1626897" y="275068"/>
                </a:lnTo>
                <a:lnTo>
                  <a:pt x="1593983" y="240865"/>
                </a:lnTo>
                <a:lnTo>
                  <a:pt x="1556836" y="208377"/>
                </a:lnTo>
                <a:lnTo>
                  <a:pt x="1515676" y="177735"/>
                </a:lnTo>
                <a:lnTo>
                  <a:pt x="1470726" y="149071"/>
                </a:lnTo>
                <a:lnTo>
                  <a:pt x="1422208" y="122515"/>
                </a:lnTo>
                <a:lnTo>
                  <a:pt x="1370342" y="98199"/>
                </a:lnTo>
                <a:lnTo>
                  <a:pt x="1315352" y="76253"/>
                </a:lnTo>
                <a:lnTo>
                  <a:pt x="1257457" y="56808"/>
                </a:lnTo>
                <a:lnTo>
                  <a:pt x="1196881" y="39996"/>
                </a:lnTo>
                <a:lnTo>
                  <a:pt x="1133844" y="25946"/>
                </a:lnTo>
                <a:lnTo>
                  <a:pt x="1068568" y="14791"/>
                </a:lnTo>
                <a:lnTo>
                  <a:pt x="1001276" y="6661"/>
                </a:lnTo>
                <a:lnTo>
                  <a:pt x="932189" y="1687"/>
                </a:lnTo>
                <a:lnTo>
                  <a:pt x="861528" y="0"/>
                </a:lnTo>
                <a:close/>
              </a:path>
            </a:pathLst>
          </a:custGeom>
          <a:solidFill>
            <a:srgbClr val="DDDDDD"/>
          </a:solidFill>
        </p:spPr>
        <p:txBody>
          <a:bodyPr wrap="square" lIns="0" tIns="0" rIns="0" bIns="0" rtlCol="0"/>
          <a:lstStyle/>
          <a:p>
            <a:endParaRPr/>
          </a:p>
        </p:txBody>
      </p:sp>
      <p:sp>
        <p:nvSpPr>
          <p:cNvPr id="5" name="object 5"/>
          <p:cNvSpPr/>
          <p:nvPr/>
        </p:nvSpPr>
        <p:spPr>
          <a:xfrm>
            <a:off x="2060066" y="4657821"/>
            <a:ext cx="1150620" cy="815975"/>
          </a:xfrm>
          <a:custGeom>
            <a:avLst/>
            <a:gdLst/>
            <a:ahLst/>
            <a:cxnLst/>
            <a:rect l="l" t="t" r="r" b="b"/>
            <a:pathLst>
              <a:path w="1150620" h="815975">
                <a:moveTo>
                  <a:pt x="575046" y="0"/>
                </a:moveTo>
                <a:lnTo>
                  <a:pt x="527883" y="1351"/>
                </a:lnTo>
                <a:lnTo>
                  <a:pt x="481771" y="5336"/>
                </a:lnTo>
                <a:lnTo>
                  <a:pt x="436856" y="11850"/>
                </a:lnTo>
                <a:lnTo>
                  <a:pt x="393287" y="20786"/>
                </a:lnTo>
                <a:lnTo>
                  <a:pt x="351213" y="32042"/>
                </a:lnTo>
                <a:lnTo>
                  <a:pt x="310780" y="45511"/>
                </a:lnTo>
                <a:lnTo>
                  <a:pt x="272137" y="61088"/>
                </a:lnTo>
                <a:lnTo>
                  <a:pt x="235432" y="78668"/>
                </a:lnTo>
                <a:lnTo>
                  <a:pt x="200812" y="98148"/>
                </a:lnTo>
                <a:lnTo>
                  <a:pt x="168427" y="119421"/>
                </a:lnTo>
                <a:lnTo>
                  <a:pt x="110951" y="166927"/>
                </a:lnTo>
                <a:lnTo>
                  <a:pt x="64185" y="220348"/>
                </a:lnTo>
                <a:lnTo>
                  <a:pt x="29316" y="278844"/>
                </a:lnTo>
                <a:lnTo>
                  <a:pt x="7526" y="341575"/>
                </a:lnTo>
                <a:lnTo>
                  <a:pt x="0" y="407701"/>
                </a:lnTo>
                <a:lnTo>
                  <a:pt x="1906" y="441146"/>
                </a:lnTo>
                <a:lnTo>
                  <a:pt x="16712" y="505696"/>
                </a:lnTo>
                <a:lnTo>
                  <a:pt x="45190" y="566428"/>
                </a:lnTo>
                <a:lnTo>
                  <a:pt x="86155" y="622501"/>
                </a:lnTo>
                <a:lnTo>
                  <a:pt x="138424" y="673078"/>
                </a:lnTo>
                <a:lnTo>
                  <a:pt x="200812" y="717317"/>
                </a:lnTo>
                <a:lnTo>
                  <a:pt x="235432" y="736798"/>
                </a:lnTo>
                <a:lnTo>
                  <a:pt x="272137" y="754381"/>
                </a:lnTo>
                <a:lnTo>
                  <a:pt x="310780" y="769959"/>
                </a:lnTo>
                <a:lnTo>
                  <a:pt x="351213" y="783428"/>
                </a:lnTo>
                <a:lnTo>
                  <a:pt x="393287" y="794684"/>
                </a:lnTo>
                <a:lnTo>
                  <a:pt x="436856" y="803621"/>
                </a:lnTo>
                <a:lnTo>
                  <a:pt x="481771" y="810135"/>
                </a:lnTo>
                <a:lnTo>
                  <a:pt x="527883" y="814120"/>
                </a:lnTo>
                <a:lnTo>
                  <a:pt x="575046" y="815472"/>
                </a:lnTo>
                <a:lnTo>
                  <a:pt x="622208" y="814120"/>
                </a:lnTo>
                <a:lnTo>
                  <a:pt x="668321" y="810135"/>
                </a:lnTo>
                <a:lnTo>
                  <a:pt x="713236" y="803621"/>
                </a:lnTo>
                <a:lnTo>
                  <a:pt x="756804" y="794684"/>
                </a:lnTo>
                <a:lnTo>
                  <a:pt x="798879" y="783428"/>
                </a:lnTo>
                <a:lnTo>
                  <a:pt x="839312" y="769959"/>
                </a:lnTo>
                <a:lnTo>
                  <a:pt x="877955" y="754381"/>
                </a:lnTo>
                <a:lnTo>
                  <a:pt x="914660" y="736798"/>
                </a:lnTo>
                <a:lnTo>
                  <a:pt x="949279" y="717317"/>
                </a:lnTo>
                <a:lnTo>
                  <a:pt x="981664" y="696042"/>
                </a:lnTo>
                <a:lnTo>
                  <a:pt x="1039141" y="648529"/>
                </a:lnTo>
                <a:lnTo>
                  <a:pt x="1085906" y="595099"/>
                </a:lnTo>
                <a:lnTo>
                  <a:pt x="1120776" y="536592"/>
                </a:lnTo>
                <a:lnTo>
                  <a:pt x="1142566" y="473846"/>
                </a:lnTo>
                <a:lnTo>
                  <a:pt x="1150092" y="407701"/>
                </a:lnTo>
                <a:lnTo>
                  <a:pt x="1148186" y="374266"/>
                </a:lnTo>
                <a:lnTo>
                  <a:pt x="1133380" y="309733"/>
                </a:lnTo>
                <a:lnTo>
                  <a:pt x="1104902" y="249014"/>
                </a:lnTo>
                <a:lnTo>
                  <a:pt x="1063937" y="192951"/>
                </a:lnTo>
                <a:lnTo>
                  <a:pt x="1011668" y="142382"/>
                </a:lnTo>
                <a:lnTo>
                  <a:pt x="949279" y="98148"/>
                </a:lnTo>
                <a:lnTo>
                  <a:pt x="914660" y="78668"/>
                </a:lnTo>
                <a:lnTo>
                  <a:pt x="877955" y="61088"/>
                </a:lnTo>
                <a:lnTo>
                  <a:pt x="839312" y="45511"/>
                </a:lnTo>
                <a:lnTo>
                  <a:pt x="798879" y="32042"/>
                </a:lnTo>
                <a:lnTo>
                  <a:pt x="756804" y="20786"/>
                </a:lnTo>
                <a:lnTo>
                  <a:pt x="713236" y="11850"/>
                </a:lnTo>
                <a:lnTo>
                  <a:pt x="668321" y="5336"/>
                </a:lnTo>
                <a:lnTo>
                  <a:pt x="622208" y="1351"/>
                </a:lnTo>
                <a:lnTo>
                  <a:pt x="575046" y="0"/>
                </a:lnTo>
                <a:close/>
              </a:path>
            </a:pathLst>
          </a:custGeom>
          <a:solidFill>
            <a:srgbClr val="DDDDDD"/>
          </a:solidFill>
        </p:spPr>
        <p:txBody>
          <a:bodyPr wrap="square" lIns="0" tIns="0" rIns="0" bIns="0" rtlCol="0"/>
          <a:lstStyle/>
          <a:p>
            <a:endParaRPr/>
          </a:p>
        </p:txBody>
      </p:sp>
      <p:sp>
        <p:nvSpPr>
          <p:cNvPr id="6" name="object 6"/>
          <p:cNvSpPr/>
          <p:nvPr/>
        </p:nvSpPr>
        <p:spPr>
          <a:xfrm>
            <a:off x="2412232" y="5038756"/>
            <a:ext cx="1754505" cy="893444"/>
          </a:xfrm>
          <a:custGeom>
            <a:avLst/>
            <a:gdLst/>
            <a:ahLst/>
            <a:cxnLst/>
            <a:rect l="l" t="t" r="r" b="b"/>
            <a:pathLst>
              <a:path w="1754504" h="893445">
                <a:moveTo>
                  <a:pt x="877150" y="0"/>
                </a:moveTo>
                <a:lnTo>
                  <a:pt x="805210" y="1480"/>
                </a:lnTo>
                <a:lnTo>
                  <a:pt x="734872" y="5844"/>
                </a:lnTo>
                <a:lnTo>
                  <a:pt x="666361" y="12976"/>
                </a:lnTo>
                <a:lnTo>
                  <a:pt x="599903" y="22763"/>
                </a:lnTo>
                <a:lnTo>
                  <a:pt x="535724" y="35088"/>
                </a:lnTo>
                <a:lnTo>
                  <a:pt x="474049" y="49837"/>
                </a:lnTo>
                <a:lnTo>
                  <a:pt x="415105" y="66895"/>
                </a:lnTo>
                <a:lnTo>
                  <a:pt x="359117" y="86148"/>
                </a:lnTo>
                <a:lnTo>
                  <a:pt x="306310" y="107479"/>
                </a:lnTo>
                <a:lnTo>
                  <a:pt x="256911" y="130774"/>
                </a:lnTo>
                <a:lnTo>
                  <a:pt x="211146" y="155918"/>
                </a:lnTo>
                <a:lnTo>
                  <a:pt x="169239" y="182796"/>
                </a:lnTo>
                <a:lnTo>
                  <a:pt x="131417" y="211294"/>
                </a:lnTo>
                <a:lnTo>
                  <a:pt x="97906" y="241296"/>
                </a:lnTo>
                <a:lnTo>
                  <a:pt x="68930" y="272687"/>
                </a:lnTo>
                <a:lnTo>
                  <a:pt x="44717" y="305352"/>
                </a:lnTo>
                <a:lnTo>
                  <a:pt x="25492" y="339176"/>
                </a:lnTo>
                <a:lnTo>
                  <a:pt x="2907" y="409844"/>
                </a:lnTo>
                <a:lnTo>
                  <a:pt x="0" y="446456"/>
                </a:lnTo>
                <a:lnTo>
                  <a:pt x="2907" y="483070"/>
                </a:lnTo>
                <a:lnTo>
                  <a:pt x="25492" y="553738"/>
                </a:lnTo>
                <a:lnTo>
                  <a:pt x="44717" y="587562"/>
                </a:lnTo>
                <a:lnTo>
                  <a:pt x="68930" y="620226"/>
                </a:lnTo>
                <a:lnTo>
                  <a:pt x="97906" y="651616"/>
                </a:lnTo>
                <a:lnTo>
                  <a:pt x="131417" y="681616"/>
                </a:lnTo>
                <a:lnTo>
                  <a:pt x="169239" y="710112"/>
                </a:lnTo>
                <a:lnTo>
                  <a:pt x="211146" y="736989"/>
                </a:lnTo>
                <a:lnTo>
                  <a:pt x="256911" y="762131"/>
                </a:lnTo>
                <a:lnTo>
                  <a:pt x="306310" y="785425"/>
                </a:lnTo>
                <a:lnTo>
                  <a:pt x="359117" y="806754"/>
                </a:lnTo>
                <a:lnTo>
                  <a:pt x="415105" y="826004"/>
                </a:lnTo>
                <a:lnTo>
                  <a:pt x="474049" y="843061"/>
                </a:lnTo>
                <a:lnTo>
                  <a:pt x="535724" y="857808"/>
                </a:lnTo>
                <a:lnTo>
                  <a:pt x="599903" y="870132"/>
                </a:lnTo>
                <a:lnTo>
                  <a:pt x="666361" y="879917"/>
                </a:lnTo>
                <a:lnTo>
                  <a:pt x="734872" y="887049"/>
                </a:lnTo>
                <a:lnTo>
                  <a:pt x="805210" y="891413"/>
                </a:lnTo>
                <a:lnTo>
                  <a:pt x="877150" y="892893"/>
                </a:lnTo>
                <a:lnTo>
                  <a:pt x="949090" y="891413"/>
                </a:lnTo>
                <a:lnTo>
                  <a:pt x="1019428" y="887049"/>
                </a:lnTo>
                <a:lnTo>
                  <a:pt x="1087939" y="879917"/>
                </a:lnTo>
                <a:lnTo>
                  <a:pt x="1154397" y="870132"/>
                </a:lnTo>
                <a:lnTo>
                  <a:pt x="1218576" y="857808"/>
                </a:lnTo>
                <a:lnTo>
                  <a:pt x="1280251" y="843061"/>
                </a:lnTo>
                <a:lnTo>
                  <a:pt x="1339195" y="826004"/>
                </a:lnTo>
                <a:lnTo>
                  <a:pt x="1395183" y="806754"/>
                </a:lnTo>
                <a:lnTo>
                  <a:pt x="1447990" y="785425"/>
                </a:lnTo>
                <a:lnTo>
                  <a:pt x="1497389" y="762131"/>
                </a:lnTo>
                <a:lnTo>
                  <a:pt x="1543154" y="736989"/>
                </a:lnTo>
                <a:lnTo>
                  <a:pt x="1585061" y="710112"/>
                </a:lnTo>
                <a:lnTo>
                  <a:pt x="1622883" y="681616"/>
                </a:lnTo>
                <a:lnTo>
                  <a:pt x="1656394" y="651616"/>
                </a:lnTo>
                <a:lnTo>
                  <a:pt x="1685370" y="620226"/>
                </a:lnTo>
                <a:lnTo>
                  <a:pt x="1709583" y="587562"/>
                </a:lnTo>
                <a:lnTo>
                  <a:pt x="1728808" y="553738"/>
                </a:lnTo>
                <a:lnTo>
                  <a:pt x="1751393" y="483070"/>
                </a:lnTo>
                <a:lnTo>
                  <a:pt x="1754301" y="446456"/>
                </a:lnTo>
                <a:lnTo>
                  <a:pt x="1751393" y="409844"/>
                </a:lnTo>
                <a:lnTo>
                  <a:pt x="1728808" y="339176"/>
                </a:lnTo>
                <a:lnTo>
                  <a:pt x="1709583" y="305352"/>
                </a:lnTo>
                <a:lnTo>
                  <a:pt x="1685370" y="272687"/>
                </a:lnTo>
                <a:lnTo>
                  <a:pt x="1656394" y="241296"/>
                </a:lnTo>
                <a:lnTo>
                  <a:pt x="1622883" y="211294"/>
                </a:lnTo>
                <a:lnTo>
                  <a:pt x="1585061" y="182796"/>
                </a:lnTo>
                <a:lnTo>
                  <a:pt x="1543154" y="155918"/>
                </a:lnTo>
                <a:lnTo>
                  <a:pt x="1497389" y="130774"/>
                </a:lnTo>
                <a:lnTo>
                  <a:pt x="1447990" y="107479"/>
                </a:lnTo>
                <a:lnTo>
                  <a:pt x="1395183" y="86148"/>
                </a:lnTo>
                <a:lnTo>
                  <a:pt x="1339195" y="66895"/>
                </a:lnTo>
                <a:lnTo>
                  <a:pt x="1280251" y="49837"/>
                </a:lnTo>
                <a:lnTo>
                  <a:pt x="1218576" y="35088"/>
                </a:lnTo>
                <a:lnTo>
                  <a:pt x="1154397" y="22763"/>
                </a:lnTo>
                <a:lnTo>
                  <a:pt x="1087939" y="12976"/>
                </a:lnTo>
                <a:lnTo>
                  <a:pt x="1019428" y="5844"/>
                </a:lnTo>
                <a:lnTo>
                  <a:pt x="949090" y="1480"/>
                </a:lnTo>
                <a:lnTo>
                  <a:pt x="877150" y="0"/>
                </a:lnTo>
                <a:close/>
              </a:path>
            </a:pathLst>
          </a:custGeom>
          <a:solidFill>
            <a:srgbClr val="DDDDDD"/>
          </a:solidFill>
        </p:spPr>
        <p:txBody>
          <a:bodyPr wrap="square" lIns="0" tIns="0" rIns="0" bIns="0" rtlCol="0"/>
          <a:lstStyle/>
          <a:p>
            <a:endParaRPr/>
          </a:p>
        </p:txBody>
      </p:sp>
      <p:sp>
        <p:nvSpPr>
          <p:cNvPr id="7" name="object 7"/>
          <p:cNvSpPr/>
          <p:nvPr/>
        </p:nvSpPr>
        <p:spPr>
          <a:xfrm>
            <a:off x="3689387" y="5191548"/>
            <a:ext cx="2650490" cy="1069975"/>
          </a:xfrm>
          <a:custGeom>
            <a:avLst/>
            <a:gdLst/>
            <a:ahLst/>
            <a:cxnLst/>
            <a:rect l="l" t="t" r="r" b="b"/>
            <a:pathLst>
              <a:path w="2650490" h="1069975">
                <a:moveTo>
                  <a:pt x="1325134" y="0"/>
                </a:moveTo>
                <a:lnTo>
                  <a:pt x="1216455" y="1772"/>
                </a:lnTo>
                <a:lnTo>
                  <a:pt x="1110196" y="6999"/>
                </a:lnTo>
                <a:lnTo>
                  <a:pt x="1006696" y="15542"/>
                </a:lnTo>
                <a:lnTo>
                  <a:pt x="906298" y="27263"/>
                </a:lnTo>
                <a:lnTo>
                  <a:pt x="809342" y="42025"/>
                </a:lnTo>
                <a:lnTo>
                  <a:pt x="716169" y="59691"/>
                </a:lnTo>
                <a:lnTo>
                  <a:pt x="627120" y="80121"/>
                </a:lnTo>
                <a:lnTo>
                  <a:pt x="542537" y="103180"/>
                </a:lnTo>
                <a:lnTo>
                  <a:pt x="462761" y="128729"/>
                </a:lnTo>
                <a:lnTo>
                  <a:pt x="388132" y="156630"/>
                </a:lnTo>
                <a:lnTo>
                  <a:pt x="318991" y="186746"/>
                </a:lnTo>
                <a:lnTo>
                  <a:pt x="255681" y="218939"/>
                </a:lnTo>
                <a:lnTo>
                  <a:pt x="198541" y="253071"/>
                </a:lnTo>
                <a:lnTo>
                  <a:pt x="147913" y="289005"/>
                </a:lnTo>
                <a:lnTo>
                  <a:pt x="104139" y="326604"/>
                </a:lnTo>
                <a:lnTo>
                  <a:pt x="67558" y="365728"/>
                </a:lnTo>
                <a:lnTo>
                  <a:pt x="38513" y="406242"/>
                </a:lnTo>
                <a:lnTo>
                  <a:pt x="17344" y="448006"/>
                </a:lnTo>
                <a:lnTo>
                  <a:pt x="4392" y="490884"/>
                </a:lnTo>
                <a:lnTo>
                  <a:pt x="0" y="534737"/>
                </a:lnTo>
                <a:lnTo>
                  <a:pt x="4392" y="578593"/>
                </a:lnTo>
                <a:lnTo>
                  <a:pt x="17344" y="621474"/>
                </a:lnTo>
                <a:lnTo>
                  <a:pt x="38513" y="663240"/>
                </a:lnTo>
                <a:lnTo>
                  <a:pt x="67558" y="703754"/>
                </a:lnTo>
                <a:lnTo>
                  <a:pt x="104139" y="742880"/>
                </a:lnTo>
                <a:lnTo>
                  <a:pt x="147913" y="780478"/>
                </a:lnTo>
                <a:lnTo>
                  <a:pt x="198541" y="816413"/>
                </a:lnTo>
                <a:lnTo>
                  <a:pt x="255681" y="850545"/>
                </a:lnTo>
                <a:lnTo>
                  <a:pt x="318991" y="882737"/>
                </a:lnTo>
                <a:lnTo>
                  <a:pt x="388132" y="912852"/>
                </a:lnTo>
                <a:lnTo>
                  <a:pt x="462761" y="940753"/>
                </a:lnTo>
                <a:lnTo>
                  <a:pt x="542537" y="966300"/>
                </a:lnTo>
                <a:lnTo>
                  <a:pt x="627120" y="989358"/>
                </a:lnTo>
                <a:lnTo>
                  <a:pt x="716169" y="1009788"/>
                </a:lnTo>
                <a:lnTo>
                  <a:pt x="809342" y="1027452"/>
                </a:lnTo>
                <a:lnTo>
                  <a:pt x="906298" y="1042213"/>
                </a:lnTo>
                <a:lnTo>
                  <a:pt x="1006696" y="1053934"/>
                </a:lnTo>
                <a:lnTo>
                  <a:pt x="1110196" y="1062476"/>
                </a:lnTo>
                <a:lnTo>
                  <a:pt x="1216455" y="1067702"/>
                </a:lnTo>
                <a:lnTo>
                  <a:pt x="1325134" y="1069475"/>
                </a:lnTo>
                <a:lnTo>
                  <a:pt x="1433812" y="1067702"/>
                </a:lnTo>
                <a:lnTo>
                  <a:pt x="1540071" y="1062476"/>
                </a:lnTo>
                <a:lnTo>
                  <a:pt x="1643571" y="1053934"/>
                </a:lnTo>
                <a:lnTo>
                  <a:pt x="1743969" y="1042213"/>
                </a:lnTo>
                <a:lnTo>
                  <a:pt x="1840925" y="1027452"/>
                </a:lnTo>
                <a:lnTo>
                  <a:pt x="1934098" y="1009788"/>
                </a:lnTo>
                <a:lnTo>
                  <a:pt x="2023147" y="989358"/>
                </a:lnTo>
                <a:lnTo>
                  <a:pt x="2107730" y="966300"/>
                </a:lnTo>
                <a:lnTo>
                  <a:pt x="2187507" y="940753"/>
                </a:lnTo>
                <a:lnTo>
                  <a:pt x="2262136" y="912852"/>
                </a:lnTo>
                <a:lnTo>
                  <a:pt x="2331276" y="882737"/>
                </a:lnTo>
                <a:lnTo>
                  <a:pt x="2394586" y="850545"/>
                </a:lnTo>
                <a:lnTo>
                  <a:pt x="2451726" y="816413"/>
                </a:lnTo>
                <a:lnTo>
                  <a:pt x="2502354" y="780478"/>
                </a:lnTo>
                <a:lnTo>
                  <a:pt x="2546129" y="742880"/>
                </a:lnTo>
                <a:lnTo>
                  <a:pt x="2582709" y="703754"/>
                </a:lnTo>
                <a:lnTo>
                  <a:pt x="2611754" y="663240"/>
                </a:lnTo>
                <a:lnTo>
                  <a:pt x="2632923" y="621474"/>
                </a:lnTo>
                <a:lnTo>
                  <a:pt x="2645875" y="578593"/>
                </a:lnTo>
                <a:lnTo>
                  <a:pt x="2650268" y="534737"/>
                </a:lnTo>
                <a:lnTo>
                  <a:pt x="2645875" y="490884"/>
                </a:lnTo>
                <a:lnTo>
                  <a:pt x="2632923" y="448006"/>
                </a:lnTo>
                <a:lnTo>
                  <a:pt x="2611754" y="406242"/>
                </a:lnTo>
                <a:lnTo>
                  <a:pt x="2582709" y="365728"/>
                </a:lnTo>
                <a:lnTo>
                  <a:pt x="2546129" y="326604"/>
                </a:lnTo>
                <a:lnTo>
                  <a:pt x="2502354" y="289005"/>
                </a:lnTo>
                <a:lnTo>
                  <a:pt x="2451726" y="253071"/>
                </a:lnTo>
                <a:lnTo>
                  <a:pt x="2394586" y="218939"/>
                </a:lnTo>
                <a:lnTo>
                  <a:pt x="2331276" y="186746"/>
                </a:lnTo>
                <a:lnTo>
                  <a:pt x="2262136" y="156630"/>
                </a:lnTo>
                <a:lnTo>
                  <a:pt x="2187507" y="128729"/>
                </a:lnTo>
                <a:lnTo>
                  <a:pt x="2107730" y="103180"/>
                </a:lnTo>
                <a:lnTo>
                  <a:pt x="2023147" y="80121"/>
                </a:lnTo>
                <a:lnTo>
                  <a:pt x="1934098" y="59691"/>
                </a:lnTo>
                <a:lnTo>
                  <a:pt x="1840925" y="42025"/>
                </a:lnTo>
                <a:lnTo>
                  <a:pt x="1743969" y="27263"/>
                </a:lnTo>
                <a:lnTo>
                  <a:pt x="1643571" y="15542"/>
                </a:lnTo>
                <a:lnTo>
                  <a:pt x="1540071" y="6999"/>
                </a:lnTo>
                <a:lnTo>
                  <a:pt x="1433812" y="1772"/>
                </a:lnTo>
                <a:lnTo>
                  <a:pt x="1325134" y="0"/>
                </a:lnTo>
                <a:close/>
              </a:path>
            </a:pathLst>
          </a:custGeom>
          <a:solidFill>
            <a:srgbClr val="DDDDDD"/>
          </a:solidFill>
        </p:spPr>
        <p:txBody>
          <a:bodyPr wrap="square" lIns="0" tIns="0" rIns="0" bIns="0" rtlCol="0"/>
          <a:lstStyle/>
          <a:p>
            <a:endParaRPr/>
          </a:p>
        </p:txBody>
      </p:sp>
      <p:sp>
        <p:nvSpPr>
          <p:cNvPr id="8" name="object 8"/>
          <p:cNvSpPr/>
          <p:nvPr/>
        </p:nvSpPr>
        <p:spPr>
          <a:xfrm>
            <a:off x="5412443" y="4046652"/>
            <a:ext cx="1660525" cy="789940"/>
          </a:xfrm>
          <a:custGeom>
            <a:avLst/>
            <a:gdLst/>
            <a:ahLst/>
            <a:cxnLst/>
            <a:rect l="l" t="t" r="r" b="b"/>
            <a:pathLst>
              <a:path w="1660525" h="789939">
                <a:moveTo>
                  <a:pt x="830283" y="0"/>
                </a:moveTo>
                <a:lnTo>
                  <a:pt x="762189" y="1308"/>
                </a:lnTo>
                <a:lnTo>
                  <a:pt x="695610" y="5167"/>
                </a:lnTo>
                <a:lnTo>
                  <a:pt x="630761" y="11474"/>
                </a:lnTo>
                <a:lnTo>
                  <a:pt x="567855" y="20128"/>
                </a:lnTo>
                <a:lnTo>
                  <a:pt x="507105" y="31028"/>
                </a:lnTo>
                <a:lnTo>
                  <a:pt x="448726" y="44071"/>
                </a:lnTo>
                <a:lnTo>
                  <a:pt x="392932" y="59156"/>
                </a:lnTo>
                <a:lnTo>
                  <a:pt x="339935" y="76181"/>
                </a:lnTo>
                <a:lnTo>
                  <a:pt x="289950" y="95046"/>
                </a:lnTo>
                <a:lnTo>
                  <a:pt x="243190" y="115648"/>
                </a:lnTo>
                <a:lnTo>
                  <a:pt x="199869" y="137886"/>
                </a:lnTo>
                <a:lnTo>
                  <a:pt x="160200" y="161657"/>
                </a:lnTo>
                <a:lnTo>
                  <a:pt x="124399" y="186862"/>
                </a:lnTo>
                <a:lnTo>
                  <a:pt x="92677" y="213398"/>
                </a:lnTo>
                <a:lnTo>
                  <a:pt x="65249" y="241163"/>
                </a:lnTo>
                <a:lnTo>
                  <a:pt x="24131" y="299975"/>
                </a:lnTo>
                <a:lnTo>
                  <a:pt x="2752" y="362486"/>
                </a:lnTo>
                <a:lnTo>
                  <a:pt x="0" y="394875"/>
                </a:lnTo>
                <a:lnTo>
                  <a:pt x="2752" y="427255"/>
                </a:lnTo>
                <a:lnTo>
                  <a:pt x="24131" y="489753"/>
                </a:lnTo>
                <a:lnTo>
                  <a:pt x="65249" y="548558"/>
                </a:lnTo>
                <a:lnTo>
                  <a:pt x="92677" y="576322"/>
                </a:lnTo>
                <a:lnTo>
                  <a:pt x="124399" y="602857"/>
                </a:lnTo>
                <a:lnTo>
                  <a:pt x="160200" y="628063"/>
                </a:lnTo>
                <a:lnTo>
                  <a:pt x="199869" y="651836"/>
                </a:lnTo>
                <a:lnTo>
                  <a:pt x="243190" y="674076"/>
                </a:lnTo>
                <a:lnTo>
                  <a:pt x="289950" y="694681"/>
                </a:lnTo>
                <a:lnTo>
                  <a:pt x="339935" y="713549"/>
                </a:lnTo>
                <a:lnTo>
                  <a:pt x="392932" y="730578"/>
                </a:lnTo>
                <a:lnTo>
                  <a:pt x="448726" y="745666"/>
                </a:lnTo>
                <a:lnTo>
                  <a:pt x="507105" y="758713"/>
                </a:lnTo>
                <a:lnTo>
                  <a:pt x="567855" y="769615"/>
                </a:lnTo>
                <a:lnTo>
                  <a:pt x="630761" y="778272"/>
                </a:lnTo>
                <a:lnTo>
                  <a:pt x="695610" y="784581"/>
                </a:lnTo>
                <a:lnTo>
                  <a:pt x="762189" y="788442"/>
                </a:lnTo>
                <a:lnTo>
                  <a:pt x="830283" y="789751"/>
                </a:lnTo>
                <a:lnTo>
                  <a:pt x="898385" y="788442"/>
                </a:lnTo>
                <a:lnTo>
                  <a:pt x="964966" y="784581"/>
                </a:lnTo>
                <a:lnTo>
                  <a:pt x="1029814" y="778272"/>
                </a:lnTo>
                <a:lnTo>
                  <a:pt x="1092715" y="769615"/>
                </a:lnTo>
                <a:lnTo>
                  <a:pt x="1153457" y="758713"/>
                </a:lnTo>
                <a:lnTo>
                  <a:pt x="1211824" y="745666"/>
                </a:lnTo>
                <a:lnTo>
                  <a:pt x="1267606" y="730578"/>
                </a:lnTo>
                <a:lnTo>
                  <a:pt x="1320587" y="713549"/>
                </a:lnTo>
                <a:lnTo>
                  <a:pt x="1370555" y="694681"/>
                </a:lnTo>
                <a:lnTo>
                  <a:pt x="1417298" y="674076"/>
                </a:lnTo>
                <a:lnTo>
                  <a:pt x="1460600" y="651836"/>
                </a:lnTo>
                <a:lnTo>
                  <a:pt x="1500250" y="628063"/>
                </a:lnTo>
                <a:lnTo>
                  <a:pt x="1536034" y="602857"/>
                </a:lnTo>
                <a:lnTo>
                  <a:pt x="1567738" y="576322"/>
                </a:lnTo>
                <a:lnTo>
                  <a:pt x="1595150" y="548558"/>
                </a:lnTo>
                <a:lnTo>
                  <a:pt x="1636243" y="489753"/>
                </a:lnTo>
                <a:lnTo>
                  <a:pt x="1657607" y="427255"/>
                </a:lnTo>
                <a:lnTo>
                  <a:pt x="1660357" y="394875"/>
                </a:lnTo>
                <a:lnTo>
                  <a:pt x="1657607" y="362486"/>
                </a:lnTo>
                <a:lnTo>
                  <a:pt x="1636243" y="299975"/>
                </a:lnTo>
                <a:lnTo>
                  <a:pt x="1595150" y="241163"/>
                </a:lnTo>
                <a:lnTo>
                  <a:pt x="1567738" y="213398"/>
                </a:lnTo>
                <a:lnTo>
                  <a:pt x="1536034" y="186862"/>
                </a:lnTo>
                <a:lnTo>
                  <a:pt x="1500250" y="161657"/>
                </a:lnTo>
                <a:lnTo>
                  <a:pt x="1460600" y="137886"/>
                </a:lnTo>
                <a:lnTo>
                  <a:pt x="1417298" y="115648"/>
                </a:lnTo>
                <a:lnTo>
                  <a:pt x="1370555" y="95046"/>
                </a:lnTo>
                <a:lnTo>
                  <a:pt x="1320587" y="76181"/>
                </a:lnTo>
                <a:lnTo>
                  <a:pt x="1267606" y="59156"/>
                </a:lnTo>
                <a:lnTo>
                  <a:pt x="1211824" y="44071"/>
                </a:lnTo>
                <a:lnTo>
                  <a:pt x="1153457" y="31028"/>
                </a:lnTo>
                <a:lnTo>
                  <a:pt x="1092715" y="20128"/>
                </a:lnTo>
                <a:lnTo>
                  <a:pt x="1029814" y="11474"/>
                </a:lnTo>
                <a:lnTo>
                  <a:pt x="964966" y="5167"/>
                </a:lnTo>
                <a:lnTo>
                  <a:pt x="898385" y="1308"/>
                </a:lnTo>
                <a:lnTo>
                  <a:pt x="830283" y="0"/>
                </a:lnTo>
                <a:close/>
              </a:path>
            </a:pathLst>
          </a:custGeom>
          <a:solidFill>
            <a:srgbClr val="DDDDDD"/>
          </a:solidFill>
        </p:spPr>
        <p:txBody>
          <a:bodyPr wrap="square" lIns="0" tIns="0" rIns="0" bIns="0" rtlCol="0"/>
          <a:lstStyle/>
          <a:p>
            <a:endParaRPr/>
          </a:p>
        </p:txBody>
      </p:sp>
      <p:sp>
        <p:nvSpPr>
          <p:cNvPr id="9" name="object 9"/>
          <p:cNvSpPr/>
          <p:nvPr/>
        </p:nvSpPr>
        <p:spPr>
          <a:xfrm>
            <a:off x="5668722" y="4580379"/>
            <a:ext cx="1660525" cy="789940"/>
          </a:xfrm>
          <a:custGeom>
            <a:avLst/>
            <a:gdLst/>
            <a:ahLst/>
            <a:cxnLst/>
            <a:rect l="l" t="t" r="r" b="b"/>
            <a:pathLst>
              <a:path w="1660525" h="789939">
                <a:moveTo>
                  <a:pt x="830283" y="0"/>
                </a:moveTo>
                <a:lnTo>
                  <a:pt x="762189" y="1309"/>
                </a:lnTo>
                <a:lnTo>
                  <a:pt x="695610" y="5169"/>
                </a:lnTo>
                <a:lnTo>
                  <a:pt x="630761" y="11478"/>
                </a:lnTo>
                <a:lnTo>
                  <a:pt x="567855" y="20135"/>
                </a:lnTo>
                <a:lnTo>
                  <a:pt x="507105" y="31038"/>
                </a:lnTo>
                <a:lnTo>
                  <a:pt x="448726" y="44084"/>
                </a:lnTo>
                <a:lnTo>
                  <a:pt x="392932" y="59172"/>
                </a:lnTo>
                <a:lnTo>
                  <a:pt x="339935" y="76202"/>
                </a:lnTo>
                <a:lnTo>
                  <a:pt x="289950" y="95069"/>
                </a:lnTo>
                <a:lnTo>
                  <a:pt x="243190" y="115674"/>
                </a:lnTo>
                <a:lnTo>
                  <a:pt x="199869" y="137914"/>
                </a:lnTo>
                <a:lnTo>
                  <a:pt x="160200" y="161688"/>
                </a:lnTo>
                <a:lnTo>
                  <a:pt x="124399" y="186893"/>
                </a:lnTo>
                <a:lnTo>
                  <a:pt x="92677" y="213428"/>
                </a:lnTo>
                <a:lnTo>
                  <a:pt x="65249" y="241192"/>
                </a:lnTo>
                <a:lnTo>
                  <a:pt x="24131" y="299998"/>
                </a:lnTo>
                <a:lnTo>
                  <a:pt x="2752" y="362496"/>
                </a:lnTo>
                <a:lnTo>
                  <a:pt x="0" y="394875"/>
                </a:lnTo>
                <a:lnTo>
                  <a:pt x="2752" y="427264"/>
                </a:lnTo>
                <a:lnTo>
                  <a:pt x="24131" y="489775"/>
                </a:lnTo>
                <a:lnTo>
                  <a:pt x="65249" y="548588"/>
                </a:lnTo>
                <a:lnTo>
                  <a:pt x="92677" y="576353"/>
                </a:lnTo>
                <a:lnTo>
                  <a:pt x="124399" y="602888"/>
                </a:lnTo>
                <a:lnTo>
                  <a:pt x="160200" y="628093"/>
                </a:lnTo>
                <a:lnTo>
                  <a:pt x="199869" y="651865"/>
                </a:lnTo>
                <a:lnTo>
                  <a:pt x="243190" y="674103"/>
                </a:lnTo>
                <a:lnTo>
                  <a:pt x="289950" y="694704"/>
                </a:lnTo>
                <a:lnTo>
                  <a:pt x="339935" y="713569"/>
                </a:lnTo>
                <a:lnTo>
                  <a:pt x="392932" y="730595"/>
                </a:lnTo>
                <a:lnTo>
                  <a:pt x="448726" y="745680"/>
                </a:lnTo>
                <a:lnTo>
                  <a:pt x="507105" y="758723"/>
                </a:lnTo>
                <a:lnTo>
                  <a:pt x="567855" y="769622"/>
                </a:lnTo>
                <a:lnTo>
                  <a:pt x="630761" y="778276"/>
                </a:lnTo>
                <a:lnTo>
                  <a:pt x="695610" y="784583"/>
                </a:lnTo>
                <a:lnTo>
                  <a:pt x="762189" y="788442"/>
                </a:lnTo>
                <a:lnTo>
                  <a:pt x="830283" y="789751"/>
                </a:lnTo>
                <a:lnTo>
                  <a:pt x="898384" y="788442"/>
                </a:lnTo>
                <a:lnTo>
                  <a:pt x="964964" y="784583"/>
                </a:lnTo>
                <a:lnTo>
                  <a:pt x="1029810" y="778276"/>
                </a:lnTo>
                <a:lnTo>
                  <a:pt x="1092708" y="769622"/>
                </a:lnTo>
                <a:lnTo>
                  <a:pt x="1153446" y="758723"/>
                </a:lnTo>
                <a:lnTo>
                  <a:pt x="1211809" y="745680"/>
                </a:lnTo>
                <a:lnTo>
                  <a:pt x="1267586" y="730595"/>
                </a:lnTo>
                <a:lnTo>
                  <a:pt x="1320563" y="713569"/>
                </a:lnTo>
                <a:lnTo>
                  <a:pt x="1370526" y="694704"/>
                </a:lnTo>
                <a:lnTo>
                  <a:pt x="1417263" y="674103"/>
                </a:lnTo>
                <a:lnTo>
                  <a:pt x="1460560" y="651865"/>
                </a:lnTo>
                <a:lnTo>
                  <a:pt x="1500205" y="628093"/>
                </a:lnTo>
                <a:lnTo>
                  <a:pt x="1535984" y="602888"/>
                </a:lnTo>
                <a:lnTo>
                  <a:pt x="1567683" y="576353"/>
                </a:lnTo>
                <a:lnTo>
                  <a:pt x="1595091" y="548588"/>
                </a:lnTo>
                <a:lnTo>
                  <a:pt x="1636178" y="489775"/>
                </a:lnTo>
                <a:lnTo>
                  <a:pt x="1657538" y="427264"/>
                </a:lnTo>
                <a:lnTo>
                  <a:pt x="1660288" y="394875"/>
                </a:lnTo>
                <a:lnTo>
                  <a:pt x="1657538" y="362496"/>
                </a:lnTo>
                <a:lnTo>
                  <a:pt x="1636178" y="299998"/>
                </a:lnTo>
                <a:lnTo>
                  <a:pt x="1595091" y="241192"/>
                </a:lnTo>
                <a:lnTo>
                  <a:pt x="1567683" y="213428"/>
                </a:lnTo>
                <a:lnTo>
                  <a:pt x="1535984" y="186893"/>
                </a:lnTo>
                <a:lnTo>
                  <a:pt x="1500205" y="161688"/>
                </a:lnTo>
                <a:lnTo>
                  <a:pt x="1460560" y="137914"/>
                </a:lnTo>
                <a:lnTo>
                  <a:pt x="1417263" y="115674"/>
                </a:lnTo>
                <a:lnTo>
                  <a:pt x="1370526" y="95069"/>
                </a:lnTo>
                <a:lnTo>
                  <a:pt x="1320563" y="76202"/>
                </a:lnTo>
                <a:lnTo>
                  <a:pt x="1267586" y="59172"/>
                </a:lnTo>
                <a:lnTo>
                  <a:pt x="1211809" y="44084"/>
                </a:lnTo>
                <a:lnTo>
                  <a:pt x="1153446" y="31038"/>
                </a:lnTo>
                <a:lnTo>
                  <a:pt x="1092708" y="20135"/>
                </a:lnTo>
                <a:lnTo>
                  <a:pt x="1029810" y="11478"/>
                </a:lnTo>
                <a:lnTo>
                  <a:pt x="964964" y="5169"/>
                </a:lnTo>
                <a:lnTo>
                  <a:pt x="898384" y="1309"/>
                </a:lnTo>
                <a:lnTo>
                  <a:pt x="830283" y="0"/>
                </a:lnTo>
                <a:close/>
              </a:path>
            </a:pathLst>
          </a:custGeom>
          <a:solidFill>
            <a:srgbClr val="DDDDDD"/>
          </a:solidFill>
        </p:spPr>
        <p:txBody>
          <a:bodyPr wrap="square" lIns="0" tIns="0" rIns="0" bIns="0" rtlCol="0"/>
          <a:lstStyle/>
          <a:p>
            <a:endParaRPr/>
          </a:p>
        </p:txBody>
      </p:sp>
      <p:sp>
        <p:nvSpPr>
          <p:cNvPr id="10" name="object 10"/>
          <p:cNvSpPr/>
          <p:nvPr/>
        </p:nvSpPr>
        <p:spPr>
          <a:xfrm>
            <a:off x="5508331" y="4758962"/>
            <a:ext cx="1660525" cy="1325880"/>
          </a:xfrm>
          <a:custGeom>
            <a:avLst/>
            <a:gdLst/>
            <a:ahLst/>
            <a:cxnLst/>
            <a:rect l="l" t="t" r="r" b="b"/>
            <a:pathLst>
              <a:path w="1660525" h="1325879">
                <a:moveTo>
                  <a:pt x="830283" y="0"/>
                </a:moveTo>
                <a:lnTo>
                  <a:pt x="762189" y="2197"/>
                </a:lnTo>
                <a:lnTo>
                  <a:pt x="695610" y="8674"/>
                </a:lnTo>
                <a:lnTo>
                  <a:pt x="630761" y="19261"/>
                </a:lnTo>
                <a:lnTo>
                  <a:pt x="567855" y="33788"/>
                </a:lnTo>
                <a:lnTo>
                  <a:pt x="507105" y="52083"/>
                </a:lnTo>
                <a:lnTo>
                  <a:pt x="448726" y="73976"/>
                </a:lnTo>
                <a:lnTo>
                  <a:pt x="392932" y="99297"/>
                </a:lnTo>
                <a:lnTo>
                  <a:pt x="339935" y="127874"/>
                </a:lnTo>
                <a:lnTo>
                  <a:pt x="289950" y="159538"/>
                </a:lnTo>
                <a:lnTo>
                  <a:pt x="243190" y="194118"/>
                </a:lnTo>
                <a:lnTo>
                  <a:pt x="199869" y="231442"/>
                </a:lnTo>
                <a:lnTo>
                  <a:pt x="160200" y="271342"/>
                </a:lnTo>
                <a:lnTo>
                  <a:pt x="124399" y="313645"/>
                </a:lnTo>
                <a:lnTo>
                  <a:pt x="92677" y="358181"/>
                </a:lnTo>
                <a:lnTo>
                  <a:pt x="65249" y="404781"/>
                </a:lnTo>
                <a:lnTo>
                  <a:pt x="42329" y="453272"/>
                </a:lnTo>
                <a:lnTo>
                  <a:pt x="24131" y="503486"/>
                </a:lnTo>
                <a:lnTo>
                  <a:pt x="10867" y="555250"/>
                </a:lnTo>
                <a:lnTo>
                  <a:pt x="2752" y="608395"/>
                </a:lnTo>
                <a:lnTo>
                  <a:pt x="0" y="662749"/>
                </a:lnTo>
                <a:lnTo>
                  <a:pt x="2752" y="717103"/>
                </a:lnTo>
                <a:lnTo>
                  <a:pt x="10867" y="770246"/>
                </a:lnTo>
                <a:lnTo>
                  <a:pt x="24131" y="822009"/>
                </a:lnTo>
                <a:lnTo>
                  <a:pt x="42329" y="872221"/>
                </a:lnTo>
                <a:lnTo>
                  <a:pt x="65249" y="920711"/>
                </a:lnTo>
                <a:lnTo>
                  <a:pt x="92677" y="967308"/>
                </a:lnTo>
                <a:lnTo>
                  <a:pt x="124399" y="1011843"/>
                </a:lnTo>
                <a:lnTo>
                  <a:pt x="160200" y="1054144"/>
                </a:lnTo>
                <a:lnTo>
                  <a:pt x="199869" y="1094042"/>
                </a:lnTo>
                <a:lnTo>
                  <a:pt x="243190" y="1131365"/>
                </a:lnTo>
                <a:lnTo>
                  <a:pt x="289950" y="1165942"/>
                </a:lnTo>
                <a:lnTo>
                  <a:pt x="339935" y="1197604"/>
                </a:lnTo>
                <a:lnTo>
                  <a:pt x="392932" y="1226180"/>
                </a:lnTo>
                <a:lnTo>
                  <a:pt x="448726" y="1251500"/>
                </a:lnTo>
                <a:lnTo>
                  <a:pt x="507105" y="1273391"/>
                </a:lnTo>
                <a:lnTo>
                  <a:pt x="567855" y="1291685"/>
                </a:lnTo>
                <a:lnTo>
                  <a:pt x="630761" y="1306211"/>
                </a:lnTo>
                <a:lnTo>
                  <a:pt x="695610" y="1316797"/>
                </a:lnTo>
                <a:lnTo>
                  <a:pt x="762189" y="1323274"/>
                </a:lnTo>
                <a:lnTo>
                  <a:pt x="830283" y="1325471"/>
                </a:lnTo>
                <a:lnTo>
                  <a:pt x="898375" y="1323274"/>
                </a:lnTo>
                <a:lnTo>
                  <a:pt x="964947" y="1316797"/>
                </a:lnTo>
                <a:lnTo>
                  <a:pt x="1029787" y="1306211"/>
                </a:lnTo>
                <a:lnTo>
                  <a:pt x="1092681" y="1291685"/>
                </a:lnTo>
                <a:lnTo>
                  <a:pt x="1153416" y="1273391"/>
                </a:lnTo>
                <a:lnTo>
                  <a:pt x="1211779" y="1251500"/>
                </a:lnTo>
                <a:lnTo>
                  <a:pt x="1267555" y="1226180"/>
                </a:lnTo>
                <a:lnTo>
                  <a:pt x="1320533" y="1197604"/>
                </a:lnTo>
                <a:lnTo>
                  <a:pt x="1370498" y="1165942"/>
                </a:lnTo>
                <a:lnTo>
                  <a:pt x="1417237" y="1131365"/>
                </a:lnTo>
                <a:lnTo>
                  <a:pt x="1460537" y="1094042"/>
                </a:lnTo>
                <a:lnTo>
                  <a:pt x="1500185" y="1054144"/>
                </a:lnTo>
                <a:lnTo>
                  <a:pt x="1535967" y="1011843"/>
                </a:lnTo>
                <a:lnTo>
                  <a:pt x="1567670" y="967308"/>
                </a:lnTo>
                <a:lnTo>
                  <a:pt x="1595081" y="920711"/>
                </a:lnTo>
                <a:lnTo>
                  <a:pt x="1617987" y="872221"/>
                </a:lnTo>
                <a:lnTo>
                  <a:pt x="1636174" y="822009"/>
                </a:lnTo>
                <a:lnTo>
                  <a:pt x="1649428" y="770246"/>
                </a:lnTo>
                <a:lnTo>
                  <a:pt x="1657537" y="717103"/>
                </a:lnTo>
                <a:lnTo>
                  <a:pt x="1660288" y="662749"/>
                </a:lnTo>
                <a:lnTo>
                  <a:pt x="1657537" y="608395"/>
                </a:lnTo>
                <a:lnTo>
                  <a:pt x="1649428" y="555250"/>
                </a:lnTo>
                <a:lnTo>
                  <a:pt x="1636174" y="503486"/>
                </a:lnTo>
                <a:lnTo>
                  <a:pt x="1617987" y="453272"/>
                </a:lnTo>
                <a:lnTo>
                  <a:pt x="1595081" y="404781"/>
                </a:lnTo>
                <a:lnTo>
                  <a:pt x="1567670" y="358181"/>
                </a:lnTo>
                <a:lnTo>
                  <a:pt x="1535967" y="313645"/>
                </a:lnTo>
                <a:lnTo>
                  <a:pt x="1500185" y="271342"/>
                </a:lnTo>
                <a:lnTo>
                  <a:pt x="1460537" y="231442"/>
                </a:lnTo>
                <a:lnTo>
                  <a:pt x="1417237" y="194118"/>
                </a:lnTo>
                <a:lnTo>
                  <a:pt x="1370498" y="159538"/>
                </a:lnTo>
                <a:lnTo>
                  <a:pt x="1320533" y="127874"/>
                </a:lnTo>
                <a:lnTo>
                  <a:pt x="1267555" y="99297"/>
                </a:lnTo>
                <a:lnTo>
                  <a:pt x="1211779" y="73976"/>
                </a:lnTo>
                <a:lnTo>
                  <a:pt x="1153416" y="52083"/>
                </a:lnTo>
                <a:lnTo>
                  <a:pt x="1092681" y="33788"/>
                </a:lnTo>
                <a:lnTo>
                  <a:pt x="1029787" y="19261"/>
                </a:lnTo>
                <a:lnTo>
                  <a:pt x="964947" y="8674"/>
                </a:lnTo>
                <a:lnTo>
                  <a:pt x="898375" y="2197"/>
                </a:lnTo>
                <a:lnTo>
                  <a:pt x="830283" y="0"/>
                </a:lnTo>
                <a:close/>
              </a:path>
            </a:pathLst>
          </a:custGeom>
          <a:solidFill>
            <a:srgbClr val="DDDDDD"/>
          </a:solidFill>
        </p:spPr>
        <p:txBody>
          <a:bodyPr wrap="square" lIns="0" tIns="0" rIns="0" bIns="0" rtlCol="0"/>
          <a:lstStyle/>
          <a:p>
            <a:endParaRPr/>
          </a:p>
        </p:txBody>
      </p:sp>
      <p:sp>
        <p:nvSpPr>
          <p:cNvPr id="11" name="object 11"/>
          <p:cNvSpPr/>
          <p:nvPr/>
        </p:nvSpPr>
        <p:spPr>
          <a:xfrm>
            <a:off x="3018523" y="4352237"/>
            <a:ext cx="3417570" cy="1323975"/>
          </a:xfrm>
          <a:custGeom>
            <a:avLst/>
            <a:gdLst/>
            <a:ahLst/>
            <a:cxnLst/>
            <a:rect l="l" t="t" r="r" b="b"/>
            <a:pathLst>
              <a:path w="3417570" h="1323975">
                <a:moveTo>
                  <a:pt x="1708475" y="0"/>
                </a:moveTo>
                <a:lnTo>
                  <a:pt x="1568349" y="2193"/>
                </a:lnTo>
                <a:lnTo>
                  <a:pt x="1431343" y="8660"/>
                </a:lnTo>
                <a:lnTo>
                  <a:pt x="1297897" y="19230"/>
                </a:lnTo>
                <a:lnTo>
                  <a:pt x="1168452" y="33733"/>
                </a:lnTo>
                <a:lnTo>
                  <a:pt x="1043445" y="51998"/>
                </a:lnTo>
                <a:lnTo>
                  <a:pt x="923317" y="73856"/>
                </a:lnTo>
                <a:lnTo>
                  <a:pt x="808508" y="99135"/>
                </a:lnTo>
                <a:lnTo>
                  <a:pt x="699457" y="127667"/>
                </a:lnTo>
                <a:lnTo>
                  <a:pt x="596604" y="159280"/>
                </a:lnTo>
                <a:lnTo>
                  <a:pt x="500388" y="193804"/>
                </a:lnTo>
                <a:lnTo>
                  <a:pt x="411249" y="231069"/>
                </a:lnTo>
                <a:lnTo>
                  <a:pt x="329626" y="270905"/>
                </a:lnTo>
                <a:lnTo>
                  <a:pt x="255960" y="313141"/>
                </a:lnTo>
                <a:lnTo>
                  <a:pt x="190690" y="357608"/>
                </a:lnTo>
                <a:lnTo>
                  <a:pt x="134255" y="404134"/>
                </a:lnTo>
                <a:lnTo>
                  <a:pt x="87095" y="452550"/>
                </a:lnTo>
                <a:lnTo>
                  <a:pt x="49650" y="502685"/>
                </a:lnTo>
                <a:lnTo>
                  <a:pt x="22360" y="554369"/>
                </a:lnTo>
                <a:lnTo>
                  <a:pt x="5663" y="607432"/>
                </a:lnTo>
                <a:lnTo>
                  <a:pt x="0" y="661704"/>
                </a:lnTo>
                <a:lnTo>
                  <a:pt x="5663" y="715976"/>
                </a:lnTo>
                <a:lnTo>
                  <a:pt x="22360" y="769040"/>
                </a:lnTo>
                <a:lnTo>
                  <a:pt x="49650" y="820725"/>
                </a:lnTo>
                <a:lnTo>
                  <a:pt x="87095" y="870862"/>
                </a:lnTo>
                <a:lnTo>
                  <a:pt x="134255" y="919280"/>
                </a:lnTo>
                <a:lnTo>
                  <a:pt x="190690" y="965809"/>
                </a:lnTo>
                <a:lnTo>
                  <a:pt x="255960" y="1010278"/>
                </a:lnTo>
                <a:lnTo>
                  <a:pt x="329626" y="1052517"/>
                </a:lnTo>
                <a:lnTo>
                  <a:pt x="411249" y="1092356"/>
                </a:lnTo>
                <a:lnTo>
                  <a:pt x="500388" y="1129625"/>
                </a:lnTo>
                <a:lnTo>
                  <a:pt x="596604" y="1164152"/>
                </a:lnTo>
                <a:lnTo>
                  <a:pt x="699457" y="1195768"/>
                </a:lnTo>
                <a:lnTo>
                  <a:pt x="808508" y="1224302"/>
                </a:lnTo>
                <a:lnTo>
                  <a:pt x="923317" y="1249585"/>
                </a:lnTo>
                <a:lnTo>
                  <a:pt x="1043445" y="1271445"/>
                </a:lnTo>
                <a:lnTo>
                  <a:pt x="1168452" y="1289713"/>
                </a:lnTo>
                <a:lnTo>
                  <a:pt x="1297897" y="1304217"/>
                </a:lnTo>
                <a:lnTo>
                  <a:pt x="1431343" y="1314789"/>
                </a:lnTo>
                <a:lnTo>
                  <a:pt x="1568349" y="1321256"/>
                </a:lnTo>
                <a:lnTo>
                  <a:pt x="1708475" y="1323450"/>
                </a:lnTo>
                <a:lnTo>
                  <a:pt x="1848601" y="1321256"/>
                </a:lnTo>
                <a:lnTo>
                  <a:pt x="1985606" y="1314789"/>
                </a:lnTo>
                <a:lnTo>
                  <a:pt x="2119052" y="1304217"/>
                </a:lnTo>
                <a:lnTo>
                  <a:pt x="2248498" y="1289713"/>
                </a:lnTo>
                <a:lnTo>
                  <a:pt x="2373504" y="1271445"/>
                </a:lnTo>
                <a:lnTo>
                  <a:pt x="2493632" y="1249585"/>
                </a:lnTo>
                <a:lnTo>
                  <a:pt x="2608441" y="1224302"/>
                </a:lnTo>
                <a:lnTo>
                  <a:pt x="2717492" y="1195768"/>
                </a:lnTo>
                <a:lnTo>
                  <a:pt x="2820346" y="1164152"/>
                </a:lnTo>
                <a:lnTo>
                  <a:pt x="2916562" y="1129625"/>
                </a:lnTo>
                <a:lnTo>
                  <a:pt x="3005700" y="1092356"/>
                </a:lnTo>
                <a:lnTo>
                  <a:pt x="3087323" y="1052517"/>
                </a:lnTo>
                <a:lnTo>
                  <a:pt x="3160989" y="1010278"/>
                </a:lnTo>
                <a:lnTo>
                  <a:pt x="3226259" y="965809"/>
                </a:lnTo>
                <a:lnTo>
                  <a:pt x="3282694" y="919280"/>
                </a:lnTo>
                <a:lnTo>
                  <a:pt x="3329854" y="870862"/>
                </a:lnTo>
                <a:lnTo>
                  <a:pt x="3367299" y="820725"/>
                </a:lnTo>
                <a:lnTo>
                  <a:pt x="3394590" y="769040"/>
                </a:lnTo>
                <a:lnTo>
                  <a:pt x="3411286" y="715976"/>
                </a:lnTo>
                <a:lnTo>
                  <a:pt x="3416950" y="661704"/>
                </a:lnTo>
                <a:lnTo>
                  <a:pt x="3411286" y="607432"/>
                </a:lnTo>
                <a:lnTo>
                  <a:pt x="3394590" y="554369"/>
                </a:lnTo>
                <a:lnTo>
                  <a:pt x="3367299" y="502685"/>
                </a:lnTo>
                <a:lnTo>
                  <a:pt x="3329854" y="452550"/>
                </a:lnTo>
                <a:lnTo>
                  <a:pt x="3282694" y="404134"/>
                </a:lnTo>
                <a:lnTo>
                  <a:pt x="3226259" y="357608"/>
                </a:lnTo>
                <a:lnTo>
                  <a:pt x="3160989" y="313141"/>
                </a:lnTo>
                <a:lnTo>
                  <a:pt x="3087323" y="270905"/>
                </a:lnTo>
                <a:lnTo>
                  <a:pt x="3005700" y="231069"/>
                </a:lnTo>
                <a:lnTo>
                  <a:pt x="2916562" y="193804"/>
                </a:lnTo>
                <a:lnTo>
                  <a:pt x="2820346" y="159280"/>
                </a:lnTo>
                <a:lnTo>
                  <a:pt x="2717492" y="127667"/>
                </a:lnTo>
                <a:lnTo>
                  <a:pt x="2608441" y="99135"/>
                </a:lnTo>
                <a:lnTo>
                  <a:pt x="2493632" y="73856"/>
                </a:lnTo>
                <a:lnTo>
                  <a:pt x="2373504" y="51998"/>
                </a:lnTo>
                <a:lnTo>
                  <a:pt x="2248498" y="33733"/>
                </a:lnTo>
                <a:lnTo>
                  <a:pt x="2119052" y="19230"/>
                </a:lnTo>
                <a:lnTo>
                  <a:pt x="1985606" y="8660"/>
                </a:lnTo>
                <a:lnTo>
                  <a:pt x="1848601" y="2193"/>
                </a:lnTo>
                <a:lnTo>
                  <a:pt x="1708475" y="0"/>
                </a:lnTo>
                <a:close/>
              </a:path>
            </a:pathLst>
          </a:custGeom>
          <a:solidFill>
            <a:srgbClr val="DDDDDD"/>
          </a:solidFill>
        </p:spPr>
        <p:txBody>
          <a:bodyPr wrap="square" lIns="0" tIns="0" rIns="0" bIns="0" rtlCol="0"/>
          <a:lstStyle/>
          <a:p>
            <a:endParaRPr/>
          </a:p>
        </p:txBody>
      </p:sp>
      <p:sp>
        <p:nvSpPr>
          <p:cNvPr id="12" name="object 12"/>
          <p:cNvSpPr/>
          <p:nvPr/>
        </p:nvSpPr>
        <p:spPr>
          <a:xfrm>
            <a:off x="5475745" y="5070506"/>
            <a:ext cx="1018540" cy="0"/>
          </a:xfrm>
          <a:custGeom>
            <a:avLst/>
            <a:gdLst/>
            <a:ahLst/>
            <a:cxnLst/>
            <a:rect l="l" t="t" r="r" b="b"/>
            <a:pathLst>
              <a:path w="1018539">
                <a:moveTo>
                  <a:pt x="0" y="0"/>
                </a:moveTo>
                <a:lnTo>
                  <a:pt x="1018120" y="0"/>
                </a:lnTo>
              </a:path>
            </a:pathLst>
          </a:custGeom>
          <a:ln w="14847">
            <a:solidFill>
              <a:srgbClr val="000000"/>
            </a:solidFill>
          </a:ln>
        </p:spPr>
        <p:txBody>
          <a:bodyPr wrap="square" lIns="0" tIns="0" rIns="0" bIns="0" rtlCol="0"/>
          <a:lstStyle/>
          <a:p>
            <a:endParaRPr/>
          </a:p>
        </p:txBody>
      </p:sp>
      <p:sp>
        <p:nvSpPr>
          <p:cNvPr id="13" name="object 13"/>
          <p:cNvSpPr/>
          <p:nvPr/>
        </p:nvSpPr>
        <p:spPr>
          <a:xfrm>
            <a:off x="4081463" y="5070506"/>
            <a:ext cx="1018540" cy="0"/>
          </a:xfrm>
          <a:custGeom>
            <a:avLst/>
            <a:gdLst/>
            <a:ahLst/>
            <a:cxnLst/>
            <a:rect l="l" t="t" r="r" b="b"/>
            <a:pathLst>
              <a:path w="1018539">
                <a:moveTo>
                  <a:pt x="0" y="0"/>
                </a:moveTo>
                <a:lnTo>
                  <a:pt x="1018044" y="0"/>
                </a:lnTo>
              </a:path>
            </a:pathLst>
          </a:custGeom>
          <a:ln w="14847">
            <a:solidFill>
              <a:srgbClr val="000000"/>
            </a:solidFill>
          </a:ln>
        </p:spPr>
        <p:txBody>
          <a:bodyPr wrap="square" lIns="0" tIns="0" rIns="0" bIns="0" rtlCol="0"/>
          <a:lstStyle/>
          <a:p>
            <a:endParaRPr/>
          </a:p>
        </p:txBody>
      </p:sp>
      <p:sp>
        <p:nvSpPr>
          <p:cNvPr id="14" name="object 14"/>
          <p:cNvSpPr/>
          <p:nvPr/>
        </p:nvSpPr>
        <p:spPr>
          <a:xfrm>
            <a:off x="2687173" y="5070506"/>
            <a:ext cx="1018540" cy="0"/>
          </a:xfrm>
          <a:custGeom>
            <a:avLst/>
            <a:gdLst/>
            <a:ahLst/>
            <a:cxnLst/>
            <a:rect l="l" t="t" r="r" b="b"/>
            <a:pathLst>
              <a:path w="1018539">
                <a:moveTo>
                  <a:pt x="0" y="0"/>
                </a:moveTo>
                <a:lnTo>
                  <a:pt x="1018044" y="0"/>
                </a:lnTo>
              </a:path>
            </a:pathLst>
          </a:custGeom>
          <a:ln w="14847">
            <a:solidFill>
              <a:srgbClr val="000000"/>
            </a:solidFill>
          </a:ln>
        </p:spPr>
        <p:txBody>
          <a:bodyPr wrap="square" lIns="0" tIns="0" rIns="0" bIns="0" rtlCol="0"/>
          <a:lstStyle/>
          <a:p>
            <a:endParaRPr/>
          </a:p>
        </p:txBody>
      </p:sp>
      <p:sp>
        <p:nvSpPr>
          <p:cNvPr id="15" name="object 15"/>
          <p:cNvSpPr/>
          <p:nvPr/>
        </p:nvSpPr>
        <p:spPr>
          <a:xfrm>
            <a:off x="5475745" y="5100130"/>
            <a:ext cx="1018540" cy="0"/>
          </a:xfrm>
          <a:custGeom>
            <a:avLst/>
            <a:gdLst/>
            <a:ahLst/>
            <a:cxnLst/>
            <a:rect l="l" t="t" r="r" b="b"/>
            <a:pathLst>
              <a:path w="1018539">
                <a:moveTo>
                  <a:pt x="0" y="0"/>
                </a:moveTo>
                <a:lnTo>
                  <a:pt x="1018120" y="0"/>
                </a:lnTo>
              </a:path>
            </a:pathLst>
          </a:custGeom>
          <a:ln w="14847">
            <a:solidFill>
              <a:srgbClr val="000000"/>
            </a:solidFill>
          </a:ln>
        </p:spPr>
        <p:txBody>
          <a:bodyPr wrap="square" lIns="0" tIns="0" rIns="0" bIns="0" rtlCol="0"/>
          <a:lstStyle/>
          <a:p>
            <a:endParaRPr/>
          </a:p>
        </p:txBody>
      </p:sp>
      <p:sp>
        <p:nvSpPr>
          <p:cNvPr id="16" name="object 16"/>
          <p:cNvSpPr/>
          <p:nvPr/>
        </p:nvSpPr>
        <p:spPr>
          <a:xfrm>
            <a:off x="4081463" y="5100130"/>
            <a:ext cx="1018540" cy="0"/>
          </a:xfrm>
          <a:custGeom>
            <a:avLst/>
            <a:gdLst/>
            <a:ahLst/>
            <a:cxnLst/>
            <a:rect l="l" t="t" r="r" b="b"/>
            <a:pathLst>
              <a:path w="1018539">
                <a:moveTo>
                  <a:pt x="0" y="0"/>
                </a:moveTo>
                <a:lnTo>
                  <a:pt x="1018044" y="0"/>
                </a:lnTo>
              </a:path>
            </a:pathLst>
          </a:custGeom>
          <a:ln w="14847">
            <a:solidFill>
              <a:srgbClr val="000000"/>
            </a:solidFill>
          </a:ln>
        </p:spPr>
        <p:txBody>
          <a:bodyPr wrap="square" lIns="0" tIns="0" rIns="0" bIns="0" rtlCol="0"/>
          <a:lstStyle/>
          <a:p>
            <a:endParaRPr/>
          </a:p>
        </p:txBody>
      </p:sp>
      <p:sp>
        <p:nvSpPr>
          <p:cNvPr id="17" name="object 17"/>
          <p:cNvSpPr/>
          <p:nvPr/>
        </p:nvSpPr>
        <p:spPr>
          <a:xfrm>
            <a:off x="2687173" y="5100130"/>
            <a:ext cx="1018540" cy="0"/>
          </a:xfrm>
          <a:custGeom>
            <a:avLst/>
            <a:gdLst/>
            <a:ahLst/>
            <a:cxnLst/>
            <a:rect l="l" t="t" r="r" b="b"/>
            <a:pathLst>
              <a:path w="1018539">
                <a:moveTo>
                  <a:pt x="0" y="0"/>
                </a:moveTo>
                <a:lnTo>
                  <a:pt x="1018044" y="0"/>
                </a:lnTo>
              </a:path>
            </a:pathLst>
          </a:custGeom>
          <a:ln w="14847">
            <a:solidFill>
              <a:srgbClr val="000000"/>
            </a:solidFill>
          </a:ln>
        </p:spPr>
        <p:txBody>
          <a:bodyPr wrap="square" lIns="0" tIns="0" rIns="0" bIns="0" rtlCol="0"/>
          <a:lstStyle/>
          <a:p>
            <a:endParaRPr/>
          </a:p>
        </p:txBody>
      </p:sp>
      <p:sp>
        <p:nvSpPr>
          <p:cNvPr id="18" name="object 18"/>
          <p:cNvSpPr txBox="1"/>
          <p:nvPr/>
        </p:nvSpPr>
        <p:spPr>
          <a:xfrm>
            <a:off x="203565" y="4494371"/>
            <a:ext cx="605790" cy="777875"/>
          </a:xfrm>
          <a:prstGeom prst="rect">
            <a:avLst/>
          </a:prstGeom>
        </p:spPr>
        <p:txBody>
          <a:bodyPr vert="horz" wrap="square" lIns="0" tIns="0" rIns="0" bIns="0" rtlCol="0">
            <a:spAutoFit/>
          </a:bodyPr>
          <a:lstStyle/>
          <a:p>
            <a:pPr algn="ctr">
              <a:lnSpc>
                <a:spcPts val="1755"/>
              </a:lnSpc>
            </a:pPr>
            <a:r>
              <a:rPr sz="1850" spc="-10" dirty="0">
                <a:latin typeface="Times New Roman"/>
                <a:cs typeface="Times New Roman"/>
              </a:rPr>
              <a:t>A</a:t>
            </a:r>
            <a:endParaRPr sz="1850">
              <a:latin typeface="Times New Roman"/>
              <a:cs typeface="Times New Roman"/>
            </a:endParaRPr>
          </a:p>
          <a:p>
            <a:pPr algn="ctr">
              <a:lnSpc>
                <a:spcPts val="4575"/>
              </a:lnSpc>
            </a:pPr>
            <a:r>
              <a:rPr sz="4200" spc="10" dirty="0">
                <a:latin typeface="Wingdings"/>
                <a:cs typeface="Wingdings"/>
              </a:rPr>
              <a:t></a:t>
            </a:r>
            <a:endParaRPr sz="4200">
              <a:latin typeface="Wingdings"/>
              <a:cs typeface="Wingdings"/>
            </a:endParaRPr>
          </a:p>
        </p:txBody>
      </p:sp>
      <p:sp>
        <p:nvSpPr>
          <p:cNvPr id="19" name="object 19"/>
          <p:cNvSpPr txBox="1"/>
          <p:nvPr/>
        </p:nvSpPr>
        <p:spPr>
          <a:xfrm>
            <a:off x="8434185" y="4494371"/>
            <a:ext cx="605790" cy="777875"/>
          </a:xfrm>
          <a:prstGeom prst="rect">
            <a:avLst/>
          </a:prstGeom>
        </p:spPr>
        <p:txBody>
          <a:bodyPr vert="horz" wrap="square" lIns="0" tIns="0" rIns="0" bIns="0" rtlCol="0">
            <a:spAutoFit/>
          </a:bodyPr>
          <a:lstStyle/>
          <a:p>
            <a:pPr marL="8890" algn="ctr">
              <a:lnSpc>
                <a:spcPts val="1755"/>
              </a:lnSpc>
            </a:pPr>
            <a:r>
              <a:rPr sz="1850" spc="-10" dirty="0">
                <a:latin typeface="Times New Roman"/>
                <a:cs typeface="Times New Roman"/>
              </a:rPr>
              <a:t>B</a:t>
            </a:r>
            <a:endParaRPr sz="1850">
              <a:latin typeface="Times New Roman"/>
              <a:cs typeface="Times New Roman"/>
            </a:endParaRPr>
          </a:p>
          <a:p>
            <a:pPr algn="ctr">
              <a:lnSpc>
                <a:spcPts val="4575"/>
              </a:lnSpc>
            </a:pPr>
            <a:r>
              <a:rPr sz="4200" spc="10" dirty="0">
                <a:latin typeface="Wingdings"/>
                <a:cs typeface="Wingdings"/>
              </a:rPr>
              <a:t></a:t>
            </a:r>
            <a:endParaRPr sz="4200">
              <a:latin typeface="Wingdings"/>
              <a:cs typeface="Wingdings"/>
            </a:endParaRPr>
          </a:p>
        </p:txBody>
      </p:sp>
      <p:sp>
        <p:nvSpPr>
          <p:cNvPr id="20" name="object 20"/>
          <p:cNvSpPr/>
          <p:nvPr/>
        </p:nvSpPr>
        <p:spPr>
          <a:xfrm>
            <a:off x="610445" y="5085319"/>
            <a:ext cx="1700530" cy="0"/>
          </a:xfrm>
          <a:custGeom>
            <a:avLst/>
            <a:gdLst/>
            <a:ahLst/>
            <a:cxnLst/>
            <a:rect l="l" t="t" r="r" b="b"/>
            <a:pathLst>
              <a:path w="1700530">
                <a:moveTo>
                  <a:pt x="0" y="0"/>
                </a:moveTo>
                <a:lnTo>
                  <a:pt x="1700483" y="0"/>
                </a:lnTo>
              </a:path>
            </a:pathLst>
          </a:custGeom>
          <a:ln w="11108">
            <a:solidFill>
              <a:srgbClr val="000000"/>
            </a:solidFill>
          </a:ln>
        </p:spPr>
        <p:txBody>
          <a:bodyPr wrap="square" lIns="0" tIns="0" rIns="0" bIns="0" rtlCol="0"/>
          <a:lstStyle/>
          <a:p>
            <a:endParaRPr/>
          </a:p>
        </p:txBody>
      </p:sp>
      <p:sp>
        <p:nvSpPr>
          <p:cNvPr id="21" name="object 21"/>
          <p:cNvSpPr/>
          <p:nvPr/>
        </p:nvSpPr>
        <p:spPr>
          <a:xfrm>
            <a:off x="6870105" y="5085319"/>
            <a:ext cx="1772920" cy="0"/>
          </a:xfrm>
          <a:custGeom>
            <a:avLst/>
            <a:gdLst/>
            <a:ahLst/>
            <a:cxnLst/>
            <a:rect l="l" t="t" r="r" b="b"/>
            <a:pathLst>
              <a:path w="1772920">
                <a:moveTo>
                  <a:pt x="0" y="0"/>
                </a:moveTo>
                <a:lnTo>
                  <a:pt x="1772582" y="0"/>
                </a:lnTo>
              </a:path>
            </a:pathLst>
          </a:custGeom>
          <a:ln w="11108">
            <a:solidFill>
              <a:srgbClr val="000000"/>
            </a:solidFill>
          </a:ln>
        </p:spPr>
        <p:txBody>
          <a:bodyPr wrap="square" lIns="0" tIns="0" rIns="0" bIns="0" rtlCol="0"/>
          <a:lstStyle/>
          <a:p>
            <a:endParaRPr/>
          </a:p>
        </p:txBody>
      </p:sp>
      <p:sp>
        <p:nvSpPr>
          <p:cNvPr id="22" name="object 22"/>
          <p:cNvSpPr/>
          <p:nvPr/>
        </p:nvSpPr>
        <p:spPr>
          <a:xfrm>
            <a:off x="2310928" y="4959383"/>
            <a:ext cx="376555" cy="377825"/>
          </a:xfrm>
          <a:custGeom>
            <a:avLst/>
            <a:gdLst/>
            <a:ahLst/>
            <a:cxnLst/>
            <a:rect l="l" t="t" r="r" b="b"/>
            <a:pathLst>
              <a:path w="376555" h="377825">
                <a:moveTo>
                  <a:pt x="0" y="377707"/>
                </a:moveTo>
                <a:lnTo>
                  <a:pt x="376245" y="377707"/>
                </a:lnTo>
                <a:lnTo>
                  <a:pt x="376245" y="0"/>
                </a:lnTo>
                <a:lnTo>
                  <a:pt x="0" y="0"/>
                </a:lnTo>
                <a:lnTo>
                  <a:pt x="0" y="377707"/>
                </a:lnTo>
                <a:close/>
              </a:path>
            </a:pathLst>
          </a:custGeom>
          <a:solidFill>
            <a:srgbClr val="DDDDDD"/>
          </a:solidFill>
        </p:spPr>
        <p:txBody>
          <a:bodyPr wrap="square" lIns="0" tIns="0" rIns="0" bIns="0" rtlCol="0"/>
          <a:lstStyle/>
          <a:p>
            <a:endParaRPr/>
          </a:p>
        </p:txBody>
      </p:sp>
      <p:sp>
        <p:nvSpPr>
          <p:cNvPr id="23" name="object 23"/>
          <p:cNvSpPr/>
          <p:nvPr/>
        </p:nvSpPr>
        <p:spPr>
          <a:xfrm>
            <a:off x="2687187" y="4833476"/>
            <a:ext cx="125730" cy="504190"/>
          </a:xfrm>
          <a:custGeom>
            <a:avLst/>
            <a:gdLst/>
            <a:ahLst/>
            <a:cxnLst/>
            <a:rect l="l" t="t" r="r" b="b"/>
            <a:pathLst>
              <a:path w="125730" h="504189">
                <a:moveTo>
                  <a:pt x="125396" y="0"/>
                </a:moveTo>
                <a:lnTo>
                  <a:pt x="0" y="125955"/>
                </a:lnTo>
                <a:lnTo>
                  <a:pt x="0" y="503614"/>
                </a:lnTo>
                <a:lnTo>
                  <a:pt x="125396" y="377728"/>
                </a:lnTo>
                <a:lnTo>
                  <a:pt x="125396" y="0"/>
                </a:lnTo>
                <a:close/>
              </a:path>
            </a:pathLst>
          </a:custGeom>
          <a:solidFill>
            <a:srgbClr val="B1B1B1"/>
          </a:solidFill>
        </p:spPr>
        <p:txBody>
          <a:bodyPr wrap="square" lIns="0" tIns="0" rIns="0" bIns="0" rtlCol="0"/>
          <a:lstStyle/>
          <a:p>
            <a:endParaRPr/>
          </a:p>
        </p:txBody>
      </p:sp>
      <p:sp>
        <p:nvSpPr>
          <p:cNvPr id="24" name="object 24"/>
          <p:cNvSpPr/>
          <p:nvPr/>
        </p:nvSpPr>
        <p:spPr>
          <a:xfrm>
            <a:off x="2310928" y="4833476"/>
            <a:ext cx="501650" cy="126364"/>
          </a:xfrm>
          <a:custGeom>
            <a:avLst/>
            <a:gdLst/>
            <a:ahLst/>
            <a:cxnLst/>
            <a:rect l="l" t="t" r="r" b="b"/>
            <a:pathLst>
              <a:path w="501650" h="126364">
                <a:moveTo>
                  <a:pt x="501655" y="0"/>
                </a:moveTo>
                <a:lnTo>
                  <a:pt x="125396" y="0"/>
                </a:lnTo>
                <a:lnTo>
                  <a:pt x="0" y="125955"/>
                </a:lnTo>
                <a:lnTo>
                  <a:pt x="376258" y="125955"/>
                </a:lnTo>
                <a:lnTo>
                  <a:pt x="501655" y="0"/>
                </a:lnTo>
                <a:close/>
              </a:path>
            </a:pathLst>
          </a:custGeom>
          <a:solidFill>
            <a:srgbClr val="E3E3E3"/>
          </a:solidFill>
        </p:spPr>
        <p:txBody>
          <a:bodyPr wrap="square" lIns="0" tIns="0" rIns="0" bIns="0" rtlCol="0"/>
          <a:lstStyle/>
          <a:p>
            <a:endParaRPr/>
          </a:p>
        </p:txBody>
      </p:sp>
      <p:sp>
        <p:nvSpPr>
          <p:cNvPr id="25" name="object 25"/>
          <p:cNvSpPr/>
          <p:nvPr/>
        </p:nvSpPr>
        <p:spPr>
          <a:xfrm>
            <a:off x="2310928" y="4833476"/>
            <a:ext cx="501650" cy="504190"/>
          </a:xfrm>
          <a:custGeom>
            <a:avLst/>
            <a:gdLst/>
            <a:ahLst/>
            <a:cxnLst/>
            <a:rect l="l" t="t" r="r" b="b"/>
            <a:pathLst>
              <a:path w="501650" h="504189">
                <a:moveTo>
                  <a:pt x="0" y="125955"/>
                </a:moveTo>
                <a:lnTo>
                  <a:pt x="125396" y="0"/>
                </a:lnTo>
                <a:lnTo>
                  <a:pt x="501655" y="0"/>
                </a:lnTo>
                <a:lnTo>
                  <a:pt x="501655" y="377728"/>
                </a:lnTo>
                <a:lnTo>
                  <a:pt x="376258" y="503614"/>
                </a:lnTo>
                <a:lnTo>
                  <a:pt x="0" y="503614"/>
                </a:lnTo>
                <a:lnTo>
                  <a:pt x="0" y="125955"/>
                </a:lnTo>
                <a:close/>
              </a:path>
            </a:pathLst>
          </a:custGeom>
          <a:ln w="11087">
            <a:solidFill>
              <a:srgbClr val="000000"/>
            </a:solidFill>
          </a:ln>
        </p:spPr>
        <p:txBody>
          <a:bodyPr wrap="square" lIns="0" tIns="0" rIns="0" bIns="0" rtlCol="0"/>
          <a:lstStyle/>
          <a:p>
            <a:endParaRPr/>
          </a:p>
        </p:txBody>
      </p:sp>
      <p:sp>
        <p:nvSpPr>
          <p:cNvPr id="26" name="object 26"/>
          <p:cNvSpPr/>
          <p:nvPr/>
        </p:nvSpPr>
        <p:spPr>
          <a:xfrm>
            <a:off x="2310928" y="4833476"/>
            <a:ext cx="501650" cy="126364"/>
          </a:xfrm>
          <a:custGeom>
            <a:avLst/>
            <a:gdLst/>
            <a:ahLst/>
            <a:cxnLst/>
            <a:rect l="l" t="t" r="r" b="b"/>
            <a:pathLst>
              <a:path w="501650" h="126364">
                <a:moveTo>
                  <a:pt x="0" y="125955"/>
                </a:moveTo>
                <a:lnTo>
                  <a:pt x="376258" y="125955"/>
                </a:lnTo>
                <a:lnTo>
                  <a:pt x="501655" y="0"/>
                </a:lnTo>
              </a:path>
            </a:pathLst>
          </a:custGeom>
          <a:ln w="11106">
            <a:solidFill>
              <a:srgbClr val="000000"/>
            </a:solidFill>
          </a:ln>
        </p:spPr>
        <p:txBody>
          <a:bodyPr wrap="square" lIns="0" tIns="0" rIns="0" bIns="0" rtlCol="0"/>
          <a:lstStyle/>
          <a:p>
            <a:endParaRPr/>
          </a:p>
        </p:txBody>
      </p:sp>
      <p:sp>
        <p:nvSpPr>
          <p:cNvPr id="27" name="object 27"/>
          <p:cNvSpPr/>
          <p:nvPr/>
        </p:nvSpPr>
        <p:spPr>
          <a:xfrm>
            <a:off x="2687187" y="4959432"/>
            <a:ext cx="0" cy="377825"/>
          </a:xfrm>
          <a:custGeom>
            <a:avLst/>
            <a:gdLst/>
            <a:ahLst/>
            <a:cxnLst/>
            <a:rect l="l" t="t" r="r" b="b"/>
            <a:pathLst>
              <a:path h="377825">
                <a:moveTo>
                  <a:pt x="0" y="0"/>
                </a:moveTo>
                <a:lnTo>
                  <a:pt x="0" y="377658"/>
                </a:lnTo>
              </a:path>
            </a:pathLst>
          </a:custGeom>
          <a:ln w="11065">
            <a:solidFill>
              <a:srgbClr val="000000"/>
            </a:solidFill>
          </a:ln>
        </p:spPr>
        <p:txBody>
          <a:bodyPr wrap="square" lIns="0" tIns="0" rIns="0" bIns="0" rtlCol="0"/>
          <a:lstStyle/>
          <a:p>
            <a:endParaRPr/>
          </a:p>
        </p:txBody>
      </p:sp>
      <p:sp>
        <p:nvSpPr>
          <p:cNvPr id="28" name="object 28"/>
          <p:cNvSpPr txBox="1"/>
          <p:nvPr/>
        </p:nvSpPr>
        <p:spPr>
          <a:xfrm>
            <a:off x="2408211" y="5033374"/>
            <a:ext cx="182245" cy="261620"/>
          </a:xfrm>
          <a:prstGeom prst="rect">
            <a:avLst/>
          </a:prstGeom>
        </p:spPr>
        <p:txBody>
          <a:bodyPr vert="horz" wrap="square" lIns="0" tIns="0" rIns="0" bIns="0" rtlCol="0">
            <a:spAutoFit/>
          </a:bodyPr>
          <a:lstStyle/>
          <a:p>
            <a:pPr marL="12700">
              <a:lnSpc>
                <a:spcPct val="100000"/>
              </a:lnSpc>
            </a:pPr>
            <a:r>
              <a:rPr sz="1850" dirty="0">
                <a:latin typeface="Times New Roman"/>
                <a:cs typeface="Times New Roman"/>
              </a:rPr>
              <a:t>C</a:t>
            </a:r>
            <a:endParaRPr sz="1850">
              <a:latin typeface="Times New Roman"/>
              <a:cs typeface="Times New Roman"/>
            </a:endParaRPr>
          </a:p>
        </p:txBody>
      </p:sp>
      <p:sp>
        <p:nvSpPr>
          <p:cNvPr id="29" name="object 29"/>
          <p:cNvSpPr/>
          <p:nvPr/>
        </p:nvSpPr>
        <p:spPr>
          <a:xfrm>
            <a:off x="3705218" y="4959383"/>
            <a:ext cx="376555" cy="377825"/>
          </a:xfrm>
          <a:custGeom>
            <a:avLst/>
            <a:gdLst/>
            <a:ahLst/>
            <a:cxnLst/>
            <a:rect l="l" t="t" r="r" b="b"/>
            <a:pathLst>
              <a:path w="376554" h="377825">
                <a:moveTo>
                  <a:pt x="0" y="377707"/>
                </a:moveTo>
                <a:lnTo>
                  <a:pt x="376245" y="377707"/>
                </a:lnTo>
                <a:lnTo>
                  <a:pt x="376245" y="0"/>
                </a:lnTo>
                <a:lnTo>
                  <a:pt x="0" y="0"/>
                </a:lnTo>
                <a:lnTo>
                  <a:pt x="0" y="377707"/>
                </a:lnTo>
                <a:close/>
              </a:path>
            </a:pathLst>
          </a:custGeom>
          <a:solidFill>
            <a:srgbClr val="DDDDDD"/>
          </a:solidFill>
        </p:spPr>
        <p:txBody>
          <a:bodyPr wrap="square" lIns="0" tIns="0" rIns="0" bIns="0" rtlCol="0"/>
          <a:lstStyle/>
          <a:p>
            <a:endParaRPr/>
          </a:p>
        </p:txBody>
      </p:sp>
      <p:sp>
        <p:nvSpPr>
          <p:cNvPr id="30" name="object 30"/>
          <p:cNvSpPr/>
          <p:nvPr/>
        </p:nvSpPr>
        <p:spPr>
          <a:xfrm>
            <a:off x="4081477" y="4833476"/>
            <a:ext cx="125730" cy="504190"/>
          </a:xfrm>
          <a:custGeom>
            <a:avLst/>
            <a:gdLst/>
            <a:ahLst/>
            <a:cxnLst/>
            <a:rect l="l" t="t" r="r" b="b"/>
            <a:pathLst>
              <a:path w="125729" h="504189">
                <a:moveTo>
                  <a:pt x="125396" y="0"/>
                </a:moveTo>
                <a:lnTo>
                  <a:pt x="0" y="125955"/>
                </a:lnTo>
                <a:lnTo>
                  <a:pt x="0" y="503614"/>
                </a:lnTo>
                <a:lnTo>
                  <a:pt x="125396" y="377728"/>
                </a:lnTo>
                <a:lnTo>
                  <a:pt x="125396" y="0"/>
                </a:lnTo>
                <a:close/>
              </a:path>
            </a:pathLst>
          </a:custGeom>
          <a:solidFill>
            <a:srgbClr val="B1B1B1"/>
          </a:solidFill>
        </p:spPr>
        <p:txBody>
          <a:bodyPr wrap="square" lIns="0" tIns="0" rIns="0" bIns="0" rtlCol="0"/>
          <a:lstStyle/>
          <a:p>
            <a:endParaRPr/>
          </a:p>
        </p:txBody>
      </p:sp>
      <p:sp>
        <p:nvSpPr>
          <p:cNvPr id="31" name="object 31"/>
          <p:cNvSpPr/>
          <p:nvPr/>
        </p:nvSpPr>
        <p:spPr>
          <a:xfrm>
            <a:off x="3705218" y="4833476"/>
            <a:ext cx="501650" cy="126364"/>
          </a:xfrm>
          <a:custGeom>
            <a:avLst/>
            <a:gdLst/>
            <a:ahLst/>
            <a:cxnLst/>
            <a:rect l="l" t="t" r="r" b="b"/>
            <a:pathLst>
              <a:path w="501650" h="126364">
                <a:moveTo>
                  <a:pt x="501655" y="0"/>
                </a:moveTo>
                <a:lnTo>
                  <a:pt x="125396" y="0"/>
                </a:lnTo>
                <a:lnTo>
                  <a:pt x="0" y="125955"/>
                </a:lnTo>
                <a:lnTo>
                  <a:pt x="376258" y="125955"/>
                </a:lnTo>
                <a:lnTo>
                  <a:pt x="501655" y="0"/>
                </a:lnTo>
                <a:close/>
              </a:path>
            </a:pathLst>
          </a:custGeom>
          <a:solidFill>
            <a:srgbClr val="E3E3E3"/>
          </a:solidFill>
        </p:spPr>
        <p:txBody>
          <a:bodyPr wrap="square" lIns="0" tIns="0" rIns="0" bIns="0" rtlCol="0"/>
          <a:lstStyle/>
          <a:p>
            <a:endParaRPr/>
          </a:p>
        </p:txBody>
      </p:sp>
      <p:sp>
        <p:nvSpPr>
          <p:cNvPr id="32" name="object 32"/>
          <p:cNvSpPr/>
          <p:nvPr/>
        </p:nvSpPr>
        <p:spPr>
          <a:xfrm>
            <a:off x="3705218" y="4833476"/>
            <a:ext cx="501650" cy="504190"/>
          </a:xfrm>
          <a:custGeom>
            <a:avLst/>
            <a:gdLst/>
            <a:ahLst/>
            <a:cxnLst/>
            <a:rect l="l" t="t" r="r" b="b"/>
            <a:pathLst>
              <a:path w="501650" h="504189">
                <a:moveTo>
                  <a:pt x="0" y="125955"/>
                </a:moveTo>
                <a:lnTo>
                  <a:pt x="125396" y="0"/>
                </a:lnTo>
                <a:lnTo>
                  <a:pt x="501655" y="0"/>
                </a:lnTo>
                <a:lnTo>
                  <a:pt x="501655" y="377728"/>
                </a:lnTo>
                <a:lnTo>
                  <a:pt x="376258" y="503614"/>
                </a:lnTo>
                <a:lnTo>
                  <a:pt x="0" y="503614"/>
                </a:lnTo>
                <a:lnTo>
                  <a:pt x="0" y="125955"/>
                </a:lnTo>
                <a:close/>
              </a:path>
            </a:pathLst>
          </a:custGeom>
          <a:ln w="11087">
            <a:solidFill>
              <a:srgbClr val="000000"/>
            </a:solidFill>
          </a:ln>
        </p:spPr>
        <p:txBody>
          <a:bodyPr wrap="square" lIns="0" tIns="0" rIns="0" bIns="0" rtlCol="0"/>
          <a:lstStyle/>
          <a:p>
            <a:endParaRPr/>
          </a:p>
        </p:txBody>
      </p:sp>
      <p:sp>
        <p:nvSpPr>
          <p:cNvPr id="33" name="object 33"/>
          <p:cNvSpPr/>
          <p:nvPr/>
        </p:nvSpPr>
        <p:spPr>
          <a:xfrm>
            <a:off x="3705218" y="4833476"/>
            <a:ext cx="501650" cy="126364"/>
          </a:xfrm>
          <a:custGeom>
            <a:avLst/>
            <a:gdLst/>
            <a:ahLst/>
            <a:cxnLst/>
            <a:rect l="l" t="t" r="r" b="b"/>
            <a:pathLst>
              <a:path w="501650" h="126364">
                <a:moveTo>
                  <a:pt x="0" y="125955"/>
                </a:moveTo>
                <a:lnTo>
                  <a:pt x="376258" y="125955"/>
                </a:lnTo>
                <a:lnTo>
                  <a:pt x="501655" y="0"/>
                </a:lnTo>
              </a:path>
            </a:pathLst>
          </a:custGeom>
          <a:ln w="11106">
            <a:solidFill>
              <a:srgbClr val="000000"/>
            </a:solidFill>
          </a:ln>
        </p:spPr>
        <p:txBody>
          <a:bodyPr wrap="square" lIns="0" tIns="0" rIns="0" bIns="0" rtlCol="0"/>
          <a:lstStyle/>
          <a:p>
            <a:endParaRPr/>
          </a:p>
        </p:txBody>
      </p:sp>
      <p:sp>
        <p:nvSpPr>
          <p:cNvPr id="34" name="object 34"/>
          <p:cNvSpPr/>
          <p:nvPr/>
        </p:nvSpPr>
        <p:spPr>
          <a:xfrm>
            <a:off x="4081477" y="4959432"/>
            <a:ext cx="0" cy="377825"/>
          </a:xfrm>
          <a:custGeom>
            <a:avLst/>
            <a:gdLst/>
            <a:ahLst/>
            <a:cxnLst/>
            <a:rect l="l" t="t" r="r" b="b"/>
            <a:pathLst>
              <a:path h="377825">
                <a:moveTo>
                  <a:pt x="0" y="0"/>
                </a:moveTo>
                <a:lnTo>
                  <a:pt x="0" y="377658"/>
                </a:lnTo>
              </a:path>
            </a:pathLst>
          </a:custGeom>
          <a:ln w="11065">
            <a:solidFill>
              <a:srgbClr val="000000"/>
            </a:solidFill>
          </a:ln>
        </p:spPr>
        <p:txBody>
          <a:bodyPr wrap="square" lIns="0" tIns="0" rIns="0" bIns="0" rtlCol="0"/>
          <a:lstStyle/>
          <a:p>
            <a:endParaRPr/>
          </a:p>
        </p:txBody>
      </p:sp>
      <p:sp>
        <p:nvSpPr>
          <p:cNvPr id="35" name="object 35"/>
          <p:cNvSpPr txBox="1"/>
          <p:nvPr/>
        </p:nvSpPr>
        <p:spPr>
          <a:xfrm>
            <a:off x="3802986" y="5033374"/>
            <a:ext cx="195580" cy="261620"/>
          </a:xfrm>
          <a:prstGeom prst="rect">
            <a:avLst/>
          </a:prstGeom>
        </p:spPr>
        <p:txBody>
          <a:bodyPr vert="horz" wrap="square" lIns="0" tIns="0" rIns="0" bIns="0" rtlCol="0">
            <a:spAutoFit/>
          </a:bodyPr>
          <a:lstStyle/>
          <a:p>
            <a:pPr marL="12700">
              <a:lnSpc>
                <a:spcPct val="100000"/>
              </a:lnSpc>
            </a:pPr>
            <a:r>
              <a:rPr sz="1850" dirty="0">
                <a:latin typeface="Times New Roman"/>
                <a:cs typeface="Times New Roman"/>
              </a:rPr>
              <a:t>D</a:t>
            </a:r>
            <a:endParaRPr sz="1850">
              <a:latin typeface="Times New Roman"/>
              <a:cs typeface="Times New Roman"/>
            </a:endParaRPr>
          </a:p>
        </p:txBody>
      </p:sp>
      <p:sp>
        <p:nvSpPr>
          <p:cNvPr id="36" name="object 36"/>
          <p:cNvSpPr/>
          <p:nvPr/>
        </p:nvSpPr>
        <p:spPr>
          <a:xfrm>
            <a:off x="5099508" y="4959383"/>
            <a:ext cx="376555" cy="377825"/>
          </a:xfrm>
          <a:custGeom>
            <a:avLst/>
            <a:gdLst/>
            <a:ahLst/>
            <a:cxnLst/>
            <a:rect l="l" t="t" r="r" b="b"/>
            <a:pathLst>
              <a:path w="376554" h="377825">
                <a:moveTo>
                  <a:pt x="0" y="377707"/>
                </a:moveTo>
                <a:lnTo>
                  <a:pt x="376238" y="377707"/>
                </a:lnTo>
                <a:lnTo>
                  <a:pt x="376238" y="0"/>
                </a:lnTo>
                <a:lnTo>
                  <a:pt x="0" y="0"/>
                </a:lnTo>
                <a:lnTo>
                  <a:pt x="0" y="377707"/>
                </a:lnTo>
                <a:close/>
              </a:path>
            </a:pathLst>
          </a:custGeom>
          <a:solidFill>
            <a:srgbClr val="DDDDDD"/>
          </a:solidFill>
        </p:spPr>
        <p:txBody>
          <a:bodyPr wrap="square" lIns="0" tIns="0" rIns="0" bIns="0" rtlCol="0"/>
          <a:lstStyle/>
          <a:p>
            <a:endParaRPr/>
          </a:p>
        </p:txBody>
      </p:sp>
      <p:sp>
        <p:nvSpPr>
          <p:cNvPr id="37" name="object 37"/>
          <p:cNvSpPr/>
          <p:nvPr/>
        </p:nvSpPr>
        <p:spPr>
          <a:xfrm>
            <a:off x="5475766" y="4833476"/>
            <a:ext cx="125730" cy="504190"/>
          </a:xfrm>
          <a:custGeom>
            <a:avLst/>
            <a:gdLst/>
            <a:ahLst/>
            <a:cxnLst/>
            <a:rect l="l" t="t" r="r" b="b"/>
            <a:pathLst>
              <a:path w="125729" h="504189">
                <a:moveTo>
                  <a:pt x="125396" y="0"/>
                </a:moveTo>
                <a:lnTo>
                  <a:pt x="0" y="125955"/>
                </a:lnTo>
                <a:lnTo>
                  <a:pt x="0" y="503614"/>
                </a:lnTo>
                <a:lnTo>
                  <a:pt x="125396" y="377728"/>
                </a:lnTo>
                <a:lnTo>
                  <a:pt x="125396" y="0"/>
                </a:lnTo>
                <a:close/>
              </a:path>
            </a:pathLst>
          </a:custGeom>
          <a:solidFill>
            <a:srgbClr val="B1B1B1"/>
          </a:solidFill>
        </p:spPr>
        <p:txBody>
          <a:bodyPr wrap="square" lIns="0" tIns="0" rIns="0" bIns="0" rtlCol="0"/>
          <a:lstStyle/>
          <a:p>
            <a:endParaRPr/>
          </a:p>
        </p:txBody>
      </p:sp>
      <p:sp>
        <p:nvSpPr>
          <p:cNvPr id="38" name="object 38"/>
          <p:cNvSpPr/>
          <p:nvPr/>
        </p:nvSpPr>
        <p:spPr>
          <a:xfrm>
            <a:off x="5099508" y="4833476"/>
            <a:ext cx="501650" cy="126364"/>
          </a:xfrm>
          <a:custGeom>
            <a:avLst/>
            <a:gdLst/>
            <a:ahLst/>
            <a:cxnLst/>
            <a:rect l="l" t="t" r="r" b="b"/>
            <a:pathLst>
              <a:path w="501650" h="126364">
                <a:moveTo>
                  <a:pt x="501655" y="0"/>
                </a:moveTo>
                <a:lnTo>
                  <a:pt x="125465" y="0"/>
                </a:lnTo>
                <a:lnTo>
                  <a:pt x="0" y="125955"/>
                </a:lnTo>
                <a:lnTo>
                  <a:pt x="376258" y="125955"/>
                </a:lnTo>
                <a:lnTo>
                  <a:pt x="501655" y="0"/>
                </a:lnTo>
                <a:close/>
              </a:path>
            </a:pathLst>
          </a:custGeom>
          <a:solidFill>
            <a:srgbClr val="E3E3E3"/>
          </a:solidFill>
        </p:spPr>
        <p:txBody>
          <a:bodyPr wrap="square" lIns="0" tIns="0" rIns="0" bIns="0" rtlCol="0"/>
          <a:lstStyle/>
          <a:p>
            <a:endParaRPr/>
          </a:p>
        </p:txBody>
      </p:sp>
      <p:sp>
        <p:nvSpPr>
          <p:cNvPr id="39" name="object 39"/>
          <p:cNvSpPr/>
          <p:nvPr/>
        </p:nvSpPr>
        <p:spPr>
          <a:xfrm>
            <a:off x="5099508" y="4833476"/>
            <a:ext cx="501650" cy="504190"/>
          </a:xfrm>
          <a:custGeom>
            <a:avLst/>
            <a:gdLst/>
            <a:ahLst/>
            <a:cxnLst/>
            <a:rect l="l" t="t" r="r" b="b"/>
            <a:pathLst>
              <a:path w="501650" h="504189">
                <a:moveTo>
                  <a:pt x="0" y="125955"/>
                </a:moveTo>
                <a:lnTo>
                  <a:pt x="125465" y="0"/>
                </a:lnTo>
                <a:lnTo>
                  <a:pt x="501655" y="0"/>
                </a:lnTo>
                <a:lnTo>
                  <a:pt x="501655" y="377728"/>
                </a:lnTo>
                <a:lnTo>
                  <a:pt x="376258" y="503614"/>
                </a:lnTo>
                <a:lnTo>
                  <a:pt x="0" y="503614"/>
                </a:lnTo>
                <a:lnTo>
                  <a:pt x="0" y="125955"/>
                </a:lnTo>
                <a:close/>
              </a:path>
            </a:pathLst>
          </a:custGeom>
          <a:ln w="11087">
            <a:solidFill>
              <a:srgbClr val="000000"/>
            </a:solidFill>
          </a:ln>
        </p:spPr>
        <p:txBody>
          <a:bodyPr wrap="square" lIns="0" tIns="0" rIns="0" bIns="0" rtlCol="0"/>
          <a:lstStyle/>
          <a:p>
            <a:endParaRPr/>
          </a:p>
        </p:txBody>
      </p:sp>
      <p:sp>
        <p:nvSpPr>
          <p:cNvPr id="40" name="object 40"/>
          <p:cNvSpPr/>
          <p:nvPr/>
        </p:nvSpPr>
        <p:spPr>
          <a:xfrm>
            <a:off x="5099508" y="4833476"/>
            <a:ext cx="501650" cy="126364"/>
          </a:xfrm>
          <a:custGeom>
            <a:avLst/>
            <a:gdLst/>
            <a:ahLst/>
            <a:cxnLst/>
            <a:rect l="l" t="t" r="r" b="b"/>
            <a:pathLst>
              <a:path w="501650" h="126364">
                <a:moveTo>
                  <a:pt x="0" y="125955"/>
                </a:moveTo>
                <a:lnTo>
                  <a:pt x="376258" y="125955"/>
                </a:lnTo>
                <a:lnTo>
                  <a:pt x="501655" y="0"/>
                </a:lnTo>
              </a:path>
            </a:pathLst>
          </a:custGeom>
          <a:ln w="11106">
            <a:solidFill>
              <a:srgbClr val="000000"/>
            </a:solidFill>
          </a:ln>
        </p:spPr>
        <p:txBody>
          <a:bodyPr wrap="square" lIns="0" tIns="0" rIns="0" bIns="0" rtlCol="0"/>
          <a:lstStyle/>
          <a:p>
            <a:endParaRPr/>
          </a:p>
        </p:txBody>
      </p:sp>
      <p:sp>
        <p:nvSpPr>
          <p:cNvPr id="41" name="object 41"/>
          <p:cNvSpPr/>
          <p:nvPr/>
        </p:nvSpPr>
        <p:spPr>
          <a:xfrm>
            <a:off x="5475766" y="4959432"/>
            <a:ext cx="0" cy="377825"/>
          </a:xfrm>
          <a:custGeom>
            <a:avLst/>
            <a:gdLst/>
            <a:ahLst/>
            <a:cxnLst/>
            <a:rect l="l" t="t" r="r" b="b"/>
            <a:pathLst>
              <a:path h="377825">
                <a:moveTo>
                  <a:pt x="0" y="0"/>
                </a:moveTo>
                <a:lnTo>
                  <a:pt x="0" y="377658"/>
                </a:lnTo>
              </a:path>
            </a:pathLst>
          </a:custGeom>
          <a:ln w="11065">
            <a:solidFill>
              <a:srgbClr val="000000"/>
            </a:solidFill>
          </a:ln>
        </p:spPr>
        <p:txBody>
          <a:bodyPr wrap="square" lIns="0" tIns="0" rIns="0" bIns="0" rtlCol="0"/>
          <a:lstStyle/>
          <a:p>
            <a:endParaRPr/>
          </a:p>
        </p:txBody>
      </p:sp>
      <p:sp>
        <p:nvSpPr>
          <p:cNvPr id="42" name="object 42"/>
          <p:cNvSpPr txBox="1"/>
          <p:nvPr/>
        </p:nvSpPr>
        <p:spPr>
          <a:xfrm>
            <a:off x="5207760" y="5033374"/>
            <a:ext cx="169545" cy="261620"/>
          </a:xfrm>
          <a:prstGeom prst="rect">
            <a:avLst/>
          </a:prstGeom>
        </p:spPr>
        <p:txBody>
          <a:bodyPr vert="horz" wrap="square" lIns="0" tIns="0" rIns="0" bIns="0" rtlCol="0">
            <a:spAutoFit/>
          </a:bodyPr>
          <a:lstStyle/>
          <a:p>
            <a:pPr marL="12700">
              <a:lnSpc>
                <a:spcPct val="100000"/>
              </a:lnSpc>
            </a:pPr>
            <a:r>
              <a:rPr sz="1850" dirty="0">
                <a:latin typeface="Times New Roman"/>
                <a:cs typeface="Times New Roman"/>
              </a:rPr>
              <a:t>E</a:t>
            </a:r>
            <a:endParaRPr sz="1850">
              <a:latin typeface="Times New Roman"/>
              <a:cs typeface="Times New Roman"/>
            </a:endParaRPr>
          </a:p>
        </p:txBody>
      </p:sp>
      <p:sp>
        <p:nvSpPr>
          <p:cNvPr id="43" name="object 43"/>
          <p:cNvSpPr/>
          <p:nvPr/>
        </p:nvSpPr>
        <p:spPr>
          <a:xfrm>
            <a:off x="6493867" y="4959383"/>
            <a:ext cx="376555" cy="377825"/>
          </a:xfrm>
          <a:custGeom>
            <a:avLst/>
            <a:gdLst/>
            <a:ahLst/>
            <a:cxnLst/>
            <a:rect l="l" t="t" r="r" b="b"/>
            <a:pathLst>
              <a:path w="376554" h="377825">
                <a:moveTo>
                  <a:pt x="0" y="377707"/>
                </a:moveTo>
                <a:lnTo>
                  <a:pt x="376238" y="377707"/>
                </a:lnTo>
                <a:lnTo>
                  <a:pt x="376238" y="0"/>
                </a:lnTo>
                <a:lnTo>
                  <a:pt x="0" y="0"/>
                </a:lnTo>
                <a:lnTo>
                  <a:pt x="0" y="377707"/>
                </a:lnTo>
                <a:close/>
              </a:path>
            </a:pathLst>
          </a:custGeom>
          <a:solidFill>
            <a:srgbClr val="DDDDDD"/>
          </a:solidFill>
        </p:spPr>
        <p:txBody>
          <a:bodyPr wrap="square" lIns="0" tIns="0" rIns="0" bIns="0" rtlCol="0"/>
          <a:lstStyle/>
          <a:p>
            <a:endParaRPr/>
          </a:p>
        </p:txBody>
      </p:sp>
      <p:sp>
        <p:nvSpPr>
          <p:cNvPr id="44" name="object 44"/>
          <p:cNvSpPr/>
          <p:nvPr/>
        </p:nvSpPr>
        <p:spPr>
          <a:xfrm>
            <a:off x="6870056" y="4833476"/>
            <a:ext cx="125730" cy="504190"/>
          </a:xfrm>
          <a:custGeom>
            <a:avLst/>
            <a:gdLst/>
            <a:ahLst/>
            <a:cxnLst/>
            <a:rect l="l" t="t" r="r" b="b"/>
            <a:pathLst>
              <a:path w="125729" h="504189">
                <a:moveTo>
                  <a:pt x="125396" y="0"/>
                </a:moveTo>
                <a:lnTo>
                  <a:pt x="0" y="125955"/>
                </a:lnTo>
                <a:lnTo>
                  <a:pt x="0" y="503614"/>
                </a:lnTo>
                <a:lnTo>
                  <a:pt x="125396" y="377728"/>
                </a:lnTo>
                <a:lnTo>
                  <a:pt x="125396" y="0"/>
                </a:lnTo>
                <a:close/>
              </a:path>
            </a:pathLst>
          </a:custGeom>
          <a:solidFill>
            <a:srgbClr val="B1B1B1"/>
          </a:solidFill>
        </p:spPr>
        <p:txBody>
          <a:bodyPr wrap="square" lIns="0" tIns="0" rIns="0" bIns="0" rtlCol="0"/>
          <a:lstStyle/>
          <a:p>
            <a:endParaRPr/>
          </a:p>
        </p:txBody>
      </p:sp>
      <p:sp>
        <p:nvSpPr>
          <p:cNvPr id="45" name="object 45"/>
          <p:cNvSpPr/>
          <p:nvPr/>
        </p:nvSpPr>
        <p:spPr>
          <a:xfrm>
            <a:off x="6493867" y="4833476"/>
            <a:ext cx="501650" cy="126364"/>
          </a:xfrm>
          <a:custGeom>
            <a:avLst/>
            <a:gdLst/>
            <a:ahLst/>
            <a:cxnLst/>
            <a:rect l="l" t="t" r="r" b="b"/>
            <a:pathLst>
              <a:path w="501650" h="126364">
                <a:moveTo>
                  <a:pt x="501585" y="0"/>
                </a:moveTo>
                <a:lnTo>
                  <a:pt x="125396" y="0"/>
                </a:lnTo>
                <a:lnTo>
                  <a:pt x="0" y="125955"/>
                </a:lnTo>
                <a:lnTo>
                  <a:pt x="376189" y="125955"/>
                </a:lnTo>
                <a:lnTo>
                  <a:pt x="501585" y="0"/>
                </a:lnTo>
                <a:close/>
              </a:path>
            </a:pathLst>
          </a:custGeom>
          <a:solidFill>
            <a:srgbClr val="E3E3E3"/>
          </a:solidFill>
        </p:spPr>
        <p:txBody>
          <a:bodyPr wrap="square" lIns="0" tIns="0" rIns="0" bIns="0" rtlCol="0"/>
          <a:lstStyle/>
          <a:p>
            <a:endParaRPr/>
          </a:p>
        </p:txBody>
      </p:sp>
      <p:sp>
        <p:nvSpPr>
          <p:cNvPr id="46" name="object 46"/>
          <p:cNvSpPr/>
          <p:nvPr/>
        </p:nvSpPr>
        <p:spPr>
          <a:xfrm>
            <a:off x="6493867" y="4833476"/>
            <a:ext cx="501650" cy="504190"/>
          </a:xfrm>
          <a:custGeom>
            <a:avLst/>
            <a:gdLst/>
            <a:ahLst/>
            <a:cxnLst/>
            <a:rect l="l" t="t" r="r" b="b"/>
            <a:pathLst>
              <a:path w="501650" h="504189">
                <a:moveTo>
                  <a:pt x="0" y="125955"/>
                </a:moveTo>
                <a:lnTo>
                  <a:pt x="125396" y="0"/>
                </a:lnTo>
                <a:lnTo>
                  <a:pt x="501585" y="0"/>
                </a:lnTo>
                <a:lnTo>
                  <a:pt x="501585" y="377728"/>
                </a:lnTo>
                <a:lnTo>
                  <a:pt x="376189" y="503614"/>
                </a:lnTo>
                <a:lnTo>
                  <a:pt x="0" y="503614"/>
                </a:lnTo>
                <a:lnTo>
                  <a:pt x="0" y="125955"/>
                </a:lnTo>
                <a:close/>
              </a:path>
            </a:pathLst>
          </a:custGeom>
          <a:ln w="11087">
            <a:solidFill>
              <a:srgbClr val="000000"/>
            </a:solidFill>
          </a:ln>
        </p:spPr>
        <p:txBody>
          <a:bodyPr wrap="square" lIns="0" tIns="0" rIns="0" bIns="0" rtlCol="0"/>
          <a:lstStyle/>
          <a:p>
            <a:endParaRPr/>
          </a:p>
        </p:txBody>
      </p:sp>
      <p:sp>
        <p:nvSpPr>
          <p:cNvPr id="47" name="object 47"/>
          <p:cNvSpPr/>
          <p:nvPr/>
        </p:nvSpPr>
        <p:spPr>
          <a:xfrm>
            <a:off x="6493867" y="4833476"/>
            <a:ext cx="501650" cy="126364"/>
          </a:xfrm>
          <a:custGeom>
            <a:avLst/>
            <a:gdLst/>
            <a:ahLst/>
            <a:cxnLst/>
            <a:rect l="l" t="t" r="r" b="b"/>
            <a:pathLst>
              <a:path w="501650" h="126364">
                <a:moveTo>
                  <a:pt x="0" y="125955"/>
                </a:moveTo>
                <a:lnTo>
                  <a:pt x="376189" y="125955"/>
                </a:lnTo>
                <a:lnTo>
                  <a:pt x="501585" y="0"/>
                </a:lnTo>
              </a:path>
            </a:pathLst>
          </a:custGeom>
          <a:ln w="11106">
            <a:solidFill>
              <a:srgbClr val="000000"/>
            </a:solidFill>
          </a:ln>
        </p:spPr>
        <p:txBody>
          <a:bodyPr wrap="square" lIns="0" tIns="0" rIns="0" bIns="0" rtlCol="0"/>
          <a:lstStyle/>
          <a:p>
            <a:endParaRPr/>
          </a:p>
        </p:txBody>
      </p:sp>
      <p:sp>
        <p:nvSpPr>
          <p:cNvPr id="48" name="object 48"/>
          <p:cNvSpPr/>
          <p:nvPr/>
        </p:nvSpPr>
        <p:spPr>
          <a:xfrm>
            <a:off x="6870056" y="4959432"/>
            <a:ext cx="0" cy="377825"/>
          </a:xfrm>
          <a:custGeom>
            <a:avLst/>
            <a:gdLst/>
            <a:ahLst/>
            <a:cxnLst/>
            <a:rect l="l" t="t" r="r" b="b"/>
            <a:pathLst>
              <a:path h="377825">
                <a:moveTo>
                  <a:pt x="0" y="0"/>
                </a:moveTo>
                <a:lnTo>
                  <a:pt x="0" y="377658"/>
                </a:lnTo>
              </a:path>
            </a:pathLst>
          </a:custGeom>
          <a:ln w="11065">
            <a:solidFill>
              <a:srgbClr val="000000"/>
            </a:solidFill>
          </a:ln>
        </p:spPr>
        <p:txBody>
          <a:bodyPr wrap="square" lIns="0" tIns="0" rIns="0" bIns="0" rtlCol="0"/>
          <a:lstStyle/>
          <a:p>
            <a:endParaRPr/>
          </a:p>
        </p:txBody>
      </p:sp>
      <p:sp>
        <p:nvSpPr>
          <p:cNvPr id="49" name="object 49"/>
          <p:cNvSpPr txBox="1"/>
          <p:nvPr/>
        </p:nvSpPr>
        <p:spPr>
          <a:xfrm>
            <a:off x="535940" y="1224089"/>
            <a:ext cx="5007610" cy="2853690"/>
          </a:xfrm>
          <a:prstGeom prst="rect">
            <a:avLst/>
          </a:prstGeom>
        </p:spPr>
        <p:txBody>
          <a:bodyPr vert="horz" wrap="square" lIns="0" tIns="0" rIns="0" bIns="0" rtlCol="0">
            <a:spAutoFit/>
          </a:bodyPr>
          <a:lstStyle/>
          <a:p>
            <a:pPr marL="12700">
              <a:lnSpc>
                <a:spcPct val="100000"/>
              </a:lnSpc>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最典型电路交换网络：电话网络</a:t>
            </a:r>
            <a:endParaRPr sz="2400">
              <a:latin typeface="宋体"/>
              <a:cs typeface="宋体"/>
            </a:endParaRPr>
          </a:p>
          <a:p>
            <a:pPr marL="12700">
              <a:lnSpc>
                <a:spcPct val="100000"/>
              </a:lnSpc>
              <a:spcBef>
                <a:spcPts val="575"/>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电路交</a:t>
            </a:r>
            <a:r>
              <a:rPr sz="2400" spc="-5" dirty="0">
                <a:solidFill>
                  <a:srgbClr val="163793"/>
                </a:solidFill>
                <a:latin typeface="宋体"/>
                <a:cs typeface="宋体"/>
              </a:rPr>
              <a:t>换</a:t>
            </a:r>
            <a:r>
              <a:rPr sz="2400" dirty="0">
                <a:solidFill>
                  <a:srgbClr val="163793"/>
                </a:solidFill>
                <a:latin typeface="宋体"/>
                <a:cs typeface="宋体"/>
              </a:rPr>
              <a:t>的三个阶段：</a:t>
            </a:r>
            <a:endParaRPr sz="2400">
              <a:latin typeface="宋体"/>
              <a:cs typeface="宋体"/>
            </a:endParaRPr>
          </a:p>
          <a:p>
            <a:pPr marL="469900">
              <a:lnSpc>
                <a:spcPct val="100000"/>
              </a:lnSpc>
              <a:spcBef>
                <a:spcPts val="484"/>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333399"/>
                </a:solidFill>
                <a:latin typeface="宋体"/>
                <a:cs typeface="宋体"/>
              </a:rPr>
              <a:t>建立连接（呼叫</a:t>
            </a:r>
            <a:r>
              <a:rPr sz="2000" spc="-10" dirty="0">
                <a:solidFill>
                  <a:srgbClr val="333399"/>
                </a:solidFill>
                <a:latin typeface="Arial"/>
                <a:cs typeface="Arial"/>
              </a:rPr>
              <a:t>/</a:t>
            </a:r>
            <a:r>
              <a:rPr sz="2000" dirty="0">
                <a:solidFill>
                  <a:srgbClr val="333399"/>
                </a:solidFill>
                <a:latin typeface="宋体"/>
                <a:cs typeface="宋体"/>
              </a:rPr>
              <a:t>电路建</a:t>
            </a:r>
            <a:r>
              <a:rPr sz="2000" spc="-15" dirty="0">
                <a:solidFill>
                  <a:srgbClr val="333399"/>
                </a:solidFill>
                <a:latin typeface="宋体"/>
                <a:cs typeface="宋体"/>
              </a:rPr>
              <a:t>立</a:t>
            </a:r>
            <a:r>
              <a:rPr sz="2000" dirty="0">
                <a:solidFill>
                  <a:srgbClr val="333399"/>
                </a:solidFill>
                <a:latin typeface="宋体"/>
                <a:cs typeface="宋体"/>
              </a:rPr>
              <a:t>）</a:t>
            </a:r>
            <a:endParaRPr sz="20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333399"/>
                </a:solidFill>
                <a:latin typeface="宋体"/>
                <a:cs typeface="宋体"/>
              </a:rPr>
              <a:t>通信</a:t>
            </a:r>
            <a:endParaRPr sz="2000">
              <a:latin typeface="宋体"/>
              <a:cs typeface="宋体"/>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333399"/>
                </a:solidFill>
                <a:latin typeface="宋体"/>
                <a:cs typeface="宋体"/>
              </a:rPr>
              <a:t>释放连接（拆除电路）</a:t>
            </a:r>
            <a:endParaRPr sz="2000">
              <a:latin typeface="宋体"/>
              <a:cs typeface="宋体"/>
            </a:endParaRPr>
          </a:p>
          <a:p>
            <a:pPr marL="12700">
              <a:lnSpc>
                <a:spcPct val="100000"/>
              </a:lnSpc>
              <a:spcBef>
                <a:spcPts val="570"/>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FF0000"/>
                </a:solidFill>
                <a:latin typeface="宋体"/>
                <a:cs typeface="宋体"/>
              </a:rPr>
              <a:t>独占资源</a:t>
            </a:r>
            <a:endParaRPr sz="2400">
              <a:latin typeface="宋体"/>
              <a:cs typeface="宋体"/>
            </a:endParaRPr>
          </a:p>
          <a:p>
            <a:pPr marR="5080" algn="r">
              <a:lnSpc>
                <a:spcPts val="2210"/>
              </a:lnSpc>
              <a:spcBef>
                <a:spcPts val="2055"/>
              </a:spcBef>
            </a:pPr>
            <a:r>
              <a:rPr sz="1850" spc="-15" dirty="0">
                <a:latin typeface="宋体"/>
                <a:cs typeface="宋体"/>
              </a:rPr>
              <a:t>电话网络</a:t>
            </a:r>
            <a:endParaRPr sz="1850">
              <a:latin typeface="宋体"/>
              <a:cs typeface="宋体"/>
            </a:endParaRPr>
          </a:p>
        </p:txBody>
      </p:sp>
      <p:sp>
        <p:nvSpPr>
          <p:cNvPr id="50" name="object 50"/>
          <p:cNvSpPr txBox="1"/>
          <p:nvPr/>
        </p:nvSpPr>
        <p:spPr>
          <a:xfrm>
            <a:off x="6610868" y="5033374"/>
            <a:ext cx="156210" cy="261620"/>
          </a:xfrm>
          <a:prstGeom prst="rect">
            <a:avLst/>
          </a:prstGeom>
        </p:spPr>
        <p:txBody>
          <a:bodyPr vert="horz" wrap="square" lIns="0" tIns="0" rIns="0" bIns="0" rtlCol="0">
            <a:spAutoFit/>
          </a:bodyPr>
          <a:lstStyle/>
          <a:p>
            <a:pPr marL="12700">
              <a:lnSpc>
                <a:spcPct val="100000"/>
              </a:lnSpc>
            </a:pPr>
            <a:r>
              <a:rPr sz="1850" dirty="0">
                <a:latin typeface="Times New Roman"/>
                <a:cs typeface="Times New Roman"/>
              </a:rPr>
              <a:t>F</a:t>
            </a:r>
            <a:endParaRPr sz="1850">
              <a:latin typeface="Times New Roman"/>
              <a:cs typeface="Times New Roman"/>
            </a:endParaRPr>
          </a:p>
        </p:txBody>
      </p:sp>
      <p:sp>
        <p:nvSpPr>
          <p:cNvPr id="51" name="object 51"/>
          <p:cNvSpPr txBox="1"/>
          <p:nvPr/>
        </p:nvSpPr>
        <p:spPr>
          <a:xfrm>
            <a:off x="2239904" y="4489924"/>
            <a:ext cx="725805" cy="259715"/>
          </a:xfrm>
          <a:prstGeom prst="rect">
            <a:avLst/>
          </a:prstGeom>
        </p:spPr>
        <p:txBody>
          <a:bodyPr vert="horz" wrap="square" lIns="0" tIns="0" rIns="0" bIns="0" rtlCol="0">
            <a:spAutoFit/>
          </a:bodyPr>
          <a:lstStyle/>
          <a:p>
            <a:pPr marL="12700">
              <a:lnSpc>
                <a:spcPts val="2210"/>
              </a:lnSpc>
            </a:pPr>
            <a:r>
              <a:rPr sz="1850" spc="-15" dirty="0">
                <a:latin typeface="宋体"/>
                <a:cs typeface="宋体"/>
              </a:rPr>
              <a:t>交换机</a:t>
            </a:r>
            <a:endParaRPr sz="1850">
              <a:latin typeface="宋体"/>
              <a:cs typeface="宋体"/>
            </a:endParaRPr>
          </a:p>
        </p:txBody>
      </p:sp>
      <p:sp>
        <p:nvSpPr>
          <p:cNvPr id="52" name="object 52"/>
          <p:cNvSpPr txBox="1"/>
          <p:nvPr/>
        </p:nvSpPr>
        <p:spPr>
          <a:xfrm>
            <a:off x="3578023" y="4489924"/>
            <a:ext cx="725805" cy="259715"/>
          </a:xfrm>
          <a:prstGeom prst="rect">
            <a:avLst/>
          </a:prstGeom>
        </p:spPr>
        <p:txBody>
          <a:bodyPr vert="horz" wrap="square" lIns="0" tIns="0" rIns="0" bIns="0" rtlCol="0">
            <a:spAutoFit/>
          </a:bodyPr>
          <a:lstStyle/>
          <a:p>
            <a:pPr marL="12700">
              <a:lnSpc>
                <a:spcPts val="2210"/>
              </a:lnSpc>
            </a:pPr>
            <a:r>
              <a:rPr sz="1850" spc="-15" dirty="0">
                <a:latin typeface="宋体"/>
                <a:cs typeface="宋体"/>
              </a:rPr>
              <a:t>交换机</a:t>
            </a:r>
            <a:endParaRPr sz="1850">
              <a:latin typeface="宋体"/>
              <a:cs typeface="宋体"/>
            </a:endParaRPr>
          </a:p>
        </p:txBody>
      </p:sp>
      <p:sp>
        <p:nvSpPr>
          <p:cNvPr id="53" name="object 53"/>
          <p:cNvSpPr txBox="1"/>
          <p:nvPr/>
        </p:nvSpPr>
        <p:spPr>
          <a:xfrm>
            <a:off x="5001127" y="4489924"/>
            <a:ext cx="725805" cy="259715"/>
          </a:xfrm>
          <a:prstGeom prst="rect">
            <a:avLst/>
          </a:prstGeom>
        </p:spPr>
        <p:txBody>
          <a:bodyPr vert="horz" wrap="square" lIns="0" tIns="0" rIns="0" bIns="0" rtlCol="0">
            <a:spAutoFit/>
          </a:bodyPr>
          <a:lstStyle/>
          <a:p>
            <a:pPr marL="12700">
              <a:lnSpc>
                <a:spcPts val="2210"/>
              </a:lnSpc>
            </a:pPr>
            <a:r>
              <a:rPr sz="1850" spc="-15" dirty="0">
                <a:latin typeface="宋体"/>
                <a:cs typeface="宋体"/>
              </a:rPr>
              <a:t>交换机</a:t>
            </a:r>
            <a:endParaRPr sz="1850">
              <a:latin typeface="宋体"/>
              <a:cs typeface="宋体"/>
            </a:endParaRPr>
          </a:p>
        </p:txBody>
      </p:sp>
      <p:sp>
        <p:nvSpPr>
          <p:cNvPr id="54" name="object 54"/>
          <p:cNvSpPr txBox="1"/>
          <p:nvPr/>
        </p:nvSpPr>
        <p:spPr>
          <a:xfrm>
            <a:off x="6424231" y="4489924"/>
            <a:ext cx="725805" cy="259715"/>
          </a:xfrm>
          <a:prstGeom prst="rect">
            <a:avLst/>
          </a:prstGeom>
        </p:spPr>
        <p:txBody>
          <a:bodyPr vert="horz" wrap="square" lIns="0" tIns="0" rIns="0" bIns="0" rtlCol="0">
            <a:spAutoFit/>
          </a:bodyPr>
          <a:lstStyle/>
          <a:p>
            <a:pPr marL="12700">
              <a:lnSpc>
                <a:spcPts val="2210"/>
              </a:lnSpc>
            </a:pPr>
            <a:r>
              <a:rPr sz="1850" spc="-15" dirty="0">
                <a:latin typeface="宋体"/>
                <a:cs typeface="宋体"/>
              </a:rPr>
              <a:t>交换机</a:t>
            </a:r>
            <a:endParaRPr sz="1850">
              <a:latin typeface="宋体"/>
              <a:cs typeface="宋体"/>
            </a:endParaRPr>
          </a:p>
        </p:txBody>
      </p:sp>
      <p:sp>
        <p:nvSpPr>
          <p:cNvPr id="55" name="object 55"/>
          <p:cNvSpPr txBox="1"/>
          <p:nvPr/>
        </p:nvSpPr>
        <p:spPr>
          <a:xfrm>
            <a:off x="4332901" y="5918572"/>
            <a:ext cx="725805" cy="259715"/>
          </a:xfrm>
          <a:prstGeom prst="rect">
            <a:avLst/>
          </a:prstGeom>
        </p:spPr>
        <p:txBody>
          <a:bodyPr vert="horz" wrap="square" lIns="0" tIns="0" rIns="0" bIns="0" rtlCol="0">
            <a:spAutoFit/>
          </a:bodyPr>
          <a:lstStyle/>
          <a:p>
            <a:pPr marL="12700">
              <a:lnSpc>
                <a:spcPts val="2210"/>
              </a:lnSpc>
            </a:pPr>
            <a:r>
              <a:rPr sz="1850" spc="-15" dirty="0">
                <a:latin typeface="宋体"/>
                <a:cs typeface="宋体"/>
              </a:rPr>
              <a:t>中继线</a:t>
            </a:r>
            <a:endParaRPr sz="1850">
              <a:latin typeface="宋体"/>
              <a:cs typeface="宋体"/>
            </a:endParaRPr>
          </a:p>
        </p:txBody>
      </p:sp>
      <p:sp>
        <p:nvSpPr>
          <p:cNvPr id="56" name="object 56"/>
          <p:cNvSpPr/>
          <p:nvPr/>
        </p:nvSpPr>
        <p:spPr>
          <a:xfrm>
            <a:off x="3161139" y="5111248"/>
            <a:ext cx="1123315" cy="828040"/>
          </a:xfrm>
          <a:custGeom>
            <a:avLst/>
            <a:gdLst/>
            <a:ahLst/>
            <a:cxnLst/>
            <a:rect l="l" t="t" r="r" b="b"/>
            <a:pathLst>
              <a:path w="1123314" h="828039">
                <a:moveTo>
                  <a:pt x="0" y="0"/>
                </a:moveTo>
                <a:lnTo>
                  <a:pt x="1123222" y="827607"/>
                </a:lnTo>
              </a:path>
            </a:pathLst>
          </a:custGeom>
          <a:ln w="11093">
            <a:solidFill>
              <a:srgbClr val="000000"/>
            </a:solidFill>
          </a:ln>
        </p:spPr>
        <p:txBody>
          <a:bodyPr wrap="square" lIns="0" tIns="0" rIns="0" bIns="0" rtlCol="0"/>
          <a:lstStyle/>
          <a:p>
            <a:endParaRPr/>
          </a:p>
        </p:txBody>
      </p:sp>
      <p:sp>
        <p:nvSpPr>
          <p:cNvPr id="57" name="object 57"/>
          <p:cNvSpPr/>
          <p:nvPr/>
        </p:nvSpPr>
        <p:spPr>
          <a:xfrm>
            <a:off x="4688254" y="5127908"/>
            <a:ext cx="0" cy="749935"/>
          </a:xfrm>
          <a:custGeom>
            <a:avLst/>
            <a:gdLst/>
            <a:ahLst/>
            <a:cxnLst/>
            <a:rect l="l" t="t" r="r" b="b"/>
            <a:pathLst>
              <a:path h="749935">
                <a:moveTo>
                  <a:pt x="0" y="0"/>
                </a:moveTo>
                <a:lnTo>
                  <a:pt x="0" y="749852"/>
                </a:lnTo>
              </a:path>
            </a:pathLst>
          </a:custGeom>
          <a:ln w="11065">
            <a:solidFill>
              <a:srgbClr val="000000"/>
            </a:solidFill>
          </a:ln>
        </p:spPr>
        <p:txBody>
          <a:bodyPr wrap="square" lIns="0" tIns="0" rIns="0" bIns="0" rtlCol="0"/>
          <a:lstStyle/>
          <a:p>
            <a:endParaRPr/>
          </a:p>
        </p:txBody>
      </p:sp>
      <p:sp>
        <p:nvSpPr>
          <p:cNvPr id="58" name="object 58"/>
          <p:cNvSpPr/>
          <p:nvPr/>
        </p:nvSpPr>
        <p:spPr>
          <a:xfrm>
            <a:off x="4911413" y="5127908"/>
            <a:ext cx="1196975" cy="749935"/>
          </a:xfrm>
          <a:custGeom>
            <a:avLst/>
            <a:gdLst/>
            <a:ahLst/>
            <a:cxnLst/>
            <a:rect l="l" t="t" r="r" b="b"/>
            <a:pathLst>
              <a:path w="1196975" h="749935">
                <a:moveTo>
                  <a:pt x="1196960" y="0"/>
                </a:moveTo>
                <a:lnTo>
                  <a:pt x="0" y="749852"/>
                </a:lnTo>
              </a:path>
            </a:pathLst>
          </a:custGeom>
          <a:ln w="11097">
            <a:solidFill>
              <a:srgbClr val="000000"/>
            </a:solidFill>
          </a:ln>
        </p:spPr>
        <p:txBody>
          <a:bodyPr wrap="square" lIns="0" tIns="0" rIns="0" bIns="0" rtlCol="0"/>
          <a:lstStyle/>
          <a:p>
            <a:endParaRPr/>
          </a:p>
        </p:txBody>
      </p:sp>
      <p:sp>
        <p:nvSpPr>
          <p:cNvPr id="59" name="object 59"/>
          <p:cNvSpPr/>
          <p:nvPr/>
        </p:nvSpPr>
        <p:spPr>
          <a:xfrm>
            <a:off x="1739145" y="5096401"/>
            <a:ext cx="76200" cy="557530"/>
          </a:xfrm>
          <a:custGeom>
            <a:avLst/>
            <a:gdLst/>
            <a:ahLst/>
            <a:cxnLst/>
            <a:rect l="l" t="t" r="r" b="b"/>
            <a:pathLst>
              <a:path w="76200" h="557529">
                <a:moveTo>
                  <a:pt x="0" y="0"/>
                </a:moveTo>
                <a:lnTo>
                  <a:pt x="75612" y="557356"/>
                </a:lnTo>
              </a:path>
            </a:pathLst>
          </a:custGeom>
          <a:ln w="11066">
            <a:solidFill>
              <a:srgbClr val="000000"/>
            </a:solidFill>
          </a:ln>
        </p:spPr>
        <p:txBody>
          <a:bodyPr wrap="square" lIns="0" tIns="0" rIns="0" bIns="0" rtlCol="0"/>
          <a:lstStyle/>
          <a:p>
            <a:endParaRPr/>
          </a:p>
        </p:txBody>
      </p:sp>
      <p:sp>
        <p:nvSpPr>
          <p:cNvPr id="60" name="object 60"/>
          <p:cNvSpPr/>
          <p:nvPr/>
        </p:nvSpPr>
        <p:spPr>
          <a:xfrm>
            <a:off x="8010150" y="5081624"/>
            <a:ext cx="154940" cy="507365"/>
          </a:xfrm>
          <a:custGeom>
            <a:avLst/>
            <a:gdLst/>
            <a:ahLst/>
            <a:cxnLst/>
            <a:rect l="l" t="t" r="r" b="b"/>
            <a:pathLst>
              <a:path w="154940" h="507364">
                <a:moveTo>
                  <a:pt x="0" y="0"/>
                </a:moveTo>
                <a:lnTo>
                  <a:pt x="154836" y="507308"/>
                </a:lnTo>
              </a:path>
            </a:pathLst>
          </a:custGeom>
          <a:ln w="11069">
            <a:solidFill>
              <a:srgbClr val="000000"/>
            </a:solidFill>
          </a:ln>
        </p:spPr>
        <p:txBody>
          <a:bodyPr wrap="square" lIns="0" tIns="0" rIns="0" bIns="0" rtlCol="0"/>
          <a:lstStyle/>
          <a:p>
            <a:endParaRPr/>
          </a:p>
        </p:txBody>
      </p:sp>
      <p:sp>
        <p:nvSpPr>
          <p:cNvPr id="61" name="object 61"/>
          <p:cNvSpPr txBox="1"/>
          <p:nvPr/>
        </p:nvSpPr>
        <p:spPr>
          <a:xfrm>
            <a:off x="1486692" y="5665964"/>
            <a:ext cx="725805" cy="259715"/>
          </a:xfrm>
          <a:prstGeom prst="rect">
            <a:avLst/>
          </a:prstGeom>
        </p:spPr>
        <p:txBody>
          <a:bodyPr vert="horz" wrap="square" lIns="0" tIns="0" rIns="0" bIns="0" rtlCol="0">
            <a:spAutoFit/>
          </a:bodyPr>
          <a:lstStyle/>
          <a:p>
            <a:pPr marL="12700">
              <a:lnSpc>
                <a:spcPts val="2210"/>
              </a:lnSpc>
            </a:pPr>
            <a:r>
              <a:rPr sz="1850" spc="-15" dirty="0">
                <a:latin typeface="宋体"/>
                <a:cs typeface="宋体"/>
              </a:rPr>
              <a:t>用户线</a:t>
            </a:r>
            <a:endParaRPr sz="1850">
              <a:latin typeface="宋体"/>
              <a:cs typeface="宋体"/>
            </a:endParaRPr>
          </a:p>
        </p:txBody>
      </p:sp>
      <p:sp>
        <p:nvSpPr>
          <p:cNvPr id="62" name="object 62"/>
          <p:cNvSpPr txBox="1"/>
          <p:nvPr/>
        </p:nvSpPr>
        <p:spPr>
          <a:xfrm>
            <a:off x="7262152" y="5665964"/>
            <a:ext cx="725805" cy="259715"/>
          </a:xfrm>
          <a:prstGeom prst="rect">
            <a:avLst/>
          </a:prstGeom>
        </p:spPr>
        <p:txBody>
          <a:bodyPr vert="horz" wrap="square" lIns="0" tIns="0" rIns="0" bIns="0" rtlCol="0">
            <a:spAutoFit/>
          </a:bodyPr>
          <a:lstStyle/>
          <a:p>
            <a:pPr marL="12700">
              <a:lnSpc>
                <a:spcPts val="2210"/>
              </a:lnSpc>
            </a:pPr>
            <a:r>
              <a:rPr sz="1850" spc="-15" dirty="0">
                <a:latin typeface="宋体"/>
                <a:cs typeface="宋体"/>
              </a:rPr>
              <a:t>用户线</a:t>
            </a:r>
            <a:endParaRPr sz="1850">
              <a:latin typeface="宋体"/>
              <a:cs typeface="宋体"/>
            </a:endParaRPr>
          </a:p>
        </p:txBody>
      </p:sp>
      <p:sp>
        <p:nvSpPr>
          <p:cNvPr id="63" name="object 63"/>
          <p:cNvSpPr/>
          <p:nvPr/>
        </p:nvSpPr>
        <p:spPr>
          <a:xfrm>
            <a:off x="8263582" y="4922768"/>
            <a:ext cx="128270" cy="59690"/>
          </a:xfrm>
          <a:custGeom>
            <a:avLst/>
            <a:gdLst/>
            <a:ahLst/>
            <a:cxnLst/>
            <a:rect l="l" t="t" r="r" b="b"/>
            <a:pathLst>
              <a:path w="128270" h="59689">
                <a:moveTo>
                  <a:pt x="127757" y="28230"/>
                </a:moveTo>
                <a:lnTo>
                  <a:pt x="126368" y="23141"/>
                </a:lnTo>
                <a:lnTo>
                  <a:pt x="123591" y="18192"/>
                </a:lnTo>
                <a:lnTo>
                  <a:pt x="122202" y="14498"/>
                </a:lnTo>
                <a:lnTo>
                  <a:pt x="118730" y="12755"/>
                </a:lnTo>
                <a:lnTo>
                  <a:pt x="115953" y="11501"/>
                </a:lnTo>
                <a:lnTo>
                  <a:pt x="112481" y="11431"/>
                </a:lnTo>
                <a:lnTo>
                  <a:pt x="109010" y="11849"/>
                </a:lnTo>
                <a:lnTo>
                  <a:pt x="105538" y="13383"/>
                </a:lnTo>
                <a:lnTo>
                  <a:pt x="103455" y="15474"/>
                </a:lnTo>
                <a:lnTo>
                  <a:pt x="102066" y="18262"/>
                </a:lnTo>
                <a:lnTo>
                  <a:pt x="95123" y="36664"/>
                </a:lnTo>
                <a:lnTo>
                  <a:pt x="93734" y="39452"/>
                </a:lnTo>
                <a:lnTo>
                  <a:pt x="92346" y="41334"/>
                </a:lnTo>
                <a:lnTo>
                  <a:pt x="88180" y="42659"/>
                </a:lnTo>
                <a:lnTo>
                  <a:pt x="84708" y="42728"/>
                </a:lnTo>
                <a:lnTo>
                  <a:pt x="81236" y="41892"/>
                </a:lnTo>
                <a:lnTo>
                  <a:pt x="79153" y="39731"/>
                </a:lnTo>
                <a:lnTo>
                  <a:pt x="77070" y="36664"/>
                </a:lnTo>
                <a:lnTo>
                  <a:pt x="68044" y="9758"/>
                </a:lnTo>
                <a:lnTo>
                  <a:pt x="66655" y="5715"/>
                </a:lnTo>
                <a:lnTo>
                  <a:pt x="65267" y="3206"/>
                </a:lnTo>
                <a:lnTo>
                  <a:pt x="63184" y="1324"/>
                </a:lnTo>
                <a:lnTo>
                  <a:pt x="60406" y="418"/>
                </a:lnTo>
                <a:lnTo>
                  <a:pt x="56935" y="0"/>
                </a:lnTo>
                <a:lnTo>
                  <a:pt x="52074" y="557"/>
                </a:lnTo>
                <a:lnTo>
                  <a:pt x="49297" y="2857"/>
                </a:lnTo>
                <a:lnTo>
                  <a:pt x="47908" y="4739"/>
                </a:lnTo>
                <a:lnTo>
                  <a:pt x="46520" y="7528"/>
                </a:lnTo>
                <a:lnTo>
                  <a:pt x="32633" y="50953"/>
                </a:lnTo>
                <a:lnTo>
                  <a:pt x="31244" y="54508"/>
                </a:lnTo>
                <a:lnTo>
                  <a:pt x="28467" y="57575"/>
                </a:lnTo>
                <a:lnTo>
                  <a:pt x="25690" y="58691"/>
                </a:lnTo>
                <a:lnTo>
                  <a:pt x="20829" y="59248"/>
                </a:lnTo>
                <a:lnTo>
                  <a:pt x="17358" y="57366"/>
                </a:lnTo>
                <a:lnTo>
                  <a:pt x="15275" y="54857"/>
                </a:lnTo>
                <a:lnTo>
                  <a:pt x="13192" y="51093"/>
                </a:lnTo>
                <a:lnTo>
                  <a:pt x="0" y="11849"/>
                </a:lnTo>
              </a:path>
            </a:pathLst>
          </a:custGeom>
          <a:ln w="9751">
            <a:solidFill>
              <a:srgbClr val="000000"/>
            </a:solidFill>
          </a:ln>
        </p:spPr>
        <p:txBody>
          <a:bodyPr wrap="square" lIns="0" tIns="0" rIns="0" bIns="0" rtlCol="0"/>
          <a:lstStyle/>
          <a:p>
            <a:endParaRPr/>
          </a:p>
        </p:txBody>
      </p:sp>
      <p:sp>
        <p:nvSpPr>
          <p:cNvPr id="64" name="object 64"/>
          <p:cNvSpPr/>
          <p:nvPr/>
        </p:nvSpPr>
        <p:spPr>
          <a:xfrm>
            <a:off x="8044173" y="4864983"/>
            <a:ext cx="219710" cy="170815"/>
          </a:xfrm>
          <a:custGeom>
            <a:avLst/>
            <a:gdLst/>
            <a:ahLst/>
            <a:cxnLst/>
            <a:rect l="l" t="t" r="r" b="b"/>
            <a:pathLst>
              <a:path w="219709" h="170814">
                <a:moveTo>
                  <a:pt x="219409" y="69495"/>
                </a:moveTo>
                <a:lnTo>
                  <a:pt x="208299" y="37570"/>
                </a:lnTo>
                <a:lnTo>
                  <a:pt x="206911" y="34991"/>
                </a:lnTo>
                <a:lnTo>
                  <a:pt x="203439" y="33667"/>
                </a:lnTo>
                <a:lnTo>
                  <a:pt x="199967" y="33179"/>
                </a:lnTo>
                <a:lnTo>
                  <a:pt x="195107" y="33667"/>
                </a:lnTo>
                <a:lnTo>
                  <a:pt x="192330" y="35061"/>
                </a:lnTo>
                <a:lnTo>
                  <a:pt x="190941" y="37570"/>
                </a:lnTo>
                <a:lnTo>
                  <a:pt x="164556" y="130068"/>
                </a:lnTo>
                <a:lnTo>
                  <a:pt x="161779" y="134878"/>
                </a:lnTo>
                <a:lnTo>
                  <a:pt x="159696" y="136551"/>
                </a:lnTo>
                <a:lnTo>
                  <a:pt x="155530" y="137457"/>
                </a:lnTo>
                <a:lnTo>
                  <a:pt x="152058" y="137945"/>
                </a:lnTo>
                <a:lnTo>
                  <a:pt x="147892" y="137108"/>
                </a:lnTo>
                <a:lnTo>
                  <a:pt x="144421" y="135156"/>
                </a:lnTo>
                <a:lnTo>
                  <a:pt x="141643" y="130068"/>
                </a:lnTo>
                <a:lnTo>
                  <a:pt x="115259" y="22793"/>
                </a:lnTo>
                <a:lnTo>
                  <a:pt x="113176" y="17635"/>
                </a:lnTo>
                <a:lnTo>
                  <a:pt x="111787" y="15962"/>
                </a:lnTo>
                <a:lnTo>
                  <a:pt x="109704" y="14428"/>
                </a:lnTo>
                <a:lnTo>
                  <a:pt x="106927" y="13174"/>
                </a:lnTo>
                <a:lnTo>
                  <a:pt x="103455" y="12965"/>
                </a:lnTo>
                <a:lnTo>
                  <a:pt x="99289" y="13662"/>
                </a:lnTo>
                <a:lnTo>
                  <a:pt x="65961" y="159623"/>
                </a:lnTo>
                <a:lnTo>
                  <a:pt x="64572" y="165408"/>
                </a:lnTo>
                <a:lnTo>
                  <a:pt x="62489" y="168196"/>
                </a:lnTo>
                <a:lnTo>
                  <a:pt x="58323" y="169521"/>
                </a:lnTo>
                <a:lnTo>
                  <a:pt x="54157" y="170357"/>
                </a:lnTo>
                <a:lnTo>
                  <a:pt x="49991" y="169521"/>
                </a:lnTo>
                <a:lnTo>
                  <a:pt x="47908" y="168196"/>
                </a:lnTo>
                <a:lnTo>
                  <a:pt x="46520" y="165826"/>
                </a:lnTo>
                <a:lnTo>
                  <a:pt x="45131" y="160041"/>
                </a:lnTo>
                <a:lnTo>
                  <a:pt x="13886" y="9688"/>
                </a:lnTo>
                <a:lnTo>
                  <a:pt x="12497" y="6552"/>
                </a:lnTo>
                <a:lnTo>
                  <a:pt x="10414" y="3764"/>
                </a:lnTo>
                <a:lnTo>
                  <a:pt x="7637" y="1882"/>
                </a:lnTo>
                <a:lnTo>
                  <a:pt x="5554" y="557"/>
                </a:lnTo>
                <a:lnTo>
                  <a:pt x="2777" y="0"/>
                </a:lnTo>
                <a:lnTo>
                  <a:pt x="0" y="0"/>
                </a:lnTo>
              </a:path>
            </a:pathLst>
          </a:custGeom>
          <a:ln w="9744">
            <a:solidFill>
              <a:srgbClr val="000000"/>
            </a:solidFill>
          </a:ln>
        </p:spPr>
        <p:txBody>
          <a:bodyPr wrap="square" lIns="0" tIns="0" rIns="0" bIns="0" rtlCol="0"/>
          <a:lstStyle/>
          <a:p>
            <a:endParaRPr/>
          </a:p>
        </p:txBody>
      </p:sp>
      <p:sp>
        <p:nvSpPr>
          <p:cNvPr id="65" name="object 65"/>
          <p:cNvSpPr/>
          <p:nvPr/>
        </p:nvSpPr>
        <p:spPr>
          <a:xfrm>
            <a:off x="7699784" y="4922768"/>
            <a:ext cx="128270" cy="59690"/>
          </a:xfrm>
          <a:custGeom>
            <a:avLst/>
            <a:gdLst/>
            <a:ahLst/>
            <a:cxnLst/>
            <a:rect l="l" t="t" r="r" b="b"/>
            <a:pathLst>
              <a:path w="128270" h="59689">
                <a:moveTo>
                  <a:pt x="0" y="28230"/>
                </a:moveTo>
                <a:lnTo>
                  <a:pt x="15275" y="11431"/>
                </a:lnTo>
                <a:lnTo>
                  <a:pt x="19441" y="11849"/>
                </a:lnTo>
                <a:lnTo>
                  <a:pt x="22218" y="13383"/>
                </a:lnTo>
                <a:lnTo>
                  <a:pt x="24301" y="15474"/>
                </a:lnTo>
                <a:lnTo>
                  <a:pt x="25690" y="18262"/>
                </a:lnTo>
                <a:lnTo>
                  <a:pt x="32633" y="36664"/>
                </a:lnTo>
                <a:lnTo>
                  <a:pt x="34022" y="39452"/>
                </a:lnTo>
                <a:lnTo>
                  <a:pt x="35410" y="41334"/>
                </a:lnTo>
                <a:lnTo>
                  <a:pt x="39576" y="42659"/>
                </a:lnTo>
                <a:lnTo>
                  <a:pt x="43048" y="42728"/>
                </a:lnTo>
                <a:lnTo>
                  <a:pt x="46520" y="41892"/>
                </a:lnTo>
                <a:lnTo>
                  <a:pt x="48603" y="39731"/>
                </a:lnTo>
                <a:lnTo>
                  <a:pt x="50686" y="36664"/>
                </a:lnTo>
                <a:lnTo>
                  <a:pt x="59018" y="9758"/>
                </a:lnTo>
                <a:lnTo>
                  <a:pt x="61101" y="5715"/>
                </a:lnTo>
                <a:lnTo>
                  <a:pt x="62489" y="3206"/>
                </a:lnTo>
                <a:lnTo>
                  <a:pt x="65267" y="1324"/>
                </a:lnTo>
                <a:lnTo>
                  <a:pt x="67350" y="418"/>
                </a:lnTo>
                <a:lnTo>
                  <a:pt x="71516" y="0"/>
                </a:lnTo>
                <a:lnTo>
                  <a:pt x="75682" y="557"/>
                </a:lnTo>
                <a:lnTo>
                  <a:pt x="79153" y="2857"/>
                </a:lnTo>
                <a:lnTo>
                  <a:pt x="80542" y="4739"/>
                </a:lnTo>
                <a:lnTo>
                  <a:pt x="81931" y="7528"/>
                </a:lnTo>
                <a:lnTo>
                  <a:pt x="95123" y="50953"/>
                </a:lnTo>
                <a:lnTo>
                  <a:pt x="96512" y="54508"/>
                </a:lnTo>
                <a:lnTo>
                  <a:pt x="99289" y="57575"/>
                </a:lnTo>
                <a:lnTo>
                  <a:pt x="102066" y="58691"/>
                </a:lnTo>
                <a:lnTo>
                  <a:pt x="106927" y="59248"/>
                </a:lnTo>
                <a:lnTo>
                  <a:pt x="111093" y="57366"/>
                </a:lnTo>
                <a:lnTo>
                  <a:pt x="113176" y="54857"/>
                </a:lnTo>
                <a:lnTo>
                  <a:pt x="114564" y="51093"/>
                </a:lnTo>
                <a:lnTo>
                  <a:pt x="127757" y="11849"/>
                </a:lnTo>
              </a:path>
            </a:pathLst>
          </a:custGeom>
          <a:ln w="9751">
            <a:solidFill>
              <a:srgbClr val="000000"/>
            </a:solidFill>
          </a:ln>
        </p:spPr>
        <p:txBody>
          <a:bodyPr wrap="square" lIns="0" tIns="0" rIns="0" bIns="0" rtlCol="0"/>
          <a:lstStyle/>
          <a:p>
            <a:endParaRPr/>
          </a:p>
        </p:txBody>
      </p:sp>
      <p:sp>
        <p:nvSpPr>
          <p:cNvPr id="66" name="object 66"/>
          <p:cNvSpPr/>
          <p:nvPr/>
        </p:nvSpPr>
        <p:spPr>
          <a:xfrm>
            <a:off x="7827541" y="4864983"/>
            <a:ext cx="220345" cy="170815"/>
          </a:xfrm>
          <a:custGeom>
            <a:avLst/>
            <a:gdLst/>
            <a:ahLst/>
            <a:cxnLst/>
            <a:rect l="l" t="t" r="r" b="b"/>
            <a:pathLst>
              <a:path w="220345" h="170814">
                <a:moveTo>
                  <a:pt x="0" y="69983"/>
                </a:moveTo>
                <a:lnTo>
                  <a:pt x="11109" y="37570"/>
                </a:lnTo>
                <a:lnTo>
                  <a:pt x="13192" y="34991"/>
                </a:lnTo>
                <a:lnTo>
                  <a:pt x="16663" y="33667"/>
                </a:lnTo>
                <a:lnTo>
                  <a:pt x="19441" y="33179"/>
                </a:lnTo>
                <a:lnTo>
                  <a:pt x="24995" y="33667"/>
                </a:lnTo>
                <a:lnTo>
                  <a:pt x="27078" y="35061"/>
                </a:lnTo>
                <a:lnTo>
                  <a:pt x="29161" y="37570"/>
                </a:lnTo>
                <a:lnTo>
                  <a:pt x="55546" y="130068"/>
                </a:lnTo>
                <a:lnTo>
                  <a:pt x="57629" y="134878"/>
                </a:lnTo>
                <a:lnTo>
                  <a:pt x="59712" y="136551"/>
                </a:lnTo>
                <a:lnTo>
                  <a:pt x="64572" y="137457"/>
                </a:lnTo>
                <a:lnTo>
                  <a:pt x="68044" y="137945"/>
                </a:lnTo>
                <a:lnTo>
                  <a:pt x="72210" y="137108"/>
                </a:lnTo>
                <a:lnTo>
                  <a:pt x="75682" y="135156"/>
                </a:lnTo>
                <a:lnTo>
                  <a:pt x="78459" y="130068"/>
                </a:lnTo>
                <a:lnTo>
                  <a:pt x="104844" y="22793"/>
                </a:lnTo>
                <a:lnTo>
                  <a:pt x="106927" y="17635"/>
                </a:lnTo>
                <a:lnTo>
                  <a:pt x="107621" y="15962"/>
                </a:lnTo>
                <a:lnTo>
                  <a:pt x="109704" y="14428"/>
                </a:lnTo>
                <a:lnTo>
                  <a:pt x="113176" y="13174"/>
                </a:lnTo>
                <a:lnTo>
                  <a:pt x="115953" y="12965"/>
                </a:lnTo>
                <a:lnTo>
                  <a:pt x="120119" y="13662"/>
                </a:lnTo>
                <a:lnTo>
                  <a:pt x="124285" y="14777"/>
                </a:lnTo>
                <a:lnTo>
                  <a:pt x="125674" y="15962"/>
                </a:lnTo>
                <a:lnTo>
                  <a:pt x="127757" y="17635"/>
                </a:lnTo>
                <a:lnTo>
                  <a:pt x="129145" y="22026"/>
                </a:lnTo>
                <a:lnTo>
                  <a:pt x="153447" y="159623"/>
                </a:lnTo>
                <a:lnTo>
                  <a:pt x="154836" y="165408"/>
                </a:lnTo>
                <a:lnTo>
                  <a:pt x="157613" y="168196"/>
                </a:lnTo>
                <a:lnTo>
                  <a:pt x="161779" y="169521"/>
                </a:lnTo>
                <a:lnTo>
                  <a:pt x="165945" y="170357"/>
                </a:lnTo>
                <a:lnTo>
                  <a:pt x="169417" y="169521"/>
                </a:lnTo>
                <a:lnTo>
                  <a:pt x="171500" y="168196"/>
                </a:lnTo>
                <a:lnTo>
                  <a:pt x="173583" y="165826"/>
                </a:lnTo>
                <a:lnTo>
                  <a:pt x="174971" y="160041"/>
                </a:lnTo>
                <a:lnTo>
                  <a:pt x="206216" y="9688"/>
                </a:lnTo>
                <a:lnTo>
                  <a:pt x="206911" y="6552"/>
                </a:lnTo>
                <a:lnTo>
                  <a:pt x="208994" y="3764"/>
                </a:lnTo>
                <a:lnTo>
                  <a:pt x="211771" y="1882"/>
                </a:lnTo>
                <a:lnTo>
                  <a:pt x="213854" y="557"/>
                </a:lnTo>
                <a:lnTo>
                  <a:pt x="217326" y="0"/>
                </a:lnTo>
                <a:lnTo>
                  <a:pt x="220103" y="0"/>
                </a:lnTo>
              </a:path>
            </a:pathLst>
          </a:custGeom>
          <a:ln w="9744">
            <a:solidFill>
              <a:srgbClr val="000000"/>
            </a:solidFill>
          </a:ln>
        </p:spPr>
        <p:txBody>
          <a:bodyPr wrap="square" lIns="0" tIns="0" rIns="0" bIns="0" rtlCol="0"/>
          <a:lstStyle/>
          <a:p>
            <a:endParaRPr/>
          </a:p>
        </p:txBody>
      </p:sp>
      <p:sp>
        <p:nvSpPr>
          <p:cNvPr id="67" name="object 67"/>
          <p:cNvSpPr/>
          <p:nvPr/>
        </p:nvSpPr>
        <p:spPr>
          <a:xfrm>
            <a:off x="7220694" y="4909663"/>
            <a:ext cx="445770" cy="59690"/>
          </a:xfrm>
          <a:custGeom>
            <a:avLst/>
            <a:gdLst/>
            <a:ahLst/>
            <a:cxnLst/>
            <a:rect l="l" t="t" r="r" b="b"/>
            <a:pathLst>
              <a:path w="445770" h="59689">
                <a:moveTo>
                  <a:pt x="88180" y="0"/>
                </a:moveTo>
                <a:lnTo>
                  <a:pt x="0" y="29624"/>
                </a:lnTo>
                <a:lnTo>
                  <a:pt x="88180" y="59248"/>
                </a:lnTo>
                <a:lnTo>
                  <a:pt x="88180" y="37013"/>
                </a:lnTo>
                <a:lnTo>
                  <a:pt x="73599" y="37013"/>
                </a:lnTo>
                <a:lnTo>
                  <a:pt x="73599" y="22166"/>
                </a:lnTo>
                <a:lnTo>
                  <a:pt x="88180" y="22166"/>
                </a:lnTo>
                <a:lnTo>
                  <a:pt x="88180" y="0"/>
                </a:lnTo>
                <a:close/>
              </a:path>
              <a:path w="445770" h="59689">
                <a:moveTo>
                  <a:pt x="88180" y="22166"/>
                </a:moveTo>
                <a:lnTo>
                  <a:pt x="73599" y="22166"/>
                </a:lnTo>
                <a:lnTo>
                  <a:pt x="73599" y="37013"/>
                </a:lnTo>
                <a:lnTo>
                  <a:pt x="88180" y="37013"/>
                </a:lnTo>
                <a:lnTo>
                  <a:pt x="88180" y="22166"/>
                </a:lnTo>
                <a:close/>
              </a:path>
              <a:path w="445770" h="59689">
                <a:moveTo>
                  <a:pt x="445761" y="22166"/>
                </a:moveTo>
                <a:lnTo>
                  <a:pt x="88180" y="22166"/>
                </a:lnTo>
                <a:lnTo>
                  <a:pt x="88180" y="37013"/>
                </a:lnTo>
                <a:lnTo>
                  <a:pt x="445761" y="37013"/>
                </a:lnTo>
                <a:lnTo>
                  <a:pt x="445761" y="22166"/>
                </a:lnTo>
                <a:close/>
              </a:path>
            </a:pathLst>
          </a:custGeom>
          <a:solidFill>
            <a:srgbClr val="000000"/>
          </a:solidFill>
        </p:spPr>
        <p:txBody>
          <a:bodyPr wrap="square" lIns="0" tIns="0" rIns="0" bIns="0" rtlCol="0"/>
          <a:lstStyle/>
          <a:p>
            <a:endParaRPr/>
          </a:p>
        </p:txBody>
      </p:sp>
      <p:sp>
        <p:nvSpPr>
          <p:cNvPr id="68" name="object 68"/>
          <p:cNvSpPr/>
          <p:nvPr/>
        </p:nvSpPr>
        <p:spPr>
          <a:xfrm>
            <a:off x="863106" y="4891261"/>
            <a:ext cx="128270" cy="59690"/>
          </a:xfrm>
          <a:custGeom>
            <a:avLst/>
            <a:gdLst/>
            <a:ahLst/>
            <a:cxnLst/>
            <a:rect l="l" t="t" r="r" b="b"/>
            <a:pathLst>
              <a:path w="128269" h="59689">
                <a:moveTo>
                  <a:pt x="0" y="28300"/>
                </a:moveTo>
                <a:lnTo>
                  <a:pt x="15553" y="11431"/>
                </a:lnTo>
                <a:lnTo>
                  <a:pt x="19233" y="11849"/>
                </a:lnTo>
                <a:lnTo>
                  <a:pt x="22704" y="13452"/>
                </a:lnTo>
                <a:lnTo>
                  <a:pt x="24579" y="15544"/>
                </a:lnTo>
                <a:lnTo>
                  <a:pt x="25968" y="18332"/>
                </a:lnTo>
                <a:lnTo>
                  <a:pt x="32633" y="36664"/>
                </a:lnTo>
                <a:lnTo>
                  <a:pt x="34300" y="39452"/>
                </a:lnTo>
                <a:lnTo>
                  <a:pt x="35688" y="41334"/>
                </a:lnTo>
                <a:lnTo>
                  <a:pt x="39854" y="42659"/>
                </a:lnTo>
                <a:lnTo>
                  <a:pt x="43534" y="42798"/>
                </a:lnTo>
                <a:lnTo>
                  <a:pt x="47006" y="41892"/>
                </a:lnTo>
                <a:lnTo>
                  <a:pt x="49089" y="39801"/>
                </a:lnTo>
                <a:lnTo>
                  <a:pt x="50686" y="36664"/>
                </a:lnTo>
                <a:lnTo>
                  <a:pt x="59782" y="9758"/>
                </a:lnTo>
                <a:lnTo>
                  <a:pt x="61170" y="5785"/>
                </a:lnTo>
                <a:lnTo>
                  <a:pt x="62767" y="3206"/>
                </a:lnTo>
                <a:lnTo>
                  <a:pt x="64850" y="1324"/>
                </a:lnTo>
                <a:lnTo>
                  <a:pt x="67419" y="487"/>
                </a:lnTo>
                <a:lnTo>
                  <a:pt x="71307" y="0"/>
                </a:lnTo>
                <a:lnTo>
                  <a:pt x="75751" y="557"/>
                </a:lnTo>
                <a:lnTo>
                  <a:pt x="78737" y="2927"/>
                </a:lnTo>
                <a:lnTo>
                  <a:pt x="80334" y="4809"/>
                </a:lnTo>
                <a:lnTo>
                  <a:pt x="81722" y="7528"/>
                </a:lnTo>
                <a:lnTo>
                  <a:pt x="95401" y="50953"/>
                </a:lnTo>
                <a:lnTo>
                  <a:pt x="96998" y="54508"/>
                </a:lnTo>
                <a:lnTo>
                  <a:pt x="99359" y="57645"/>
                </a:lnTo>
                <a:lnTo>
                  <a:pt x="102136" y="58760"/>
                </a:lnTo>
                <a:lnTo>
                  <a:pt x="106996" y="59318"/>
                </a:lnTo>
                <a:lnTo>
                  <a:pt x="110676" y="57436"/>
                </a:lnTo>
                <a:lnTo>
                  <a:pt x="112967" y="54857"/>
                </a:lnTo>
                <a:lnTo>
                  <a:pt x="114842" y="51093"/>
                </a:lnTo>
                <a:lnTo>
                  <a:pt x="127826" y="11849"/>
                </a:lnTo>
              </a:path>
            </a:pathLst>
          </a:custGeom>
          <a:ln w="9751">
            <a:solidFill>
              <a:srgbClr val="000000"/>
            </a:solidFill>
          </a:ln>
        </p:spPr>
        <p:txBody>
          <a:bodyPr wrap="square" lIns="0" tIns="0" rIns="0" bIns="0" rtlCol="0"/>
          <a:lstStyle/>
          <a:p>
            <a:endParaRPr/>
          </a:p>
        </p:txBody>
      </p:sp>
      <p:sp>
        <p:nvSpPr>
          <p:cNvPr id="69" name="object 69"/>
          <p:cNvSpPr/>
          <p:nvPr/>
        </p:nvSpPr>
        <p:spPr>
          <a:xfrm>
            <a:off x="990932" y="4833476"/>
            <a:ext cx="220345" cy="170815"/>
          </a:xfrm>
          <a:custGeom>
            <a:avLst/>
            <a:gdLst/>
            <a:ahLst/>
            <a:cxnLst/>
            <a:rect l="l" t="t" r="r" b="b"/>
            <a:pathLst>
              <a:path w="220344" h="170814">
                <a:moveTo>
                  <a:pt x="0" y="69565"/>
                </a:moveTo>
                <a:lnTo>
                  <a:pt x="11456" y="37570"/>
                </a:lnTo>
                <a:lnTo>
                  <a:pt x="12845" y="34991"/>
                </a:lnTo>
                <a:lnTo>
                  <a:pt x="16525" y="33667"/>
                </a:lnTo>
                <a:lnTo>
                  <a:pt x="19580" y="33249"/>
                </a:lnTo>
                <a:lnTo>
                  <a:pt x="24509" y="33667"/>
                </a:lnTo>
                <a:lnTo>
                  <a:pt x="27078" y="35131"/>
                </a:lnTo>
                <a:lnTo>
                  <a:pt x="28467" y="37570"/>
                </a:lnTo>
                <a:lnTo>
                  <a:pt x="55060" y="130138"/>
                </a:lnTo>
                <a:lnTo>
                  <a:pt x="57629" y="134947"/>
                </a:lnTo>
                <a:lnTo>
                  <a:pt x="60198" y="136620"/>
                </a:lnTo>
                <a:lnTo>
                  <a:pt x="64364" y="137526"/>
                </a:lnTo>
                <a:lnTo>
                  <a:pt x="67628" y="137945"/>
                </a:lnTo>
                <a:lnTo>
                  <a:pt x="72071" y="137178"/>
                </a:lnTo>
                <a:lnTo>
                  <a:pt x="75543" y="135156"/>
                </a:lnTo>
                <a:lnTo>
                  <a:pt x="78112" y="130138"/>
                </a:lnTo>
                <a:lnTo>
                  <a:pt x="104497" y="22793"/>
                </a:lnTo>
                <a:lnTo>
                  <a:pt x="106163" y="17704"/>
                </a:lnTo>
                <a:lnTo>
                  <a:pt x="107760" y="16032"/>
                </a:lnTo>
                <a:lnTo>
                  <a:pt x="109635" y="14428"/>
                </a:lnTo>
                <a:lnTo>
                  <a:pt x="112690" y="13243"/>
                </a:lnTo>
                <a:lnTo>
                  <a:pt x="116370" y="12965"/>
                </a:lnTo>
                <a:lnTo>
                  <a:pt x="120605" y="13662"/>
                </a:lnTo>
                <a:lnTo>
                  <a:pt x="153516" y="159623"/>
                </a:lnTo>
                <a:lnTo>
                  <a:pt x="155113" y="165478"/>
                </a:lnTo>
                <a:lnTo>
                  <a:pt x="157196" y="168266"/>
                </a:lnTo>
                <a:lnTo>
                  <a:pt x="161432" y="169590"/>
                </a:lnTo>
                <a:lnTo>
                  <a:pt x="165598" y="170357"/>
                </a:lnTo>
                <a:lnTo>
                  <a:pt x="169556" y="169590"/>
                </a:lnTo>
                <a:lnTo>
                  <a:pt x="171708" y="168266"/>
                </a:lnTo>
                <a:lnTo>
                  <a:pt x="173097" y="165896"/>
                </a:lnTo>
                <a:lnTo>
                  <a:pt x="174485" y="160111"/>
                </a:lnTo>
                <a:lnTo>
                  <a:pt x="205730" y="9758"/>
                </a:lnTo>
                <a:lnTo>
                  <a:pt x="207119" y="6621"/>
                </a:lnTo>
                <a:lnTo>
                  <a:pt x="209202" y="3833"/>
                </a:lnTo>
                <a:lnTo>
                  <a:pt x="211771" y="1951"/>
                </a:lnTo>
                <a:lnTo>
                  <a:pt x="214340" y="557"/>
                </a:lnTo>
                <a:lnTo>
                  <a:pt x="217187" y="0"/>
                </a:lnTo>
                <a:lnTo>
                  <a:pt x="219964" y="0"/>
                </a:lnTo>
              </a:path>
            </a:pathLst>
          </a:custGeom>
          <a:ln w="9744">
            <a:solidFill>
              <a:srgbClr val="000000"/>
            </a:solidFill>
          </a:ln>
        </p:spPr>
        <p:txBody>
          <a:bodyPr wrap="square" lIns="0" tIns="0" rIns="0" bIns="0" rtlCol="0"/>
          <a:lstStyle/>
          <a:p>
            <a:endParaRPr/>
          </a:p>
        </p:txBody>
      </p:sp>
      <p:sp>
        <p:nvSpPr>
          <p:cNvPr id="70" name="object 70"/>
          <p:cNvSpPr/>
          <p:nvPr/>
        </p:nvSpPr>
        <p:spPr>
          <a:xfrm>
            <a:off x="1427182" y="4891261"/>
            <a:ext cx="128270" cy="59690"/>
          </a:xfrm>
          <a:custGeom>
            <a:avLst/>
            <a:gdLst/>
            <a:ahLst/>
            <a:cxnLst/>
            <a:rect l="l" t="t" r="r" b="b"/>
            <a:pathLst>
              <a:path w="128269" h="59689">
                <a:moveTo>
                  <a:pt x="127826" y="28300"/>
                </a:moveTo>
                <a:lnTo>
                  <a:pt x="112759" y="11431"/>
                </a:lnTo>
                <a:lnTo>
                  <a:pt x="108524" y="11849"/>
                </a:lnTo>
                <a:lnTo>
                  <a:pt x="105538" y="13452"/>
                </a:lnTo>
                <a:lnTo>
                  <a:pt x="103455" y="15544"/>
                </a:lnTo>
                <a:lnTo>
                  <a:pt x="101858" y="18332"/>
                </a:lnTo>
                <a:lnTo>
                  <a:pt x="95331" y="36664"/>
                </a:lnTo>
                <a:lnTo>
                  <a:pt x="93734" y="39452"/>
                </a:lnTo>
                <a:lnTo>
                  <a:pt x="92346" y="41334"/>
                </a:lnTo>
                <a:lnTo>
                  <a:pt x="88388" y="42659"/>
                </a:lnTo>
                <a:lnTo>
                  <a:pt x="84430" y="42798"/>
                </a:lnTo>
                <a:lnTo>
                  <a:pt x="80959" y="41892"/>
                </a:lnTo>
                <a:lnTo>
                  <a:pt x="79084" y="39801"/>
                </a:lnTo>
                <a:lnTo>
                  <a:pt x="77209" y="36664"/>
                </a:lnTo>
                <a:lnTo>
                  <a:pt x="68461" y="9758"/>
                </a:lnTo>
                <a:lnTo>
                  <a:pt x="66794" y="5785"/>
                </a:lnTo>
                <a:lnTo>
                  <a:pt x="65197" y="3206"/>
                </a:lnTo>
                <a:lnTo>
                  <a:pt x="62837" y="1324"/>
                </a:lnTo>
                <a:lnTo>
                  <a:pt x="60337" y="487"/>
                </a:lnTo>
                <a:lnTo>
                  <a:pt x="56102" y="0"/>
                </a:lnTo>
                <a:lnTo>
                  <a:pt x="52213" y="557"/>
                </a:lnTo>
                <a:lnTo>
                  <a:pt x="48742" y="2927"/>
                </a:lnTo>
                <a:lnTo>
                  <a:pt x="47353" y="4809"/>
                </a:lnTo>
                <a:lnTo>
                  <a:pt x="46173" y="7528"/>
                </a:lnTo>
                <a:lnTo>
                  <a:pt x="32703" y="50953"/>
                </a:lnTo>
                <a:lnTo>
                  <a:pt x="31106" y="54508"/>
                </a:lnTo>
                <a:lnTo>
                  <a:pt x="28537" y="57645"/>
                </a:lnTo>
                <a:lnTo>
                  <a:pt x="25759" y="58760"/>
                </a:lnTo>
                <a:lnTo>
                  <a:pt x="20899" y="59318"/>
                </a:lnTo>
                <a:lnTo>
                  <a:pt x="16941" y="57436"/>
                </a:lnTo>
                <a:lnTo>
                  <a:pt x="14650" y="54857"/>
                </a:lnTo>
                <a:lnTo>
                  <a:pt x="12984" y="51093"/>
                </a:lnTo>
                <a:lnTo>
                  <a:pt x="0" y="11849"/>
                </a:lnTo>
              </a:path>
            </a:pathLst>
          </a:custGeom>
          <a:ln w="9751">
            <a:solidFill>
              <a:srgbClr val="000000"/>
            </a:solidFill>
          </a:ln>
        </p:spPr>
        <p:txBody>
          <a:bodyPr wrap="square" lIns="0" tIns="0" rIns="0" bIns="0" rtlCol="0"/>
          <a:lstStyle/>
          <a:p>
            <a:endParaRPr/>
          </a:p>
        </p:txBody>
      </p:sp>
      <p:sp>
        <p:nvSpPr>
          <p:cNvPr id="71" name="object 71"/>
          <p:cNvSpPr/>
          <p:nvPr/>
        </p:nvSpPr>
        <p:spPr>
          <a:xfrm>
            <a:off x="1207217" y="4833476"/>
            <a:ext cx="220345" cy="170815"/>
          </a:xfrm>
          <a:custGeom>
            <a:avLst/>
            <a:gdLst/>
            <a:ahLst/>
            <a:cxnLst/>
            <a:rect l="l" t="t" r="r" b="b"/>
            <a:pathLst>
              <a:path w="220344" h="170814">
                <a:moveTo>
                  <a:pt x="219964" y="69983"/>
                </a:moveTo>
                <a:lnTo>
                  <a:pt x="208785" y="37570"/>
                </a:lnTo>
                <a:lnTo>
                  <a:pt x="206911" y="34991"/>
                </a:lnTo>
                <a:lnTo>
                  <a:pt x="203647" y="33667"/>
                </a:lnTo>
                <a:lnTo>
                  <a:pt x="200384" y="33249"/>
                </a:lnTo>
                <a:lnTo>
                  <a:pt x="195246" y="33667"/>
                </a:lnTo>
                <a:lnTo>
                  <a:pt x="193163" y="35131"/>
                </a:lnTo>
                <a:lnTo>
                  <a:pt x="191010" y="37570"/>
                </a:lnTo>
                <a:lnTo>
                  <a:pt x="164695" y="130138"/>
                </a:lnTo>
                <a:lnTo>
                  <a:pt x="162126" y="134947"/>
                </a:lnTo>
                <a:lnTo>
                  <a:pt x="160043" y="136620"/>
                </a:lnTo>
                <a:lnTo>
                  <a:pt x="155599" y="137526"/>
                </a:lnTo>
                <a:lnTo>
                  <a:pt x="152058" y="137945"/>
                </a:lnTo>
                <a:lnTo>
                  <a:pt x="147684" y="137178"/>
                </a:lnTo>
                <a:lnTo>
                  <a:pt x="144421" y="135156"/>
                </a:lnTo>
                <a:lnTo>
                  <a:pt x="141852" y="130138"/>
                </a:lnTo>
                <a:lnTo>
                  <a:pt x="115467" y="22793"/>
                </a:lnTo>
                <a:lnTo>
                  <a:pt x="113384" y="17704"/>
                </a:lnTo>
                <a:lnTo>
                  <a:pt x="112412" y="16032"/>
                </a:lnTo>
                <a:lnTo>
                  <a:pt x="110329" y="14428"/>
                </a:lnTo>
                <a:lnTo>
                  <a:pt x="107066" y="13243"/>
                </a:lnTo>
                <a:lnTo>
                  <a:pt x="104011" y="12965"/>
                </a:lnTo>
                <a:lnTo>
                  <a:pt x="99567" y="13662"/>
                </a:lnTo>
                <a:lnTo>
                  <a:pt x="66447" y="159623"/>
                </a:lnTo>
                <a:lnTo>
                  <a:pt x="64850" y="165478"/>
                </a:lnTo>
                <a:lnTo>
                  <a:pt x="62489" y="168266"/>
                </a:lnTo>
                <a:lnTo>
                  <a:pt x="58323" y="169590"/>
                </a:lnTo>
                <a:lnTo>
                  <a:pt x="54366" y="170357"/>
                </a:lnTo>
                <a:lnTo>
                  <a:pt x="50616" y="169590"/>
                </a:lnTo>
                <a:lnTo>
                  <a:pt x="48256" y="168266"/>
                </a:lnTo>
                <a:lnTo>
                  <a:pt x="46659" y="165896"/>
                </a:lnTo>
                <a:lnTo>
                  <a:pt x="45270" y="160111"/>
                </a:lnTo>
                <a:lnTo>
                  <a:pt x="14025" y="9758"/>
                </a:lnTo>
                <a:lnTo>
                  <a:pt x="13053" y="6621"/>
                </a:lnTo>
                <a:lnTo>
                  <a:pt x="10692" y="3833"/>
                </a:lnTo>
                <a:lnTo>
                  <a:pt x="8193" y="1951"/>
                </a:lnTo>
                <a:lnTo>
                  <a:pt x="5832" y="557"/>
                </a:lnTo>
                <a:lnTo>
                  <a:pt x="2777" y="0"/>
                </a:lnTo>
                <a:lnTo>
                  <a:pt x="0" y="0"/>
                </a:lnTo>
              </a:path>
            </a:pathLst>
          </a:custGeom>
          <a:ln w="9744">
            <a:solidFill>
              <a:srgbClr val="000000"/>
            </a:solidFill>
          </a:ln>
        </p:spPr>
        <p:txBody>
          <a:bodyPr wrap="square" lIns="0" tIns="0" rIns="0" bIns="0" rtlCol="0"/>
          <a:lstStyle/>
          <a:p>
            <a:endParaRPr/>
          </a:p>
        </p:txBody>
      </p:sp>
      <p:sp>
        <p:nvSpPr>
          <p:cNvPr id="72" name="object 72"/>
          <p:cNvSpPr/>
          <p:nvPr/>
        </p:nvSpPr>
        <p:spPr>
          <a:xfrm>
            <a:off x="1588197" y="4878157"/>
            <a:ext cx="446405" cy="59690"/>
          </a:xfrm>
          <a:custGeom>
            <a:avLst/>
            <a:gdLst/>
            <a:ahLst/>
            <a:cxnLst/>
            <a:rect l="l" t="t" r="r" b="b"/>
            <a:pathLst>
              <a:path w="446405" h="59689">
                <a:moveTo>
                  <a:pt x="357511" y="0"/>
                </a:moveTo>
                <a:lnTo>
                  <a:pt x="357511" y="59248"/>
                </a:lnTo>
                <a:lnTo>
                  <a:pt x="423959" y="37013"/>
                </a:lnTo>
                <a:lnTo>
                  <a:pt x="372301" y="37013"/>
                </a:lnTo>
                <a:lnTo>
                  <a:pt x="372301" y="22235"/>
                </a:lnTo>
                <a:lnTo>
                  <a:pt x="423959" y="22235"/>
                </a:lnTo>
                <a:lnTo>
                  <a:pt x="357511" y="0"/>
                </a:lnTo>
                <a:close/>
              </a:path>
              <a:path w="446405" h="59689">
                <a:moveTo>
                  <a:pt x="357511" y="22235"/>
                </a:moveTo>
                <a:lnTo>
                  <a:pt x="0" y="22235"/>
                </a:lnTo>
                <a:lnTo>
                  <a:pt x="0" y="37013"/>
                </a:lnTo>
                <a:lnTo>
                  <a:pt x="357511" y="37013"/>
                </a:lnTo>
                <a:lnTo>
                  <a:pt x="357511" y="22235"/>
                </a:lnTo>
                <a:close/>
              </a:path>
              <a:path w="446405" h="59689">
                <a:moveTo>
                  <a:pt x="423959" y="22235"/>
                </a:moveTo>
                <a:lnTo>
                  <a:pt x="372301" y="22235"/>
                </a:lnTo>
                <a:lnTo>
                  <a:pt x="372301" y="37013"/>
                </a:lnTo>
                <a:lnTo>
                  <a:pt x="423959" y="37013"/>
                </a:lnTo>
                <a:lnTo>
                  <a:pt x="446039" y="29624"/>
                </a:lnTo>
                <a:lnTo>
                  <a:pt x="423959" y="22235"/>
                </a:lnTo>
                <a:close/>
              </a:path>
            </a:pathLst>
          </a:custGeom>
          <a:solidFill>
            <a:srgbClr val="000000"/>
          </a:solidFill>
        </p:spPr>
        <p:txBody>
          <a:bodyPr wrap="square" lIns="0" tIns="0" rIns="0" bIns="0" rtlCol="0"/>
          <a:lstStyle/>
          <a:p>
            <a:endParaRPr/>
          </a:p>
        </p:txBody>
      </p:sp>
      <p:sp>
        <p:nvSpPr>
          <p:cNvPr id="73" name="object 73"/>
          <p:cNvSpPr/>
          <p:nvPr/>
        </p:nvSpPr>
        <p:spPr>
          <a:xfrm>
            <a:off x="2869727" y="4916843"/>
            <a:ext cx="835660" cy="83820"/>
          </a:xfrm>
          <a:custGeom>
            <a:avLst/>
            <a:gdLst/>
            <a:ahLst/>
            <a:cxnLst/>
            <a:rect l="l" t="t" r="r" b="b"/>
            <a:pathLst>
              <a:path w="835660" h="83820">
                <a:moveTo>
                  <a:pt x="0" y="83296"/>
                </a:moveTo>
                <a:lnTo>
                  <a:pt x="55268" y="83296"/>
                </a:lnTo>
                <a:lnTo>
                  <a:pt x="55268" y="0"/>
                </a:lnTo>
                <a:lnTo>
                  <a:pt x="111787" y="0"/>
                </a:lnTo>
                <a:lnTo>
                  <a:pt x="111787" y="83296"/>
                </a:lnTo>
                <a:lnTo>
                  <a:pt x="167125" y="83296"/>
                </a:lnTo>
                <a:lnTo>
                  <a:pt x="167125" y="0"/>
                </a:lnTo>
                <a:lnTo>
                  <a:pt x="222394" y="0"/>
                </a:lnTo>
                <a:lnTo>
                  <a:pt x="222394" y="83296"/>
                </a:lnTo>
                <a:lnTo>
                  <a:pt x="278913" y="83296"/>
                </a:lnTo>
                <a:lnTo>
                  <a:pt x="278913" y="0"/>
                </a:lnTo>
                <a:lnTo>
                  <a:pt x="389520" y="0"/>
                </a:lnTo>
                <a:lnTo>
                  <a:pt x="389520" y="83296"/>
                </a:lnTo>
                <a:lnTo>
                  <a:pt x="446039" y="83296"/>
                </a:lnTo>
                <a:lnTo>
                  <a:pt x="446039" y="0"/>
                </a:lnTo>
                <a:lnTo>
                  <a:pt x="501308" y="0"/>
                </a:lnTo>
                <a:lnTo>
                  <a:pt x="501308" y="83296"/>
                </a:lnTo>
                <a:lnTo>
                  <a:pt x="613095" y="83296"/>
                </a:lnTo>
                <a:lnTo>
                  <a:pt x="613095" y="0"/>
                </a:lnTo>
                <a:lnTo>
                  <a:pt x="668364" y="0"/>
                </a:lnTo>
                <a:lnTo>
                  <a:pt x="668364" y="83296"/>
                </a:lnTo>
                <a:lnTo>
                  <a:pt x="723703" y="83296"/>
                </a:lnTo>
                <a:lnTo>
                  <a:pt x="723703" y="0"/>
                </a:lnTo>
                <a:lnTo>
                  <a:pt x="780221" y="0"/>
                </a:lnTo>
                <a:lnTo>
                  <a:pt x="780221" y="83296"/>
                </a:lnTo>
                <a:lnTo>
                  <a:pt x="835490" y="83296"/>
                </a:lnTo>
              </a:path>
            </a:pathLst>
          </a:custGeom>
          <a:ln w="14811">
            <a:solidFill>
              <a:srgbClr val="000000"/>
            </a:solidFill>
          </a:ln>
        </p:spPr>
        <p:txBody>
          <a:bodyPr wrap="square" lIns="0" tIns="0" rIns="0" bIns="0" rtlCol="0"/>
          <a:lstStyle/>
          <a:p>
            <a:endParaRPr/>
          </a:p>
        </p:txBody>
      </p:sp>
      <p:sp>
        <p:nvSpPr>
          <p:cNvPr id="74" name="object 74"/>
          <p:cNvSpPr/>
          <p:nvPr/>
        </p:nvSpPr>
        <p:spPr>
          <a:xfrm>
            <a:off x="4291721" y="4916843"/>
            <a:ext cx="835660" cy="83820"/>
          </a:xfrm>
          <a:custGeom>
            <a:avLst/>
            <a:gdLst/>
            <a:ahLst/>
            <a:cxnLst/>
            <a:rect l="l" t="t" r="r" b="b"/>
            <a:pathLst>
              <a:path w="835660" h="83820">
                <a:moveTo>
                  <a:pt x="0" y="83296"/>
                </a:moveTo>
                <a:lnTo>
                  <a:pt x="55268" y="83296"/>
                </a:lnTo>
                <a:lnTo>
                  <a:pt x="55268" y="0"/>
                </a:lnTo>
                <a:lnTo>
                  <a:pt x="111787" y="0"/>
                </a:lnTo>
                <a:lnTo>
                  <a:pt x="111787" y="83296"/>
                </a:lnTo>
                <a:lnTo>
                  <a:pt x="167056" y="83296"/>
                </a:lnTo>
                <a:lnTo>
                  <a:pt x="167056" y="0"/>
                </a:lnTo>
                <a:lnTo>
                  <a:pt x="222394" y="0"/>
                </a:lnTo>
                <a:lnTo>
                  <a:pt x="222394" y="83296"/>
                </a:lnTo>
                <a:lnTo>
                  <a:pt x="278913" y="83296"/>
                </a:lnTo>
                <a:lnTo>
                  <a:pt x="278913" y="0"/>
                </a:lnTo>
                <a:lnTo>
                  <a:pt x="389451" y="0"/>
                </a:lnTo>
                <a:lnTo>
                  <a:pt x="389451" y="83296"/>
                </a:lnTo>
                <a:lnTo>
                  <a:pt x="445969" y="83296"/>
                </a:lnTo>
                <a:lnTo>
                  <a:pt x="445969" y="0"/>
                </a:lnTo>
                <a:lnTo>
                  <a:pt x="501308" y="0"/>
                </a:lnTo>
                <a:lnTo>
                  <a:pt x="501308" y="83296"/>
                </a:lnTo>
                <a:lnTo>
                  <a:pt x="613095" y="83296"/>
                </a:lnTo>
                <a:lnTo>
                  <a:pt x="613095" y="0"/>
                </a:lnTo>
                <a:lnTo>
                  <a:pt x="668364" y="0"/>
                </a:lnTo>
                <a:lnTo>
                  <a:pt x="668364" y="83296"/>
                </a:lnTo>
                <a:lnTo>
                  <a:pt x="723633" y="83296"/>
                </a:lnTo>
                <a:lnTo>
                  <a:pt x="723633" y="0"/>
                </a:lnTo>
                <a:lnTo>
                  <a:pt x="780152" y="0"/>
                </a:lnTo>
                <a:lnTo>
                  <a:pt x="780152" y="83296"/>
                </a:lnTo>
                <a:lnTo>
                  <a:pt x="835490" y="83296"/>
                </a:lnTo>
              </a:path>
            </a:pathLst>
          </a:custGeom>
          <a:ln w="14811">
            <a:solidFill>
              <a:srgbClr val="000000"/>
            </a:solidFill>
          </a:ln>
        </p:spPr>
        <p:txBody>
          <a:bodyPr wrap="square" lIns="0" tIns="0" rIns="0" bIns="0" rtlCol="0"/>
          <a:lstStyle/>
          <a:p>
            <a:endParaRPr/>
          </a:p>
        </p:txBody>
      </p:sp>
      <p:sp>
        <p:nvSpPr>
          <p:cNvPr id="75" name="object 75"/>
          <p:cNvSpPr/>
          <p:nvPr/>
        </p:nvSpPr>
        <p:spPr>
          <a:xfrm>
            <a:off x="5630672" y="4916843"/>
            <a:ext cx="835660" cy="83820"/>
          </a:xfrm>
          <a:custGeom>
            <a:avLst/>
            <a:gdLst/>
            <a:ahLst/>
            <a:cxnLst/>
            <a:rect l="l" t="t" r="r" b="b"/>
            <a:pathLst>
              <a:path w="835660" h="83820">
                <a:moveTo>
                  <a:pt x="0" y="83296"/>
                </a:moveTo>
                <a:lnTo>
                  <a:pt x="55338" y="83296"/>
                </a:lnTo>
                <a:lnTo>
                  <a:pt x="55338" y="0"/>
                </a:lnTo>
                <a:lnTo>
                  <a:pt x="111857" y="0"/>
                </a:lnTo>
                <a:lnTo>
                  <a:pt x="111857" y="83296"/>
                </a:lnTo>
                <a:lnTo>
                  <a:pt x="167125" y="83296"/>
                </a:lnTo>
                <a:lnTo>
                  <a:pt x="167125" y="0"/>
                </a:lnTo>
                <a:lnTo>
                  <a:pt x="222394" y="0"/>
                </a:lnTo>
                <a:lnTo>
                  <a:pt x="222394" y="83296"/>
                </a:lnTo>
                <a:lnTo>
                  <a:pt x="278913" y="83296"/>
                </a:lnTo>
                <a:lnTo>
                  <a:pt x="278913" y="0"/>
                </a:lnTo>
                <a:lnTo>
                  <a:pt x="389520" y="0"/>
                </a:lnTo>
                <a:lnTo>
                  <a:pt x="389520" y="83296"/>
                </a:lnTo>
                <a:lnTo>
                  <a:pt x="446039" y="83296"/>
                </a:lnTo>
                <a:lnTo>
                  <a:pt x="446039" y="0"/>
                </a:lnTo>
                <a:lnTo>
                  <a:pt x="501308" y="0"/>
                </a:lnTo>
                <a:lnTo>
                  <a:pt x="501308" y="83296"/>
                </a:lnTo>
                <a:lnTo>
                  <a:pt x="613095" y="83296"/>
                </a:lnTo>
                <a:lnTo>
                  <a:pt x="613095" y="0"/>
                </a:lnTo>
                <a:lnTo>
                  <a:pt x="668364" y="0"/>
                </a:lnTo>
                <a:lnTo>
                  <a:pt x="668364" y="83296"/>
                </a:lnTo>
                <a:lnTo>
                  <a:pt x="723703" y="83296"/>
                </a:lnTo>
                <a:lnTo>
                  <a:pt x="723703" y="0"/>
                </a:lnTo>
                <a:lnTo>
                  <a:pt x="780221" y="0"/>
                </a:lnTo>
                <a:lnTo>
                  <a:pt x="780221" y="83296"/>
                </a:lnTo>
                <a:lnTo>
                  <a:pt x="835490" y="83296"/>
                </a:lnTo>
              </a:path>
            </a:pathLst>
          </a:custGeom>
          <a:ln w="14811">
            <a:solidFill>
              <a:srgbClr val="000000"/>
            </a:solidFill>
          </a:ln>
        </p:spPr>
        <p:txBody>
          <a:bodyPr wrap="square" lIns="0" tIns="0" rIns="0" bIns="0" rtlCol="0"/>
          <a:lstStyle/>
          <a:p>
            <a:endParaRPr/>
          </a:p>
        </p:txBody>
      </p:sp>
      <p:sp>
        <p:nvSpPr>
          <p:cNvPr id="77" name="object 7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78" name="object 78"/>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54</a:t>
            </a:fld>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5285" y="2174199"/>
            <a:ext cx="1990725" cy="2014220"/>
          </a:xfrm>
          <a:custGeom>
            <a:avLst/>
            <a:gdLst/>
            <a:ahLst/>
            <a:cxnLst/>
            <a:rect l="l" t="t" r="r" b="b"/>
            <a:pathLst>
              <a:path w="1990725" h="2014220">
                <a:moveTo>
                  <a:pt x="1931868" y="1378726"/>
                </a:moveTo>
                <a:lnTo>
                  <a:pt x="237240" y="1378726"/>
                </a:lnTo>
                <a:lnTo>
                  <a:pt x="255655" y="1379802"/>
                </a:lnTo>
                <a:lnTo>
                  <a:pt x="275023" y="1382266"/>
                </a:lnTo>
                <a:lnTo>
                  <a:pt x="316240" y="1392439"/>
                </a:lnTo>
                <a:lnTo>
                  <a:pt x="361331" y="1411645"/>
                </a:lnTo>
                <a:lnTo>
                  <a:pt x="411894" y="1440596"/>
                </a:lnTo>
                <a:lnTo>
                  <a:pt x="468715" y="1477255"/>
                </a:lnTo>
                <a:lnTo>
                  <a:pt x="530539" y="1519831"/>
                </a:lnTo>
                <a:lnTo>
                  <a:pt x="562936" y="1542777"/>
                </a:lnTo>
                <a:lnTo>
                  <a:pt x="698754" y="1640388"/>
                </a:lnTo>
                <a:lnTo>
                  <a:pt x="768207" y="1689550"/>
                </a:lnTo>
                <a:lnTo>
                  <a:pt x="802770" y="1713437"/>
                </a:lnTo>
                <a:lnTo>
                  <a:pt x="837015" y="1736561"/>
                </a:lnTo>
                <a:lnTo>
                  <a:pt x="870786" y="1758699"/>
                </a:lnTo>
                <a:lnTo>
                  <a:pt x="903924" y="1779626"/>
                </a:lnTo>
                <a:lnTo>
                  <a:pt x="967679" y="1816953"/>
                </a:lnTo>
                <a:lnTo>
                  <a:pt x="1087481" y="1877724"/>
                </a:lnTo>
                <a:lnTo>
                  <a:pt x="1147147" y="1906669"/>
                </a:lnTo>
                <a:lnTo>
                  <a:pt x="1206315" y="1933871"/>
                </a:lnTo>
                <a:lnTo>
                  <a:pt x="1264555" y="1958477"/>
                </a:lnTo>
                <a:lnTo>
                  <a:pt x="1321439" y="1979635"/>
                </a:lnTo>
                <a:lnTo>
                  <a:pt x="1376540" y="1996491"/>
                </a:lnTo>
                <a:lnTo>
                  <a:pt x="1429429" y="2008194"/>
                </a:lnTo>
                <a:lnTo>
                  <a:pt x="1479677" y="2013890"/>
                </a:lnTo>
                <a:lnTo>
                  <a:pt x="1503677" y="2014219"/>
                </a:lnTo>
                <a:lnTo>
                  <a:pt x="1526856" y="2012727"/>
                </a:lnTo>
                <a:lnTo>
                  <a:pt x="1570705" y="2004314"/>
                </a:lnTo>
                <a:lnTo>
                  <a:pt x="1611967" y="1990709"/>
                </a:lnTo>
                <a:lnTo>
                  <a:pt x="1650847" y="1972132"/>
                </a:lnTo>
                <a:lnTo>
                  <a:pt x="1687401" y="1948407"/>
                </a:lnTo>
                <a:lnTo>
                  <a:pt x="1721685" y="1919360"/>
                </a:lnTo>
                <a:lnTo>
                  <a:pt x="1753759" y="1884815"/>
                </a:lnTo>
                <a:lnTo>
                  <a:pt x="1783677" y="1844597"/>
                </a:lnTo>
                <a:lnTo>
                  <a:pt x="1811498" y="1798531"/>
                </a:lnTo>
                <a:lnTo>
                  <a:pt x="1837279" y="1746441"/>
                </a:lnTo>
                <a:lnTo>
                  <a:pt x="1861077" y="1688152"/>
                </a:lnTo>
                <a:lnTo>
                  <a:pt x="1882933" y="1622186"/>
                </a:lnTo>
                <a:lnTo>
                  <a:pt x="1893113" y="1583840"/>
                </a:lnTo>
                <a:lnTo>
                  <a:pt x="1902784" y="1542019"/>
                </a:lnTo>
                <a:lnTo>
                  <a:pt x="1911945" y="1497154"/>
                </a:lnTo>
                <a:lnTo>
                  <a:pt x="1920591" y="1449674"/>
                </a:lnTo>
                <a:lnTo>
                  <a:pt x="1928720" y="1400009"/>
                </a:lnTo>
                <a:lnTo>
                  <a:pt x="1931868" y="1378726"/>
                </a:lnTo>
                <a:close/>
              </a:path>
              <a:path w="1990725" h="2014220">
                <a:moveTo>
                  <a:pt x="381381" y="0"/>
                </a:moveTo>
                <a:lnTo>
                  <a:pt x="324344" y="2998"/>
                </a:lnTo>
                <a:lnTo>
                  <a:pt x="274079" y="11215"/>
                </a:lnTo>
                <a:lnTo>
                  <a:pt x="229600" y="24023"/>
                </a:lnTo>
                <a:lnTo>
                  <a:pt x="190394" y="41217"/>
                </a:lnTo>
                <a:lnTo>
                  <a:pt x="155948" y="62590"/>
                </a:lnTo>
                <a:lnTo>
                  <a:pt x="125752" y="87937"/>
                </a:lnTo>
                <a:lnTo>
                  <a:pt x="99292" y="117052"/>
                </a:lnTo>
                <a:lnTo>
                  <a:pt x="76057" y="149729"/>
                </a:lnTo>
                <a:lnTo>
                  <a:pt x="55535" y="185763"/>
                </a:lnTo>
                <a:lnTo>
                  <a:pt x="37213" y="224948"/>
                </a:lnTo>
                <a:lnTo>
                  <a:pt x="21101" y="267703"/>
                </a:lnTo>
                <a:lnTo>
                  <a:pt x="9818" y="317141"/>
                </a:lnTo>
                <a:lnTo>
                  <a:pt x="3137" y="372583"/>
                </a:lnTo>
                <a:lnTo>
                  <a:pt x="261" y="432676"/>
                </a:lnTo>
                <a:lnTo>
                  <a:pt x="0" y="464045"/>
                </a:lnTo>
                <a:lnTo>
                  <a:pt x="390" y="496070"/>
                </a:lnTo>
                <a:lnTo>
                  <a:pt x="2729" y="561413"/>
                </a:lnTo>
                <a:lnTo>
                  <a:pt x="6478" y="627352"/>
                </a:lnTo>
                <a:lnTo>
                  <a:pt x="13002" y="724422"/>
                </a:lnTo>
                <a:lnTo>
                  <a:pt x="15018" y="755612"/>
                </a:lnTo>
                <a:lnTo>
                  <a:pt x="18213" y="815230"/>
                </a:lnTo>
                <a:lnTo>
                  <a:pt x="19698" y="871026"/>
                </a:lnTo>
                <a:lnTo>
                  <a:pt x="19756" y="927703"/>
                </a:lnTo>
                <a:lnTo>
                  <a:pt x="19472" y="956424"/>
                </a:lnTo>
                <a:lnTo>
                  <a:pt x="18690" y="1014009"/>
                </a:lnTo>
                <a:lnTo>
                  <a:pt x="18355" y="1042622"/>
                </a:lnTo>
                <a:lnTo>
                  <a:pt x="18167" y="1070949"/>
                </a:lnTo>
                <a:lnTo>
                  <a:pt x="18207" y="1098865"/>
                </a:lnTo>
                <a:lnTo>
                  <a:pt x="18558" y="1126244"/>
                </a:lnTo>
                <a:lnTo>
                  <a:pt x="20519" y="1178896"/>
                </a:lnTo>
                <a:lnTo>
                  <a:pt x="24705" y="1227903"/>
                </a:lnTo>
                <a:lnTo>
                  <a:pt x="31771" y="1272267"/>
                </a:lnTo>
                <a:lnTo>
                  <a:pt x="42373" y="1310988"/>
                </a:lnTo>
                <a:lnTo>
                  <a:pt x="65973" y="1355806"/>
                </a:lnTo>
                <a:lnTo>
                  <a:pt x="106692" y="1382266"/>
                </a:lnTo>
                <a:lnTo>
                  <a:pt x="130695" y="1384911"/>
                </a:lnTo>
                <a:lnTo>
                  <a:pt x="143694" y="1384615"/>
                </a:lnTo>
                <a:lnTo>
                  <a:pt x="157393" y="1383634"/>
                </a:lnTo>
                <a:lnTo>
                  <a:pt x="171921" y="1382250"/>
                </a:lnTo>
                <a:lnTo>
                  <a:pt x="186986" y="1380789"/>
                </a:lnTo>
                <a:lnTo>
                  <a:pt x="202930" y="1379513"/>
                </a:lnTo>
                <a:lnTo>
                  <a:pt x="219673" y="1378727"/>
                </a:lnTo>
                <a:lnTo>
                  <a:pt x="1931868" y="1378726"/>
                </a:lnTo>
                <a:lnTo>
                  <a:pt x="1936327" y="1348588"/>
                </a:lnTo>
                <a:lnTo>
                  <a:pt x="1943410" y="1295842"/>
                </a:lnTo>
                <a:lnTo>
                  <a:pt x="1949966" y="1242201"/>
                </a:lnTo>
                <a:lnTo>
                  <a:pt x="1955990" y="1188093"/>
                </a:lnTo>
                <a:lnTo>
                  <a:pt x="1961481" y="1133950"/>
                </a:lnTo>
                <a:lnTo>
                  <a:pt x="1966433" y="1080199"/>
                </a:lnTo>
                <a:lnTo>
                  <a:pt x="1970844" y="1027273"/>
                </a:lnTo>
                <a:lnTo>
                  <a:pt x="1974711" y="975599"/>
                </a:lnTo>
                <a:lnTo>
                  <a:pt x="1978031" y="925608"/>
                </a:lnTo>
                <a:lnTo>
                  <a:pt x="1980799" y="877730"/>
                </a:lnTo>
                <a:lnTo>
                  <a:pt x="1983013" y="832394"/>
                </a:lnTo>
                <a:lnTo>
                  <a:pt x="1984670" y="790031"/>
                </a:lnTo>
                <a:lnTo>
                  <a:pt x="1985765" y="751069"/>
                </a:lnTo>
                <a:lnTo>
                  <a:pt x="1986726" y="683963"/>
                </a:lnTo>
                <a:lnTo>
                  <a:pt x="1987460" y="654092"/>
                </a:lnTo>
                <a:lnTo>
                  <a:pt x="1988348" y="626202"/>
                </a:lnTo>
                <a:lnTo>
                  <a:pt x="1989239" y="600167"/>
                </a:lnTo>
                <a:lnTo>
                  <a:pt x="1989985" y="575862"/>
                </a:lnTo>
                <a:lnTo>
                  <a:pt x="1990435" y="553162"/>
                </a:lnTo>
                <a:lnTo>
                  <a:pt x="1990339" y="528582"/>
                </a:lnTo>
                <a:lnTo>
                  <a:pt x="1989848" y="512077"/>
                </a:lnTo>
                <a:lnTo>
                  <a:pt x="1983004" y="459357"/>
                </a:lnTo>
                <a:lnTo>
                  <a:pt x="1965407" y="414323"/>
                </a:lnTo>
                <a:lnTo>
                  <a:pt x="1933012" y="373596"/>
                </a:lnTo>
                <a:lnTo>
                  <a:pt x="1901197" y="347168"/>
                </a:lnTo>
                <a:lnTo>
                  <a:pt x="1859679" y="320912"/>
                </a:lnTo>
                <a:lnTo>
                  <a:pt x="1807547" y="298362"/>
                </a:lnTo>
                <a:lnTo>
                  <a:pt x="1746206" y="279466"/>
                </a:lnTo>
                <a:lnTo>
                  <a:pt x="1677310" y="263460"/>
                </a:lnTo>
                <a:lnTo>
                  <a:pt x="1602513" y="249579"/>
                </a:lnTo>
                <a:lnTo>
                  <a:pt x="1523467" y="237060"/>
                </a:lnTo>
                <a:lnTo>
                  <a:pt x="1318118" y="206703"/>
                </a:lnTo>
                <a:lnTo>
                  <a:pt x="1277376" y="200028"/>
                </a:lnTo>
                <a:lnTo>
                  <a:pt x="1237226" y="192929"/>
                </a:lnTo>
                <a:lnTo>
                  <a:pt x="1197873" y="185311"/>
                </a:lnTo>
                <a:lnTo>
                  <a:pt x="1159526" y="177078"/>
                </a:lnTo>
                <a:lnTo>
                  <a:pt x="1120920" y="167981"/>
                </a:lnTo>
                <a:lnTo>
                  <a:pt x="1080801" y="157943"/>
                </a:lnTo>
                <a:lnTo>
                  <a:pt x="731901" y="63159"/>
                </a:lnTo>
                <a:lnTo>
                  <a:pt x="688108" y="51928"/>
                </a:lnTo>
                <a:lnTo>
                  <a:pt x="645011" y="41372"/>
                </a:lnTo>
                <a:lnTo>
                  <a:pt x="602831" y="31654"/>
                </a:lnTo>
                <a:lnTo>
                  <a:pt x="561790" y="22936"/>
                </a:lnTo>
                <a:lnTo>
                  <a:pt x="522107" y="15379"/>
                </a:lnTo>
                <a:lnTo>
                  <a:pt x="484004" y="9146"/>
                </a:lnTo>
                <a:lnTo>
                  <a:pt x="413420" y="1294"/>
                </a:lnTo>
                <a:lnTo>
                  <a:pt x="381381" y="0"/>
                </a:lnTo>
                <a:close/>
              </a:path>
            </a:pathLst>
          </a:custGeom>
          <a:solidFill>
            <a:srgbClr val="00CCFF"/>
          </a:solidFill>
        </p:spPr>
        <p:txBody>
          <a:bodyPr wrap="square" lIns="0" tIns="0" rIns="0" bIns="0" rtlCol="0"/>
          <a:lstStyle/>
          <a:p>
            <a:endParaRPr/>
          </a:p>
        </p:txBody>
      </p:sp>
      <p:sp>
        <p:nvSpPr>
          <p:cNvPr id="3" name="object 3"/>
          <p:cNvSpPr/>
          <p:nvPr/>
        </p:nvSpPr>
        <p:spPr>
          <a:xfrm>
            <a:off x="2453498" y="2011849"/>
            <a:ext cx="2012950" cy="1872614"/>
          </a:xfrm>
          <a:custGeom>
            <a:avLst/>
            <a:gdLst/>
            <a:ahLst/>
            <a:cxnLst/>
            <a:rect l="l" t="t" r="r" b="b"/>
            <a:pathLst>
              <a:path w="2012950" h="1872614">
                <a:moveTo>
                  <a:pt x="2012215" y="1381016"/>
                </a:moveTo>
                <a:lnTo>
                  <a:pt x="665127" y="1381016"/>
                </a:lnTo>
                <a:lnTo>
                  <a:pt x="699652" y="1382301"/>
                </a:lnTo>
                <a:lnTo>
                  <a:pt x="731838" y="1385226"/>
                </a:lnTo>
                <a:lnTo>
                  <a:pt x="787608" y="1396951"/>
                </a:lnTo>
                <a:lnTo>
                  <a:pt x="829141" y="1418269"/>
                </a:lnTo>
                <a:lnTo>
                  <a:pt x="855016" y="1450534"/>
                </a:lnTo>
                <a:lnTo>
                  <a:pt x="868647" y="1491554"/>
                </a:lnTo>
                <a:lnTo>
                  <a:pt x="873911" y="1538745"/>
                </a:lnTo>
                <a:lnTo>
                  <a:pt x="874617" y="1563846"/>
                </a:lnTo>
                <a:lnTo>
                  <a:pt x="874600" y="1615445"/>
                </a:lnTo>
                <a:lnTo>
                  <a:pt x="874846" y="1641295"/>
                </a:lnTo>
                <a:lnTo>
                  <a:pt x="878272" y="1691484"/>
                </a:lnTo>
                <a:lnTo>
                  <a:pt x="888840" y="1737501"/>
                </a:lnTo>
                <a:lnTo>
                  <a:pt x="910426" y="1776762"/>
                </a:lnTo>
                <a:lnTo>
                  <a:pt x="946907" y="1806679"/>
                </a:lnTo>
                <a:lnTo>
                  <a:pt x="1002449" y="1826219"/>
                </a:lnTo>
                <a:lnTo>
                  <a:pt x="1079223" y="1842670"/>
                </a:lnTo>
                <a:lnTo>
                  <a:pt x="1124253" y="1849963"/>
                </a:lnTo>
                <a:lnTo>
                  <a:pt x="1172885" y="1856459"/>
                </a:lnTo>
                <a:lnTo>
                  <a:pt x="1224499" y="1862025"/>
                </a:lnTo>
                <a:lnTo>
                  <a:pt x="1278475" y="1866530"/>
                </a:lnTo>
                <a:lnTo>
                  <a:pt x="1334192" y="1869840"/>
                </a:lnTo>
                <a:lnTo>
                  <a:pt x="1391030" y="1871824"/>
                </a:lnTo>
                <a:lnTo>
                  <a:pt x="1448370" y="1872350"/>
                </a:lnTo>
                <a:lnTo>
                  <a:pt x="1505590" y="1871285"/>
                </a:lnTo>
                <a:lnTo>
                  <a:pt x="1562072" y="1868497"/>
                </a:lnTo>
                <a:lnTo>
                  <a:pt x="1617193" y="1863854"/>
                </a:lnTo>
                <a:lnTo>
                  <a:pt x="1670336" y="1857223"/>
                </a:lnTo>
                <a:lnTo>
                  <a:pt x="1720878" y="1848474"/>
                </a:lnTo>
                <a:lnTo>
                  <a:pt x="1768201" y="1837472"/>
                </a:lnTo>
                <a:lnTo>
                  <a:pt x="1811683" y="1824087"/>
                </a:lnTo>
                <a:lnTo>
                  <a:pt x="1850705" y="1808185"/>
                </a:lnTo>
                <a:lnTo>
                  <a:pt x="1884647" y="1789635"/>
                </a:lnTo>
                <a:lnTo>
                  <a:pt x="1936155" y="1742996"/>
                </a:lnTo>
                <a:lnTo>
                  <a:pt x="1971969" y="1678469"/>
                </a:lnTo>
                <a:lnTo>
                  <a:pt x="1985036" y="1640226"/>
                </a:lnTo>
                <a:lnTo>
                  <a:pt x="1995224" y="1598649"/>
                </a:lnTo>
                <a:lnTo>
                  <a:pt x="2002792" y="1554226"/>
                </a:lnTo>
                <a:lnTo>
                  <a:pt x="2008001" y="1507445"/>
                </a:lnTo>
                <a:lnTo>
                  <a:pt x="2011111" y="1458795"/>
                </a:lnTo>
                <a:lnTo>
                  <a:pt x="2012382" y="1408764"/>
                </a:lnTo>
                <a:lnTo>
                  <a:pt x="2012215" y="1381016"/>
                </a:lnTo>
                <a:close/>
              </a:path>
              <a:path w="2012950" h="1872614">
                <a:moveTo>
                  <a:pt x="484548" y="0"/>
                </a:moveTo>
                <a:lnTo>
                  <a:pt x="440418" y="259"/>
                </a:lnTo>
                <a:lnTo>
                  <a:pt x="396657" y="1717"/>
                </a:lnTo>
                <a:lnTo>
                  <a:pt x="353680" y="4411"/>
                </a:lnTo>
                <a:lnTo>
                  <a:pt x="311904" y="8378"/>
                </a:lnTo>
                <a:lnTo>
                  <a:pt x="271748" y="13655"/>
                </a:lnTo>
                <a:lnTo>
                  <a:pt x="233627" y="20279"/>
                </a:lnTo>
                <a:lnTo>
                  <a:pt x="165160" y="37714"/>
                </a:lnTo>
                <a:lnTo>
                  <a:pt x="109840" y="60977"/>
                </a:lnTo>
                <a:lnTo>
                  <a:pt x="70390" y="90909"/>
                </a:lnTo>
                <a:lnTo>
                  <a:pt x="44421" y="130319"/>
                </a:lnTo>
                <a:lnTo>
                  <a:pt x="29409" y="178134"/>
                </a:lnTo>
                <a:lnTo>
                  <a:pt x="23215" y="232650"/>
                </a:lnTo>
                <a:lnTo>
                  <a:pt x="22756" y="261890"/>
                </a:lnTo>
                <a:lnTo>
                  <a:pt x="23700" y="292166"/>
                </a:lnTo>
                <a:lnTo>
                  <a:pt x="28726" y="354979"/>
                </a:lnTo>
                <a:lnTo>
                  <a:pt x="36153" y="419387"/>
                </a:lnTo>
                <a:lnTo>
                  <a:pt x="40099" y="451658"/>
                </a:lnTo>
                <a:lnTo>
                  <a:pt x="43902" y="484252"/>
                </a:lnTo>
                <a:lnTo>
                  <a:pt x="47118" y="515266"/>
                </a:lnTo>
                <a:lnTo>
                  <a:pt x="49656" y="546179"/>
                </a:lnTo>
                <a:lnTo>
                  <a:pt x="51191" y="576214"/>
                </a:lnTo>
                <a:lnTo>
                  <a:pt x="51454" y="605158"/>
                </a:lnTo>
                <a:lnTo>
                  <a:pt x="50179" y="632798"/>
                </a:lnTo>
                <a:lnTo>
                  <a:pt x="44974" y="687498"/>
                </a:lnTo>
                <a:lnTo>
                  <a:pt x="38350" y="743459"/>
                </a:lnTo>
                <a:lnTo>
                  <a:pt x="30875" y="799972"/>
                </a:lnTo>
                <a:lnTo>
                  <a:pt x="23119" y="856332"/>
                </a:lnTo>
                <a:lnTo>
                  <a:pt x="19314" y="884234"/>
                </a:lnTo>
                <a:lnTo>
                  <a:pt x="12093" y="939973"/>
                </a:lnTo>
                <a:lnTo>
                  <a:pt x="6234" y="991927"/>
                </a:lnTo>
                <a:lnTo>
                  <a:pt x="1977" y="1042188"/>
                </a:lnTo>
                <a:lnTo>
                  <a:pt x="0" y="1089118"/>
                </a:lnTo>
                <a:lnTo>
                  <a:pt x="44" y="1111113"/>
                </a:lnTo>
                <a:lnTo>
                  <a:pt x="872" y="1132009"/>
                </a:lnTo>
                <a:lnTo>
                  <a:pt x="2554" y="1151720"/>
                </a:lnTo>
                <a:lnTo>
                  <a:pt x="4503" y="1170418"/>
                </a:lnTo>
                <a:lnTo>
                  <a:pt x="6133" y="1188346"/>
                </a:lnTo>
                <a:lnTo>
                  <a:pt x="10474" y="1237659"/>
                </a:lnTo>
                <a:lnTo>
                  <a:pt x="16833" y="1280577"/>
                </a:lnTo>
                <a:lnTo>
                  <a:pt x="28871" y="1317501"/>
                </a:lnTo>
                <a:lnTo>
                  <a:pt x="60079" y="1358103"/>
                </a:lnTo>
                <a:lnTo>
                  <a:pt x="99598" y="1382601"/>
                </a:lnTo>
                <a:lnTo>
                  <a:pt x="135650" y="1396322"/>
                </a:lnTo>
                <a:lnTo>
                  <a:pt x="183494" y="1405011"/>
                </a:lnTo>
                <a:lnTo>
                  <a:pt x="244144" y="1406898"/>
                </a:lnTo>
                <a:lnTo>
                  <a:pt x="278281" y="1405889"/>
                </a:lnTo>
                <a:lnTo>
                  <a:pt x="314433" y="1403894"/>
                </a:lnTo>
                <a:lnTo>
                  <a:pt x="352202" y="1401154"/>
                </a:lnTo>
                <a:lnTo>
                  <a:pt x="511549" y="1387508"/>
                </a:lnTo>
                <a:lnTo>
                  <a:pt x="551474" y="1384618"/>
                </a:lnTo>
                <a:lnTo>
                  <a:pt x="590642" y="1382413"/>
                </a:lnTo>
                <a:lnTo>
                  <a:pt x="628659" y="1381133"/>
                </a:lnTo>
                <a:lnTo>
                  <a:pt x="2012215" y="1381016"/>
                </a:lnTo>
                <a:lnTo>
                  <a:pt x="2012075" y="1357841"/>
                </a:lnTo>
                <a:lnTo>
                  <a:pt x="2010450" y="1306514"/>
                </a:lnTo>
                <a:lnTo>
                  <a:pt x="2007766" y="1255272"/>
                </a:lnTo>
                <a:lnTo>
                  <a:pt x="2004285" y="1204602"/>
                </a:lnTo>
                <a:lnTo>
                  <a:pt x="2000266" y="1154994"/>
                </a:lnTo>
                <a:lnTo>
                  <a:pt x="1995970" y="1106937"/>
                </a:lnTo>
                <a:lnTo>
                  <a:pt x="1987586" y="1017424"/>
                </a:lnTo>
                <a:lnTo>
                  <a:pt x="1984019" y="976947"/>
                </a:lnTo>
                <a:lnTo>
                  <a:pt x="1979436" y="906991"/>
                </a:lnTo>
                <a:lnTo>
                  <a:pt x="1977975" y="848679"/>
                </a:lnTo>
                <a:lnTo>
                  <a:pt x="1977573" y="796701"/>
                </a:lnTo>
                <a:lnTo>
                  <a:pt x="1977366" y="771690"/>
                </a:lnTo>
                <a:lnTo>
                  <a:pt x="1976276" y="729263"/>
                </a:lnTo>
                <a:lnTo>
                  <a:pt x="1973160" y="690426"/>
                </a:lnTo>
                <a:lnTo>
                  <a:pt x="1962044" y="639812"/>
                </a:lnTo>
                <a:lnTo>
                  <a:pt x="1939521" y="596524"/>
                </a:lnTo>
                <a:lnTo>
                  <a:pt x="1901451" y="558481"/>
                </a:lnTo>
                <a:lnTo>
                  <a:pt x="1865390" y="535008"/>
                </a:lnTo>
                <a:lnTo>
                  <a:pt x="1817202" y="516101"/>
                </a:lnTo>
                <a:lnTo>
                  <a:pt x="1756339" y="504213"/>
                </a:lnTo>
                <a:lnTo>
                  <a:pt x="1685708" y="497552"/>
                </a:lnTo>
                <a:lnTo>
                  <a:pt x="1647639" y="495622"/>
                </a:lnTo>
                <a:lnTo>
                  <a:pt x="1608218" y="494327"/>
                </a:lnTo>
                <a:lnTo>
                  <a:pt x="1444291" y="491025"/>
                </a:lnTo>
                <a:lnTo>
                  <a:pt x="1403565" y="489550"/>
                </a:lnTo>
                <a:lnTo>
                  <a:pt x="1363669" y="487366"/>
                </a:lnTo>
                <a:lnTo>
                  <a:pt x="1324966" y="484252"/>
                </a:lnTo>
                <a:lnTo>
                  <a:pt x="1252592" y="474332"/>
                </a:lnTo>
                <a:lnTo>
                  <a:pt x="1189351" y="458000"/>
                </a:lnTo>
                <a:lnTo>
                  <a:pt x="1137769" y="433364"/>
                </a:lnTo>
                <a:lnTo>
                  <a:pt x="1096506" y="399537"/>
                </a:lnTo>
                <a:lnTo>
                  <a:pt x="1063088" y="358482"/>
                </a:lnTo>
                <a:lnTo>
                  <a:pt x="1035205" y="312432"/>
                </a:lnTo>
                <a:lnTo>
                  <a:pt x="1010550" y="263620"/>
                </a:lnTo>
                <a:lnTo>
                  <a:pt x="998710" y="238876"/>
                </a:lnTo>
                <a:lnTo>
                  <a:pt x="986812" y="214278"/>
                </a:lnTo>
                <a:lnTo>
                  <a:pt x="961684" y="166639"/>
                </a:lnTo>
                <a:lnTo>
                  <a:pt x="932857" y="122937"/>
                </a:lnTo>
                <a:lnTo>
                  <a:pt x="898021" y="85402"/>
                </a:lnTo>
                <a:lnTo>
                  <a:pt x="854868" y="56269"/>
                </a:lnTo>
                <a:lnTo>
                  <a:pt x="800778" y="36675"/>
                </a:lnTo>
                <a:lnTo>
                  <a:pt x="733693" y="21564"/>
                </a:lnTo>
                <a:lnTo>
                  <a:pt x="656402" y="10218"/>
                </a:lnTo>
                <a:lnTo>
                  <a:pt x="614972" y="6049"/>
                </a:lnTo>
                <a:lnTo>
                  <a:pt x="572242" y="2932"/>
                </a:lnTo>
                <a:lnTo>
                  <a:pt x="528628" y="903"/>
                </a:lnTo>
                <a:lnTo>
                  <a:pt x="484548" y="0"/>
                </a:lnTo>
                <a:close/>
              </a:path>
            </a:pathLst>
          </a:custGeom>
          <a:solidFill>
            <a:srgbClr val="00CCFF"/>
          </a:solidFill>
        </p:spPr>
        <p:txBody>
          <a:bodyPr wrap="square" lIns="0" tIns="0" rIns="0" bIns="0" rtlCol="0"/>
          <a:lstStyle/>
          <a:p>
            <a:endParaRPr/>
          </a:p>
        </p:txBody>
      </p:sp>
      <p:sp>
        <p:nvSpPr>
          <p:cNvPr id="4" name="object 4"/>
          <p:cNvSpPr/>
          <p:nvPr/>
        </p:nvSpPr>
        <p:spPr>
          <a:xfrm>
            <a:off x="2859576" y="3858994"/>
            <a:ext cx="3274060" cy="2552065"/>
          </a:xfrm>
          <a:custGeom>
            <a:avLst/>
            <a:gdLst/>
            <a:ahLst/>
            <a:cxnLst/>
            <a:rect l="l" t="t" r="r" b="b"/>
            <a:pathLst>
              <a:path w="3274060" h="2552065">
                <a:moveTo>
                  <a:pt x="228126" y="0"/>
                </a:moveTo>
                <a:lnTo>
                  <a:pt x="164410" y="13416"/>
                </a:lnTo>
                <a:lnTo>
                  <a:pt x="114058" y="50553"/>
                </a:lnTo>
                <a:lnTo>
                  <a:pt x="74845" y="110883"/>
                </a:lnTo>
                <a:lnTo>
                  <a:pt x="58911" y="148464"/>
                </a:lnTo>
                <a:lnTo>
                  <a:pt x="45235" y="190289"/>
                </a:lnTo>
                <a:lnTo>
                  <a:pt x="33674" y="235833"/>
                </a:lnTo>
                <a:lnTo>
                  <a:pt x="24087" y="284570"/>
                </a:lnTo>
                <a:lnTo>
                  <a:pt x="16329" y="335975"/>
                </a:lnTo>
                <a:lnTo>
                  <a:pt x="10259" y="389522"/>
                </a:lnTo>
                <a:lnTo>
                  <a:pt x="5734" y="444686"/>
                </a:lnTo>
                <a:lnTo>
                  <a:pt x="2610" y="500942"/>
                </a:lnTo>
                <a:lnTo>
                  <a:pt x="747" y="557763"/>
                </a:lnTo>
                <a:lnTo>
                  <a:pt x="0" y="614626"/>
                </a:lnTo>
                <a:lnTo>
                  <a:pt x="226" y="671004"/>
                </a:lnTo>
                <a:lnTo>
                  <a:pt x="1285" y="726372"/>
                </a:lnTo>
                <a:lnTo>
                  <a:pt x="3032" y="780205"/>
                </a:lnTo>
                <a:lnTo>
                  <a:pt x="5324" y="831976"/>
                </a:lnTo>
                <a:lnTo>
                  <a:pt x="8021" y="881162"/>
                </a:lnTo>
                <a:lnTo>
                  <a:pt x="10977" y="927235"/>
                </a:lnTo>
                <a:lnTo>
                  <a:pt x="14052" y="969672"/>
                </a:lnTo>
                <a:lnTo>
                  <a:pt x="14523" y="1010288"/>
                </a:lnTo>
                <a:lnTo>
                  <a:pt x="16823" y="1050320"/>
                </a:lnTo>
                <a:lnTo>
                  <a:pt x="20856" y="1089745"/>
                </a:lnTo>
                <a:lnTo>
                  <a:pt x="26527" y="1128542"/>
                </a:lnTo>
                <a:lnTo>
                  <a:pt x="33737" y="1166689"/>
                </a:lnTo>
                <a:lnTo>
                  <a:pt x="42392" y="1204163"/>
                </a:lnTo>
                <a:lnTo>
                  <a:pt x="52394" y="1240943"/>
                </a:lnTo>
                <a:lnTo>
                  <a:pt x="76055" y="1312331"/>
                </a:lnTo>
                <a:lnTo>
                  <a:pt x="103950" y="1380675"/>
                </a:lnTo>
                <a:lnTo>
                  <a:pt x="135308" y="1445798"/>
                </a:lnTo>
                <a:lnTo>
                  <a:pt x="169357" y="1507525"/>
                </a:lnTo>
                <a:lnTo>
                  <a:pt x="205327" y="1565678"/>
                </a:lnTo>
                <a:lnTo>
                  <a:pt x="242445" y="1620081"/>
                </a:lnTo>
                <a:lnTo>
                  <a:pt x="280614" y="1670138"/>
                </a:lnTo>
                <a:lnTo>
                  <a:pt x="322976" y="1713732"/>
                </a:lnTo>
                <a:lnTo>
                  <a:pt x="369366" y="1751632"/>
                </a:lnTo>
                <a:lnTo>
                  <a:pt x="418988" y="1785072"/>
                </a:lnTo>
                <a:lnTo>
                  <a:pt x="471042" y="1815289"/>
                </a:lnTo>
                <a:lnTo>
                  <a:pt x="524730" y="1843515"/>
                </a:lnTo>
                <a:lnTo>
                  <a:pt x="606578" y="1884825"/>
                </a:lnTo>
                <a:lnTo>
                  <a:pt x="633812" y="1898938"/>
                </a:lnTo>
                <a:lnTo>
                  <a:pt x="687610" y="1928603"/>
                </a:lnTo>
                <a:lnTo>
                  <a:pt x="739846" y="1961218"/>
                </a:lnTo>
                <a:lnTo>
                  <a:pt x="789205" y="1997875"/>
                </a:lnTo>
                <a:lnTo>
                  <a:pt x="832891" y="2038102"/>
                </a:lnTo>
                <a:lnTo>
                  <a:pt x="872457" y="2080849"/>
                </a:lnTo>
                <a:lnTo>
                  <a:pt x="928885" y="2147504"/>
                </a:lnTo>
                <a:lnTo>
                  <a:pt x="948013" y="2169898"/>
                </a:lnTo>
                <a:lnTo>
                  <a:pt x="988396" y="2214202"/>
                </a:lnTo>
                <a:lnTo>
                  <a:pt x="1033442" y="2257026"/>
                </a:lnTo>
                <a:lnTo>
                  <a:pt x="1085349" y="2297370"/>
                </a:lnTo>
                <a:lnTo>
                  <a:pt x="1146312" y="2334234"/>
                </a:lnTo>
                <a:lnTo>
                  <a:pt x="1180876" y="2351049"/>
                </a:lnTo>
                <a:lnTo>
                  <a:pt x="1218527" y="2366619"/>
                </a:lnTo>
                <a:lnTo>
                  <a:pt x="1259541" y="2380820"/>
                </a:lnTo>
                <a:lnTo>
                  <a:pt x="1304703" y="2394698"/>
                </a:lnTo>
                <a:lnTo>
                  <a:pt x="1354339" y="2409227"/>
                </a:lnTo>
                <a:lnTo>
                  <a:pt x="1407979" y="2424175"/>
                </a:lnTo>
                <a:lnTo>
                  <a:pt x="1465153" y="2439310"/>
                </a:lnTo>
                <a:lnTo>
                  <a:pt x="1525390" y="2454401"/>
                </a:lnTo>
                <a:lnTo>
                  <a:pt x="1588219" y="2469217"/>
                </a:lnTo>
                <a:lnTo>
                  <a:pt x="1653169" y="2483525"/>
                </a:lnTo>
                <a:lnTo>
                  <a:pt x="1719771" y="2497095"/>
                </a:lnTo>
                <a:lnTo>
                  <a:pt x="1787553" y="2509694"/>
                </a:lnTo>
                <a:lnTo>
                  <a:pt x="1856044" y="2521092"/>
                </a:lnTo>
                <a:lnTo>
                  <a:pt x="1924775" y="2531056"/>
                </a:lnTo>
                <a:lnTo>
                  <a:pt x="1993274" y="2539355"/>
                </a:lnTo>
                <a:lnTo>
                  <a:pt x="2061071" y="2545758"/>
                </a:lnTo>
                <a:lnTo>
                  <a:pt x="2127695" y="2550033"/>
                </a:lnTo>
                <a:lnTo>
                  <a:pt x="2192676" y="2551949"/>
                </a:lnTo>
                <a:lnTo>
                  <a:pt x="2255542" y="2551273"/>
                </a:lnTo>
                <a:lnTo>
                  <a:pt x="2315824" y="2547775"/>
                </a:lnTo>
                <a:lnTo>
                  <a:pt x="2373051" y="2541223"/>
                </a:lnTo>
                <a:lnTo>
                  <a:pt x="2426751" y="2531386"/>
                </a:lnTo>
                <a:lnTo>
                  <a:pt x="2476455" y="2518031"/>
                </a:lnTo>
                <a:lnTo>
                  <a:pt x="2523523" y="2501237"/>
                </a:lnTo>
                <a:lnTo>
                  <a:pt x="2569623" y="2481344"/>
                </a:lnTo>
                <a:lnTo>
                  <a:pt x="2614693" y="2458507"/>
                </a:lnTo>
                <a:lnTo>
                  <a:pt x="2658667" y="2432887"/>
                </a:lnTo>
                <a:lnTo>
                  <a:pt x="2701481" y="2404639"/>
                </a:lnTo>
                <a:lnTo>
                  <a:pt x="2743072" y="2373924"/>
                </a:lnTo>
                <a:lnTo>
                  <a:pt x="2783376" y="2340898"/>
                </a:lnTo>
                <a:lnTo>
                  <a:pt x="2822328" y="2305720"/>
                </a:lnTo>
                <a:lnTo>
                  <a:pt x="2859864" y="2268548"/>
                </a:lnTo>
                <a:lnTo>
                  <a:pt x="2895920" y="2229539"/>
                </a:lnTo>
                <a:lnTo>
                  <a:pt x="2930432" y="2188852"/>
                </a:lnTo>
                <a:lnTo>
                  <a:pt x="2963337" y="2146645"/>
                </a:lnTo>
                <a:lnTo>
                  <a:pt x="2994568" y="2103076"/>
                </a:lnTo>
                <a:lnTo>
                  <a:pt x="3024064" y="2058303"/>
                </a:lnTo>
                <a:lnTo>
                  <a:pt x="3051759" y="2012484"/>
                </a:lnTo>
                <a:lnTo>
                  <a:pt x="3077590" y="1965776"/>
                </a:lnTo>
                <a:lnTo>
                  <a:pt x="3101492" y="1918339"/>
                </a:lnTo>
                <a:lnTo>
                  <a:pt x="3123401" y="1870329"/>
                </a:lnTo>
                <a:lnTo>
                  <a:pt x="3143254" y="1821906"/>
                </a:lnTo>
                <a:lnTo>
                  <a:pt x="3160985" y="1773227"/>
                </a:lnTo>
                <a:lnTo>
                  <a:pt x="3177369" y="1722513"/>
                </a:lnTo>
                <a:lnTo>
                  <a:pt x="3193127" y="1668171"/>
                </a:lnTo>
                <a:lnTo>
                  <a:pt x="3208058" y="1610636"/>
                </a:lnTo>
                <a:lnTo>
                  <a:pt x="3221963" y="1550346"/>
                </a:lnTo>
                <a:lnTo>
                  <a:pt x="3234643" y="1487738"/>
                </a:lnTo>
                <a:lnTo>
                  <a:pt x="3245897" y="1423250"/>
                </a:lnTo>
                <a:lnTo>
                  <a:pt x="3255527" y="1357318"/>
                </a:lnTo>
                <a:lnTo>
                  <a:pt x="3263331" y="1290381"/>
                </a:lnTo>
                <a:lnTo>
                  <a:pt x="3269111" y="1222875"/>
                </a:lnTo>
                <a:lnTo>
                  <a:pt x="3272666" y="1155238"/>
                </a:lnTo>
                <a:lnTo>
                  <a:pt x="3273797" y="1087907"/>
                </a:lnTo>
                <a:lnTo>
                  <a:pt x="3272304" y="1021319"/>
                </a:lnTo>
                <a:lnTo>
                  <a:pt x="3267988" y="955912"/>
                </a:lnTo>
                <a:lnTo>
                  <a:pt x="3260648" y="892122"/>
                </a:lnTo>
                <a:lnTo>
                  <a:pt x="3250086" y="830387"/>
                </a:lnTo>
                <a:lnTo>
                  <a:pt x="3236100" y="771145"/>
                </a:lnTo>
                <a:lnTo>
                  <a:pt x="3218492" y="714832"/>
                </a:lnTo>
                <a:lnTo>
                  <a:pt x="3197062" y="661886"/>
                </a:lnTo>
                <a:lnTo>
                  <a:pt x="3171609" y="612745"/>
                </a:lnTo>
                <a:lnTo>
                  <a:pt x="3141935" y="567844"/>
                </a:lnTo>
                <a:lnTo>
                  <a:pt x="3106619" y="526150"/>
                </a:lnTo>
                <a:lnTo>
                  <a:pt x="3064779" y="486324"/>
                </a:lnTo>
                <a:lnTo>
                  <a:pt x="3017021" y="448347"/>
                </a:lnTo>
                <a:lnTo>
                  <a:pt x="2963950" y="412201"/>
                </a:lnTo>
                <a:lnTo>
                  <a:pt x="2906174" y="377868"/>
                </a:lnTo>
                <a:lnTo>
                  <a:pt x="2844297" y="345330"/>
                </a:lnTo>
                <a:lnTo>
                  <a:pt x="2778926" y="314567"/>
                </a:lnTo>
                <a:lnTo>
                  <a:pt x="2710668" y="285563"/>
                </a:lnTo>
                <a:lnTo>
                  <a:pt x="2640127" y="258298"/>
                </a:lnTo>
                <a:lnTo>
                  <a:pt x="2567911" y="232755"/>
                </a:lnTo>
                <a:lnTo>
                  <a:pt x="2543511" y="224817"/>
                </a:lnTo>
                <a:lnTo>
                  <a:pt x="1012272" y="224817"/>
                </a:lnTo>
                <a:lnTo>
                  <a:pt x="967659" y="221618"/>
                </a:lnTo>
                <a:lnTo>
                  <a:pt x="921448" y="214372"/>
                </a:lnTo>
                <a:lnTo>
                  <a:pt x="873920" y="203639"/>
                </a:lnTo>
                <a:lnTo>
                  <a:pt x="825358" y="189978"/>
                </a:lnTo>
                <a:lnTo>
                  <a:pt x="776042" y="173946"/>
                </a:lnTo>
                <a:lnTo>
                  <a:pt x="726256" y="156102"/>
                </a:lnTo>
                <a:lnTo>
                  <a:pt x="676280" y="137006"/>
                </a:lnTo>
                <a:lnTo>
                  <a:pt x="528037" y="77783"/>
                </a:lnTo>
                <a:lnTo>
                  <a:pt x="480123" y="59259"/>
                </a:lnTo>
                <a:lnTo>
                  <a:pt x="433430" y="42276"/>
                </a:lnTo>
                <a:lnTo>
                  <a:pt x="388238" y="27390"/>
                </a:lnTo>
                <a:lnTo>
                  <a:pt x="344830" y="15161"/>
                </a:lnTo>
                <a:lnTo>
                  <a:pt x="303487" y="6147"/>
                </a:lnTo>
                <a:lnTo>
                  <a:pt x="264492" y="907"/>
                </a:lnTo>
                <a:lnTo>
                  <a:pt x="228126" y="0"/>
                </a:lnTo>
                <a:close/>
              </a:path>
              <a:path w="3274060" h="2552065">
                <a:moveTo>
                  <a:pt x="1784078" y="58651"/>
                </a:moveTo>
                <a:lnTo>
                  <a:pt x="1735150" y="59291"/>
                </a:lnTo>
                <a:lnTo>
                  <a:pt x="1687693" y="62960"/>
                </a:lnTo>
                <a:lnTo>
                  <a:pt x="1641565" y="69280"/>
                </a:lnTo>
                <a:lnTo>
                  <a:pt x="1596624" y="77872"/>
                </a:lnTo>
                <a:lnTo>
                  <a:pt x="1552728" y="88357"/>
                </a:lnTo>
                <a:lnTo>
                  <a:pt x="1509733" y="100358"/>
                </a:lnTo>
                <a:lnTo>
                  <a:pt x="1467498" y="113496"/>
                </a:lnTo>
                <a:lnTo>
                  <a:pt x="1425879" y="127392"/>
                </a:lnTo>
                <a:lnTo>
                  <a:pt x="1303300" y="169848"/>
                </a:lnTo>
                <a:lnTo>
                  <a:pt x="1262724" y="182994"/>
                </a:lnTo>
                <a:lnTo>
                  <a:pt x="1222052" y="195006"/>
                </a:lnTo>
                <a:lnTo>
                  <a:pt x="1181143" y="205506"/>
                </a:lnTo>
                <a:lnTo>
                  <a:pt x="1139852" y="214116"/>
                </a:lnTo>
                <a:lnTo>
                  <a:pt x="1098039" y="220456"/>
                </a:lnTo>
                <a:lnTo>
                  <a:pt x="1055559" y="224150"/>
                </a:lnTo>
                <a:lnTo>
                  <a:pt x="1012272" y="224817"/>
                </a:lnTo>
                <a:lnTo>
                  <a:pt x="2543511" y="224817"/>
                </a:lnTo>
                <a:lnTo>
                  <a:pt x="2494625" y="208914"/>
                </a:lnTo>
                <a:lnTo>
                  <a:pt x="2420876" y="186759"/>
                </a:lnTo>
                <a:lnTo>
                  <a:pt x="2347269" y="166270"/>
                </a:lnTo>
                <a:lnTo>
                  <a:pt x="2274411" y="147429"/>
                </a:lnTo>
                <a:lnTo>
                  <a:pt x="2202907" y="130218"/>
                </a:lnTo>
                <a:lnTo>
                  <a:pt x="2133364" y="114619"/>
                </a:lnTo>
                <a:lnTo>
                  <a:pt x="2066388" y="100613"/>
                </a:lnTo>
                <a:lnTo>
                  <a:pt x="2002585" y="88182"/>
                </a:lnTo>
                <a:lnTo>
                  <a:pt x="1942560" y="77308"/>
                </a:lnTo>
                <a:lnTo>
                  <a:pt x="1886921" y="67972"/>
                </a:lnTo>
                <a:lnTo>
                  <a:pt x="1834621" y="61419"/>
                </a:lnTo>
                <a:lnTo>
                  <a:pt x="1784078" y="58651"/>
                </a:lnTo>
                <a:close/>
              </a:path>
            </a:pathLst>
          </a:custGeom>
          <a:solidFill>
            <a:srgbClr val="00CCFF"/>
          </a:solidFill>
        </p:spPr>
        <p:txBody>
          <a:bodyPr wrap="square" lIns="0" tIns="0" rIns="0" bIns="0" rtlCol="0"/>
          <a:lstStyle/>
          <a:p>
            <a:endParaRPr/>
          </a:p>
        </p:txBody>
      </p:sp>
      <p:sp>
        <p:nvSpPr>
          <p:cNvPr id="5" name="object 5"/>
          <p:cNvSpPr/>
          <p:nvPr/>
        </p:nvSpPr>
        <p:spPr>
          <a:xfrm>
            <a:off x="2547233" y="2156478"/>
            <a:ext cx="3868171" cy="41421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194973" y="5744386"/>
            <a:ext cx="462866" cy="514597"/>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2700">
              <a:lnSpc>
                <a:spcPts val="4205"/>
              </a:lnSpc>
            </a:pPr>
            <a:r>
              <a:rPr spc="-5" dirty="0"/>
              <a:t>电路交换网络的链路共享？</a:t>
            </a:r>
          </a:p>
        </p:txBody>
      </p:sp>
      <p:sp>
        <p:nvSpPr>
          <p:cNvPr id="8" name="object 8"/>
          <p:cNvSpPr txBox="1"/>
          <p:nvPr/>
        </p:nvSpPr>
        <p:spPr>
          <a:xfrm>
            <a:off x="0" y="1137816"/>
            <a:ext cx="9144000" cy="887422"/>
          </a:xfrm>
          <a:prstGeom prst="rect">
            <a:avLst/>
          </a:prstGeom>
        </p:spPr>
        <p:txBody>
          <a:bodyPr vert="horz" wrap="square" lIns="0" tIns="0" rIns="0" bIns="0" rtlCol="0">
            <a:spAutoFit/>
          </a:bodyPr>
          <a:lstStyle/>
          <a:p>
            <a:pPr marL="12700" algn="ctr">
              <a:lnSpc>
                <a:spcPct val="100000"/>
              </a:lnSpc>
            </a:pPr>
            <a:r>
              <a:rPr sz="2800" spc="-5" dirty="0" err="1">
                <a:solidFill>
                  <a:srgbClr val="2C2CB8"/>
                </a:solidFill>
                <a:latin typeface="宋体"/>
                <a:cs typeface="宋体"/>
              </a:rPr>
              <a:t>电路交换网络如何共享中继线</a:t>
            </a:r>
            <a:r>
              <a:rPr sz="2800" spc="-5" dirty="0">
                <a:solidFill>
                  <a:srgbClr val="2C2CB8"/>
                </a:solidFill>
                <a:latin typeface="宋体"/>
                <a:cs typeface="宋体"/>
              </a:rPr>
              <a:t>？</a:t>
            </a:r>
            <a:r>
              <a:rPr lang="en-US" altLang="zh-CN" sz="2800" spc="-5" dirty="0">
                <a:solidFill>
                  <a:srgbClr val="2C2CB8"/>
                </a:solidFill>
                <a:latin typeface="宋体"/>
                <a:cs typeface="宋体"/>
              </a:rPr>
              <a:t>(</a:t>
            </a:r>
            <a:r>
              <a:rPr lang="zh-CN" altLang="en-US" sz="2800" spc="-5" dirty="0">
                <a:solidFill>
                  <a:srgbClr val="2C2CB8"/>
                </a:solidFill>
                <a:latin typeface="宋体"/>
                <a:cs typeface="宋体"/>
              </a:rPr>
              <a:t>不讲）</a:t>
            </a:r>
            <a:endParaRPr sz="2800" dirty="0">
              <a:latin typeface="宋体"/>
              <a:cs typeface="宋体"/>
            </a:endParaRPr>
          </a:p>
          <a:p>
            <a:pPr marL="486409" algn="ctr">
              <a:lnSpc>
                <a:spcPct val="100000"/>
              </a:lnSpc>
              <a:spcBef>
                <a:spcPts val="170"/>
              </a:spcBef>
            </a:pPr>
            <a:r>
              <a:rPr sz="2800" spc="-10" dirty="0">
                <a:solidFill>
                  <a:srgbClr val="FF0000"/>
                </a:solidFill>
                <a:latin typeface="Arial"/>
                <a:cs typeface="Arial"/>
              </a:rPr>
              <a:t>—</a:t>
            </a:r>
            <a:r>
              <a:rPr sz="2800" spc="-10" dirty="0">
                <a:solidFill>
                  <a:srgbClr val="FF0000"/>
                </a:solidFill>
                <a:latin typeface="宋体"/>
                <a:cs typeface="宋体"/>
              </a:rPr>
              <a:t>多路复用</a:t>
            </a:r>
            <a:r>
              <a:rPr sz="2800" spc="-5" dirty="0">
                <a:solidFill>
                  <a:srgbClr val="FF0000"/>
                </a:solidFill>
                <a:latin typeface="宋体"/>
                <a:cs typeface="宋体"/>
              </a:rPr>
              <a:t>（</a:t>
            </a:r>
            <a:r>
              <a:rPr sz="2800" spc="-5" dirty="0">
                <a:solidFill>
                  <a:srgbClr val="FF0000"/>
                </a:solidFill>
                <a:latin typeface="Arial"/>
                <a:cs typeface="Arial"/>
              </a:rPr>
              <a:t>Mult</a:t>
            </a:r>
            <a:r>
              <a:rPr sz="2800" dirty="0">
                <a:solidFill>
                  <a:srgbClr val="FF0000"/>
                </a:solidFill>
                <a:latin typeface="Arial"/>
                <a:cs typeface="Arial"/>
              </a:rPr>
              <a:t>i</a:t>
            </a:r>
            <a:r>
              <a:rPr sz="2800" spc="-5" dirty="0">
                <a:solidFill>
                  <a:srgbClr val="FF0000"/>
                </a:solidFill>
                <a:latin typeface="Arial"/>
                <a:cs typeface="Arial"/>
              </a:rPr>
              <a:t>pl</a:t>
            </a:r>
            <a:r>
              <a:rPr sz="2800" dirty="0">
                <a:solidFill>
                  <a:srgbClr val="FF0000"/>
                </a:solidFill>
                <a:latin typeface="Arial"/>
                <a:cs typeface="Arial"/>
              </a:rPr>
              <a:t>e</a:t>
            </a:r>
            <a:r>
              <a:rPr sz="2800" spc="-5" dirty="0">
                <a:solidFill>
                  <a:srgbClr val="FF0000"/>
                </a:solidFill>
                <a:latin typeface="Arial"/>
                <a:cs typeface="Arial"/>
              </a:rPr>
              <a:t>xi</a:t>
            </a:r>
            <a:r>
              <a:rPr sz="2800" dirty="0">
                <a:solidFill>
                  <a:srgbClr val="FF0000"/>
                </a:solidFill>
                <a:latin typeface="Arial"/>
                <a:cs typeface="Arial"/>
              </a:rPr>
              <a:t>n</a:t>
            </a:r>
            <a:r>
              <a:rPr sz="2800" spc="0" dirty="0">
                <a:solidFill>
                  <a:srgbClr val="FF0000"/>
                </a:solidFill>
                <a:latin typeface="Arial"/>
                <a:cs typeface="Arial"/>
              </a:rPr>
              <a:t>g</a:t>
            </a:r>
            <a:r>
              <a:rPr sz="2800" spc="-5" dirty="0">
                <a:solidFill>
                  <a:srgbClr val="FF0000"/>
                </a:solidFill>
                <a:latin typeface="宋体"/>
                <a:cs typeface="宋体"/>
              </a:rPr>
              <a:t>）</a:t>
            </a:r>
            <a:endParaRPr sz="2800" dirty="0">
              <a:latin typeface="宋体"/>
              <a:cs typeface="宋体"/>
            </a:endParaRPr>
          </a:p>
        </p:txBody>
      </p:sp>
      <p:sp>
        <p:nvSpPr>
          <p:cNvPr id="9" name="object 9"/>
          <p:cNvSpPr/>
          <p:nvPr/>
        </p:nvSpPr>
        <p:spPr>
          <a:xfrm>
            <a:off x="2961004" y="2301748"/>
            <a:ext cx="3038475" cy="3265804"/>
          </a:xfrm>
          <a:custGeom>
            <a:avLst/>
            <a:gdLst/>
            <a:ahLst/>
            <a:cxnLst/>
            <a:rect l="l" t="t" r="r" b="b"/>
            <a:pathLst>
              <a:path w="3038475" h="3265804">
                <a:moveTo>
                  <a:pt x="2865503" y="3208540"/>
                </a:moveTo>
                <a:lnTo>
                  <a:pt x="2861436" y="3265551"/>
                </a:lnTo>
                <a:lnTo>
                  <a:pt x="2994292" y="3210560"/>
                </a:lnTo>
                <a:lnTo>
                  <a:pt x="2893948" y="3210560"/>
                </a:lnTo>
                <a:lnTo>
                  <a:pt x="2865503" y="3208540"/>
                </a:lnTo>
                <a:close/>
              </a:path>
              <a:path w="3038475" h="3265804">
                <a:moveTo>
                  <a:pt x="2869562" y="3151629"/>
                </a:moveTo>
                <a:lnTo>
                  <a:pt x="2865503" y="3208540"/>
                </a:lnTo>
                <a:lnTo>
                  <a:pt x="2893948" y="3210560"/>
                </a:lnTo>
                <a:lnTo>
                  <a:pt x="2898012" y="3153664"/>
                </a:lnTo>
                <a:lnTo>
                  <a:pt x="2869562" y="3151629"/>
                </a:lnTo>
                <a:close/>
              </a:path>
              <a:path w="3038475" h="3265804">
                <a:moveTo>
                  <a:pt x="2873629" y="3094609"/>
                </a:moveTo>
                <a:lnTo>
                  <a:pt x="2869562" y="3151629"/>
                </a:lnTo>
                <a:lnTo>
                  <a:pt x="2898012" y="3153664"/>
                </a:lnTo>
                <a:lnTo>
                  <a:pt x="2893948" y="3210560"/>
                </a:lnTo>
                <a:lnTo>
                  <a:pt x="2994292" y="3210560"/>
                </a:lnTo>
                <a:lnTo>
                  <a:pt x="3038474" y="3192272"/>
                </a:lnTo>
                <a:lnTo>
                  <a:pt x="2873629" y="3094609"/>
                </a:lnTo>
                <a:close/>
              </a:path>
              <a:path w="3038475" h="3265804">
                <a:moveTo>
                  <a:pt x="2960900" y="1656094"/>
                </a:moveTo>
                <a:lnTo>
                  <a:pt x="2614930" y="2156841"/>
                </a:lnTo>
                <a:lnTo>
                  <a:pt x="2611628" y="2161666"/>
                </a:lnTo>
                <a:lnTo>
                  <a:pt x="2609849" y="2167254"/>
                </a:lnTo>
                <a:lnTo>
                  <a:pt x="2609868" y="3164731"/>
                </a:lnTo>
                <a:lnTo>
                  <a:pt x="2613721" y="3178076"/>
                </a:lnTo>
                <a:lnTo>
                  <a:pt x="2623124" y="3187862"/>
                </a:lnTo>
                <a:lnTo>
                  <a:pt x="2636393" y="3192272"/>
                </a:lnTo>
                <a:lnTo>
                  <a:pt x="2865503" y="3208540"/>
                </a:lnTo>
                <a:lnTo>
                  <a:pt x="2868701" y="3163697"/>
                </a:lnTo>
                <a:lnTo>
                  <a:pt x="2666999" y="3163697"/>
                </a:lnTo>
                <a:lnTo>
                  <a:pt x="2640457" y="3135249"/>
                </a:lnTo>
                <a:lnTo>
                  <a:pt x="2666999" y="3135249"/>
                </a:lnTo>
                <a:lnTo>
                  <a:pt x="2666999" y="2189353"/>
                </a:lnTo>
                <a:lnTo>
                  <a:pt x="2661920" y="2189353"/>
                </a:lnTo>
                <a:lnTo>
                  <a:pt x="2666999" y="2173097"/>
                </a:lnTo>
                <a:lnTo>
                  <a:pt x="2673107" y="2173097"/>
                </a:lnTo>
                <a:lnTo>
                  <a:pt x="3017656" y="1672463"/>
                </a:lnTo>
                <a:lnTo>
                  <a:pt x="2983865" y="1672463"/>
                </a:lnTo>
                <a:lnTo>
                  <a:pt x="2960900" y="1656094"/>
                </a:lnTo>
                <a:close/>
              </a:path>
              <a:path w="3038475" h="3265804">
                <a:moveTo>
                  <a:pt x="2640457" y="3135249"/>
                </a:moveTo>
                <a:lnTo>
                  <a:pt x="2666999" y="3163697"/>
                </a:lnTo>
                <a:lnTo>
                  <a:pt x="2666999" y="3137146"/>
                </a:lnTo>
                <a:lnTo>
                  <a:pt x="2640457" y="3135249"/>
                </a:lnTo>
                <a:close/>
              </a:path>
              <a:path w="3038475" h="3265804">
                <a:moveTo>
                  <a:pt x="2667000" y="3137146"/>
                </a:moveTo>
                <a:lnTo>
                  <a:pt x="2666999" y="3163697"/>
                </a:lnTo>
                <a:lnTo>
                  <a:pt x="2868701" y="3163697"/>
                </a:lnTo>
                <a:lnTo>
                  <a:pt x="2869562" y="3151629"/>
                </a:lnTo>
                <a:lnTo>
                  <a:pt x="2667000" y="3137146"/>
                </a:lnTo>
                <a:close/>
              </a:path>
              <a:path w="3038475" h="3265804">
                <a:moveTo>
                  <a:pt x="2666999" y="3135249"/>
                </a:moveTo>
                <a:lnTo>
                  <a:pt x="2640457" y="3135249"/>
                </a:lnTo>
                <a:lnTo>
                  <a:pt x="2667000" y="3137146"/>
                </a:lnTo>
                <a:lnTo>
                  <a:pt x="2666999" y="3135249"/>
                </a:lnTo>
                <a:close/>
              </a:path>
              <a:path w="3038475" h="3265804">
                <a:moveTo>
                  <a:pt x="2666999" y="2173097"/>
                </a:moveTo>
                <a:lnTo>
                  <a:pt x="2661920" y="2189353"/>
                </a:lnTo>
                <a:lnTo>
                  <a:pt x="2666999" y="2181971"/>
                </a:lnTo>
                <a:lnTo>
                  <a:pt x="2666999" y="2173097"/>
                </a:lnTo>
                <a:close/>
              </a:path>
              <a:path w="3038475" h="3265804">
                <a:moveTo>
                  <a:pt x="2666999" y="2181971"/>
                </a:moveTo>
                <a:lnTo>
                  <a:pt x="2661920" y="2189353"/>
                </a:lnTo>
                <a:lnTo>
                  <a:pt x="2666999" y="2189353"/>
                </a:lnTo>
                <a:lnTo>
                  <a:pt x="2666999" y="2181971"/>
                </a:lnTo>
                <a:close/>
              </a:path>
              <a:path w="3038475" h="3265804">
                <a:moveTo>
                  <a:pt x="2673107" y="2173097"/>
                </a:moveTo>
                <a:lnTo>
                  <a:pt x="2666999" y="2173097"/>
                </a:lnTo>
                <a:lnTo>
                  <a:pt x="2666999" y="2181971"/>
                </a:lnTo>
                <a:lnTo>
                  <a:pt x="2673107" y="2173097"/>
                </a:lnTo>
                <a:close/>
              </a:path>
              <a:path w="3038475" h="3265804">
                <a:moveTo>
                  <a:pt x="2976880" y="1632965"/>
                </a:moveTo>
                <a:lnTo>
                  <a:pt x="2960900" y="1656094"/>
                </a:lnTo>
                <a:lnTo>
                  <a:pt x="2983865" y="1672463"/>
                </a:lnTo>
                <a:lnTo>
                  <a:pt x="2976880" y="1632965"/>
                </a:lnTo>
                <a:close/>
              </a:path>
              <a:path w="3038475" h="3265804">
                <a:moveTo>
                  <a:pt x="3023345" y="1632965"/>
                </a:moveTo>
                <a:lnTo>
                  <a:pt x="2976880" y="1632965"/>
                </a:lnTo>
                <a:lnTo>
                  <a:pt x="2983865" y="1672463"/>
                </a:lnTo>
                <a:lnTo>
                  <a:pt x="3017656" y="1672463"/>
                </a:lnTo>
                <a:lnTo>
                  <a:pt x="3027545" y="1658095"/>
                </a:lnTo>
                <a:lnTo>
                  <a:pt x="3028808" y="1646267"/>
                </a:lnTo>
                <a:lnTo>
                  <a:pt x="3025204" y="1635015"/>
                </a:lnTo>
                <a:lnTo>
                  <a:pt x="3023345" y="1632965"/>
                </a:lnTo>
                <a:close/>
              </a:path>
              <a:path w="3038475" h="3265804">
                <a:moveTo>
                  <a:pt x="2076449" y="153797"/>
                </a:moveTo>
                <a:lnTo>
                  <a:pt x="2076461" y="1011880"/>
                </a:lnTo>
                <a:lnTo>
                  <a:pt x="2079813" y="1024501"/>
                </a:lnTo>
                <a:lnTo>
                  <a:pt x="2088515" y="1034288"/>
                </a:lnTo>
                <a:lnTo>
                  <a:pt x="2960900" y="1656094"/>
                </a:lnTo>
                <a:lnTo>
                  <a:pt x="2976880" y="1632965"/>
                </a:lnTo>
                <a:lnTo>
                  <a:pt x="3023345" y="1632965"/>
                </a:lnTo>
                <a:lnTo>
                  <a:pt x="3017011" y="1625981"/>
                </a:lnTo>
                <a:lnTo>
                  <a:pt x="2154268" y="1011047"/>
                </a:lnTo>
                <a:lnTo>
                  <a:pt x="2133599" y="1011047"/>
                </a:lnTo>
                <a:lnTo>
                  <a:pt x="2121661" y="987805"/>
                </a:lnTo>
                <a:lnTo>
                  <a:pt x="2133596" y="987805"/>
                </a:lnTo>
                <a:lnTo>
                  <a:pt x="2133480" y="182372"/>
                </a:lnTo>
                <a:lnTo>
                  <a:pt x="2105024" y="182372"/>
                </a:lnTo>
                <a:lnTo>
                  <a:pt x="2076449" y="153797"/>
                </a:lnTo>
                <a:close/>
              </a:path>
              <a:path w="3038475" h="3265804">
                <a:moveTo>
                  <a:pt x="2121661" y="987805"/>
                </a:moveTo>
                <a:lnTo>
                  <a:pt x="2133599" y="1011047"/>
                </a:lnTo>
                <a:lnTo>
                  <a:pt x="2133597" y="996313"/>
                </a:lnTo>
                <a:lnTo>
                  <a:pt x="2121661" y="987805"/>
                </a:lnTo>
                <a:close/>
              </a:path>
              <a:path w="3038475" h="3265804">
                <a:moveTo>
                  <a:pt x="2133597" y="996313"/>
                </a:moveTo>
                <a:lnTo>
                  <a:pt x="2133599" y="1011047"/>
                </a:lnTo>
                <a:lnTo>
                  <a:pt x="2154268" y="1011047"/>
                </a:lnTo>
                <a:lnTo>
                  <a:pt x="2133597" y="996313"/>
                </a:lnTo>
                <a:close/>
              </a:path>
              <a:path w="3038475" h="3265804">
                <a:moveTo>
                  <a:pt x="2133596" y="987805"/>
                </a:moveTo>
                <a:lnTo>
                  <a:pt x="2121661" y="987805"/>
                </a:lnTo>
                <a:lnTo>
                  <a:pt x="2133597" y="996313"/>
                </a:lnTo>
                <a:lnTo>
                  <a:pt x="2133596" y="987805"/>
                </a:lnTo>
                <a:close/>
              </a:path>
              <a:path w="3038475" h="3265804">
                <a:moveTo>
                  <a:pt x="396350" y="124664"/>
                </a:moveTo>
                <a:lnTo>
                  <a:pt x="655066" y="411099"/>
                </a:lnTo>
                <a:lnTo>
                  <a:pt x="660399" y="416940"/>
                </a:lnTo>
                <a:lnTo>
                  <a:pt x="667893" y="420369"/>
                </a:lnTo>
                <a:lnTo>
                  <a:pt x="1218692" y="430022"/>
                </a:lnTo>
                <a:lnTo>
                  <a:pt x="1223264" y="430149"/>
                </a:lnTo>
                <a:lnTo>
                  <a:pt x="1227708" y="429132"/>
                </a:lnTo>
                <a:lnTo>
                  <a:pt x="1336362" y="375792"/>
                </a:lnTo>
                <a:lnTo>
                  <a:pt x="1206627" y="375792"/>
                </a:lnTo>
                <a:lnTo>
                  <a:pt x="1212827" y="372751"/>
                </a:lnTo>
                <a:lnTo>
                  <a:pt x="1212468" y="372744"/>
                </a:lnTo>
                <a:lnTo>
                  <a:pt x="697483" y="372744"/>
                </a:lnTo>
                <a:lnTo>
                  <a:pt x="676782" y="363347"/>
                </a:lnTo>
                <a:lnTo>
                  <a:pt x="688995" y="363347"/>
                </a:lnTo>
                <a:lnTo>
                  <a:pt x="473914" y="125222"/>
                </a:lnTo>
                <a:lnTo>
                  <a:pt x="408305" y="125222"/>
                </a:lnTo>
                <a:lnTo>
                  <a:pt x="396350" y="124664"/>
                </a:lnTo>
                <a:close/>
              </a:path>
              <a:path w="3038475" h="3265804">
                <a:moveTo>
                  <a:pt x="1212827" y="372751"/>
                </a:moveTo>
                <a:lnTo>
                  <a:pt x="1206627" y="375792"/>
                </a:lnTo>
                <a:lnTo>
                  <a:pt x="1219708" y="372872"/>
                </a:lnTo>
                <a:lnTo>
                  <a:pt x="1212827" y="372751"/>
                </a:lnTo>
                <a:close/>
              </a:path>
              <a:path w="3038475" h="3265804">
                <a:moveTo>
                  <a:pt x="2105024" y="125222"/>
                </a:moveTo>
                <a:lnTo>
                  <a:pt x="1719707" y="125222"/>
                </a:lnTo>
                <a:lnTo>
                  <a:pt x="1715389" y="126237"/>
                </a:lnTo>
                <a:lnTo>
                  <a:pt x="1212827" y="372751"/>
                </a:lnTo>
                <a:lnTo>
                  <a:pt x="1219708" y="372872"/>
                </a:lnTo>
                <a:lnTo>
                  <a:pt x="1206627" y="375792"/>
                </a:lnTo>
                <a:lnTo>
                  <a:pt x="1336362" y="375792"/>
                </a:lnTo>
                <a:lnTo>
                  <a:pt x="1730643" y="182372"/>
                </a:lnTo>
                <a:lnTo>
                  <a:pt x="1724024" y="182372"/>
                </a:lnTo>
                <a:lnTo>
                  <a:pt x="1736597" y="179450"/>
                </a:lnTo>
                <a:lnTo>
                  <a:pt x="2076450" y="179450"/>
                </a:lnTo>
                <a:lnTo>
                  <a:pt x="2076449" y="153797"/>
                </a:lnTo>
                <a:lnTo>
                  <a:pt x="2133476" y="153797"/>
                </a:lnTo>
                <a:lnTo>
                  <a:pt x="2133475" y="151125"/>
                </a:lnTo>
                <a:lnTo>
                  <a:pt x="2128798" y="137964"/>
                </a:lnTo>
                <a:lnTo>
                  <a:pt x="2118699" y="128715"/>
                </a:lnTo>
                <a:lnTo>
                  <a:pt x="2105024" y="125222"/>
                </a:lnTo>
                <a:close/>
              </a:path>
              <a:path w="3038475" h="3265804">
                <a:moveTo>
                  <a:pt x="676782" y="363347"/>
                </a:moveTo>
                <a:lnTo>
                  <a:pt x="697483" y="372744"/>
                </a:lnTo>
                <a:lnTo>
                  <a:pt x="689192" y="363564"/>
                </a:lnTo>
                <a:lnTo>
                  <a:pt x="676782" y="363347"/>
                </a:lnTo>
                <a:close/>
              </a:path>
              <a:path w="3038475" h="3265804">
                <a:moveTo>
                  <a:pt x="689192" y="363564"/>
                </a:moveTo>
                <a:lnTo>
                  <a:pt x="697483" y="372744"/>
                </a:lnTo>
                <a:lnTo>
                  <a:pt x="1212468" y="372744"/>
                </a:lnTo>
                <a:lnTo>
                  <a:pt x="689192" y="363564"/>
                </a:lnTo>
                <a:close/>
              </a:path>
              <a:path w="3038475" h="3265804">
                <a:moveTo>
                  <a:pt x="688995" y="363347"/>
                </a:moveTo>
                <a:lnTo>
                  <a:pt x="676782" y="363347"/>
                </a:lnTo>
                <a:lnTo>
                  <a:pt x="689192" y="363564"/>
                </a:lnTo>
                <a:lnTo>
                  <a:pt x="688995" y="363347"/>
                </a:lnTo>
                <a:close/>
              </a:path>
              <a:path w="3038475" h="3265804">
                <a:moveTo>
                  <a:pt x="1736597" y="179450"/>
                </a:moveTo>
                <a:lnTo>
                  <a:pt x="1724024" y="182372"/>
                </a:lnTo>
                <a:lnTo>
                  <a:pt x="1730643" y="182372"/>
                </a:lnTo>
                <a:lnTo>
                  <a:pt x="1736597" y="179450"/>
                </a:lnTo>
                <a:close/>
              </a:path>
              <a:path w="3038475" h="3265804">
                <a:moveTo>
                  <a:pt x="2076450" y="179450"/>
                </a:moveTo>
                <a:lnTo>
                  <a:pt x="1736597" y="179450"/>
                </a:lnTo>
                <a:lnTo>
                  <a:pt x="1730643" y="182372"/>
                </a:lnTo>
                <a:lnTo>
                  <a:pt x="2076450" y="182372"/>
                </a:lnTo>
                <a:lnTo>
                  <a:pt x="2076450" y="179450"/>
                </a:lnTo>
                <a:close/>
              </a:path>
              <a:path w="3038475" h="3265804">
                <a:moveTo>
                  <a:pt x="2133476" y="153797"/>
                </a:moveTo>
                <a:lnTo>
                  <a:pt x="2076449" y="153797"/>
                </a:lnTo>
                <a:lnTo>
                  <a:pt x="2105024" y="182372"/>
                </a:lnTo>
                <a:lnTo>
                  <a:pt x="2133480" y="182372"/>
                </a:lnTo>
                <a:lnTo>
                  <a:pt x="2133476" y="153797"/>
                </a:lnTo>
                <a:close/>
              </a:path>
              <a:path w="3038475" h="3265804">
                <a:moveTo>
                  <a:pt x="175259" y="0"/>
                </a:moveTo>
                <a:lnTo>
                  <a:pt x="0" y="77597"/>
                </a:lnTo>
                <a:lnTo>
                  <a:pt x="167258" y="171196"/>
                </a:lnTo>
                <a:lnTo>
                  <a:pt x="169927" y="114103"/>
                </a:lnTo>
                <a:lnTo>
                  <a:pt x="141477" y="112775"/>
                </a:lnTo>
                <a:lnTo>
                  <a:pt x="144018" y="55752"/>
                </a:lnTo>
                <a:lnTo>
                  <a:pt x="172654" y="55752"/>
                </a:lnTo>
                <a:lnTo>
                  <a:pt x="175259" y="0"/>
                </a:lnTo>
                <a:close/>
              </a:path>
              <a:path w="3038475" h="3265804">
                <a:moveTo>
                  <a:pt x="388366" y="115824"/>
                </a:moveTo>
                <a:lnTo>
                  <a:pt x="396350" y="124664"/>
                </a:lnTo>
                <a:lnTo>
                  <a:pt x="408305" y="125222"/>
                </a:lnTo>
                <a:lnTo>
                  <a:pt x="388366" y="115824"/>
                </a:lnTo>
                <a:close/>
              </a:path>
              <a:path w="3038475" h="3265804">
                <a:moveTo>
                  <a:pt x="465426" y="115824"/>
                </a:moveTo>
                <a:lnTo>
                  <a:pt x="388366" y="115824"/>
                </a:lnTo>
                <a:lnTo>
                  <a:pt x="408305" y="125222"/>
                </a:lnTo>
                <a:lnTo>
                  <a:pt x="473914" y="125222"/>
                </a:lnTo>
                <a:lnTo>
                  <a:pt x="465426" y="115824"/>
                </a:lnTo>
                <a:close/>
              </a:path>
              <a:path w="3038475" h="3265804">
                <a:moveTo>
                  <a:pt x="172592" y="57071"/>
                </a:moveTo>
                <a:lnTo>
                  <a:pt x="169927" y="114103"/>
                </a:lnTo>
                <a:lnTo>
                  <a:pt x="396350" y="124664"/>
                </a:lnTo>
                <a:lnTo>
                  <a:pt x="388366" y="115824"/>
                </a:lnTo>
                <a:lnTo>
                  <a:pt x="465426" y="115824"/>
                </a:lnTo>
                <a:lnTo>
                  <a:pt x="430783" y="77469"/>
                </a:lnTo>
                <a:lnTo>
                  <a:pt x="425704" y="71881"/>
                </a:lnTo>
                <a:lnTo>
                  <a:pt x="418592" y="68452"/>
                </a:lnTo>
                <a:lnTo>
                  <a:pt x="172592" y="57071"/>
                </a:lnTo>
                <a:close/>
              </a:path>
              <a:path w="3038475" h="3265804">
                <a:moveTo>
                  <a:pt x="144018" y="55752"/>
                </a:moveTo>
                <a:lnTo>
                  <a:pt x="141477" y="112775"/>
                </a:lnTo>
                <a:lnTo>
                  <a:pt x="169927" y="114103"/>
                </a:lnTo>
                <a:lnTo>
                  <a:pt x="172592" y="57071"/>
                </a:lnTo>
                <a:lnTo>
                  <a:pt x="144018" y="55752"/>
                </a:lnTo>
                <a:close/>
              </a:path>
              <a:path w="3038475" h="3265804">
                <a:moveTo>
                  <a:pt x="172654" y="55752"/>
                </a:moveTo>
                <a:lnTo>
                  <a:pt x="144018" y="55752"/>
                </a:lnTo>
                <a:lnTo>
                  <a:pt x="172592" y="57071"/>
                </a:lnTo>
                <a:lnTo>
                  <a:pt x="172654" y="55752"/>
                </a:lnTo>
                <a:close/>
              </a:path>
            </a:pathLst>
          </a:custGeom>
          <a:solidFill>
            <a:srgbClr val="3333CC"/>
          </a:solidFill>
        </p:spPr>
        <p:txBody>
          <a:bodyPr wrap="square" lIns="0" tIns="0" rIns="0" bIns="0" rtlCol="0"/>
          <a:lstStyle/>
          <a:p>
            <a:endParaRPr/>
          </a:p>
        </p:txBody>
      </p:sp>
      <p:sp>
        <p:nvSpPr>
          <p:cNvPr id="10" name="object 10"/>
          <p:cNvSpPr/>
          <p:nvPr/>
        </p:nvSpPr>
        <p:spPr>
          <a:xfrm>
            <a:off x="3742054" y="2569845"/>
            <a:ext cx="2038350" cy="3019425"/>
          </a:xfrm>
          <a:custGeom>
            <a:avLst/>
            <a:gdLst/>
            <a:ahLst/>
            <a:cxnLst/>
            <a:rect l="l" t="t" r="r" b="b"/>
            <a:pathLst>
              <a:path w="2038350" h="3019425">
                <a:moveTo>
                  <a:pt x="1200150" y="2847974"/>
                </a:moveTo>
                <a:lnTo>
                  <a:pt x="1143000" y="2847974"/>
                </a:lnTo>
                <a:lnTo>
                  <a:pt x="1228725" y="3019437"/>
                </a:lnTo>
                <a:lnTo>
                  <a:pt x="1300163" y="2876549"/>
                </a:lnTo>
                <a:lnTo>
                  <a:pt x="1200150" y="2876549"/>
                </a:lnTo>
                <a:lnTo>
                  <a:pt x="1200150" y="2847974"/>
                </a:lnTo>
                <a:close/>
              </a:path>
              <a:path w="2038350" h="3019425">
                <a:moveTo>
                  <a:pt x="1970880" y="1483831"/>
                </a:moveTo>
                <a:lnTo>
                  <a:pt x="1201801" y="2665603"/>
                </a:lnTo>
                <a:lnTo>
                  <a:pt x="1200150" y="2671064"/>
                </a:lnTo>
                <a:lnTo>
                  <a:pt x="1200150" y="2876549"/>
                </a:lnTo>
                <a:lnTo>
                  <a:pt x="1257300" y="2876549"/>
                </a:lnTo>
                <a:lnTo>
                  <a:pt x="1257300" y="2692145"/>
                </a:lnTo>
                <a:lnTo>
                  <a:pt x="1252728" y="2692145"/>
                </a:lnTo>
                <a:lnTo>
                  <a:pt x="1257300" y="2676524"/>
                </a:lnTo>
                <a:lnTo>
                  <a:pt x="1262879" y="2676525"/>
                </a:lnTo>
                <a:lnTo>
                  <a:pt x="2027603" y="1499742"/>
                </a:lnTo>
                <a:lnTo>
                  <a:pt x="1993265" y="1499742"/>
                </a:lnTo>
                <a:lnTo>
                  <a:pt x="1970880" y="1483831"/>
                </a:lnTo>
                <a:close/>
              </a:path>
              <a:path w="2038350" h="3019425">
                <a:moveTo>
                  <a:pt x="1314450" y="2847974"/>
                </a:moveTo>
                <a:lnTo>
                  <a:pt x="1257300" y="2847974"/>
                </a:lnTo>
                <a:lnTo>
                  <a:pt x="1257300" y="2876549"/>
                </a:lnTo>
                <a:lnTo>
                  <a:pt x="1300163" y="2876549"/>
                </a:lnTo>
                <a:lnTo>
                  <a:pt x="1314450" y="2847974"/>
                </a:lnTo>
                <a:close/>
              </a:path>
              <a:path w="2038350" h="3019425">
                <a:moveTo>
                  <a:pt x="1257300" y="2676524"/>
                </a:moveTo>
                <a:lnTo>
                  <a:pt x="1252728" y="2692145"/>
                </a:lnTo>
                <a:lnTo>
                  <a:pt x="1257300" y="2685110"/>
                </a:lnTo>
                <a:lnTo>
                  <a:pt x="1257300" y="2676524"/>
                </a:lnTo>
                <a:close/>
              </a:path>
              <a:path w="2038350" h="3019425">
                <a:moveTo>
                  <a:pt x="1257300" y="2685110"/>
                </a:moveTo>
                <a:lnTo>
                  <a:pt x="1252728" y="2692145"/>
                </a:lnTo>
                <a:lnTo>
                  <a:pt x="1257300" y="2692145"/>
                </a:lnTo>
                <a:lnTo>
                  <a:pt x="1257300" y="2685110"/>
                </a:lnTo>
                <a:close/>
              </a:path>
              <a:path w="2038350" h="3019425">
                <a:moveTo>
                  <a:pt x="1262879" y="2676525"/>
                </a:moveTo>
                <a:lnTo>
                  <a:pt x="1257300" y="2676524"/>
                </a:lnTo>
                <a:lnTo>
                  <a:pt x="1257300" y="2685110"/>
                </a:lnTo>
                <a:lnTo>
                  <a:pt x="1262879" y="2676525"/>
                </a:lnTo>
                <a:close/>
              </a:path>
              <a:path w="2038350" h="3019425">
                <a:moveTo>
                  <a:pt x="1985899" y="1460753"/>
                </a:moveTo>
                <a:lnTo>
                  <a:pt x="1970880" y="1483831"/>
                </a:lnTo>
                <a:lnTo>
                  <a:pt x="1993265" y="1499742"/>
                </a:lnTo>
                <a:lnTo>
                  <a:pt x="1985899" y="1460753"/>
                </a:lnTo>
                <a:close/>
              </a:path>
              <a:path w="2038350" h="3019425">
                <a:moveTo>
                  <a:pt x="2033318" y="1460753"/>
                </a:moveTo>
                <a:lnTo>
                  <a:pt x="1985899" y="1460753"/>
                </a:lnTo>
                <a:lnTo>
                  <a:pt x="1993265" y="1499742"/>
                </a:lnTo>
                <a:lnTo>
                  <a:pt x="2027603" y="1499742"/>
                </a:lnTo>
                <a:lnTo>
                  <a:pt x="2037013" y="1485262"/>
                </a:lnTo>
                <a:lnTo>
                  <a:pt x="2038251" y="1473425"/>
                </a:lnTo>
                <a:lnTo>
                  <a:pt x="2034609" y="1462178"/>
                </a:lnTo>
                <a:lnTo>
                  <a:pt x="2033318" y="1460753"/>
                </a:lnTo>
                <a:close/>
              </a:path>
              <a:path w="2038350" h="3019425">
                <a:moveTo>
                  <a:pt x="1190625" y="28575"/>
                </a:moveTo>
                <a:lnTo>
                  <a:pt x="1190640" y="915348"/>
                </a:lnTo>
                <a:lnTo>
                  <a:pt x="1194014" y="927921"/>
                </a:lnTo>
                <a:lnTo>
                  <a:pt x="1202690" y="937767"/>
                </a:lnTo>
                <a:lnTo>
                  <a:pt x="1970880" y="1483831"/>
                </a:lnTo>
                <a:lnTo>
                  <a:pt x="1985899" y="1460753"/>
                </a:lnTo>
                <a:lnTo>
                  <a:pt x="2033318" y="1460753"/>
                </a:lnTo>
                <a:lnTo>
                  <a:pt x="2026412" y="1453133"/>
                </a:lnTo>
                <a:lnTo>
                  <a:pt x="1268531" y="914400"/>
                </a:lnTo>
                <a:lnTo>
                  <a:pt x="1247775" y="914400"/>
                </a:lnTo>
                <a:lnTo>
                  <a:pt x="1235837" y="891158"/>
                </a:lnTo>
                <a:lnTo>
                  <a:pt x="1247771" y="891158"/>
                </a:lnTo>
                <a:lnTo>
                  <a:pt x="1247655" y="57150"/>
                </a:lnTo>
                <a:lnTo>
                  <a:pt x="1219200" y="57150"/>
                </a:lnTo>
                <a:lnTo>
                  <a:pt x="1190625" y="28575"/>
                </a:lnTo>
                <a:close/>
              </a:path>
              <a:path w="2038350" h="3019425">
                <a:moveTo>
                  <a:pt x="57150" y="971550"/>
                </a:moveTo>
                <a:lnTo>
                  <a:pt x="0" y="971550"/>
                </a:lnTo>
                <a:lnTo>
                  <a:pt x="85725" y="1142999"/>
                </a:lnTo>
                <a:lnTo>
                  <a:pt x="157162" y="1000125"/>
                </a:lnTo>
                <a:lnTo>
                  <a:pt x="57150" y="1000125"/>
                </a:lnTo>
                <a:lnTo>
                  <a:pt x="57150" y="971550"/>
                </a:lnTo>
                <a:close/>
              </a:path>
              <a:path w="2038350" h="3019425">
                <a:moveTo>
                  <a:pt x="326764" y="361953"/>
                </a:moveTo>
                <a:lnTo>
                  <a:pt x="83053" y="362074"/>
                </a:lnTo>
                <a:lnTo>
                  <a:pt x="69892" y="366751"/>
                </a:lnTo>
                <a:lnTo>
                  <a:pt x="60643" y="376850"/>
                </a:lnTo>
                <a:lnTo>
                  <a:pt x="57150" y="390525"/>
                </a:lnTo>
                <a:lnTo>
                  <a:pt x="57150" y="1000125"/>
                </a:lnTo>
                <a:lnTo>
                  <a:pt x="114300" y="1000125"/>
                </a:lnTo>
                <a:lnTo>
                  <a:pt x="114300" y="419100"/>
                </a:lnTo>
                <a:lnTo>
                  <a:pt x="85725" y="419100"/>
                </a:lnTo>
                <a:lnTo>
                  <a:pt x="114300" y="390525"/>
                </a:lnTo>
                <a:lnTo>
                  <a:pt x="397256" y="390525"/>
                </a:lnTo>
                <a:lnTo>
                  <a:pt x="448310" y="364997"/>
                </a:lnTo>
                <a:lnTo>
                  <a:pt x="320675" y="364997"/>
                </a:lnTo>
                <a:lnTo>
                  <a:pt x="326764" y="361953"/>
                </a:lnTo>
                <a:close/>
              </a:path>
              <a:path w="2038350" h="3019425">
                <a:moveTo>
                  <a:pt x="171450" y="971550"/>
                </a:moveTo>
                <a:lnTo>
                  <a:pt x="114300" y="971550"/>
                </a:lnTo>
                <a:lnTo>
                  <a:pt x="114300" y="1000125"/>
                </a:lnTo>
                <a:lnTo>
                  <a:pt x="157162" y="1000125"/>
                </a:lnTo>
                <a:lnTo>
                  <a:pt x="171450" y="971550"/>
                </a:lnTo>
                <a:close/>
              </a:path>
              <a:path w="2038350" h="3019425">
                <a:moveTo>
                  <a:pt x="1235837" y="891158"/>
                </a:moveTo>
                <a:lnTo>
                  <a:pt x="1247775" y="914400"/>
                </a:lnTo>
                <a:lnTo>
                  <a:pt x="1247772" y="899643"/>
                </a:lnTo>
                <a:lnTo>
                  <a:pt x="1235837" y="891158"/>
                </a:lnTo>
                <a:close/>
              </a:path>
              <a:path w="2038350" h="3019425">
                <a:moveTo>
                  <a:pt x="1247772" y="899643"/>
                </a:moveTo>
                <a:lnTo>
                  <a:pt x="1247775" y="914400"/>
                </a:lnTo>
                <a:lnTo>
                  <a:pt x="1268531" y="914400"/>
                </a:lnTo>
                <a:lnTo>
                  <a:pt x="1247772" y="899643"/>
                </a:lnTo>
                <a:close/>
              </a:path>
              <a:path w="2038350" h="3019425">
                <a:moveTo>
                  <a:pt x="1247771" y="891158"/>
                </a:moveTo>
                <a:lnTo>
                  <a:pt x="1235837" y="891158"/>
                </a:lnTo>
                <a:lnTo>
                  <a:pt x="1247772" y="899643"/>
                </a:lnTo>
                <a:lnTo>
                  <a:pt x="1247771" y="891158"/>
                </a:lnTo>
                <a:close/>
              </a:path>
              <a:path w="2038350" h="3019425">
                <a:moveTo>
                  <a:pt x="114300" y="390525"/>
                </a:moveTo>
                <a:lnTo>
                  <a:pt x="85725" y="419100"/>
                </a:lnTo>
                <a:lnTo>
                  <a:pt x="114300" y="419100"/>
                </a:lnTo>
                <a:lnTo>
                  <a:pt x="114300" y="390525"/>
                </a:lnTo>
                <a:close/>
              </a:path>
              <a:path w="2038350" h="3019425">
                <a:moveTo>
                  <a:pt x="397256" y="390525"/>
                </a:moveTo>
                <a:lnTo>
                  <a:pt x="114300" y="390525"/>
                </a:lnTo>
                <a:lnTo>
                  <a:pt x="114300" y="419100"/>
                </a:lnTo>
                <a:lnTo>
                  <a:pt x="337820" y="419100"/>
                </a:lnTo>
                <a:lnTo>
                  <a:pt x="342265" y="418083"/>
                </a:lnTo>
                <a:lnTo>
                  <a:pt x="346202" y="416051"/>
                </a:lnTo>
                <a:lnTo>
                  <a:pt x="397256" y="390525"/>
                </a:lnTo>
                <a:close/>
              </a:path>
              <a:path w="2038350" h="3019425">
                <a:moveTo>
                  <a:pt x="333375" y="361950"/>
                </a:moveTo>
                <a:lnTo>
                  <a:pt x="326764" y="361953"/>
                </a:lnTo>
                <a:lnTo>
                  <a:pt x="320675" y="364997"/>
                </a:lnTo>
                <a:lnTo>
                  <a:pt x="333375" y="361950"/>
                </a:lnTo>
                <a:close/>
              </a:path>
              <a:path w="2038350" h="3019425">
                <a:moveTo>
                  <a:pt x="454406" y="361950"/>
                </a:moveTo>
                <a:lnTo>
                  <a:pt x="333361" y="361953"/>
                </a:lnTo>
                <a:lnTo>
                  <a:pt x="320675" y="364997"/>
                </a:lnTo>
                <a:lnTo>
                  <a:pt x="448310" y="364997"/>
                </a:lnTo>
                <a:lnTo>
                  <a:pt x="454406" y="361950"/>
                </a:lnTo>
                <a:close/>
              </a:path>
              <a:path w="2038350" h="3019425">
                <a:moveTo>
                  <a:pt x="1219200" y="0"/>
                </a:moveTo>
                <a:lnTo>
                  <a:pt x="1052830" y="0"/>
                </a:lnTo>
                <a:lnTo>
                  <a:pt x="1048512" y="1015"/>
                </a:lnTo>
                <a:lnTo>
                  <a:pt x="1044575" y="3047"/>
                </a:lnTo>
                <a:lnTo>
                  <a:pt x="326764" y="361953"/>
                </a:lnTo>
                <a:lnTo>
                  <a:pt x="454406" y="361950"/>
                </a:lnTo>
                <a:lnTo>
                  <a:pt x="1064006" y="57150"/>
                </a:lnTo>
                <a:lnTo>
                  <a:pt x="1057275" y="57150"/>
                </a:lnTo>
                <a:lnTo>
                  <a:pt x="1070102" y="54101"/>
                </a:lnTo>
                <a:lnTo>
                  <a:pt x="1190625" y="54101"/>
                </a:lnTo>
                <a:lnTo>
                  <a:pt x="1190625" y="28575"/>
                </a:lnTo>
                <a:lnTo>
                  <a:pt x="1247651" y="28575"/>
                </a:lnTo>
                <a:lnTo>
                  <a:pt x="1247650" y="25903"/>
                </a:lnTo>
                <a:lnTo>
                  <a:pt x="1242973" y="12742"/>
                </a:lnTo>
                <a:lnTo>
                  <a:pt x="1232874" y="3493"/>
                </a:lnTo>
                <a:lnTo>
                  <a:pt x="1219200" y="0"/>
                </a:lnTo>
                <a:close/>
              </a:path>
              <a:path w="2038350" h="3019425">
                <a:moveTo>
                  <a:pt x="1070102" y="54101"/>
                </a:moveTo>
                <a:lnTo>
                  <a:pt x="1057275" y="57150"/>
                </a:lnTo>
                <a:lnTo>
                  <a:pt x="1064006" y="57150"/>
                </a:lnTo>
                <a:lnTo>
                  <a:pt x="1070102" y="54101"/>
                </a:lnTo>
                <a:close/>
              </a:path>
              <a:path w="2038350" h="3019425">
                <a:moveTo>
                  <a:pt x="1190625" y="54101"/>
                </a:moveTo>
                <a:lnTo>
                  <a:pt x="1070102" y="54101"/>
                </a:lnTo>
                <a:lnTo>
                  <a:pt x="1064006" y="57150"/>
                </a:lnTo>
                <a:lnTo>
                  <a:pt x="1190625" y="57150"/>
                </a:lnTo>
                <a:lnTo>
                  <a:pt x="1190625" y="54101"/>
                </a:lnTo>
                <a:close/>
              </a:path>
              <a:path w="2038350" h="3019425">
                <a:moveTo>
                  <a:pt x="1247651" y="28575"/>
                </a:moveTo>
                <a:lnTo>
                  <a:pt x="1190625" y="28575"/>
                </a:lnTo>
                <a:lnTo>
                  <a:pt x="1219200" y="57150"/>
                </a:lnTo>
                <a:lnTo>
                  <a:pt x="1247655" y="57150"/>
                </a:lnTo>
                <a:lnTo>
                  <a:pt x="1247651" y="28575"/>
                </a:lnTo>
                <a:close/>
              </a:path>
            </a:pathLst>
          </a:custGeom>
          <a:solidFill>
            <a:srgbClr val="FF0000"/>
          </a:solidFill>
        </p:spPr>
        <p:txBody>
          <a:bodyPr wrap="square" lIns="0" tIns="0" rIns="0" bIns="0" rtlCol="0"/>
          <a:lstStyle/>
          <a:p>
            <a:endParaRPr/>
          </a:p>
        </p:txBody>
      </p:sp>
      <p:sp>
        <p:nvSpPr>
          <p:cNvPr id="11" name="object 11"/>
          <p:cNvSpPr/>
          <p:nvPr/>
        </p:nvSpPr>
        <p:spPr>
          <a:xfrm>
            <a:off x="4135669" y="2378650"/>
            <a:ext cx="727075" cy="532130"/>
          </a:xfrm>
          <a:custGeom>
            <a:avLst/>
            <a:gdLst/>
            <a:ahLst/>
            <a:cxnLst/>
            <a:rect l="l" t="t" r="r" b="b"/>
            <a:pathLst>
              <a:path w="727075" h="532130">
                <a:moveTo>
                  <a:pt x="10118" y="394902"/>
                </a:moveTo>
                <a:lnTo>
                  <a:pt x="4331" y="375407"/>
                </a:lnTo>
                <a:lnTo>
                  <a:pt x="981" y="355505"/>
                </a:lnTo>
                <a:lnTo>
                  <a:pt x="0" y="335287"/>
                </a:lnTo>
                <a:lnTo>
                  <a:pt x="1317" y="314846"/>
                </a:lnTo>
                <a:lnTo>
                  <a:pt x="10574" y="273670"/>
                </a:lnTo>
                <a:lnTo>
                  <a:pt x="28197" y="232718"/>
                </a:lnTo>
                <a:lnTo>
                  <a:pt x="53631" y="192734"/>
                </a:lnTo>
                <a:lnTo>
                  <a:pt x="86324" y="154460"/>
                </a:lnTo>
                <a:lnTo>
                  <a:pt x="125721" y="118641"/>
                </a:lnTo>
                <a:lnTo>
                  <a:pt x="171268" y="86017"/>
                </a:lnTo>
                <a:lnTo>
                  <a:pt x="222411" y="57334"/>
                </a:lnTo>
                <a:lnTo>
                  <a:pt x="278596" y="33333"/>
                </a:lnTo>
                <a:lnTo>
                  <a:pt x="337036" y="15451"/>
                </a:lnTo>
                <a:lnTo>
                  <a:pt x="394634" y="4411"/>
                </a:lnTo>
                <a:lnTo>
                  <a:pt x="450490" y="0"/>
                </a:lnTo>
                <a:lnTo>
                  <a:pt x="477481" y="212"/>
                </a:lnTo>
                <a:lnTo>
                  <a:pt x="529030" y="5341"/>
                </a:lnTo>
                <a:lnTo>
                  <a:pt x="576579" y="16562"/>
                </a:lnTo>
                <a:lnTo>
                  <a:pt x="619227" y="33661"/>
                </a:lnTo>
                <a:lnTo>
                  <a:pt x="656072" y="56425"/>
                </a:lnTo>
                <a:lnTo>
                  <a:pt x="686211" y="84639"/>
                </a:lnTo>
                <a:lnTo>
                  <a:pt x="708742" y="118089"/>
                </a:lnTo>
                <a:lnTo>
                  <a:pt x="722661" y="156205"/>
                </a:lnTo>
                <a:lnTo>
                  <a:pt x="726999" y="196326"/>
                </a:lnTo>
                <a:lnTo>
                  <a:pt x="725686" y="216767"/>
                </a:lnTo>
                <a:lnTo>
                  <a:pt x="716441" y="257943"/>
                </a:lnTo>
                <a:lnTo>
                  <a:pt x="698831" y="298895"/>
                </a:lnTo>
                <a:lnTo>
                  <a:pt x="673407" y="338879"/>
                </a:lnTo>
                <a:lnTo>
                  <a:pt x="640722" y="377152"/>
                </a:lnTo>
                <a:lnTo>
                  <a:pt x="601326" y="412972"/>
                </a:lnTo>
                <a:lnTo>
                  <a:pt x="555772" y="445595"/>
                </a:lnTo>
                <a:lnTo>
                  <a:pt x="504611" y="474279"/>
                </a:lnTo>
                <a:lnTo>
                  <a:pt x="448395" y="498280"/>
                </a:lnTo>
                <a:lnTo>
                  <a:pt x="389955" y="516162"/>
                </a:lnTo>
                <a:lnTo>
                  <a:pt x="332357" y="527201"/>
                </a:lnTo>
                <a:lnTo>
                  <a:pt x="276502" y="531613"/>
                </a:lnTo>
                <a:lnTo>
                  <a:pt x="249510" y="531401"/>
                </a:lnTo>
                <a:lnTo>
                  <a:pt x="197961" y="526272"/>
                </a:lnTo>
                <a:lnTo>
                  <a:pt x="150412" y="515051"/>
                </a:lnTo>
                <a:lnTo>
                  <a:pt x="107764" y="497951"/>
                </a:lnTo>
                <a:lnTo>
                  <a:pt x="70919" y="475188"/>
                </a:lnTo>
                <a:lnTo>
                  <a:pt x="40780" y="446974"/>
                </a:lnTo>
                <a:lnTo>
                  <a:pt x="18249" y="413523"/>
                </a:lnTo>
                <a:lnTo>
                  <a:pt x="10118" y="394902"/>
                </a:lnTo>
                <a:close/>
              </a:path>
            </a:pathLst>
          </a:custGeom>
          <a:ln w="19050">
            <a:solidFill>
              <a:srgbClr val="730000"/>
            </a:solidFill>
          </a:ln>
        </p:spPr>
        <p:txBody>
          <a:bodyPr wrap="square" lIns="0" tIns="0" rIns="0" bIns="0" rtlCol="0"/>
          <a:lstStyle/>
          <a:p>
            <a:endParaRPr/>
          </a:p>
        </p:txBody>
      </p:sp>
      <p:sp>
        <p:nvSpPr>
          <p:cNvPr id="12" name="object 12"/>
          <p:cNvSpPr/>
          <p:nvPr/>
        </p:nvSpPr>
        <p:spPr>
          <a:xfrm>
            <a:off x="4811395" y="2650489"/>
            <a:ext cx="434340" cy="593090"/>
          </a:xfrm>
          <a:custGeom>
            <a:avLst/>
            <a:gdLst/>
            <a:ahLst/>
            <a:cxnLst/>
            <a:rect l="l" t="t" r="r" b="b"/>
            <a:pathLst>
              <a:path w="434339" h="593089">
                <a:moveTo>
                  <a:pt x="217042" y="592582"/>
                </a:moveTo>
                <a:lnTo>
                  <a:pt x="164879" y="583974"/>
                </a:lnTo>
                <a:lnTo>
                  <a:pt x="117291" y="559523"/>
                </a:lnTo>
                <a:lnTo>
                  <a:pt x="75786" y="521281"/>
                </a:lnTo>
                <a:lnTo>
                  <a:pt x="52239" y="489140"/>
                </a:lnTo>
                <a:lnTo>
                  <a:pt x="32513" y="452393"/>
                </a:lnTo>
                <a:lnTo>
                  <a:pt x="17053" y="411648"/>
                </a:lnTo>
                <a:lnTo>
                  <a:pt x="6306" y="367514"/>
                </a:lnTo>
                <a:lnTo>
                  <a:pt x="719" y="320600"/>
                </a:lnTo>
                <a:lnTo>
                  <a:pt x="0" y="296290"/>
                </a:lnTo>
                <a:lnTo>
                  <a:pt x="719" y="271998"/>
                </a:lnTo>
                <a:lnTo>
                  <a:pt x="6306" y="225108"/>
                </a:lnTo>
                <a:lnTo>
                  <a:pt x="17053" y="180986"/>
                </a:lnTo>
                <a:lnTo>
                  <a:pt x="32513" y="140244"/>
                </a:lnTo>
                <a:lnTo>
                  <a:pt x="52239" y="103492"/>
                </a:lnTo>
                <a:lnTo>
                  <a:pt x="75786" y="71342"/>
                </a:lnTo>
                <a:lnTo>
                  <a:pt x="117291" y="33082"/>
                </a:lnTo>
                <a:lnTo>
                  <a:pt x="164879" y="8614"/>
                </a:lnTo>
                <a:lnTo>
                  <a:pt x="217042" y="0"/>
                </a:lnTo>
                <a:lnTo>
                  <a:pt x="234829" y="982"/>
                </a:lnTo>
                <a:lnTo>
                  <a:pt x="285603" y="15110"/>
                </a:lnTo>
                <a:lnTo>
                  <a:pt x="331323" y="44405"/>
                </a:lnTo>
                <a:lnTo>
                  <a:pt x="370474" y="86804"/>
                </a:lnTo>
                <a:lnTo>
                  <a:pt x="392178" y="121331"/>
                </a:lnTo>
                <a:lnTo>
                  <a:pt x="409839" y="160155"/>
                </a:lnTo>
                <a:lnTo>
                  <a:pt x="423010" y="202663"/>
                </a:lnTo>
                <a:lnTo>
                  <a:pt x="431242" y="248245"/>
                </a:lnTo>
                <a:lnTo>
                  <a:pt x="434085" y="296290"/>
                </a:lnTo>
                <a:lnTo>
                  <a:pt x="433365" y="320600"/>
                </a:lnTo>
                <a:lnTo>
                  <a:pt x="427771" y="367514"/>
                </a:lnTo>
                <a:lnTo>
                  <a:pt x="417014" y="411648"/>
                </a:lnTo>
                <a:lnTo>
                  <a:pt x="401542" y="452393"/>
                </a:lnTo>
                <a:lnTo>
                  <a:pt x="381803" y="489140"/>
                </a:lnTo>
                <a:lnTo>
                  <a:pt x="358247" y="521281"/>
                </a:lnTo>
                <a:lnTo>
                  <a:pt x="316738" y="559523"/>
                </a:lnTo>
                <a:lnTo>
                  <a:pt x="269165" y="583974"/>
                </a:lnTo>
                <a:lnTo>
                  <a:pt x="217042" y="592582"/>
                </a:lnTo>
                <a:close/>
              </a:path>
            </a:pathLst>
          </a:custGeom>
          <a:ln w="19050">
            <a:solidFill>
              <a:srgbClr val="730000"/>
            </a:solidFill>
          </a:ln>
        </p:spPr>
        <p:txBody>
          <a:bodyPr wrap="square" lIns="0" tIns="0" rIns="0" bIns="0" rtlCol="0"/>
          <a:lstStyle/>
          <a:p>
            <a:endParaRPr/>
          </a:p>
        </p:txBody>
      </p:sp>
      <p:sp>
        <p:nvSpPr>
          <p:cNvPr id="13" name="object 13"/>
          <p:cNvSpPr/>
          <p:nvPr/>
        </p:nvSpPr>
        <p:spPr>
          <a:xfrm>
            <a:off x="4954729" y="3366029"/>
            <a:ext cx="810260" cy="591185"/>
          </a:xfrm>
          <a:custGeom>
            <a:avLst/>
            <a:gdLst/>
            <a:ahLst/>
            <a:cxnLst/>
            <a:rect l="l" t="t" r="r" b="b"/>
            <a:pathLst>
              <a:path w="810260" h="591185">
                <a:moveTo>
                  <a:pt x="15034" y="66907"/>
                </a:moveTo>
                <a:lnTo>
                  <a:pt x="52772" y="28519"/>
                </a:lnTo>
                <a:lnTo>
                  <a:pt x="88438" y="11936"/>
                </a:lnTo>
                <a:lnTo>
                  <a:pt x="131311" y="2458"/>
                </a:lnTo>
                <a:lnTo>
                  <a:pt x="180362" y="0"/>
                </a:lnTo>
                <a:lnTo>
                  <a:pt x="206883" y="1375"/>
                </a:lnTo>
                <a:lnTo>
                  <a:pt x="263275" y="9282"/>
                </a:lnTo>
                <a:lnTo>
                  <a:pt x="323276" y="23990"/>
                </a:lnTo>
                <a:lnTo>
                  <a:pt x="385858" y="45413"/>
                </a:lnTo>
                <a:lnTo>
                  <a:pt x="449992" y="73463"/>
                </a:lnTo>
                <a:lnTo>
                  <a:pt x="514652" y="108055"/>
                </a:lnTo>
                <a:lnTo>
                  <a:pt x="576438" y="147579"/>
                </a:lnTo>
                <a:lnTo>
                  <a:pt x="632252" y="189837"/>
                </a:lnTo>
                <a:lnTo>
                  <a:pt x="681517" y="233976"/>
                </a:lnTo>
                <a:lnTo>
                  <a:pt x="723657" y="279141"/>
                </a:lnTo>
                <a:lnTo>
                  <a:pt x="758095" y="324479"/>
                </a:lnTo>
                <a:lnTo>
                  <a:pt x="784254" y="369134"/>
                </a:lnTo>
                <a:lnTo>
                  <a:pt x="801556" y="412254"/>
                </a:lnTo>
                <a:lnTo>
                  <a:pt x="809426" y="452983"/>
                </a:lnTo>
                <a:lnTo>
                  <a:pt x="809643" y="472184"/>
                </a:lnTo>
                <a:lnTo>
                  <a:pt x="807286" y="490467"/>
                </a:lnTo>
                <a:lnTo>
                  <a:pt x="784272" y="538447"/>
                </a:lnTo>
                <a:lnTo>
                  <a:pt x="740016" y="571364"/>
                </a:lnTo>
                <a:lnTo>
                  <a:pt x="700640" y="584362"/>
                </a:lnTo>
                <a:lnTo>
                  <a:pt x="654565" y="590303"/>
                </a:lnTo>
                <a:lnTo>
                  <a:pt x="629338" y="590655"/>
                </a:lnTo>
                <a:lnTo>
                  <a:pt x="602822" y="589274"/>
                </a:lnTo>
                <a:lnTo>
                  <a:pt x="546438" y="581360"/>
                </a:lnTo>
                <a:lnTo>
                  <a:pt x="486441" y="566647"/>
                </a:lnTo>
                <a:lnTo>
                  <a:pt x="423862" y="545222"/>
                </a:lnTo>
                <a:lnTo>
                  <a:pt x="359728" y="517170"/>
                </a:lnTo>
                <a:lnTo>
                  <a:pt x="295069" y="482578"/>
                </a:lnTo>
                <a:lnTo>
                  <a:pt x="233283" y="443055"/>
                </a:lnTo>
                <a:lnTo>
                  <a:pt x="177468" y="400797"/>
                </a:lnTo>
                <a:lnTo>
                  <a:pt x="128200" y="356661"/>
                </a:lnTo>
                <a:lnTo>
                  <a:pt x="86055" y="311500"/>
                </a:lnTo>
                <a:lnTo>
                  <a:pt x="51610" y="266170"/>
                </a:lnTo>
                <a:lnTo>
                  <a:pt x="25440" y="221526"/>
                </a:lnTo>
                <a:lnTo>
                  <a:pt x="8121" y="178423"/>
                </a:lnTo>
                <a:lnTo>
                  <a:pt x="230" y="137715"/>
                </a:lnTo>
                <a:lnTo>
                  <a:pt x="0" y="118527"/>
                </a:lnTo>
                <a:lnTo>
                  <a:pt x="2342" y="100258"/>
                </a:lnTo>
                <a:lnTo>
                  <a:pt x="7330" y="83016"/>
                </a:lnTo>
                <a:lnTo>
                  <a:pt x="15034" y="66907"/>
                </a:lnTo>
              </a:path>
            </a:pathLst>
          </a:custGeom>
          <a:ln w="19050">
            <a:solidFill>
              <a:srgbClr val="730000"/>
            </a:solidFill>
          </a:ln>
        </p:spPr>
        <p:txBody>
          <a:bodyPr wrap="square" lIns="0" tIns="0" rIns="0" bIns="0" rtlCol="0"/>
          <a:lstStyle/>
          <a:p>
            <a:endParaRPr/>
          </a:p>
        </p:txBody>
      </p:sp>
      <p:sp>
        <p:nvSpPr>
          <p:cNvPr id="14" name="object 14"/>
          <p:cNvSpPr/>
          <p:nvPr/>
        </p:nvSpPr>
        <p:spPr>
          <a:xfrm>
            <a:off x="5442392" y="3914345"/>
            <a:ext cx="608330" cy="633095"/>
          </a:xfrm>
          <a:custGeom>
            <a:avLst/>
            <a:gdLst/>
            <a:ahLst/>
            <a:cxnLst/>
            <a:rect l="l" t="t" r="r" b="b"/>
            <a:pathLst>
              <a:path w="608329" h="633095">
                <a:moveTo>
                  <a:pt x="45150" y="596313"/>
                </a:moveTo>
                <a:lnTo>
                  <a:pt x="14379" y="552759"/>
                </a:lnTo>
                <a:lnTo>
                  <a:pt x="816" y="497343"/>
                </a:lnTo>
                <a:lnTo>
                  <a:pt x="0" y="476747"/>
                </a:lnTo>
                <a:lnTo>
                  <a:pt x="992" y="455274"/>
                </a:lnTo>
                <a:lnTo>
                  <a:pt x="8304" y="410131"/>
                </a:lnTo>
                <a:lnTo>
                  <a:pt x="22546" y="362793"/>
                </a:lnTo>
                <a:lnTo>
                  <a:pt x="43513" y="314140"/>
                </a:lnTo>
                <a:lnTo>
                  <a:pt x="71001" y="265052"/>
                </a:lnTo>
                <a:lnTo>
                  <a:pt x="104804" y="216407"/>
                </a:lnTo>
                <a:lnTo>
                  <a:pt x="144718" y="169085"/>
                </a:lnTo>
                <a:lnTo>
                  <a:pt x="188801" y="125585"/>
                </a:lnTo>
                <a:lnTo>
                  <a:pt x="234675" y="88081"/>
                </a:lnTo>
                <a:lnTo>
                  <a:pt x="281481" y="56843"/>
                </a:lnTo>
                <a:lnTo>
                  <a:pt x="328358" y="32144"/>
                </a:lnTo>
                <a:lnTo>
                  <a:pt x="374445" y="14256"/>
                </a:lnTo>
                <a:lnTo>
                  <a:pt x="418882" y="3450"/>
                </a:lnTo>
                <a:lnTo>
                  <a:pt x="460810" y="0"/>
                </a:lnTo>
                <a:lnTo>
                  <a:pt x="480563" y="1117"/>
                </a:lnTo>
                <a:lnTo>
                  <a:pt x="533693" y="16251"/>
                </a:lnTo>
                <a:lnTo>
                  <a:pt x="575140" y="49514"/>
                </a:lnTo>
                <a:lnTo>
                  <a:pt x="600098" y="97364"/>
                </a:lnTo>
                <a:lnTo>
                  <a:pt x="607262" y="135494"/>
                </a:lnTo>
                <a:lnTo>
                  <a:pt x="608079" y="156098"/>
                </a:lnTo>
                <a:lnTo>
                  <a:pt x="607086" y="177580"/>
                </a:lnTo>
                <a:lnTo>
                  <a:pt x="599775" y="222742"/>
                </a:lnTo>
                <a:lnTo>
                  <a:pt x="585533" y="270098"/>
                </a:lnTo>
                <a:lnTo>
                  <a:pt x="564565" y="318768"/>
                </a:lnTo>
                <a:lnTo>
                  <a:pt x="537078" y="367871"/>
                </a:lnTo>
                <a:lnTo>
                  <a:pt x="503274" y="416526"/>
                </a:lnTo>
                <a:lnTo>
                  <a:pt x="463361" y="463852"/>
                </a:lnTo>
                <a:lnTo>
                  <a:pt x="419274" y="507316"/>
                </a:lnTo>
                <a:lnTo>
                  <a:pt x="373391" y="544793"/>
                </a:lnTo>
                <a:lnTo>
                  <a:pt x="326573" y="576010"/>
                </a:lnTo>
                <a:lnTo>
                  <a:pt x="279684" y="600693"/>
                </a:lnTo>
                <a:lnTo>
                  <a:pt x="233586" y="618569"/>
                </a:lnTo>
                <a:lnTo>
                  <a:pt x="189141" y="629367"/>
                </a:lnTo>
                <a:lnTo>
                  <a:pt x="147213" y="632813"/>
                </a:lnTo>
                <a:lnTo>
                  <a:pt x="127462" y="631694"/>
                </a:lnTo>
                <a:lnTo>
                  <a:pt x="74354" y="616559"/>
                </a:lnTo>
                <a:lnTo>
                  <a:pt x="45150" y="596313"/>
                </a:lnTo>
                <a:close/>
              </a:path>
            </a:pathLst>
          </a:custGeom>
          <a:ln w="19050">
            <a:solidFill>
              <a:srgbClr val="730000"/>
            </a:solidFill>
          </a:ln>
        </p:spPr>
        <p:txBody>
          <a:bodyPr wrap="square" lIns="0" tIns="0" rIns="0" bIns="0" rtlCol="0"/>
          <a:lstStyle/>
          <a:p>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55</a:t>
            </a:fld>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三、报文交换</a:t>
            </a:r>
          </a:p>
          <a:p>
            <a:r>
              <a:rPr lang="zh-CN" altLang="en-US" dirty="0">
                <a:solidFill>
                  <a:srgbClr val="163793"/>
                </a:solidFill>
              </a:rPr>
              <a:t>图</a:t>
            </a:r>
            <a:r>
              <a:rPr lang="en-US" altLang="zh-CN" dirty="0">
                <a:solidFill>
                  <a:srgbClr val="163793"/>
                </a:solidFill>
              </a:rPr>
              <a:t>1.6</a:t>
            </a:r>
            <a:r>
              <a:rPr lang="zh-CN" altLang="en-US" dirty="0">
                <a:solidFill>
                  <a:srgbClr val="163793"/>
                </a:solidFill>
              </a:rPr>
              <a:t>展示了有</a:t>
            </a:r>
            <a:r>
              <a:rPr lang="en-US" altLang="zh-CN" dirty="0">
                <a:solidFill>
                  <a:srgbClr val="163793"/>
                </a:solidFill>
              </a:rPr>
              <a:t>2</a:t>
            </a:r>
            <a:r>
              <a:rPr lang="zh-CN" altLang="en-US" dirty="0">
                <a:solidFill>
                  <a:srgbClr val="163793"/>
                </a:solidFill>
              </a:rPr>
              <a:t>台分组交换机和</a:t>
            </a:r>
            <a:r>
              <a:rPr lang="en-US" altLang="zh-CN" dirty="0">
                <a:solidFill>
                  <a:srgbClr val="163793"/>
                </a:solidFill>
              </a:rPr>
              <a:t>3</a:t>
            </a:r>
            <a:r>
              <a:rPr lang="zh-CN" altLang="en-US" dirty="0">
                <a:solidFill>
                  <a:srgbClr val="163793"/>
                </a:solidFill>
              </a:rPr>
              <a:t>个链路构成的某条路径上的报文交换， 在整个传输过程中， 每个报文在穿越网络时都不被分割。图中的交换机是存储一转发报文交换机， 它们必须接收了一个完整的报文， 然后才可能开始把报文转发到某个输出链路上。</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56</a:t>
            </a:fld>
            <a:endParaRPr lang="en-US" altLang="zh-CN" dirty="0"/>
          </a:p>
        </p:txBody>
      </p:sp>
      <p:pic>
        <p:nvPicPr>
          <p:cNvPr id="6" name="图片 5">
            <a:extLst>
              <a:ext uri="{FF2B5EF4-FFF2-40B4-BE49-F238E27FC236}">
                <a16:creationId xmlns:a16="http://schemas.microsoft.com/office/drawing/2014/main" id="{D44892CC-E8E1-4461-A5D8-41A549500B32}"/>
              </a:ext>
            </a:extLst>
          </p:cNvPr>
          <p:cNvPicPr>
            <a:picLocks noChangeAspect="1"/>
          </p:cNvPicPr>
          <p:nvPr/>
        </p:nvPicPr>
        <p:blipFill>
          <a:blip r:embed="rId2"/>
          <a:stretch>
            <a:fillRect/>
          </a:stretch>
        </p:blipFill>
        <p:spPr>
          <a:xfrm>
            <a:off x="2014856" y="3841770"/>
            <a:ext cx="5114286" cy="1733333"/>
          </a:xfrm>
          <a:prstGeom prst="rect">
            <a:avLst/>
          </a:prstGeom>
        </p:spPr>
      </p:pic>
    </p:spTree>
    <p:extLst>
      <p:ext uri="{BB962C8B-B14F-4D97-AF65-F5344CB8AC3E}">
        <p14:creationId xmlns:p14="http://schemas.microsoft.com/office/powerpoint/2010/main" val="99443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49476" y="4013589"/>
            <a:ext cx="254635" cy="254635"/>
          </a:xfrm>
          <a:prstGeom prst="rect">
            <a:avLst/>
          </a:prstGeom>
        </p:spPr>
        <p:txBody>
          <a:bodyPr vert="horz" wrap="square" lIns="0" tIns="0" rIns="0" bIns="0" rtlCol="0">
            <a:spAutoFit/>
          </a:bodyPr>
          <a:lstStyle/>
          <a:p>
            <a:pPr marL="12700">
              <a:lnSpc>
                <a:spcPts val="2155"/>
              </a:lnSpc>
            </a:pPr>
            <a:r>
              <a:rPr sz="1800" b="1" spc="-5" dirty="0">
                <a:latin typeface="宋体"/>
                <a:cs typeface="宋体"/>
              </a:rPr>
              <a:t>源</a:t>
            </a:r>
            <a:endParaRPr sz="1800">
              <a:latin typeface="宋体"/>
              <a:cs typeface="宋体"/>
            </a:endParaRPr>
          </a:p>
        </p:txBody>
      </p:sp>
      <p:sp>
        <p:nvSpPr>
          <p:cNvPr id="3" name="object 3"/>
          <p:cNvSpPr/>
          <p:nvPr/>
        </p:nvSpPr>
        <p:spPr>
          <a:xfrm>
            <a:off x="1918207" y="4061333"/>
            <a:ext cx="1057275" cy="4064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75866" y="3910965"/>
            <a:ext cx="981963" cy="53555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864357" y="4153408"/>
            <a:ext cx="1738630" cy="0"/>
          </a:xfrm>
          <a:custGeom>
            <a:avLst/>
            <a:gdLst/>
            <a:ahLst/>
            <a:cxnLst/>
            <a:rect l="l" t="t" r="r" b="b"/>
            <a:pathLst>
              <a:path w="1738629">
                <a:moveTo>
                  <a:pt x="0" y="0"/>
                </a:moveTo>
                <a:lnTo>
                  <a:pt x="1738376" y="0"/>
                </a:lnTo>
              </a:path>
            </a:pathLst>
          </a:custGeom>
          <a:ln w="19050">
            <a:solidFill>
              <a:srgbClr val="000000"/>
            </a:solidFill>
          </a:ln>
        </p:spPr>
        <p:txBody>
          <a:bodyPr wrap="square" lIns="0" tIns="0" rIns="0" bIns="0" rtlCol="0"/>
          <a:lstStyle/>
          <a:p>
            <a:endParaRPr/>
          </a:p>
        </p:txBody>
      </p:sp>
      <p:sp>
        <p:nvSpPr>
          <p:cNvPr id="6" name="object 6"/>
          <p:cNvSpPr/>
          <p:nvPr/>
        </p:nvSpPr>
        <p:spPr>
          <a:xfrm>
            <a:off x="4214621" y="4017225"/>
            <a:ext cx="1035977" cy="33303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113115" y="4161409"/>
            <a:ext cx="0" cy="123825"/>
          </a:xfrm>
          <a:custGeom>
            <a:avLst/>
            <a:gdLst/>
            <a:ahLst/>
            <a:cxnLst/>
            <a:rect l="l" t="t" r="r" b="b"/>
            <a:pathLst>
              <a:path h="123825">
                <a:moveTo>
                  <a:pt x="0" y="0"/>
                </a:moveTo>
                <a:lnTo>
                  <a:pt x="0" y="123825"/>
                </a:lnTo>
              </a:path>
            </a:pathLst>
          </a:custGeom>
          <a:ln w="36512">
            <a:solidFill>
              <a:srgbClr val="BEBEBE"/>
            </a:solidFill>
          </a:ln>
        </p:spPr>
        <p:txBody>
          <a:bodyPr wrap="square" lIns="0" tIns="0" rIns="0" bIns="0" rtlCol="0"/>
          <a:lstStyle/>
          <a:p>
            <a:endParaRPr/>
          </a:p>
        </p:txBody>
      </p:sp>
      <p:sp>
        <p:nvSpPr>
          <p:cNvPr id="8" name="object 8"/>
          <p:cNvSpPr/>
          <p:nvPr/>
        </p:nvSpPr>
        <p:spPr>
          <a:xfrm>
            <a:off x="4399534" y="4174109"/>
            <a:ext cx="0" cy="123825"/>
          </a:xfrm>
          <a:custGeom>
            <a:avLst/>
            <a:gdLst/>
            <a:ahLst/>
            <a:cxnLst/>
            <a:rect l="l" t="t" r="r" b="b"/>
            <a:pathLst>
              <a:path h="123825">
                <a:moveTo>
                  <a:pt x="0" y="0"/>
                </a:moveTo>
                <a:lnTo>
                  <a:pt x="0" y="123825"/>
                </a:lnTo>
              </a:path>
            </a:pathLst>
          </a:custGeom>
          <a:ln w="50800">
            <a:solidFill>
              <a:srgbClr val="BEBEBE"/>
            </a:solidFill>
          </a:ln>
        </p:spPr>
        <p:txBody>
          <a:bodyPr wrap="square" lIns="0" tIns="0" rIns="0" bIns="0" rtlCol="0"/>
          <a:lstStyle/>
          <a:p>
            <a:endParaRPr/>
          </a:p>
        </p:txBody>
      </p:sp>
      <p:sp>
        <p:nvSpPr>
          <p:cNvPr id="9" name="object 9"/>
          <p:cNvSpPr/>
          <p:nvPr/>
        </p:nvSpPr>
        <p:spPr>
          <a:xfrm>
            <a:off x="4248658" y="3966083"/>
            <a:ext cx="971550" cy="273050"/>
          </a:xfrm>
          <a:custGeom>
            <a:avLst/>
            <a:gdLst/>
            <a:ahLst/>
            <a:cxnLst/>
            <a:rect l="l" t="t" r="r" b="b"/>
            <a:pathLst>
              <a:path w="971550" h="273050">
                <a:moveTo>
                  <a:pt x="485775" y="0"/>
                </a:moveTo>
                <a:lnTo>
                  <a:pt x="445942" y="453"/>
                </a:lnTo>
                <a:lnTo>
                  <a:pt x="406994" y="1789"/>
                </a:lnTo>
                <a:lnTo>
                  <a:pt x="332256" y="6968"/>
                </a:lnTo>
                <a:lnTo>
                  <a:pt x="262560" y="15255"/>
                </a:lnTo>
                <a:lnTo>
                  <a:pt x="198909" y="26367"/>
                </a:lnTo>
                <a:lnTo>
                  <a:pt x="142303" y="40020"/>
                </a:lnTo>
                <a:lnTo>
                  <a:pt x="93744" y="55933"/>
                </a:lnTo>
                <a:lnTo>
                  <a:pt x="54233" y="73823"/>
                </a:lnTo>
                <a:lnTo>
                  <a:pt x="14121" y="103745"/>
                </a:lnTo>
                <a:lnTo>
                  <a:pt x="0" y="136525"/>
                </a:lnTo>
                <a:lnTo>
                  <a:pt x="1610" y="147727"/>
                </a:lnTo>
                <a:lnTo>
                  <a:pt x="24771" y="179691"/>
                </a:lnTo>
                <a:lnTo>
                  <a:pt x="72795" y="208457"/>
                </a:lnTo>
                <a:lnTo>
                  <a:pt x="116955" y="225389"/>
                </a:lnTo>
                <a:lnTo>
                  <a:pt x="169663" y="240198"/>
                </a:lnTo>
                <a:lnTo>
                  <a:pt x="229917" y="252604"/>
                </a:lnTo>
                <a:lnTo>
                  <a:pt x="296715" y="262326"/>
                </a:lnTo>
                <a:lnTo>
                  <a:pt x="369057" y="269084"/>
                </a:lnTo>
                <a:lnTo>
                  <a:pt x="445942" y="272597"/>
                </a:lnTo>
                <a:lnTo>
                  <a:pt x="485775" y="273050"/>
                </a:lnTo>
                <a:lnTo>
                  <a:pt x="525624" y="272597"/>
                </a:lnTo>
                <a:lnTo>
                  <a:pt x="564585" y="271264"/>
                </a:lnTo>
                <a:lnTo>
                  <a:pt x="639342" y="266093"/>
                </a:lnTo>
                <a:lnTo>
                  <a:pt x="709045" y="257818"/>
                </a:lnTo>
                <a:lnTo>
                  <a:pt x="772695" y="246719"/>
                </a:lnTo>
                <a:lnTo>
                  <a:pt x="829294" y="233076"/>
                </a:lnTo>
                <a:lnTo>
                  <a:pt x="877842" y="217171"/>
                </a:lnTo>
                <a:lnTo>
                  <a:pt x="917340" y="199282"/>
                </a:lnTo>
                <a:lnTo>
                  <a:pt x="957435" y="169345"/>
                </a:lnTo>
                <a:lnTo>
                  <a:pt x="971550" y="136525"/>
                </a:lnTo>
                <a:lnTo>
                  <a:pt x="969940" y="125339"/>
                </a:lnTo>
                <a:lnTo>
                  <a:pt x="946791" y="93406"/>
                </a:lnTo>
                <a:lnTo>
                  <a:pt x="898785" y="64649"/>
                </a:lnTo>
                <a:lnTo>
                  <a:pt x="854636" y="47712"/>
                </a:lnTo>
                <a:lnTo>
                  <a:pt x="801938" y="32893"/>
                </a:lnTo>
                <a:lnTo>
                  <a:pt x="741689" y="20476"/>
                </a:lnTo>
                <a:lnTo>
                  <a:pt x="674887" y="10741"/>
                </a:lnTo>
                <a:lnTo>
                  <a:pt x="602533" y="3972"/>
                </a:lnTo>
                <a:lnTo>
                  <a:pt x="525624" y="453"/>
                </a:lnTo>
                <a:lnTo>
                  <a:pt x="485775" y="0"/>
                </a:lnTo>
                <a:close/>
              </a:path>
            </a:pathLst>
          </a:custGeom>
          <a:solidFill>
            <a:srgbClr val="EAEAEA"/>
          </a:solidFill>
        </p:spPr>
        <p:txBody>
          <a:bodyPr wrap="square" lIns="0" tIns="0" rIns="0" bIns="0" rtlCol="0"/>
          <a:lstStyle/>
          <a:p>
            <a:endParaRPr/>
          </a:p>
        </p:txBody>
      </p:sp>
      <p:sp>
        <p:nvSpPr>
          <p:cNvPr id="10" name="object 10"/>
          <p:cNvSpPr/>
          <p:nvPr/>
        </p:nvSpPr>
        <p:spPr>
          <a:xfrm>
            <a:off x="5199634" y="3991483"/>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1" name="object 11"/>
          <p:cNvSpPr/>
          <p:nvPr/>
        </p:nvSpPr>
        <p:spPr>
          <a:xfrm>
            <a:off x="4210558" y="3994658"/>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2" name="object 12"/>
          <p:cNvSpPr/>
          <p:nvPr/>
        </p:nvSpPr>
        <p:spPr>
          <a:xfrm>
            <a:off x="4164584" y="2886646"/>
            <a:ext cx="1092200" cy="280987"/>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171059" y="3104133"/>
            <a:ext cx="73025" cy="73025"/>
          </a:xfrm>
          <a:custGeom>
            <a:avLst/>
            <a:gdLst/>
            <a:ahLst/>
            <a:cxnLst/>
            <a:rect l="l" t="t" r="r" b="b"/>
            <a:pathLst>
              <a:path w="73025" h="73025">
                <a:moveTo>
                  <a:pt x="0" y="73025"/>
                </a:moveTo>
                <a:lnTo>
                  <a:pt x="73025" y="73025"/>
                </a:lnTo>
                <a:lnTo>
                  <a:pt x="73025" y="0"/>
                </a:lnTo>
                <a:lnTo>
                  <a:pt x="0" y="0"/>
                </a:lnTo>
                <a:lnTo>
                  <a:pt x="0" y="73025"/>
                </a:lnTo>
                <a:close/>
              </a:path>
            </a:pathLst>
          </a:custGeom>
          <a:solidFill>
            <a:srgbClr val="FFFFFF"/>
          </a:solidFill>
        </p:spPr>
        <p:txBody>
          <a:bodyPr wrap="square" lIns="0" tIns="0" rIns="0" bIns="0" rtlCol="0"/>
          <a:lstStyle/>
          <a:p>
            <a:endParaRPr/>
          </a:p>
        </p:txBody>
      </p:sp>
      <p:sp>
        <p:nvSpPr>
          <p:cNvPr id="14" name="object 14"/>
          <p:cNvSpPr/>
          <p:nvPr/>
        </p:nvSpPr>
        <p:spPr>
          <a:xfrm>
            <a:off x="4189984" y="3116833"/>
            <a:ext cx="73025" cy="73025"/>
          </a:xfrm>
          <a:custGeom>
            <a:avLst/>
            <a:gdLst/>
            <a:ahLst/>
            <a:cxnLst/>
            <a:rect l="l" t="t" r="r" b="b"/>
            <a:pathLst>
              <a:path w="73025" h="73025">
                <a:moveTo>
                  <a:pt x="0" y="73025"/>
                </a:moveTo>
                <a:lnTo>
                  <a:pt x="73025" y="73025"/>
                </a:lnTo>
                <a:lnTo>
                  <a:pt x="73025" y="0"/>
                </a:lnTo>
                <a:lnTo>
                  <a:pt x="0" y="0"/>
                </a:lnTo>
                <a:lnTo>
                  <a:pt x="0" y="73025"/>
                </a:lnTo>
                <a:close/>
              </a:path>
            </a:pathLst>
          </a:custGeom>
          <a:solidFill>
            <a:srgbClr val="FFFFFF"/>
          </a:solidFill>
        </p:spPr>
        <p:txBody>
          <a:bodyPr wrap="square" lIns="0" tIns="0" rIns="0" bIns="0" rtlCol="0"/>
          <a:lstStyle/>
          <a:p>
            <a:endParaRPr/>
          </a:p>
        </p:txBody>
      </p:sp>
      <p:sp>
        <p:nvSpPr>
          <p:cNvPr id="15" name="object 15"/>
          <p:cNvSpPr/>
          <p:nvPr/>
        </p:nvSpPr>
        <p:spPr>
          <a:xfrm>
            <a:off x="2149982" y="2475498"/>
            <a:ext cx="832779" cy="72729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2010791" y="2812414"/>
            <a:ext cx="1175384" cy="500125"/>
          </a:xfrm>
          <a:prstGeom prst="rect">
            <a:avLst/>
          </a:prstGeom>
          <a:blipFill>
            <a:blip r:embed="rId7" cstate="print"/>
            <a:stretch>
              <a:fillRect/>
            </a:stretch>
          </a:blipFill>
        </p:spPr>
        <p:txBody>
          <a:bodyPr wrap="square" lIns="0" tIns="0" rIns="0" bIns="0" rtlCol="0"/>
          <a:lstStyle/>
          <a:p>
            <a:endParaRPr/>
          </a:p>
        </p:txBody>
      </p:sp>
      <p:sp>
        <p:nvSpPr>
          <p:cNvPr id="17" name="object 17"/>
          <p:cNvSpPr txBox="1"/>
          <p:nvPr/>
        </p:nvSpPr>
        <p:spPr>
          <a:xfrm>
            <a:off x="3302253" y="4262882"/>
            <a:ext cx="54737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10" dirty="0">
                <a:latin typeface="Calibri"/>
                <a:cs typeface="Calibri"/>
              </a:rPr>
              <a:t> </a:t>
            </a:r>
            <a:r>
              <a:rPr sz="1800" b="1" dirty="0">
                <a:latin typeface="Calibri"/>
                <a:cs typeface="Calibri"/>
              </a:rPr>
              <a:t>bps</a:t>
            </a:r>
            <a:endParaRPr sz="1800">
              <a:latin typeface="Calibri"/>
              <a:cs typeface="Calibri"/>
            </a:endParaRPr>
          </a:p>
        </p:txBody>
      </p:sp>
      <p:sp>
        <p:nvSpPr>
          <p:cNvPr id="18" name="object 18"/>
          <p:cNvSpPr/>
          <p:nvPr/>
        </p:nvSpPr>
        <p:spPr>
          <a:xfrm>
            <a:off x="5255133" y="4158234"/>
            <a:ext cx="1738630" cy="0"/>
          </a:xfrm>
          <a:custGeom>
            <a:avLst/>
            <a:gdLst/>
            <a:ahLst/>
            <a:cxnLst/>
            <a:rect l="l" t="t" r="r" b="b"/>
            <a:pathLst>
              <a:path w="1738629">
                <a:moveTo>
                  <a:pt x="0" y="0"/>
                </a:moveTo>
                <a:lnTo>
                  <a:pt x="1738375" y="0"/>
                </a:lnTo>
              </a:path>
            </a:pathLst>
          </a:custGeom>
          <a:ln w="19050">
            <a:solidFill>
              <a:srgbClr val="000000"/>
            </a:solidFill>
          </a:ln>
        </p:spPr>
        <p:txBody>
          <a:bodyPr wrap="square" lIns="0" tIns="0" rIns="0" bIns="0" rtlCol="0"/>
          <a:lstStyle/>
          <a:p>
            <a:endParaRPr/>
          </a:p>
        </p:txBody>
      </p:sp>
      <p:sp>
        <p:nvSpPr>
          <p:cNvPr id="19" name="object 19"/>
          <p:cNvSpPr/>
          <p:nvPr/>
        </p:nvSpPr>
        <p:spPr>
          <a:xfrm>
            <a:off x="6233159" y="3350259"/>
            <a:ext cx="1477899" cy="1284224"/>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6862826" y="3474592"/>
            <a:ext cx="714121" cy="586867"/>
          </a:xfrm>
          <a:prstGeom prst="rect">
            <a:avLst/>
          </a:prstGeom>
          <a:blipFill>
            <a:blip r:embed="rId9" cstate="print"/>
            <a:stretch>
              <a:fillRect/>
            </a:stretch>
          </a:blipFill>
        </p:spPr>
        <p:txBody>
          <a:bodyPr wrap="square" lIns="0" tIns="0" rIns="0" bIns="0" rtlCol="0"/>
          <a:lstStyle/>
          <a:p>
            <a:endParaRPr/>
          </a:p>
        </p:txBody>
      </p:sp>
      <p:sp>
        <p:nvSpPr>
          <p:cNvPr id="21" name="object 21"/>
          <p:cNvSpPr txBox="1"/>
          <p:nvPr/>
        </p:nvSpPr>
        <p:spPr>
          <a:xfrm>
            <a:off x="7796021" y="4112014"/>
            <a:ext cx="485775" cy="254635"/>
          </a:xfrm>
          <a:prstGeom prst="rect">
            <a:avLst/>
          </a:prstGeom>
        </p:spPr>
        <p:txBody>
          <a:bodyPr vert="horz" wrap="square" lIns="0" tIns="0" rIns="0" bIns="0" rtlCol="0">
            <a:spAutoFit/>
          </a:bodyPr>
          <a:lstStyle/>
          <a:p>
            <a:pPr marL="12700">
              <a:lnSpc>
                <a:spcPts val="2155"/>
              </a:lnSpc>
            </a:pPr>
            <a:r>
              <a:rPr sz="1800" b="1" dirty="0">
                <a:latin typeface="宋体"/>
                <a:cs typeface="宋体"/>
              </a:rPr>
              <a:t>目的</a:t>
            </a:r>
            <a:endParaRPr sz="1800">
              <a:latin typeface="宋体"/>
              <a:cs typeface="宋体"/>
            </a:endParaRPr>
          </a:p>
        </p:txBody>
      </p:sp>
      <p:sp>
        <p:nvSpPr>
          <p:cNvPr id="22" name="object 22"/>
          <p:cNvSpPr txBox="1"/>
          <p:nvPr/>
        </p:nvSpPr>
        <p:spPr>
          <a:xfrm>
            <a:off x="5701665" y="4253103"/>
            <a:ext cx="54610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5" dirty="0">
                <a:latin typeface="Calibri"/>
                <a:cs typeface="Calibri"/>
              </a:rPr>
              <a:t> </a:t>
            </a:r>
            <a:r>
              <a:rPr sz="1800" b="1" dirty="0">
                <a:latin typeface="Calibri"/>
                <a:cs typeface="Calibri"/>
              </a:rPr>
              <a:t>bps</a:t>
            </a:r>
            <a:endParaRPr sz="1800">
              <a:latin typeface="Calibri"/>
              <a:cs typeface="Calibri"/>
            </a:endParaRPr>
          </a:p>
        </p:txBody>
      </p:sp>
      <p:sp>
        <p:nvSpPr>
          <p:cNvPr id="23" name="object 2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latin typeface="宋体"/>
                <a:cs typeface="宋体"/>
              </a:rPr>
              <a:t>报文交</a:t>
            </a:r>
            <a:r>
              <a:rPr spc="-10" dirty="0">
                <a:latin typeface="宋体"/>
                <a:cs typeface="宋体"/>
              </a:rPr>
              <a:t>换</a:t>
            </a:r>
            <a:r>
              <a:rPr spc="-5" dirty="0">
                <a:latin typeface="宋体"/>
                <a:cs typeface="宋体"/>
              </a:rPr>
              <a:t>（</a:t>
            </a:r>
            <a:r>
              <a:rPr dirty="0"/>
              <a:t>me</a:t>
            </a:r>
            <a:r>
              <a:rPr spc="5" dirty="0"/>
              <a:t>s</a:t>
            </a:r>
            <a:r>
              <a:rPr dirty="0"/>
              <a:t>sage</a:t>
            </a:r>
            <a:r>
              <a:rPr spc="-15" dirty="0"/>
              <a:t> </a:t>
            </a:r>
            <a:r>
              <a:rPr dirty="0"/>
              <a:t>switchi</a:t>
            </a:r>
            <a:r>
              <a:rPr spc="-15" dirty="0"/>
              <a:t>n</a:t>
            </a:r>
            <a:r>
              <a:rPr dirty="0"/>
              <a:t>g</a:t>
            </a:r>
            <a:r>
              <a:rPr spc="-15" dirty="0">
                <a:latin typeface="宋体"/>
                <a:cs typeface="宋体"/>
              </a:rPr>
              <a:t>）</a:t>
            </a:r>
          </a:p>
        </p:txBody>
      </p:sp>
      <p:sp>
        <p:nvSpPr>
          <p:cNvPr id="24" name="object 24"/>
          <p:cNvSpPr txBox="1"/>
          <p:nvPr/>
        </p:nvSpPr>
        <p:spPr>
          <a:xfrm>
            <a:off x="658164" y="1340548"/>
            <a:ext cx="4639945" cy="700405"/>
          </a:xfrm>
          <a:prstGeom prst="rect">
            <a:avLst/>
          </a:prstGeom>
        </p:spPr>
        <p:txBody>
          <a:bodyPr vert="horz" wrap="square" lIns="0" tIns="0" rIns="0" bIns="0" rtlCol="0">
            <a:spAutoFit/>
          </a:bodyPr>
          <a:lstStyle/>
          <a:p>
            <a:pPr marL="12700">
              <a:lnSpc>
                <a:spcPct val="10000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FF0000"/>
                </a:solidFill>
                <a:latin typeface="宋体"/>
                <a:cs typeface="宋体"/>
              </a:rPr>
              <a:t>报</a:t>
            </a:r>
            <a:r>
              <a:rPr sz="2400" spc="-5" dirty="0">
                <a:solidFill>
                  <a:srgbClr val="FF0000"/>
                </a:solidFill>
                <a:latin typeface="宋体"/>
                <a:cs typeface="宋体"/>
              </a:rPr>
              <a:t>文</a:t>
            </a:r>
            <a:r>
              <a:rPr sz="2400" dirty="0">
                <a:solidFill>
                  <a:srgbClr val="163793"/>
                </a:solidFill>
                <a:latin typeface="宋体"/>
                <a:cs typeface="宋体"/>
              </a:rPr>
              <a:t>：源（应用）发送信息整体</a:t>
            </a:r>
            <a:endParaRPr sz="2400">
              <a:latin typeface="宋体"/>
              <a:cs typeface="宋体"/>
            </a:endParaRPr>
          </a:p>
          <a:p>
            <a:pPr marL="469900">
              <a:lnSpc>
                <a:spcPts val="2385"/>
              </a:lnSpc>
              <a:spcBef>
                <a:spcPts val="484"/>
              </a:spcBef>
              <a:tabLst>
                <a:tab pos="756285" algn="l"/>
              </a:tabLst>
            </a:pPr>
            <a:r>
              <a:rPr sz="1500" dirty="0">
                <a:solidFill>
                  <a:srgbClr val="009999"/>
                </a:solidFill>
                <a:latin typeface="Wingdings"/>
                <a:cs typeface="Wingdings"/>
              </a:rPr>
              <a:t></a:t>
            </a:r>
            <a:r>
              <a:rPr sz="1500" dirty="0">
                <a:solidFill>
                  <a:srgbClr val="009999"/>
                </a:solidFill>
                <a:latin typeface="Times New Roman"/>
                <a:cs typeface="Times New Roman"/>
              </a:rPr>
              <a:t>	</a:t>
            </a:r>
            <a:r>
              <a:rPr sz="2000" dirty="0">
                <a:solidFill>
                  <a:srgbClr val="163793"/>
                </a:solidFill>
                <a:latin typeface="宋体"/>
                <a:cs typeface="宋体"/>
              </a:rPr>
              <a:t>比如：一个文件</a:t>
            </a:r>
            <a:endParaRPr sz="2000">
              <a:latin typeface="宋体"/>
              <a:cs typeface="宋体"/>
            </a:endParaRPr>
          </a:p>
        </p:txBody>
      </p:sp>
      <p:sp>
        <p:nvSpPr>
          <p:cNvPr id="25" name="object 25"/>
          <p:cNvSpPr/>
          <p:nvPr/>
        </p:nvSpPr>
        <p:spPr>
          <a:xfrm>
            <a:off x="2321941" y="3177158"/>
            <a:ext cx="382905" cy="760730"/>
          </a:xfrm>
          <a:custGeom>
            <a:avLst/>
            <a:gdLst/>
            <a:ahLst/>
            <a:cxnLst/>
            <a:rect l="l" t="t" r="r" b="b"/>
            <a:pathLst>
              <a:path w="382905" h="760729">
                <a:moveTo>
                  <a:pt x="0" y="0"/>
                </a:moveTo>
                <a:lnTo>
                  <a:pt x="0" y="423417"/>
                </a:lnTo>
                <a:lnTo>
                  <a:pt x="382650" y="760348"/>
                </a:lnTo>
                <a:lnTo>
                  <a:pt x="380745" y="264160"/>
                </a:lnTo>
                <a:lnTo>
                  <a:pt x="0" y="0"/>
                </a:lnTo>
                <a:close/>
              </a:path>
            </a:pathLst>
          </a:custGeom>
          <a:solidFill>
            <a:srgbClr val="4F81BC"/>
          </a:solidFill>
        </p:spPr>
        <p:txBody>
          <a:bodyPr wrap="square" lIns="0" tIns="0" rIns="0" bIns="0" rtlCol="0"/>
          <a:lstStyle/>
          <a:p>
            <a:endParaRPr/>
          </a:p>
        </p:txBody>
      </p:sp>
      <p:sp>
        <p:nvSpPr>
          <p:cNvPr id="26" name="object 26"/>
          <p:cNvSpPr/>
          <p:nvPr/>
        </p:nvSpPr>
        <p:spPr>
          <a:xfrm>
            <a:off x="2328291" y="3178682"/>
            <a:ext cx="478790" cy="274955"/>
          </a:xfrm>
          <a:custGeom>
            <a:avLst/>
            <a:gdLst/>
            <a:ahLst/>
            <a:cxnLst/>
            <a:rect l="l" t="t" r="r" b="b"/>
            <a:pathLst>
              <a:path w="478789" h="274954">
                <a:moveTo>
                  <a:pt x="474700" y="271653"/>
                </a:moveTo>
                <a:lnTo>
                  <a:pt x="403144" y="271653"/>
                </a:lnTo>
                <a:lnTo>
                  <a:pt x="409865" y="271661"/>
                </a:lnTo>
                <a:lnTo>
                  <a:pt x="416721" y="271842"/>
                </a:lnTo>
                <a:lnTo>
                  <a:pt x="478553" y="274389"/>
                </a:lnTo>
                <a:lnTo>
                  <a:pt x="474700" y="271653"/>
                </a:lnTo>
                <a:close/>
              </a:path>
              <a:path w="478789" h="274954">
                <a:moveTo>
                  <a:pt x="92201" y="0"/>
                </a:moveTo>
                <a:lnTo>
                  <a:pt x="0" y="3428"/>
                </a:lnTo>
                <a:lnTo>
                  <a:pt x="376173" y="272922"/>
                </a:lnTo>
                <a:lnTo>
                  <a:pt x="387044" y="272257"/>
                </a:lnTo>
                <a:lnTo>
                  <a:pt x="395830" y="271841"/>
                </a:lnTo>
                <a:lnTo>
                  <a:pt x="403144" y="271653"/>
                </a:lnTo>
                <a:lnTo>
                  <a:pt x="474700" y="271653"/>
                </a:lnTo>
                <a:lnTo>
                  <a:pt x="92201" y="0"/>
                </a:lnTo>
                <a:close/>
              </a:path>
            </a:pathLst>
          </a:custGeom>
          <a:solidFill>
            <a:srgbClr val="0099CC"/>
          </a:solidFill>
        </p:spPr>
        <p:txBody>
          <a:bodyPr wrap="square" lIns="0" tIns="0" rIns="0" bIns="0" rtlCol="0"/>
          <a:lstStyle/>
          <a:p>
            <a:endParaRPr/>
          </a:p>
        </p:txBody>
      </p:sp>
      <p:sp>
        <p:nvSpPr>
          <p:cNvPr id="27" name="object 27"/>
          <p:cNvSpPr/>
          <p:nvPr/>
        </p:nvSpPr>
        <p:spPr>
          <a:xfrm>
            <a:off x="2723642" y="3451796"/>
            <a:ext cx="93980" cy="481330"/>
          </a:xfrm>
          <a:custGeom>
            <a:avLst/>
            <a:gdLst/>
            <a:ahLst/>
            <a:cxnLst/>
            <a:rect l="l" t="t" r="r" b="b"/>
            <a:pathLst>
              <a:path w="93980" h="481329">
                <a:moveTo>
                  <a:pt x="0" y="481012"/>
                </a:moveTo>
                <a:lnTo>
                  <a:pt x="93599" y="481012"/>
                </a:lnTo>
                <a:lnTo>
                  <a:pt x="93599" y="0"/>
                </a:lnTo>
                <a:lnTo>
                  <a:pt x="0" y="0"/>
                </a:lnTo>
                <a:lnTo>
                  <a:pt x="0" y="481012"/>
                </a:lnTo>
                <a:close/>
              </a:path>
            </a:pathLst>
          </a:custGeom>
          <a:solidFill>
            <a:srgbClr val="33CCFF"/>
          </a:solidFill>
        </p:spPr>
        <p:txBody>
          <a:bodyPr wrap="square" lIns="0" tIns="0" rIns="0" bIns="0" rtlCol="0"/>
          <a:lstStyle/>
          <a:p>
            <a:endParaRPr/>
          </a:p>
        </p:txBody>
      </p:sp>
      <p:sp>
        <p:nvSpPr>
          <p:cNvPr id="28" name="object 28"/>
          <p:cNvSpPr/>
          <p:nvPr/>
        </p:nvSpPr>
        <p:spPr>
          <a:xfrm>
            <a:off x="2228342" y="3177285"/>
            <a:ext cx="382905" cy="760730"/>
          </a:xfrm>
          <a:custGeom>
            <a:avLst/>
            <a:gdLst/>
            <a:ahLst/>
            <a:cxnLst/>
            <a:rect l="l" t="t" r="r" b="b"/>
            <a:pathLst>
              <a:path w="382905" h="760729">
                <a:moveTo>
                  <a:pt x="0" y="0"/>
                </a:moveTo>
                <a:lnTo>
                  <a:pt x="0" y="423417"/>
                </a:lnTo>
                <a:lnTo>
                  <a:pt x="382650" y="760476"/>
                </a:lnTo>
                <a:lnTo>
                  <a:pt x="380745" y="264160"/>
                </a:lnTo>
                <a:lnTo>
                  <a:pt x="0" y="0"/>
                </a:lnTo>
                <a:close/>
              </a:path>
            </a:pathLst>
          </a:custGeom>
          <a:solidFill>
            <a:srgbClr val="4F81BC"/>
          </a:solidFill>
        </p:spPr>
        <p:txBody>
          <a:bodyPr wrap="square" lIns="0" tIns="0" rIns="0" bIns="0" rtlCol="0"/>
          <a:lstStyle/>
          <a:p>
            <a:endParaRPr/>
          </a:p>
        </p:txBody>
      </p:sp>
      <p:sp>
        <p:nvSpPr>
          <p:cNvPr id="29" name="object 29"/>
          <p:cNvSpPr/>
          <p:nvPr/>
        </p:nvSpPr>
        <p:spPr>
          <a:xfrm>
            <a:off x="2234692" y="3178936"/>
            <a:ext cx="478790" cy="274320"/>
          </a:xfrm>
          <a:custGeom>
            <a:avLst/>
            <a:gdLst/>
            <a:ahLst/>
            <a:cxnLst/>
            <a:rect l="l" t="t" r="r" b="b"/>
            <a:pathLst>
              <a:path w="478789" h="274320">
                <a:moveTo>
                  <a:pt x="474698" y="271526"/>
                </a:moveTo>
                <a:lnTo>
                  <a:pt x="403144" y="271526"/>
                </a:lnTo>
                <a:lnTo>
                  <a:pt x="409865" y="271534"/>
                </a:lnTo>
                <a:lnTo>
                  <a:pt x="416721" y="271715"/>
                </a:lnTo>
                <a:lnTo>
                  <a:pt x="478553" y="274262"/>
                </a:lnTo>
                <a:lnTo>
                  <a:pt x="474698" y="271526"/>
                </a:lnTo>
                <a:close/>
              </a:path>
              <a:path w="478789" h="274320">
                <a:moveTo>
                  <a:pt x="92201" y="0"/>
                </a:moveTo>
                <a:lnTo>
                  <a:pt x="0" y="3301"/>
                </a:lnTo>
                <a:lnTo>
                  <a:pt x="376174" y="272796"/>
                </a:lnTo>
                <a:lnTo>
                  <a:pt x="387044" y="272130"/>
                </a:lnTo>
                <a:lnTo>
                  <a:pt x="395830" y="271714"/>
                </a:lnTo>
                <a:lnTo>
                  <a:pt x="403144" y="271526"/>
                </a:lnTo>
                <a:lnTo>
                  <a:pt x="474698" y="271526"/>
                </a:lnTo>
                <a:lnTo>
                  <a:pt x="92201" y="0"/>
                </a:lnTo>
                <a:close/>
              </a:path>
            </a:pathLst>
          </a:custGeom>
          <a:solidFill>
            <a:srgbClr val="0099CC"/>
          </a:solidFill>
        </p:spPr>
        <p:txBody>
          <a:bodyPr wrap="square" lIns="0" tIns="0" rIns="0" bIns="0" rtlCol="0"/>
          <a:lstStyle/>
          <a:p>
            <a:endParaRPr/>
          </a:p>
        </p:txBody>
      </p:sp>
      <p:sp>
        <p:nvSpPr>
          <p:cNvPr id="30" name="object 30"/>
          <p:cNvSpPr/>
          <p:nvPr/>
        </p:nvSpPr>
        <p:spPr>
          <a:xfrm>
            <a:off x="2629916" y="3451923"/>
            <a:ext cx="93980" cy="481330"/>
          </a:xfrm>
          <a:custGeom>
            <a:avLst/>
            <a:gdLst/>
            <a:ahLst/>
            <a:cxnLst/>
            <a:rect l="l" t="t" r="r" b="b"/>
            <a:pathLst>
              <a:path w="93980" h="481329">
                <a:moveTo>
                  <a:pt x="0" y="481012"/>
                </a:moveTo>
                <a:lnTo>
                  <a:pt x="93725" y="481012"/>
                </a:lnTo>
                <a:lnTo>
                  <a:pt x="93725" y="0"/>
                </a:lnTo>
                <a:lnTo>
                  <a:pt x="0" y="0"/>
                </a:lnTo>
                <a:lnTo>
                  <a:pt x="0" y="481012"/>
                </a:lnTo>
                <a:close/>
              </a:path>
            </a:pathLst>
          </a:custGeom>
          <a:solidFill>
            <a:srgbClr val="33CCFF"/>
          </a:solidFill>
        </p:spPr>
        <p:txBody>
          <a:bodyPr wrap="square" lIns="0" tIns="0" rIns="0" bIns="0" rtlCol="0"/>
          <a:lstStyle/>
          <a:p>
            <a:endParaRPr/>
          </a:p>
        </p:txBody>
      </p:sp>
      <p:sp>
        <p:nvSpPr>
          <p:cNvPr id="31" name="object 31"/>
          <p:cNvSpPr/>
          <p:nvPr/>
        </p:nvSpPr>
        <p:spPr>
          <a:xfrm>
            <a:off x="2134616" y="3177285"/>
            <a:ext cx="382905" cy="760730"/>
          </a:xfrm>
          <a:custGeom>
            <a:avLst/>
            <a:gdLst/>
            <a:ahLst/>
            <a:cxnLst/>
            <a:rect l="l" t="t" r="r" b="b"/>
            <a:pathLst>
              <a:path w="382905" h="760729">
                <a:moveTo>
                  <a:pt x="0" y="0"/>
                </a:moveTo>
                <a:lnTo>
                  <a:pt x="0" y="423417"/>
                </a:lnTo>
                <a:lnTo>
                  <a:pt x="382523" y="760476"/>
                </a:lnTo>
                <a:lnTo>
                  <a:pt x="380619" y="264160"/>
                </a:lnTo>
                <a:lnTo>
                  <a:pt x="0" y="0"/>
                </a:lnTo>
                <a:close/>
              </a:path>
            </a:pathLst>
          </a:custGeom>
          <a:solidFill>
            <a:srgbClr val="4F81BC"/>
          </a:solidFill>
        </p:spPr>
        <p:txBody>
          <a:bodyPr wrap="square" lIns="0" tIns="0" rIns="0" bIns="0" rtlCol="0"/>
          <a:lstStyle/>
          <a:p>
            <a:endParaRPr/>
          </a:p>
        </p:txBody>
      </p:sp>
      <p:sp>
        <p:nvSpPr>
          <p:cNvPr id="32" name="object 32"/>
          <p:cNvSpPr/>
          <p:nvPr/>
        </p:nvSpPr>
        <p:spPr>
          <a:xfrm>
            <a:off x="2140966" y="3178936"/>
            <a:ext cx="478790" cy="274320"/>
          </a:xfrm>
          <a:custGeom>
            <a:avLst/>
            <a:gdLst/>
            <a:ahLst/>
            <a:cxnLst/>
            <a:rect l="l" t="t" r="r" b="b"/>
            <a:pathLst>
              <a:path w="478789" h="274320">
                <a:moveTo>
                  <a:pt x="474511" y="271526"/>
                </a:moveTo>
                <a:lnTo>
                  <a:pt x="403078" y="271526"/>
                </a:lnTo>
                <a:lnTo>
                  <a:pt x="409809" y="271534"/>
                </a:lnTo>
                <a:lnTo>
                  <a:pt x="416711" y="271716"/>
                </a:lnTo>
                <a:lnTo>
                  <a:pt x="478356" y="274256"/>
                </a:lnTo>
                <a:lnTo>
                  <a:pt x="474511" y="271526"/>
                </a:lnTo>
                <a:close/>
              </a:path>
              <a:path w="478789" h="274320">
                <a:moveTo>
                  <a:pt x="92075" y="0"/>
                </a:moveTo>
                <a:lnTo>
                  <a:pt x="0" y="3301"/>
                </a:lnTo>
                <a:lnTo>
                  <a:pt x="376046" y="272796"/>
                </a:lnTo>
                <a:lnTo>
                  <a:pt x="386941" y="272130"/>
                </a:lnTo>
                <a:lnTo>
                  <a:pt x="395817" y="271713"/>
                </a:lnTo>
                <a:lnTo>
                  <a:pt x="403078" y="271526"/>
                </a:lnTo>
                <a:lnTo>
                  <a:pt x="474511" y="271526"/>
                </a:lnTo>
                <a:lnTo>
                  <a:pt x="92075" y="0"/>
                </a:lnTo>
                <a:close/>
              </a:path>
            </a:pathLst>
          </a:custGeom>
          <a:solidFill>
            <a:srgbClr val="0099CC"/>
          </a:solidFill>
        </p:spPr>
        <p:txBody>
          <a:bodyPr wrap="square" lIns="0" tIns="0" rIns="0" bIns="0" rtlCol="0"/>
          <a:lstStyle/>
          <a:p>
            <a:endParaRPr/>
          </a:p>
        </p:txBody>
      </p:sp>
      <p:sp>
        <p:nvSpPr>
          <p:cNvPr id="33" name="object 33"/>
          <p:cNvSpPr/>
          <p:nvPr/>
        </p:nvSpPr>
        <p:spPr>
          <a:xfrm>
            <a:off x="2556129" y="3451923"/>
            <a:ext cx="74295" cy="481330"/>
          </a:xfrm>
          <a:custGeom>
            <a:avLst/>
            <a:gdLst/>
            <a:ahLst/>
            <a:cxnLst/>
            <a:rect l="l" t="t" r="r" b="b"/>
            <a:pathLst>
              <a:path w="74294" h="481329">
                <a:moveTo>
                  <a:pt x="0" y="481012"/>
                </a:moveTo>
                <a:lnTo>
                  <a:pt x="73787" y="481012"/>
                </a:lnTo>
                <a:lnTo>
                  <a:pt x="73787" y="0"/>
                </a:lnTo>
                <a:lnTo>
                  <a:pt x="0" y="0"/>
                </a:lnTo>
                <a:lnTo>
                  <a:pt x="0" y="481012"/>
                </a:lnTo>
                <a:close/>
              </a:path>
            </a:pathLst>
          </a:custGeom>
          <a:solidFill>
            <a:srgbClr val="33CCFF"/>
          </a:solidFill>
        </p:spPr>
        <p:txBody>
          <a:bodyPr wrap="square" lIns="0" tIns="0" rIns="0" bIns="0" rtlCol="0"/>
          <a:lstStyle/>
          <a:p>
            <a:endParaRPr/>
          </a:p>
        </p:txBody>
      </p:sp>
      <p:sp>
        <p:nvSpPr>
          <p:cNvPr id="34" name="object 34"/>
          <p:cNvSpPr/>
          <p:nvPr/>
        </p:nvSpPr>
        <p:spPr>
          <a:xfrm>
            <a:off x="2060829" y="3177285"/>
            <a:ext cx="382905" cy="760730"/>
          </a:xfrm>
          <a:custGeom>
            <a:avLst/>
            <a:gdLst/>
            <a:ahLst/>
            <a:cxnLst/>
            <a:rect l="l" t="t" r="r" b="b"/>
            <a:pathLst>
              <a:path w="382905" h="760729">
                <a:moveTo>
                  <a:pt x="0" y="0"/>
                </a:moveTo>
                <a:lnTo>
                  <a:pt x="0" y="423417"/>
                </a:lnTo>
                <a:lnTo>
                  <a:pt x="382650" y="760476"/>
                </a:lnTo>
                <a:lnTo>
                  <a:pt x="380745" y="264160"/>
                </a:lnTo>
                <a:lnTo>
                  <a:pt x="0" y="0"/>
                </a:lnTo>
                <a:close/>
              </a:path>
            </a:pathLst>
          </a:custGeom>
          <a:solidFill>
            <a:srgbClr val="4F81BC"/>
          </a:solidFill>
        </p:spPr>
        <p:txBody>
          <a:bodyPr wrap="square" lIns="0" tIns="0" rIns="0" bIns="0" rtlCol="0"/>
          <a:lstStyle/>
          <a:p>
            <a:endParaRPr/>
          </a:p>
        </p:txBody>
      </p:sp>
      <p:sp>
        <p:nvSpPr>
          <p:cNvPr id="35" name="object 35"/>
          <p:cNvSpPr/>
          <p:nvPr/>
        </p:nvSpPr>
        <p:spPr>
          <a:xfrm>
            <a:off x="2067179" y="3178936"/>
            <a:ext cx="478790" cy="274320"/>
          </a:xfrm>
          <a:custGeom>
            <a:avLst/>
            <a:gdLst/>
            <a:ahLst/>
            <a:cxnLst/>
            <a:rect l="l" t="t" r="r" b="b"/>
            <a:pathLst>
              <a:path w="478789" h="274320">
                <a:moveTo>
                  <a:pt x="474714" y="271526"/>
                </a:moveTo>
                <a:lnTo>
                  <a:pt x="403222" y="271526"/>
                </a:lnTo>
                <a:lnTo>
                  <a:pt x="409955" y="271534"/>
                </a:lnTo>
                <a:lnTo>
                  <a:pt x="416816" y="271715"/>
                </a:lnTo>
                <a:lnTo>
                  <a:pt x="478570" y="274262"/>
                </a:lnTo>
                <a:lnTo>
                  <a:pt x="474714" y="271526"/>
                </a:lnTo>
                <a:close/>
              </a:path>
              <a:path w="478789" h="274320">
                <a:moveTo>
                  <a:pt x="92201" y="0"/>
                </a:moveTo>
                <a:lnTo>
                  <a:pt x="0" y="3301"/>
                </a:lnTo>
                <a:lnTo>
                  <a:pt x="376173" y="272796"/>
                </a:lnTo>
                <a:lnTo>
                  <a:pt x="387077" y="272130"/>
                </a:lnTo>
                <a:lnTo>
                  <a:pt x="395889" y="271714"/>
                </a:lnTo>
                <a:lnTo>
                  <a:pt x="403222" y="271526"/>
                </a:lnTo>
                <a:lnTo>
                  <a:pt x="474714" y="271526"/>
                </a:lnTo>
                <a:lnTo>
                  <a:pt x="92201" y="0"/>
                </a:lnTo>
                <a:close/>
              </a:path>
            </a:pathLst>
          </a:custGeom>
          <a:solidFill>
            <a:srgbClr val="0099CC"/>
          </a:solidFill>
        </p:spPr>
        <p:txBody>
          <a:bodyPr wrap="square" lIns="0" tIns="0" rIns="0" bIns="0" rtlCol="0"/>
          <a:lstStyle/>
          <a:p>
            <a:endParaRPr/>
          </a:p>
        </p:txBody>
      </p:sp>
      <p:sp>
        <p:nvSpPr>
          <p:cNvPr id="36" name="object 36"/>
          <p:cNvSpPr/>
          <p:nvPr/>
        </p:nvSpPr>
        <p:spPr>
          <a:xfrm>
            <a:off x="2464561" y="3451923"/>
            <a:ext cx="92075" cy="481330"/>
          </a:xfrm>
          <a:custGeom>
            <a:avLst/>
            <a:gdLst/>
            <a:ahLst/>
            <a:cxnLst/>
            <a:rect l="l" t="t" r="r" b="b"/>
            <a:pathLst>
              <a:path w="92075" h="481329">
                <a:moveTo>
                  <a:pt x="0" y="481012"/>
                </a:moveTo>
                <a:lnTo>
                  <a:pt x="91567" y="481012"/>
                </a:lnTo>
                <a:lnTo>
                  <a:pt x="91567" y="0"/>
                </a:lnTo>
                <a:lnTo>
                  <a:pt x="0" y="0"/>
                </a:lnTo>
                <a:lnTo>
                  <a:pt x="0" y="481012"/>
                </a:lnTo>
                <a:close/>
              </a:path>
            </a:pathLst>
          </a:custGeom>
          <a:solidFill>
            <a:srgbClr val="33CCFF"/>
          </a:solidFill>
        </p:spPr>
        <p:txBody>
          <a:bodyPr wrap="square" lIns="0" tIns="0" rIns="0" bIns="0" rtlCol="0"/>
          <a:lstStyle/>
          <a:p>
            <a:endParaRPr/>
          </a:p>
        </p:txBody>
      </p:sp>
      <p:sp>
        <p:nvSpPr>
          <p:cNvPr id="37" name="object 37"/>
          <p:cNvSpPr/>
          <p:nvPr/>
        </p:nvSpPr>
        <p:spPr>
          <a:xfrm>
            <a:off x="1969261" y="3178429"/>
            <a:ext cx="382905" cy="760730"/>
          </a:xfrm>
          <a:custGeom>
            <a:avLst/>
            <a:gdLst/>
            <a:ahLst/>
            <a:cxnLst/>
            <a:rect l="l" t="t" r="r" b="b"/>
            <a:pathLst>
              <a:path w="382905" h="760729">
                <a:moveTo>
                  <a:pt x="0" y="0"/>
                </a:moveTo>
                <a:lnTo>
                  <a:pt x="0" y="423291"/>
                </a:lnTo>
                <a:lnTo>
                  <a:pt x="382524" y="760349"/>
                </a:lnTo>
                <a:lnTo>
                  <a:pt x="380619" y="264160"/>
                </a:lnTo>
                <a:lnTo>
                  <a:pt x="0" y="0"/>
                </a:lnTo>
                <a:close/>
              </a:path>
            </a:pathLst>
          </a:custGeom>
          <a:solidFill>
            <a:srgbClr val="4F81BC"/>
          </a:solidFill>
        </p:spPr>
        <p:txBody>
          <a:bodyPr wrap="square" lIns="0" tIns="0" rIns="0" bIns="0" rtlCol="0"/>
          <a:lstStyle/>
          <a:p>
            <a:endParaRPr/>
          </a:p>
        </p:txBody>
      </p:sp>
      <p:sp>
        <p:nvSpPr>
          <p:cNvPr id="38" name="object 38"/>
          <p:cNvSpPr/>
          <p:nvPr/>
        </p:nvSpPr>
        <p:spPr>
          <a:xfrm>
            <a:off x="1975611" y="3179952"/>
            <a:ext cx="478790" cy="274955"/>
          </a:xfrm>
          <a:custGeom>
            <a:avLst/>
            <a:gdLst/>
            <a:ahLst/>
            <a:cxnLst/>
            <a:rect l="l" t="t" r="r" b="b"/>
            <a:pathLst>
              <a:path w="478789" h="274954">
                <a:moveTo>
                  <a:pt x="474399" y="271571"/>
                </a:moveTo>
                <a:lnTo>
                  <a:pt x="409807" y="271571"/>
                </a:lnTo>
                <a:lnTo>
                  <a:pt x="416638" y="271745"/>
                </a:lnTo>
                <a:lnTo>
                  <a:pt x="478334" y="274366"/>
                </a:lnTo>
                <a:lnTo>
                  <a:pt x="474399" y="271571"/>
                </a:lnTo>
                <a:close/>
              </a:path>
              <a:path w="478789" h="274954">
                <a:moveTo>
                  <a:pt x="92075" y="0"/>
                </a:moveTo>
                <a:lnTo>
                  <a:pt x="0" y="3429"/>
                </a:lnTo>
                <a:lnTo>
                  <a:pt x="376046" y="272923"/>
                </a:lnTo>
                <a:lnTo>
                  <a:pt x="386940" y="272225"/>
                </a:lnTo>
                <a:lnTo>
                  <a:pt x="395702" y="271784"/>
                </a:lnTo>
                <a:lnTo>
                  <a:pt x="403076" y="271575"/>
                </a:lnTo>
                <a:lnTo>
                  <a:pt x="474399" y="271571"/>
                </a:lnTo>
                <a:lnTo>
                  <a:pt x="92075" y="0"/>
                </a:lnTo>
                <a:close/>
              </a:path>
            </a:pathLst>
          </a:custGeom>
          <a:solidFill>
            <a:srgbClr val="0099CC"/>
          </a:solidFill>
        </p:spPr>
        <p:txBody>
          <a:bodyPr wrap="square" lIns="0" tIns="0" rIns="0" bIns="0" rtlCol="0"/>
          <a:lstStyle/>
          <a:p>
            <a:endParaRPr/>
          </a:p>
        </p:txBody>
      </p:sp>
      <p:sp>
        <p:nvSpPr>
          <p:cNvPr id="39" name="object 39"/>
          <p:cNvSpPr/>
          <p:nvPr/>
        </p:nvSpPr>
        <p:spPr>
          <a:xfrm>
            <a:off x="2370963" y="3453066"/>
            <a:ext cx="93980" cy="481330"/>
          </a:xfrm>
          <a:custGeom>
            <a:avLst/>
            <a:gdLst/>
            <a:ahLst/>
            <a:cxnLst/>
            <a:rect l="l" t="t" r="r" b="b"/>
            <a:pathLst>
              <a:path w="93980" h="481329">
                <a:moveTo>
                  <a:pt x="0" y="481012"/>
                </a:moveTo>
                <a:lnTo>
                  <a:pt x="93599" y="481012"/>
                </a:lnTo>
                <a:lnTo>
                  <a:pt x="93599" y="0"/>
                </a:lnTo>
                <a:lnTo>
                  <a:pt x="0" y="0"/>
                </a:lnTo>
                <a:lnTo>
                  <a:pt x="0" y="481012"/>
                </a:lnTo>
                <a:close/>
              </a:path>
            </a:pathLst>
          </a:custGeom>
          <a:solidFill>
            <a:srgbClr val="33CCFF"/>
          </a:solidFill>
        </p:spPr>
        <p:txBody>
          <a:bodyPr wrap="square" lIns="0" tIns="0" rIns="0" bIns="0" rtlCol="0"/>
          <a:lstStyle/>
          <a:p>
            <a:endParaRPr/>
          </a:p>
        </p:txBody>
      </p:sp>
      <p:sp>
        <p:nvSpPr>
          <p:cNvPr id="40" name="object 40"/>
          <p:cNvSpPr/>
          <p:nvPr/>
        </p:nvSpPr>
        <p:spPr>
          <a:xfrm>
            <a:off x="1875663" y="3178555"/>
            <a:ext cx="382905" cy="760730"/>
          </a:xfrm>
          <a:custGeom>
            <a:avLst/>
            <a:gdLst/>
            <a:ahLst/>
            <a:cxnLst/>
            <a:rect l="l" t="t" r="r" b="b"/>
            <a:pathLst>
              <a:path w="382905" h="760729">
                <a:moveTo>
                  <a:pt x="0" y="0"/>
                </a:moveTo>
                <a:lnTo>
                  <a:pt x="0" y="423418"/>
                </a:lnTo>
                <a:lnTo>
                  <a:pt x="382524" y="760349"/>
                </a:lnTo>
                <a:lnTo>
                  <a:pt x="380619" y="264160"/>
                </a:lnTo>
                <a:lnTo>
                  <a:pt x="0" y="0"/>
                </a:lnTo>
                <a:close/>
              </a:path>
            </a:pathLst>
          </a:custGeom>
          <a:solidFill>
            <a:srgbClr val="4F81BC"/>
          </a:solidFill>
        </p:spPr>
        <p:txBody>
          <a:bodyPr wrap="square" lIns="0" tIns="0" rIns="0" bIns="0" rtlCol="0"/>
          <a:lstStyle/>
          <a:p>
            <a:endParaRPr/>
          </a:p>
        </p:txBody>
      </p:sp>
      <p:sp>
        <p:nvSpPr>
          <p:cNvPr id="41" name="object 41"/>
          <p:cNvSpPr/>
          <p:nvPr/>
        </p:nvSpPr>
        <p:spPr>
          <a:xfrm>
            <a:off x="1882013" y="3180079"/>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9"/>
                </a:lnTo>
                <a:lnTo>
                  <a:pt x="376047" y="272923"/>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42" name="object 42"/>
          <p:cNvSpPr/>
          <p:nvPr/>
        </p:nvSpPr>
        <p:spPr>
          <a:xfrm>
            <a:off x="2277110" y="3453193"/>
            <a:ext cx="93980" cy="481330"/>
          </a:xfrm>
          <a:custGeom>
            <a:avLst/>
            <a:gdLst/>
            <a:ahLst/>
            <a:cxnLst/>
            <a:rect l="l" t="t" r="r" b="b"/>
            <a:pathLst>
              <a:path w="93980" h="481329">
                <a:moveTo>
                  <a:pt x="0" y="481012"/>
                </a:moveTo>
                <a:lnTo>
                  <a:pt x="93852" y="481012"/>
                </a:lnTo>
                <a:lnTo>
                  <a:pt x="93852" y="0"/>
                </a:lnTo>
                <a:lnTo>
                  <a:pt x="0" y="0"/>
                </a:lnTo>
                <a:lnTo>
                  <a:pt x="0" y="481012"/>
                </a:lnTo>
                <a:close/>
              </a:path>
            </a:pathLst>
          </a:custGeom>
          <a:solidFill>
            <a:srgbClr val="33CCFF"/>
          </a:solidFill>
        </p:spPr>
        <p:txBody>
          <a:bodyPr wrap="square" lIns="0" tIns="0" rIns="0" bIns="0" rtlCol="0"/>
          <a:lstStyle/>
          <a:p>
            <a:endParaRPr/>
          </a:p>
        </p:txBody>
      </p:sp>
      <p:sp>
        <p:nvSpPr>
          <p:cNvPr id="43" name="object 43"/>
          <p:cNvSpPr/>
          <p:nvPr/>
        </p:nvSpPr>
        <p:spPr>
          <a:xfrm>
            <a:off x="1781810" y="3178555"/>
            <a:ext cx="382905" cy="760730"/>
          </a:xfrm>
          <a:custGeom>
            <a:avLst/>
            <a:gdLst/>
            <a:ahLst/>
            <a:cxnLst/>
            <a:rect l="l" t="t" r="r" b="b"/>
            <a:pathLst>
              <a:path w="382905" h="760729">
                <a:moveTo>
                  <a:pt x="0" y="0"/>
                </a:moveTo>
                <a:lnTo>
                  <a:pt x="0" y="423418"/>
                </a:lnTo>
                <a:lnTo>
                  <a:pt x="382650" y="760349"/>
                </a:lnTo>
                <a:lnTo>
                  <a:pt x="380745" y="264160"/>
                </a:lnTo>
                <a:lnTo>
                  <a:pt x="0" y="0"/>
                </a:lnTo>
                <a:close/>
              </a:path>
            </a:pathLst>
          </a:custGeom>
          <a:solidFill>
            <a:srgbClr val="4F81BC"/>
          </a:solidFill>
        </p:spPr>
        <p:txBody>
          <a:bodyPr wrap="square" lIns="0" tIns="0" rIns="0" bIns="0" rtlCol="0"/>
          <a:lstStyle/>
          <a:p>
            <a:endParaRPr/>
          </a:p>
        </p:txBody>
      </p:sp>
      <p:sp>
        <p:nvSpPr>
          <p:cNvPr id="44" name="object 44"/>
          <p:cNvSpPr/>
          <p:nvPr/>
        </p:nvSpPr>
        <p:spPr>
          <a:xfrm>
            <a:off x="1788160" y="3180079"/>
            <a:ext cx="478790" cy="274955"/>
          </a:xfrm>
          <a:custGeom>
            <a:avLst/>
            <a:gdLst/>
            <a:ahLst/>
            <a:cxnLst/>
            <a:rect l="l" t="t" r="r" b="b"/>
            <a:pathLst>
              <a:path w="478789" h="274954">
                <a:moveTo>
                  <a:pt x="474700" y="271653"/>
                </a:moveTo>
                <a:lnTo>
                  <a:pt x="403144" y="271653"/>
                </a:lnTo>
                <a:lnTo>
                  <a:pt x="409865" y="271661"/>
                </a:lnTo>
                <a:lnTo>
                  <a:pt x="416721" y="271842"/>
                </a:lnTo>
                <a:lnTo>
                  <a:pt x="478553" y="274389"/>
                </a:lnTo>
                <a:lnTo>
                  <a:pt x="474700" y="271653"/>
                </a:lnTo>
                <a:close/>
              </a:path>
              <a:path w="478789" h="274954">
                <a:moveTo>
                  <a:pt x="92201" y="0"/>
                </a:moveTo>
                <a:lnTo>
                  <a:pt x="0" y="3429"/>
                </a:lnTo>
                <a:lnTo>
                  <a:pt x="376173" y="272923"/>
                </a:lnTo>
                <a:lnTo>
                  <a:pt x="387044" y="272257"/>
                </a:lnTo>
                <a:lnTo>
                  <a:pt x="395830" y="271841"/>
                </a:lnTo>
                <a:lnTo>
                  <a:pt x="403144" y="271653"/>
                </a:lnTo>
                <a:lnTo>
                  <a:pt x="474700" y="271653"/>
                </a:lnTo>
                <a:lnTo>
                  <a:pt x="92201" y="0"/>
                </a:lnTo>
                <a:close/>
              </a:path>
            </a:pathLst>
          </a:custGeom>
          <a:solidFill>
            <a:srgbClr val="0099CC"/>
          </a:solidFill>
        </p:spPr>
        <p:txBody>
          <a:bodyPr wrap="square" lIns="0" tIns="0" rIns="0" bIns="0" rtlCol="0"/>
          <a:lstStyle/>
          <a:p>
            <a:endParaRPr/>
          </a:p>
        </p:txBody>
      </p:sp>
      <p:sp>
        <p:nvSpPr>
          <p:cNvPr id="45" name="object 45"/>
          <p:cNvSpPr/>
          <p:nvPr/>
        </p:nvSpPr>
        <p:spPr>
          <a:xfrm>
            <a:off x="2203450" y="3453193"/>
            <a:ext cx="73660" cy="481330"/>
          </a:xfrm>
          <a:custGeom>
            <a:avLst/>
            <a:gdLst/>
            <a:ahLst/>
            <a:cxnLst/>
            <a:rect l="l" t="t" r="r" b="b"/>
            <a:pathLst>
              <a:path w="73660" h="481329">
                <a:moveTo>
                  <a:pt x="0" y="481012"/>
                </a:moveTo>
                <a:lnTo>
                  <a:pt x="73660" y="481012"/>
                </a:lnTo>
                <a:lnTo>
                  <a:pt x="73660" y="0"/>
                </a:lnTo>
                <a:lnTo>
                  <a:pt x="0" y="0"/>
                </a:lnTo>
                <a:lnTo>
                  <a:pt x="0" y="481012"/>
                </a:lnTo>
                <a:close/>
              </a:path>
            </a:pathLst>
          </a:custGeom>
          <a:solidFill>
            <a:srgbClr val="33CCFF"/>
          </a:solidFill>
        </p:spPr>
        <p:txBody>
          <a:bodyPr wrap="square" lIns="0" tIns="0" rIns="0" bIns="0" rtlCol="0"/>
          <a:lstStyle/>
          <a:p>
            <a:endParaRPr/>
          </a:p>
        </p:txBody>
      </p:sp>
      <p:sp>
        <p:nvSpPr>
          <p:cNvPr id="46" name="object 46"/>
          <p:cNvSpPr/>
          <p:nvPr/>
        </p:nvSpPr>
        <p:spPr>
          <a:xfrm>
            <a:off x="1708150" y="3178555"/>
            <a:ext cx="382905" cy="760730"/>
          </a:xfrm>
          <a:custGeom>
            <a:avLst/>
            <a:gdLst/>
            <a:ahLst/>
            <a:cxnLst/>
            <a:rect l="l" t="t" r="r" b="b"/>
            <a:pathLst>
              <a:path w="382905" h="760729">
                <a:moveTo>
                  <a:pt x="0" y="0"/>
                </a:moveTo>
                <a:lnTo>
                  <a:pt x="0" y="423418"/>
                </a:lnTo>
                <a:lnTo>
                  <a:pt x="382524" y="760349"/>
                </a:lnTo>
                <a:lnTo>
                  <a:pt x="380745" y="264160"/>
                </a:lnTo>
                <a:lnTo>
                  <a:pt x="0" y="0"/>
                </a:lnTo>
                <a:close/>
              </a:path>
            </a:pathLst>
          </a:custGeom>
          <a:solidFill>
            <a:srgbClr val="4F81BC"/>
          </a:solidFill>
        </p:spPr>
        <p:txBody>
          <a:bodyPr wrap="square" lIns="0" tIns="0" rIns="0" bIns="0" rtlCol="0"/>
          <a:lstStyle/>
          <a:p>
            <a:endParaRPr/>
          </a:p>
        </p:txBody>
      </p:sp>
      <p:sp>
        <p:nvSpPr>
          <p:cNvPr id="47" name="object 47"/>
          <p:cNvSpPr/>
          <p:nvPr/>
        </p:nvSpPr>
        <p:spPr>
          <a:xfrm>
            <a:off x="1714500" y="3180079"/>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9"/>
                </a:lnTo>
                <a:lnTo>
                  <a:pt x="376047" y="272923"/>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48" name="object 48"/>
          <p:cNvSpPr/>
          <p:nvPr/>
        </p:nvSpPr>
        <p:spPr>
          <a:xfrm>
            <a:off x="2089150" y="3453193"/>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9" name="object 49"/>
          <p:cNvSpPr txBox="1"/>
          <p:nvPr/>
        </p:nvSpPr>
        <p:spPr>
          <a:xfrm>
            <a:off x="2125726" y="3533584"/>
            <a:ext cx="635000" cy="330200"/>
          </a:xfrm>
          <a:prstGeom prst="rect">
            <a:avLst/>
          </a:prstGeom>
        </p:spPr>
        <p:txBody>
          <a:bodyPr vert="horz" wrap="square" lIns="0" tIns="0" rIns="0" bIns="0" rtlCol="0">
            <a:spAutoFit/>
          </a:bodyPr>
          <a:lstStyle/>
          <a:p>
            <a:pPr marL="12700">
              <a:lnSpc>
                <a:spcPts val="2835"/>
              </a:lnSpc>
            </a:pPr>
            <a:r>
              <a:rPr sz="2400" dirty="0">
                <a:solidFill>
                  <a:srgbClr val="FF0000"/>
                </a:solidFill>
                <a:latin typeface="宋体"/>
                <a:cs typeface="宋体"/>
              </a:rPr>
              <a:t>报文</a:t>
            </a:r>
            <a:endParaRPr sz="2400">
              <a:latin typeface="宋体"/>
              <a:cs typeface="宋体"/>
            </a:endParaRPr>
          </a:p>
        </p:txBody>
      </p:sp>
      <p:sp>
        <p:nvSpPr>
          <p:cNvPr id="51" name="object 51"/>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52" name="object 52"/>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57</a:t>
            </a:fld>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latin typeface="宋体"/>
                <a:cs typeface="宋体"/>
              </a:rPr>
              <a:t>报文交</a:t>
            </a:r>
            <a:r>
              <a:rPr spc="-10" dirty="0">
                <a:latin typeface="宋体"/>
                <a:cs typeface="宋体"/>
              </a:rPr>
              <a:t>换</a:t>
            </a:r>
            <a:r>
              <a:rPr spc="-5" dirty="0">
                <a:latin typeface="宋体"/>
                <a:cs typeface="宋体"/>
              </a:rPr>
              <a:t>（</a:t>
            </a:r>
            <a:r>
              <a:rPr dirty="0"/>
              <a:t>me</a:t>
            </a:r>
            <a:r>
              <a:rPr spc="5" dirty="0"/>
              <a:t>s</a:t>
            </a:r>
            <a:r>
              <a:rPr dirty="0"/>
              <a:t>sage</a:t>
            </a:r>
            <a:r>
              <a:rPr spc="-15" dirty="0"/>
              <a:t> </a:t>
            </a:r>
            <a:r>
              <a:rPr dirty="0"/>
              <a:t>switchi</a:t>
            </a:r>
            <a:r>
              <a:rPr spc="-15" dirty="0"/>
              <a:t>n</a:t>
            </a:r>
            <a:r>
              <a:rPr dirty="0"/>
              <a:t>g</a:t>
            </a:r>
            <a:r>
              <a:rPr spc="-15" dirty="0">
                <a:latin typeface="宋体"/>
                <a:cs typeface="宋体"/>
              </a:rPr>
              <a:t>）</a:t>
            </a:r>
          </a:p>
        </p:txBody>
      </p:sp>
      <p:sp>
        <p:nvSpPr>
          <p:cNvPr id="3" name="object 3"/>
          <p:cNvSpPr txBox="1"/>
          <p:nvPr/>
        </p:nvSpPr>
        <p:spPr>
          <a:xfrm>
            <a:off x="658164" y="1340548"/>
            <a:ext cx="4639945" cy="700405"/>
          </a:xfrm>
          <a:prstGeom prst="rect">
            <a:avLst/>
          </a:prstGeom>
        </p:spPr>
        <p:txBody>
          <a:bodyPr vert="horz" wrap="square" lIns="0" tIns="0" rIns="0" bIns="0" rtlCol="0">
            <a:spAutoFit/>
          </a:bodyPr>
          <a:lstStyle/>
          <a:p>
            <a:pPr marL="12700">
              <a:lnSpc>
                <a:spcPct val="10000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FF0000"/>
                </a:solidFill>
                <a:latin typeface="宋体"/>
                <a:cs typeface="宋体"/>
              </a:rPr>
              <a:t>报</a:t>
            </a:r>
            <a:r>
              <a:rPr sz="2400" spc="-5" dirty="0">
                <a:solidFill>
                  <a:srgbClr val="FF0000"/>
                </a:solidFill>
                <a:latin typeface="宋体"/>
                <a:cs typeface="宋体"/>
              </a:rPr>
              <a:t>文</a:t>
            </a:r>
            <a:r>
              <a:rPr sz="2400" dirty="0">
                <a:solidFill>
                  <a:srgbClr val="163793"/>
                </a:solidFill>
                <a:latin typeface="宋体"/>
                <a:cs typeface="宋体"/>
              </a:rPr>
              <a:t>：源（应用）发送信息整体</a:t>
            </a:r>
            <a:endParaRPr sz="2400">
              <a:latin typeface="宋体"/>
              <a:cs typeface="宋体"/>
            </a:endParaRPr>
          </a:p>
          <a:p>
            <a:pPr marL="469900">
              <a:lnSpc>
                <a:spcPts val="2385"/>
              </a:lnSpc>
              <a:spcBef>
                <a:spcPts val="484"/>
              </a:spcBef>
              <a:tabLst>
                <a:tab pos="756285" algn="l"/>
              </a:tabLst>
            </a:pPr>
            <a:r>
              <a:rPr sz="1500" dirty="0">
                <a:solidFill>
                  <a:srgbClr val="009999"/>
                </a:solidFill>
                <a:latin typeface="Wingdings"/>
                <a:cs typeface="Wingdings"/>
              </a:rPr>
              <a:t></a:t>
            </a:r>
            <a:r>
              <a:rPr sz="1500" dirty="0">
                <a:solidFill>
                  <a:srgbClr val="009999"/>
                </a:solidFill>
                <a:latin typeface="Times New Roman"/>
                <a:cs typeface="Times New Roman"/>
              </a:rPr>
              <a:t>	</a:t>
            </a:r>
            <a:r>
              <a:rPr sz="2000" dirty="0">
                <a:solidFill>
                  <a:srgbClr val="163793"/>
                </a:solidFill>
                <a:latin typeface="宋体"/>
                <a:cs typeface="宋体"/>
              </a:rPr>
              <a:t>比如：一个文件</a:t>
            </a:r>
            <a:endParaRPr sz="2000">
              <a:latin typeface="宋体"/>
              <a:cs typeface="宋体"/>
            </a:endParaRPr>
          </a:p>
        </p:txBody>
      </p:sp>
      <p:sp>
        <p:nvSpPr>
          <p:cNvPr id="4" name="object 4"/>
          <p:cNvSpPr txBox="1"/>
          <p:nvPr/>
        </p:nvSpPr>
        <p:spPr>
          <a:xfrm>
            <a:off x="1249476" y="4013589"/>
            <a:ext cx="254635" cy="254635"/>
          </a:xfrm>
          <a:prstGeom prst="rect">
            <a:avLst/>
          </a:prstGeom>
        </p:spPr>
        <p:txBody>
          <a:bodyPr vert="horz" wrap="square" lIns="0" tIns="0" rIns="0" bIns="0" rtlCol="0">
            <a:spAutoFit/>
          </a:bodyPr>
          <a:lstStyle/>
          <a:p>
            <a:pPr marL="12700">
              <a:lnSpc>
                <a:spcPts val="2155"/>
              </a:lnSpc>
            </a:pPr>
            <a:r>
              <a:rPr sz="1800" b="1" spc="-5" dirty="0">
                <a:latin typeface="宋体"/>
                <a:cs typeface="宋体"/>
              </a:rPr>
              <a:t>源</a:t>
            </a:r>
            <a:endParaRPr sz="1800">
              <a:latin typeface="宋体"/>
              <a:cs typeface="宋体"/>
            </a:endParaRPr>
          </a:p>
        </p:txBody>
      </p:sp>
      <p:sp>
        <p:nvSpPr>
          <p:cNvPr id="5" name="object 5"/>
          <p:cNvSpPr/>
          <p:nvPr/>
        </p:nvSpPr>
        <p:spPr>
          <a:xfrm>
            <a:off x="1918207" y="4061333"/>
            <a:ext cx="1057275" cy="4064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5866" y="3910965"/>
            <a:ext cx="981963" cy="53555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864357" y="4153408"/>
            <a:ext cx="1738630" cy="0"/>
          </a:xfrm>
          <a:custGeom>
            <a:avLst/>
            <a:gdLst/>
            <a:ahLst/>
            <a:cxnLst/>
            <a:rect l="l" t="t" r="r" b="b"/>
            <a:pathLst>
              <a:path w="1738629">
                <a:moveTo>
                  <a:pt x="0" y="0"/>
                </a:moveTo>
                <a:lnTo>
                  <a:pt x="1738376" y="0"/>
                </a:lnTo>
              </a:path>
            </a:pathLst>
          </a:custGeom>
          <a:ln w="19050">
            <a:solidFill>
              <a:srgbClr val="000000"/>
            </a:solidFill>
          </a:ln>
        </p:spPr>
        <p:txBody>
          <a:bodyPr wrap="square" lIns="0" tIns="0" rIns="0" bIns="0" rtlCol="0"/>
          <a:lstStyle/>
          <a:p>
            <a:endParaRPr/>
          </a:p>
        </p:txBody>
      </p:sp>
      <p:sp>
        <p:nvSpPr>
          <p:cNvPr id="8" name="object 8"/>
          <p:cNvSpPr/>
          <p:nvPr/>
        </p:nvSpPr>
        <p:spPr>
          <a:xfrm>
            <a:off x="4214621" y="4017225"/>
            <a:ext cx="1035977" cy="3330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113115" y="4161409"/>
            <a:ext cx="0" cy="123825"/>
          </a:xfrm>
          <a:custGeom>
            <a:avLst/>
            <a:gdLst/>
            <a:ahLst/>
            <a:cxnLst/>
            <a:rect l="l" t="t" r="r" b="b"/>
            <a:pathLst>
              <a:path h="123825">
                <a:moveTo>
                  <a:pt x="0" y="0"/>
                </a:moveTo>
                <a:lnTo>
                  <a:pt x="0" y="123825"/>
                </a:lnTo>
              </a:path>
            </a:pathLst>
          </a:custGeom>
          <a:ln w="36512">
            <a:solidFill>
              <a:srgbClr val="BEBEBE"/>
            </a:solidFill>
          </a:ln>
        </p:spPr>
        <p:txBody>
          <a:bodyPr wrap="square" lIns="0" tIns="0" rIns="0" bIns="0" rtlCol="0"/>
          <a:lstStyle/>
          <a:p>
            <a:endParaRPr/>
          </a:p>
        </p:txBody>
      </p:sp>
      <p:sp>
        <p:nvSpPr>
          <p:cNvPr id="10" name="object 10"/>
          <p:cNvSpPr/>
          <p:nvPr/>
        </p:nvSpPr>
        <p:spPr>
          <a:xfrm>
            <a:off x="4399534" y="4174109"/>
            <a:ext cx="0" cy="123825"/>
          </a:xfrm>
          <a:custGeom>
            <a:avLst/>
            <a:gdLst/>
            <a:ahLst/>
            <a:cxnLst/>
            <a:rect l="l" t="t" r="r" b="b"/>
            <a:pathLst>
              <a:path h="123825">
                <a:moveTo>
                  <a:pt x="0" y="0"/>
                </a:moveTo>
                <a:lnTo>
                  <a:pt x="0" y="123825"/>
                </a:lnTo>
              </a:path>
            </a:pathLst>
          </a:custGeom>
          <a:ln w="50800">
            <a:solidFill>
              <a:srgbClr val="BEBEBE"/>
            </a:solidFill>
          </a:ln>
        </p:spPr>
        <p:txBody>
          <a:bodyPr wrap="square" lIns="0" tIns="0" rIns="0" bIns="0" rtlCol="0"/>
          <a:lstStyle/>
          <a:p>
            <a:endParaRPr/>
          </a:p>
        </p:txBody>
      </p:sp>
      <p:sp>
        <p:nvSpPr>
          <p:cNvPr id="11" name="object 11"/>
          <p:cNvSpPr/>
          <p:nvPr/>
        </p:nvSpPr>
        <p:spPr>
          <a:xfrm>
            <a:off x="4248658" y="3966083"/>
            <a:ext cx="971550" cy="273050"/>
          </a:xfrm>
          <a:custGeom>
            <a:avLst/>
            <a:gdLst/>
            <a:ahLst/>
            <a:cxnLst/>
            <a:rect l="l" t="t" r="r" b="b"/>
            <a:pathLst>
              <a:path w="971550" h="273050">
                <a:moveTo>
                  <a:pt x="485775" y="0"/>
                </a:moveTo>
                <a:lnTo>
                  <a:pt x="445942" y="453"/>
                </a:lnTo>
                <a:lnTo>
                  <a:pt x="406994" y="1789"/>
                </a:lnTo>
                <a:lnTo>
                  <a:pt x="332256" y="6968"/>
                </a:lnTo>
                <a:lnTo>
                  <a:pt x="262560" y="15255"/>
                </a:lnTo>
                <a:lnTo>
                  <a:pt x="198909" y="26367"/>
                </a:lnTo>
                <a:lnTo>
                  <a:pt x="142303" y="40020"/>
                </a:lnTo>
                <a:lnTo>
                  <a:pt x="93744" y="55933"/>
                </a:lnTo>
                <a:lnTo>
                  <a:pt x="54233" y="73823"/>
                </a:lnTo>
                <a:lnTo>
                  <a:pt x="14121" y="103745"/>
                </a:lnTo>
                <a:lnTo>
                  <a:pt x="0" y="136525"/>
                </a:lnTo>
                <a:lnTo>
                  <a:pt x="1610" y="147727"/>
                </a:lnTo>
                <a:lnTo>
                  <a:pt x="24771" y="179691"/>
                </a:lnTo>
                <a:lnTo>
                  <a:pt x="72795" y="208457"/>
                </a:lnTo>
                <a:lnTo>
                  <a:pt x="116955" y="225389"/>
                </a:lnTo>
                <a:lnTo>
                  <a:pt x="169663" y="240198"/>
                </a:lnTo>
                <a:lnTo>
                  <a:pt x="229917" y="252604"/>
                </a:lnTo>
                <a:lnTo>
                  <a:pt x="296715" y="262326"/>
                </a:lnTo>
                <a:lnTo>
                  <a:pt x="369057" y="269084"/>
                </a:lnTo>
                <a:lnTo>
                  <a:pt x="445942" y="272597"/>
                </a:lnTo>
                <a:lnTo>
                  <a:pt x="485775" y="273050"/>
                </a:lnTo>
                <a:lnTo>
                  <a:pt x="525624" y="272597"/>
                </a:lnTo>
                <a:lnTo>
                  <a:pt x="564585" y="271264"/>
                </a:lnTo>
                <a:lnTo>
                  <a:pt x="639342" y="266093"/>
                </a:lnTo>
                <a:lnTo>
                  <a:pt x="709045" y="257818"/>
                </a:lnTo>
                <a:lnTo>
                  <a:pt x="772695" y="246719"/>
                </a:lnTo>
                <a:lnTo>
                  <a:pt x="829294" y="233076"/>
                </a:lnTo>
                <a:lnTo>
                  <a:pt x="877842" y="217171"/>
                </a:lnTo>
                <a:lnTo>
                  <a:pt x="917340" y="199282"/>
                </a:lnTo>
                <a:lnTo>
                  <a:pt x="957435" y="169345"/>
                </a:lnTo>
                <a:lnTo>
                  <a:pt x="971550" y="136525"/>
                </a:lnTo>
                <a:lnTo>
                  <a:pt x="969940" y="125339"/>
                </a:lnTo>
                <a:lnTo>
                  <a:pt x="946791" y="93406"/>
                </a:lnTo>
                <a:lnTo>
                  <a:pt x="898785" y="64649"/>
                </a:lnTo>
                <a:lnTo>
                  <a:pt x="854636" y="47712"/>
                </a:lnTo>
                <a:lnTo>
                  <a:pt x="801938" y="32893"/>
                </a:lnTo>
                <a:lnTo>
                  <a:pt x="741689" y="20476"/>
                </a:lnTo>
                <a:lnTo>
                  <a:pt x="674887" y="10741"/>
                </a:lnTo>
                <a:lnTo>
                  <a:pt x="602533" y="3972"/>
                </a:lnTo>
                <a:lnTo>
                  <a:pt x="525624" y="453"/>
                </a:lnTo>
                <a:lnTo>
                  <a:pt x="485775" y="0"/>
                </a:lnTo>
                <a:close/>
              </a:path>
            </a:pathLst>
          </a:custGeom>
          <a:solidFill>
            <a:srgbClr val="EAEAEA"/>
          </a:solidFill>
        </p:spPr>
        <p:txBody>
          <a:bodyPr wrap="square" lIns="0" tIns="0" rIns="0" bIns="0" rtlCol="0"/>
          <a:lstStyle/>
          <a:p>
            <a:endParaRPr/>
          </a:p>
        </p:txBody>
      </p:sp>
      <p:sp>
        <p:nvSpPr>
          <p:cNvPr id="12" name="object 12"/>
          <p:cNvSpPr/>
          <p:nvPr/>
        </p:nvSpPr>
        <p:spPr>
          <a:xfrm>
            <a:off x="5199634" y="3991483"/>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3" name="object 13"/>
          <p:cNvSpPr/>
          <p:nvPr/>
        </p:nvSpPr>
        <p:spPr>
          <a:xfrm>
            <a:off x="4210558" y="3994658"/>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4" name="object 14"/>
          <p:cNvSpPr/>
          <p:nvPr/>
        </p:nvSpPr>
        <p:spPr>
          <a:xfrm>
            <a:off x="4164584" y="2886646"/>
            <a:ext cx="1092200" cy="280987"/>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171059" y="3104133"/>
            <a:ext cx="73025" cy="73025"/>
          </a:xfrm>
          <a:custGeom>
            <a:avLst/>
            <a:gdLst/>
            <a:ahLst/>
            <a:cxnLst/>
            <a:rect l="l" t="t" r="r" b="b"/>
            <a:pathLst>
              <a:path w="73025" h="73025">
                <a:moveTo>
                  <a:pt x="0" y="73025"/>
                </a:moveTo>
                <a:lnTo>
                  <a:pt x="73025" y="73025"/>
                </a:lnTo>
                <a:lnTo>
                  <a:pt x="73025" y="0"/>
                </a:lnTo>
                <a:lnTo>
                  <a:pt x="0" y="0"/>
                </a:lnTo>
                <a:lnTo>
                  <a:pt x="0" y="73025"/>
                </a:lnTo>
                <a:close/>
              </a:path>
            </a:pathLst>
          </a:custGeom>
          <a:solidFill>
            <a:srgbClr val="FFFFFF"/>
          </a:solidFill>
        </p:spPr>
        <p:txBody>
          <a:bodyPr wrap="square" lIns="0" tIns="0" rIns="0" bIns="0" rtlCol="0"/>
          <a:lstStyle/>
          <a:p>
            <a:endParaRPr/>
          </a:p>
        </p:txBody>
      </p:sp>
      <p:sp>
        <p:nvSpPr>
          <p:cNvPr id="16" name="object 16"/>
          <p:cNvSpPr/>
          <p:nvPr/>
        </p:nvSpPr>
        <p:spPr>
          <a:xfrm>
            <a:off x="4189984" y="3116833"/>
            <a:ext cx="73025" cy="73025"/>
          </a:xfrm>
          <a:custGeom>
            <a:avLst/>
            <a:gdLst/>
            <a:ahLst/>
            <a:cxnLst/>
            <a:rect l="l" t="t" r="r" b="b"/>
            <a:pathLst>
              <a:path w="73025" h="73025">
                <a:moveTo>
                  <a:pt x="0" y="73025"/>
                </a:moveTo>
                <a:lnTo>
                  <a:pt x="73025" y="73025"/>
                </a:lnTo>
                <a:lnTo>
                  <a:pt x="73025" y="0"/>
                </a:lnTo>
                <a:lnTo>
                  <a:pt x="0" y="0"/>
                </a:lnTo>
                <a:lnTo>
                  <a:pt x="0" y="73025"/>
                </a:lnTo>
                <a:close/>
              </a:path>
            </a:pathLst>
          </a:custGeom>
          <a:solidFill>
            <a:srgbClr val="FFFFFF"/>
          </a:solidFill>
        </p:spPr>
        <p:txBody>
          <a:bodyPr wrap="square" lIns="0" tIns="0" rIns="0" bIns="0" rtlCol="0"/>
          <a:lstStyle/>
          <a:p>
            <a:endParaRPr/>
          </a:p>
        </p:txBody>
      </p:sp>
      <p:sp>
        <p:nvSpPr>
          <p:cNvPr id="17" name="object 17"/>
          <p:cNvSpPr/>
          <p:nvPr/>
        </p:nvSpPr>
        <p:spPr>
          <a:xfrm>
            <a:off x="2149982" y="2475498"/>
            <a:ext cx="832779" cy="727296"/>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2010791" y="2812414"/>
            <a:ext cx="1175384" cy="500125"/>
          </a:xfrm>
          <a:prstGeom prst="rect">
            <a:avLst/>
          </a:prstGeom>
          <a:blipFill>
            <a:blip r:embed="rId7" cstate="print"/>
            <a:stretch>
              <a:fillRect/>
            </a:stretch>
          </a:blipFill>
        </p:spPr>
        <p:txBody>
          <a:bodyPr wrap="square" lIns="0" tIns="0" rIns="0" bIns="0" rtlCol="0"/>
          <a:lstStyle/>
          <a:p>
            <a:endParaRPr/>
          </a:p>
        </p:txBody>
      </p:sp>
      <p:sp>
        <p:nvSpPr>
          <p:cNvPr id="19" name="object 19"/>
          <p:cNvSpPr txBox="1"/>
          <p:nvPr/>
        </p:nvSpPr>
        <p:spPr>
          <a:xfrm>
            <a:off x="3302253" y="4262882"/>
            <a:ext cx="54737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10" dirty="0">
                <a:latin typeface="Calibri"/>
                <a:cs typeface="Calibri"/>
              </a:rPr>
              <a:t> </a:t>
            </a:r>
            <a:r>
              <a:rPr sz="1800" b="1" dirty="0">
                <a:latin typeface="Calibri"/>
                <a:cs typeface="Calibri"/>
              </a:rPr>
              <a:t>bps</a:t>
            </a:r>
            <a:endParaRPr sz="1800">
              <a:latin typeface="Calibri"/>
              <a:cs typeface="Calibri"/>
            </a:endParaRPr>
          </a:p>
        </p:txBody>
      </p:sp>
      <p:sp>
        <p:nvSpPr>
          <p:cNvPr id="20" name="object 20"/>
          <p:cNvSpPr/>
          <p:nvPr/>
        </p:nvSpPr>
        <p:spPr>
          <a:xfrm>
            <a:off x="5255133" y="4158234"/>
            <a:ext cx="1738630" cy="0"/>
          </a:xfrm>
          <a:custGeom>
            <a:avLst/>
            <a:gdLst/>
            <a:ahLst/>
            <a:cxnLst/>
            <a:rect l="l" t="t" r="r" b="b"/>
            <a:pathLst>
              <a:path w="1738629">
                <a:moveTo>
                  <a:pt x="0" y="0"/>
                </a:moveTo>
                <a:lnTo>
                  <a:pt x="1738375" y="0"/>
                </a:lnTo>
              </a:path>
            </a:pathLst>
          </a:custGeom>
          <a:ln w="19050">
            <a:solidFill>
              <a:srgbClr val="000000"/>
            </a:solidFill>
          </a:ln>
        </p:spPr>
        <p:txBody>
          <a:bodyPr wrap="square" lIns="0" tIns="0" rIns="0" bIns="0" rtlCol="0"/>
          <a:lstStyle/>
          <a:p>
            <a:endParaRPr/>
          </a:p>
        </p:txBody>
      </p:sp>
      <p:sp>
        <p:nvSpPr>
          <p:cNvPr id="21" name="object 21"/>
          <p:cNvSpPr/>
          <p:nvPr/>
        </p:nvSpPr>
        <p:spPr>
          <a:xfrm>
            <a:off x="6233159" y="3350259"/>
            <a:ext cx="1477899" cy="1284224"/>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6862826" y="3474592"/>
            <a:ext cx="714121" cy="586867"/>
          </a:xfrm>
          <a:prstGeom prst="rect">
            <a:avLst/>
          </a:prstGeom>
          <a:blipFill>
            <a:blip r:embed="rId9" cstate="print"/>
            <a:stretch>
              <a:fillRect/>
            </a:stretch>
          </a:blipFill>
        </p:spPr>
        <p:txBody>
          <a:bodyPr wrap="square" lIns="0" tIns="0" rIns="0" bIns="0" rtlCol="0"/>
          <a:lstStyle/>
          <a:p>
            <a:endParaRPr/>
          </a:p>
        </p:txBody>
      </p:sp>
      <p:sp>
        <p:nvSpPr>
          <p:cNvPr id="23" name="object 23"/>
          <p:cNvSpPr txBox="1"/>
          <p:nvPr/>
        </p:nvSpPr>
        <p:spPr>
          <a:xfrm>
            <a:off x="7796021" y="4112014"/>
            <a:ext cx="485775" cy="254635"/>
          </a:xfrm>
          <a:prstGeom prst="rect">
            <a:avLst/>
          </a:prstGeom>
        </p:spPr>
        <p:txBody>
          <a:bodyPr vert="horz" wrap="square" lIns="0" tIns="0" rIns="0" bIns="0" rtlCol="0">
            <a:spAutoFit/>
          </a:bodyPr>
          <a:lstStyle/>
          <a:p>
            <a:pPr marL="12700">
              <a:lnSpc>
                <a:spcPts val="2155"/>
              </a:lnSpc>
            </a:pPr>
            <a:r>
              <a:rPr sz="1800" b="1" dirty="0">
                <a:latin typeface="宋体"/>
                <a:cs typeface="宋体"/>
              </a:rPr>
              <a:t>目的</a:t>
            </a:r>
            <a:endParaRPr sz="1800">
              <a:latin typeface="宋体"/>
              <a:cs typeface="宋体"/>
            </a:endParaRPr>
          </a:p>
        </p:txBody>
      </p:sp>
      <p:sp>
        <p:nvSpPr>
          <p:cNvPr id="24" name="object 24"/>
          <p:cNvSpPr txBox="1"/>
          <p:nvPr/>
        </p:nvSpPr>
        <p:spPr>
          <a:xfrm>
            <a:off x="5701665" y="4253103"/>
            <a:ext cx="54610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5" dirty="0">
                <a:latin typeface="Calibri"/>
                <a:cs typeface="Calibri"/>
              </a:rPr>
              <a:t> </a:t>
            </a:r>
            <a:r>
              <a:rPr sz="1800" b="1" dirty="0">
                <a:latin typeface="Calibri"/>
                <a:cs typeface="Calibri"/>
              </a:rPr>
              <a:t>bps</a:t>
            </a:r>
            <a:endParaRPr sz="1800">
              <a:latin typeface="Calibri"/>
              <a:cs typeface="Calibri"/>
            </a:endParaRPr>
          </a:p>
        </p:txBody>
      </p:sp>
      <p:sp>
        <p:nvSpPr>
          <p:cNvPr id="25" name="object 25"/>
          <p:cNvSpPr/>
          <p:nvPr/>
        </p:nvSpPr>
        <p:spPr>
          <a:xfrm>
            <a:off x="4825491" y="3242691"/>
            <a:ext cx="382905" cy="760730"/>
          </a:xfrm>
          <a:custGeom>
            <a:avLst/>
            <a:gdLst/>
            <a:ahLst/>
            <a:cxnLst/>
            <a:rect l="l" t="t" r="r" b="b"/>
            <a:pathLst>
              <a:path w="382904" h="760729">
                <a:moveTo>
                  <a:pt x="0" y="0"/>
                </a:moveTo>
                <a:lnTo>
                  <a:pt x="0" y="423418"/>
                </a:lnTo>
                <a:lnTo>
                  <a:pt x="382524" y="760476"/>
                </a:lnTo>
                <a:lnTo>
                  <a:pt x="380619" y="264160"/>
                </a:lnTo>
                <a:lnTo>
                  <a:pt x="0" y="0"/>
                </a:lnTo>
                <a:close/>
              </a:path>
            </a:pathLst>
          </a:custGeom>
          <a:solidFill>
            <a:srgbClr val="4F81BC"/>
          </a:solidFill>
        </p:spPr>
        <p:txBody>
          <a:bodyPr wrap="square" lIns="0" tIns="0" rIns="0" bIns="0" rtlCol="0"/>
          <a:lstStyle/>
          <a:p>
            <a:endParaRPr/>
          </a:p>
        </p:txBody>
      </p:sp>
      <p:sp>
        <p:nvSpPr>
          <p:cNvPr id="26" name="object 26"/>
          <p:cNvSpPr/>
          <p:nvPr/>
        </p:nvSpPr>
        <p:spPr>
          <a:xfrm>
            <a:off x="4831841" y="3244342"/>
            <a:ext cx="478790" cy="274320"/>
          </a:xfrm>
          <a:custGeom>
            <a:avLst/>
            <a:gdLst/>
            <a:ahLst/>
            <a:cxnLst/>
            <a:rect l="l" t="t" r="r" b="b"/>
            <a:pathLst>
              <a:path w="478789" h="274320">
                <a:moveTo>
                  <a:pt x="474511" y="271526"/>
                </a:moveTo>
                <a:lnTo>
                  <a:pt x="403078" y="271526"/>
                </a:lnTo>
                <a:lnTo>
                  <a:pt x="409809" y="271534"/>
                </a:lnTo>
                <a:lnTo>
                  <a:pt x="416711" y="271716"/>
                </a:lnTo>
                <a:lnTo>
                  <a:pt x="478356" y="274256"/>
                </a:lnTo>
                <a:lnTo>
                  <a:pt x="474511" y="271526"/>
                </a:lnTo>
                <a:close/>
              </a:path>
              <a:path w="478789" h="274320">
                <a:moveTo>
                  <a:pt x="92075" y="0"/>
                </a:moveTo>
                <a:lnTo>
                  <a:pt x="0" y="3302"/>
                </a:lnTo>
                <a:lnTo>
                  <a:pt x="376047" y="272796"/>
                </a:lnTo>
                <a:lnTo>
                  <a:pt x="386941" y="272130"/>
                </a:lnTo>
                <a:lnTo>
                  <a:pt x="395817" y="271713"/>
                </a:lnTo>
                <a:lnTo>
                  <a:pt x="403078" y="271526"/>
                </a:lnTo>
                <a:lnTo>
                  <a:pt x="474511" y="271526"/>
                </a:lnTo>
                <a:lnTo>
                  <a:pt x="92075" y="0"/>
                </a:lnTo>
                <a:close/>
              </a:path>
            </a:pathLst>
          </a:custGeom>
          <a:solidFill>
            <a:srgbClr val="0099CC"/>
          </a:solidFill>
        </p:spPr>
        <p:txBody>
          <a:bodyPr wrap="square" lIns="0" tIns="0" rIns="0" bIns="0" rtlCol="0"/>
          <a:lstStyle/>
          <a:p>
            <a:endParaRPr/>
          </a:p>
        </p:txBody>
      </p:sp>
      <p:sp>
        <p:nvSpPr>
          <p:cNvPr id="27" name="object 27"/>
          <p:cNvSpPr/>
          <p:nvPr/>
        </p:nvSpPr>
        <p:spPr>
          <a:xfrm>
            <a:off x="5227065" y="3517328"/>
            <a:ext cx="93980" cy="481330"/>
          </a:xfrm>
          <a:custGeom>
            <a:avLst/>
            <a:gdLst/>
            <a:ahLst/>
            <a:cxnLst/>
            <a:rect l="l" t="t" r="r" b="b"/>
            <a:pathLst>
              <a:path w="93979" h="481329">
                <a:moveTo>
                  <a:pt x="0" y="481012"/>
                </a:moveTo>
                <a:lnTo>
                  <a:pt x="93725" y="481012"/>
                </a:lnTo>
                <a:lnTo>
                  <a:pt x="93725" y="0"/>
                </a:lnTo>
                <a:lnTo>
                  <a:pt x="0" y="0"/>
                </a:lnTo>
                <a:lnTo>
                  <a:pt x="0" y="481012"/>
                </a:lnTo>
                <a:close/>
              </a:path>
            </a:pathLst>
          </a:custGeom>
          <a:solidFill>
            <a:srgbClr val="33CCFF"/>
          </a:solidFill>
        </p:spPr>
        <p:txBody>
          <a:bodyPr wrap="square" lIns="0" tIns="0" rIns="0" bIns="0" rtlCol="0"/>
          <a:lstStyle/>
          <a:p>
            <a:endParaRPr/>
          </a:p>
        </p:txBody>
      </p:sp>
      <p:sp>
        <p:nvSpPr>
          <p:cNvPr id="28" name="object 28"/>
          <p:cNvSpPr/>
          <p:nvPr/>
        </p:nvSpPr>
        <p:spPr>
          <a:xfrm>
            <a:off x="4731765" y="3242817"/>
            <a:ext cx="382905" cy="760730"/>
          </a:xfrm>
          <a:custGeom>
            <a:avLst/>
            <a:gdLst/>
            <a:ahLst/>
            <a:cxnLst/>
            <a:rect l="l" t="t" r="r" b="b"/>
            <a:pathLst>
              <a:path w="382904" h="760729">
                <a:moveTo>
                  <a:pt x="0" y="0"/>
                </a:moveTo>
                <a:lnTo>
                  <a:pt x="0" y="423418"/>
                </a:lnTo>
                <a:lnTo>
                  <a:pt x="382650" y="760476"/>
                </a:lnTo>
                <a:lnTo>
                  <a:pt x="380746" y="264287"/>
                </a:lnTo>
                <a:lnTo>
                  <a:pt x="0" y="0"/>
                </a:lnTo>
                <a:close/>
              </a:path>
            </a:pathLst>
          </a:custGeom>
          <a:solidFill>
            <a:srgbClr val="4F81BC"/>
          </a:solidFill>
        </p:spPr>
        <p:txBody>
          <a:bodyPr wrap="square" lIns="0" tIns="0" rIns="0" bIns="0" rtlCol="0"/>
          <a:lstStyle/>
          <a:p>
            <a:endParaRPr/>
          </a:p>
        </p:txBody>
      </p:sp>
      <p:sp>
        <p:nvSpPr>
          <p:cNvPr id="29" name="object 29"/>
          <p:cNvSpPr/>
          <p:nvPr/>
        </p:nvSpPr>
        <p:spPr>
          <a:xfrm>
            <a:off x="4738115" y="3244469"/>
            <a:ext cx="478790" cy="274320"/>
          </a:xfrm>
          <a:custGeom>
            <a:avLst/>
            <a:gdLst/>
            <a:ahLst/>
            <a:cxnLst/>
            <a:rect l="l" t="t" r="r" b="b"/>
            <a:pathLst>
              <a:path w="478789" h="274320">
                <a:moveTo>
                  <a:pt x="474758" y="271564"/>
                </a:moveTo>
                <a:lnTo>
                  <a:pt x="409953" y="271564"/>
                </a:lnTo>
                <a:lnTo>
                  <a:pt x="416787" y="271732"/>
                </a:lnTo>
                <a:lnTo>
                  <a:pt x="478559" y="274262"/>
                </a:lnTo>
                <a:lnTo>
                  <a:pt x="474758" y="271564"/>
                </a:lnTo>
                <a:close/>
              </a:path>
              <a:path w="478789" h="274320">
                <a:moveTo>
                  <a:pt x="92201" y="0"/>
                </a:moveTo>
                <a:lnTo>
                  <a:pt x="0" y="3428"/>
                </a:lnTo>
                <a:lnTo>
                  <a:pt x="376174" y="272922"/>
                </a:lnTo>
                <a:lnTo>
                  <a:pt x="387076" y="272224"/>
                </a:lnTo>
                <a:lnTo>
                  <a:pt x="395844" y="271783"/>
                </a:lnTo>
                <a:lnTo>
                  <a:pt x="403221" y="271572"/>
                </a:lnTo>
                <a:lnTo>
                  <a:pt x="474758" y="271564"/>
                </a:lnTo>
                <a:lnTo>
                  <a:pt x="92201" y="0"/>
                </a:lnTo>
                <a:close/>
              </a:path>
            </a:pathLst>
          </a:custGeom>
          <a:solidFill>
            <a:srgbClr val="0099CC"/>
          </a:solidFill>
        </p:spPr>
        <p:txBody>
          <a:bodyPr wrap="square" lIns="0" tIns="0" rIns="0" bIns="0" rtlCol="0"/>
          <a:lstStyle/>
          <a:p>
            <a:endParaRPr/>
          </a:p>
        </p:txBody>
      </p:sp>
      <p:sp>
        <p:nvSpPr>
          <p:cNvPr id="30" name="object 30"/>
          <p:cNvSpPr/>
          <p:nvPr/>
        </p:nvSpPr>
        <p:spPr>
          <a:xfrm>
            <a:off x="5133340" y="3517455"/>
            <a:ext cx="93980" cy="481330"/>
          </a:xfrm>
          <a:custGeom>
            <a:avLst/>
            <a:gdLst/>
            <a:ahLst/>
            <a:cxnLst/>
            <a:rect l="l" t="t" r="r" b="b"/>
            <a:pathLst>
              <a:path w="93979" h="481329">
                <a:moveTo>
                  <a:pt x="0" y="481012"/>
                </a:moveTo>
                <a:lnTo>
                  <a:pt x="93725" y="481012"/>
                </a:lnTo>
                <a:lnTo>
                  <a:pt x="93725" y="0"/>
                </a:lnTo>
                <a:lnTo>
                  <a:pt x="0" y="0"/>
                </a:lnTo>
                <a:lnTo>
                  <a:pt x="0" y="481012"/>
                </a:lnTo>
                <a:close/>
              </a:path>
            </a:pathLst>
          </a:custGeom>
          <a:solidFill>
            <a:srgbClr val="33CCFF"/>
          </a:solidFill>
        </p:spPr>
        <p:txBody>
          <a:bodyPr wrap="square" lIns="0" tIns="0" rIns="0" bIns="0" rtlCol="0"/>
          <a:lstStyle/>
          <a:p>
            <a:endParaRPr/>
          </a:p>
        </p:txBody>
      </p:sp>
      <p:sp>
        <p:nvSpPr>
          <p:cNvPr id="31" name="object 31"/>
          <p:cNvSpPr/>
          <p:nvPr/>
        </p:nvSpPr>
        <p:spPr>
          <a:xfrm>
            <a:off x="4638040" y="3242817"/>
            <a:ext cx="382905" cy="760730"/>
          </a:xfrm>
          <a:custGeom>
            <a:avLst/>
            <a:gdLst/>
            <a:ahLst/>
            <a:cxnLst/>
            <a:rect l="l" t="t" r="r" b="b"/>
            <a:pathLst>
              <a:path w="382904" h="760729">
                <a:moveTo>
                  <a:pt x="0" y="0"/>
                </a:moveTo>
                <a:lnTo>
                  <a:pt x="0" y="423418"/>
                </a:lnTo>
                <a:lnTo>
                  <a:pt x="382650" y="760476"/>
                </a:lnTo>
                <a:lnTo>
                  <a:pt x="380746" y="264287"/>
                </a:lnTo>
                <a:lnTo>
                  <a:pt x="0" y="0"/>
                </a:lnTo>
                <a:close/>
              </a:path>
            </a:pathLst>
          </a:custGeom>
          <a:solidFill>
            <a:srgbClr val="4F81BC"/>
          </a:solidFill>
        </p:spPr>
        <p:txBody>
          <a:bodyPr wrap="square" lIns="0" tIns="0" rIns="0" bIns="0" rtlCol="0"/>
          <a:lstStyle/>
          <a:p>
            <a:endParaRPr/>
          </a:p>
        </p:txBody>
      </p:sp>
      <p:sp>
        <p:nvSpPr>
          <p:cNvPr id="32" name="object 32"/>
          <p:cNvSpPr/>
          <p:nvPr/>
        </p:nvSpPr>
        <p:spPr>
          <a:xfrm>
            <a:off x="4644390" y="3244469"/>
            <a:ext cx="478790" cy="274320"/>
          </a:xfrm>
          <a:custGeom>
            <a:avLst/>
            <a:gdLst/>
            <a:ahLst/>
            <a:cxnLst/>
            <a:rect l="l" t="t" r="r" b="b"/>
            <a:pathLst>
              <a:path w="478789" h="274320">
                <a:moveTo>
                  <a:pt x="474742" y="271564"/>
                </a:moveTo>
                <a:lnTo>
                  <a:pt x="409863" y="271564"/>
                </a:lnTo>
                <a:lnTo>
                  <a:pt x="416692" y="271732"/>
                </a:lnTo>
                <a:lnTo>
                  <a:pt x="478542" y="274262"/>
                </a:lnTo>
                <a:lnTo>
                  <a:pt x="474742" y="271564"/>
                </a:lnTo>
                <a:close/>
              </a:path>
              <a:path w="478789" h="274320">
                <a:moveTo>
                  <a:pt x="92201" y="0"/>
                </a:moveTo>
                <a:lnTo>
                  <a:pt x="0" y="3428"/>
                </a:lnTo>
                <a:lnTo>
                  <a:pt x="376174" y="272922"/>
                </a:lnTo>
                <a:lnTo>
                  <a:pt x="387043" y="272224"/>
                </a:lnTo>
                <a:lnTo>
                  <a:pt x="395785" y="271783"/>
                </a:lnTo>
                <a:lnTo>
                  <a:pt x="403143" y="271572"/>
                </a:lnTo>
                <a:lnTo>
                  <a:pt x="474742" y="271564"/>
                </a:lnTo>
                <a:lnTo>
                  <a:pt x="92201" y="0"/>
                </a:lnTo>
                <a:close/>
              </a:path>
            </a:pathLst>
          </a:custGeom>
          <a:solidFill>
            <a:srgbClr val="0099CC"/>
          </a:solidFill>
        </p:spPr>
        <p:txBody>
          <a:bodyPr wrap="square" lIns="0" tIns="0" rIns="0" bIns="0" rtlCol="0"/>
          <a:lstStyle/>
          <a:p>
            <a:endParaRPr/>
          </a:p>
        </p:txBody>
      </p:sp>
      <p:sp>
        <p:nvSpPr>
          <p:cNvPr id="33" name="object 33"/>
          <p:cNvSpPr/>
          <p:nvPr/>
        </p:nvSpPr>
        <p:spPr>
          <a:xfrm>
            <a:off x="5059679" y="3517455"/>
            <a:ext cx="73660" cy="481330"/>
          </a:xfrm>
          <a:custGeom>
            <a:avLst/>
            <a:gdLst/>
            <a:ahLst/>
            <a:cxnLst/>
            <a:rect l="l" t="t" r="r" b="b"/>
            <a:pathLst>
              <a:path w="73660" h="481329">
                <a:moveTo>
                  <a:pt x="0" y="481012"/>
                </a:moveTo>
                <a:lnTo>
                  <a:pt x="73660" y="481012"/>
                </a:lnTo>
                <a:lnTo>
                  <a:pt x="73660" y="0"/>
                </a:lnTo>
                <a:lnTo>
                  <a:pt x="0" y="0"/>
                </a:lnTo>
                <a:lnTo>
                  <a:pt x="0" y="481012"/>
                </a:lnTo>
                <a:close/>
              </a:path>
            </a:pathLst>
          </a:custGeom>
          <a:solidFill>
            <a:srgbClr val="33CCFF"/>
          </a:solidFill>
        </p:spPr>
        <p:txBody>
          <a:bodyPr wrap="square" lIns="0" tIns="0" rIns="0" bIns="0" rtlCol="0"/>
          <a:lstStyle/>
          <a:p>
            <a:endParaRPr/>
          </a:p>
        </p:txBody>
      </p:sp>
      <p:sp>
        <p:nvSpPr>
          <p:cNvPr id="34" name="object 34"/>
          <p:cNvSpPr/>
          <p:nvPr/>
        </p:nvSpPr>
        <p:spPr>
          <a:xfrm>
            <a:off x="4564379" y="3242817"/>
            <a:ext cx="382905" cy="760730"/>
          </a:xfrm>
          <a:custGeom>
            <a:avLst/>
            <a:gdLst/>
            <a:ahLst/>
            <a:cxnLst/>
            <a:rect l="l" t="t" r="r" b="b"/>
            <a:pathLst>
              <a:path w="382904" h="760729">
                <a:moveTo>
                  <a:pt x="0" y="0"/>
                </a:moveTo>
                <a:lnTo>
                  <a:pt x="0" y="423418"/>
                </a:lnTo>
                <a:lnTo>
                  <a:pt x="382524" y="760476"/>
                </a:lnTo>
                <a:lnTo>
                  <a:pt x="380619" y="264287"/>
                </a:lnTo>
                <a:lnTo>
                  <a:pt x="0" y="0"/>
                </a:lnTo>
                <a:close/>
              </a:path>
            </a:pathLst>
          </a:custGeom>
          <a:solidFill>
            <a:srgbClr val="4F81BC"/>
          </a:solidFill>
        </p:spPr>
        <p:txBody>
          <a:bodyPr wrap="square" lIns="0" tIns="0" rIns="0" bIns="0" rtlCol="0"/>
          <a:lstStyle/>
          <a:p>
            <a:endParaRPr/>
          </a:p>
        </p:txBody>
      </p:sp>
      <p:sp>
        <p:nvSpPr>
          <p:cNvPr id="35" name="object 35"/>
          <p:cNvSpPr/>
          <p:nvPr/>
        </p:nvSpPr>
        <p:spPr>
          <a:xfrm>
            <a:off x="4570729" y="3244469"/>
            <a:ext cx="478790" cy="274320"/>
          </a:xfrm>
          <a:custGeom>
            <a:avLst/>
            <a:gdLst/>
            <a:ahLst/>
            <a:cxnLst/>
            <a:rect l="l" t="t" r="r" b="b"/>
            <a:pathLst>
              <a:path w="478789" h="274320">
                <a:moveTo>
                  <a:pt x="474553" y="271564"/>
                </a:moveTo>
                <a:lnTo>
                  <a:pt x="409808" y="271564"/>
                </a:lnTo>
                <a:lnTo>
                  <a:pt x="416640" y="271731"/>
                </a:lnTo>
                <a:lnTo>
                  <a:pt x="478345" y="274256"/>
                </a:lnTo>
                <a:lnTo>
                  <a:pt x="474553" y="271564"/>
                </a:lnTo>
                <a:close/>
              </a:path>
              <a:path w="478789" h="274320">
                <a:moveTo>
                  <a:pt x="92075" y="0"/>
                </a:moveTo>
                <a:lnTo>
                  <a:pt x="0" y="3428"/>
                </a:lnTo>
                <a:lnTo>
                  <a:pt x="376047" y="272922"/>
                </a:lnTo>
                <a:lnTo>
                  <a:pt x="386940" y="272224"/>
                </a:lnTo>
                <a:lnTo>
                  <a:pt x="395702" y="271783"/>
                </a:lnTo>
                <a:lnTo>
                  <a:pt x="403077" y="271572"/>
                </a:lnTo>
                <a:lnTo>
                  <a:pt x="474553" y="271564"/>
                </a:lnTo>
                <a:lnTo>
                  <a:pt x="92075" y="0"/>
                </a:lnTo>
                <a:close/>
              </a:path>
            </a:pathLst>
          </a:custGeom>
          <a:solidFill>
            <a:srgbClr val="0099CC"/>
          </a:solidFill>
        </p:spPr>
        <p:txBody>
          <a:bodyPr wrap="square" lIns="0" tIns="0" rIns="0" bIns="0" rtlCol="0"/>
          <a:lstStyle/>
          <a:p>
            <a:endParaRPr/>
          </a:p>
        </p:txBody>
      </p:sp>
      <p:sp>
        <p:nvSpPr>
          <p:cNvPr id="36" name="object 36"/>
          <p:cNvSpPr/>
          <p:nvPr/>
        </p:nvSpPr>
        <p:spPr>
          <a:xfrm>
            <a:off x="4967985" y="3517455"/>
            <a:ext cx="92075" cy="481330"/>
          </a:xfrm>
          <a:custGeom>
            <a:avLst/>
            <a:gdLst/>
            <a:ahLst/>
            <a:cxnLst/>
            <a:rect l="l" t="t" r="r" b="b"/>
            <a:pathLst>
              <a:path w="92075" h="481329">
                <a:moveTo>
                  <a:pt x="0" y="481012"/>
                </a:moveTo>
                <a:lnTo>
                  <a:pt x="91693" y="481012"/>
                </a:lnTo>
                <a:lnTo>
                  <a:pt x="91693" y="0"/>
                </a:lnTo>
                <a:lnTo>
                  <a:pt x="0" y="0"/>
                </a:lnTo>
                <a:lnTo>
                  <a:pt x="0" y="481012"/>
                </a:lnTo>
                <a:close/>
              </a:path>
            </a:pathLst>
          </a:custGeom>
          <a:solidFill>
            <a:srgbClr val="33CCFF"/>
          </a:solidFill>
        </p:spPr>
        <p:txBody>
          <a:bodyPr wrap="square" lIns="0" tIns="0" rIns="0" bIns="0" rtlCol="0"/>
          <a:lstStyle/>
          <a:p>
            <a:endParaRPr/>
          </a:p>
        </p:txBody>
      </p:sp>
      <p:sp>
        <p:nvSpPr>
          <p:cNvPr id="37" name="object 37"/>
          <p:cNvSpPr/>
          <p:nvPr/>
        </p:nvSpPr>
        <p:spPr>
          <a:xfrm>
            <a:off x="4472685" y="3243960"/>
            <a:ext cx="382905" cy="760730"/>
          </a:xfrm>
          <a:custGeom>
            <a:avLst/>
            <a:gdLst/>
            <a:ahLst/>
            <a:cxnLst/>
            <a:rect l="l" t="t" r="r" b="b"/>
            <a:pathLst>
              <a:path w="382904" h="760729">
                <a:moveTo>
                  <a:pt x="0" y="0"/>
                </a:moveTo>
                <a:lnTo>
                  <a:pt x="0" y="423418"/>
                </a:lnTo>
                <a:lnTo>
                  <a:pt x="382650" y="760349"/>
                </a:lnTo>
                <a:lnTo>
                  <a:pt x="380746" y="264160"/>
                </a:lnTo>
                <a:lnTo>
                  <a:pt x="0" y="0"/>
                </a:lnTo>
                <a:close/>
              </a:path>
            </a:pathLst>
          </a:custGeom>
          <a:solidFill>
            <a:srgbClr val="4F81BC"/>
          </a:solidFill>
        </p:spPr>
        <p:txBody>
          <a:bodyPr wrap="square" lIns="0" tIns="0" rIns="0" bIns="0" rtlCol="0"/>
          <a:lstStyle/>
          <a:p>
            <a:endParaRPr/>
          </a:p>
        </p:txBody>
      </p:sp>
      <p:sp>
        <p:nvSpPr>
          <p:cNvPr id="38" name="object 38"/>
          <p:cNvSpPr/>
          <p:nvPr/>
        </p:nvSpPr>
        <p:spPr>
          <a:xfrm>
            <a:off x="4479035" y="3245485"/>
            <a:ext cx="478790" cy="274955"/>
          </a:xfrm>
          <a:custGeom>
            <a:avLst/>
            <a:gdLst/>
            <a:ahLst/>
            <a:cxnLst/>
            <a:rect l="l" t="t" r="r" b="b"/>
            <a:pathLst>
              <a:path w="478789" h="274954">
                <a:moveTo>
                  <a:pt x="474700" y="271653"/>
                </a:moveTo>
                <a:lnTo>
                  <a:pt x="403144" y="271653"/>
                </a:lnTo>
                <a:lnTo>
                  <a:pt x="409865" y="271661"/>
                </a:lnTo>
                <a:lnTo>
                  <a:pt x="416721" y="271842"/>
                </a:lnTo>
                <a:lnTo>
                  <a:pt x="478553" y="274389"/>
                </a:lnTo>
                <a:lnTo>
                  <a:pt x="474700" y="271653"/>
                </a:lnTo>
                <a:close/>
              </a:path>
              <a:path w="478789" h="274954">
                <a:moveTo>
                  <a:pt x="92201" y="0"/>
                </a:moveTo>
                <a:lnTo>
                  <a:pt x="0" y="3428"/>
                </a:lnTo>
                <a:lnTo>
                  <a:pt x="376174" y="272923"/>
                </a:lnTo>
                <a:lnTo>
                  <a:pt x="387044" y="272257"/>
                </a:lnTo>
                <a:lnTo>
                  <a:pt x="395830" y="271841"/>
                </a:lnTo>
                <a:lnTo>
                  <a:pt x="403144" y="271653"/>
                </a:lnTo>
                <a:lnTo>
                  <a:pt x="474700" y="271653"/>
                </a:lnTo>
                <a:lnTo>
                  <a:pt x="92201" y="0"/>
                </a:lnTo>
                <a:close/>
              </a:path>
            </a:pathLst>
          </a:custGeom>
          <a:solidFill>
            <a:srgbClr val="0099CC"/>
          </a:solidFill>
        </p:spPr>
        <p:txBody>
          <a:bodyPr wrap="square" lIns="0" tIns="0" rIns="0" bIns="0" rtlCol="0"/>
          <a:lstStyle/>
          <a:p>
            <a:endParaRPr/>
          </a:p>
        </p:txBody>
      </p:sp>
      <p:sp>
        <p:nvSpPr>
          <p:cNvPr id="39" name="object 39"/>
          <p:cNvSpPr/>
          <p:nvPr/>
        </p:nvSpPr>
        <p:spPr>
          <a:xfrm>
            <a:off x="4874386" y="3518598"/>
            <a:ext cx="93980" cy="481330"/>
          </a:xfrm>
          <a:custGeom>
            <a:avLst/>
            <a:gdLst/>
            <a:ahLst/>
            <a:cxnLst/>
            <a:rect l="l" t="t" r="r" b="b"/>
            <a:pathLst>
              <a:path w="93979" h="481329">
                <a:moveTo>
                  <a:pt x="0" y="481012"/>
                </a:moveTo>
                <a:lnTo>
                  <a:pt x="93599" y="481012"/>
                </a:lnTo>
                <a:lnTo>
                  <a:pt x="93599" y="0"/>
                </a:lnTo>
                <a:lnTo>
                  <a:pt x="0" y="0"/>
                </a:lnTo>
                <a:lnTo>
                  <a:pt x="0" y="481012"/>
                </a:lnTo>
                <a:close/>
              </a:path>
            </a:pathLst>
          </a:custGeom>
          <a:solidFill>
            <a:srgbClr val="33CCFF"/>
          </a:solidFill>
        </p:spPr>
        <p:txBody>
          <a:bodyPr wrap="square" lIns="0" tIns="0" rIns="0" bIns="0" rtlCol="0"/>
          <a:lstStyle/>
          <a:p>
            <a:endParaRPr/>
          </a:p>
        </p:txBody>
      </p:sp>
      <p:sp>
        <p:nvSpPr>
          <p:cNvPr id="40" name="object 40"/>
          <p:cNvSpPr/>
          <p:nvPr/>
        </p:nvSpPr>
        <p:spPr>
          <a:xfrm>
            <a:off x="4379086" y="3244088"/>
            <a:ext cx="382905" cy="760730"/>
          </a:xfrm>
          <a:custGeom>
            <a:avLst/>
            <a:gdLst/>
            <a:ahLst/>
            <a:cxnLst/>
            <a:rect l="l" t="t" r="r" b="b"/>
            <a:pathLst>
              <a:path w="382904" h="760729">
                <a:moveTo>
                  <a:pt x="0" y="0"/>
                </a:moveTo>
                <a:lnTo>
                  <a:pt x="0" y="423418"/>
                </a:lnTo>
                <a:lnTo>
                  <a:pt x="382524" y="760349"/>
                </a:lnTo>
                <a:lnTo>
                  <a:pt x="380746" y="264160"/>
                </a:lnTo>
                <a:lnTo>
                  <a:pt x="0" y="0"/>
                </a:lnTo>
                <a:close/>
              </a:path>
            </a:pathLst>
          </a:custGeom>
          <a:solidFill>
            <a:srgbClr val="4F81BC"/>
          </a:solidFill>
        </p:spPr>
        <p:txBody>
          <a:bodyPr wrap="square" lIns="0" tIns="0" rIns="0" bIns="0" rtlCol="0"/>
          <a:lstStyle/>
          <a:p>
            <a:endParaRPr/>
          </a:p>
        </p:txBody>
      </p:sp>
      <p:sp>
        <p:nvSpPr>
          <p:cNvPr id="41" name="object 41"/>
          <p:cNvSpPr/>
          <p:nvPr/>
        </p:nvSpPr>
        <p:spPr>
          <a:xfrm>
            <a:off x="4385436" y="3245611"/>
            <a:ext cx="478790" cy="274955"/>
          </a:xfrm>
          <a:custGeom>
            <a:avLst/>
            <a:gdLst/>
            <a:ahLst/>
            <a:cxnLst/>
            <a:rect l="l" t="t" r="r" b="b"/>
            <a:pathLst>
              <a:path w="478789" h="274954">
                <a:moveTo>
                  <a:pt x="474514" y="271653"/>
                </a:moveTo>
                <a:lnTo>
                  <a:pt x="403078" y="271653"/>
                </a:lnTo>
                <a:lnTo>
                  <a:pt x="409809" y="271661"/>
                </a:lnTo>
                <a:lnTo>
                  <a:pt x="416711" y="271843"/>
                </a:lnTo>
                <a:lnTo>
                  <a:pt x="478356" y="274383"/>
                </a:lnTo>
                <a:lnTo>
                  <a:pt x="474514" y="271653"/>
                </a:lnTo>
                <a:close/>
              </a:path>
              <a:path w="478789" h="274954">
                <a:moveTo>
                  <a:pt x="92201" y="0"/>
                </a:moveTo>
                <a:lnTo>
                  <a:pt x="0" y="3428"/>
                </a:lnTo>
                <a:lnTo>
                  <a:pt x="376047" y="272923"/>
                </a:lnTo>
                <a:lnTo>
                  <a:pt x="386941" y="272257"/>
                </a:lnTo>
                <a:lnTo>
                  <a:pt x="395817" y="271840"/>
                </a:lnTo>
                <a:lnTo>
                  <a:pt x="403078" y="271653"/>
                </a:lnTo>
                <a:lnTo>
                  <a:pt x="474514" y="271653"/>
                </a:lnTo>
                <a:lnTo>
                  <a:pt x="92201" y="0"/>
                </a:lnTo>
                <a:close/>
              </a:path>
            </a:pathLst>
          </a:custGeom>
          <a:solidFill>
            <a:srgbClr val="0099CC"/>
          </a:solidFill>
        </p:spPr>
        <p:txBody>
          <a:bodyPr wrap="square" lIns="0" tIns="0" rIns="0" bIns="0" rtlCol="0"/>
          <a:lstStyle/>
          <a:p>
            <a:endParaRPr/>
          </a:p>
        </p:txBody>
      </p:sp>
      <p:sp>
        <p:nvSpPr>
          <p:cNvPr id="42" name="object 42"/>
          <p:cNvSpPr/>
          <p:nvPr/>
        </p:nvSpPr>
        <p:spPr>
          <a:xfrm>
            <a:off x="4780660" y="3518725"/>
            <a:ext cx="93980" cy="481330"/>
          </a:xfrm>
          <a:custGeom>
            <a:avLst/>
            <a:gdLst/>
            <a:ahLst/>
            <a:cxnLst/>
            <a:rect l="l" t="t" r="r" b="b"/>
            <a:pathLst>
              <a:path w="93979" h="481329">
                <a:moveTo>
                  <a:pt x="0" y="481012"/>
                </a:moveTo>
                <a:lnTo>
                  <a:pt x="93725" y="481012"/>
                </a:lnTo>
                <a:lnTo>
                  <a:pt x="93725" y="0"/>
                </a:lnTo>
                <a:lnTo>
                  <a:pt x="0" y="0"/>
                </a:lnTo>
                <a:lnTo>
                  <a:pt x="0" y="481012"/>
                </a:lnTo>
                <a:close/>
              </a:path>
            </a:pathLst>
          </a:custGeom>
          <a:solidFill>
            <a:srgbClr val="33CCFF"/>
          </a:solidFill>
        </p:spPr>
        <p:txBody>
          <a:bodyPr wrap="square" lIns="0" tIns="0" rIns="0" bIns="0" rtlCol="0"/>
          <a:lstStyle/>
          <a:p>
            <a:endParaRPr/>
          </a:p>
        </p:txBody>
      </p:sp>
      <p:sp>
        <p:nvSpPr>
          <p:cNvPr id="43" name="object 43"/>
          <p:cNvSpPr/>
          <p:nvPr/>
        </p:nvSpPr>
        <p:spPr>
          <a:xfrm>
            <a:off x="4285360" y="3244088"/>
            <a:ext cx="382905" cy="760730"/>
          </a:xfrm>
          <a:custGeom>
            <a:avLst/>
            <a:gdLst/>
            <a:ahLst/>
            <a:cxnLst/>
            <a:rect l="l" t="t" r="r" b="b"/>
            <a:pathLst>
              <a:path w="382904" h="760729">
                <a:moveTo>
                  <a:pt x="0" y="0"/>
                </a:moveTo>
                <a:lnTo>
                  <a:pt x="0" y="423418"/>
                </a:lnTo>
                <a:lnTo>
                  <a:pt x="382524" y="760349"/>
                </a:lnTo>
                <a:lnTo>
                  <a:pt x="380618" y="264160"/>
                </a:lnTo>
                <a:lnTo>
                  <a:pt x="0" y="0"/>
                </a:lnTo>
                <a:close/>
              </a:path>
            </a:pathLst>
          </a:custGeom>
          <a:solidFill>
            <a:srgbClr val="4F81BC"/>
          </a:solidFill>
        </p:spPr>
        <p:txBody>
          <a:bodyPr wrap="square" lIns="0" tIns="0" rIns="0" bIns="0" rtlCol="0"/>
          <a:lstStyle/>
          <a:p>
            <a:endParaRPr/>
          </a:p>
        </p:txBody>
      </p:sp>
      <p:sp>
        <p:nvSpPr>
          <p:cNvPr id="44" name="object 44"/>
          <p:cNvSpPr/>
          <p:nvPr/>
        </p:nvSpPr>
        <p:spPr>
          <a:xfrm>
            <a:off x="4291710" y="324561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8"/>
                </a:lnTo>
                <a:lnTo>
                  <a:pt x="376047" y="272923"/>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45" name="object 45"/>
          <p:cNvSpPr/>
          <p:nvPr/>
        </p:nvSpPr>
        <p:spPr>
          <a:xfrm>
            <a:off x="4706873" y="3518725"/>
            <a:ext cx="74295" cy="481330"/>
          </a:xfrm>
          <a:custGeom>
            <a:avLst/>
            <a:gdLst/>
            <a:ahLst/>
            <a:cxnLst/>
            <a:rect l="l" t="t" r="r" b="b"/>
            <a:pathLst>
              <a:path w="74295" h="481329">
                <a:moveTo>
                  <a:pt x="0" y="481012"/>
                </a:moveTo>
                <a:lnTo>
                  <a:pt x="73787" y="481012"/>
                </a:lnTo>
                <a:lnTo>
                  <a:pt x="73787" y="0"/>
                </a:lnTo>
                <a:lnTo>
                  <a:pt x="0" y="0"/>
                </a:lnTo>
                <a:lnTo>
                  <a:pt x="0" y="481012"/>
                </a:lnTo>
                <a:close/>
              </a:path>
            </a:pathLst>
          </a:custGeom>
          <a:solidFill>
            <a:srgbClr val="33CCFF"/>
          </a:solidFill>
        </p:spPr>
        <p:txBody>
          <a:bodyPr wrap="square" lIns="0" tIns="0" rIns="0" bIns="0" rtlCol="0"/>
          <a:lstStyle/>
          <a:p>
            <a:endParaRPr/>
          </a:p>
        </p:txBody>
      </p:sp>
      <p:sp>
        <p:nvSpPr>
          <p:cNvPr id="46" name="object 46"/>
          <p:cNvSpPr/>
          <p:nvPr/>
        </p:nvSpPr>
        <p:spPr>
          <a:xfrm>
            <a:off x="4211573" y="3244088"/>
            <a:ext cx="382905" cy="760730"/>
          </a:xfrm>
          <a:custGeom>
            <a:avLst/>
            <a:gdLst/>
            <a:ahLst/>
            <a:cxnLst/>
            <a:rect l="l" t="t" r="r" b="b"/>
            <a:pathLst>
              <a:path w="382904" h="760729">
                <a:moveTo>
                  <a:pt x="0" y="0"/>
                </a:moveTo>
                <a:lnTo>
                  <a:pt x="0" y="423418"/>
                </a:lnTo>
                <a:lnTo>
                  <a:pt x="382650" y="760349"/>
                </a:lnTo>
                <a:lnTo>
                  <a:pt x="380746" y="264160"/>
                </a:lnTo>
                <a:lnTo>
                  <a:pt x="0" y="0"/>
                </a:lnTo>
                <a:close/>
              </a:path>
            </a:pathLst>
          </a:custGeom>
          <a:solidFill>
            <a:srgbClr val="4F81BC"/>
          </a:solidFill>
        </p:spPr>
        <p:txBody>
          <a:bodyPr wrap="square" lIns="0" tIns="0" rIns="0" bIns="0" rtlCol="0"/>
          <a:lstStyle/>
          <a:p>
            <a:endParaRPr/>
          </a:p>
        </p:txBody>
      </p:sp>
      <p:sp>
        <p:nvSpPr>
          <p:cNvPr id="47" name="object 47"/>
          <p:cNvSpPr/>
          <p:nvPr/>
        </p:nvSpPr>
        <p:spPr>
          <a:xfrm>
            <a:off x="4217923" y="3245611"/>
            <a:ext cx="478790" cy="274955"/>
          </a:xfrm>
          <a:custGeom>
            <a:avLst/>
            <a:gdLst/>
            <a:ahLst/>
            <a:cxnLst/>
            <a:rect l="l" t="t" r="r" b="b"/>
            <a:pathLst>
              <a:path w="478789" h="274954">
                <a:moveTo>
                  <a:pt x="474700" y="271653"/>
                </a:moveTo>
                <a:lnTo>
                  <a:pt x="403144" y="271653"/>
                </a:lnTo>
                <a:lnTo>
                  <a:pt x="409865" y="271661"/>
                </a:lnTo>
                <a:lnTo>
                  <a:pt x="416721" y="271842"/>
                </a:lnTo>
                <a:lnTo>
                  <a:pt x="478553" y="274389"/>
                </a:lnTo>
                <a:lnTo>
                  <a:pt x="474700" y="271653"/>
                </a:lnTo>
                <a:close/>
              </a:path>
              <a:path w="478789" h="274954">
                <a:moveTo>
                  <a:pt x="92201" y="0"/>
                </a:moveTo>
                <a:lnTo>
                  <a:pt x="0" y="3428"/>
                </a:lnTo>
                <a:lnTo>
                  <a:pt x="376174" y="272923"/>
                </a:lnTo>
                <a:lnTo>
                  <a:pt x="387044" y="272257"/>
                </a:lnTo>
                <a:lnTo>
                  <a:pt x="395830" y="271841"/>
                </a:lnTo>
                <a:lnTo>
                  <a:pt x="403144" y="271653"/>
                </a:lnTo>
                <a:lnTo>
                  <a:pt x="474700" y="271653"/>
                </a:lnTo>
                <a:lnTo>
                  <a:pt x="92201" y="0"/>
                </a:lnTo>
                <a:close/>
              </a:path>
            </a:pathLst>
          </a:custGeom>
          <a:solidFill>
            <a:srgbClr val="0099CC"/>
          </a:solidFill>
        </p:spPr>
        <p:txBody>
          <a:bodyPr wrap="square" lIns="0" tIns="0" rIns="0" bIns="0" rtlCol="0"/>
          <a:lstStyle/>
          <a:p>
            <a:endParaRPr/>
          </a:p>
        </p:txBody>
      </p:sp>
      <p:sp>
        <p:nvSpPr>
          <p:cNvPr id="48" name="object 48"/>
          <p:cNvSpPr/>
          <p:nvPr/>
        </p:nvSpPr>
        <p:spPr>
          <a:xfrm>
            <a:off x="4592573" y="351872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9" name="object 49"/>
          <p:cNvSpPr txBox="1"/>
          <p:nvPr/>
        </p:nvSpPr>
        <p:spPr>
          <a:xfrm>
            <a:off x="4629658" y="3599108"/>
            <a:ext cx="635000" cy="330835"/>
          </a:xfrm>
          <a:prstGeom prst="rect">
            <a:avLst/>
          </a:prstGeom>
        </p:spPr>
        <p:txBody>
          <a:bodyPr vert="horz" wrap="square" lIns="0" tIns="0" rIns="0" bIns="0" rtlCol="0">
            <a:spAutoFit/>
          </a:bodyPr>
          <a:lstStyle/>
          <a:p>
            <a:pPr marL="12700">
              <a:lnSpc>
                <a:spcPts val="2840"/>
              </a:lnSpc>
            </a:pPr>
            <a:r>
              <a:rPr sz="2400" spc="-5" dirty="0">
                <a:solidFill>
                  <a:srgbClr val="FF0000"/>
                </a:solidFill>
                <a:latin typeface="宋体"/>
                <a:cs typeface="宋体"/>
              </a:rPr>
              <a:t>报文</a:t>
            </a:r>
            <a:endParaRPr sz="2400">
              <a:latin typeface="宋体"/>
              <a:cs typeface="宋体"/>
            </a:endParaRPr>
          </a:p>
        </p:txBody>
      </p:sp>
      <p:sp>
        <p:nvSpPr>
          <p:cNvPr id="51" name="object 51"/>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52" name="object 52"/>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58</a:t>
            </a:fld>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954655"/>
          </a:xfrm>
        </p:spPr>
        <p:txBody>
          <a:bodyPr/>
          <a:lstStyle/>
          <a:p>
            <a:r>
              <a:rPr lang="zh-CN" altLang="en-US" dirty="0">
                <a:solidFill>
                  <a:srgbClr val="163793"/>
                </a:solidFill>
              </a:rPr>
              <a:t>四、分组交换</a:t>
            </a:r>
          </a:p>
          <a:p>
            <a:r>
              <a:rPr lang="en-US" altLang="zh-CN" dirty="0">
                <a:solidFill>
                  <a:srgbClr val="163793"/>
                </a:solidFill>
              </a:rPr>
              <a:t>1.</a:t>
            </a:r>
            <a:r>
              <a:rPr lang="zh-CN" altLang="en-US" dirty="0">
                <a:solidFill>
                  <a:srgbClr val="163793"/>
                </a:solidFill>
              </a:rPr>
              <a:t>分组交换基本原理</a:t>
            </a:r>
          </a:p>
          <a:p>
            <a:endParaRPr lang="en-US" altLang="zh-CN" dirty="0">
              <a:solidFill>
                <a:srgbClr val="163793"/>
              </a:solidFill>
            </a:endParaRPr>
          </a:p>
          <a:p>
            <a:r>
              <a:rPr lang="zh-CN" altLang="en-US" dirty="0">
                <a:solidFill>
                  <a:srgbClr val="163793"/>
                </a:solidFill>
              </a:rPr>
              <a:t>分组交换是目前计算机网络广泛采用的技术。分一组交换需要将待传输数据（即报文）</a:t>
            </a:r>
            <a:r>
              <a:rPr lang="zh-CN" altLang="en-US" dirty="0">
                <a:solidFill>
                  <a:srgbClr val="FF0000"/>
                </a:solidFill>
              </a:rPr>
              <a:t>分割成较小的数据块</a:t>
            </a:r>
            <a:r>
              <a:rPr lang="zh-CN" altLang="en-US" dirty="0">
                <a:solidFill>
                  <a:srgbClr val="163793"/>
                </a:solidFill>
              </a:rPr>
              <a:t>，</a:t>
            </a:r>
            <a:r>
              <a:rPr lang="en-US" altLang="zh-CN" dirty="0">
                <a:solidFill>
                  <a:srgbClr val="163793"/>
                </a:solidFill>
              </a:rPr>
              <a:t> </a:t>
            </a:r>
            <a:r>
              <a:rPr lang="zh-CN" altLang="en-US" dirty="0">
                <a:solidFill>
                  <a:srgbClr val="163793"/>
                </a:solidFill>
              </a:rPr>
              <a:t>每个数据块附加上</a:t>
            </a:r>
            <a:r>
              <a:rPr lang="zh-CN" altLang="en-US" dirty="0">
                <a:solidFill>
                  <a:srgbClr val="FF0000"/>
                </a:solidFill>
              </a:rPr>
              <a:t>地址、序号等控制信息</a:t>
            </a:r>
            <a:r>
              <a:rPr lang="zh-CN" altLang="en-US" dirty="0">
                <a:solidFill>
                  <a:srgbClr val="163793"/>
                </a:solidFill>
              </a:rPr>
              <a:t>构成数据分组（</a:t>
            </a:r>
            <a:r>
              <a:rPr lang="en-US" altLang="zh-CN" dirty="0">
                <a:solidFill>
                  <a:srgbClr val="163793"/>
                </a:solidFill>
              </a:rPr>
              <a:t>packet</a:t>
            </a:r>
            <a:r>
              <a:rPr lang="zh-CN" altLang="en-US" dirty="0">
                <a:solidFill>
                  <a:srgbClr val="163793"/>
                </a:solidFill>
              </a:rPr>
              <a:t>），每个分组独立传输到目的地， 目的地将收到的分组重新组装， 还原为报文。分组传输过程通常也采用存储转发交换方式。</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59</a:t>
            </a:fld>
            <a:endParaRPr lang="en-US" altLang="zh-CN" dirty="0"/>
          </a:p>
        </p:txBody>
      </p:sp>
    </p:spTree>
    <p:extLst>
      <p:ext uri="{BB962C8B-B14F-4D97-AF65-F5344CB8AC3E}">
        <p14:creationId xmlns:p14="http://schemas.microsoft.com/office/powerpoint/2010/main" val="481159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79DB2A2D-05EF-4022-85B6-4B317623E597}"/>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3" name="object 2">
            <a:extLst>
              <a:ext uri="{FF2B5EF4-FFF2-40B4-BE49-F238E27FC236}">
                <a16:creationId xmlns:a16="http://schemas.microsoft.com/office/drawing/2014/main" id="{023C19F3-ED68-4A93-A8D9-8952A09F8B09}"/>
              </a:ext>
            </a:extLst>
          </p:cNvPr>
          <p:cNvSpPr txBox="1">
            <a:spLocks noGrp="1"/>
          </p:cNvSpPr>
          <p:nvPr>
            <p:ph type="title"/>
          </p:nvPr>
        </p:nvSpPr>
        <p:spPr>
          <a:xfrm>
            <a:off x="913282" y="211613"/>
            <a:ext cx="7317435" cy="497840"/>
          </a:xfrm>
          <a:prstGeom prst="rect">
            <a:avLst/>
          </a:prstGeom>
        </p:spPr>
        <p:txBody>
          <a:bodyPr vert="horz" wrap="square" lIns="0" tIns="0" rIns="0" bIns="0" rtlCol="0">
            <a:spAutoFit/>
          </a:bodyPr>
          <a:lstStyle/>
          <a:p>
            <a:pPr marL="2244090">
              <a:lnSpc>
                <a:spcPts val="4205"/>
              </a:lnSpc>
            </a:pPr>
            <a:r>
              <a:rPr spc="-5" dirty="0">
                <a:latin typeface="宋体"/>
                <a:cs typeface="宋体"/>
              </a:rPr>
              <a:t>计算机网络？</a:t>
            </a:r>
          </a:p>
        </p:txBody>
      </p:sp>
      <p:sp>
        <p:nvSpPr>
          <p:cNvPr id="5" name="object 3">
            <a:extLst>
              <a:ext uri="{FF2B5EF4-FFF2-40B4-BE49-F238E27FC236}">
                <a16:creationId xmlns:a16="http://schemas.microsoft.com/office/drawing/2014/main" id="{96CAA281-2527-4B6B-A5D0-937DE6D4276F}"/>
              </a:ext>
            </a:extLst>
          </p:cNvPr>
          <p:cNvSpPr txBox="1"/>
          <p:nvPr/>
        </p:nvSpPr>
        <p:spPr>
          <a:xfrm>
            <a:off x="535940" y="1247925"/>
            <a:ext cx="7830184" cy="789305"/>
          </a:xfrm>
          <a:prstGeom prst="rect">
            <a:avLst/>
          </a:prstGeom>
        </p:spPr>
        <p:txBody>
          <a:bodyPr vert="horz" wrap="square" lIns="0" tIns="0" rIns="0" bIns="0" rtlCol="0">
            <a:spAutoFit/>
          </a:bodyPr>
          <a:lstStyle/>
          <a:p>
            <a:pPr marL="355600" marR="5080" indent="-343535">
              <a:lnSpc>
                <a:spcPts val="3220"/>
              </a:lnSpc>
            </a:pPr>
            <a:r>
              <a:rPr sz="2800" spc="200" dirty="0">
                <a:solidFill>
                  <a:srgbClr val="6699FF"/>
                </a:solidFill>
                <a:latin typeface="Wingdings"/>
                <a:cs typeface="Wingdings"/>
              </a:rPr>
              <a:t></a:t>
            </a:r>
            <a:r>
              <a:rPr sz="2800" spc="-5" dirty="0">
                <a:solidFill>
                  <a:srgbClr val="163793"/>
                </a:solidFill>
                <a:latin typeface="宋体"/>
                <a:cs typeface="宋体"/>
              </a:rPr>
              <a:t>定义：计算机网络就</a:t>
            </a:r>
            <a:r>
              <a:rPr sz="2800" spc="-25" dirty="0">
                <a:solidFill>
                  <a:srgbClr val="163793"/>
                </a:solidFill>
                <a:latin typeface="宋体"/>
                <a:cs typeface="宋体"/>
              </a:rPr>
              <a:t>是</a:t>
            </a:r>
            <a:r>
              <a:rPr sz="2800" spc="-5" dirty="0">
                <a:solidFill>
                  <a:srgbClr val="FF0000"/>
                </a:solidFill>
                <a:latin typeface="宋体"/>
                <a:cs typeface="宋体"/>
              </a:rPr>
              <a:t>互</a:t>
            </a:r>
            <a:r>
              <a:rPr sz="2800" spc="-10" dirty="0">
                <a:solidFill>
                  <a:srgbClr val="FF0000"/>
                </a:solidFill>
                <a:latin typeface="宋体"/>
                <a:cs typeface="宋体"/>
              </a:rPr>
              <a:t>连</a:t>
            </a:r>
            <a:r>
              <a:rPr sz="2800" spc="-5" dirty="0">
                <a:solidFill>
                  <a:srgbClr val="163793"/>
                </a:solidFill>
                <a:latin typeface="宋体"/>
                <a:cs typeface="宋体"/>
              </a:rPr>
              <a:t>的</a:t>
            </a:r>
            <a:r>
              <a:rPr sz="2800" spc="-10" dirty="0">
                <a:solidFill>
                  <a:srgbClr val="163793"/>
                </a:solidFill>
                <a:latin typeface="宋体"/>
                <a:cs typeface="宋体"/>
              </a:rPr>
              <a:t>、</a:t>
            </a:r>
            <a:r>
              <a:rPr sz="2800" spc="-5" dirty="0">
                <a:solidFill>
                  <a:srgbClr val="FF0000"/>
                </a:solidFill>
                <a:latin typeface="宋体"/>
                <a:cs typeface="宋体"/>
              </a:rPr>
              <a:t>自</a:t>
            </a:r>
            <a:r>
              <a:rPr sz="2800" spc="0" dirty="0">
                <a:solidFill>
                  <a:srgbClr val="FF0000"/>
                </a:solidFill>
                <a:latin typeface="宋体"/>
                <a:cs typeface="宋体"/>
              </a:rPr>
              <a:t>治</a:t>
            </a:r>
            <a:r>
              <a:rPr sz="2800" spc="-5" dirty="0">
                <a:solidFill>
                  <a:srgbClr val="163793"/>
                </a:solidFill>
                <a:latin typeface="宋体"/>
                <a:cs typeface="宋体"/>
              </a:rPr>
              <a:t>的计</a:t>
            </a:r>
            <a:r>
              <a:rPr sz="2800" spc="5" dirty="0">
                <a:solidFill>
                  <a:srgbClr val="163793"/>
                </a:solidFill>
                <a:latin typeface="宋体"/>
                <a:cs typeface="宋体"/>
              </a:rPr>
              <a:t>算</a:t>
            </a:r>
            <a:r>
              <a:rPr sz="2800" spc="-5" dirty="0">
                <a:solidFill>
                  <a:srgbClr val="163793"/>
                </a:solidFill>
                <a:latin typeface="宋体"/>
                <a:cs typeface="宋体"/>
              </a:rPr>
              <a:t>机集 合。</a:t>
            </a:r>
            <a:endParaRPr sz="2800">
              <a:latin typeface="宋体"/>
              <a:cs typeface="宋体"/>
            </a:endParaRPr>
          </a:p>
        </p:txBody>
      </p:sp>
      <p:sp>
        <p:nvSpPr>
          <p:cNvPr id="6" name="object 4">
            <a:extLst>
              <a:ext uri="{FF2B5EF4-FFF2-40B4-BE49-F238E27FC236}">
                <a16:creationId xmlns:a16="http://schemas.microsoft.com/office/drawing/2014/main" id="{9A78FE51-592D-4322-B050-773F73A6166F}"/>
              </a:ext>
            </a:extLst>
          </p:cNvPr>
          <p:cNvSpPr txBox="1"/>
          <p:nvPr/>
        </p:nvSpPr>
        <p:spPr>
          <a:xfrm>
            <a:off x="535940" y="2168675"/>
            <a:ext cx="2974975" cy="1352550"/>
          </a:xfrm>
          <a:prstGeom prst="rect">
            <a:avLst/>
          </a:prstGeom>
        </p:spPr>
        <p:txBody>
          <a:bodyPr vert="horz" wrap="square" lIns="0" tIns="0" rIns="0" bIns="0" rtlCol="0">
            <a:spAutoFit/>
          </a:bodyPr>
          <a:lstStyle/>
          <a:p>
            <a:pPr marL="12700">
              <a:lnSpc>
                <a:spcPct val="100000"/>
              </a:lnSpc>
            </a:pPr>
            <a:r>
              <a:rPr sz="2800" spc="200" dirty="0">
                <a:solidFill>
                  <a:srgbClr val="6699FF"/>
                </a:solidFill>
                <a:latin typeface="Wingdings"/>
                <a:cs typeface="Wingdings"/>
              </a:rPr>
              <a:t></a:t>
            </a:r>
            <a:r>
              <a:rPr sz="2800" spc="-5" dirty="0">
                <a:solidFill>
                  <a:srgbClr val="FF0000"/>
                </a:solidFill>
                <a:latin typeface="宋体"/>
                <a:cs typeface="宋体"/>
              </a:rPr>
              <a:t>自</a:t>
            </a:r>
            <a:r>
              <a:rPr sz="2800" spc="-10" dirty="0">
                <a:solidFill>
                  <a:srgbClr val="FF0000"/>
                </a:solidFill>
                <a:latin typeface="宋体"/>
                <a:cs typeface="宋体"/>
              </a:rPr>
              <a:t>治</a:t>
            </a:r>
            <a:r>
              <a:rPr sz="2800" dirty="0">
                <a:solidFill>
                  <a:srgbClr val="163793"/>
                </a:solidFill>
                <a:latin typeface="Arial"/>
                <a:cs typeface="Arial"/>
              </a:rPr>
              <a:t>-</a:t>
            </a:r>
            <a:r>
              <a:rPr sz="2800" spc="-5" dirty="0">
                <a:solidFill>
                  <a:srgbClr val="163793"/>
                </a:solidFill>
                <a:latin typeface="宋体"/>
                <a:cs typeface="宋体"/>
              </a:rPr>
              <a:t>无主从关系</a:t>
            </a:r>
            <a:endParaRPr sz="2800">
              <a:latin typeface="宋体"/>
              <a:cs typeface="宋体"/>
            </a:endParaRPr>
          </a:p>
          <a:p>
            <a:pPr marL="12700">
              <a:lnSpc>
                <a:spcPct val="100000"/>
              </a:lnSpc>
              <a:spcBef>
                <a:spcPts val="675"/>
              </a:spcBef>
            </a:pPr>
            <a:r>
              <a:rPr sz="2800" spc="200" dirty="0">
                <a:solidFill>
                  <a:srgbClr val="6699FF"/>
                </a:solidFill>
                <a:latin typeface="Wingdings"/>
                <a:cs typeface="Wingdings"/>
              </a:rPr>
              <a:t></a:t>
            </a:r>
            <a:r>
              <a:rPr sz="2800" spc="-5" dirty="0">
                <a:solidFill>
                  <a:srgbClr val="FF0000"/>
                </a:solidFill>
                <a:latin typeface="宋体"/>
                <a:cs typeface="宋体"/>
              </a:rPr>
              <a:t>互</a:t>
            </a:r>
            <a:r>
              <a:rPr sz="2800" spc="-15" dirty="0">
                <a:solidFill>
                  <a:srgbClr val="FF0000"/>
                </a:solidFill>
                <a:latin typeface="宋体"/>
                <a:cs typeface="宋体"/>
              </a:rPr>
              <a:t>连</a:t>
            </a:r>
            <a:r>
              <a:rPr sz="2800" spc="-5" dirty="0">
                <a:solidFill>
                  <a:srgbClr val="163793"/>
                </a:solidFill>
                <a:latin typeface="Arial"/>
                <a:cs typeface="Arial"/>
              </a:rPr>
              <a:t>-</a:t>
            </a:r>
            <a:r>
              <a:rPr sz="2800" spc="-5" dirty="0">
                <a:solidFill>
                  <a:srgbClr val="163793"/>
                </a:solidFill>
                <a:latin typeface="宋体"/>
                <a:cs typeface="宋体"/>
              </a:rPr>
              <a:t>互联互通</a:t>
            </a:r>
            <a:endParaRPr sz="2800">
              <a:latin typeface="宋体"/>
              <a:cs typeface="宋体"/>
            </a:endParaRPr>
          </a:p>
          <a:p>
            <a:pPr marL="469900">
              <a:lnSpc>
                <a:spcPct val="100000"/>
              </a:lnSpc>
              <a:spcBef>
                <a:spcPts val="590"/>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宋体"/>
                <a:cs typeface="宋体"/>
              </a:rPr>
              <a:t>通信链路</a:t>
            </a:r>
            <a:endParaRPr sz="2400">
              <a:latin typeface="宋体"/>
              <a:cs typeface="宋体"/>
            </a:endParaRPr>
          </a:p>
        </p:txBody>
      </p:sp>
      <p:sp>
        <p:nvSpPr>
          <p:cNvPr id="7" name="object 5">
            <a:extLst>
              <a:ext uri="{FF2B5EF4-FFF2-40B4-BE49-F238E27FC236}">
                <a16:creationId xmlns:a16="http://schemas.microsoft.com/office/drawing/2014/main" id="{DF06FA4B-76F5-4EC0-BF9C-1B15232346E8}"/>
              </a:ext>
            </a:extLst>
          </p:cNvPr>
          <p:cNvSpPr/>
          <p:nvPr/>
        </p:nvSpPr>
        <p:spPr>
          <a:xfrm>
            <a:off x="4892484" y="2940494"/>
            <a:ext cx="414337" cy="373062"/>
          </a:xfrm>
          <a:prstGeom prst="rect">
            <a:avLst/>
          </a:prstGeom>
          <a:blipFill>
            <a:blip r:embed="rId2"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6614DA96-64CD-47DD-96FE-AEDC38AFFF28}"/>
              </a:ext>
            </a:extLst>
          </p:cNvPr>
          <p:cNvSpPr/>
          <p:nvPr/>
        </p:nvSpPr>
        <p:spPr>
          <a:xfrm>
            <a:off x="5069204" y="2976245"/>
            <a:ext cx="195325" cy="170941"/>
          </a:xfrm>
          <a:prstGeom prst="rect">
            <a:avLst/>
          </a:prstGeom>
          <a:blipFill>
            <a:blip r:embed="rId3"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623D8DB2-279E-43E4-8B88-83C008B65C2F}"/>
              </a:ext>
            </a:extLst>
          </p:cNvPr>
          <p:cNvSpPr/>
          <p:nvPr/>
        </p:nvSpPr>
        <p:spPr>
          <a:xfrm>
            <a:off x="4617084" y="5223065"/>
            <a:ext cx="482600" cy="406400"/>
          </a:xfrm>
          <a:prstGeom prst="rect">
            <a:avLst/>
          </a:prstGeom>
          <a:blipFill>
            <a:blip r:embed="rId4"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92AE300C-0B4B-4E7A-A990-16EC9F904B11}"/>
              </a:ext>
            </a:extLst>
          </p:cNvPr>
          <p:cNvSpPr/>
          <p:nvPr/>
        </p:nvSpPr>
        <p:spPr>
          <a:xfrm>
            <a:off x="4822825" y="5261990"/>
            <a:ext cx="227584" cy="186309"/>
          </a:xfrm>
          <a:prstGeom prst="rect">
            <a:avLst/>
          </a:prstGeom>
          <a:blipFill>
            <a:blip r:embed="rId5"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EA22111C-6ABC-4934-90EC-43C8C9B9C676}"/>
              </a:ext>
            </a:extLst>
          </p:cNvPr>
          <p:cNvSpPr/>
          <p:nvPr/>
        </p:nvSpPr>
        <p:spPr>
          <a:xfrm>
            <a:off x="7000367" y="2788539"/>
            <a:ext cx="45084" cy="458977"/>
          </a:xfrm>
          <a:prstGeom prst="rect">
            <a:avLst/>
          </a:prstGeom>
          <a:blipFill>
            <a:blip r:embed="rId6"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9AD3E359-0E03-419A-A8D0-5383CFC78AB7}"/>
              </a:ext>
            </a:extLst>
          </p:cNvPr>
          <p:cNvSpPr/>
          <p:nvPr/>
        </p:nvSpPr>
        <p:spPr>
          <a:xfrm>
            <a:off x="6831710" y="2787776"/>
            <a:ext cx="166636" cy="458724"/>
          </a:xfrm>
          <a:prstGeom prst="rect">
            <a:avLst/>
          </a:prstGeom>
          <a:blipFill>
            <a:blip r:embed="rId7" cstate="print"/>
            <a:stretch>
              <a:fillRect/>
            </a:stretch>
          </a:blipFill>
        </p:spPr>
        <p:txBody>
          <a:bodyPr wrap="square" lIns="0" tIns="0" rIns="0" bIns="0" rtlCol="0"/>
          <a:lstStyle/>
          <a:p>
            <a:endParaRPr/>
          </a:p>
        </p:txBody>
      </p:sp>
      <p:sp>
        <p:nvSpPr>
          <p:cNvPr id="13" name="object 11">
            <a:extLst>
              <a:ext uri="{FF2B5EF4-FFF2-40B4-BE49-F238E27FC236}">
                <a16:creationId xmlns:a16="http://schemas.microsoft.com/office/drawing/2014/main" id="{D2C28B88-9AE0-4A32-B868-E27C960DAF99}"/>
              </a:ext>
            </a:extLst>
          </p:cNvPr>
          <p:cNvSpPr/>
          <p:nvPr/>
        </p:nvSpPr>
        <p:spPr>
          <a:xfrm>
            <a:off x="7009638" y="2816098"/>
            <a:ext cx="18081" cy="418591"/>
          </a:xfrm>
          <a:prstGeom prst="rect">
            <a:avLst/>
          </a:prstGeom>
          <a:blipFill>
            <a:blip r:embed="rId8" cstate="print"/>
            <a:stretch>
              <a:fillRect/>
            </a:stretch>
          </a:blipFill>
        </p:spPr>
        <p:txBody>
          <a:bodyPr wrap="square" lIns="0" tIns="0" rIns="0" bIns="0" rtlCol="0"/>
          <a:lstStyle/>
          <a:p>
            <a:endParaRPr/>
          </a:p>
        </p:txBody>
      </p:sp>
      <p:sp>
        <p:nvSpPr>
          <p:cNvPr id="14" name="object 12">
            <a:extLst>
              <a:ext uri="{FF2B5EF4-FFF2-40B4-BE49-F238E27FC236}">
                <a16:creationId xmlns:a16="http://schemas.microsoft.com/office/drawing/2014/main" id="{FA3F9F24-E876-43C0-A3A0-9CD06E63FDB9}"/>
              </a:ext>
            </a:extLst>
          </p:cNvPr>
          <p:cNvSpPr/>
          <p:nvPr/>
        </p:nvSpPr>
        <p:spPr>
          <a:xfrm>
            <a:off x="7002906" y="3030854"/>
            <a:ext cx="41656" cy="37973"/>
          </a:xfrm>
          <a:prstGeom prst="rect">
            <a:avLst/>
          </a:prstGeom>
          <a:blipFill>
            <a:blip r:embed="rId9"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131AF99-E66B-479A-9980-3B7A472BCB27}"/>
              </a:ext>
            </a:extLst>
          </p:cNvPr>
          <p:cNvSpPr/>
          <p:nvPr/>
        </p:nvSpPr>
        <p:spPr>
          <a:xfrm>
            <a:off x="6831710" y="2844907"/>
            <a:ext cx="95885" cy="0"/>
          </a:xfrm>
          <a:custGeom>
            <a:avLst/>
            <a:gdLst/>
            <a:ahLst/>
            <a:cxnLst/>
            <a:rect l="l" t="t" r="r" b="b"/>
            <a:pathLst>
              <a:path w="95884">
                <a:moveTo>
                  <a:pt x="0" y="0"/>
                </a:moveTo>
                <a:lnTo>
                  <a:pt x="95265" y="0"/>
                </a:lnTo>
              </a:path>
            </a:pathLst>
          </a:custGeom>
          <a:ln w="9436">
            <a:solidFill>
              <a:srgbClr val="163793"/>
            </a:solidFill>
          </a:ln>
        </p:spPr>
        <p:txBody>
          <a:bodyPr wrap="square" lIns="0" tIns="0" rIns="0" bIns="0" rtlCol="0"/>
          <a:lstStyle/>
          <a:p>
            <a:endParaRPr/>
          </a:p>
        </p:txBody>
      </p:sp>
      <p:sp>
        <p:nvSpPr>
          <p:cNvPr id="16" name="object 14">
            <a:extLst>
              <a:ext uri="{FF2B5EF4-FFF2-40B4-BE49-F238E27FC236}">
                <a16:creationId xmlns:a16="http://schemas.microsoft.com/office/drawing/2014/main" id="{41744501-7292-4284-A462-89B77D704D56}"/>
              </a:ext>
            </a:extLst>
          </p:cNvPr>
          <p:cNvSpPr/>
          <p:nvPr/>
        </p:nvSpPr>
        <p:spPr>
          <a:xfrm>
            <a:off x="6826948" y="2844907"/>
            <a:ext cx="105410" cy="0"/>
          </a:xfrm>
          <a:custGeom>
            <a:avLst/>
            <a:gdLst/>
            <a:ahLst/>
            <a:cxnLst/>
            <a:rect l="l" t="t" r="r" b="b"/>
            <a:pathLst>
              <a:path w="105409">
                <a:moveTo>
                  <a:pt x="0" y="0"/>
                </a:moveTo>
                <a:lnTo>
                  <a:pt x="104790" y="0"/>
                </a:lnTo>
              </a:path>
            </a:pathLst>
          </a:custGeom>
          <a:ln w="18961">
            <a:solidFill>
              <a:srgbClr val="163793"/>
            </a:solidFill>
          </a:ln>
        </p:spPr>
        <p:txBody>
          <a:bodyPr wrap="square" lIns="0" tIns="0" rIns="0" bIns="0" rtlCol="0"/>
          <a:lstStyle/>
          <a:p>
            <a:endParaRPr/>
          </a:p>
        </p:txBody>
      </p:sp>
      <p:sp>
        <p:nvSpPr>
          <p:cNvPr id="17" name="object 15">
            <a:extLst>
              <a:ext uri="{FF2B5EF4-FFF2-40B4-BE49-F238E27FC236}">
                <a16:creationId xmlns:a16="http://schemas.microsoft.com/office/drawing/2014/main" id="{3FE91C9B-1162-46B2-9CD6-27068131A428}"/>
              </a:ext>
            </a:extLst>
          </p:cNvPr>
          <p:cNvSpPr/>
          <p:nvPr/>
        </p:nvSpPr>
        <p:spPr>
          <a:xfrm>
            <a:off x="6917563" y="2835275"/>
            <a:ext cx="92075" cy="30480"/>
          </a:xfrm>
          <a:custGeom>
            <a:avLst/>
            <a:gdLst/>
            <a:ahLst/>
            <a:cxnLst/>
            <a:rect l="l" t="t" r="r" b="b"/>
            <a:pathLst>
              <a:path w="92075" h="30480">
                <a:moveTo>
                  <a:pt x="85216" y="0"/>
                </a:moveTo>
                <a:lnTo>
                  <a:pt x="6730" y="0"/>
                </a:lnTo>
                <a:lnTo>
                  <a:pt x="0" y="6858"/>
                </a:lnTo>
                <a:lnTo>
                  <a:pt x="0" y="23495"/>
                </a:lnTo>
                <a:lnTo>
                  <a:pt x="6730" y="30225"/>
                </a:lnTo>
                <a:lnTo>
                  <a:pt x="85216" y="30225"/>
                </a:lnTo>
                <a:lnTo>
                  <a:pt x="91947" y="23495"/>
                </a:lnTo>
                <a:lnTo>
                  <a:pt x="91947" y="6858"/>
                </a:lnTo>
                <a:lnTo>
                  <a:pt x="85216" y="0"/>
                </a:lnTo>
                <a:close/>
              </a:path>
            </a:pathLst>
          </a:custGeom>
          <a:solidFill>
            <a:srgbClr val="163793"/>
          </a:solidFill>
        </p:spPr>
        <p:txBody>
          <a:bodyPr wrap="square" lIns="0" tIns="0" rIns="0" bIns="0" rtlCol="0"/>
          <a:lstStyle/>
          <a:p>
            <a:endParaRPr/>
          </a:p>
        </p:txBody>
      </p:sp>
      <p:sp>
        <p:nvSpPr>
          <p:cNvPr id="18" name="object 16">
            <a:extLst>
              <a:ext uri="{FF2B5EF4-FFF2-40B4-BE49-F238E27FC236}">
                <a16:creationId xmlns:a16="http://schemas.microsoft.com/office/drawing/2014/main" id="{CBBC4E21-49AA-4656-8B73-1ECA86BA2739}"/>
              </a:ext>
            </a:extLst>
          </p:cNvPr>
          <p:cNvSpPr/>
          <p:nvPr/>
        </p:nvSpPr>
        <p:spPr>
          <a:xfrm>
            <a:off x="6919086" y="2838450"/>
            <a:ext cx="88773" cy="23875"/>
          </a:xfrm>
          <a:prstGeom prst="rect">
            <a:avLst/>
          </a:prstGeom>
          <a:blipFill>
            <a:blip r:embed="rId10" cstate="print"/>
            <a:stretch>
              <a:fillRect/>
            </a:stretch>
          </a:blipFill>
        </p:spPr>
        <p:txBody>
          <a:bodyPr wrap="square" lIns="0" tIns="0" rIns="0" bIns="0" rtlCol="0"/>
          <a:lstStyle/>
          <a:p>
            <a:endParaRPr/>
          </a:p>
        </p:txBody>
      </p:sp>
      <p:sp>
        <p:nvSpPr>
          <p:cNvPr id="19" name="object 17">
            <a:extLst>
              <a:ext uri="{FF2B5EF4-FFF2-40B4-BE49-F238E27FC236}">
                <a16:creationId xmlns:a16="http://schemas.microsoft.com/office/drawing/2014/main" id="{DCE2CC5E-85FD-4348-BDD1-FD76A0961BF1}"/>
              </a:ext>
            </a:extLst>
          </p:cNvPr>
          <p:cNvSpPr/>
          <p:nvPr/>
        </p:nvSpPr>
        <p:spPr>
          <a:xfrm>
            <a:off x="6833361" y="2911582"/>
            <a:ext cx="95885" cy="0"/>
          </a:xfrm>
          <a:custGeom>
            <a:avLst/>
            <a:gdLst/>
            <a:ahLst/>
            <a:cxnLst/>
            <a:rect l="l" t="t" r="r" b="b"/>
            <a:pathLst>
              <a:path w="95884">
                <a:moveTo>
                  <a:pt x="0" y="0"/>
                </a:moveTo>
                <a:lnTo>
                  <a:pt x="95265" y="0"/>
                </a:lnTo>
              </a:path>
            </a:pathLst>
          </a:custGeom>
          <a:ln w="9436">
            <a:solidFill>
              <a:srgbClr val="163793"/>
            </a:solidFill>
          </a:ln>
        </p:spPr>
        <p:txBody>
          <a:bodyPr wrap="square" lIns="0" tIns="0" rIns="0" bIns="0" rtlCol="0"/>
          <a:lstStyle/>
          <a:p>
            <a:endParaRPr/>
          </a:p>
        </p:txBody>
      </p:sp>
      <p:sp>
        <p:nvSpPr>
          <p:cNvPr id="20" name="object 18">
            <a:extLst>
              <a:ext uri="{FF2B5EF4-FFF2-40B4-BE49-F238E27FC236}">
                <a16:creationId xmlns:a16="http://schemas.microsoft.com/office/drawing/2014/main" id="{4E113EF5-4606-4546-8209-D80E178981D2}"/>
              </a:ext>
            </a:extLst>
          </p:cNvPr>
          <p:cNvSpPr/>
          <p:nvPr/>
        </p:nvSpPr>
        <p:spPr>
          <a:xfrm>
            <a:off x="6828599" y="2911582"/>
            <a:ext cx="105410" cy="0"/>
          </a:xfrm>
          <a:custGeom>
            <a:avLst/>
            <a:gdLst/>
            <a:ahLst/>
            <a:cxnLst/>
            <a:rect l="l" t="t" r="r" b="b"/>
            <a:pathLst>
              <a:path w="105409">
                <a:moveTo>
                  <a:pt x="0" y="0"/>
                </a:moveTo>
                <a:lnTo>
                  <a:pt x="104790" y="0"/>
                </a:lnTo>
              </a:path>
            </a:pathLst>
          </a:custGeom>
          <a:ln w="18961">
            <a:solidFill>
              <a:srgbClr val="163793"/>
            </a:solidFill>
          </a:ln>
        </p:spPr>
        <p:txBody>
          <a:bodyPr wrap="square" lIns="0" tIns="0" rIns="0" bIns="0" rtlCol="0"/>
          <a:lstStyle/>
          <a:p>
            <a:endParaRPr/>
          </a:p>
        </p:txBody>
      </p:sp>
      <p:sp>
        <p:nvSpPr>
          <p:cNvPr id="21" name="object 19">
            <a:extLst>
              <a:ext uri="{FF2B5EF4-FFF2-40B4-BE49-F238E27FC236}">
                <a16:creationId xmlns:a16="http://schemas.microsoft.com/office/drawing/2014/main" id="{E9E637D1-CB60-4D40-9C13-D0F0357F5671}"/>
              </a:ext>
            </a:extLst>
          </p:cNvPr>
          <p:cNvSpPr/>
          <p:nvPr/>
        </p:nvSpPr>
        <p:spPr>
          <a:xfrm>
            <a:off x="6917435" y="2900426"/>
            <a:ext cx="92075" cy="27305"/>
          </a:xfrm>
          <a:custGeom>
            <a:avLst/>
            <a:gdLst/>
            <a:ahLst/>
            <a:cxnLst/>
            <a:rect l="l" t="t" r="r" b="b"/>
            <a:pathLst>
              <a:path w="92075" h="27305">
                <a:moveTo>
                  <a:pt x="85979" y="0"/>
                </a:moveTo>
                <a:lnTo>
                  <a:pt x="5969" y="0"/>
                </a:lnTo>
                <a:lnTo>
                  <a:pt x="0" y="5969"/>
                </a:lnTo>
                <a:lnTo>
                  <a:pt x="0" y="20827"/>
                </a:lnTo>
                <a:lnTo>
                  <a:pt x="5969" y="26924"/>
                </a:lnTo>
                <a:lnTo>
                  <a:pt x="85979" y="26924"/>
                </a:lnTo>
                <a:lnTo>
                  <a:pt x="92075" y="20827"/>
                </a:lnTo>
                <a:lnTo>
                  <a:pt x="92075" y="5969"/>
                </a:lnTo>
                <a:lnTo>
                  <a:pt x="85979" y="0"/>
                </a:lnTo>
                <a:close/>
              </a:path>
            </a:pathLst>
          </a:custGeom>
          <a:solidFill>
            <a:srgbClr val="163793"/>
          </a:solidFill>
        </p:spPr>
        <p:txBody>
          <a:bodyPr wrap="square" lIns="0" tIns="0" rIns="0" bIns="0" rtlCol="0"/>
          <a:lstStyle/>
          <a:p>
            <a:endParaRPr/>
          </a:p>
        </p:txBody>
      </p:sp>
      <p:sp>
        <p:nvSpPr>
          <p:cNvPr id="22" name="object 20">
            <a:extLst>
              <a:ext uri="{FF2B5EF4-FFF2-40B4-BE49-F238E27FC236}">
                <a16:creationId xmlns:a16="http://schemas.microsoft.com/office/drawing/2014/main" id="{06880365-D0EA-4443-9B1B-49A7935193E5}"/>
              </a:ext>
            </a:extLst>
          </p:cNvPr>
          <p:cNvSpPr/>
          <p:nvPr/>
        </p:nvSpPr>
        <p:spPr>
          <a:xfrm>
            <a:off x="6919086" y="2903727"/>
            <a:ext cx="88900" cy="20700"/>
          </a:xfrm>
          <a:prstGeom prst="rect">
            <a:avLst/>
          </a:prstGeom>
          <a:blipFill>
            <a:blip r:embed="rId10" cstate="print"/>
            <a:stretch>
              <a:fillRect/>
            </a:stretch>
          </a:blipFill>
        </p:spPr>
        <p:txBody>
          <a:bodyPr wrap="square" lIns="0" tIns="0" rIns="0" bIns="0" rtlCol="0"/>
          <a:lstStyle/>
          <a:p>
            <a:endParaRPr/>
          </a:p>
        </p:txBody>
      </p:sp>
      <p:sp>
        <p:nvSpPr>
          <p:cNvPr id="23" name="object 21">
            <a:extLst>
              <a:ext uri="{FF2B5EF4-FFF2-40B4-BE49-F238E27FC236}">
                <a16:creationId xmlns:a16="http://schemas.microsoft.com/office/drawing/2014/main" id="{DA0E9542-01CF-442A-8822-AD1FC5E2D4BE}"/>
              </a:ext>
            </a:extLst>
          </p:cNvPr>
          <p:cNvSpPr/>
          <p:nvPr/>
        </p:nvSpPr>
        <p:spPr>
          <a:xfrm>
            <a:off x="6833361" y="2978131"/>
            <a:ext cx="95885" cy="0"/>
          </a:xfrm>
          <a:custGeom>
            <a:avLst/>
            <a:gdLst/>
            <a:ahLst/>
            <a:cxnLst/>
            <a:rect l="l" t="t" r="r" b="b"/>
            <a:pathLst>
              <a:path w="95884">
                <a:moveTo>
                  <a:pt x="0" y="0"/>
                </a:moveTo>
                <a:lnTo>
                  <a:pt x="95265" y="0"/>
                </a:lnTo>
              </a:path>
            </a:pathLst>
          </a:custGeom>
          <a:ln w="9436">
            <a:solidFill>
              <a:srgbClr val="163793"/>
            </a:solidFill>
          </a:ln>
        </p:spPr>
        <p:txBody>
          <a:bodyPr wrap="square" lIns="0" tIns="0" rIns="0" bIns="0" rtlCol="0"/>
          <a:lstStyle/>
          <a:p>
            <a:endParaRPr/>
          </a:p>
        </p:txBody>
      </p:sp>
      <p:sp>
        <p:nvSpPr>
          <p:cNvPr id="24" name="object 22">
            <a:extLst>
              <a:ext uri="{FF2B5EF4-FFF2-40B4-BE49-F238E27FC236}">
                <a16:creationId xmlns:a16="http://schemas.microsoft.com/office/drawing/2014/main" id="{1305549F-C9D8-4D20-9456-26AE3D6C4420}"/>
              </a:ext>
            </a:extLst>
          </p:cNvPr>
          <p:cNvSpPr/>
          <p:nvPr/>
        </p:nvSpPr>
        <p:spPr>
          <a:xfrm>
            <a:off x="6828599" y="2978131"/>
            <a:ext cx="105410" cy="0"/>
          </a:xfrm>
          <a:custGeom>
            <a:avLst/>
            <a:gdLst/>
            <a:ahLst/>
            <a:cxnLst/>
            <a:rect l="l" t="t" r="r" b="b"/>
            <a:pathLst>
              <a:path w="105409">
                <a:moveTo>
                  <a:pt x="0" y="0"/>
                </a:moveTo>
                <a:lnTo>
                  <a:pt x="104790" y="0"/>
                </a:lnTo>
              </a:path>
            </a:pathLst>
          </a:custGeom>
          <a:ln w="18961">
            <a:solidFill>
              <a:srgbClr val="163793"/>
            </a:solidFill>
          </a:ln>
        </p:spPr>
        <p:txBody>
          <a:bodyPr wrap="square" lIns="0" tIns="0" rIns="0" bIns="0" rtlCol="0"/>
          <a:lstStyle/>
          <a:p>
            <a:endParaRPr/>
          </a:p>
        </p:txBody>
      </p:sp>
      <p:sp>
        <p:nvSpPr>
          <p:cNvPr id="25" name="object 23">
            <a:extLst>
              <a:ext uri="{FF2B5EF4-FFF2-40B4-BE49-F238E27FC236}">
                <a16:creationId xmlns:a16="http://schemas.microsoft.com/office/drawing/2014/main" id="{1EE10739-251E-4F28-AA98-FEF785DD539B}"/>
              </a:ext>
            </a:extLst>
          </p:cNvPr>
          <p:cNvSpPr/>
          <p:nvPr/>
        </p:nvSpPr>
        <p:spPr>
          <a:xfrm>
            <a:off x="6835013" y="3038582"/>
            <a:ext cx="95885" cy="0"/>
          </a:xfrm>
          <a:custGeom>
            <a:avLst/>
            <a:gdLst/>
            <a:ahLst/>
            <a:cxnLst/>
            <a:rect l="l" t="t" r="r" b="b"/>
            <a:pathLst>
              <a:path w="95884">
                <a:moveTo>
                  <a:pt x="0" y="0"/>
                </a:moveTo>
                <a:lnTo>
                  <a:pt x="95265" y="0"/>
                </a:lnTo>
              </a:path>
            </a:pathLst>
          </a:custGeom>
          <a:ln w="9436">
            <a:solidFill>
              <a:srgbClr val="163793"/>
            </a:solidFill>
          </a:ln>
        </p:spPr>
        <p:txBody>
          <a:bodyPr wrap="square" lIns="0" tIns="0" rIns="0" bIns="0" rtlCol="0"/>
          <a:lstStyle/>
          <a:p>
            <a:endParaRPr/>
          </a:p>
        </p:txBody>
      </p:sp>
      <p:sp>
        <p:nvSpPr>
          <p:cNvPr id="26" name="object 24">
            <a:extLst>
              <a:ext uri="{FF2B5EF4-FFF2-40B4-BE49-F238E27FC236}">
                <a16:creationId xmlns:a16="http://schemas.microsoft.com/office/drawing/2014/main" id="{C65C6B7D-9DC4-4D19-B5C4-27561914D260}"/>
              </a:ext>
            </a:extLst>
          </p:cNvPr>
          <p:cNvSpPr/>
          <p:nvPr/>
        </p:nvSpPr>
        <p:spPr>
          <a:xfrm>
            <a:off x="6830250" y="3038582"/>
            <a:ext cx="105410" cy="0"/>
          </a:xfrm>
          <a:custGeom>
            <a:avLst/>
            <a:gdLst/>
            <a:ahLst/>
            <a:cxnLst/>
            <a:rect l="l" t="t" r="r" b="b"/>
            <a:pathLst>
              <a:path w="105409">
                <a:moveTo>
                  <a:pt x="0" y="0"/>
                </a:moveTo>
                <a:lnTo>
                  <a:pt x="104790" y="0"/>
                </a:lnTo>
              </a:path>
            </a:pathLst>
          </a:custGeom>
          <a:ln w="18961">
            <a:solidFill>
              <a:srgbClr val="163793"/>
            </a:solidFill>
          </a:ln>
        </p:spPr>
        <p:txBody>
          <a:bodyPr wrap="square" lIns="0" tIns="0" rIns="0" bIns="0" rtlCol="0"/>
          <a:lstStyle/>
          <a:p>
            <a:endParaRPr/>
          </a:p>
        </p:txBody>
      </p:sp>
      <p:sp>
        <p:nvSpPr>
          <p:cNvPr id="27" name="object 25">
            <a:extLst>
              <a:ext uri="{FF2B5EF4-FFF2-40B4-BE49-F238E27FC236}">
                <a16:creationId xmlns:a16="http://schemas.microsoft.com/office/drawing/2014/main" id="{14F1AFB6-94B4-4140-B965-6389ED9146CC}"/>
              </a:ext>
            </a:extLst>
          </p:cNvPr>
          <p:cNvSpPr/>
          <p:nvPr/>
        </p:nvSpPr>
        <p:spPr>
          <a:xfrm>
            <a:off x="6915911" y="3032251"/>
            <a:ext cx="92075" cy="27305"/>
          </a:xfrm>
          <a:custGeom>
            <a:avLst/>
            <a:gdLst/>
            <a:ahLst/>
            <a:cxnLst/>
            <a:rect l="l" t="t" r="r" b="b"/>
            <a:pathLst>
              <a:path w="92075" h="27305">
                <a:moveTo>
                  <a:pt x="85979" y="0"/>
                </a:moveTo>
                <a:lnTo>
                  <a:pt x="6096" y="0"/>
                </a:lnTo>
                <a:lnTo>
                  <a:pt x="0" y="5969"/>
                </a:lnTo>
                <a:lnTo>
                  <a:pt x="0" y="20955"/>
                </a:lnTo>
                <a:lnTo>
                  <a:pt x="6096" y="26924"/>
                </a:lnTo>
                <a:lnTo>
                  <a:pt x="85979" y="26924"/>
                </a:lnTo>
                <a:lnTo>
                  <a:pt x="92075" y="20955"/>
                </a:lnTo>
                <a:lnTo>
                  <a:pt x="92075" y="5969"/>
                </a:lnTo>
                <a:lnTo>
                  <a:pt x="85979" y="0"/>
                </a:lnTo>
                <a:close/>
              </a:path>
            </a:pathLst>
          </a:custGeom>
          <a:solidFill>
            <a:srgbClr val="163793"/>
          </a:solidFill>
        </p:spPr>
        <p:txBody>
          <a:bodyPr wrap="square" lIns="0" tIns="0" rIns="0" bIns="0" rtlCol="0"/>
          <a:lstStyle/>
          <a:p>
            <a:endParaRPr/>
          </a:p>
        </p:txBody>
      </p:sp>
      <p:sp>
        <p:nvSpPr>
          <p:cNvPr id="28" name="object 26">
            <a:extLst>
              <a:ext uri="{FF2B5EF4-FFF2-40B4-BE49-F238E27FC236}">
                <a16:creationId xmlns:a16="http://schemas.microsoft.com/office/drawing/2014/main" id="{CD798556-4326-4DA0-BD8F-A225F1A71B72}"/>
              </a:ext>
            </a:extLst>
          </p:cNvPr>
          <p:cNvSpPr/>
          <p:nvPr/>
        </p:nvSpPr>
        <p:spPr>
          <a:xfrm>
            <a:off x="6917435" y="3032251"/>
            <a:ext cx="88900" cy="23749"/>
          </a:xfrm>
          <a:prstGeom prst="rect">
            <a:avLst/>
          </a:prstGeom>
          <a:blipFill>
            <a:blip r:embed="rId11" cstate="print"/>
            <a:stretch>
              <a:fillRect/>
            </a:stretch>
          </a:blipFill>
        </p:spPr>
        <p:txBody>
          <a:bodyPr wrap="square" lIns="0" tIns="0" rIns="0" bIns="0" rtlCol="0"/>
          <a:lstStyle/>
          <a:p>
            <a:endParaRPr/>
          </a:p>
        </p:txBody>
      </p:sp>
      <p:sp>
        <p:nvSpPr>
          <p:cNvPr id="29" name="object 27">
            <a:extLst>
              <a:ext uri="{FF2B5EF4-FFF2-40B4-BE49-F238E27FC236}">
                <a16:creationId xmlns:a16="http://schemas.microsoft.com/office/drawing/2014/main" id="{6580CDC4-5944-4AF0-A067-2FF28F1AD07E}"/>
              </a:ext>
            </a:extLst>
          </p:cNvPr>
          <p:cNvSpPr/>
          <p:nvPr/>
        </p:nvSpPr>
        <p:spPr>
          <a:xfrm>
            <a:off x="7003542" y="2973451"/>
            <a:ext cx="41655" cy="37719"/>
          </a:xfrm>
          <a:prstGeom prst="rect">
            <a:avLst/>
          </a:prstGeom>
          <a:blipFill>
            <a:blip r:embed="rId12" cstate="print"/>
            <a:stretch>
              <a:fillRect/>
            </a:stretch>
          </a:blipFill>
        </p:spPr>
        <p:txBody>
          <a:bodyPr wrap="square" lIns="0" tIns="0" rIns="0" bIns="0" rtlCol="0"/>
          <a:lstStyle/>
          <a:p>
            <a:endParaRPr/>
          </a:p>
        </p:txBody>
      </p:sp>
      <p:sp>
        <p:nvSpPr>
          <p:cNvPr id="30" name="object 28">
            <a:extLst>
              <a:ext uri="{FF2B5EF4-FFF2-40B4-BE49-F238E27FC236}">
                <a16:creationId xmlns:a16="http://schemas.microsoft.com/office/drawing/2014/main" id="{7777F23D-EBA2-4E63-9631-3A83A3F26EE6}"/>
              </a:ext>
            </a:extLst>
          </p:cNvPr>
          <p:cNvSpPr/>
          <p:nvPr/>
        </p:nvSpPr>
        <p:spPr>
          <a:xfrm>
            <a:off x="6915911" y="2968625"/>
            <a:ext cx="93980" cy="27305"/>
          </a:xfrm>
          <a:custGeom>
            <a:avLst/>
            <a:gdLst/>
            <a:ahLst/>
            <a:cxnLst/>
            <a:rect l="l" t="t" r="r" b="b"/>
            <a:pathLst>
              <a:path w="93979" h="27305">
                <a:moveTo>
                  <a:pt x="87630" y="0"/>
                </a:moveTo>
                <a:lnTo>
                  <a:pt x="5969" y="0"/>
                </a:lnTo>
                <a:lnTo>
                  <a:pt x="0" y="6096"/>
                </a:lnTo>
                <a:lnTo>
                  <a:pt x="0" y="20954"/>
                </a:lnTo>
                <a:lnTo>
                  <a:pt x="5969" y="26924"/>
                </a:lnTo>
                <a:lnTo>
                  <a:pt x="87630" y="26924"/>
                </a:lnTo>
                <a:lnTo>
                  <a:pt x="93599" y="20954"/>
                </a:lnTo>
                <a:lnTo>
                  <a:pt x="93599" y="6096"/>
                </a:lnTo>
                <a:lnTo>
                  <a:pt x="87630" y="0"/>
                </a:lnTo>
                <a:close/>
              </a:path>
            </a:pathLst>
          </a:custGeom>
          <a:solidFill>
            <a:srgbClr val="163793"/>
          </a:solidFill>
        </p:spPr>
        <p:txBody>
          <a:bodyPr wrap="square" lIns="0" tIns="0" rIns="0" bIns="0" rtlCol="0"/>
          <a:lstStyle/>
          <a:p>
            <a:endParaRPr/>
          </a:p>
        </p:txBody>
      </p:sp>
      <p:sp>
        <p:nvSpPr>
          <p:cNvPr id="31" name="object 29">
            <a:extLst>
              <a:ext uri="{FF2B5EF4-FFF2-40B4-BE49-F238E27FC236}">
                <a16:creationId xmlns:a16="http://schemas.microsoft.com/office/drawing/2014/main" id="{5444DA57-A3D8-470F-9458-BC8BB7DD8296}"/>
              </a:ext>
            </a:extLst>
          </p:cNvPr>
          <p:cNvSpPr/>
          <p:nvPr/>
        </p:nvSpPr>
        <p:spPr>
          <a:xfrm>
            <a:off x="6917435" y="2971800"/>
            <a:ext cx="92075" cy="20700"/>
          </a:xfrm>
          <a:prstGeom prst="rect">
            <a:avLst/>
          </a:prstGeom>
          <a:blipFill>
            <a:blip r:embed="rId13" cstate="print"/>
            <a:stretch>
              <a:fillRect/>
            </a:stretch>
          </a:blipFill>
        </p:spPr>
        <p:txBody>
          <a:bodyPr wrap="square" lIns="0" tIns="0" rIns="0" bIns="0" rtlCol="0"/>
          <a:lstStyle/>
          <a:p>
            <a:endParaRPr/>
          </a:p>
        </p:txBody>
      </p:sp>
      <p:sp>
        <p:nvSpPr>
          <p:cNvPr id="32" name="object 30">
            <a:extLst>
              <a:ext uri="{FF2B5EF4-FFF2-40B4-BE49-F238E27FC236}">
                <a16:creationId xmlns:a16="http://schemas.microsoft.com/office/drawing/2014/main" id="{92E4BFEB-4245-4AF9-8102-8E2FE259D7C0}"/>
              </a:ext>
            </a:extLst>
          </p:cNvPr>
          <p:cNvSpPr/>
          <p:nvPr/>
        </p:nvSpPr>
        <p:spPr>
          <a:xfrm>
            <a:off x="6996810" y="2787776"/>
            <a:ext cx="11151" cy="458724"/>
          </a:xfrm>
          <a:prstGeom prst="rect">
            <a:avLst/>
          </a:prstGeom>
          <a:blipFill>
            <a:blip r:embed="rId14" cstate="print"/>
            <a:stretch>
              <a:fillRect/>
            </a:stretch>
          </a:blipFill>
        </p:spPr>
        <p:txBody>
          <a:bodyPr wrap="square" lIns="0" tIns="0" rIns="0" bIns="0" rtlCol="0"/>
          <a:lstStyle/>
          <a:p>
            <a:endParaRPr/>
          </a:p>
        </p:txBody>
      </p:sp>
      <p:sp>
        <p:nvSpPr>
          <p:cNvPr id="33" name="object 31">
            <a:extLst>
              <a:ext uri="{FF2B5EF4-FFF2-40B4-BE49-F238E27FC236}">
                <a16:creationId xmlns:a16="http://schemas.microsoft.com/office/drawing/2014/main" id="{733AE62E-6668-44A8-81AD-A88D4CEF6080}"/>
              </a:ext>
            </a:extLst>
          </p:cNvPr>
          <p:cNvSpPr/>
          <p:nvPr/>
        </p:nvSpPr>
        <p:spPr>
          <a:xfrm>
            <a:off x="7002386" y="2783014"/>
            <a:ext cx="0" cy="468630"/>
          </a:xfrm>
          <a:custGeom>
            <a:avLst/>
            <a:gdLst/>
            <a:ahLst/>
            <a:cxnLst/>
            <a:rect l="l" t="t" r="r" b="b"/>
            <a:pathLst>
              <a:path h="468629">
                <a:moveTo>
                  <a:pt x="0" y="0"/>
                </a:moveTo>
                <a:lnTo>
                  <a:pt x="0" y="468249"/>
                </a:lnTo>
              </a:path>
            </a:pathLst>
          </a:custGeom>
          <a:ln w="20676">
            <a:solidFill>
              <a:srgbClr val="163793"/>
            </a:solidFill>
          </a:ln>
        </p:spPr>
        <p:txBody>
          <a:bodyPr wrap="square" lIns="0" tIns="0" rIns="0" bIns="0" rtlCol="0"/>
          <a:lstStyle/>
          <a:p>
            <a:endParaRPr/>
          </a:p>
        </p:txBody>
      </p:sp>
      <p:sp>
        <p:nvSpPr>
          <p:cNvPr id="34" name="object 32">
            <a:extLst>
              <a:ext uri="{FF2B5EF4-FFF2-40B4-BE49-F238E27FC236}">
                <a16:creationId xmlns:a16="http://schemas.microsoft.com/office/drawing/2014/main" id="{F937839E-874A-4C27-929E-ED1CBF05CCEE}"/>
              </a:ext>
            </a:extLst>
          </p:cNvPr>
          <p:cNvSpPr/>
          <p:nvPr/>
        </p:nvSpPr>
        <p:spPr>
          <a:xfrm>
            <a:off x="7007352" y="2903854"/>
            <a:ext cx="37719" cy="42672"/>
          </a:xfrm>
          <a:prstGeom prst="rect">
            <a:avLst/>
          </a:prstGeom>
          <a:blipFill>
            <a:blip r:embed="rId15" cstate="print"/>
            <a:stretch>
              <a:fillRect/>
            </a:stretch>
          </a:blipFill>
        </p:spPr>
        <p:txBody>
          <a:bodyPr wrap="square" lIns="0" tIns="0" rIns="0" bIns="0" rtlCol="0"/>
          <a:lstStyle/>
          <a:p>
            <a:endParaRPr/>
          </a:p>
        </p:txBody>
      </p:sp>
      <p:sp>
        <p:nvSpPr>
          <p:cNvPr id="35" name="object 33">
            <a:extLst>
              <a:ext uri="{FF2B5EF4-FFF2-40B4-BE49-F238E27FC236}">
                <a16:creationId xmlns:a16="http://schemas.microsoft.com/office/drawing/2014/main" id="{515E6D96-E0F0-4B5A-95C9-EA6AB80DF708}"/>
              </a:ext>
            </a:extLst>
          </p:cNvPr>
          <p:cNvSpPr/>
          <p:nvPr/>
        </p:nvSpPr>
        <p:spPr>
          <a:xfrm>
            <a:off x="7007859" y="2838195"/>
            <a:ext cx="36362" cy="42406"/>
          </a:xfrm>
          <a:prstGeom prst="rect">
            <a:avLst/>
          </a:prstGeom>
          <a:blipFill>
            <a:blip r:embed="rId16" cstate="print"/>
            <a:stretch>
              <a:fillRect/>
            </a:stretch>
          </a:blipFill>
        </p:spPr>
        <p:txBody>
          <a:bodyPr wrap="square" lIns="0" tIns="0" rIns="0" bIns="0" rtlCol="0"/>
          <a:lstStyle/>
          <a:p>
            <a:endParaRPr/>
          </a:p>
        </p:txBody>
      </p:sp>
      <p:sp>
        <p:nvSpPr>
          <p:cNvPr id="36" name="object 34">
            <a:extLst>
              <a:ext uri="{FF2B5EF4-FFF2-40B4-BE49-F238E27FC236}">
                <a16:creationId xmlns:a16="http://schemas.microsoft.com/office/drawing/2014/main" id="{D3FBDE3E-A7C9-47C3-9C1C-0C38EA66B574}"/>
              </a:ext>
            </a:extLst>
          </p:cNvPr>
          <p:cNvSpPr/>
          <p:nvPr/>
        </p:nvSpPr>
        <p:spPr>
          <a:xfrm>
            <a:off x="7039609" y="3225800"/>
            <a:ext cx="8255" cy="19050"/>
          </a:xfrm>
          <a:custGeom>
            <a:avLst/>
            <a:gdLst/>
            <a:ahLst/>
            <a:cxnLst/>
            <a:rect l="l" t="t" r="r" b="b"/>
            <a:pathLst>
              <a:path w="8254" h="19050">
                <a:moveTo>
                  <a:pt x="6223" y="0"/>
                </a:moveTo>
                <a:lnTo>
                  <a:pt x="1778" y="0"/>
                </a:lnTo>
                <a:lnTo>
                  <a:pt x="0" y="4317"/>
                </a:lnTo>
                <a:lnTo>
                  <a:pt x="0" y="14859"/>
                </a:lnTo>
                <a:lnTo>
                  <a:pt x="1778" y="19050"/>
                </a:lnTo>
                <a:lnTo>
                  <a:pt x="6223" y="19050"/>
                </a:lnTo>
                <a:lnTo>
                  <a:pt x="8000" y="14859"/>
                </a:lnTo>
                <a:lnTo>
                  <a:pt x="8000" y="4317"/>
                </a:lnTo>
                <a:lnTo>
                  <a:pt x="6223" y="0"/>
                </a:lnTo>
                <a:close/>
              </a:path>
            </a:pathLst>
          </a:custGeom>
          <a:solidFill>
            <a:srgbClr val="333333"/>
          </a:solidFill>
        </p:spPr>
        <p:txBody>
          <a:bodyPr wrap="square" lIns="0" tIns="0" rIns="0" bIns="0" rtlCol="0"/>
          <a:lstStyle/>
          <a:p>
            <a:endParaRPr/>
          </a:p>
        </p:txBody>
      </p:sp>
      <p:sp>
        <p:nvSpPr>
          <p:cNvPr id="37" name="object 35">
            <a:extLst>
              <a:ext uri="{FF2B5EF4-FFF2-40B4-BE49-F238E27FC236}">
                <a16:creationId xmlns:a16="http://schemas.microsoft.com/office/drawing/2014/main" id="{1324C9DA-8BA9-4B10-BD9E-4C0D991B3699}"/>
              </a:ext>
            </a:extLst>
          </p:cNvPr>
          <p:cNvSpPr/>
          <p:nvPr/>
        </p:nvSpPr>
        <p:spPr>
          <a:xfrm>
            <a:off x="7005701" y="3226435"/>
            <a:ext cx="39370" cy="40640"/>
          </a:xfrm>
          <a:custGeom>
            <a:avLst/>
            <a:gdLst/>
            <a:ahLst/>
            <a:cxnLst/>
            <a:rect l="l" t="t" r="r" b="b"/>
            <a:pathLst>
              <a:path w="39370" h="40639">
                <a:moveTo>
                  <a:pt x="38353" y="0"/>
                </a:moveTo>
                <a:lnTo>
                  <a:pt x="0" y="17652"/>
                </a:lnTo>
                <a:lnTo>
                  <a:pt x="253" y="40131"/>
                </a:lnTo>
                <a:lnTo>
                  <a:pt x="39116" y="18414"/>
                </a:lnTo>
                <a:lnTo>
                  <a:pt x="38353" y="0"/>
                </a:lnTo>
                <a:close/>
              </a:path>
            </a:pathLst>
          </a:custGeom>
          <a:solidFill>
            <a:srgbClr val="333333"/>
          </a:solidFill>
        </p:spPr>
        <p:txBody>
          <a:bodyPr wrap="square" lIns="0" tIns="0" rIns="0" bIns="0" rtlCol="0"/>
          <a:lstStyle/>
          <a:p>
            <a:endParaRPr/>
          </a:p>
        </p:txBody>
      </p:sp>
      <p:sp>
        <p:nvSpPr>
          <p:cNvPr id="38" name="object 36">
            <a:extLst>
              <a:ext uri="{FF2B5EF4-FFF2-40B4-BE49-F238E27FC236}">
                <a16:creationId xmlns:a16="http://schemas.microsoft.com/office/drawing/2014/main" id="{812C7213-013C-4C4D-BDD4-856FAD795F81}"/>
              </a:ext>
            </a:extLst>
          </p:cNvPr>
          <p:cNvSpPr/>
          <p:nvPr/>
        </p:nvSpPr>
        <p:spPr>
          <a:xfrm>
            <a:off x="6820661" y="3238626"/>
            <a:ext cx="190500" cy="30480"/>
          </a:xfrm>
          <a:custGeom>
            <a:avLst/>
            <a:gdLst/>
            <a:ahLst/>
            <a:cxnLst/>
            <a:rect l="l" t="t" r="r" b="b"/>
            <a:pathLst>
              <a:path w="190500" h="30479">
                <a:moveTo>
                  <a:pt x="183769" y="0"/>
                </a:moveTo>
                <a:lnTo>
                  <a:pt x="6731" y="0"/>
                </a:lnTo>
                <a:lnTo>
                  <a:pt x="0" y="6731"/>
                </a:lnTo>
                <a:lnTo>
                  <a:pt x="0" y="23368"/>
                </a:lnTo>
                <a:lnTo>
                  <a:pt x="6731" y="30099"/>
                </a:lnTo>
                <a:lnTo>
                  <a:pt x="183769" y="30099"/>
                </a:lnTo>
                <a:lnTo>
                  <a:pt x="190500" y="23368"/>
                </a:lnTo>
                <a:lnTo>
                  <a:pt x="190500" y="6731"/>
                </a:lnTo>
                <a:lnTo>
                  <a:pt x="183769" y="0"/>
                </a:lnTo>
                <a:close/>
              </a:path>
            </a:pathLst>
          </a:custGeom>
          <a:solidFill>
            <a:srgbClr val="DDDDDD"/>
          </a:solidFill>
        </p:spPr>
        <p:txBody>
          <a:bodyPr wrap="square" lIns="0" tIns="0" rIns="0" bIns="0" rtlCol="0"/>
          <a:lstStyle/>
          <a:p>
            <a:endParaRPr/>
          </a:p>
        </p:txBody>
      </p:sp>
      <p:sp>
        <p:nvSpPr>
          <p:cNvPr id="39" name="object 37">
            <a:extLst>
              <a:ext uri="{FF2B5EF4-FFF2-40B4-BE49-F238E27FC236}">
                <a16:creationId xmlns:a16="http://schemas.microsoft.com/office/drawing/2014/main" id="{A2FD280B-1DBE-4CA4-8A2D-F2B073352DA0}"/>
              </a:ext>
            </a:extLst>
          </p:cNvPr>
          <p:cNvSpPr/>
          <p:nvPr/>
        </p:nvSpPr>
        <p:spPr>
          <a:xfrm>
            <a:off x="6820661" y="3238626"/>
            <a:ext cx="190500" cy="30480"/>
          </a:xfrm>
          <a:custGeom>
            <a:avLst/>
            <a:gdLst/>
            <a:ahLst/>
            <a:cxnLst/>
            <a:rect l="l" t="t" r="r" b="b"/>
            <a:pathLst>
              <a:path w="190500" h="30479">
                <a:moveTo>
                  <a:pt x="0" y="15112"/>
                </a:moveTo>
                <a:lnTo>
                  <a:pt x="0" y="6731"/>
                </a:lnTo>
                <a:lnTo>
                  <a:pt x="6731" y="0"/>
                </a:lnTo>
                <a:lnTo>
                  <a:pt x="14986" y="0"/>
                </a:lnTo>
                <a:lnTo>
                  <a:pt x="175387" y="0"/>
                </a:lnTo>
                <a:lnTo>
                  <a:pt x="183769" y="0"/>
                </a:lnTo>
                <a:lnTo>
                  <a:pt x="190500" y="6731"/>
                </a:lnTo>
                <a:lnTo>
                  <a:pt x="190500" y="15112"/>
                </a:lnTo>
                <a:lnTo>
                  <a:pt x="190500" y="23368"/>
                </a:lnTo>
                <a:lnTo>
                  <a:pt x="183769" y="30099"/>
                </a:lnTo>
                <a:lnTo>
                  <a:pt x="175387" y="30099"/>
                </a:lnTo>
                <a:lnTo>
                  <a:pt x="14986" y="30099"/>
                </a:lnTo>
                <a:lnTo>
                  <a:pt x="6731" y="30099"/>
                </a:lnTo>
                <a:lnTo>
                  <a:pt x="0" y="23368"/>
                </a:lnTo>
                <a:lnTo>
                  <a:pt x="0" y="15112"/>
                </a:lnTo>
                <a:close/>
              </a:path>
            </a:pathLst>
          </a:custGeom>
          <a:ln w="9525">
            <a:solidFill>
              <a:srgbClr val="163793"/>
            </a:solidFill>
          </a:ln>
        </p:spPr>
        <p:txBody>
          <a:bodyPr wrap="square" lIns="0" tIns="0" rIns="0" bIns="0" rtlCol="0"/>
          <a:lstStyle/>
          <a:p>
            <a:endParaRPr/>
          </a:p>
        </p:txBody>
      </p:sp>
      <p:sp>
        <p:nvSpPr>
          <p:cNvPr id="40" name="object 38">
            <a:extLst>
              <a:ext uri="{FF2B5EF4-FFF2-40B4-BE49-F238E27FC236}">
                <a16:creationId xmlns:a16="http://schemas.microsoft.com/office/drawing/2014/main" id="{36BC976C-177B-430B-B54C-5021ACD48C67}"/>
              </a:ext>
            </a:extLst>
          </p:cNvPr>
          <p:cNvSpPr/>
          <p:nvPr/>
        </p:nvSpPr>
        <p:spPr>
          <a:xfrm>
            <a:off x="6831710" y="3246501"/>
            <a:ext cx="169925" cy="15875"/>
          </a:xfrm>
          <a:prstGeom prst="rect">
            <a:avLst/>
          </a:prstGeom>
          <a:blipFill>
            <a:blip r:embed="rId17" cstate="print"/>
            <a:stretch>
              <a:fillRect/>
            </a:stretch>
          </a:blipFill>
        </p:spPr>
        <p:txBody>
          <a:bodyPr wrap="square" lIns="0" tIns="0" rIns="0" bIns="0" rtlCol="0"/>
          <a:lstStyle/>
          <a:p>
            <a:endParaRPr/>
          </a:p>
        </p:txBody>
      </p:sp>
      <p:sp>
        <p:nvSpPr>
          <p:cNvPr id="41" name="object 39">
            <a:extLst>
              <a:ext uri="{FF2B5EF4-FFF2-40B4-BE49-F238E27FC236}">
                <a16:creationId xmlns:a16="http://schemas.microsoft.com/office/drawing/2014/main" id="{1E84CA5E-0AD1-4B55-92BF-246DE9FA0765}"/>
              </a:ext>
            </a:extLst>
          </p:cNvPr>
          <p:cNvSpPr/>
          <p:nvPr/>
        </p:nvSpPr>
        <p:spPr>
          <a:xfrm>
            <a:off x="6831710" y="3246501"/>
            <a:ext cx="170180" cy="15875"/>
          </a:xfrm>
          <a:custGeom>
            <a:avLst/>
            <a:gdLst/>
            <a:ahLst/>
            <a:cxnLst/>
            <a:rect l="l" t="t" r="r" b="b"/>
            <a:pathLst>
              <a:path w="170179" h="15875">
                <a:moveTo>
                  <a:pt x="0" y="7874"/>
                </a:moveTo>
                <a:lnTo>
                  <a:pt x="0" y="3556"/>
                </a:lnTo>
                <a:lnTo>
                  <a:pt x="3556" y="0"/>
                </a:lnTo>
                <a:lnTo>
                  <a:pt x="8000" y="0"/>
                </a:lnTo>
                <a:lnTo>
                  <a:pt x="161925" y="0"/>
                </a:lnTo>
                <a:lnTo>
                  <a:pt x="166370" y="0"/>
                </a:lnTo>
                <a:lnTo>
                  <a:pt x="169925" y="3556"/>
                </a:lnTo>
                <a:lnTo>
                  <a:pt x="169925" y="7874"/>
                </a:lnTo>
                <a:lnTo>
                  <a:pt x="169925" y="12319"/>
                </a:lnTo>
                <a:lnTo>
                  <a:pt x="166370" y="15875"/>
                </a:lnTo>
                <a:lnTo>
                  <a:pt x="161925" y="15875"/>
                </a:lnTo>
                <a:lnTo>
                  <a:pt x="8000" y="15875"/>
                </a:lnTo>
                <a:lnTo>
                  <a:pt x="3556" y="15875"/>
                </a:lnTo>
                <a:lnTo>
                  <a:pt x="0" y="12319"/>
                </a:lnTo>
                <a:lnTo>
                  <a:pt x="0" y="7874"/>
                </a:lnTo>
                <a:close/>
              </a:path>
            </a:pathLst>
          </a:custGeom>
          <a:ln w="9525">
            <a:solidFill>
              <a:srgbClr val="163793"/>
            </a:solidFill>
          </a:ln>
        </p:spPr>
        <p:txBody>
          <a:bodyPr wrap="square" lIns="0" tIns="0" rIns="0" bIns="0" rtlCol="0"/>
          <a:lstStyle/>
          <a:p>
            <a:endParaRPr/>
          </a:p>
        </p:txBody>
      </p:sp>
      <p:sp>
        <p:nvSpPr>
          <p:cNvPr id="42" name="object 40">
            <a:extLst>
              <a:ext uri="{FF2B5EF4-FFF2-40B4-BE49-F238E27FC236}">
                <a16:creationId xmlns:a16="http://schemas.microsoft.com/office/drawing/2014/main" id="{9FFD8C9C-49F7-40E2-A399-7C78EFCCF4A1}"/>
              </a:ext>
            </a:extLst>
          </p:cNvPr>
          <p:cNvSpPr/>
          <p:nvPr/>
        </p:nvSpPr>
        <p:spPr>
          <a:xfrm>
            <a:off x="6847585" y="3179826"/>
            <a:ext cx="25400" cy="28575"/>
          </a:xfrm>
          <a:custGeom>
            <a:avLst/>
            <a:gdLst/>
            <a:ahLst/>
            <a:cxnLst/>
            <a:rect l="l" t="t" r="r" b="b"/>
            <a:pathLst>
              <a:path w="25400" h="28575">
                <a:moveTo>
                  <a:pt x="19558" y="0"/>
                </a:moveTo>
                <a:lnTo>
                  <a:pt x="5588" y="0"/>
                </a:lnTo>
                <a:lnTo>
                  <a:pt x="0" y="6350"/>
                </a:lnTo>
                <a:lnTo>
                  <a:pt x="0" y="22098"/>
                </a:lnTo>
                <a:lnTo>
                  <a:pt x="5588" y="28575"/>
                </a:lnTo>
                <a:lnTo>
                  <a:pt x="19558" y="28575"/>
                </a:lnTo>
                <a:lnTo>
                  <a:pt x="25273" y="22098"/>
                </a:lnTo>
                <a:lnTo>
                  <a:pt x="25273" y="6350"/>
                </a:lnTo>
                <a:lnTo>
                  <a:pt x="19558" y="0"/>
                </a:lnTo>
                <a:close/>
              </a:path>
            </a:pathLst>
          </a:custGeom>
          <a:solidFill>
            <a:srgbClr val="33CC33"/>
          </a:solidFill>
        </p:spPr>
        <p:txBody>
          <a:bodyPr wrap="square" lIns="0" tIns="0" rIns="0" bIns="0" rtlCol="0"/>
          <a:lstStyle/>
          <a:p>
            <a:endParaRPr/>
          </a:p>
        </p:txBody>
      </p:sp>
      <p:sp>
        <p:nvSpPr>
          <p:cNvPr id="43" name="object 41">
            <a:extLst>
              <a:ext uri="{FF2B5EF4-FFF2-40B4-BE49-F238E27FC236}">
                <a16:creationId xmlns:a16="http://schemas.microsoft.com/office/drawing/2014/main" id="{A0D92B2F-B46D-4AC2-8639-D16D53820D6D}"/>
              </a:ext>
            </a:extLst>
          </p:cNvPr>
          <p:cNvSpPr/>
          <p:nvPr/>
        </p:nvSpPr>
        <p:spPr>
          <a:xfrm>
            <a:off x="6876160" y="3179826"/>
            <a:ext cx="25400" cy="28575"/>
          </a:xfrm>
          <a:custGeom>
            <a:avLst/>
            <a:gdLst/>
            <a:ahLst/>
            <a:cxnLst/>
            <a:rect l="l" t="t" r="r" b="b"/>
            <a:pathLst>
              <a:path w="25400" h="28575">
                <a:moveTo>
                  <a:pt x="19685" y="0"/>
                </a:moveTo>
                <a:lnTo>
                  <a:pt x="5715" y="0"/>
                </a:lnTo>
                <a:lnTo>
                  <a:pt x="0" y="6350"/>
                </a:lnTo>
                <a:lnTo>
                  <a:pt x="0" y="22098"/>
                </a:lnTo>
                <a:lnTo>
                  <a:pt x="5715" y="28575"/>
                </a:lnTo>
                <a:lnTo>
                  <a:pt x="19685" y="28575"/>
                </a:lnTo>
                <a:lnTo>
                  <a:pt x="25400" y="22098"/>
                </a:lnTo>
                <a:lnTo>
                  <a:pt x="25400" y="6350"/>
                </a:lnTo>
                <a:lnTo>
                  <a:pt x="19685" y="0"/>
                </a:lnTo>
                <a:close/>
              </a:path>
            </a:pathLst>
          </a:custGeom>
          <a:solidFill>
            <a:srgbClr val="FF0000"/>
          </a:solidFill>
        </p:spPr>
        <p:txBody>
          <a:bodyPr wrap="square" lIns="0" tIns="0" rIns="0" bIns="0" rtlCol="0"/>
          <a:lstStyle/>
          <a:p>
            <a:endParaRPr/>
          </a:p>
        </p:txBody>
      </p:sp>
      <p:sp>
        <p:nvSpPr>
          <p:cNvPr id="44" name="object 42">
            <a:extLst>
              <a:ext uri="{FF2B5EF4-FFF2-40B4-BE49-F238E27FC236}">
                <a16:creationId xmlns:a16="http://schemas.microsoft.com/office/drawing/2014/main" id="{0A6D0A4B-75DE-4A03-860E-7B521125799A}"/>
              </a:ext>
            </a:extLst>
          </p:cNvPr>
          <p:cNvSpPr/>
          <p:nvPr/>
        </p:nvSpPr>
        <p:spPr>
          <a:xfrm>
            <a:off x="6903084" y="3179826"/>
            <a:ext cx="25400" cy="28575"/>
          </a:xfrm>
          <a:custGeom>
            <a:avLst/>
            <a:gdLst/>
            <a:ahLst/>
            <a:cxnLst/>
            <a:rect l="l" t="t" r="r" b="b"/>
            <a:pathLst>
              <a:path w="25400" h="28575">
                <a:moveTo>
                  <a:pt x="19685" y="0"/>
                </a:moveTo>
                <a:lnTo>
                  <a:pt x="5715" y="0"/>
                </a:lnTo>
                <a:lnTo>
                  <a:pt x="0" y="6350"/>
                </a:lnTo>
                <a:lnTo>
                  <a:pt x="0" y="22098"/>
                </a:lnTo>
                <a:lnTo>
                  <a:pt x="5715" y="28575"/>
                </a:lnTo>
                <a:lnTo>
                  <a:pt x="19685" y="28575"/>
                </a:lnTo>
                <a:lnTo>
                  <a:pt x="25400" y="22098"/>
                </a:lnTo>
                <a:lnTo>
                  <a:pt x="25400" y="6350"/>
                </a:lnTo>
                <a:lnTo>
                  <a:pt x="19685" y="0"/>
                </a:lnTo>
                <a:close/>
              </a:path>
            </a:pathLst>
          </a:custGeom>
          <a:solidFill>
            <a:srgbClr val="33CC33"/>
          </a:solidFill>
        </p:spPr>
        <p:txBody>
          <a:bodyPr wrap="square" lIns="0" tIns="0" rIns="0" bIns="0" rtlCol="0"/>
          <a:lstStyle/>
          <a:p>
            <a:endParaRPr/>
          </a:p>
        </p:txBody>
      </p:sp>
      <p:sp>
        <p:nvSpPr>
          <p:cNvPr id="45" name="object 43">
            <a:extLst>
              <a:ext uri="{FF2B5EF4-FFF2-40B4-BE49-F238E27FC236}">
                <a16:creationId xmlns:a16="http://schemas.microsoft.com/office/drawing/2014/main" id="{3AF2776E-4191-4E06-9191-DF60F04268DA}"/>
              </a:ext>
            </a:extLst>
          </p:cNvPr>
          <p:cNvSpPr/>
          <p:nvPr/>
        </p:nvSpPr>
        <p:spPr>
          <a:xfrm>
            <a:off x="6974608" y="3070377"/>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46" name="object 44">
            <a:extLst>
              <a:ext uri="{FF2B5EF4-FFF2-40B4-BE49-F238E27FC236}">
                <a16:creationId xmlns:a16="http://schemas.microsoft.com/office/drawing/2014/main" id="{64B3CF26-5FF1-4AEF-AA2F-7B22D145D2E0}"/>
              </a:ext>
            </a:extLst>
          </p:cNvPr>
          <p:cNvSpPr/>
          <p:nvPr/>
        </p:nvSpPr>
        <p:spPr>
          <a:xfrm>
            <a:off x="6974608" y="3065614"/>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47" name="object 45">
            <a:extLst>
              <a:ext uri="{FF2B5EF4-FFF2-40B4-BE49-F238E27FC236}">
                <a16:creationId xmlns:a16="http://schemas.microsoft.com/office/drawing/2014/main" id="{4DD2D963-EC25-4D18-94B4-D311676DADAA}"/>
              </a:ext>
            </a:extLst>
          </p:cNvPr>
          <p:cNvSpPr/>
          <p:nvPr/>
        </p:nvSpPr>
        <p:spPr>
          <a:xfrm>
            <a:off x="7031101" y="5564504"/>
            <a:ext cx="45084" cy="458901"/>
          </a:xfrm>
          <a:prstGeom prst="rect">
            <a:avLst/>
          </a:prstGeom>
          <a:blipFill>
            <a:blip r:embed="rId18" cstate="print"/>
            <a:stretch>
              <a:fillRect/>
            </a:stretch>
          </a:blipFill>
        </p:spPr>
        <p:txBody>
          <a:bodyPr wrap="square" lIns="0" tIns="0" rIns="0" bIns="0" rtlCol="0"/>
          <a:lstStyle/>
          <a:p>
            <a:endParaRPr/>
          </a:p>
        </p:txBody>
      </p:sp>
      <p:sp>
        <p:nvSpPr>
          <p:cNvPr id="48" name="object 46">
            <a:extLst>
              <a:ext uri="{FF2B5EF4-FFF2-40B4-BE49-F238E27FC236}">
                <a16:creationId xmlns:a16="http://schemas.microsoft.com/office/drawing/2014/main" id="{5E60013D-A910-422E-B057-20659F3D0CEF}"/>
              </a:ext>
            </a:extLst>
          </p:cNvPr>
          <p:cNvSpPr/>
          <p:nvPr/>
        </p:nvSpPr>
        <p:spPr>
          <a:xfrm>
            <a:off x="6862571" y="5563679"/>
            <a:ext cx="166636" cy="458723"/>
          </a:xfrm>
          <a:prstGeom prst="rect">
            <a:avLst/>
          </a:prstGeom>
          <a:blipFill>
            <a:blip r:embed="rId19" cstate="print"/>
            <a:stretch>
              <a:fillRect/>
            </a:stretch>
          </a:blipFill>
        </p:spPr>
        <p:txBody>
          <a:bodyPr wrap="square" lIns="0" tIns="0" rIns="0" bIns="0" rtlCol="0"/>
          <a:lstStyle/>
          <a:p>
            <a:endParaRPr/>
          </a:p>
        </p:txBody>
      </p:sp>
      <p:sp>
        <p:nvSpPr>
          <p:cNvPr id="49" name="object 47">
            <a:extLst>
              <a:ext uri="{FF2B5EF4-FFF2-40B4-BE49-F238E27FC236}">
                <a16:creationId xmlns:a16="http://schemas.microsoft.com/office/drawing/2014/main" id="{243E449B-1FC7-4A70-A7CD-017E0273E817}"/>
              </a:ext>
            </a:extLst>
          </p:cNvPr>
          <p:cNvSpPr/>
          <p:nvPr/>
        </p:nvSpPr>
        <p:spPr>
          <a:xfrm>
            <a:off x="7040371" y="5591974"/>
            <a:ext cx="18053" cy="418579"/>
          </a:xfrm>
          <a:prstGeom prst="rect">
            <a:avLst/>
          </a:prstGeom>
          <a:blipFill>
            <a:blip r:embed="rId20" cstate="print"/>
            <a:stretch>
              <a:fillRect/>
            </a:stretch>
          </a:blipFill>
        </p:spPr>
        <p:txBody>
          <a:bodyPr wrap="square" lIns="0" tIns="0" rIns="0" bIns="0" rtlCol="0"/>
          <a:lstStyle/>
          <a:p>
            <a:endParaRPr/>
          </a:p>
        </p:txBody>
      </p:sp>
      <p:sp>
        <p:nvSpPr>
          <p:cNvPr id="50" name="object 48">
            <a:extLst>
              <a:ext uri="{FF2B5EF4-FFF2-40B4-BE49-F238E27FC236}">
                <a16:creationId xmlns:a16="http://schemas.microsoft.com/office/drawing/2014/main" id="{F91A83E7-3C2D-4E98-B43E-DFD85003E1CE}"/>
              </a:ext>
            </a:extLst>
          </p:cNvPr>
          <p:cNvSpPr/>
          <p:nvPr/>
        </p:nvSpPr>
        <p:spPr>
          <a:xfrm>
            <a:off x="7033641" y="5806782"/>
            <a:ext cx="41655" cy="37947"/>
          </a:xfrm>
          <a:prstGeom prst="rect">
            <a:avLst/>
          </a:prstGeom>
          <a:blipFill>
            <a:blip r:embed="rId21" cstate="print"/>
            <a:stretch>
              <a:fillRect/>
            </a:stretch>
          </a:blipFill>
        </p:spPr>
        <p:txBody>
          <a:bodyPr wrap="square" lIns="0" tIns="0" rIns="0" bIns="0" rtlCol="0"/>
          <a:lstStyle/>
          <a:p>
            <a:endParaRPr/>
          </a:p>
        </p:txBody>
      </p:sp>
      <p:sp>
        <p:nvSpPr>
          <p:cNvPr id="51" name="object 49">
            <a:extLst>
              <a:ext uri="{FF2B5EF4-FFF2-40B4-BE49-F238E27FC236}">
                <a16:creationId xmlns:a16="http://schemas.microsoft.com/office/drawing/2014/main" id="{95441E20-3E2C-4855-8FE3-6FB1A329AF43}"/>
              </a:ext>
            </a:extLst>
          </p:cNvPr>
          <p:cNvSpPr/>
          <p:nvPr/>
        </p:nvSpPr>
        <p:spPr>
          <a:xfrm>
            <a:off x="6862571" y="5620785"/>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52" name="object 50">
            <a:extLst>
              <a:ext uri="{FF2B5EF4-FFF2-40B4-BE49-F238E27FC236}">
                <a16:creationId xmlns:a16="http://schemas.microsoft.com/office/drawing/2014/main" id="{D3B4BABF-78CA-4C76-833B-9B41DA221714}"/>
              </a:ext>
            </a:extLst>
          </p:cNvPr>
          <p:cNvSpPr/>
          <p:nvPr/>
        </p:nvSpPr>
        <p:spPr>
          <a:xfrm>
            <a:off x="6857809" y="5620785"/>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53" name="object 51">
            <a:extLst>
              <a:ext uri="{FF2B5EF4-FFF2-40B4-BE49-F238E27FC236}">
                <a16:creationId xmlns:a16="http://schemas.microsoft.com/office/drawing/2014/main" id="{AF65E60A-7ACF-4A73-8B1E-00A1165AAEF6}"/>
              </a:ext>
            </a:extLst>
          </p:cNvPr>
          <p:cNvSpPr/>
          <p:nvPr/>
        </p:nvSpPr>
        <p:spPr>
          <a:xfrm>
            <a:off x="6948296" y="5611228"/>
            <a:ext cx="92075" cy="30480"/>
          </a:xfrm>
          <a:custGeom>
            <a:avLst/>
            <a:gdLst/>
            <a:ahLst/>
            <a:cxnLst/>
            <a:rect l="l" t="t" r="r" b="b"/>
            <a:pathLst>
              <a:path w="92075" h="30479">
                <a:moveTo>
                  <a:pt x="85217" y="0"/>
                </a:moveTo>
                <a:lnTo>
                  <a:pt x="6730" y="0"/>
                </a:lnTo>
                <a:lnTo>
                  <a:pt x="0" y="6756"/>
                </a:lnTo>
                <a:lnTo>
                  <a:pt x="0" y="23406"/>
                </a:lnTo>
                <a:lnTo>
                  <a:pt x="6730" y="30162"/>
                </a:lnTo>
                <a:lnTo>
                  <a:pt x="85217" y="30162"/>
                </a:lnTo>
                <a:lnTo>
                  <a:pt x="91948" y="23406"/>
                </a:lnTo>
                <a:lnTo>
                  <a:pt x="91948" y="6756"/>
                </a:lnTo>
                <a:lnTo>
                  <a:pt x="85217" y="0"/>
                </a:lnTo>
                <a:close/>
              </a:path>
            </a:pathLst>
          </a:custGeom>
          <a:solidFill>
            <a:srgbClr val="163793"/>
          </a:solidFill>
        </p:spPr>
        <p:txBody>
          <a:bodyPr wrap="square" lIns="0" tIns="0" rIns="0" bIns="0" rtlCol="0"/>
          <a:lstStyle/>
          <a:p>
            <a:endParaRPr/>
          </a:p>
        </p:txBody>
      </p:sp>
      <p:sp>
        <p:nvSpPr>
          <p:cNvPr id="54" name="object 52">
            <a:extLst>
              <a:ext uri="{FF2B5EF4-FFF2-40B4-BE49-F238E27FC236}">
                <a16:creationId xmlns:a16="http://schemas.microsoft.com/office/drawing/2014/main" id="{E8D7062A-8D7E-4974-B55E-E3DDC18DF4A9}"/>
              </a:ext>
            </a:extLst>
          </p:cNvPr>
          <p:cNvSpPr/>
          <p:nvPr/>
        </p:nvSpPr>
        <p:spPr>
          <a:xfrm>
            <a:off x="6949820" y="5614377"/>
            <a:ext cx="88773" cy="23875"/>
          </a:xfrm>
          <a:prstGeom prst="rect">
            <a:avLst/>
          </a:prstGeom>
          <a:blipFill>
            <a:blip r:embed="rId10" cstate="print"/>
            <a:stretch>
              <a:fillRect/>
            </a:stretch>
          </a:blipFill>
        </p:spPr>
        <p:txBody>
          <a:bodyPr wrap="square" lIns="0" tIns="0" rIns="0" bIns="0" rtlCol="0"/>
          <a:lstStyle/>
          <a:p>
            <a:endParaRPr/>
          </a:p>
        </p:txBody>
      </p:sp>
      <p:sp>
        <p:nvSpPr>
          <p:cNvPr id="55" name="object 53">
            <a:extLst>
              <a:ext uri="{FF2B5EF4-FFF2-40B4-BE49-F238E27FC236}">
                <a16:creationId xmlns:a16="http://schemas.microsoft.com/office/drawing/2014/main" id="{D2B5D2ED-AF46-4C4C-BC48-1D36B5135865}"/>
              </a:ext>
            </a:extLst>
          </p:cNvPr>
          <p:cNvSpPr/>
          <p:nvPr/>
        </p:nvSpPr>
        <p:spPr>
          <a:xfrm>
            <a:off x="6864095" y="5687434"/>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56" name="object 54">
            <a:extLst>
              <a:ext uri="{FF2B5EF4-FFF2-40B4-BE49-F238E27FC236}">
                <a16:creationId xmlns:a16="http://schemas.microsoft.com/office/drawing/2014/main" id="{36020DEA-D13F-41C5-88B4-9D543B5C1C1F}"/>
              </a:ext>
            </a:extLst>
          </p:cNvPr>
          <p:cNvSpPr/>
          <p:nvPr/>
        </p:nvSpPr>
        <p:spPr>
          <a:xfrm>
            <a:off x="6859333" y="5687434"/>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57" name="object 55">
            <a:extLst>
              <a:ext uri="{FF2B5EF4-FFF2-40B4-BE49-F238E27FC236}">
                <a16:creationId xmlns:a16="http://schemas.microsoft.com/office/drawing/2014/main" id="{2D77B7F8-A832-42A0-B9F2-AFDD34E811A1}"/>
              </a:ext>
            </a:extLst>
          </p:cNvPr>
          <p:cNvSpPr/>
          <p:nvPr/>
        </p:nvSpPr>
        <p:spPr>
          <a:xfrm>
            <a:off x="6948169" y="5676328"/>
            <a:ext cx="92075" cy="27305"/>
          </a:xfrm>
          <a:custGeom>
            <a:avLst/>
            <a:gdLst/>
            <a:ahLst/>
            <a:cxnLst/>
            <a:rect l="l" t="t" r="r" b="b"/>
            <a:pathLst>
              <a:path w="92075" h="27304">
                <a:moveTo>
                  <a:pt x="86105" y="0"/>
                </a:moveTo>
                <a:lnTo>
                  <a:pt x="6096" y="0"/>
                </a:lnTo>
                <a:lnTo>
                  <a:pt x="0" y="6019"/>
                </a:lnTo>
                <a:lnTo>
                  <a:pt x="0" y="20878"/>
                </a:lnTo>
                <a:lnTo>
                  <a:pt x="6096" y="26898"/>
                </a:lnTo>
                <a:lnTo>
                  <a:pt x="86105" y="26898"/>
                </a:lnTo>
                <a:lnTo>
                  <a:pt x="92075" y="20878"/>
                </a:lnTo>
                <a:lnTo>
                  <a:pt x="92075" y="6019"/>
                </a:lnTo>
                <a:lnTo>
                  <a:pt x="86105" y="0"/>
                </a:lnTo>
                <a:close/>
              </a:path>
            </a:pathLst>
          </a:custGeom>
          <a:solidFill>
            <a:srgbClr val="163793"/>
          </a:solidFill>
        </p:spPr>
        <p:txBody>
          <a:bodyPr wrap="square" lIns="0" tIns="0" rIns="0" bIns="0" rtlCol="0"/>
          <a:lstStyle/>
          <a:p>
            <a:endParaRPr/>
          </a:p>
        </p:txBody>
      </p:sp>
      <p:sp>
        <p:nvSpPr>
          <p:cNvPr id="58" name="object 56">
            <a:extLst>
              <a:ext uri="{FF2B5EF4-FFF2-40B4-BE49-F238E27FC236}">
                <a16:creationId xmlns:a16="http://schemas.microsoft.com/office/drawing/2014/main" id="{4565C0CB-A65B-4229-9069-9FCE1AB4EE02}"/>
              </a:ext>
            </a:extLst>
          </p:cNvPr>
          <p:cNvSpPr/>
          <p:nvPr/>
        </p:nvSpPr>
        <p:spPr>
          <a:xfrm>
            <a:off x="6949820" y="5679617"/>
            <a:ext cx="88900" cy="20700"/>
          </a:xfrm>
          <a:prstGeom prst="rect">
            <a:avLst/>
          </a:prstGeom>
          <a:blipFill>
            <a:blip r:embed="rId22" cstate="print"/>
            <a:stretch>
              <a:fillRect/>
            </a:stretch>
          </a:blipFill>
        </p:spPr>
        <p:txBody>
          <a:bodyPr wrap="square" lIns="0" tIns="0" rIns="0" bIns="0" rtlCol="0"/>
          <a:lstStyle/>
          <a:p>
            <a:endParaRPr/>
          </a:p>
        </p:txBody>
      </p:sp>
      <p:sp>
        <p:nvSpPr>
          <p:cNvPr id="59" name="object 57">
            <a:extLst>
              <a:ext uri="{FF2B5EF4-FFF2-40B4-BE49-F238E27FC236}">
                <a16:creationId xmlns:a16="http://schemas.microsoft.com/office/drawing/2014/main" id="{E0372D3D-6193-4F39-8B98-33EA1927A031}"/>
              </a:ext>
            </a:extLst>
          </p:cNvPr>
          <p:cNvSpPr/>
          <p:nvPr/>
        </p:nvSpPr>
        <p:spPr>
          <a:xfrm>
            <a:off x="6864095" y="5754084"/>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60" name="object 58">
            <a:extLst>
              <a:ext uri="{FF2B5EF4-FFF2-40B4-BE49-F238E27FC236}">
                <a16:creationId xmlns:a16="http://schemas.microsoft.com/office/drawing/2014/main" id="{88EE208E-2662-4FA6-88DA-267AF77301D3}"/>
              </a:ext>
            </a:extLst>
          </p:cNvPr>
          <p:cNvSpPr/>
          <p:nvPr/>
        </p:nvSpPr>
        <p:spPr>
          <a:xfrm>
            <a:off x="6859333" y="5754084"/>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61" name="object 59">
            <a:extLst>
              <a:ext uri="{FF2B5EF4-FFF2-40B4-BE49-F238E27FC236}">
                <a16:creationId xmlns:a16="http://schemas.microsoft.com/office/drawing/2014/main" id="{98B18FC0-9474-4E7F-A45A-B5008832AA64}"/>
              </a:ext>
            </a:extLst>
          </p:cNvPr>
          <p:cNvSpPr/>
          <p:nvPr/>
        </p:nvSpPr>
        <p:spPr>
          <a:xfrm>
            <a:off x="6865746" y="5814510"/>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62" name="object 60">
            <a:extLst>
              <a:ext uri="{FF2B5EF4-FFF2-40B4-BE49-F238E27FC236}">
                <a16:creationId xmlns:a16="http://schemas.microsoft.com/office/drawing/2014/main" id="{97FF61CD-DE34-4BA1-A44B-318799DF40A9}"/>
              </a:ext>
            </a:extLst>
          </p:cNvPr>
          <p:cNvSpPr/>
          <p:nvPr/>
        </p:nvSpPr>
        <p:spPr>
          <a:xfrm>
            <a:off x="6860984" y="5814510"/>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63" name="object 61">
            <a:extLst>
              <a:ext uri="{FF2B5EF4-FFF2-40B4-BE49-F238E27FC236}">
                <a16:creationId xmlns:a16="http://schemas.microsoft.com/office/drawing/2014/main" id="{51722BC5-4F48-4E20-A7EF-644CEC48E9B9}"/>
              </a:ext>
            </a:extLst>
          </p:cNvPr>
          <p:cNvSpPr/>
          <p:nvPr/>
        </p:nvSpPr>
        <p:spPr>
          <a:xfrm>
            <a:off x="6946645" y="5808103"/>
            <a:ext cx="92075" cy="27305"/>
          </a:xfrm>
          <a:custGeom>
            <a:avLst/>
            <a:gdLst/>
            <a:ahLst/>
            <a:cxnLst/>
            <a:rect l="l" t="t" r="r" b="b"/>
            <a:pathLst>
              <a:path w="92075" h="27304">
                <a:moveTo>
                  <a:pt x="85978" y="0"/>
                </a:moveTo>
                <a:lnTo>
                  <a:pt x="6096" y="0"/>
                </a:lnTo>
                <a:lnTo>
                  <a:pt x="0" y="6057"/>
                </a:lnTo>
                <a:lnTo>
                  <a:pt x="0" y="20993"/>
                </a:lnTo>
                <a:lnTo>
                  <a:pt x="6096" y="27038"/>
                </a:lnTo>
                <a:lnTo>
                  <a:pt x="85978" y="27038"/>
                </a:lnTo>
                <a:lnTo>
                  <a:pt x="92075" y="20993"/>
                </a:lnTo>
                <a:lnTo>
                  <a:pt x="92075" y="6057"/>
                </a:lnTo>
                <a:lnTo>
                  <a:pt x="85978" y="0"/>
                </a:lnTo>
                <a:close/>
              </a:path>
            </a:pathLst>
          </a:custGeom>
          <a:solidFill>
            <a:srgbClr val="163793"/>
          </a:solidFill>
        </p:spPr>
        <p:txBody>
          <a:bodyPr wrap="square" lIns="0" tIns="0" rIns="0" bIns="0" rtlCol="0"/>
          <a:lstStyle/>
          <a:p>
            <a:endParaRPr/>
          </a:p>
        </p:txBody>
      </p:sp>
      <p:sp>
        <p:nvSpPr>
          <p:cNvPr id="64" name="object 62">
            <a:extLst>
              <a:ext uri="{FF2B5EF4-FFF2-40B4-BE49-F238E27FC236}">
                <a16:creationId xmlns:a16="http://schemas.microsoft.com/office/drawing/2014/main" id="{739EB202-7A30-4D69-B764-0E4D50316475}"/>
              </a:ext>
            </a:extLst>
          </p:cNvPr>
          <p:cNvSpPr/>
          <p:nvPr/>
        </p:nvSpPr>
        <p:spPr>
          <a:xfrm>
            <a:off x="6948169" y="5808103"/>
            <a:ext cx="88900" cy="23774"/>
          </a:xfrm>
          <a:prstGeom prst="rect">
            <a:avLst/>
          </a:prstGeom>
          <a:blipFill>
            <a:blip r:embed="rId11" cstate="print"/>
            <a:stretch>
              <a:fillRect/>
            </a:stretch>
          </a:blipFill>
        </p:spPr>
        <p:txBody>
          <a:bodyPr wrap="square" lIns="0" tIns="0" rIns="0" bIns="0" rtlCol="0"/>
          <a:lstStyle/>
          <a:p>
            <a:endParaRPr/>
          </a:p>
        </p:txBody>
      </p:sp>
      <p:sp>
        <p:nvSpPr>
          <p:cNvPr id="65" name="object 63">
            <a:extLst>
              <a:ext uri="{FF2B5EF4-FFF2-40B4-BE49-F238E27FC236}">
                <a16:creationId xmlns:a16="http://schemas.microsoft.com/office/drawing/2014/main" id="{7A780D22-93A0-4AAE-9D22-F28A59FB09D8}"/>
              </a:ext>
            </a:extLst>
          </p:cNvPr>
          <p:cNvSpPr/>
          <p:nvPr/>
        </p:nvSpPr>
        <p:spPr>
          <a:xfrm>
            <a:off x="7034276" y="5749366"/>
            <a:ext cx="41655" cy="37744"/>
          </a:xfrm>
          <a:prstGeom prst="rect">
            <a:avLst/>
          </a:prstGeom>
          <a:blipFill>
            <a:blip r:embed="rId23" cstate="print"/>
            <a:stretch>
              <a:fillRect/>
            </a:stretch>
          </a:blipFill>
        </p:spPr>
        <p:txBody>
          <a:bodyPr wrap="square" lIns="0" tIns="0" rIns="0" bIns="0" rtlCol="0"/>
          <a:lstStyle/>
          <a:p>
            <a:endParaRPr/>
          </a:p>
        </p:txBody>
      </p:sp>
      <p:sp>
        <p:nvSpPr>
          <p:cNvPr id="66" name="object 64">
            <a:extLst>
              <a:ext uri="{FF2B5EF4-FFF2-40B4-BE49-F238E27FC236}">
                <a16:creationId xmlns:a16="http://schemas.microsoft.com/office/drawing/2014/main" id="{4BF22CDF-FE46-4A65-A9B8-B5F181A73433}"/>
              </a:ext>
            </a:extLst>
          </p:cNvPr>
          <p:cNvSpPr/>
          <p:nvPr/>
        </p:nvSpPr>
        <p:spPr>
          <a:xfrm>
            <a:off x="6946645" y="5744552"/>
            <a:ext cx="93980" cy="27305"/>
          </a:xfrm>
          <a:custGeom>
            <a:avLst/>
            <a:gdLst/>
            <a:ahLst/>
            <a:cxnLst/>
            <a:rect l="l" t="t" r="r" b="b"/>
            <a:pathLst>
              <a:path w="93979" h="27304">
                <a:moveTo>
                  <a:pt x="87629" y="0"/>
                </a:moveTo>
                <a:lnTo>
                  <a:pt x="6096" y="0"/>
                </a:lnTo>
                <a:lnTo>
                  <a:pt x="0" y="6019"/>
                </a:lnTo>
                <a:lnTo>
                  <a:pt x="0" y="20878"/>
                </a:lnTo>
                <a:lnTo>
                  <a:pt x="6096" y="26898"/>
                </a:lnTo>
                <a:lnTo>
                  <a:pt x="87629" y="26898"/>
                </a:lnTo>
                <a:lnTo>
                  <a:pt x="93599" y="20878"/>
                </a:lnTo>
                <a:lnTo>
                  <a:pt x="93599" y="6019"/>
                </a:lnTo>
                <a:lnTo>
                  <a:pt x="87629" y="0"/>
                </a:lnTo>
                <a:close/>
              </a:path>
            </a:pathLst>
          </a:custGeom>
          <a:solidFill>
            <a:srgbClr val="163793"/>
          </a:solidFill>
        </p:spPr>
        <p:txBody>
          <a:bodyPr wrap="square" lIns="0" tIns="0" rIns="0" bIns="0" rtlCol="0"/>
          <a:lstStyle/>
          <a:p>
            <a:endParaRPr/>
          </a:p>
        </p:txBody>
      </p:sp>
      <p:sp>
        <p:nvSpPr>
          <p:cNvPr id="67" name="object 65">
            <a:extLst>
              <a:ext uri="{FF2B5EF4-FFF2-40B4-BE49-F238E27FC236}">
                <a16:creationId xmlns:a16="http://schemas.microsoft.com/office/drawing/2014/main" id="{F6710C27-62EB-4700-A9B5-30C8B2B67580}"/>
              </a:ext>
            </a:extLst>
          </p:cNvPr>
          <p:cNvSpPr/>
          <p:nvPr/>
        </p:nvSpPr>
        <p:spPr>
          <a:xfrm>
            <a:off x="6948169" y="5747765"/>
            <a:ext cx="92075" cy="20675"/>
          </a:xfrm>
          <a:prstGeom prst="rect">
            <a:avLst/>
          </a:prstGeom>
          <a:blipFill>
            <a:blip r:embed="rId24" cstate="print"/>
            <a:stretch>
              <a:fillRect/>
            </a:stretch>
          </a:blipFill>
        </p:spPr>
        <p:txBody>
          <a:bodyPr wrap="square" lIns="0" tIns="0" rIns="0" bIns="0" rtlCol="0"/>
          <a:lstStyle/>
          <a:p>
            <a:endParaRPr/>
          </a:p>
        </p:txBody>
      </p:sp>
      <p:sp>
        <p:nvSpPr>
          <p:cNvPr id="68" name="object 66">
            <a:extLst>
              <a:ext uri="{FF2B5EF4-FFF2-40B4-BE49-F238E27FC236}">
                <a16:creationId xmlns:a16="http://schemas.microsoft.com/office/drawing/2014/main" id="{254BF8C1-85E2-44A3-984B-B18181DCF829}"/>
              </a:ext>
            </a:extLst>
          </p:cNvPr>
          <p:cNvSpPr/>
          <p:nvPr/>
        </p:nvSpPr>
        <p:spPr>
          <a:xfrm>
            <a:off x="7027544" y="5563679"/>
            <a:ext cx="11151" cy="458723"/>
          </a:xfrm>
          <a:prstGeom prst="rect">
            <a:avLst/>
          </a:prstGeom>
          <a:blipFill>
            <a:blip r:embed="rId25" cstate="print"/>
            <a:stretch>
              <a:fillRect/>
            </a:stretch>
          </a:blipFill>
        </p:spPr>
        <p:txBody>
          <a:bodyPr wrap="square" lIns="0" tIns="0" rIns="0" bIns="0" rtlCol="0"/>
          <a:lstStyle/>
          <a:p>
            <a:endParaRPr/>
          </a:p>
        </p:txBody>
      </p:sp>
      <p:sp>
        <p:nvSpPr>
          <p:cNvPr id="69" name="object 67">
            <a:extLst>
              <a:ext uri="{FF2B5EF4-FFF2-40B4-BE49-F238E27FC236}">
                <a16:creationId xmlns:a16="http://schemas.microsoft.com/office/drawing/2014/main" id="{40E2E9B2-6E49-45CD-A0B1-F0B448B0C436}"/>
              </a:ext>
            </a:extLst>
          </p:cNvPr>
          <p:cNvSpPr/>
          <p:nvPr/>
        </p:nvSpPr>
        <p:spPr>
          <a:xfrm>
            <a:off x="7033120" y="5558916"/>
            <a:ext cx="0" cy="468630"/>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a:p>
        </p:txBody>
      </p:sp>
      <p:sp>
        <p:nvSpPr>
          <p:cNvPr id="70" name="object 68">
            <a:extLst>
              <a:ext uri="{FF2B5EF4-FFF2-40B4-BE49-F238E27FC236}">
                <a16:creationId xmlns:a16="http://schemas.microsoft.com/office/drawing/2014/main" id="{EF4B9E86-0C81-4168-8D2E-34C9172A2E23}"/>
              </a:ext>
            </a:extLst>
          </p:cNvPr>
          <p:cNvSpPr/>
          <p:nvPr/>
        </p:nvSpPr>
        <p:spPr>
          <a:xfrm>
            <a:off x="7038593" y="5679706"/>
            <a:ext cx="37210" cy="42760"/>
          </a:xfrm>
          <a:prstGeom prst="rect">
            <a:avLst/>
          </a:prstGeom>
          <a:blipFill>
            <a:blip r:embed="rId26" cstate="print"/>
            <a:stretch>
              <a:fillRect/>
            </a:stretch>
          </a:blipFill>
        </p:spPr>
        <p:txBody>
          <a:bodyPr wrap="square" lIns="0" tIns="0" rIns="0" bIns="0" rtlCol="0"/>
          <a:lstStyle/>
          <a:p>
            <a:endParaRPr/>
          </a:p>
        </p:txBody>
      </p:sp>
      <p:sp>
        <p:nvSpPr>
          <p:cNvPr id="71" name="object 69">
            <a:extLst>
              <a:ext uri="{FF2B5EF4-FFF2-40B4-BE49-F238E27FC236}">
                <a16:creationId xmlns:a16="http://schemas.microsoft.com/office/drawing/2014/main" id="{85FB7753-FCCB-4159-9AE5-7C4F910381F8}"/>
              </a:ext>
            </a:extLst>
          </p:cNvPr>
          <p:cNvSpPr/>
          <p:nvPr/>
        </p:nvSpPr>
        <p:spPr>
          <a:xfrm>
            <a:off x="7038593" y="5614060"/>
            <a:ext cx="36475" cy="42482"/>
          </a:xfrm>
          <a:prstGeom prst="rect">
            <a:avLst/>
          </a:prstGeom>
          <a:blipFill>
            <a:blip r:embed="rId27" cstate="print"/>
            <a:stretch>
              <a:fillRect/>
            </a:stretch>
          </a:blipFill>
        </p:spPr>
        <p:txBody>
          <a:bodyPr wrap="square" lIns="0" tIns="0" rIns="0" bIns="0" rtlCol="0"/>
          <a:lstStyle/>
          <a:p>
            <a:endParaRPr/>
          </a:p>
        </p:txBody>
      </p:sp>
      <p:sp>
        <p:nvSpPr>
          <p:cNvPr id="72" name="object 70">
            <a:extLst>
              <a:ext uri="{FF2B5EF4-FFF2-40B4-BE49-F238E27FC236}">
                <a16:creationId xmlns:a16="http://schemas.microsoft.com/office/drawing/2014/main" id="{1F9A8308-4701-4DCB-ACF7-2CB28E3C6594}"/>
              </a:ext>
            </a:extLst>
          </p:cNvPr>
          <p:cNvSpPr/>
          <p:nvPr/>
        </p:nvSpPr>
        <p:spPr>
          <a:xfrm>
            <a:off x="7070470" y="6001715"/>
            <a:ext cx="8255" cy="19685"/>
          </a:xfrm>
          <a:custGeom>
            <a:avLst/>
            <a:gdLst/>
            <a:ahLst/>
            <a:cxnLst/>
            <a:rect l="l" t="t" r="r" b="b"/>
            <a:pathLst>
              <a:path w="8254" h="19685">
                <a:moveTo>
                  <a:pt x="6096" y="0"/>
                </a:moveTo>
                <a:lnTo>
                  <a:pt x="1777" y="0"/>
                </a:lnTo>
                <a:lnTo>
                  <a:pt x="0" y="4279"/>
                </a:lnTo>
                <a:lnTo>
                  <a:pt x="0" y="14808"/>
                </a:lnTo>
                <a:lnTo>
                  <a:pt x="1777" y="19075"/>
                </a:lnTo>
                <a:lnTo>
                  <a:pt x="6096" y="19075"/>
                </a:lnTo>
                <a:lnTo>
                  <a:pt x="7874" y="14808"/>
                </a:lnTo>
                <a:lnTo>
                  <a:pt x="7874" y="4279"/>
                </a:lnTo>
                <a:lnTo>
                  <a:pt x="6096" y="0"/>
                </a:lnTo>
                <a:close/>
              </a:path>
            </a:pathLst>
          </a:custGeom>
          <a:solidFill>
            <a:srgbClr val="333333"/>
          </a:solidFill>
        </p:spPr>
        <p:txBody>
          <a:bodyPr wrap="square" lIns="0" tIns="0" rIns="0" bIns="0" rtlCol="0"/>
          <a:lstStyle/>
          <a:p>
            <a:endParaRPr/>
          </a:p>
        </p:txBody>
      </p:sp>
      <p:sp>
        <p:nvSpPr>
          <p:cNvPr id="73" name="object 71">
            <a:extLst>
              <a:ext uri="{FF2B5EF4-FFF2-40B4-BE49-F238E27FC236}">
                <a16:creationId xmlns:a16="http://schemas.microsoft.com/office/drawing/2014/main" id="{B0B3FAF6-7A9C-4144-86A1-32201F1373AE}"/>
              </a:ext>
            </a:extLst>
          </p:cNvPr>
          <p:cNvSpPr/>
          <p:nvPr/>
        </p:nvSpPr>
        <p:spPr>
          <a:xfrm>
            <a:off x="7036434" y="6002324"/>
            <a:ext cx="39370" cy="40640"/>
          </a:xfrm>
          <a:custGeom>
            <a:avLst/>
            <a:gdLst/>
            <a:ahLst/>
            <a:cxnLst/>
            <a:rect l="l" t="t" r="r" b="b"/>
            <a:pathLst>
              <a:path w="39370" h="40639">
                <a:moveTo>
                  <a:pt x="38354" y="0"/>
                </a:moveTo>
                <a:lnTo>
                  <a:pt x="0" y="17729"/>
                </a:lnTo>
                <a:lnTo>
                  <a:pt x="254" y="40144"/>
                </a:lnTo>
                <a:lnTo>
                  <a:pt x="39116" y="18402"/>
                </a:lnTo>
                <a:lnTo>
                  <a:pt x="38354" y="0"/>
                </a:lnTo>
                <a:close/>
              </a:path>
            </a:pathLst>
          </a:custGeom>
          <a:solidFill>
            <a:srgbClr val="333333"/>
          </a:solidFill>
        </p:spPr>
        <p:txBody>
          <a:bodyPr wrap="square" lIns="0" tIns="0" rIns="0" bIns="0" rtlCol="0"/>
          <a:lstStyle/>
          <a:p>
            <a:endParaRPr/>
          </a:p>
        </p:txBody>
      </p:sp>
      <p:sp>
        <p:nvSpPr>
          <p:cNvPr id="74" name="object 72">
            <a:extLst>
              <a:ext uri="{FF2B5EF4-FFF2-40B4-BE49-F238E27FC236}">
                <a16:creationId xmlns:a16="http://schemas.microsoft.com/office/drawing/2014/main" id="{80229464-F7FC-42A7-83CC-183498F8380B}"/>
              </a:ext>
            </a:extLst>
          </p:cNvPr>
          <p:cNvSpPr/>
          <p:nvPr/>
        </p:nvSpPr>
        <p:spPr>
          <a:xfrm>
            <a:off x="6851395" y="6014567"/>
            <a:ext cx="190500" cy="30480"/>
          </a:xfrm>
          <a:custGeom>
            <a:avLst/>
            <a:gdLst/>
            <a:ahLst/>
            <a:cxnLst/>
            <a:rect l="l" t="t" r="r" b="b"/>
            <a:pathLst>
              <a:path w="190500" h="30479">
                <a:moveTo>
                  <a:pt x="183769" y="0"/>
                </a:moveTo>
                <a:lnTo>
                  <a:pt x="6730" y="0"/>
                </a:lnTo>
                <a:lnTo>
                  <a:pt x="0" y="6743"/>
                </a:lnTo>
                <a:lnTo>
                  <a:pt x="0" y="23368"/>
                </a:lnTo>
                <a:lnTo>
                  <a:pt x="6730" y="30111"/>
                </a:lnTo>
                <a:lnTo>
                  <a:pt x="183769" y="30111"/>
                </a:lnTo>
                <a:lnTo>
                  <a:pt x="190500" y="23368"/>
                </a:lnTo>
                <a:lnTo>
                  <a:pt x="190500" y="6743"/>
                </a:lnTo>
                <a:lnTo>
                  <a:pt x="183769" y="0"/>
                </a:lnTo>
                <a:close/>
              </a:path>
            </a:pathLst>
          </a:custGeom>
          <a:solidFill>
            <a:srgbClr val="DDDDDD"/>
          </a:solidFill>
        </p:spPr>
        <p:txBody>
          <a:bodyPr wrap="square" lIns="0" tIns="0" rIns="0" bIns="0" rtlCol="0"/>
          <a:lstStyle/>
          <a:p>
            <a:endParaRPr/>
          </a:p>
        </p:txBody>
      </p:sp>
      <p:sp>
        <p:nvSpPr>
          <p:cNvPr id="75" name="object 73">
            <a:extLst>
              <a:ext uri="{FF2B5EF4-FFF2-40B4-BE49-F238E27FC236}">
                <a16:creationId xmlns:a16="http://schemas.microsoft.com/office/drawing/2014/main" id="{DE243EBF-5BE2-48AD-B1DE-E83CD6EA07DE}"/>
              </a:ext>
            </a:extLst>
          </p:cNvPr>
          <p:cNvSpPr/>
          <p:nvPr/>
        </p:nvSpPr>
        <p:spPr>
          <a:xfrm>
            <a:off x="6851395" y="6014567"/>
            <a:ext cx="190500" cy="30480"/>
          </a:xfrm>
          <a:custGeom>
            <a:avLst/>
            <a:gdLst/>
            <a:ahLst/>
            <a:cxnLst/>
            <a:rect l="l" t="t" r="r" b="b"/>
            <a:pathLst>
              <a:path w="190500" h="30479">
                <a:moveTo>
                  <a:pt x="0" y="15062"/>
                </a:moveTo>
                <a:lnTo>
                  <a:pt x="0" y="6743"/>
                </a:lnTo>
                <a:lnTo>
                  <a:pt x="6730" y="0"/>
                </a:lnTo>
                <a:lnTo>
                  <a:pt x="14985" y="0"/>
                </a:lnTo>
                <a:lnTo>
                  <a:pt x="175386" y="0"/>
                </a:lnTo>
                <a:lnTo>
                  <a:pt x="183769" y="0"/>
                </a:lnTo>
                <a:lnTo>
                  <a:pt x="190500" y="6743"/>
                </a:lnTo>
                <a:lnTo>
                  <a:pt x="190500" y="15062"/>
                </a:lnTo>
                <a:lnTo>
                  <a:pt x="190500" y="23368"/>
                </a:lnTo>
                <a:lnTo>
                  <a:pt x="183769" y="30111"/>
                </a:lnTo>
                <a:lnTo>
                  <a:pt x="175386" y="30111"/>
                </a:lnTo>
                <a:lnTo>
                  <a:pt x="14985" y="30111"/>
                </a:lnTo>
                <a:lnTo>
                  <a:pt x="6730" y="30111"/>
                </a:lnTo>
                <a:lnTo>
                  <a:pt x="0" y="23368"/>
                </a:lnTo>
                <a:lnTo>
                  <a:pt x="0" y="15062"/>
                </a:lnTo>
                <a:close/>
              </a:path>
            </a:pathLst>
          </a:custGeom>
          <a:ln w="9525">
            <a:solidFill>
              <a:srgbClr val="163793"/>
            </a:solidFill>
          </a:ln>
        </p:spPr>
        <p:txBody>
          <a:bodyPr wrap="square" lIns="0" tIns="0" rIns="0" bIns="0" rtlCol="0"/>
          <a:lstStyle/>
          <a:p>
            <a:endParaRPr/>
          </a:p>
        </p:txBody>
      </p:sp>
      <p:sp>
        <p:nvSpPr>
          <p:cNvPr id="76" name="object 74">
            <a:extLst>
              <a:ext uri="{FF2B5EF4-FFF2-40B4-BE49-F238E27FC236}">
                <a16:creationId xmlns:a16="http://schemas.microsoft.com/office/drawing/2014/main" id="{8347531E-9342-427C-8F4E-932EAD8F7F75}"/>
              </a:ext>
            </a:extLst>
          </p:cNvPr>
          <p:cNvSpPr/>
          <p:nvPr/>
        </p:nvSpPr>
        <p:spPr>
          <a:xfrm>
            <a:off x="6862571" y="6022403"/>
            <a:ext cx="169799" cy="15849"/>
          </a:xfrm>
          <a:prstGeom prst="rect">
            <a:avLst/>
          </a:prstGeom>
          <a:blipFill>
            <a:blip r:embed="rId28" cstate="print"/>
            <a:stretch>
              <a:fillRect/>
            </a:stretch>
          </a:blipFill>
        </p:spPr>
        <p:txBody>
          <a:bodyPr wrap="square" lIns="0" tIns="0" rIns="0" bIns="0" rtlCol="0"/>
          <a:lstStyle/>
          <a:p>
            <a:endParaRPr/>
          </a:p>
        </p:txBody>
      </p:sp>
      <p:sp>
        <p:nvSpPr>
          <p:cNvPr id="77" name="object 75">
            <a:extLst>
              <a:ext uri="{FF2B5EF4-FFF2-40B4-BE49-F238E27FC236}">
                <a16:creationId xmlns:a16="http://schemas.microsoft.com/office/drawing/2014/main" id="{FD809BB5-959F-498A-9DC1-1DDDB7B8BDAD}"/>
              </a:ext>
            </a:extLst>
          </p:cNvPr>
          <p:cNvSpPr/>
          <p:nvPr/>
        </p:nvSpPr>
        <p:spPr>
          <a:xfrm>
            <a:off x="6862571" y="6022403"/>
            <a:ext cx="170180" cy="15875"/>
          </a:xfrm>
          <a:custGeom>
            <a:avLst/>
            <a:gdLst/>
            <a:ahLst/>
            <a:cxnLst/>
            <a:rect l="l" t="t" r="r" b="b"/>
            <a:pathLst>
              <a:path w="170179" h="15875">
                <a:moveTo>
                  <a:pt x="0" y="7924"/>
                </a:moveTo>
                <a:lnTo>
                  <a:pt x="0" y="3543"/>
                </a:lnTo>
                <a:lnTo>
                  <a:pt x="3428" y="0"/>
                </a:lnTo>
                <a:lnTo>
                  <a:pt x="7874" y="0"/>
                </a:lnTo>
                <a:lnTo>
                  <a:pt x="161798" y="0"/>
                </a:lnTo>
                <a:lnTo>
                  <a:pt x="166243" y="0"/>
                </a:lnTo>
                <a:lnTo>
                  <a:pt x="169799" y="3543"/>
                </a:lnTo>
                <a:lnTo>
                  <a:pt x="169799" y="7924"/>
                </a:lnTo>
                <a:lnTo>
                  <a:pt x="169799" y="12306"/>
                </a:lnTo>
                <a:lnTo>
                  <a:pt x="166243" y="15849"/>
                </a:lnTo>
                <a:lnTo>
                  <a:pt x="161798" y="15849"/>
                </a:lnTo>
                <a:lnTo>
                  <a:pt x="7874" y="15849"/>
                </a:lnTo>
                <a:lnTo>
                  <a:pt x="3428" y="15849"/>
                </a:lnTo>
                <a:lnTo>
                  <a:pt x="0" y="12306"/>
                </a:lnTo>
                <a:lnTo>
                  <a:pt x="0" y="7924"/>
                </a:lnTo>
                <a:close/>
              </a:path>
            </a:pathLst>
          </a:custGeom>
          <a:ln w="9524">
            <a:solidFill>
              <a:srgbClr val="163793"/>
            </a:solidFill>
          </a:ln>
        </p:spPr>
        <p:txBody>
          <a:bodyPr wrap="square" lIns="0" tIns="0" rIns="0" bIns="0" rtlCol="0"/>
          <a:lstStyle/>
          <a:p>
            <a:endParaRPr/>
          </a:p>
        </p:txBody>
      </p:sp>
      <p:sp>
        <p:nvSpPr>
          <p:cNvPr id="78" name="object 76">
            <a:extLst>
              <a:ext uri="{FF2B5EF4-FFF2-40B4-BE49-F238E27FC236}">
                <a16:creationId xmlns:a16="http://schemas.microsoft.com/office/drawing/2014/main" id="{047B375C-D639-4665-BA30-617664B3FA0D}"/>
              </a:ext>
            </a:extLst>
          </p:cNvPr>
          <p:cNvSpPr/>
          <p:nvPr/>
        </p:nvSpPr>
        <p:spPr>
          <a:xfrm>
            <a:off x="6878319" y="5955753"/>
            <a:ext cx="25400" cy="28575"/>
          </a:xfrm>
          <a:custGeom>
            <a:avLst/>
            <a:gdLst/>
            <a:ahLst/>
            <a:cxnLst/>
            <a:rect l="l" t="t" r="r" b="b"/>
            <a:pathLst>
              <a:path w="25400" h="28575">
                <a:moveTo>
                  <a:pt x="19684" y="0"/>
                </a:moveTo>
                <a:lnTo>
                  <a:pt x="5587" y="0"/>
                </a:lnTo>
                <a:lnTo>
                  <a:pt x="0" y="6375"/>
                </a:lnTo>
                <a:lnTo>
                  <a:pt x="0" y="22123"/>
                </a:lnTo>
                <a:lnTo>
                  <a:pt x="5587" y="28498"/>
                </a:lnTo>
                <a:lnTo>
                  <a:pt x="19684" y="28498"/>
                </a:lnTo>
                <a:lnTo>
                  <a:pt x="25273" y="22123"/>
                </a:lnTo>
                <a:lnTo>
                  <a:pt x="25273" y="6375"/>
                </a:lnTo>
                <a:lnTo>
                  <a:pt x="19684" y="0"/>
                </a:lnTo>
                <a:close/>
              </a:path>
            </a:pathLst>
          </a:custGeom>
          <a:solidFill>
            <a:srgbClr val="33CC33"/>
          </a:solidFill>
        </p:spPr>
        <p:txBody>
          <a:bodyPr wrap="square" lIns="0" tIns="0" rIns="0" bIns="0" rtlCol="0"/>
          <a:lstStyle/>
          <a:p>
            <a:endParaRPr/>
          </a:p>
        </p:txBody>
      </p:sp>
      <p:sp>
        <p:nvSpPr>
          <p:cNvPr id="79" name="object 77">
            <a:extLst>
              <a:ext uri="{FF2B5EF4-FFF2-40B4-BE49-F238E27FC236}">
                <a16:creationId xmlns:a16="http://schemas.microsoft.com/office/drawing/2014/main" id="{693897A0-E834-4609-8A2E-703D21033684}"/>
              </a:ext>
            </a:extLst>
          </p:cNvPr>
          <p:cNvSpPr/>
          <p:nvPr/>
        </p:nvSpPr>
        <p:spPr>
          <a:xfrm>
            <a:off x="6907021" y="5955753"/>
            <a:ext cx="25400" cy="28575"/>
          </a:xfrm>
          <a:custGeom>
            <a:avLst/>
            <a:gdLst/>
            <a:ahLst/>
            <a:cxnLst/>
            <a:rect l="l" t="t" r="r" b="b"/>
            <a:pathLst>
              <a:path w="25400" h="28575">
                <a:moveTo>
                  <a:pt x="19557" y="0"/>
                </a:moveTo>
                <a:lnTo>
                  <a:pt x="5587" y="0"/>
                </a:lnTo>
                <a:lnTo>
                  <a:pt x="0" y="6375"/>
                </a:lnTo>
                <a:lnTo>
                  <a:pt x="0" y="22123"/>
                </a:lnTo>
                <a:lnTo>
                  <a:pt x="5587" y="28498"/>
                </a:lnTo>
                <a:lnTo>
                  <a:pt x="19557" y="28498"/>
                </a:lnTo>
                <a:lnTo>
                  <a:pt x="25273" y="22123"/>
                </a:lnTo>
                <a:lnTo>
                  <a:pt x="25273" y="6375"/>
                </a:lnTo>
                <a:lnTo>
                  <a:pt x="19557" y="0"/>
                </a:lnTo>
                <a:close/>
              </a:path>
            </a:pathLst>
          </a:custGeom>
          <a:solidFill>
            <a:srgbClr val="FF0000"/>
          </a:solidFill>
        </p:spPr>
        <p:txBody>
          <a:bodyPr wrap="square" lIns="0" tIns="0" rIns="0" bIns="0" rtlCol="0"/>
          <a:lstStyle/>
          <a:p>
            <a:endParaRPr/>
          </a:p>
        </p:txBody>
      </p:sp>
      <p:sp>
        <p:nvSpPr>
          <p:cNvPr id="80" name="object 78">
            <a:extLst>
              <a:ext uri="{FF2B5EF4-FFF2-40B4-BE49-F238E27FC236}">
                <a16:creationId xmlns:a16="http://schemas.microsoft.com/office/drawing/2014/main" id="{0128CDCC-0F80-4D53-950C-976A7DA440D3}"/>
              </a:ext>
            </a:extLst>
          </p:cNvPr>
          <p:cNvSpPr/>
          <p:nvPr/>
        </p:nvSpPr>
        <p:spPr>
          <a:xfrm>
            <a:off x="6933945" y="5955753"/>
            <a:ext cx="25400" cy="28575"/>
          </a:xfrm>
          <a:custGeom>
            <a:avLst/>
            <a:gdLst/>
            <a:ahLst/>
            <a:cxnLst/>
            <a:rect l="l" t="t" r="r" b="b"/>
            <a:pathLst>
              <a:path w="25400" h="28575">
                <a:moveTo>
                  <a:pt x="19557" y="0"/>
                </a:moveTo>
                <a:lnTo>
                  <a:pt x="5587" y="0"/>
                </a:lnTo>
                <a:lnTo>
                  <a:pt x="0" y="6375"/>
                </a:lnTo>
                <a:lnTo>
                  <a:pt x="0" y="22123"/>
                </a:lnTo>
                <a:lnTo>
                  <a:pt x="5587" y="28498"/>
                </a:lnTo>
                <a:lnTo>
                  <a:pt x="19557" y="28498"/>
                </a:lnTo>
                <a:lnTo>
                  <a:pt x="25273" y="22123"/>
                </a:lnTo>
                <a:lnTo>
                  <a:pt x="25273" y="6375"/>
                </a:lnTo>
                <a:lnTo>
                  <a:pt x="19557" y="0"/>
                </a:lnTo>
                <a:close/>
              </a:path>
            </a:pathLst>
          </a:custGeom>
          <a:solidFill>
            <a:srgbClr val="33CC33"/>
          </a:solidFill>
        </p:spPr>
        <p:txBody>
          <a:bodyPr wrap="square" lIns="0" tIns="0" rIns="0" bIns="0" rtlCol="0"/>
          <a:lstStyle/>
          <a:p>
            <a:endParaRPr/>
          </a:p>
        </p:txBody>
      </p:sp>
      <p:sp>
        <p:nvSpPr>
          <p:cNvPr id="81" name="object 79">
            <a:extLst>
              <a:ext uri="{FF2B5EF4-FFF2-40B4-BE49-F238E27FC236}">
                <a16:creationId xmlns:a16="http://schemas.microsoft.com/office/drawing/2014/main" id="{2A9958F2-DAD8-49EF-92F9-0A801F590EB8}"/>
              </a:ext>
            </a:extLst>
          </p:cNvPr>
          <p:cNvSpPr/>
          <p:nvPr/>
        </p:nvSpPr>
        <p:spPr>
          <a:xfrm>
            <a:off x="7005469" y="5846330"/>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82" name="object 80">
            <a:extLst>
              <a:ext uri="{FF2B5EF4-FFF2-40B4-BE49-F238E27FC236}">
                <a16:creationId xmlns:a16="http://schemas.microsoft.com/office/drawing/2014/main" id="{06BEDCFF-614B-4307-881E-8D3D81B9FBBF}"/>
              </a:ext>
            </a:extLst>
          </p:cNvPr>
          <p:cNvSpPr/>
          <p:nvPr/>
        </p:nvSpPr>
        <p:spPr>
          <a:xfrm>
            <a:off x="7005469" y="5841568"/>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83" name="object 81">
            <a:extLst>
              <a:ext uri="{FF2B5EF4-FFF2-40B4-BE49-F238E27FC236}">
                <a16:creationId xmlns:a16="http://schemas.microsoft.com/office/drawing/2014/main" id="{93D21CAC-FBA8-46F0-AEEB-5369478302B6}"/>
              </a:ext>
            </a:extLst>
          </p:cNvPr>
          <p:cNvSpPr/>
          <p:nvPr/>
        </p:nvSpPr>
        <p:spPr>
          <a:xfrm>
            <a:off x="4204461" y="3946029"/>
            <a:ext cx="530707" cy="223761"/>
          </a:xfrm>
          <a:prstGeom prst="rect">
            <a:avLst/>
          </a:prstGeom>
          <a:blipFill>
            <a:blip r:embed="rId29" cstate="print"/>
            <a:stretch>
              <a:fillRect/>
            </a:stretch>
          </a:blipFill>
        </p:spPr>
        <p:txBody>
          <a:bodyPr wrap="square" lIns="0" tIns="0" rIns="0" bIns="0" rtlCol="0"/>
          <a:lstStyle/>
          <a:p>
            <a:endParaRPr/>
          </a:p>
        </p:txBody>
      </p:sp>
      <p:sp>
        <p:nvSpPr>
          <p:cNvPr id="84" name="object 82">
            <a:extLst>
              <a:ext uri="{FF2B5EF4-FFF2-40B4-BE49-F238E27FC236}">
                <a16:creationId xmlns:a16="http://schemas.microsoft.com/office/drawing/2014/main" id="{BFEC4063-5EE9-46AA-842E-77C8B81757DC}"/>
              </a:ext>
            </a:extLst>
          </p:cNvPr>
          <p:cNvSpPr/>
          <p:nvPr/>
        </p:nvSpPr>
        <p:spPr>
          <a:xfrm>
            <a:off x="4227703" y="4187621"/>
            <a:ext cx="442066" cy="173304"/>
          </a:xfrm>
          <a:prstGeom prst="rect">
            <a:avLst/>
          </a:prstGeom>
          <a:blipFill>
            <a:blip r:embed="rId30" cstate="print"/>
            <a:stretch>
              <a:fillRect/>
            </a:stretch>
          </a:blipFill>
        </p:spPr>
        <p:txBody>
          <a:bodyPr wrap="square" lIns="0" tIns="0" rIns="0" bIns="0" rtlCol="0"/>
          <a:lstStyle/>
          <a:p>
            <a:endParaRPr/>
          </a:p>
        </p:txBody>
      </p:sp>
      <p:sp>
        <p:nvSpPr>
          <p:cNvPr id="85" name="object 83">
            <a:extLst>
              <a:ext uri="{FF2B5EF4-FFF2-40B4-BE49-F238E27FC236}">
                <a16:creationId xmlns:a16="http://schemas.microsoft.com/office/drawing/2014/main" id="{9E003F2D-E647-4C1F-AFFB-4D53B3F0A9A7}"/>
              </a:ext>
            </a:extLst>
          </p:cNvPr>
          <p:cNvSpPr/>
          <p:nvPr/>
        </p:nvSpPr>
        <p:spPr>
          <a:xfrm>
            <a:off x="4375022" y="4039742"/>
            <a:ext cx="352425" cy="208279"/>
          </a:xfrm>
          <a:custGeom>
            <a:avLst/>
            <a:gdLst/>
            <a:ahLst/>
            <a:cxnLst/>
            <a:rect l="l" t="t" r="r" b="b"/>
            <a:pathLst>
              <a:path w="352425" h="208279">
                <a:moveTo>
                  <a:pt x="63753" y="0"/>
                </a:moveTo>
                <a:lnTo>
                  <a:pt x="0" y="147700"/>
                </a:lnTo>
                <a:lnTo>
                  <a:pt x="282575" y="208152"/>
                </a:lnTo>
                <a:lnTo>
                  <a:pt x="351916" y="27050"/>
                </a:lnTo>
                <a:lnTo>
                  <a:pt x="63753" y="0"/>
                </a:lnTo>
                <a:close/>
              </a:path>
            </a:pathLst>
          </a:custGeom>
          <a:solidFill>
            <a:srgbClr val="163793"/>
          </a:solidFill>
        </p:spPr>
        <p:txBody>
          <a:bodyPr wrap="square" lIns="0" tIns="0" rIns="0" bIns="0" rtlCol="0"/>
          <a:lstStyle/>
          <a:p>
            <a:endParaRPr/>
          </a:p>
        </p:txBody>
      </p:sp>
      <p:sp>
        <p:nvSpPr>
          <p:cNvPr id="86" name="object 84">
            <a:extLst>
              <a:ext uri="{FF2B5EF4-FFF2-40B4-BE49-F238E27FC236}">
                <a16:creationId xmlns:a16="http://schemas.microsoft.com/office/drawing/2014/main" id="{575C6D6C-87B9-49F4-B14F-0E738E9B3CAD}"/>
              </a:ext>
            </a:extLst>
          </p:cNvPr>
          <p:cNvSpPr/>
          <p:nvPr/>
        </p:nvSpPr>
        <p:spPr>
          <a:xfrm>
            <a:off x="4375022" y="4039742"/>
            <a:ext cx="352425" cy="208279"/>
          </a:xfrm>
          <a:custGeom>
            <a:avLst/>
            <a:gdLst/>
            <a:ahLst/>
            <a:cxnLst/>
            <a:rect l="l" t="t" r="r" b="b"/>
            <a:pathLst>
              <a:path w="352425" h="208279">
                <a:moveTo>
                  <a:pt x="63753" y="0"/>
                </a:moveTo>
                <a:lnTo>
                  <a:pt x="0" y="147700"/>
                </a:lnTo>
                <a:lnTo>
                  <a:pt x="282575" y="208152"/>
                </a:lnTo>
                <a:lnTo>
                  <a:pt x="351916" y="27050"/>
                </a:lnTo>
                <a:lnTo>
                  <a:pt x="63753" y="0"/>
                </a:lnTo>
                <a:close/>
              </a:path>
            </a:pathLst>
          </a:custGeom>
          <a:ln w="9525">
            <a:solidFill>
              <a:srgbClr val="163793"/>
            </a:solidFill>
          </a:ln>
        </p:spPr>
        <p:txBody>
          <a:bodyPr wrap="square" lIns="0" tIns="0" rIns="0" bIns="0" rtlCol="0"/>
          <a:lstStyle/>
          <a:p>
            <a:endParaRPr/>
          </a:p>
        </p:txBody>
      </p:sp>
      <p:sp>
        <p:nvSpPr>
          <p:cNvPr id="87" name="object 85">
            <a:extLst>
              <a:ext uri="{FF2B5EF4-FFF2-40B4-BE49-F238E27FC236}">
                <a16:creationId xmlns:a16="http://schemas.microsoft.com/office/drawing/2014/main" id="{6F769EFF-8670-4BE3-9A7E-2FECB4FF3730}"/>
              </a:ext>
            </a:extLst>
          </p:cNvPr>
          <p:cNvSpPr/>
          <p:nvPr/>
        </p:nvSpPr>
        <p:spPr>
          <a:xfrm>
            <a:off x="4392421" y="4045000"/>
            <a:ext cx="319786" cy="189433"/>
          </a:xfrm>
          <a:prstGeom prst="rect">
            <a:avLst/>
          </a:prstGeom>
          <a:blipFill>
            <a:blip r:embed="rId31" cstate="print"/>
            <a:stretch>
              <a:fillRect/>
            </a:stretch>
          </a:blipFill>
        </p:spPr>
        <p:txBody>
          <a:bodyPr wrap="square" lIns="0" tIns="0" rIns="0" bIns="0" rtlCol="0"/>
          <a:lstStyle/>
          <a:p>
            <a:endParaRPr/>
          </a:p>
        </p:txBody>
      </p:sp>
      <p:sp>
        <p:nvSpPr>
          <p:cNvPr id="88" name="object 86">
            <a:extLst>
              <a:ext uri="{FF2B5EF4-FFF2-40B4-BE49-F238E27FC236}">
                <a16:creationId xmlns:a16="http://schemas.microsoft.com/office/drawing/2014/main" id="{C7D781CC-FCD3-414D-993D-B51019DFD6D8}"/>
              </a:ext>
            </a:extLst>
          </p:cNvPr>
          <p:cNvSpPr/>
          <p:nvPr/>
        </p:nvSpPr>
        <p:spPr>
          <a:xfrm>
            <a:off x="4439158" y="4033520"/>
            <a:ext cx="298068" cy="38735"/>
          </a:xfrm>
          <a:prstGeom prst="rect">
            <a:avLst/>
          </a:prstGeom>
          <a:blipFill>
            <a:blip r:embed="rId32" cstate="print"/>
            <a:stretch>
              <a:fillRect/>
            </a:stretch>
          </a:blipFill>
        </p:spPr>
        <p:txBody>
          <a:bodyPr wrap="square" lIns="0" tIns="0" rIns="0" bIns="0" rtlCol="0"/>
          <a:lstStyle/>
          <a:p>
            <a:endParaRPr/>
          </a:p>
        </p:txBody>
      </p:sp>
      <p:sp>
        <p:nvSpPr>
          <p:cNvPr id="89" name="object 87">
            <a:extLst>
              <a:ext uri="{FF2B5EF4-FFF2-40B4-BE49-F238E27FC236}">
                <a16:creationId xmlns:a16="http://schemas.microsoft.com/office/drawing/2014/main" id="{7EAA2DF4-1FBC-4A6F-B7A1-C40A90CD409C}"/>
              </a:ext>
            </a:extLst>
          </p:cNvPr>
          <p:cNvSpPr/>
          <p:nvPr/>
        </p:nvSpPr>
        <p:spPr>
          <a:xfrm>
            <a:off x="4371975" y="4033265"/>
            <a:ext cx="83185" cy="161290"/>
          </a:xfrm>
          <a:custGeom>
            <a:avLst/>
            <a:gdLst/>
            <a:ahLst/>
            <a:cxnLst/>
            <a:rect l="l" t="t" r="r" b="b"/>
            <a:pathLst>
              <a:path w="83185" h="161289">
                <a:moveTo>
                  <a:pt x="68199" y="0"/>
                </a:moveTo>
                <a:lnTo>
                  <a:pt x="0" y="159130"/>
                </a:lnTo>
                <a:lnTo>
                  <a:pt x="13335" y="161162"/>
                </a:lnTo>
                <a:lnTo>
                  <a:pt x="82676" y="4317"/>
                </a:lnTo>
                <a:lnTo>
                  <a:pt x="68199" y="0"/>
                </a:lnTo>
                <a:close/>
              </a:path>
            </a:pathLst>
          </a:custGeom>
          <a:solidFill>
            <a:srgbClr val="000099"/>
          </a:solidFill>
        </p:spPr>
        <p:txBody>
          <a:bodyPr wrap="square" lIns="0" tIns="0" rIns="0" bIns="0" rtlCol="0"/>
          <a:lstStyle/>
          <a:p>
            <a:endParaRPr/>
          </a:p>
        </p:txBody>
      </p:sp>
      <p:sp>
        <p:nvSpPr>
          <p:cNvPr id="90" name="object 88">
            <a:extLst>
              <a:ext uri="{FF2B5EF4-FFF2-40B4-BE49-F238E27FC236}">
                <a16:creationId xmlns:a16="http://schemas.microsoft.com/office/drawing/2014/main" id="{AC3BFFF8-8FD8-4F5B-9665-50ABEEBBADAA}"/>
              </a:ext>
            </a:extLst>
          </p:cNvPr>
          <p:cNvSpPr/>
          <p:nvPr/>
        </p:nvSpPr>
        <p:spPr>
          <a:xfrm>
            <a:off x="4645914" y="4062095"/>
            <a:ext cx="89281" cy="186055"/>
          </a:xfrm>
          <a:prstGeom prst="rect">
            <a:avLst/>
          </a:prstGeom>
          <a:blipFill>
            <a:blip r:embed="rId33" cstate="print"/>
            <a:stretch>
              <a:fillRect/>
            </a:stretch>
          </a:blipFill>
        </p:spPr>
        <p:txBody>
          <a:bodyPr wrap="square" lIns="0" tIns="0" rIns="0" bIns="0" rtlCol="0"/>
          <a:lstStyle/>
          <a:p>
            <a:endParaRPr/>
          </a:p>
        </p:txBody>
      </p:sp>
      <p:sp>
        <p:nvSpPr>
          <p:cNvPr id="91" name="object 89">
            <a:extLst>
              <a:ext uri="{FF2B5EF4-FFF2-40B4-BE49-F238E27FC236}">
                <a16:creationId xmlns:a16="http://schemas.microsoft.com/office/drawing/2014/main" id="{24366E7C-0266-46EE-B681-D39341F14B26}"/>
              </a:ext>
            </a:extLst>
          </p:cNvPr>
          <p:cNvSpPr/>
          <p:nvPr/>
        </p:nvSpPr>
        <p:spPr>
          <a:xfrm>
            <a:off x="4370959" y="4186301"/>
            <a:ext cx="304978" cy="62865"/>
          </a:xfrm>
          <a:prstGeom prst="rect">
            <a:avLst/>
          </a:prstGeom>
          <a:blipFill>
            <a:blip r:embed="rId34" cstate="print"/>
            <a:stretch>
              <a:fillRect/>
            </a:stretch>
          </a:blipFill>
        </p:spPr>
        <p:txBody>
          <a:bodyPr wrap="square" lIns="0" tIns="0" rIns="0" bIns="0" rtlCol="0"/>
          <a:lstStyle/>
          <a:p>
            <a:endParaRPr/>
          </a:p>
        </p:txBody>
      </p:sp>
      <p:sp>
        <p:nvSpPr>
          <p:cNvPr id="92" name="object 90">
            <a:extLst>
              <a:ext uri="{FF2B5EF4-FFF2-40B4-BE49-F238E27FC236}">
                <a16:creationId xmlns:a16="http://schemas.microsoft.com/office/drawing/2014/main" id="{2EC5E932-1CE9-4158-80B5-C65CCFE5FB86}"/>
              </a:ext>
            </a:extLst>
          </p:cNvPr>
          <p:cNvSpPr/>
          <p:nvPr/>
        </p:nvSpPr>
        <p:spPr>
          <a:xfrm>
            <a:off x="4655820" y="4063619"/>
            <a:ext cx="83820" cy="187325"/>
          </a:xfrm>
          <a:custGeom>
            <a:avLst/>
            <a:gdLst/>
            <a:ahLst/>
            <a:cxnLst/>
            <a:rect l="l" t="t" r="r" b="b"/>
            <a:pathLst>
              <a:path w="83820" h="187325">
                <a:moveTo>
                  <a:pt x="83565" y="0"/>
                </a:moveTo>
                <a:lnTo>
                  <a:pt x="80771" y="0"/>
                </a:lnTo>
                <a:lnTo>
                  <a:pt x="0" y="185546"/>
                </a:lnTo>
                <a:lnTo>
                  <a:pt x="9016" y="186943"/>
                </a:lnTo>
                <a:lnTo>
                  <a:pt x="83565" y="0"/>
                </a:lnTo>
                <a:close/>
              </a:path>
            </a:pathLst>
          </a:custGeom>
          <a:solidFill>
            <a:srgbClr val="4D4D4D"/>
          </a:solidFill>
        </p:spPr>
        <p:txBody>
          <a:bodyPr wrap="square" lIns="0" tIns="0" rIns="0" bIns="0" rtlCol="0"/>
          <a:lstStyle/>
          <a:p>
            <a:endParaRPr/>
          </a:p>
        </p:txBody>
      </p:sp>
      <p:sp>
        <p:nvSpPr>
          <p:cNvPr id="93" name="object 91">
            <a:extLst>
              <a:ext uri="{FF2B5EF4-FFF2-40B4-BE49-F238E27FC236}">
                <a16:creationId xmlns:a16="http://schemas.microsoft.com/office/drawing/2014/main" id="{BA2F1E79-0CA3-435B-8007-9D853416FDD6}"/>
              </a:ext>
            </a:extLst>
          </p:cNvPr>
          <p:cNvSpPr/>
          <p:nvPr/>
        </p:nvSpPr>
        <p:spPr>
          <a:xfrm>
            <a:off x="4371340" y="4194683"/>
            <a:ext cx="290957" cy="61975"/>
          </a:xfrm>
          <a:prstGeom prst="rect">
            <a:avLst/>
          </a:prstGeom>
          <a:blipFill>
            <a:blip r:embed="rId35" cstate="print"/>
            <a:stretch>
              <a:fillRect/>
            </a:stretch>
          </a:blipFill>
        </p:spPr>
        <p:txBody>
          <a:bodyPr wrap="square" lIns="0" tIns="0" rIns="0" bIns="0" rtlCol="0"/>
          <a:lstStyle/>
          <a:p>
            <a:endParaRPr/>
          </a:p>
        </p:txBody>
      </p:sp>
      <p:sp>
        <p:nvSpPr>
          <p:cNvPr id="94" name="object 92">
            <a:extLst>
              <a:ext uri="{FF2B5EF4-FFF2-40B4-BE49-F238E27FC236}">
                <a16:creationId xmlns:a16="http://schemas.microsoft.com/office/drawing/2014/main" id="{F7BAE798-B237-4854-968F-D138822AC471}"/>
              </a:ext>
            </a:extLst>
          </p:cNvPr>
          <p:cNvSpPr/>
          <p:nvPr/>
        </p:nvSpPr>
        <p:spPr>
          <a:xfrm>
            <a:off x="4366514" y="4260977"/>
            <a:ext cx="99060" cy="36830"/>
          </a:xfrm>
          <a:custGeom>
            <a:avLst/>
            <a:gdLst/>
            <a:ahLst/>
            <a:cxnLst/>
            <a:rect l="l" t="t" r="r" b="b"/>
            <a:pathLst>
              <a:path w="99060" h="36829">
                <a:moveTo>
                  <a:pt x="38481" y="0"/>
                </a:moveTo>
                <a:lnTo>
                  <a:pt x="0" y="20574"/>
                </a:lnTo>
                <a:lnTo>
                  <a:pt x="61722" y="36830"/>
                </a:lnTo>
                <a:lnTo>
                  <a:pt x="98678" y="13970"/>
                </a:lnTo>
                <a:lnTo>
                  <a:pt x="38481" y="0"/>
                </a:lnTo>
                <a:close/>
              </a:path>
            </a:pathLst>
          </a:custGeom>
          <a:solidFill>
            <a:srgbClr val="000099"/>
          </a:solidFill>
        </p:spPr>
        <p:txBody>
          <a:bodyPr wrap="square" lIns="0" tIns="0" rIns="0" bIns="0" rtlCol="0"/>
          <a:lstStyle/>
          <a:p>
            <a:endParaRPr/>
          </a:p>
        </p:txBody>
      </p:sp>
      <p:sp>
        <p:nvSpPr>
          <p:cNvPr id="95" name="object 93">
            <a:extLst>
              <a:ext uri="{FF2B5EF4-FFF2-40B4-BE49-F238E27FC236}">
                <a16:creationId xmlns:a16="http://schemas.microsoft.com/office/drawing/2014/main" id="{D0F54AD0-C1B4-4544-8095-CA74DDDE5B5D}"/>
              </a:ext>
            </a:extLst>
          </p:cNvPr>
          <p:cNvSpPr/>
          <p:nvPr/>
        </p:nvSpPr>
        <p:spPr>
          <a:xfrm>
            <a:off x="4368291" y="4261739"/>
            <a:ext cx="95377" cy="35052"/>
          </a:xfrm>
          <a:prstGeom prst="rect">
            <a:avLst/>
          </a:prstGeom>
          <a:blipFill>
            <a:blip r:embed="rId36" cstate="print"/>
            <a:stretch>
              <a:fillRect/>
            </a:stretch>
          </a:blipFill>
        </p:spPr>
        <p:txBody>
          <a:bodyPr wrap="square" lIns="0" tIns="0" rIns="0" bIns="0" rtlCol="0"/>
          <a:lstStyle/>
          <a:p>
            <a:endParaRPr/>
          </a:p>
        </p:txBody>
      </p:sp>
      <p:sp>
        <p:nvSpPr>
          <p:cNvPr id="96" name="object 94">
            <a:extLst>
              <a:ext uri="{FF2B5EF4-FFF2-40B4-BE49-F238E27FC236}">
                <a16:creationId xmlns:a16="http://schemas.microsoft.com/office/drawing/2014/main" id="{C3D581B8-C565-42D2-BA94-42C046875F7D}"/>
              </a:ext>
            </a:extLst>
          </p:cNvPr>
          <p:cNvSpPr/>
          <p:nvPr/>
        </p:nvSpPr>
        <p:spPr>
          <a:xfrm>
            <a:off x="4375403" y="4275328"/>
            <a:ext cx="34290" cy="11430"/>
          </a:xfrm>
          <a:custGeom>
            <a:avLst/>
            <a:gdLst/>
            <a:ahLst/>
            <a:cxnLst/>
            <a:rect l="l" t="t" r="r" b="b"/>
            <a:pathLst>
              <a:path w="34289" h="11429">
                <a:moveTo>
                  <a:pt x="9906" y="0"/>
                </a:moveTo>
                <a:lnTo>
                  <a:pt x="0" y="4953"/>
                </a:lnTo>
                <a:lnTo>
                  <a:pt x="24003" y="11303"/>
                </a:lnTo>
                <a:lnTo>
                  <a:pt x="33909" y="5588"/>
                </a:lnTo>
                <a:lnTo>
                  <a:pt x="9906" y="0"/>
                </a:lnTo>
                <a:close/>
              </a:path>
            </a:pathLst>
          </a:custGeom>
          <a:solidFill>
            <a:srgbClr val="009999"/>
          </a:solidFill>
        </p:spPr>
        <p:txBody>
          <a:bodyPr wrap="square" lIns="0" tIns="0" rIns="0" bIns="0" rtlCol="0"/>
          <a:lstStyle/>
          <a:p>
            <a:endParaRPr/>
          </a:p>
        </p:txBody>
      </p:sp>
      <p:sp>
        <p:nvSpPr>
          <p:cNvPr id="97" name="object 95">
            <a:extLst>
              <a:ext uri="{FF2B5EF4-FFF2-40B4-BE49-F238E27FC236}">
                <a16:creationId xmlns:a16="http://schemas.microsoft.com/office/drawing/2014/main" id="{74F4053D-F6D1-46E2-8EF6-8C634EDD92FD}"/>
              </a:ext>
            </a:extLst>
          </p:cNvPr>
          <p:cNvSpPr/>
          <p:nvPr/>
        </p:nvSpPr>
        <p:spPr>
          <a:xfrm>
            <a:off x="4374260" y="4280534"/>
            <a:ext cx="25400" cy="7620"/>
          </a:xfrm>
          <a:custGeom>
            <a:avLst/>
            <a:gdLst/>
            <a:ahLst/>
            <a:cxnLst/>
            <a:rect l="l" t="t" r="r" b="b"/>
            <a:pathLst>
              <a:path w="25400" h="7620">
                <a:moveTo>
                  <a:pt x="1524" y="0"/>
                </a:moveTo>
                <a:lnTo>
                  <a:pt x="0" y="1015"/>
                </a:lnTo>
                <a:lnTo>
                  <a:pt x="23622" y="7112"/>
                </a:lnTo>
                <a:lnTo>
                  <a:pt x="25400" y="5968"/>
                </a:lnTo>
                <a:lnTo>
                  <a:pt x="1524" y="0"/>
                </a:lnTo>
                <a:close/>
              </a:path>
            </a:pathLst>
          </a:custGeom>
          <a:solidFill>
            <a:srgbClr val="000099"/>
          </a:solidFill>
        </p:spPr>
        <p:txBody>
          <a:bodyPr wrap="square" lIns="0" tIns="0" rIns="0" bIns="0" rtlCol="0"/>
          <a:lstStyle/>
          <a:p>
            <a:endParaRPr/>
          </a:p>
        </p:txBody>
      </p:sp>
      <p:sp>
        <p:nvSpPr>
          <p:cNvPr id="98" name="object 96">
            <a:extLst>
              <a:ext uri="{FF2B5EF4-FFF2-40B4-BE49-F238E27FC236}">
                <a16:creationId xmlns:a16="http://schemas.microsoft.com/office/drawing/2014/main" id="{FA76C239-525C-4FE7-B731-407DFC9FEA36}"/>
              </a:ext>
            </a:extLst>
          </p:cNvPr>
          <p:cNvSpPr/>
          <p:nvPr/>
        </p:nvSpPr>
        <p:spPr>
          <a:xfrm>
            <a:off x="4403216" y="4282566"/>
            <a:ext cx="34290" cy="11430"/>
          </a:xfrm>
          <a:custGeom>
            <a:avLst/>
            <a:gdLst/>
            <a:ahLst/>
            <a:cxnLst/>
            <a:rect l="l" t="t" r="r" b="b"/>
            <a:pathLst>
              <a:path w="34289" h="11429">
                <a:moveTo>
                  <a:pt x="9398" y="0"/>
                </a:moveTo>
                <a:lnTo>
                  <a:pt x="0" y="5206"/>
                </a:lnTo>
                <a:lnTo>
                  <a:pt x="24003" y="11429"/>
                </a:lnTo>
                <a:lnTo>
                  <a:pt x="33909" y="5841"/>
                </a:lnTo>
                <a:lnTo>
                  <a:pt x="9398" y="0"/>
                </a:lnTo>
                <a:close/>
              </a:path>
            </a:pathLst>
          </a:custGeom>
          <a:solidFill>
            <a:srgbClr val="009999"/>
          </a:solidFill>
        </p:spPr>
        <p:txBody>
          <a:bodyPr wrap="square" lIns="0" tIns="0" rIns="0" bIns="0" rtlCol="0"/>
          <a:lstStyle/>
          <a:p>
            <a:endParaRPr/>
          </a:p>
        </p:txBody>
      </p:sp>
      <p:sp>
        <p:nvSpPr>
          <p:cNvPr id="99" name="object 97">
            <a:extLst>
              <a:ext uri="{FF2B5EF4-FFF2-40B4-BE49-F238E27FC236}">
                <a16:creationId xmlns:a16="http://schemas.microsoft.com/office/drawing/2014/main" id="{9AB3921B-A9CF-41C5-80D8-1B3BFFEB0582}"/>
              </a:ext>
            </a:extLst>
          </p:cNvPr>
          <p:cNvSpPr/>
          <p:nvPr/>
        </p:nvSpPr>
        <p:spPr>
          <a:xfrm>
            <a:off x="4402073" y="4287901"/>
            <a:ext cx="25400" cy="7620"/>
          </a:xfrm>
          <a:custGeom>
            <a:avLst/>
            <a:gdLst/>
            <a:ahLst/>
            <a:cxnLst/>
            <a:rect l="l" t="t" r="r" b="b"/>
            <a:pathLst>
              <a:path w="25400" h="7620">
                <a:moveTo>
                  <a:pt x="1524" y="0"/>
                </a:moveTo>
                <a:lnTo>
                  <a:pt x="0" y="1016"/>
                </a:lnTo>
                <a:lnTo>
                  <a:pt x="23622" y="7112"/>
                </a:lnTo>
                <a:lnTo>
                  <a:pt x="25400" y="6096"/>
                </a:lnTo>
                <a:lnTo>
                  <a:pt x="1524" y="0"/>
                </a:lnTo>
                <a:close/>
              </a:path>
            </a:pathLst>
          </a:custGeom>
          <a:solidFill>
            <a:srgbClr val="000099"/>
          </a:solidFill>
        </p:spPr>
        <p:txBody>
          <a:bodyPr wrap="square" lIns="0" tIns="0" rIns="0" bIns="0" rtlCol="0"/>
          <a:lstStyle/>
          <a:p>
            <a:endParaRPr/>
          </a:p>
        </p:txBody>
      </p:sp>
      <p:sp>
        <p:nvSpPr>
          <p:cNvPr id="100" name="object 98">
            <a:extLst>
              <a:ext uri="{FF2B5EF4-FFF2-40B4-BE49-F238E27FC236}">
                <a16:creationId xmlns:a16="http://schemas.microsoft.com/office/drawing/2014/main" id="{6B850DF2-C65E-440E-A964-2CF40E429C9D}"/>
              </a:ext>
            </a:extLst>
          </p:cNvPr>
          <p:cNvSpPr/>
          <p:nvPr/>
        </p:nvSpPr>
        <p:spPr>
          <a:xfrm>
            <a:off x="4535551" y="4266438"/>
            <a:ext cx="120014" cy="81280"/>
          </a:xfrm>
          <a:custGeom>
            <a:avLst/>
            <a:gdLst/>
            <a:ahLst/>
            <a:cxnLst/>
            <a:rect l="l" t="t" r="r" b="b"/>
            <a:pathLst>
              <a:path w="120014" h="81279">
                <a:moveTo>
                  <a:pt x="119507" y="0"/>
                </a:moveTo>
                <a:lnTo>
                  <a:pt x="381" y="75437"/>
                </a:lnTo>
                <a:lnTo>
                  <a:pt x="0" y="80899"/>
                </a:lnTo>
                <a:lnTo>
                  <a:pt x="119125" y="6095"/>
                </a:lnTo>
                <a:lnTo>
                  <a:pt x="119507" y="0"/>
                </a:lnTo>
                <a:close/>
              </a:path>
            </a:pathLst>
          </a:custGeom>
          <a:solidFill>
            <a:srgbClr val="000099"/>
          </a:solidFill>
        </p:spPr>
        <p:txBody>
          <a:bodyPr wrap="square" lIns="0" tIns="0" rIns="0" bIns="0" rtlCol="0"/>
          <a:lstStyle/>
          <a:p>
            <a:endParaRPr/>
          </a:p>
        </p:txBody>
      </p:sp>
      <p:sp>
        <p:nvSpPr>
          <p:cNvPr id="101" name="object 99">
            <a:extLst>
              <a:ext uri="{FF2B5EF4-FFF2-40B4-BE49-F238E27FC236}">
                <a16:creationId xmlns:a16="http://schemas.microsoft.com/office/drawing/2014/main" id="{E15EA268-9C59-4F5B-B077-91050FFF5113}"/>
              </a:ext>
            </a:extLst>
          </p:cNvPr>
          <p:cNvSpPr/>
          <p:nvPr/>
        </p:nvSpPr>
        <p:spPr>
          <a:xfrm>
            <a:off x="4230370" y="4272915"/>
            <a:ext cx="306070" cy="74295"/>
          </a:xfrm>
          <a:custGeom>
            <a:avLst/>
            <a:gdLst/>
            <a:ahLst/>
            <a:cxnLst/>
            <a:rect l="l" t="t" r="r" b="b"/>
            <a:pathLst>
              <a:path w="306070" h="74295">
                <a:moveTo>
                  <a:pt x="4317" y="0"/>
                </a:moveTo>
                <a:lnTo>
                  <a:pt x="762" y="0"/>
                </a:lnTo>
                <a:lnTo>
                  <a:pt x="0" y="2412"/>
                </a:lnTo>
                <a:lnTo>
                  <a:pt x="305562" y="73787"/>
                </a:lnTo>
                <a:lnTo>
                  <a:pt x="305942" y="69215"/>
                </a:lnTo>
                <a:lnTo>
                  <a:pt x="4317" y="0"/>
                </a:lnTo>
                <a:close/>
              </a:path>
            </a:pathLst>
          </a:custGeom>
          <a:solidFill>
            <a:srgbClr val="000099"/>
          </a:solidFill>
        </p:spPr>
        <p:txBody>
          <a:bodyPr wrap="square" lIns="0" tIns="0" rIns="0" bIns="0" rtlCol="0"/>
          <a:lstStyle/>
          <a:p>
            <a:endParaRPr/>
          </a:p>
        </p:txBody>
      </p:sp>
      <p:sp>
        <p:nvSpPr>
          <p:cNvPr id="102" name="object 100">
            <a:extLst>
              <a:ext uri="{FF2B5EF4-FFF2-40B4-BE49-F238E27FC236}">
                <a16:creationId xmlns:a16="http://schemas.microsoft.com/office/drawing/2014/main" id="{98CCA865-5C16-46B4-844E-845DE6BD07EA}"/>
              </a:ext>
            </a:extLst>
          </p:cNvPr>
          <p:cNvSpPr/>
          <p:nvPr/>
        </p:nvSpPr>
        <p:spPr>
          <a:xfrm>
            <a:off x="4230496" y="4266819"/>
            <a:ext cx="3810" cy="0"/>
          </a:xfrm>
          <a:custGeom>
            <a:avLst/>
            <a:gdLst/>
            <a:ahLst/>
            <a:cxnLst/>
            <a:rect l="l" t="t" r="r" b="b"/>
            <a:pathLst>
              <a:path w="3810">
                <a:moveTo>
                  <a:pt x="0" y="0"/>
                </a:moveTo>
                <a:lnTo>
                  <a:pt x="3301" y="0"/>
                </a:lnTo>
              </a:path>
            </a:pathLst>
          </a:custGeom>
          <a:ln w="14986">
            <a:solidFill>
              <a:srgbClr val="000099"/>
            </a:solidFill>
          </a:ln>
        </p:spPr>
        <p:txBody>
          <a:bodyPr wrap="square" lIns="0" tIns="0" rIns="0" bIns="0" rtlCol="0"/>
          <a:lstStyle/>
          <a:p>
            <a:endParaRPr/>
          </a:p>
        </p:txBody>
      </p:sp>
      <p:sp>
        <p:nvSpPr>
          <p:cNvPr id="103" name="object 101">
            <a:extLst>
              <a:ext uri="{FF2B5EF4-FFF2-40B4-BE49-F238E27FC236}">
                <a16:creationId xmlns:a16="http://schemas.microsoft.com/office/drawing/2014/main" id="{55ADF046-CA88-4E20-9002-C414B066A95E}"/>
              </a:ext>
            </a:extLst>
          </p:cNvPr>
          <p:cNvSpPr/>
          <p:nvPr/>
        </p:nvSpPr>
        <p:spPr>
          <a:xfrm>
            <a:off x="4230751" y="4198365"/>
            <a:ext cx="142240" cy="62230"/>
          </a:xfrm>
          <a:custGeom>
            <a:avLst/>
            <a:gdLst/>
            <a:ahLst/>
            <a:cxnLst/>
            <a:rect l="l" t="t" r="r" b="b"/>
            <a:pathLst>
              <a:path w="142239" h="62229">
                <a:moveTo>
                  <a:pt x="141477" y="0"/>
                </a:moveTo>
                <a:lnTo>
                  <a:pt x="0" y="60959"/>
                </a:lnTo>
                <a:lnTo>
                  <a:pt x="3556" y="61975"/>
                </a:lnTo>
                <a:lnTo>
                  <a:pt x="142112" y="1904"/>
                </a:lnTo>
                <a:lnTo>
                  <a:pt x="141477" y="0"/>
                </a:lnTo>
                <a:close/>
              </a:path>
            </a:pathLst>
          </a:custGeom>
          <a:solidFill>
            <a:srgbClr val="000099"/>
          </a:solidFill>
        </p:spPr>
        <p:txBody>
          <a:bodyPr wrap="square" lIns="0" tIns="0" rIns="0" bIns="0" rtlCol="0"/>
          <a:lstStyle/>
          <a:p>
            <a:endParaRPr/>
          </a:p>
        </p:txBody>
      </p:sp>
      <p:sp>
        <p:nvSpPr>
          <p:cNvPr id="104" name="object 102">
            <a:extLst>
              <a:ext uri="{FF2B5EF4-FFF2-40B4-BE49-F238E27FC236}">
                <a16:creationId xmlns:a16="http://schemas.microsoft.com/office/drawing/2014/main" id="{142BB232-F088-4F8B-955F-E2CAD9FC2F53}"/>
              </a:ext>
            </a:extLst>
          </p:cNvPr>
          <p:cNvSpPr/>
          <p:nvPr/>
        </p:nvSpPr>
        <p:spPr>
          <a:xfrm>
            <a:off x="4240276" y="4262501"/>
            <a:ext cx="290195" cy="71120"/>
          </a:xfrm>
          <a:custGeom>
            <a:avLst/>
            <a:gdLst/>
            <a:ahLst/>
            <a:cxnLst/>
            <a:rect l="l" t="t" r="r" b="b"/>
            <a:pathLst>
              <a:path w="290195" h="71120">
                <a:moveTo>
                  <a:pt x="4190" y="0"/>
                </a:moveTo>
                <a:lnTo>
                  <a:pt x="635" y="0"/>
                </a:lnTo>
                <a:lnTo>
                  <a:pt x="0" y="2412"/>
                </a:lnTo>
                <a:lnTo>
                  <a:pt x="289813" y="70993"/>
                </a:lnTo>
                <a:lnTo>
                  <a:pt x="290195" y="66548"/>
                </a:lnTo>
                <a:lnTo>
                  <a:pt x="4190" y="0"/>
                </a:lnTo>
                <a:close/>
              </a:path>
            </a:pathLst>
          </a:custGeom>
          <a:solidFill>
            <a:srgbClr val="000099"/>
          </a:solidFill>
        </p:spPr>
        <p:txBody>
          <a:bodyPr wrap="square" lIns="0" tIns="0" rIns="0" bIns="0" rtlCol="0"/>
          <a:lstStyle/>
          <a:p>
            <a:endParaRPr/>
          </a:p>
        </p:txBody>
      </p:sp>
      <p:sp>
        <p:nvSpPr>
          <p:cNvPr id="105" name="object 103">
            <a:extLst>
              <a:ext uri="{FF2B5EF4-FFF2-40B4-BE49-F238E27FC236}">
                <a16:creationId xmlns:a16="http://schemas.microsoft.com/office/drawing/2014/main" id="{36EE98B9-9536-41B6-827D-7C7B21A29DB3}"/>
              </a:ext>
            </a:extLst>
          </p:cNvPr>
          <p:cNvSpPr/>
          <p:nvPr/>
        </p:nvSpPr>
        <p:spPr>
          <a:xfrm>
            <a:off x="4530090" y="4257421"/>
            <a:ext cx="118745" cy="73660"/>
          </a:xfrm>
          <a:custGeom>
            <a:avLst/>
            <a:gdLst/>
            <a:ahLst/>
            <a:cxnLst/>
            <a:rect l="l" t="t" r="r" b="b"/>
            <a:pathLst>
              <a:path w="118745" h="73660">
                <a:moveTo>
                  <a:pt x="118237" y="0"/>
                </a:moveTo>
                <a:lnTo>
                  <a:pt x="0" y="71119"/>
                </a:lnTo>
                <a:lnTo>
                  <a:pt x="254" y="73532"/>
                </a:lnTo>
                <a:lnTo>
                  <a:pt x="1650" y="73532"/>
                </a:lnTo>
                <a:lnTo>
                  <a:pt x="118363" y="4571"/>
                </a:lnTo>
                <a:lnTo>
                  <a:pt x="118237" y="0"/>
                </a:lnTo>
                <a:close/>
              </a:path>
            </a:pathLst>
          </a:custGeom>
          <a:solidFill>
            <a:srgbClr val="000099"/>
          </a:solidFill>
        </p:spPr>
        <p:txBody>
          <a:bodyPr wrap="square" lIns="0" tIns="0" rIns="0" bIns="0" rtlCol="0"/>
          <a:lstStyle/>
          <a:p>
            <a:endParaRPr/>
          </a:p>
        </p:txBody>
      </p:sp>
      <p:sp>
        <p:nvSpPr>
          <p:cNvPr id="106" name="object 104">
            <a:extLst>
              <a:ext uri="{FF2B5EF4-FFF2-40B4-BE49-F238E27FC236}">
                <a16:creationId xmlns:a16="http://schemas.microsoft.com/office/drawing/2014/main" id="{6B1E0299-0C8A-4F1D-B17D-D82DFCB42E7E}"/>
              </a:ext>
            </a:extLst>
          </p:cNvPr>
          <p:cNvSpPr/>
          <p:nvPr/>
        </p:nvSpPr>
        <p:spPr>
          <a:xfrm>
            <a:off x="7666735" y="4280547"/>
            <a:ext cx="470865" cy="223761"/>
          </a:xfrm>
          <a:prstGeom prst="rect">
            <a:avLst/>
          </a:prstGeom>
          <a:blipFill>
            <a:blip r:embed="rId37" cstate="print"/>
            <a:stretch>
              <a:fillRect/>
            </a:stretch>
          </a:blipFill>
        </p:spPr>
        <p:txBody>
          <a:bodyPr wrap="square" lIns="0" tIns="0" rIns="0" bIns="0" rtlCol="0"/>
          <a:lstStyle/>
          <a:p>
            <a:endParaRPr/>
          </a:p>
        </p:txBody>
      </p:sp>
      <p:sp>
        <p:nvSpPr>
          <p:cNvPr id="107" name="object 105">
            <a:extLst>
              <a:ext uri="{FF2B5EF4-FFF2-40B4-BE49-F238E27FC236}">
                <a16:creationId xmlns:a16="http://schemas.microsoft.com/office/drawing/2014/main" id="{87445835-88F8-483A-B484-6C4F24BC5695}"/>
              </a:ext>
            </a:extLst>
          </p:cNvPr>
          <p:cNvSpPr/>
          <p:nvPr/>
        </p:nvSpPr>
        <p:spPr>
          <a:xfrm>
            <a:off x="7687182" y="4522940"/>
            <a:ext cx="392791" cy="171740"/>
          </a:xfrm>
          <a:prstGeom prst="rect">
            <a:avLst/>
          </a:prstGeom>
          <a:blipFill>
            <a:blip r:embed="rId38" cstate="print"/>
            <a:stretch>
              <a:fillRect/>
            </a:stretch>
          </a:blipFill>
        </p:spPr>
        <p:txBody>
          <a:bodyPr wrap="square" lIns="0" tIns="0" rIns="0" bIns="0" rtlCol="0"/>
          <a:lstStyle/>
          <a:p>
            <a:endParaRPr/>
          </a:p>
        </p:txBody>
      </p:sp>
      <p:sp>
        <p:nvSpPr>
          <p:cNvPr id="108" name="object 106">
            <a:extLst>
              <a:ext uri="{FF2B5EF4-FFF2-40B4-BE49-F238E27FC236}">
                <a16:creationId xmlns:a16="http://schemas.microsoft.com/office/drawing/2014/main" id="{F7DE7A8D-67C8-4FBA-AED4-D039F9290E19}"/>
              </a:ext>
            </a:extLst>
          </p:cNvPr>
          <p:cNvSpPr/>
          <p:nvPr/>
        </p:nvSpPr>
        <p:spPr>
          <a:xfrm>
            <a:off x="7818119" y="4374260"/>
            <a:ext cx="312420" cy="208279"/>
          </a:xfrm>
          <a:custGeom>
            <a:avLst/>
            <a:gdLst/>
            <a:ahLst/>
            <a:cxnLst/>
            <a:rect l="l" t="t" r="r" b="b"/>
            <a:pathLst>
              <a:path w="312420" h="208279">
                <a:moveTo>
                  <a:pt x="56641" y="0"/>
                </a:moveTo>
                <a:lnTo>
                  <a:pt x="0" y="147827"/>
                </a:lnTo>
                <a:lnTo>
                  <a:pt x="250698" y="208152"/>
                </a:lnTo>
                <a:lnTo>
                  <a:pt x="312293" y="27050"/>
                </a:lnTo>
                <a:lnTo>
                  <a:pt x="56641" y="0"/>
                </a:lnTo>
                <a:close/>
              </a:path>
            </a:pathLst>
          </a:custGeom>
          <a:solidFill>
            <a:srgbClr val="163793"/>
          </a:solidFill>
        </p:spPr>
        <p:txBody>
          <a:bodyPr wrap="square" lIns="0" tIns="0" rIns="0" bIns="0" rtlCol="0"/>
          <a:lstStyle/>
          <a:p>
            <a:endParaRPr/>
          </a:p>
        </p:txBody>
      </p:sp>
      <p:sp>
        <p:nvSpPr>
          <p:cNvPr id="109" name="object 107">
            <a:extLst>
              <a:ext uri="{FF2B5EF4-FFF2-40B4-BE49-F238E27FC236}">
                <a16:creationId xmlns:a16="http://schemas.microsoft.com/office/drawing/2014/main" id="{100DD54E-319A-43AD-B2A5-4DB00D9558BA}"/>
              </a:ext>
            </a:extLst>
          </p:cNvPr>
          <p:cNvSpPr/>
          <p:nvPr/>
        </p:nvSpPr>
        <p:spPr>
          <a:xfrm>
            <a:off x="7818119" y="4374260"/>
            <a:ext cx="312420" cy="208279"/>
          </a:xfrm>
          <a:custGeom>
            <a:avLst/>
            <a:gdLst/>
            <a:ahLst/>
            <a:cxnLst/>
            <a:rect l="l" t="t" r="r" b="b"/>
            <a:pathLst>
              <a:path w="312420" h="208279">
                <a:moveTo>
                  <a:pt x="56641" y="0"/>
                </a:moveTo>
                <a:lnTo>
                  <a:pt x="0" y="147827"/>
                </a:lnTo>
                <a:lnTo>
                  <a:pt x="250698" y="208152"/>
                </a:lnTo>
                <a:lnTo>
                  <a:pt x="312293" y="27050"/>
                </a:lnTo>
                <a:lnTo>
                  <a:pt x="56641" y="0"/>
                </a:lnTo>
                <a:close/>
              </a:path>
            </a:pathLst>
          </a:custGeom>
          <a:ln w="9525">
            <a:solidFill>
              <a:srgbClr val="163793"/>
            </a:solidFill>
          </a:ln>
        </p:spPr>
        <p:txBody>
          <a:bodyPr wrap="square" lIns="0" tIns="0" rIns="0" bIns="0" rtlCol="0"/>
          <a:lstStyle/>
          <a:p>
            <a:endParaRPr/>
          </a:p>
        </p:txBody>
      </p:sp>
      <p:sp>
        <p:nvSpPr>
          <p:cNvPr id="110" name="object 108">
            <a:extLst>
              <a:ext uri="{FF2B5EF4-FFF2-40B4-BE49-F238E27FC236}">
                <a16:creationId xmlns:a16="http://schemas.microsoft.com/office/drawing/2014/main" id="{5C6322EE-4B4D-48E9-847B-F7F1FA38E156}"/>
              </a:ext>
            </a:extLst>
          </p:cNvPr>
          <p:cNvSpPr/>
          <p:nvPr/>
        </p:nvSpPr>
        <p:spPr>
          <a:xfrm>
            <a:off x="7833486" y="4379518"/>
            <a:ext cx="283730" cy="189433"/>
          </a:xfrm>
          <a:prstGeom prst="rect">
            <a:avLst/>
          </a:prstGeom>
          <a:blipFill>
            <a:blip r:embed="rId39" cstate="print"/>
            <a:stretch>
              <a:fillRect/>
            </a:stretch>
          </a:blipFill>
        </p:spPr>
        <p:txBody>
          <a:bodyPr wrap="square" lIns="0" tIns="0" rIns="0" bIns="0" rtlCol="0"/>
          <a:lstStyle/>
          <a:p>
            <a:endParaRPr/>
          </a:p>
        </p:txBody>
      </p:sp>
      <p:sp>
        <p:nvSpPr>
          <p:cNvPr id="111" name="object 109">
            <a:extLst>
              <a:ext uri="{FF2B5EF4-FFF2-40B4-BE49-F238E27FC236}">
                <a16:creationId xmlns:a16="http://schemas.microsoft.com/office/drawing/2014/main" id="{3D7A4881-8824-4EB7-8A2B-18965E3ED0C4}"/>
              </a:ext>
            </a:extLst>
          </p:cNvPr>
          <p:cNvSpPr/>
          <p:nvPr/>
        </p:nvSpPr>
        <p:spPr>
          <a:xfrm>
            <a:off x="7875016" y="4368038"/>
            <a:ext cx="264540" cy="38735"/>
          </a:xfrm>
          <a:prstGeom prst="rect">
            <a:avLst/>
          </a:prstGeom>
          <a:blipFill>
            <a:blip r:embed="rId40" cstate="print"/>
            <a:stretch>
              <a:fillRect/>
            </a:stretch>
          </a:blipFill>
        </p:spPr>
        <p:txBody>
          <a:bodyPr wrap="square" lIns="0" tIns="0" rIns="0" bIns="0" rtlCol="0"/>
          <a:lstStyle/>
          <a:p>
            <a:endParaRPr/>
          </a:p>
        </p:txBody>
      </p:sp>
      <p:sp>
        <p:nvSpPr>
          <p:cNvPr id="112" name="object 110">
            <a:extLst>
              <a:ext uri="{FF2B5EF4-FFF2-40B4-BE49-F238E27FC236}">
                <a16:creationId xmlns:a16="http://schemas.microsoft.com/office/drawing/2014/main" id="{B7E9B087-1793-45F6-A312-FEA888972BBB}"/>
              </a:ext>
            </a:extLst>
          </p:cNvPr>
          <p:cNvSpPr/>
          <p:nvPr/>
        </p:nvSpPr>
        <p:spPr>
          <a:xfrm>
            <a:off x="7815453" y="4367784"/>
            <a:ext cx="73660" cy="161290"/>
          </a:xfrm>
          <a:custGeom>
            <a:avLst/>
            <a:gdLst/>
            <a:ahLst/>
            <a:cxnLst/>
            <a:rect l="l" t="t" r="r" b="b"/>
            <a:pathLst>
              <a:path w="73659" h="161289">
                <a:moveTo>
                  <a:pt x="60451" y="0"/>
                </a:moveTo>
                <a:lnTo>
                  <a:pt x="0" y="159131"/>
                </a:lnTo>
                <a:lnTo>
                  <a:pt x="11811" y="161163"/>
                </a:lnTo>
                <a:lnTo>
                  <a:pt x="73405" y="4318"/>
                </a:lnTo>
                <a:lnTo>
                  <a:pt x="60451" y="0"/>
                </a:lnTo>
                <a:close/>
              </a:path>
            </a:pathLst>
          </a:custGeom>
          <a:solidFill>
            <a:srgbClr val="000099"/>
          </a:solidFill>
        </p:spPr>
        <p:txBody>
          <a:bodyPr wrap="square" lIns="0" tIns="0" rIns="0" bIns="0" rtlCol="0"/>
          <a:lstStyle/>
          <a:p>
            <a:endParaRPr/>
          </a:p>
        </p:txBody>
      </p:sp>
      <p:sp>
        <p:nvSpPr>
          <p:cNvPr id="113" name="object 111">
            <a:extLst>
              <a:ext uri="{FF2B5EF4-FFF2-40B4-BE49-F238E27FC236}">
                <a16:creationId xmlns:a16="http://schemas.microsoft.com/office/drawing/2014/main" id="{12B7A1C0-D119-4E9B-AC3E-DB2C2FBE5963}"/>
              </a:ext>
            </a:extLst>
          </p:cNvPr>
          <p:cNvSpPr/>
          <p:nvPr/>
        </p:nvSpPr>
        <p:spPr>
          <a:xfrm>
            <a:off x="8058531" y="4396613"/>
            <a:ext cx="79121" cy="186055"/>
          </a:xfrm>
          <a:prstGeom prst="rect">
            <a:avLst/>
          </a:prstGeom>
          <a:blipFill>
            <a:blip r:embed="rId41" cstate="print"/>
            <a:stretch>
              <a:fillRect/>
            </a:stretch>
          </a:blipFill>
        </p:spPr>
        <p:txBody>
          <a:bodyPr wrap="square" lIns="0" tIns="0" rIns="0" bIns="0" rtlCol="0"/>
          <a:lstStyle/>
          <a:p>
            <a:endParaRPr/>
          </a:p>
        </p:txBody>
      </p:sp>
      <p:sp>
        <p:nvSpPr>
          <p:cNvPr id="114" name="object 112">
            <a:extLst>
              <a:ext uri="{FF2B5EF4-FFF2-40B4-BE49-F238E27FC236}">
                <a16:creationId xmlns:a16="http://schemas.microsoft.com/office/drawing/2014/main" id="{B4F07DCE-1935-4E1A-8AB3-BAF88AF52FE4}"/>
              </a:ext>
            </a:extLst>
          </p:cNvPr>
          <p:cNvSpPr/>
          <p:nvPr/>
        </p:nvSpPr>
        <p:spPr>
          <a:xfrm>
            <a:off x="7814564" y="4520819"/>
            <a:ext cx="270563" cy="62864"/>
          </a:xfrm>
          <a:prstGeom prst="rect">
            <a:avLst/>
          </a:prstGeom>
          <a:blipFill>
            <a:blip r:embed="rId42" cstate="print"/>
            <a:stretch>
              <a:fillRect/>
            </a:stretch>
          </a:blipFill>
        </p:spPr>
        <p:txBody>
          <a:bodyPr wrap="square" lIns="0" tIns="0" rIns="0" bIns="0" rtlCol="0"/>
          <a:lstStyle/>
          <a:p>
            <a:endParaRPr/>
          </a:p>
        </p:txBody>
      </p:sp>
      <p:sp>
        <p:nvSpPr>
          <p:cNvPr id="115" name="object 113">
            <a:extLst>
              <a:ext uri="{FF2B5EF4-FFF2-40B4-BE49-F238E27FC236}">
                <a16:creationId xmlns:a16="http://schemas.microsoft.com/office/drawing/2014/main" id="{BE282578-0C9A-4AB4-A3A1-854EB3234A5E}"/>
              </a:ext>
            </a:extLst>
          </p:cNvPr>
          <p:cNvSpPr/>
          <p:nvPr/>
        </p:nvSpPr>
        <p:spPr>
          <a:xfrm>
            <a:off x="8067293" y="4398136"/>
            <a:ext cx="74295" cy="187325"/>
          </a:xfrm>
          <a:custGeom>
            <a:avLst/>
            <a:gdLst/>
            <a:ahLst/>
            <a:cxnLst/>
            <a:rect l="l" t="t" r="r" b="b"/>
            <a:pathLst>
              <a:path w="74295" h="187325">
                <a:moveTo>
                  <a:pt x="74167" y="0"/>
                </a:moveTo>
                <a:lnTo>
                  <a:pt x="71627" y="0"/>
                </a:lnTo>
                <a:lnTo>
                  <a:pt x="0" y="185546"/>
                </a:lnTo>
                <a:lnTo>
                  <a:pt x="8000" y="186944"/>
                </a:lnTo>
                <a:lnTo>
                  <a:pt x="74167" y="0"/>
                </a:lnTo>
                <a:close/>
              </a:path>
            </a:pathLst>
          </a:custGeom>
          <a:solidFill>
            <a:srgbClr val="4D4D4D"/>
          </a:solidFill>
        </p:spPr>
        <p:txBody>
          <a:bodyPr wrap="square" lIns="0" tIns="0" rIns="0" bIns="0" rtlCol="0"/>
          <a:lstStyle/>
          <a:p>
            <a:endParaRPr/>
          </a:p>
        </p:txBody>
      </p:sp>
      <p:sp>
        <p:nvSpPr>
          <p:cNvPr id="116" name="object 114">
            <a:extLst>
              <a:ext uri="{FF2B5EF4-FFF2-40B4-BE49-F238E27FC236}">
                <a16:creationId xmlns:a16="http://schemas.microsoft.com/office/drawing/2014/main" id="{B888958F-1978-4BCE-B7EC-9957EA72045D}"/>
              </a:ext>
            </a:extLst>
          </p:cNvPr>
          <p:cNvSpPr/>
          <p:nvPr/>
        </p:nvSpPr>
        <p:spPr>
          <a:xfrm>
            <a:off x="7814818" y="4529201"/>
            <a:ext cx="258190" cy="61975"/>
          </a:xfrm>
          <a:prstGeom prst="rect">
            <a:avLst/>
          </a:prstGeom>
          <a:blipFill>
            <a:blip r:embed="rId43" cstate="print"/>
            <a:stretch>
              <a:fillRect/>
            </a:stretch>
          </a:blipFill>
        </p:spPr>
        <p:txBody>
          <a:bodyPr wrap="square" lIns="0" tIns="0" rIns="0" bIns="0" rtlCol="0"/>
          <a:lstStyle/>
          <a:p>
            <a:endParaRPr/>
          </a:p>
        </p:txBody>
      </p:sp>
      <p:sp>
        <p:nvSpPr>
          <p:cNvPr id="117" name="object 115">
            <a:extLst>
              <a:ext uri="{FF2B5EF4-FFF2-40B4-BE49-F238E27FC236}">
                <a16:creationId xmlns:a16="http://schemas.microsoft.com/office/drawing/2014/main" id="{1D475DAC-83D1-41C2-8B09-F176C7C7B0CA}"/>
              </a:ext>
            </a:extLst>
          </p:cNvPr>
          <p:cNvSpPr/>
          <p:nvPr/>
        </p:nvSpPr>
        <p:spPr>
          <a:xfrm>
            <a:off x="7810500" y="4595495"/>
            <a:ext cx="87630" cy="36830"/>
          </a:xfrm>
          <a:custGeom>
            <a:avLst/>
            <a:gdLst/>
            <a:ahLst/>
            <a:cxnLst/>
            <a:rect l="l" t="t" r="r" b="b"/>
            <a:pathLst>
              <a:path w="87629" h="36829">
                <a:moveTo>
                  <a:pt x="34163" y="0"/>
                </a:moveTo>
                <a:lnTo>
                  <a:pt x="0" y="20573"/>
                </a:lnTo>
                <a:lnTo>
                  <a:pt x="54864" y="36829"/>
                </a:lnTo>
                <a:lnTo>
                  <a:pt x="87629" y="13969"/>
                </a:lnTo>
                <a:lnTo>
                  <a:pt x="34163" y="0"/>
                </a:lnTo>
                <a:close/>
              </a:path>
            </a:pathLst>
          </a:custGeom>
          <a:solidFill>
            <a:srgbClr val="000099"/>
          </a:solidFill>
        </p:spPr>
        <p:txBody>
          <a:bodyPr wrap="square" lIns="0" tIns="0" rIns="0" bIns="0" rtlCol="0"/>
          <a:lstStyle/>
          <a:p>
            <a:endParaRPr/>
          </a:p>
        </p:txBody>
      </p:sp>
      <p:sp>
        <p:nvSpPr>
          <p:cNvPr id="118" name="object 116">
            <a:extLst>
              <a:ext uri="{FF2B5EF4-FFF2-40B4-BE49-F238E27FC236}">
                <a16:creationId xmlns:a16="http://schemas.microsoft.com/office/drawing/2014/main" id="{A179DEBA-35AC-4C3C-A120-A15E894F5CD7}"/>
              </a:ext>
            </a:extLst>
          </p:cNvPr>
          <p:cNvSpPr/>
          <p:nvPr/>
        </p:nvSpPr>
        <p:spPr>
          <a:xfrm>
            <a:off x="7812151" y="4596257"/>
            <a:ext cx="84581" cy="35051"/>
          </a:xfrm>
          <a:prstGeom prst="rect">
            <a:avLst/>
          </a:prstGeom>
          <a:blipFill>
            <a:blip r:embed="rId44" cstate="print"/>
            <a:stretch>
              <a:fillRect/>
            </a:stretch>
          </a:blipFill>
        </p:spPr>
        <p:txBody>
          <a:bodyPr wrap="square" lIns="0" tIns="0" rIns="0" bIns="0" rtlCol="0"/>
          <a:lstStyle/>
          <a:p>
            <a:endParaRPr/>
          </a:p>
        </p:txBody>
      </p:sp>
      <p:sp>
        <p:nvSpPr>
          <p:cNvPr id="119" name="object 117">
            <a:extLst>
              <a:ext uri="{FF2B5EF4-FFF2-40B4-BE49-F238E27FC236}">
                <a16:creationId xmlns:a16="http://schemas.microsoft.com/office/drawing/2014/main" id="{46A59322-2037-4EAA-A67B-9C864AE2CE3E}"/>
              </a:ext>
            </a:extLst>
          </p:cNvPr>
          <p:cNvSpPr/>
          <p:nvPr/>
        </p:nvSpPr>
        <p:spPr>
          <a:xfrm>
            <a:off x="7818501" y="4609846"/>
            <a:ext cx="30480" cy="11430"/>
          </a:xfrm>
          <a:custGeom>
            <a:avLst/>
            <a:gdLst/>
            <a:ahLst/>
            <a:cxnLst/>
            <a:rect l="l" t="t" r="r" b="b"/>
            <a:pathLst>
              <a:path w="30479" h="11429">
                <a:moveTo>
                  <a:pt x="8763" y="0"/>
                </a:moveTo>
                <a:lnTo>
                  <a:pt x="0" y="4952"/>
                </a:lnTo>
                <a:lnTo>
                  <a:pt x="21335" y="11302"/>
                </a:lnTo>
                <a:lnTo>
                  <a:pt x="30099" y="5714"/>
                </a:lnTo>
                <a:lnTo>
                  <a:pt x="8763" y="0"/>
                </a:lnTo>
                <a:close/>
              </a:path>
            </a:pathLst>
          </a:custGeom>
          <a:solidFill>
            <a:srgbClr val="009999"/>
          </a:solidFill>
        </p:spPr>
        <p:txBody>
          <a:bodyPr wrap="square" lIns="0" tIns="0" rIns="0" bIns="0" rtlCol="0"/>
          <a:lstStyle/>
          <a:p>
            <a:endParaRPr/>
          </a:p>
        </p:txBody>
      </p:sp>
      <p:sp>
        <p:nvSpPr>
          <p:cNvPr id="120" name="object 118">
            <a:extLst>
              <a:ext uri="{FF2B5EF4-FFF2-40B4-BE49-F238E27FC236}">
                <a16:creationId xmlns:a16="http://schemas.microsoft.com/office/drawing/2014/main" id="{7ED67175-961D-4885-B55C-09D3CD7CFC41}"/>
              </a:ext>
            </a:extLst>
          </p:cNvPr>
          <p:cNvSpPr/>
          <p:nvPr/>
        </p:nvSpPr>
        <p:spPr>
          <a:xfrm>
            <a:off x="7817484" y="4615053"/>
            <a:ext cx="22860" cy="7620"/>
          </a:xfrm>
          <a:custGeom>
            <a:avLst/>
            <a:gdLst/>
            <a:ahLst/>
            <a:cxnLst/>
            <a:rect l="l" t="t" r="r" b="b"/>
            <a:pathLst>
              <a:path w="22859" h="7620">
                <a:moveTo>
                  <a:pt x="1397" y="0"/>
                </a:moveTo>
                <a:lnTo>
                  <a:pt x="0" y="1016"/>
                </a:lnTo>
                <a:lnTo>
                  <a:pt x="20955" y="7112"/>
                </a:lnTo>
                <a:lnTo>
                  <a:pt x="22606" y="5969"/>
                </a:lnTo>
                <a:lnTo>
                  <a:pt x="1397" y="0"/>
                </a:lnTo>
                <a:close/>
              </a:path>
            </a:pathLst>
          </a:custGeom>
          <a:solidFill>
            <a:srgbClr val="000099"/>
          </a:solidFill>
        </p:spPr>
        <p:txBody>
          <a:bodyPr wrap="square" lIns="0" tIns="0" rIns="0" bIns="0" rtlCol="0"/>
          <a:lstStyle/>
          <a:p>
            <a:endParaRPr/>
          </a:p>
        </p:txBody>
      </p:sp>
      <p:sp>
        <p:nvSpPr>
          <p:cNvPr id="121" name="object 119">
            <a:extLst>
              <a:ext uri="{FF2B5EF4-FFF2-40B4-BE49-F238E27FC236}">
                <a16:creationId xmlns:a16="http://schemas.microsoft.com/office/drawing/2014/main" id="{DD83CD92-7AD1-48D6-98A3-45F1F3028AB5}"/>
              </a:ext>
            </a:extLst>
          </p:cNvPr>
          <p:cNvSpPr/>
          <p:nvPr/>
        </p:nvSpPr>
        <p:spPr>
          <a:xfrm>
            <a:off x="7843139" y="4617084"/>
            <a:ext cx="30480" cy="12065"/>
          </a:xfrm>
          <a:custGeom>
            <a:avLst/>
            <a:gdLst/>
            <a:ahLst/>
            <a:cxnLst/>
            <a:rect l="l" t="t" r="r" b="b"/>
            <a:pathLst>
              <a:path w="30479" h="12064">
                <a:moveTo>
                  <a:pt x="8254" y="0"/>
                </a:moveTo>
                <a:lnTo>
                  <a:pt x="0" y="5206"/>
                </a:lnTo>
                <a:lnTo>
                  <a:pt x="21335" y="11556"/>
                </a:lnTo>
                <a:lnTo>
                  <a:pt x="30099" y="5841"/>
                </a:lnTo>
                <a:lnTo>
                  <a:pt x="8254" y="0"/>
                </a:lnTo>
                <a:close/>
              </a:path>
            </a:pathLst>
          </a:custGeom>
          <a:solidFill>
            <a:srgbClr val="009999"/>
          </a:solidFill>
        </p:spPr>
        <p:txBody>
          <a:bodyPr wrap="square" lIns="0" tIns="0" rIns="0" bIns="0" rtlCol="0"/>
          <a:lstStyle/>
          <a:p>
            <a:endParaRPr/>
          </a:p>
        </p:txBody>
      </p:sp>
      <p:sp>
        <p:nvSpPr>
          <p:cNvPr id="122" name="object 120">
            <a:extLst>
              <a:ext uri="{FF2B5EF4-FFF2-40B4-BE49-F238E27FC236}">
                <a16:creationId xmlns:a16="http://schemas.microsoft.com/office/drawing/2014/main" id="{E3F1F5FF-DBAB-4CC5-948C-8C31CE675B6D}"/>
              </a:ext>
            </a:extLst>
          </p:cNvPr>
          <p:cNvSpPr/>
          <p:nvPr/>
        </p:nvSpPr>
        <p:spPr>
          <a:xfrm>
            <a:off x="7842122" y="4622546"/>
            <a:ext cx="22860" cy="6985"/>
          </a:xfrm>
          <a:custGeom>
            <a:avLst/>
            <a:gdLst/>
            <a:ahLst/>
            <a:cxnLst/>
            <a:rect l="l" t="t" r="r" b="b"/>
            <a:pathLst>
              <a:path w="22859" h="6985">
                <a:moveTo>
                  <a:pt x="1397" y="0"/>
                </a:moveTo>
                <a:lnTo>
                  <a:pt x="0" y="1015"/>
                </a:lnTo>
                <a:lnTo>
                  <a:pt x="20954" y="6984"/>
                </a:lnTo>
                <a:lnTo>
                  <a:pt x="22605" y="5968"/>
                </a:lnTo>
                <a:lnTo>
                  <a:pt x="1397" y="0"/>
                </a:lnTo>
                <a:close/>
              </a:path>
            </a:pathLst>
          </a:custGeom>
          <a:solidFill>
            <a:srgbClr val="000099"/>
          </a:solidFill>
        </p:spPr>
        <p:txBody>
          <a:bodyPr wrap="square" lIns="0" tIns="0" rIns="0" bIns="0" rtlCol="0"/>
          <a:lstStyle/>
          <a:p>
            <a:endParaRPr/>
          </a:p>
        </p:txBody>
      </p:sp>
      <p:sp>
        <p:nvSpPr>
          <p:cNvPr id="123" name="object 121">
            <a:extLst>
              <a:ext uri="{FF2B5EF4-FFF2-40B4-BE49-F238E27FC236}">
                <a16:creationId xmlns:a16="http://schemas.microsoft.com/office/drawing/2014/main" id="{FDDDB45F-4AA8-4D94-815C-C130AC3AE019}"/>
              </a:ext>
            </a:extLst>
          </p:cNvPr>
          <p:cNvSpPr/>
          <p:nvPr/>
        </p:nvSpPr>
        <p:spPr>
          <a:xfrm>
            <a:off x="7960486" y="4600955"/>
            <a:ext cx="106680" cy="81280"/>
          </a:xfrm>
          <a:custGeom>
            <a:avLst/>
            <a:gdLst/>
            <a:ahLst/>
            <a:cxnLst/>
            <a:rect l="l" t="t" r="r" b="b"/>
            <a:pathLst>
              <a:path w="106679" h="81279">
                <a:moveTo>
                  <a:pt x="106172" y="0"/>
                </a:moveTo>
                <a:lnTo>
                  <a:pt x="381" y="75438"/>
                </a:lnTo>
                <a:lnTo>
                  <a:pt x="0" y="80899"/>
                </a:lnTo>
                <a:lnTo>
                  <a:pt x="105791" y="6096"/>
                </a:lnTo>
                <a:lnTo>
                  <a:pt x="106172" y="0"/>
                </a:lnTo>
                <a:close/>
              </a:path>
            </a:pathLst>
          </a:custGeom>
          <a:solidFill>
            <a:srgbClr val="000099"/>
          </a:solidFill>
        </p:spPr>
        <p:txBody>
          <a:bodyPr wrap="square" lIns="0" tIns="0" rIns="0" bIns="0" rtlCol="0"/>
          <a:lstStyle/>
          <a:p>
            <a:endParaRPr/>
          </a:p>
        </p:txBody>
      </p:sp>
      <p:sp>
        <p:nvSpPr>
          <p:cNvPr id="124" name="object 122">
            <a:extLst>
              <a:ext uri="{FF2B5EF4-FFF2-40B4-BE49-F238E27FC236}">
                <a16:creationId xmlns:a16="http://schemas.microsoft.com/office/drawing/2014/main" id="{C9ED86EC-EB82-41C7-9FB2-BD73A33C1488}"/>
              </a:ext>
            </a:extLst>
          </p:cNvPr>
          <p:cNvSpPr/>
          <p:nvPr/>
        </p:nvSpPr>
        <p:spPr>
          <a:xfrm>
            <a:off x="7689722" y="4607433"/>
            <a:ext cx="271780" cy="74295"/>
          </a:xfrm>
          <a:custGeom>
            <a:avLst/>
            <a:gdLst/>
            <a:ahLst/>
            <a:cxnLst/>
            <a:rect l="l" t="t" r="r" b="b"/>
            <a:pathLst>
              <a:path w="271779" h="74295">
                <a:moveTo>
                  <a:pt x="3936" y="0"/>
                </a:moveTo>
                <a:lnTo>
                  <a:pt x="634" y="0"/>
                </a:lnTo>
                <a:lnTo>
                  <a:pt x="0" y="2413"/>
                </a:lnTo>
                <a:lnTo>
                  <a:pt x="271145" y="73787"/>
                </a:lnTo>
                <a:lnTo>
                  <a:pt x="271525" y="69215"/>
                </a:lnTo>
                <a:lnTo>
                  <a:pt x="3936" y="0"/>
                </a:lnTo>
                <a:close/>
              </a:path>
            </a:pathLst>
          </a:custGeom>
          <a:solidFill>
            <a:srgbClr val="000099"/>
          </a:solidFill>
        </p:spPr>
        <p:txBody>
          <a:bodyPr wrap="square" lIns="0" tIns="0" rIns="0" bIns="0" rtlCol="0"/>
          <a:lstStyle/>
          <a:p>
            <a:endParaRPr/>
          </a:p>
        </p:txBody>
      </p:sp>
      <p:sp>
        <p:nvSpPr>
          <p:cNvPr id="125" name="object 123">
            <a:extLst>
              <a:ext uri="{FF2B5EF4-FFF2-40B4-BE49-F238E27FC236}">
                <a16:creationId xmlns:a16="http://schemas.microsoft.com/office/drawing/2014/main" id="{4586832B-D597-46B7-8E76-CD86F4C0B51C}"/>
              </a:ext>
            </a:extLst>
          </p:cNvPr>
          <p:cNvSpPr/>
          <p:nvPr/>
        </p:nvSpPr>
        <p:spPr>
          <a:xfrm>
            <a:off x="7689977" y="4601336"/>
            <a:ext cx="3175" cy="0"/>
          </a:xfrm>
          <a:custGeom>
            <a:avLst/>
            <a:gdLst/>
            <a:ahLst/>
            <a:cxnLst/>
            <a:rect l="l" t="t" r="r" b="b"/>
            <a:pathLst>
              <a:path w="3175">
                <a:moveTo>
                  <a:pt x="0" y="0"/>
                </a:moveTo>
                <a:lnTo>
                  <a:pt x="2921" y="0"/>
                </a:lnTo>
              </a:path>
            </a:pathLst>
          </a:custGeom>
          <a:ln w="14986">
            <a:solidFill>
              <a:srgbClr val="000099"/>
            </a:solidFill>
          </a:ln>
        </p:spPr>
        <p:txBody>
          <a:bodyPr wrap="square" lIns="0" tIns="0" rIns="0" bIns="0" rtlCol="0"/>
          <a:lstStyle/>
          <a:p>
            <a:endParaRPr/>
          </a:p>
        </p:txBody>
      </p:sp>
      <p:sp>
        <p:nvSpPr>
          <p:cNvPr id="126" name="object 124">
            <a:extLst>
              <a:ext uri="{FF2B5EF4-FFF2-40B4-BE49-F238E27FC236}">
                <a16:creationId xmlns:a16="http://schemas.microsoft.com/office/drawing/2014/main" id="{DB697579-A702-4B6D-81CC-EF475501632B}"/>
              </a:ext>
            </a:extLst>
          </p:cNvPr>
          <p:cNvSpPr/>
          <p:nvPr/>
        </p:nvSpPr>
        <p:spPr>
          <a:xfrm>
            <a:off x="7690104" y="4532884"/>
            <a:ext cx="126364" cy="62230"/>
          </a:xfrm>
          <a:custGeom>
            <a:avLst/>
            <a:gdLst/>
            <a:ahLst/>
            <a:cxnLst/>
            <a:rect l="l" t="t" r="r" b="b"/>
            <a:pathLst>
              <a:path w="126365" h="62229">
                <a:moveTo>
                  <a:pt x="125475" y="0"/>
                </a:moveTo>
                <a:lnTo>
                  <a:pt x="0" y="60960"/>
                </a:lnTo>
                <a:lnTo>
                  <a:pt x="3175" y="61976"/>
                </a:lnTo>
                <a:lnTo>
                  <a:pt x="126111" y="1905"/>
                </a:lnTo>
                <a:lnTo>
                  <a:pt x="125475" y="0"/>
                </a:lnTo>
                <a:close/>
              </a:path>
            </a:pathLst>
          </a:custGeom>
          <a:solidFill>
            <a:srgbClr val="000099"/>
          </a:solidFill>
        </p:spPr>
        <p:txBody>
          <a:bodyPr wrap="square" lIns="0" tIns="0" rIns="0" bIns="0" rtlCol="0"/>
          <a:lstStyle/>
          <a:p>
            <a:endParaRPr/>
          </a:p>
        </p:txBody>
      </p:sp>
      <p:sp>
        <p:nvSpPr>
          <p:cNvPr id="127" name="object 125">
            <a:extLst>
              <a:ext uri="{FF2B5EF4-FFF2-40B4-BE49-F238E27FC236}">
                <a16:creationId xmlns:a16="http://schemas.microsoft.com/office/drawing/2014/main" id="{2ADD5D86-A7FD-4794-86B5-249D2096400E}"/>
              </a:ext>
            </a:extLst>
          </p:cNvPr>
          <p:cNvSpPr/>
          <p:nvPr/>
        </p:nvSpPr>
        <p:spPr>
          <a:xfrm>
            <a:off x="7698613" y="4597019"/>
            <a:ext cx="257810" cy="71120"/>
          </a:xfrm>
          <a:custGeom>
            <a:avLst/>
            <a:gdLst/>
            <a:ahLst/>
            <a:cxnLst/>
            <a:rect l="l" t="t" r="r" b="b"/>
            <a:pathLst>
              <a:path w="257809" h="71120">
                <a:moveTo>
                  <a:pt x="3682" y="0"/>
                </a:moveTo>
                <a:lnTo>
                  <a:pt x="634" y="0"/>
                </a:lnTo>
                <a:lnTo>
                  <a:pt x="0" y="2412"/>
                </a:lnTo>
                <a:lnTo>
                  <a:pt x="257175" y="70992"/>
                </a:lnTo>
                <a:lnTo>
                  <a:pt x="257428" y="66547"/>
                </a:lnTo>
                <a:lnTo>
                  <a:pt x="3682" y="0"/>
                </a:lnTo>
                <a:close/>
              </a:path>
            </a:pathLst>
          </a:custGeom>
          <a:solidFill>
            <a:srgbClr val="000099"/>
          </a:solidFill>
        </p:spPr>
        <p:txBody>
          <a:bodyPr wrap="square" lIns="0" tIns="0" rIns="0" bIns="0" rtlCol="0"/>
          <a:lstStyle/>
          <a:p>
            <a:endParaRPr/>
          </a:p>
        </p:txBody>
      </p:sp>
      <p:sp>
        <p:nvSpPr>
          <p:cNvPr id="128" name="object 126">
            <a:extLst>
              <a:ext uri="{FF2B5EF4-FFF2-40B4-BE49-F238E27FC236}">
                <a16:creationId xmlns:a16="http://schemas.microsoft.com/office/drawing/2014/main" id="{7FE7255E-6DA5-4212-B260-C0CCD2DAFF48}"/>
              </a:ext>
            </a:extLst>
          </p:cNvPr>
          <p:cNvSpPr/>
          <p:nvPr/>
        </p:nvSpPr>
        <p:spPr>
          <a:xfrm>
            <a:off x="7955660" y="4591939"/>
            <a:ext cx="105410" cy="73660"/>
          </a:xfrm>
          <a:custGeom>
            <a:avLst/>
            <a:gdLst/>
            <a:ahLst/>
            <a:cxnLst/>
            <a:rect l="l" t="t" r="r" b="b"/>
            <a:pathLst>
              <a:path w="105409" h="73660">
                <a:moveTo>
                  <a:pt x="105029" y="0"/>
                </a:moveTo>
                <a:lnTo>
                  <a:pt x="0" y="71119"/>
                </a:lnTo>
                <a:lnTo>
                  <a:pt x="254" y="73533"/>
                </a:lnTo>
                <a:lnTo>
                  <a:pt x="1524" y="73533"/>
                </a:lnTo>
                <a:lnTo>
                  <a:pt x="105156" y="4572"/>
                </a:lnTo>
                <a:lnTo>
                  <a:pt x="105029" y="0"/>
                </a:lnTo>
                <a:close/>
              </a:path>
            </a:pathLst>
          </a:custGeom>
          <a:solidFill>
            <a:srgbClr val="000099"/>
          </a:solidFill>
        </p:spPr>
        <p:txBody>
          <a:bodyPr wrap="square" lIns="0" tIns="0" rIns="0" bIns="0" rtlCol="0"/>
          <a:lstStyle/>
          <a:p>
            <a:endParaRPr/>
          </a:p>
        </p:txBody>
      </p:sp>
      <p:sp>
        <p:nvSpPr>
          <p:cNvPr id="129" name="object 127">
            <a:extLst>
              <a:ext uri="{FF2B5EF4-FFF2-40B4-BE49-F238E27FC236}">
                <a16:creationId xmlns:a16="http://schemas.microsoft.com/office/drawing/2014/main" id="{43ACB0BB-6DAD-45F7-95E2-49F3805E8591}"/>
              </a:ext>
            </a:extLst>
          </p:cNvPr>
          <p:cNvSpPr/>
          <p:nvPr/>
        </p:nvSpPr>
        <p:spPr>
          <a:xfrm>
            <a:off x="4656073" y="3313557"/>
            <a:ext cx="443865" cy="756920"/>
          </a:xfrm>
          <a:custGeom>
            <a:avLst/>
            <a:gdLst/>
            <a:ahLst/>
            <a:cxnLst/>
            <a:rect l="l" t="t" r="r" b="b"/>
            <a:pathLst>
              <a:path w="443864" h="756920">
                <a:moveTo>
                  <a:pt x="0" y="756665"/>
                </a:moveTo>
                <a:lnTo>
                  <a:pt x="443611" y="0"/>
                </a:lnTo>
              </a:path>
            </a:pathLst>
          </a:custGeom>
          <a:ln w="12700">
            <a:solidFill>
              <a:srgbClr val="163793"/>
            </a:solidFill>
          </a:ln>
        </p:spPr>
        <p:txBody>
          <a:bodyPr wrap="square" lIns="0" tIns="0" rIns="0" bIns="0" rtlCol="0"/>
          <a:lstStyle/>
          <a:p>
            <a:endParaRPr/>
          </a:p>
        </p:txBody>
      </p:sp>
      <p:sp>
        <p:nvSpPr>
          <p:cNvPr id="130" name="object 128">
            <a:extLst>
              <a:ext uri="{FF2B5EF4-FFF2-40B4-BE49-F238E27FC236}">
                <a16:creationId xmlns:a16="http://schemas.microsoft.com/office/drawing/2014/main" id="{117EA7D8-9825-4339-A9BE-3CA582E2DE69}"/>
              </a:ext>
            </a:extLst>
          </p:cNvPr>
          <p:cNvSpPr/>
          <p:nvPr/>
        </p:nvSpPr>
        <p:spPr>
          <a:xfrm>
            <a:off x="5306821" y="3017139"/>
            <a:ext cx="1525270" cy="109855"/>
          </a:xfrm>
          <a:custGeom>
            <a:avLst/>
            <a:gdLst/>
            <a:ahLst/>
            <a:cxnLst/>
            <a:rect l="l" t="t" r="r" b="b"/>
            <a:pathLst>
              <a:path w="1525270" h="109855">
                <a:moveTo>
                  <a:pt x="0" y="109855"/>
                </a:moveTo>
                <a:lnTo>
                  <a:pt x="1524888" y="0"/>
                </a:lnTo>
              </a:path>
            </a:pathLst>
          </a:custGeom>
          <a:ln w="12700">
            <a:solidFill>
              <a:srgbClr val="163793"/>
            </a:solidFill>
          </a:ln>
        </p:spPr>
        <p:txBody>
          <a:bodyPr wrap="square" lIns="0" tIns="0" rIns="0" bIns="0" rtlCol="0"/>
          <a:lstStyle/>
          <a:p>
            <a:endParaRPr/>
          </a:p>
        </p:txBody>
      </p:sp>
      <p:sp>
        <p:nvSpPr>
          <p:cNvPr id="131" name="object 129">
            <a:extLst>
              <a:ext uri="{FF2B5EF4-FFF2-40B4-BE49-F238E27FC236}">
                <a16:creationId xmlns:a16="http://schemas.microsoft.com/office/drawing/2014/main" id="{94EFAEB3-6EB9-4206-9658-B17014B363BC}"/>
              </a:ext>
            </a:extLst>
          </p:cNvPr>
          <p:cNvSpPr/>
          <p:nvPr/>
        </p:nvSpPr>
        <p:spPr>
          <a:xfrm>
            <a:off x="5099684" y="3253740"/>
            <a:ext cx="1721485" cy="2172970"/>
          </a:xfrm>
          <a:custGeom>
            <a:avLst/>
            <a:gdLst/>
            <a:ahLst/>
            <a:cxnLst/>
            <a:rect l="l" t="t" r="r" b="b"/>
            <a:pathLst>
              <a:path w="1721484" h="2172970">
                <a:moveTo>
                  <a:pt x="0" y="2172462"/>
                </a:moveTo>
                <a:lnTo>
                  <a:pt x="1720976" y="0"/>
                </a:lnTo>
              </a:path>
            </a:pathLst>
          </a:custGeom>
          <a:ln w="12700">
            <a:solidFill>
              <a:srgbClr val="163793"/>
            </a:solidFill>
          </a:ln>
        </p:spPr>
        <p:txBody>
          <a:bodyPr wrap="square" lIns="0" tIns="0" rIns="0" bIns="0" rtlCol="0"/>
          <a:lstStyle/>
          <a:p>
            <a:endParaRPr/>
          </a:p>
        </p:txBody>
      </p:sp>
      <p:sp>
        <p:nvSpPr>
          <p:cNvPr id="132" name="object 130">
            <a:extLst>
              <a:ext uri="{FF2B5EF4-FFF2-40B4-BE49-F238E27FC236}">
                <a16:creationId xmlns:a16="http://schemas.microsoft.com/office/drawing/2014/main" id="{5F96441C-1DB4-4C06-9ADA-2E043D32B2E1}"/>
              </a:ext>
            </a:extLst>
          </p:cNvPr>
          <p:cNvSpPr/>
          <p:nvPr/>
        </p:nvSpPr>
        <p:spPr>
          <a:xfrm>
            <a:off x="5099684" y="5426202"/>
            <a:ext cx="1763395" cy="367030"/>
          </a:xfrm>
          <a:custGeom>
            <a:avLst/>
            <a:gdLst/>
            <a:ahLst/>
            <a:cxnLst/>
            <a:rect l="l" t="t" r="r" b="b"/>
            <a:pathLst>
              <a:path w="1763395" h="367029">
                <a:moveTo>
                  <a:pt x="0" y="0"/>
                </a:moveTo>
                <a:lnTo>
                  <a:pt x="1762887" y="366826"/>
                </a:lnTo>
              </a:path>
            </a:pathLst>
          </a:custGeom>
          <a:ln w="12700">
            <a:solidFill>
              <a:srgbClr val="163793"/>
            </a:solidFill>
          </a:ln>
        </p:spPr>
        <p:txBody>
          <a:bodyPr wrap="square" lIns="0" tIns="0" rIns="0" bIns="0" rtlCol="0"/>
          <a:lstStyle/>
          <a:p>
            <a:endParaRPr/>
          </a:p>
        </p:txBody>
      </p:sp>
      <p:sp>
        <p:nvSpPr>
          <p:cNvPr id="133" name="object 131">
            <a:extLst>
              <a:ext uri="{FF2B5EF4-FFF2-40B4-BE49-F238E27FC236}">
                <a16:creationId xmlns:a16="http://schemas.microsoft.com/office/drawing/2014/main" id="{DDEB5276-06CE-4A3F-8601-A670EB43A987}"/>
              </a:ext>
            </a:extLst>
          </p:cNvPr>
          <p:cNvSpPr/>
          <p:nvPr/>
        </p:nvSpPr>
        <p:spPr>
          <a:xfrm>
            <a:off x="6915911" y="3268726"/>
            <a:ext cx="30480" cy="2294890"/>
          </a:xfrm>
          <a:custGeom>
            <a:avLst/>
            <a:gdLst/>
            <a:ahLst/>
            <a:cxnLst/>
            <a:rect l="l" t="t" r="r" b="b"/>
            <a:pathLst>
              <a:path w="30479" h="2294890">
                <a:moveTo>
                  <a:pt x="29972" y="2294890"/>
                </a:moveTo>
                <a:lnTo>
                  <a:pt x="0" y="0"/>
                </a:lnTo>
              </a:path>
            </a:pathLst>
          </a:custGeom>
          <a:ln w="12700">
            <a:solidFill>
              <a:srgbClr val="163793"/>
            </a:solidFill>
          </a:ln>
        </p:spPr>
        <p:txBody>
          <a:bodyPr wrap="square" lIns="0" tIns="0" rIns="0" bIns="0" rtlCol="0"/>
          <a:lstStyle/>
          <a:p>
            <a:endParaRPr/>
          </a:p>
        </p:txBody>
      </p:sp>
      <p:sp>
        <p:nvSpPr>
          <p:cNvPr id="134" name="object 132">
            <a:extLst>
              <a:ext uri="{FF2B5EF4-FFF2-40B4-BE49-F238E27FC236}">
                <a16:creationId xmlns:a16="http://schemas.microsoft.com/office/drawing/2014/main" id="{4C8B7BB5-42F3-43F9-9347-51985F8DCEDE}"/>
              </a:ext>
            </a:extLst>
          </p:cNvPr>
          <p:cNvSpPr/>
          <p:nvPr/>
        </p:nvSpPr>
        <p:spPr>
          <a:xfrm>
            <a:off x="7035800" y="4688459"/>
            <a:ext cx="845185" cy="947419"/>
          </a:xfrm>
          <a:custGeom>
            <a:avLst/>
            <a:gdLst/>
            <a:ahLst/>
            <a:cxnLst/>
            <a:rect l="l" t="t" r="r" b="b"/>
            <a:pathLst>
              <a:path w="845184" h="947420">
                <a:moveTo>
                  <a:pt x="0" y="947140"/>
                </a:moveTo>
                <a:lnTo>
                  <a:pt x="845184" y="0"/>
                </a:lnTo>
              </a:path>
            </a:pathLst>
          </a:custGeom>
          <a:ln w="12700">
            <a:solidFill>
              <a:srgbClr val="163793"/>
            </a:solidFill>
          </a:ln>
        </p:spPr>
        <p:txBody>
          <a:bodyPr wrap="square" lIns="0" tIns="0" rIns="0" bIns="0" rtlCol="0"/>
          <a:lstStyle/>
          <a:p>
            <a:endParaRPr/>
          </a:p>
        </p:txBody>
      </p:sp>
      <p:sp>
        <p:nvSpPr>
          <p:cNvPr id="135" name="object 133">
            <a:extLst>
              <a:ext uri="{FF2B5EF4-FFF2-40B4-BE49-F238E27FC236}">
                <a16:creationId xmlns:a16="http://schemas.microsoft.com/office/drawing/2014/main" id="{CD03393C-8496-40AD-9CD1-EE60F555BB98}"/>
              </a:ext>
            </a:extLst>
          </p:cNvPr>
          <p:cNvSpPr/>
          <p:nvPr/>
        </p:nvSpPr>
        <p:spPr>
          <a:xfrm>
            <a:off x="4530090" y="4330065"/>
            <a:ext cx="328930" cy="939165"/>
          </a:xfrm>
          <a:custGeom>
            <a:avLst/>
            <a:gdLst/>
            <a:ahLst/>
            <a:cxnLst/>
            <a:rect l="l" t="t" r="r" b="b"/>
            <a:pathLst>
              <a:path w="328929" h="939164">
                <a:moveTo>
                  <a:pt x="328549" y="939038"/>
                </a:moveTo>
                <a:lnTo>
                  <a:pt x="0" y="0"/>
                </a:lnTo>
              </a:path>
            </a:pathLst>
          </a:custGeom>
          <a:ln w="12700">
            <a:solidFill>
              <a:srgbClr val="163793"/>
            </a:solidFill>
          </a:ln>
        </p:spPr>
        <p:txBody>
          <a:bodyPr wrap="square" lIns="0" tIns="0" rIns="0" bIns="0" rtlCol="0"/>
          <a:lstStyle/>
          <a:p>
            <a:endParaRPr/>
          </a:p>
        </p:txBody>
      </p:sp>
      <p:sp>
        <p:nvSpPr>
          <p:cNvPr id="136" name="object 134">
            <a:extLst>
              <a:ext uri="{FF2B5EF4-FFF2-40B4-BE49-F238E27FC236}">
                <a16:creationId xmlns:a16="http://schemas.microsoft.com/office/drawing/2014/main" id="{3445126C-E039-4B9E-84A2-7B7798B4E787}"/>
              </a:ext>
            </a:extLst>
          </p:cNvPr>
          <p:cNvSpPr/>
          <p:nvPr/>
        </p:nvSpPr>
        <p:spPr>
          <a:xfrm>
            <a:off x="7002398" y="3246501"/>
            <a:ext cx="973455" cy="1133475"/>
          </a:xfrm>
          <a:custGeom>
            <a:avLst/>
            <a:gdLst/>
            <a:ahLst/>
            <a:cxnLst/>
            <a:rect l="l" t="t" r="r" b="b"/>
            <a:pathLst>
              <a:path w="973454" h="1133475">
                <a:moveTo>
                  <a:pt x="972947" y="1133094"/>
                </a:moveTo>
                <a:lnTo>
                  <a:pt x="0" y="0"/>
                </a:lnTo>
              </a:path>
            </a:pathLst>
          </a:custGeom>
          <a:ln w="12700">
            <a:solidFill>
              <a:srgbClr val="163793"/>
            </a:solidFill>
          </a:ln>
        </p:spPr>
        <p:txBody>
          <a:bodyPr wrap="square" lIns="0" tIns="0" rIns="0" bIns="0" rtlCol="0"/>
          <a:lstStyle/>
          <a:p>
            <a:endParaRPr/>
          </a:p>
        </p:txBody>
      </p:sp>
      <p:sp>
        <p:nvSpPr>
          <p:cNvPr id="137" name="object 135">
            <a:extLst>
              <a:ext uri="{FF2B5EF4-FFF2-40B4-BE49-F238E27FC236}">
                <a16:creationId xmlns:a16="http://schemas.microsoft.com/office/drawing/2014/main" id="{5B67FFAB-5C9E-43E3-93CD-BC8365CC8BE4}"/>
              </a:ext>
            </a:extLst>
          </p:cNvPr>
          <p:cNvSpPr/>
          <p:nvPr/>
        </p:nvSpPr>
        <p:spPr>
          <a:xfrm>
            <a:off x="5306821" y="3126994"/>
            <a:ext cx="1639570" cy="2437130"/>
          </a:xfrm>
          <a:custGeom>
            <a:avLst/>
            <a:gdLst/>
            <a:ahLst/>
            <a:cxnLst/>
            <a:rect l="l" t="t" r="r" b="b"/>
            <a:pathLst>
              <a:path w="1639570" h="2437129">
                <a:moveTo>
                  <a:pt x="1639061" y="2436621"/>
                </a:moveTo>
                <a:lnTo>
                  <a:pt x="0" y="0"/>
                </a:lnTo>
              </a:path>
            </a:pathLst>
          </a:custGeom>
          <a:ln w="12700">
            <a:solidFill>
              <a:srgbClr val="163793"/>
            </a:solidFill>
          </a:ln>
        </p:spPr>
        <p:txBody>
          <a:bodyPr wrap="square" lIns="0" tIns="0" rIns="0" bIns="0" rtlCol="0"/>
          <a:lstStyle/>
          <a:p>
            <a:endParaRPr/>
          </a:p>
        </p:txBody>
      </p:sp>
      <p:sp>
        <p:nvSpPr>
          <p:cNvPr id="138" name="object 136">
            <a:extLst>
              <a:ext uri="{FF2B5EF4-FFF2-40B4-BE49-F238E27FC236}">
                <a16:creationId xmlns:a16="http://schemas.microsoft.com/office/drawing/2014/main" id="{431B390B-60C9-4080-AFE3-851758084F6B}"/>
              </a:ext>
            </a:extLst>
          </p:cNvPr>
          <p:cNvSpPr txBox="1"/>
          <p:nvPr/>
        </p:nvSpPr>
        <p:spPr>
          <a:xfrm>
            <a:off x="535940" y="5073078"/>
            <a:ext cx="5344160" cy="1225550"/>
          </a:xfrm>
          <a:prstGeom prst="rect">
            <a:avLst/>
          </a:prstGeom>
        </p:spPr>
        <p:txBody>
          <a:bodyPr vert="horz" wrap="square" lIns="0" tIns="0" rIns="0" bIns="0" rtlCol="0">
            <a:spAutoFit/>
          </a:bodyPr>
          <a:lstStyle/>
          <a:p>
            <a:pPr marR="38100" algn="ctr">
              <a:lnSpc>
                <a:spcPct val="100000"/>
              </a:lnSpc>
            </a:pPr>
            <a:r>
              <a:rPr sz="2400" dirty="0">
                <a:solidFill>
                  <a:srgbClr val="163793"/>
                </a:solidFill>
                <a:latin typeface="宋体"/>
                <a:cs typeface="宋体"/>
              </a:rPr>
              <a:t>通信链路</a:t>
            </a:r>
            <a:endParaRPr sz="2400">
              <a:latin typeface="宋体"/>
              <a:cs typeface="宋体"/>
            </a:endParaRPr>
          </a:p>
          <a:p>
            <a:pPr>
              <a:lnSpc>
                <a:spcPct val="100000"/>
              </a:lnSpc>
              <a:spcBef>
                <a:spcPts val="9"/>
              </a:spcBef>
            </a:pPr>
            <a:endParaRPr sz="3100">
              <a:latin typeface="Times New Roman"/>
              <a:cs typeface="Times New Roman"/>
            </a:endParaRPr>
          </a:p>
          <a:p>
            <a:pPr algn="ctr">
              <a:lnSpc>
                <a:spcPct val="100000"/>
              </a:lnSpc>
            </a:pPr>
            <a:r>
              <a:rPr sz="2800" spc="200" dirty="0">
                <a:solidFill>
                  <a:srgbClr val="6699FF"/>
                </a:solidFill>
                <a:latin typeface="Wingdings"/>
                <a:cs typeface="Wingdings"/>
              </a:rPr>
              <a:t></a:t>
            </a:r>
            <a:r>
              <a:rPr sz="2800" spc="-5" dirty="0">
                <a:solidFill>
                  <a:srgbClr val="163793"/>
                </a:solidFill>
                <a:latin typeface="宋体"/>
                <a:cs typeface="宋体"/>
              </a:rPr>
              <a:t>距离远、数量大如何保证互连？</a:t>
            </a:r>
            <a:endParaRPr sz="2800">
              <a:latin typeface="宋体"/>
              <a:cs typeface="宋体"/>
            </a:endParaRPr>
          </a:p>
        </p:txBody>
      </p:sp>
      <p:sp>
        <p:nvSpPr>
          <p:cNvPr id="139" name="object 137">
            <a:extLst>
              <a:ext uri="{FF2B5EF4-FFF2-40B4-BE49-F238E27FC236}">
                <a16:creationId xmlns:a16="http://schemas.microsoft.com/office/drawing/2014/main" id="{DD8A9291-404D-492D-96A1-F565782D1FF2}"/>
              </a:ext>
            </a:extLst>
          </p:cNvPr>
          <p:cNvSpPr/>
          <p:nvPr/>
        </p:nvSpPr>
        <p:spPr>
          <a:xfrm>
            <a:off x="3903598" y="4799584"/>
            <a:ext cx="766445" cy="436245"/>
          </a:xfrm>
          <a:custGeom>
            <a:avLst/>
            <a:gdLst/>
            <a:ahLst/>
            <a:cxnLst/>
            <a:rect l="l" t="t" r="r" b="b"/>
            <a:pathLst>
              <a:path w="766445" h="436245">
                <a:moveTo>
                  <a:pt x="697478" y="33298"/>
                </a:moveTo>
                <a:lnTo>
                  <a:pt x="0" y="427482"/>
                </a:lnTo>
                <a:lnTo>
                  <a:pt x="4699" y="435864"/>
                </a:lnTo>
                <a:lnTo>
                  <a:pt x="702206" y="41664"/>
                </a:lnTo>
                <a:lnTo>
                  <a:pt x="697478" y="33298"/>
                </a:lnTo>
                <a:close/>
              </a:path>
              <a:path w="766445" h="436245">
                <a:moveTo>
                  <a:pt x="747946" y="27051"/>
                </a:moveTo>
                <a:lnTo>
                  <a:pt x="708533" y="27051"/>
                </a:lnTo>
                <a:lnTo>
                  <a:pt x="713231" y="35433"/>
                </a:lnTo>
                <a:lnTo>
                  <a:pt x="702206" y="41664"/>
                </a:lnTo>
                <a:lnTo>
                  <a:pt x="718565" y="70612"/>
                </a:lnTo>
                <a:lnTo>
                  <a:pt x="747946" y="27051"/>
                </a:lnTo>
                <a:close/>
              </a:path>
              <a:path w="766445" h="436245">
                <a:moveTo>
                  <a:pt x="708533" y="27051"/>
                </a:moveTo>
                <a:lnTo>
                  <a:pt x="697478" y="33298"/>
                </a:lnTo>
                <a:lnTo>
                  <a:pt x="702206" y="41664"/>
                </a:lnTo>
                <a:lnTo>
                  <a:pt x="713231" y="35433"/>
                </a:lnTo>
                <a:lnTo>
                  <a:pt x="708533" y="27051"/>
                </a:lnTo>
                <a:close/>
              </a:path>
              <a:path w="766445" h="436245">
                <a:moveTo>
                  <a:pt x="766190" y="0"/>
                </a:moveTo>
                <a:lnTo>
                  <a:pt x="681101" y="4318"/>
                </a:lnTo>
                <a:lnTo>
                  <a:pt x="697478" y="33298"/>
                </a:lnTo>
                <a:lnTo>
                  <a:pt x="708533" y="27051"/>
                </a:lnTo>
                <a:lnTo>
                  <a:pt x="747946" y="27051"/>
                </a:lnTo>
                <a:lnTo>
                  <a:pt x="766190" y="0"/>
                </a:lnTo>
                <a:close/>
              </a:path>
            </a:pathLst>
          </a:custGeom>
          <a:solidFill>
            <a:srgbClr val="FF0000"/>
          </a:solidFill>
        </p:spPr>
        <p:txBody>
          <a:bodyPr wrap="square" lIns="0" tIns="0" rIns="0" bIns="0" rtlCol="0"/>
          <a:lstStyle/>
          <a:p>
            <a:endParaRPr/>
          </a:p>
        </p:txBody>
      </p:sp>
      <p:sp>
        <p:nvSpPr>
          <p:cNvPr id="140" name="object 138">
            <a:extLst>
              <a:ext uri="{FF2B5EF4-FFF2-40B4-BE49-F238E27FC236}">
                <a16:creationId xmlns:a16="http://schemas.microsoft.com/office/drawing/2014/main" id="{BE4CADAE-F7AD-4501-8B45-4301D86AEADC}"/>
              </a:ext>
            </a:extLst>
          </p:cNvPr>
          <p:cNvSpPr txBox="1"/>
          <p:nvPr/>
        </p:nvSpPr>
        <p:spPr>
          <a:xfrm>
            <a:off x="7432929" y="2060765"/>
            <a:ext cx="635635" cy="330200"/>
          </a:xfrm>
          <a:prstGeom prst="rect">
            <a:avLst/>
          </a:prstGeom>
        </p:spPr>
        <p:txBody>
          <a:bodyPr vert="horz" wrap="square" lIns="0" tIns="0" rIns="0" bIns="0" rtlCol="0">
            <a:spAutoFit/>
          </a:bodyPr>
          <a:lstStyle/>
          <a:p>
            <a:pPr marL="12700">
              <a:lnSpc>
                <a:spcPts val="2835"/>
              </a:lnSpc>
            </a:pPr>
            <a:r>
              <a:rPr sz="2400" dirty="0">
                <a:solidFill>
                  <a:srgbClr val="163793"/>
                </a:solidFill>
                <a:latin typeface="宋体"/>
                <a:cs typeface="宋体"/>
              </a:rPr>
              <a:t>主机</a:t>
            </a:r>
            <a:endParaRPr sz="2400">
              <a:latin typeface="宋体"/>
              <a:cs typeface="宋体"/>
            </a:endParaRPr>
          </a:p>
        </p:txBody>
      </p:sp>
      <p:sp>
        <p:nvSpPr>
          <p:cNvPr id="141" name="object 139">
            <a:extLst>
              <a:ext uri="{FF2B5EF4-FFF2-40B4-BE49-F238E27FC236}">
                <a16:creationId xmlns:a16="http://schemas.microsoft.com/office/drawing/2014/main" id="{FB5FE134-AC1E-4E6D-8F4A-322DF48227C7}"/>
              </a:ext>
            </a:extLst>
          </p:cNvPr>
          <p:cNvSpPr/>
          <p:nvPr/>
        </p:nvSpPr>
        <p:spPr>
          <a:xfrm>
            <a:off x="7046721" y="2446654"/>
            <a:ext cx="709295" cy="536575"/>
          </a:xfrm>
          <a:custGeom>
            <a:avLst/>
            <a:gdLst/>
            <a:ahLst/>
            <a:cxnLst/>
            <a:rect l="l" t="t" r="r" b="b"/>
            <a:pathLst>
              <a:path w="709295" h="536575">
                <a:moveTo>
                  <a:pt x="37846" y="459994"/>
                </a:moveTo>
                <a:lnTo>
                  <a:pt x="0" y="536194"/>
                </a:lnTo>
                <a:lnTo>
                  <a:pt x="83693" y="520827"/>
                </a:lnTo>
                <a:lnTo>
                  <a:pt x="69335" y="501777"/>
                </a:lnTo>
                <a:lnTo>
                  <a:pt x="53467" y="501777"/>
                </a:lnTo>
                <a:lnTo>
                  <a:pt x="47751" y="494284"/>
                </a:lnTo>
                <a:lnTo>
                  <a:pt x="57915" y="486623"/>
                </a:lnTo>
                <a:lnTo>
                  <a:pt x="37846" y="459994"/>
                </a:lnTo>
                <a:close/>
              </a:path>
              <a:path w="709295" h="536575">
                <a:moveTo>
                  <a:pt x="57915" y="486623"/>
                </a:moveTo>
                <a:lnTo>
                  <a:pt x="47751" y="494284"/>
                </a:lnTo>
                <a:lnTo>
                  <a:pt x="53467" y="501777"/>
                </a:lnTo>
                <a:lnTo>
                  <a:pt x="63588" y="494150"/>
                </a:lnTo>
                <a:lnTo>
                  <a:pt x="57915" y="486623"/>
                </a:lnTo>
                <a:close/>
              </a:path>
              <a:path w="709295" h="536575">
                <a:moveTo>
                  <a:pt x="63588" y="494150"/>
                </a:moveTo>
                <a:lnTo>
                  <a:pt x="53467" y="501777"/>
                </a:lnTo>
                <a:lnTo>
                  <a:pt x="69335" y="501777"/>
                </a:lnTo>
                <a:lnTo>
                  <a:pt x="63588" y="494150"/>
                </a:lnTo>
                <a:close/>
              </a:path>
              <a:path w="709295" h="536575">
                <a:moveTo>
                  <a:pt x="703579" y="0"/>
                </a:moveTo>
                <a:lnTo>
                  <a:pt x="57915" y="486623"/>
                </a:lnTo>
                <a:lnTo>
                  <a:pt x="63588" y="494150"/>
                </a:lnTo>
                <a:lnTo>
                  <a:pt x="709295" y="7620"/>
                </a:lnTo>
                <a:lnTo>
                  <a:pt x="703579" y="0"/>
                </a:lnTo>
                <a:close/>
              </a:path>
            </a:pathLst>
          </a:custGeom>
          <a:solidFill>
            <a:srgbClr val="FF0000"/>
          </a:solidFill>
        </p:spPr>
        <p:txBody>
          <a:bodyPr wrap="square" lIns="0" tIns="0" rIns="0" bIns="0" rtlCol="0"/>
          <a:lstStyle/>
          <a:p>
            <a:endParaRPr/>
          </a:p>
        </p:txBody>
      </p:sp>
      <p:sp>
        <p:nvSpPr>
          <p:cNvPr id="2" name="灯片编号占位符 1">
            <a:extLst>
              <a:ext uri="{FF2B5EF4-FFF2-40B4-BE49-F238E27FC236}">
                <a16:creationId xmlns:a16="http://schemas.microsoft.com/office/drawing/2014/main" id="{7DEDFA26-C7DE-4131-A267-AE713A9CB0E2}"/>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6</a:t>
            </a:fld>
            <a:endParaRPr lang="en-US" altLang="zh-CN" dirty="0"/>
          </a:p>
        </p:txBody>
      </p:sp>
    </p:spTree>
    <p:extLst>
      <p:ext uri="{BB962C8B-B14F-4D97-AF65-F5344CB8AC3E}">
        <p14:creationId xmlns:p14="http://schemas.microsoft.com/office/powerpoint/2010/main" val="653413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323987"/>
          </a:xfrm>
        </p:spPr>
        <p:txBody>
          <a:bodyPr/>
          <a:lstStyle/>
          <a:p>
            <a:r>
              <a:rPr lang="zh-CN" altLang="en-US" dirty="0">
                <a:solidFill>
                  <a:srgbClr val="163793"/>
                </a:solidFill>
              </a:rPr>
              <a:t>四、分组交换</a:t>
            </a:r>
          </a:p>
          <a:p>
            <a:r>
              <a:rPr lang="en-US" altLang="zh-CN" dirty="0">
                <a:solidFill>
                  <a:srgbClr val="163793"/>
                </a:solidFill>
              </a:rPr>
              <a:t>1.</a:t>
            </a:r>
            <a:r>
              <a:rPr lang="zh-CN" altLang="en-US" dirty="0">
                <a:solidFill>
                  <a:srgbClr val="163793"/>
                </a:solidFill>
              </a:rPr>
              <a:t>分组交换基本原理</a:t>
            </a:r>
          </a:p>
          <a:p>
            <a:r>
              <a:rPr lang="zh-CN" altLang="en-US" dirty="0">
                <a:solidFill>
                  <a:srgbClr val="163793"/>
                </a:solidFill>
              </a:rPr>
              <a:t>分组交换是报文交换的一种改进， 它将一个完整报文拆分成若干个分组， 每个分组的长度有一个上限， 有限长度的分组使得</a:t>
            </a:r>
            <a:r>
              <a:rPr lang="zh-CN" altLang="en-US" dirty="0">
                <a:solidFill>
                  <a:srgbClr val="FF0000"/>
                </a:solidFill>
              </a:rPr>
              <a:t>每个结点所需的存储能力降低</a:t>
            </a:r>
            <a:r>
              <a:rPr lang="zh-CN" altLang="en-US" dirty="0">
                <a:solidFill>
                  <a:srgbClr val="163793"/>
                </a:solidFill>
              </a:rPr>
              <a:t>， 分组可以存储到内存中， 提高了交换速度。分组交换是计算机网络使用最广泛的一种数据交换技术， 现代计算机网络几乎都是分组交换网络， 因此， 在下文中不加以特别说明的前提下， 默认提到的计算机</a:t>
            </a:r>
          </a:p>
          <a:p>
            <a:r>
              <a:rPr lang="zh-CN" altLang="en-US" dirty="0">
                <a:solidFill>
                  <a:srgbClr val="163793"/>
                </a:solidFill>
              </a:rPr>
              <a:t>网络都是分组交换网络。</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60</a:t>
            </a:fld>
            <a:endParaRPr lang="en-US" altLang="zh-CN" dirty="0"/>
          </a:p>
        </p:txBody>
      </p:sp>
    </p:spTree>
    <p:extLst>
      <p:ext uri="{BB962C8B-B14F-4D97-AF65-F5344CB8AC3E}">
        <p14:creationId xmlns:p14="http://schemas.microsoft.com/office/powerpoint/2010/main" val="1766795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215991"/>
          </a:xfrm>
        </p:spPr>
        <p:txBody>
          <a:bodyPr/>
          <a:lstStyle/>
          <a:p>
            <a:r>
              <a:rPr lang="zh-CN" altLang="en-US" dirty="0">
                <a:solidFill>
                  <a:srgbClr val="163793"/>
                </a:solidFill>
              </a:rPr>
              <a:t>四、分组交换</a:t>
            </a:r>
          </a:p>
          <a:p>
            <a:r>
              <a:rPr lang="en-US" altLang="zh-CN" dirty="0">
                <a:solidFill>
                  <a:srgbClr val="163793"/>
                </a:solidFill>
              </a:rPr>
              <a:t>1.</a:t>
            </a:r>
            <a:r>
              <a:rPr lang="zh-CN" altLang="en-US" dirty="0">
                <a:solidFill>
                  <a:srgbClr val="163793"/>
                </a:solidFill>
              </a:rPr>
              <a:t>分组交换基本原理</a:t>
            </a:r>
          </a:p>
          <a:p>
            <a:r>
              <a:rPr lang="zh-CN" altLang="en-US" dirty="0">
                <a:solidFill>
                  <a:srgbClr val="163793"/>
                </a:solidFill>
              </a:rPr>
              <a:t>图</a:t>
            </a:r>
            <a:r>
              <a:rPr lang="en-US" altLang="zh-CN" dirty="0">
                <a:solidFill>
                  <a:srgbClr val="163793"/>
                </a:solidFill>
              </a:rPr>
              <a:t>1.7</a:t>
            </a:r>
            <a:r>
              <a:rPr lang="zh-CN" altLang="en-US" dirty="0">
                <a:solidFill>
                  <a:srgbClr val="163793"/>
                </a:solidFill>
              </a:rPr>
              <a:t>展示了与图</a:t>
            </a:r>
            <a:r>
              <a:rPr lang="en-US" altLang="zh-CN" dirty="0">
                <a:solidFill>
                  <a:srgbClr val="163793"/>
                </a:solidFill>
              </a:rPr>
              <a:t>1.6</a:t>
            </a:r>
            <a:r>
              <a:rPr lang="zh-CN" altLang="en-US" dirty="0">
                <a:solidFill>
                  <a:srgbClr val="163793"/>
                </a:solidFill>
              </a:rPr>
              <a:t>相同网络的分组交换的场景， 但是最初的报文被分割成了</a:t>
            </a:r>
            <a:r>
              <a:rPr lang="en-US" altLang="zh-CN" dirty="0">
                <a:solidFill>
                  <a:srgbClr val="163793"/>
                </a:solidFill>
              </a:rPr>
              <a:t>4</a:t>
            </a:r>
            <a:r>
              <a:rPr lang="zh-CN" altLang="en-US" dirty="0">
                <a:solidFill>
                  <a:srgbClr val="163793"/>
                </a:solidFill>
              </a:rPr>
              <a:t>个分组。在图</a:t>
            </a:r>
            <a:r>
              <a:rPr lang="en-US" altLang="zh-CN" dirty="0">
                <a:solidFill>
                  <a:srgbClr val="163793"/>
                </a:solidFill>
              </a:rPr>
              <a:t>1.7</a:t>
            </a:r>
            <a:r>
              <a:rPr lang="zh-CN" altLang="en-US" dirty="0">
                <a:solidFill>
                  <a:srgbClr val="163793"/>
                </a:solidFill>
              </a:rPr>
              <a:t>中， 第</a:t>
            </a:r>
            <a:r>
              <a:rPr lang="en-US" altLang="zh-CN" dirty="0">
                <a:solidFill>
                  <a:srgbClr val="163793"/>
                </a:solidFill>
              </a:rPr>
              <a:t>1</a:t>
            </a:r>
            <a:r>
              <a:rPr lang="zh-CN" altLang="en-US" dirty="0">
                <a:solidFill>
                  <a:srgbClr val="163793"/>
                </a:solidFill>
              </a:rPr>
              <a:t>个分组已经到达目的端， 第</a:t>
            </a:r>
            <a:r>
              <a:rPr lang="en-US" altLang="zh-CN" dirty="0">
                <a:solidFill>
                  <a:srgbClr val="163793"/>
                </a:solidFill>
              </a:rPr>
              <a:t>2</a:t>
            </a:r>
            <a:r>
              <a:rPr lang="zh-CN" altLang="en-US" dirty="0">
                <a:solidFill>
                  <a:srgbClr val="163793"/>
                </a:solidFill>
              </a:rPr>
              <a:t>个和第</a:t>
            </a:r>
            <a:r>
              <a:rPr lang="en-US" altLang="zh-CN" dirty="0">
                <a:solidFill>
                  <a:srgbClr val="163793"/>
                </a:solidFill>
              </a:rPr>
              <a:t>3</a:t>
            </a:r>
            <a:r>
              <a:rPr lang="zh-CN" altLang="en-US" dirty="0">
                <a:solidFill>
                  <a:srgbClr val="163793"/>
                </a:solidFill>
              </a:rPr>
              <a:t>个分组正在网络中传送， 最后一个分组仍然在源主机。</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61</a:t>
            </a:fld>
            <a:endParaRPr lang="en-US" altLang="zh-CN" dirty="0"/>
          </a:p>
        </p:txBody>
      </p:sp>
      <p:pic>
        <p:nvPicPr>
          <p:cNvPr id="7" name="图片 6">
            <a:extLst>
              <a:ext uri="{FF2B5EF4-FFF2-40B4-BE49-F238E27FC236}">
                <a16:creationId xmlns:a16="http://schemas.microsoft.com/office/drawing/2014/main" id="{0CFD950C-13FA-4316-ACD1-1A1359624F9C}"/>
              </a:ext>
            </a:extLst>
          </p:cNvPr>
          <p:cNvPicPr>
            <a:picLocks noChangeAspect="1"/>
          </p:cNvPicPr>
          <p:nvPr/>
        </p:nvPicPr>
        <p:blipFill>
          <a:blip r:embed="rId2"/>
          <a:stretch>
            <a:fillRect/>
          </a:stretch>
        </p:blipFill>
        <p:spPr>
          <a:xfrm>
            <a:off x="2086284" y="3651629"/>
            <a:ext cx="4971429" cy="1923810"/>
          </a:xfrm>
          <a:prstGeom prst="rect">
            <a:avLst/>
          </a:prstGeom>
        </p:spPr>
      </p:pic>
    </p:spTree>
    <p:extLst>
      <p:ext uri="{BB962C8B-B14F-4D97-AF65-F5344CB8AC3E}">
        <p14:creationId xmlns:p14="http://schemas.microsoft.com/office/powerpoint/2010/main" val="1717490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1097" y="188118"/>
            <a:ext cx="6840220" cy="505459"/>
          </a:xfrm>
          <a:prstGeom prst="rect">
            <a:avLst/>
          </a:prstGeom>
        </p:spPr>
        <p:txBody>
          <a:bodyPr vert="horz" wrap="square" lIns="0" tIns="0" rIns="0" bIns="0" rtlCol="0">
            <a:spAutoFit/>
          </a:bodyPr>
          <a:lstStyle/>
          <a:p>
            <a:pPr marL="12700">
              <a:lnSpc>
                <a:spcPct val="100000"/>
              </a:lnSpc>
              <a:tabLst>
                <a:tab pos="4262755" algn="l"/>
              </a:tabLst>
            </a:pPr>
            <a:r>
              <a:rPr spc="-5" dirty="0">
                <a:latin typeface="宋体"/>
                <a:cs typeface="宋体"/>
              </a:rPr>
              <a:t>分</a:t>
            </a:r>
            <a:r>
              <a:rPr spc="-10" dirty="0">
                <a:latin typeface="宋体"/>
                <a:cs typeface="宋体"/>
              </a:rPr>
              <a:t>组</a:t>
            </a:r>
            <a:r>
              <a:rPr spc="-5" dirty="0">
                <a:latin typeface="宋体"/>
                <a:cs typeface="宋体"/>
              </a:rPr>
              <a:t>交换</a:t>
            </a:r>
            <a:r>
              <a:rPr spc="-10" dirty="0">
                <a:latin typeface="宋体"/>
                <a:cs typeface="宋体"/>
              </a:rPr>
              <a:t>（</a:t>
            </a:r>
            <a:r>
              <a:rPr dirty="0"/>
              <a:t>package	switchi</a:t>
            </a:r>
            <a:r>
              <a:rPr spc="-15" dirty="0"/>
              <a:t>n</a:t>
            </a:r>
            <a:r>
              <a:rPr dirty="0"/>
              <a:t>g</a:t>
            </a:r>
            <a:r>
              <a:rPr spc="-15" dirty="0">
                <a:latin typeface="宋体"/>
                <a:cs typeface="宋体"/>
              </a:rPr>
              <a:t>）</a:t>
            </a:r>
          </a:p>
        </p:txBody>
      </p:sp>
      <p:sp>
        <p:nvSpPr>
          <p:cNvPr id="3" name="object 3"/>
          <p:cNvSpPr txBox="1"/>
          <p:nvPr/>
        </p:nvSpPr>
        <p:spPr>
          <a:xfrm>
            <a:off x="658164" y="1340548"/>
            <a:ext cx="6775450" cy="330835"/>
          </a:xfrm>
          <a:prstGeom prst="rect">
            <a:avLst/>
          </a:prstGeom>
        </p:spPr>
        <p:txBody>
          <a:bodyPr vert="horz" wrap="square" lIns="0" tIns="0" rIns="0" bIns="0" rtlCol="0">
            <a:spAutoFit/>
          </a:bodyPr>
          <a:lstStyle/>
          <a:p>
            <a:pPr marL="12700">
              <a:lnSpc>
                <a:spcPts val="284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FF0000"/>
                </a:solidFill>
                <a:latin typeface="宋体"/>
                <a:cs typeface="宋体"/>
              </a:rPr>
              <a:t>分</a:t>
            </a:r>
            <a:r>
              <a:rPr sz="2400" spc="-5" dirty="0">
                <a:solidFill>
                  <a:srgbClr val="FF0000"/>
                </a:solidFill>
                <a:latin typeface="宋体"/>
                <a:cs typeface="宋体"/>
              </a:rPr>
              <a:t>组</a:t>
            </a:r>
            <a:r>
              <a:rPr sz="2400" dirty="0">
                <a:solidFill>
                  <a:srgbClr val="163793"/>
                </a:solidFill>
                <a:latin typeface="宋体"/>
                <a:cs typeface="宋体"/>
              </a:rPr>
              <a:t>：报文分拆出来的一系列相对较小的数据包</a:t>
            </a:r>
            <a:endParaRPr sz="2400">
              <a:latin typeface="宋体"/>
              <a:cs typeface="宋体"/>
            </a:endParaRPr>
          </a:p>
        </p:txBody>
      </p:sp>
      <p:sp>
        <p:nvSpPr>
          <p:cNvPr id="4" name="object 4"/>
          <p:cNvSpPr txBox="1"/>
          <p:nvPr/>
        </p:nvSpPr>
        <p:spPr>
          <a:xfrm>
            <a:off x="658164" y="1779460"/>
            <a:ext cx="4637405" cy="770255"/>
          </a:xfrm>
          <a:prstGeom prst="rect">
            <a:avLst/>
          </a:prstGeom>
        </p:spPr>
        <p:txBody>
          <a:bodyPr vert="horz" wrap="square" lIns="0" tIns="0" rIns="0" bIns="0" rtlCol="0">
            <a:spAutoFit/>
          </a:bodyPr>
          <a:lstStyle/>
          <a:p>
            <a:pPr marL="12700">
              <a:lnSpc>
                <a:spcPct val="10000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分组交换需要报文</a:t>
            </a:r>
            <a:r>
              <a:rPr sz="2400" spc="-20" dirty="0">
                <a:solidFill>
                  <a:srgbClr val="163793"/>
                </a:solidFill>
                <a:latin typeface="宋体"/>
                <a:cs typeface="宋体"/>
              </a:rPr>
              <a:t>的</a:t>
            </a:r>
            <a:r>
              <a:rPr sz="2400" dirty="0">
                <a:solidFill>
                  <a:srgbClr val="FF0000"/>
                </a:solidFill>
                <a:latin typeface="宋体"/>
                <a:cs typeface="宋体"/>
              </a:rPr>
              <a:t>拆分</a:t>
            </a:r>
            <a:r>
              <a:rPr sz="2400" dirty="0">
                <a:solidFill>
                  <a:srgbClr val="163793"/>
                </a:solidFill>
                <a:latin typeface="宋体"/>
                <a:cs typeface="宋体"/>
              </a:rPr>
              <a:t>与</a:t>
            </a:r>
            <a:r>
              <a:rPr sz="2400" dirty="0">
                <a:solidFill>
                  <a:srgbClr val="FF0000"/>
                </a:solidFill>
                <a:latin typeface="宋体"/>
                <a:cs typeface="宋体"/>
              </a:rPr>
              <a:t>重组</a:t>
            </a:r>
            <a:endParaRPr sz="2400">
              <a:latin typeface="宋体"/>
              <a:cs typeface="宋体"/>
            </a:endParaRPr>
          </a:p>
          <a:p>
            <a:pPr marL="12700">
              <a:lnSpc>
                <a:spcPts val="2840"/>
              </a:lnSpc>
              <a:spcBef>
                <a:spcPts val="575"/>
              </a:spcBef>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产</a:t>
            </a:r>
            <a:r>
              <a:rPr sz="2400" spc="-5" dirty="0">
                <a:solidFill>
                  <a:srgbClr val="163793"/>
                </a:solidFill>
                <a:latin typeface="宋体"/>
                <a:cs typeface="宋体"/>
              </a:rPr>
              <a:t>生</a:t>
            </a:r>
            <a:r>
              <a:rPr sz="2400" dirty="0">
                <a:solidFill>
                  <a:srgbClr val="FF0000"/>
                </a:solidFill>
                <a:latin typeface="宋体"/>
                <a:cs typeface="宋体"/>
              </a:rPr>
              <a:t>额外开销</a:t>
            </a:r>
            <a:endParaRPr sz="2400">
              <a:latin typeface="宋体"/>
              <a:cs typeface="宋体"/>
            </a:endParaRPr>
          </a:p>
        </p:txBody>
      </p:sp>
      <p:sp>
        <p:nvSpPr>
          <p:cNvPr id="5" name="object 5"/>
          <p:cNvSpPr txBox="1"/>
          <p:nvPr/>
        </p:nvSpPr>
        <p:spPr>
          <a:xfrm>
            <a:off x="1582927" y="4702952"/>
            <a:ext cx="254000" cy="254000"/>
          </a:xfrm>
          <a:prstGeom prst="rect">
            <a:avLst/>
          </a:prstGeom>
        </p:spPr>
        <p:txBody>
          <a:bodyPr vert="horz" wrap="square" lIns="0" tIns="0" rIns="0" bIns="0" rtlCol="0">
            <a:spAutoFit/>
          </a:bodyPr>
          <a:lstStyle/>
          <a:p>
            <a:pPr marL="12700">
              <a:lnSpc>
                <a:spcPts val="2155"/>
              </a:lnSpc>
            </a:pPr>
            <a:r>
              <a:rPr sz="1800" b="1" spc="-10" dirty="0">
                <a:latin typeface="宋体"/>
                <a:cs typeface="宋体"/>
              </a:rPr>
              <a:t>源</a:t>
            </a:r>
            <a:endParaRPr sz="1800">
              <a:latin typeface="宋体"/>
              <a:cs typeface="宋体"/>
            </a:endParaRPr>
          </a:p>
        </p:txBody>
      </p:sp>
      <p:sp>
        <p:nvSpPr>
          <p:cNvPr id="6" name="object 6"/>
          <p:cNvSpPr/>
          <p:nvPr/>
        </p:nvSpPr>
        <p:spPr>
          <a:xfrm>
            <a:off x="1918207" y="4584065"/>
            <a:ext cx="1057275" cy="4064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5866" y="4433696"/>
            <a:ext cx="981963" cy="53555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864357" y="4676140"/>
            <a:ext cx="1738630" cy="0"/>
          </a:xfrm>
          <a:custGeom>
            <a:avLst/>
            <a:gdLst/>
            <a:ahLst/>
            <a:cxnLst/>
            <a:rect l="l" t="t" r="r" b="b"/>
            <a:pathLst>
              <a:path w="1738629">
                <a:moveTo>
                  <a:pt x="0" y="0"/>
                </a:moveTo>
                <a:lnTo>
                  <a:pt x="1738376" y="0"/>
                </a:lnTo>
              </a:path>
            </a:pathLst>
          </a:custGeom>
          <a:ln w="19050">
            <a:solidFill>
              <a:srgbClr val="000000"/>
            </a:solidFill>
          </a:ln>
        </p:spPr>
        <p:txBody>
          <a:bodyPr wrap="square" lIns="0" tIns="0" rIns="0" bIns="0" rtlCol="0"/>
          <a:lstStyle/>
          <a:p>
            <a:endParaRPr/>
          </a:p>
        </p:txBody>
      </p:sp>
      <p:sp>
        <p:nvSpPr>
          <p:cNvPr id="9" name="object 9"/>
          <p:cNvSpPr/>
          <p:nvPr/>
        </p:nvSpPr>
        <p:spPr>
          <a:xfrm>
            <a:off x="4214621" y="4539957"/>
            <a:ext cx="1035977" cy="33303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13115" y="4684140"/>
            <a:ext cx="0" cy="123825"/>
          </a:xfrm>
          <a:custGeom>
            <a:avLst/>
            <a:gdLst/>
            <a:ahLst/>
            <a:cxnLst/>
            <a:rect l="l" t="t" r="r" b="b"/>
            <a:pathLst>
              <a:path h="123825">
                <a:moveTo>
                  <a:pt x="0" y="0"/>
                </a:moveTo>
                <a:lnTo>
                  <a:pt x="0" y="123824"/>
                </a:lnTo>
              </a:path>
            </a:pathLst>
          </a:custGeom>
          <a:ln w="36512">
            <a:solidFill>
              <a:srgbClr val="BEBEBE"/>
            </a:solidFill>
          </a:ln>
        </p:spPr>
        <p:txBody>
          <a:bodyPr wrap="square" lIns="0" tIns="0" rIns="0" bIns="0" rtlCol="0"/>
          <a:lstStyle/>
          <a:p>
            <a:endParaRPr/>
          </a:p>
        </p:txBody>
      </p:sp>
      <p:sp>
        <p:nvSpPr>
          <p:cNvPr id="11" name="object 11"/>
          <p:cNvSpPr/>
          <p:nvPr/>
        </p:nvSpPr>
        <p:spPr>
          <a:xfrm>
            <a:off x="4399534" y="4696840"/>
            <a:ext cx="0" cy="123825"/>
          </a:xfrm>
          <a:custGeom>
            <a:avLst/>
            <a:gdLst/>
            <a:ahLst/>
            <a:cxnLst/>
            <a:rect l="l" t="t" r="r" b="b"/>
            <a:pathLst>
              <a:path h="123825">
                <a:moveTo>
                  <a:pt x="0" y="0"/>
                </a:moveTo>
                <a:lnTo>
                  <a:pt x="0" y="123824"/>
                </a:lnTo>
              </a:path>
            </a:pathLst>
          </a:custGeom>
          <a:ln w="50800">
            <a:solidFill>
              <a:srgbClr val="BEBEBE"/>
            </a:solidFill>
          </a:ln>
        </p:spPr>
        <p:txBody>
          <a:bodyPr wrap="square" lIns="0" tIns="0" rIns="0" bIns="0" rtlCol="0"/>
          <a:lstStyle/>
          <a:p>
            <a:endParaRPr/>
          </a:p>
        </p:txBody>
      </p:sp>
      <p:sp>
        <p:nvSpPr>
          <p:cNvPr id="12" name="object 12"/>
          <p:cNvSpPr/>
          <p:nvPr/>
        </p:nvSpPr>
        <p:spPr>
          <a:xfrm>
            <a:off x="4248658" y="4488815"/>
            <a:ext cx="971550" cy="273050"/>
          </a:xfrm>
          <a:custGeom>
            <a:avLst/>
            <a:gdLst/>
            <a:ahLst/>
            <a:cxnLst/>
            <a:rect l="l" t="t" r="r" b="b"/>
            <a:pathLst>
              <a:path w="971550" h="273050">
                <a:moveTo>
                  <a:pt x="485775" y="0"/>
                </a:moveTo>
                <a:lnTo>
                  <a:pt x="445942" y="453"/>
                </a:lnTo>
                <a:lnTo>
                  <a:pt x="406994" y="1789"/>
                </a:lnTo>
                <a:lnTo>
                  <a:pt x="332256" y="6968"/>
                </a:lnTo>
                <a:lnTo>
                  <a:pt x="262560" y="15255"/>
                </a:lnTo>
                <a:lnTo>
                  <a:pt x="198909" y="26367"/>
                </a:lnTo>
                <a:lnTo>
                  <a:pt x="142303" y="40020"/>
                </a:lnTo>
                <a:lnTo>
                  <a:pt x="93744" y="55933"/>
                </a:lnTo>
                <a:lnTo>
                  <a:pt x="54233" y="73823"/>
                </a:lnTo>
                <a:lnTo>
                  <a:pt x="14121" y="103745"/>
                </a:lnTo>
                <a:lnTo>
                  <a:pt x="0" y="136525"/>
                </a:lnTo>
                <a:lnTo>
                  <a:pt x="1610" y="147727"/>
                </a:lnTo>
                <a:lnTo>
                  <a:pt x="24771" y="179691"/>
                </a:lnTo>
                <a:lnTo>
                  <a:pt x="72795" y="208457"/>
                </a:lnTo>
                <a:lnTo>
                  <a:pt x="116955" y="225389"/>
                </a:lnTo>
                <a:lnTo>
                  <a:pt x="169663" y="240198"/>
                </a:lnTo>
                <a:lnTo>
                  <a:pt x="229917" y="252604"/>
                </a:lnTo>
                <a:lnTo>
                  <a:pt x="296715" y="262326"/>
                </a:lnTo>
                <a:lnTo>
                  <a:pt x="369057" y="269084"/>
                </a:lnTo>
                <a:lnTo>
                  <a:pt x="445942" y="272597"/>
                </a:lnTo>
                <a:lnTo>
                  <a:pt x="485775" y="273050"/>
                </a:lnTo>
                <a:lnTo>
                  <a:pt x="525624" y="272597"/>
                </a:lnTo>
                <a:lnTo>
                  <a:pt x="564585" y="271264"/>
                </a:lnTo>
                <a:lnTo>
                  <a:pt x="639342" y="266093"/>
                </a:lnTo>
                <a:lnTo>
                  <a:pt x="709045" y="257818"/>
                </a:lnTo>
                <a:lnTo>
                  <a:pt x="772695" y="246719"/>
                </a:lnTo>
                <a:lnTo>
                  <a:pt x="829294" y="233076"/>
                </a:lnTo>
                <a:lnTo>
                  <a:pt x="877842" y="217171"/>
                </a:lnTo>
                <a:lnTo>
                  <a:pt x="917340" y="199282"/>
                </a:lnTo>
                <a:lnTo>
                  <a:pt x="957435" y="169345"/>
                </a:lnTo>
                <a:lnTo>
                  <a:pt x="971550" y="136525"/>
                </a:lnTo>
                <a:lnTo>
                  <a:pt x="969940" y="125339"/>
                </a:lnTo>
                <a:lnTo>
                  <a:pt x="946791" y="93406"/>
                </a:lnTo>
                <a:lnTo>
                  <a:pt x="898785" y="64649"/>
                </a:lnTo>
                <a:lnTo>
                  <a:pt x="854636" y="47712"/>
                </a:lnTo>
                <a:lnTo>
                  <a:pt x="801938" y="32893"/>
                </a:lnTo>
                <a:lnTo>
                  <a:pt x="741689" y="20476"/>
                </a:lnTo>
                <a:lnTo>
                  <a:pt x="674887" y="10741"/>
                </a:lnTo>
                <a:lnTo>
                  <a:pt x="602533" y="3972"/>
                </a:lnTo>
                <a:lnTo>
                  <a:pt x="525624" y="453"/>
                </a:lnTo>
                <a:lnTo>
                  <a:pt x="485775" y="0"/>
                </a:lnTo>
                <a:close/>
              </a:path>
            </a:pathLst>
          </a:custGeom>
          <a:solidFill>
            <a:srgbClr val="EAEAEA"/>
          </a:solidFill>
        </p:spPr>
        <p:txBody>
          <a:bodyPr wrap="square" lIns="0" tIns="0" rIns="0" bIns="0" rtlCol="0"/>
          <a:lstStyle/>
          <a:p>
            <a:endParaRPr/>
          </a:p>
        </p:txBody>
      </p:sp>
      <p:sp>
        <p:nvSpPr>
          <p:cNvPr id="13" name="object 13"/>
          <p:cNvSpPr/>
          <p:nvPr/>
        </p:nvSpPr>
        <p:spPr>
          <a:xfrm>
            <a:off x="5199634" y="4514215"/>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4" name="object 14"/>
          <p:cNvSpPr/>
          <p:nvPr/>
        </p:nvSpPr>
        <p:spPr>
          <a:xfrm>
            <a:off x="4210558" y="4517390"/>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5" name="object 15"/>
          <p:cNvSpPr/>
          <p:nvPr/>
        </p:nvSpPr>
        <p:spPr>
          <a:xfrm>
            <a:off x="4164584" y="3409378"/>
            <a:ext cx="1092200" cy="280987"/>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5171059" y="3626865"/>
            <a:ext cx="73025" cy="73025"/>
          </a:xfrm>
          <a:custGeom>
            <a:avLst/>
            <a:gdLst/>
            <a:ahLst/>
            <a:cxnLst/>
            <a:rect l="l" t="t" r="r" b="b"/>
            <a:pathLst>
              <a:path w="73025" h="73025">
                <a:moveTo>
                  <a:pt x="0" y="73024"/>
                </a:moveTo>
                <a:lnTo>
                  <a:pt x="73025" y="73024"/>
                </a:lnTo>
                <a:lnTo>
                  <a:pt x="73025" y="0"/>
                </a:lnTo>
                <a:lnTo>
                  <a:pt x="0" y="0"/>
                </a:lnTo>
                <a:lnTo>
                  <a:pt x="0" y="73024"/>
                </a:lnTo>
                <a:close/>
              </a:path>
            </a:pathLst>
          </a:custGeom>
          <a:solidFill>
            <a:srgbClr val="FFFFFF"/>
          </a:solidFill>
        </p:spPr>
        <p:txBody>
          <a:bodyPr wrap="square" lIns="0" tIns="0" rIns="0" bIns="0" rtlCol="0"/>
          <a:lstStyle/>
          <a:p>
            <a:endParaRPr/>
          </a:p>
        </p:txBody>
      </p:sp>
      <p:sp>
        <p:nvSpPr>
          <p:cNvPr id="17" name="object 17"/>
          <p:cNvSpPr/>
          <p:nvPr/>
        </p:nvSpPr>
        <p:spPr>
          <a:xfrm>
            <a:off x="4189984" y="3639565"/>
            <a:ext cx="73025" cy="73025"/>
          </a:xfrm>
          <a:custGeom>
            <a:avLst/>
            <a:gdLst/>
            <a:ahLst/>
            <a:cxnLst/>
            <a:rect l="l" t="t" r="r" b="b"/>
            <a:pathLst>
              <a:path w="73025" h="73025">
                <a:moveTo>
                  <a:pt x="0" y="73024"/>
                </a:moveTo>
                <a:lnTo>
                  <a:pt x="73025" y="73024"/>
                </a:lnTo>
                <a:lnTo>
                  <a:pt x="73025" y="0"/>
                </a:lnTo>
                <a:lnTo>
                  <a:pt x="0" y="0"/>
                </a:lnTo>
                <a:lnTo>
                  <a:pt x="0" y="73024"/>
                </a:lnTo>
                <a:close/>
              </a:path>
            </a:pathLst>
          </a:custGeom>
          <a:solidFill>
            <a:srgbClr val="FFFFFF"/>
          </a:solidFill>
        </p:spPr>
        <p:txBody>
          <a:bodyPr wrap="square" lIns="0" tIns="0" rIns="0" bIns="0" rtlCol="0"/>
          <a:lstStyle/>
          <a:p>
            <a:endParaRPr/>
          </a:p>
        </p:txBody>
      </p:sp>
      <p:sp>
        <p:nvSpPr>
          <p:cNvPr id="18" name="object 18"/>
          <p:cNvSpPr/>
          <p:nvPr/>
        </p:nvSpPr>
        <p:spPr>
          <a:xfrm>
            <a:off x="2149982" y="2998230"/>
            <a:ext cx="832779" cy="727296"/>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010791" y="3335146"/>
            <a:ext cx="1175384" cy="500125"/>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3302253" y="4785614"/>
            <a:ext cx="54737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10" dirty="0">
                <a:latin typeface="Calibri"/>
                <a:cs typeface="Calibri"/>
              </a:rPr>
              <a:t> </a:t>
            </a:r>
            <a:r>
              <a:rPr sz="1800" b="1" dirty="0">
                <a:latin typeface="Calibri"/>
                <a:cs typeface="Calibri"/>
              </a:rPr>
              <a:t>bps</a:t>
            </a:r>
            <a:endParaRPr sz="1800">
              <a:latin typeface="Calibri"/>
              <a:cs typeface="Calibri"/>
            </a:endParaRPr>
          </a:p>
        </p:txBody>
      </p:sp>
      <p:sp>
        <p:nvSpPr>
          <p:cNvPr id="21" name="object 21"/>
          <p:cNvSpPr/>
          <p:nvPr/>
        </p:nvSpPr>
        <p:spPr>
          <a:xfrm>
            <a:off x="5255133" y="4680965"/>
            <a:ext cx="1738630" cy="0"/>
          </a:xfrm>
          <a:custGeom>
            <a:avLst/>
            <a:gdLst/>
            <a:ahLst/>
            <a:cxnLst/>
            <a:rect l="l" t="t" r="r" b="b"/>
            <a:pathLst>
              <a:path w="1738629">
                <a:moveTo>
                  <a:pt x="0" y="0"/>
                </a:moveTo>
                <a:lnTo>
                  <a:pt x="1738375" y="0"/>
                </a:lnTo>
              </a:path>
            </a:pathLst>
          </a:custGeom>
          <a:ln w="19050">
            <a:solidFill>
              <a:srgbClr val="000000"/>
            </a:solidFill>
          </a:ln>
        </p:spPr>
        <p:txBody>
          <a:bodyPr wrap="square" lIns="0" tIns="0" rIns="0" bIns="0" rtlCol="0"/>
          <a:lstStyle/>
          <a:p>
            <a:endParaRPr/>
          </a:p>
        </p:txBody>
      </p:sp>
      <p:sp>
        <p:nvSpPr>
          <p:cNvPr id="22" name="object 22"/>
          <p:cNvSpPr/>
          <p:nvPr/>
        </p:nvSpPr>
        <p:spPr>
          <a:xfrm>
            <a:off x="6233159" y="3872991"/>
            <a:ext cx="1477899" cy="1284224"/>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6862826" y="3997325"/>
            <a:ext cx="714121" cy="586867"/>
          </a:xfrm>
          <a:prstGeom prst="rect">
            <a:avLst/>
          </a:prstGeom>
          <a:blipFill>
            <a:blip r:embed="rId9" cstate="print"/>
            <a:stretch>
              <a:fillRect/>
            </a:stretch>
          </a:blipFill>
        </p:spPr>
        <p:txBody>
          <a:bodyPr wrap="square" lIns="0" tIns="0" rIns="0" bIns="0" rtlCol="0"/>
          <a:lstStyle/>
          <a:p>
            <a:endParaRPr/>
          </a:p>
        </p:txBody>
      </p:sp>
      <p:sp>
        <p:nvSpPr>
          <p:cNvPr id="24" name="object 24"/>
          <p:cNvSpPr txBox="1"/>
          <p:nvPr/>
        </p:nvSpPr>
        <p:spPr>
          <a:xfrm>
            <a:off x="7767955" y="4692665"/>
            <a:ext cx="485775" cy="254000"/>
          </a:xfrm>
          <a:prstGeom prst="rect">
            <a:avLst/>
          </a:prstGeom>
        </p:spPr>
        <p:txBody>
          <a:bodyPr vert="horz" wrap="square" lIns="0" tIns="0" rIns="0" bIns="0" rtlCol="0">
            <a:spAutoFit/>
          </a:bodyPr>
          <a:lstStyle/>
          <a:p>
            <a:pPr marL="12700">
              <a:lnSpc>
                <a:spcPts val="2155"/>
              </a:lnSpc>
            </a:pPr>
            <a:r>
              <a:rPr sz="1800" b="1" dirty="0">
                <a:latin typeface="宋体"/>
                <a:cs typeface="宋体"/>
              </a:rPr>
              <a:t>目的</a:t>
            </a:r>
            <a:endParaRPr sz="1800">
              <a:latin typeface="宋体"/>
              <a:cs typeface="宋体"/>
            </a:endParaRPr>
          </a:p>
        </p:txBody>
      </p:sp>
      <p:sp>
        <p:nvSpPr>
          <p:cNvPr id="25" name="object 25"/>
          <p:cNvSpPr txBox="1"/>
          <p:nvPr/>
        </p:nvSpPr>
        <p:spPr>
          <a:xfrm>
            <a:off x="5701665" y="4776215"/>
            <a:ext cx="54610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5" dirty="0">
                <a:latin typeface="Calibri"/>
                <a:cs typeface="Calibri"/>
              </a:rPr>
              <a:t> </a:t>
            </a:r>
            <a:r>
              <a:rPr sz="1800" b="1" dirty="0">
                <a:latin typeface="Calibri"/>
                <a:cs typeface="Calibri"/>
              </a:rPr>
              <a:t>bps</a:t>
            </a:r>
            <a:endParaRPr sz="1800">
              <a:latin typeface="Calibri"/>
              <a:cs typeface="Calibri"/>
            </a:endParaRPr>
          </a:p>
        </p:txBody>
      </p:sp>
      <p:sp>
        <p:nvSpPr>
          <p:cNvPr id="26" name="object 26"/>
          <p:cNvSpPr/>
          <p:nvPr/>
        </p:nvSpPr>
        <p:spPr>
          <a:xfrm>
            <a:off x="2710179" y="3757040"/>
            <a:ext cx="382905" cy="760730"/>
          </a:xfrm>
          <a:custGeom>
            <a:avLst/>
            <a:gdLst/>
            <a:ahLst/>
            <a:cxnLst/>
            <a:rect l="l" t="t" r="r" b="b"/>
            <a:pathLst>
              <a:path w="382905" h="760729">
                <a:moveTo>
                  <a:pt x="0" y="0"/>
                </a:moveTo>
                <a:lnTo>
                  <a:pt x="0" y="423417"/>
                </a:lnTo>
                <a:lnTo>
                  <a:pt x="382524" y="760348"/>
                </a:lnTo>
                <a:lnTo>
                  <a:pt x="380619" y="264159"/>
                </a:lnTo>
                <a:lnTo>
                  <a:pt x="0" y="0"/>
                </a:lnTo>
                <a:close/>
              </a:path>
            </a:pathLst>
          </a:custGeom>
          <a:solidFill>
            <a:srgbClr val="4F81BC"/>
          </a:solidFill>
        </p:spPr>
        <p:txBody>
          <a:bodyPr wrap="square" lIns="0" tIns="0" rIns="0" bIns="0" rtlCol="0"/>
          <a:lstStyle/>
          <a:p>
            <a:endParaRPr/>
          </a:p>
        </p:txBody>
      </p:sp>
      <p:sp>
        <p:nvSpPr>
          <p:cNvPr id="27" name="object 27"/>
          <p:cNvSpPr/>
          <p:nvPr/>
        </p:nvSpPr>
        <p:spPr>
          <a:xfrm>
            <a:off x="2716529" y="3758565"/>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9"/>
                </a:lnTo>
                <a:lnTo>
                  <a:pt x="376046" y="272923"/>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28" name="object 28"/>
          <p:cNvSpPr/>
          <p:nvPr/>
        </p:nvSpPr>
        <p:spPr>
          <a:xfrm>
            <a:off x="3091179" y="4031678"/>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29" name="object 29"/>
          <p:cNvSpPr/>
          <p:nvPr/>
        </p:nvSpPr>
        <p:spPr>
          <a:xfrm>
            <a:off x="2412873" y="3757167"/>
            <a:ext cx="382905" cy="760730"/>
          </a:xfrm>
          <a:custGeom>
            <a:avLst/>
            <a:gdLst/>
            <a:ahLst/>
            <a:cxnLst/>
            <a:rect l="l" t="t" r="r" b="b"/>
            <a:pathLst>
              <a:path w="382905" h="760729">
                <a:moveTo>
                  <a:pt x="0" y="0"/>
                </a:moveTo>
                <a:lnTo>
                  <a:pt x="0" y="423417"/>
                </a:lnTo>
                <a:lnTo>
                  <a:pt x="382524" y="760348"/>
                </a:lnTo>
                <a:lnTo>
                  <a:pt x="380745" y="264159"/>
                </a:lnTo>
                <a:lnTo>
                  <a:pt x="0" y="0"/>
                </a:lnTo>
                <a:close/>
              </a:path>
            </a:pathLst>
          </a:custGeom>
          <a:solidFill>
            <a:srgbClr val="4F81BC"/>
          </a:solidFill>
        </p:spPr>
        <p:txBody>
          <a:bodyPr wrap="square" lIns="0" tIns="0" rIns="0" bIns="0" rtlCol="0"/>
          <a:lstStyle/>
          <a:p>
            <a:endParaRPr/>
          </a:p>
        </p:txBody>
      </p:sp>
      <p:sp>
        <p:nvSpPr>
          <p:cNvPr id="30" name="object 30"/>
          <p:cNvSpPr/>
          <p:nvPr/>
        </p:nvSpPr>
        <p:spPr>
          <a:xfrm>
            <a:off x="2419223" y="375869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8"/>
                </a:lnTo>
                <a:lnTo>
                  <a:pt x="376046" y="272922"/>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31" name="object 31"/>
          <p:cNvSpPr/>
          <p:nvPr/>
        </p:nvSpPr>
        <p:spPr>
          <a:xfrm>
            <a:off x="2774442" y="4031805"/>
            <a:ext cx="19685" cy="481330"/>
          </a:xfrm>
          <a:custGeom>
            <a:avLst/>
            <a:gdLst/>
            <a:ahLst/>
            <a:cxnLst/>
            <a:rect l="l" t="t" r="r" b="b"/>
            <a:pathLst>
              <a:path w="19685" h="481329">
                <a:moveTo>
                  <a:pt x="0" y="481012"/>
                </a:moveTo>
                <a:lnTo>
                  <a:pt x="19431" y="481012"/>
                </a:lnTo>
                <a:lnTo>
                  <a:pt x="19431" y="0"/>
                </a:lnTo>
                <a:lnTo>
                  <a:pt x="0" y="0"/>
                </a:lnTo>
                <a:lnTo>
                  <a:pt x="0" y="481012"/>
                </a:lnTo>
                <a:close/>
              </a:path>
            </a:pathLst>
          </a:custGeom>
          <a:solidFill>
            <a:srgbClr val="33CCFF"/>
          </a:solidFill>
        </p:spPr>
        <p:txBody>
          <a:bodyPr wrap="square" lIns="0" tIns="0" rIns="0" bIns="0" rtlCol="0"/>
          <a:lstStyle/>
          <a:p>
            <a:endParaRPr/>
          </a:p>
        </p:txBody>
      </p:sp>
      <p:sp>
        <p:nvSpPr>
          <p:cNvPr id="32" name="object 32"/>
          <p:cNvSpPr/>
          <p:nvPr/>
        </p:nvSpPr>
        <p:spPr>
          <a:xfrm>
            <a:off x="2124836" y="3740658"/>
            <a:ext cx="382905" cy="760730"/>
          </a:xfrm>
          <a:custGeom>
            <a:avLst/>
            <a:gdLst/>
            <a:ahLst/>
            <a:cxnLst/>
            <a:rect l="l" t="t" r="r" b="b"/>
            <a:pathLst>
              <a:path w="382905" h="760729">
                <a:moveTo>
                  <a:pt x="0" y="0"/>
                </a:moveTo>
                <a:lnTo>
                  <a:pt x="0" y="423291"/>
                </a:lnTo>
                <a:lnTo>
                  <a:pt x="382524" y="760349"/>
                </a:lnTo>
                <a:lnTo>
                  <a:pt x="380745" y="264160"/>
                </a:lnTo>
                <a:lnTo>
                  <a:pt x="0" y="0"/>
                </a:lnTo>
                <a:close/>
              </a:path>
            </a:pathLst>
          </a:custGeom>
          <a:solidFill>
            <a:srgbClr val="4F81BC"/>
          </a:solidFill>
        </p:spPr>
        <p:txBody>
          <a:bodyPr wrap="square" lIns="0" tIns="0" rIns="0" bIns="0" rtlCol="0"/>
          <a:lstStyle/>
          <a:p>
            <a:endParaRPr/>
          </a:p>
        </p:txBody>
      </p:sp>
      <p:sp>
        <p:nvSpPr>
          <p:cNvPr id="33" name="object 33"/>
          <p:cNvSpPr/>
          <p:nvPr/>
        </p:nvSpPr>
        <p:spPr>
          <a:xfrm>
            <a:off x="2131186" y="3742182"/>
            <a:ext cx="478790" cy="274955"/>
          </a:xfrm>
          <a:custGeom>
            <a:avLst/>
            <a:gdLst/>
            <a:ahLst/>
            <a:cxnLst/>
            <a:rect l="l" t="t" r="r" b="b"/>
            <a:pathLst>
              <a:path w="478789" h="274954">
                <a:moveTo>
                  <a:pt x="474401" y="271571"/>
                </a:moveTo>
                <a:lnTo>
                  <a:pt x="409807" y="271571"/>
                </a:lnTo>
                <a:lnTo>
                  <a:pt x="416638" y="271745"/>
                </a:lnTo>
                <a:lnTo>
                  <a:pt x="478334" y="274366"/>
                </a:lnTo>
                <a:lnTo>
                  <a:pt x="474401" y="271571"/>
                </a:lnTo>
                <a:close/>
              </a:path>
              <a:path w="478789" h="274954">
                <a:moveTo>
                  <a:pt x="92201" y="0"/>
                </a:moveTo>
                <a:lnTo>
                  <a:pt x="0" y="3429"/>
                </a:lnTo>
                <a:lnTo>
                  <a:pt x="376046" y="272923"/>
                </a:lnTo>
                <a:lnTo>
                  <a:pt x="386940" y="272225"/>
                </a:lnTo>
                <a:lnTo>
                  <a:pt x="395702" y="271784"/>
                </a:lnTo>
                <a:lnTo>
                  <a:pt x="403076" y="271575"/>
                </a:lnTo>
                <a:lnTo>
                  <a:pt x="474401" y="271571"/>
                </a:lnTo>
                <a:lnTo>
                  <a:pt x="92201" y="0"/>
                </a:lnTo>
                <a:close/>
              </a:path>
            </a:pathLst>
          </a:custGeom>
          <a:solidFill>
            <a:srgbClr val="0099CC"/>
          </a:solidFill>
        </p:spPr>
        <p:txBody>
          <a:bodyPr wrap="square" lIns="0" tIns="0" rIns="0" bIns="0" rtlCol="0"/>
          <a:lstStyle/>
          <a:p>
            <a:endParaRPr/>
          </a:p>
        </p:txBody>
      </p:sp>
      <p:sp>
        <p:nvSpPr>
          <p:cNvPr id="34" name="object 34"/>
          <p:cNvSpPr/>
          <p:nvPr/>
        </p:nvSpPr>
        <p:spPr>
          <a:xfrm>
            <a:off x="2505836" y="401529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5" name="object 35"/>
          <p:cNvSpPr/>
          <p:nvPr/>
        </p:nvSpPr>
        <p:spPr>
          <a:xfrm>
            <a:off x="1846707" y="3757167"/>
            <a:ext cx="382905" cy="760730"/>
          </a:xfrm>
          <a:custGeom>
            <a:avLst/>
            <a:gdLst/>
            <a:ahLst/>
            <a:cxnLst/>
            <a:rect l="l" t="t" r="r" b="b"/>
            <a:pathLst>
              <a:path w="382905" h="760729">
                <a:moveTo>
                  <a:pt x="0" y="0"/>
                </a:moveTo>
                <a:lnTo>
                  <a:pt x="0" y="423417"/>
                </a:lnTo>
                <a:lnTo>
                  <a:pt x="382524" y="760348"/>
                </a:lnTo>
                <a:lnTo>
                  <a:pt x="380619" y="264159"/>
                </a:lnTo>
                <a:lnTo>
                  <a:pt x="0" y="0"/>
                </a:lnTo>
                <a:close/>
              </a:path>
            </a:pathLst>
          </a:custGeom>
          <a:solidFill>
            <a:srgbClr val="4F81BC"/>
          </a:solidFill>
        </p:spPr>
        <p:txBody>
          <a:bodyPr wrap="square" lIns="0" tIns="0" rIns="0" bIns="0" rtlCol="0"/>
          <a:lstStyle/>
          <a:p>
            <a:endParaRPr/>
          </a:p>
        </p:txBody>
      </p:sp>
      <p:sp>
        <p:nvSpPr>
          <p:cNvPr id="36" name="object 36"/>
          <p:cNvSpPr/>
          <p:nvPr/>
        </p:nvSpPr>
        <p:spPr>
          <a:xfrm>
            <a:off x="1853057" y="375869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8"/>
                </a:lnTo>
                <a:lnTo>
                  <a:pt x="376047" y="272922"/>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37" name="object 37"/>
          <p:cNvSpPr/>
          <p:nvPr/>
        </p:nvSpPr>
        <p:spPr>
          <a:xfrm>
            <a:off x="2227707" y="4031805"/>
            <a:ext cx="6350" cy="481330"/>
          </a:xfrm>
          <a:custGeom>
            <a:avLst/>
            <a:gdLst/>
            <a:ahLst/>
            <a:cxnLst/>
            <a:rect l="l" t="t" r="r" b="b"/>
            <a:pathLst>
              <a:path w="6350" h="481329">
                <a:moveTo>
                  <a:pt x="0" y="481012"/>
                </a:moveTo>
                <a:lnTo>
                  <a:pt x="5968" y="481012"/>
                </a:lnTo>
                <a:lnTo>
                  <a:pt x="5968" y="0"/>
                </a:lnTo>
                <a:lnTo>
                  <a:pt x="0" y="0"/>
                </a:lnTo>
                <a:lnTo>
                  <a:pt x="0" y="481012"/>
                </a:lnTo>
                <a:close/>
              </a:path>
            </a:pathLst>
          </a:custGeom>
          <a:solidFill>
            <a:srgbClr val="33CCFF"/>
          </a:solidFill>
        </p:spPr>
        <p:txBody>
          <a:bodyPr wrap="square" lIns="0" tIns="0" rIns="0" bIns="0" rtlCol="0"/>
          <a:lstStyle/>
          <a:p>
            <a:endParaRPr/>
          </a:p>
        </p:txBody>
      </p:sp>
      <p:sp>
        <p:nvSpPr>
          <p:cNvPr id="38" name="object 38"/>
          <p:cNvSpPr/>
          <p:nvPr/>
        </p:nvSpPr>
        <p:spPr>
          <a:xfrm>
            <a:off x="1558671" y="3758310"/>
            <a:ext cx="382905" cy="760730"/>
          </a:xfrm>
          <a:custGeom>
            <a:avLst/>
            <a:gdLst/>
            <a:ahLst/>
            <a:cxnLst/>
            <a:rect l="l" t="t" r="r" b="b"/>
            <a:pathLst>
              <a:path w="382905" h="760729">
                <a:moveTo>
                  <a:pt x="0" y="0"/>
                </a:moveTo>
                <a:lnTo>
                  <a:pt x="0" y="423290"/>
                </a:lnTo>
                <a:lnTo>
                  <a:pt x="382523" y="760349"/>
                </a:lnTo>
                <a:lnTo>
                  <a:pt x="380618" y="264159"/>
                </a:lnTo>
                <a:lnTo>
                  <a:pt x="0" y="0"/>
                </a:lnTo>
                <a:close/>
              </a:path>
            </a:pathLst>
          </a:custGeom>
          <a:solidFill>
            <a:srgbClr val="4F81BC"/>
          </a:solidFill>
        </p:spPr>
        <p:txBody>
          <a:bodyPr wrap="square" lIns="0" tIns="0" rIns="0" bIns="0" rtlCol="0"/>
          <a:lstStyle/>
          <a:p>
            <a:endParaRPr/>
          </a:p>
        </p:txBody>
      </p:sp>
      <p:sp>
        <p:nvSpPr>
          <p:cNvPr id="39" name="object 39"/>
          <p:cNvSpPr/>
          <p:nvPr/>
        </p:nvSpPr>
        <p:spPr>
          <a:xfrm>
            <a:off x="1565021" y="3759834"/>
            <a:ext cx="478790" cy="274955"/>
          </a:xfrm>
          <a:custGeom>
            <a:avLst/>
            <a:gdLst/>
            <a:ahLst/>
            <a:cxnLst/>
            <a:rect l="l" t="t" r="r" b="b"/>
            <a:pathLst>
              <a:path w="478789" h="274954">
                <a:moveTo>
                  <a:pt x="474399" y="271571"/>
                </a:moveTo>
                <a:lnTo>
                  <a:pt x="409807" y="271571"/>
                </a:lnTo>
                <a:lnTo>
                  <a:pt x="416638" y="271745"/>
                </a:lnTo>
                <a:lnTo>
                  <a:pt x="478334" y="274366"/>
                </a:lnTo>
                <a:lnTo>
                  <a:pt x="474399" y="271571"/>
                </a:lnTo>
                <a:close/>
              </a:path>
              <a:path w="478789" h="274954">
                <a:moveTo>
                  <a:pt x="92074" y="0"/>
                </a:moveTo>
                <a:lnTo>
                  <a:pt x="0" y="3428"/>
                </a:lnTo>
                <a:lnTo>
                  <a:pt x="376047" y="272922"/>
                </a:lnTo>
                <a:lnTo>
                  <a:pt x="386940" y="272225"/>
                </a:lnTo>
                <a:lnTo>
                  <a:pt x="395702" y="271784"/>
                </a:lnTo>
                <a:lnTo>
                  <a:pt x="403076" y="271575"/>
                </a:lnTo>
                <a:lnTo>
                  <a:pt x="474399" y="271571"/>
                </a:lnTo>
                <a:lnTo>
                  <a:pt x="92074" y="0"/>
                </a:lnTo>
                <a:close/>
              </a:path>
            </a:pathLst>
          </a:custGeom>
          <a:solidFill>
            <a:srgbClr val="0099CC"/>
          </a:solidFill>
        </p:spPr>
        <p:txBody>
          <a:bodyPr wrap="square" lIns="0" tIns="0" rIns="0" bIns="0" rtlCol="0"/>
          <a:lstStyle/>
          <a:p>
            <a:endParaRPr/>
          </a:p>
        </p:txBody>
      </p:sp>
      <p:sp>
        <p:nvSpPr>
          <p:cNvPr id="40" name="object 40"/>
          <p:cNvSpPr/>
          <p:nvPr/>
        </p:nvSpPr>
        <p:spPr>
          <a:xfrm>
            <a:off x="1939670" y="4032948"/>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1" name="object 41"/>
          <p:cNvSpPr/>
          <p:nvPr/>
        </p:nvSpPr>
        <p:spPr>
          <a:xfrm>
            <a:off x="1270635" y="3758438"/>
            <a:ext cx="382905" cy="760730"/>
          </a:xfrm>
          <a:custGeom>
            <a:avLst/>
            <a:gdLst/>
            <a:ahLst/>
            <a:cxnLst/>
            <a:rect l="l" t="t" r="r" b="b"/>
            <a:pathLst>
              <a:path w="382905" h="760729">
                <a:moveTo>
                  <a:pt x="0" y="0"/>
                </a:moveTo>
                <a:lnTo>
                  <a:pt x="0" y="423418"/>
                </a:lnTo>
                <a:lnTo>
                  <a:pt x="382523" y="760349"/>
                </a:lnTo>
                <a:lnTo>
                  <a:pt x="380619" y="264160"/>
                </a:lnTo>
                <a:lnTo>
                  <a:pt x="0" y="0"/>
                </a:lnTo>
                <a:close/>
              </a:path>
            </a:pathLst>
          </a:custGeom>
          <a:solidFill>
            <a:srgbClr val="4F81BC"/>
          </a:solidFill>
        </p:spPr>
        <p:txBody>
          <a:bodyPr wrap="square" lIns="0" tIns="0" rIns="0" bIns="0" rtlCol="0"/>
          <a:lstStyle/>
          <a:p>
            <a:endParaRPr/>
          </a:p>
        </p:txBody>
      </p:sp>
      <p:sp>
        <p:nvSpPr>
          <p:cNvPr id="42" name="object 42"/>
          <p:cNvSpPr/>
          <p:nvPr/>
        </p:nvSpPr>
        <p:spPr>
          <a:xfrm>
            <a:off x="1276985" y="375996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9"/>
                </a:lnTo>
                <a:lnTo>
                  <a:pt x="376047" y="272923"/>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43" name="object 43"/>
          <p:cNvSpPr/>
          <p:nvPr/>
        </p:nvSpPr>
        <p:spPr>
          <a:xfrm>
            <a:off x="1651635" y="403307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4" name="object 44"/>
          <p:cNvSpPr/>
          <p:nvPr/>
        </p:nvSpPr>
        <p:spPr>
          <a:xfrm>
            <a:off x="982548" y="3758438"/>
            <a:ext cx="382905" cy="760730"/>
          </a:xfrm>
          <a:custGeom>
            <a:avLst/>
            <a:gdLst/>
            <a:ahLst/>
            <a:cxnLst/>
            <a:rect l="l" t="t" r="r" b="b"/>
            <a:pathLst>
              <a:path w="382905" h="760729">
                <a:moveTo>
                  <a:pt x="0" y="0"/>
                </a:moveTo>
                <a:lnTo>
                  <a:pt x="0" y="423418"/>
                </a:lnTo>
                <a:lnTo>
                  <a:pt x="382574" y="760349"/>
                </a:lnTo>
                <a:lnTo>
                  <a:pt x="380669" y="264160"/>
                </a:lnTo>
                <a:lnTo>
                  <a:pt x="0" y="0"/>
                </a:lnTo>
                <a:close/>
              </a:path>
            </a:pathLst>
          </a:custGeom>
          <a:solidFill>
            <a:srgbClr val="4F81BC"/>
          </a:solidFill>
        </p:spPr>
        <p:txBody>
          <a:bodyPr wrap="square" lIns="0" tIns="0" rIns="0" bIns="0" rtlCol="0"/>
          <a:lstStyle/>
          <a:p>
            <a:endParaRPr/>
          </a:p>
        </p:txBody>
      </p:sp>
      <p:sp>
        <p:nvSpPr>
          <p:cNvPr id="45" name="object 45"/>
          <p:cNvSpPr/>
          <p:nvPr/>
        </p:nvSpPr>
        <p:spPr>
          <a:xfrm>
            <a:off x="988898" y="3759961"/>
            <a:ext cx="478790" cy="274955"/>
          </a:xfrm>
          <a:custGeom>
            <a:avLst/>
            <a:gdLst/>
            <a:ahLst/>
            <a:cxnLst/>
            <a:rect l="l" t="t" r="r" b="b"/>
            <a:pathLst>
              <a:path w="478790" h="274954">
                <a:moveTo>
                  <a:pt x="474563" y="271653"/>
                </a:moveTo>
                <a:lnTo>
                  <a:pt x="403129" y="271653"/>
                </a:lnTo>
                <a:lnTo>
                  <a:pt x="409860" y="271661"/>
                </a:lnTo>
                <a:lnTo>
                  <a:pt x="416762" y="271843"/>
                </a:lnTo>
                <a:lnTo>
                  <a:pt x="478407" y="274383"/>
                </a:lnTo>
                <a:lnTo>
                  <a:pt x="474563" y="271653"/>
                </a:lnTo>
                <a:close/>
              </a:path>
              <a:path w="478790" h="274954">
                <a:moveTo>
                  <a:pt x="92151" y="0"/>
                </a:moveTo>
                <a:lnTo>
                  <a:pt x="0" y="3429"/>
                </a:lnTo>
                <a:lnTo>
                  <a:pt x="376097" y="272923"/>
                </a:lnTo>
                <a:lnTo>
                  <a:pt x="386992" y="272257"/>
                </a:lnTo>
                <a:lnTo>
                  <a:pt x="395868" y="271840"/>
                </a:lnTo>
                <a:lnTo>
                  <a:pt x="403129" y="271653"/>
                </a:lnTo>
                <a:lnTo>
                  <a:pt x="474563" y="271653"/>
                </a:lnTo>
                <a:lnTo>
                  <a:pt x="92151" y="0"/>
                </a:lnTo>
                <a:close/>
              </a:path>
            </a:pathLst>
          </a:custGeom>
          <a:solidFill>
            <a:srgbClr val="0099CC"/>
          </a:solidFill>
        </p:spPr>
        <p:txBody>
          <a:bodyPr wrap="square" lIns="0" tIns="0" rIns="0" bIns="0" rtlCol="0"/>
          <a:lstStyle/>
          <a:p>
            <a:endParaRPr/>
          </a:p>
        </p:txBody>
      </p:sp>
      <p:sp>
        <p:nvSpPr>
          <p:cNvPr id="46" name="object 46"/>
          <p:cNvSpPr/>
          <p:nvPr/>
        </p:nvSpPr>
        <p:spPr>
          <a:xfrm>
            <a:off x="1363599" y="403307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7" name="object 47"/>
          <p:cNvSpPr/>
          <p:nvPr/>
        </p:nvSpPr>
        <p:spPr>
          <a:xfrm>
            <a:off x="694512" y="3758438"/>
            <a:ext cx="382905" cy="760730"/>
          </a:xfrm>
          <a:custGeom>
            <a:avLst/>
            <a:gdLst/>
            <a:ahLst/>
            <a:cxnLst/>
            <a:rect l="l" t="t" r="r" b="b"/>
            <a:pathLst>
              <a:path w="382905" h="760729">
                <a:moveTo>
                  <a:pt x="0" y="0"/>
                </a:moveTo>
                <a:lnTo>
                  <a:pt x="0" y="423418"/>
                </a:lnTo>
                <a:lnTo>
                  <a:pt x="382587" y="760349"/>
                </a:lnTo>
                <a:lnTo>
                  <a:pt x="380707" y="264160"/>
                </a:lnTo>
                <a:lnTo>
                  <a:pt x="0" y="0"/>
                </a:lnTo>
                <a:close/>
              </a:path>
            </a:pathLst>
          </a:custGeom>
          <a:solidFill>
            <a:srgbClr val="4F81BC"/>
          </a:solidFill>
        </p:spPr>
        <p:txBody>
          <a:bodyPr wrap="square" lIns="0" tIns="0" rIns="0" bIns="0" rtlCol="0"/>
          <a:lstStyle/>
          <a:p>
            <a:endParaRPr/>
          </a:p>
        </p:txBody>
      </p:sp>
      <p:sp>
        <p:nvSpPr>
          <p:cNvPr id="48" name="object 48"/>
          <p:cNvSpPr/>
          <p:nvPr/>
        </p:nvSpPr>
        <p:spPr>
          <a:xfrm>
            <a:off x="700862" y="3759961"/>
            <a:ext cx="478790" cy="274955"/>
          </a:xfrm>
          <a:custGeom>
            <a:avLst/>
            <a:gdLst/>
            <a:ahLst/>
            <a:cxnLst/>
            <a:rect l="l" t="t" r="r" b="b"/>
            <a:pathLst>
              <a:path w="478790" h="274954">
                <a:moveTo>
                  <a:pt x="474628" y="271653"/>
                </a:moveTo>
                <a:lnTo>
                  <a:pt x="403133" y="271653"/>
                </a:lnTo>
                <a:lnTo>
                  <a:pt x="409861" y="271661"/>
                </a:lnTo>
                <a:lnTo>
                  <a:pt x="416736" y="271843"/>
                </a:lnTo>
                <a:lnTo>
                  <a:pt x="478478" y="274387"/>
                </a:lnTo>
                <a:lnTo>
                  <a:pt x="474628" y="271653"/>
                </a:lnTo>
                <a:close/>
              </a:path>
              <a:path w="478790" h="274954">
                <a:moveTo>
                  <a:pt x="92151" y="0"/>
                </a:moveTo>
                <a:lnTo>
                  <a:pt x="0" y="3429"/>
                </a:lnTo>
                <a:lnTo>
                  <a:pt x="376123" y="272923"/>
                </a:lnTo>
                <a:lnTo>
                  <a:pt x="387009" y="272257"/>
                </a:lnTo>
                <a:lnTo>
                  <a:pt x="395837" y="271841"/>
                </a:lnTo>
                <a:lnTo>
                  <a:pt x="403133" y="271653"/>
                </a:lnTo>
                <a:lnTo>
                  <a:pt x="474628" y="271653"/>
                </a:lnTo>
                <a:lnTo>
                  <a:pt x="92151" y="0"/>
                </a:lnTo>
                <a:close/>
              </a:path>
            </a:pathLst>
          </a:custGeom>
          <a:solidFill>
            <a:srgbClr val="0099CC"/>
          </a:solidFill>
        </p:spPr>
        <p:txBody>
          <a:bodyPr wrap="square" lIns="0" tIns="0" rIns="0" bIns="0" rtlCol="0"/>
          <a:lstStyle/>
          <a:p>
            <a:endParaRPr/>
          </a:p>
        </p:txBody>
      </p:sp>
      <p:sp>
        <p:nvSpPr>
          <p:cNvPr id="49" name="object 49"/>
          <p:cNvSpPr/>
          <p:nvPr/>
        </p:nvSpPr>
        <p:spPr>
          <a:xfrm>
            <a:off x="1075512" y="403307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50" name="object 50"/>
          <p:cNvSpPr/>
          <p:nvPr/>
        </p:nvSpPr>
        <p:spPr>
          <a:xfrm>
            <a:off x="2466467" y="3752722"/>
            <a:ext cx="382905" cy="760730"/>
          </a:xfrm>
          <a:custGeom>
            <a:avLst/>
            <a:gdLst/>
            <a:ahLst/>
            <a:cxnLst/>
            <a:rect l="l" t="t" r="r" b="b"/>
            <a:pathLst>
              <a:path w="382905" h="760729">
                <a:moveTo>
                  <a:pt x="0" y="0"/>
                </a:moveTo>
                <a:lnTo>
                  <a:pt x="0" y="423290"/>
                </a:lnTo>
                <a:lnTo>
                  <a:pt x="382650" y="760349"/>
                </a:lnTo>
                <a:lnTo>
                  <a:pt x="380745" y="264159"/>
                </a:lnTo>
                <a:lnTo>
                  <a:pt x="0" y="0"/>
                </a:lnTo>
                <a:close/>
              </a:path>
            </a:pathLst>
          </a:custGeom>
          <a:solidFill>
            <a:srgbClr val="4F81BC"/>
          </a:solidFill>
        </p:spPr>
        <p:txBody>
          <a:bodyPr wrap="square" lIns="0" tIns="0" rIns="0" bIns="0" rtlCol="0"/>
          <a:lstStyle/>
          <a:p>
            <a:endParaRPr/>
          </a:p>
        </p:txBody>
      </p:sp>
      <p:sp>
        <p:nvSpPr>
          <p:cNvPr id="51" name="object 51"/>
          <p:cNvSpPr/>
          <p:nvPr/>
        </p:nvSpPr>
        <p:spPr>
          <a:xfrm>
            <a:off x="2472817" y="3754246"/>
            <a:ext cx="478790" cy="274955"/>
          </a:xfrm>
          <a:custGeom>
            <a:avLst/>
            <a:gdLst/>
            <a:ahLst/>
            <a:cxnLst/>
            <a:rect l="l" t="t" r="r" b="b"/>
            <a:pathLst>
              <a:path w="478789" h="274954">
                <a:moveTo>
                  <a:pt x="474602" y="271597"/>
                </a:moveTo>
                <a:lnTo>
                  <a:pt x="403142" y="271597"/>
                </a:lnTo>
                <a:lnTo>
                  <a:pt x="409862" y="271605"/>
                </a:lnTo>
                <a:lnTo>
                  <a:pt x="416768" y="271795"/>
                </a:lnTo>
                <a:lnTo>
                  <a:pt x="445272" y="273130"/>
                </a:lnTo>
                <a:lnTo>
                  <a:pt x="478531" y="274388"/>
                </a:lnTo>
                <a:lnTo>
                  <a:pt x="474602" y="271597"/>
                </a:lnTo>
                <a:close/>
              </a:path>
              <a:path w="478789" h="274954">
                <a:moveTo>
                  <a:pt x="92201" y="0"/>
                </a:moveTo>
                <a:lnTo>
                  <a:pt x="0" y="3428"/>
                </a:lnTo>
                <a:lnTo>
                  <a:pt x="376174" y="272922"/>
                </a:lnTo>
                <a:lnTo>
                  <a:pt x="387043" y="272227"/>
                </a:lnTo>
                <a:lnTo>
                  <a:pt x="395784" y="271795"/>
                </a:lnTo>
                <a:lnTo>
                  <a:pt x="403142" y="271597"/>
                </a:lnTo>
                <a:lnTo>
                  <a:pt x="474602" y="271597"/>
                </a:lnTo>
                <a:lnTo>
                  <a:pt x="92201" y="0"/>
                </a:lnTo>
                <a:close/>
              </a:path>
            </a:pathLst>
          </a:custGeom>
          <a:solidFill>
            <a:srgbClr val="0099CC"/>
          </a:solidFill>
        </p:spPr>
        <p:txBody>
          <a:bodyPr wrap="square" lIns="0" tIns="0" rIns="0" bIns="0" rtlCol="0"/>
          <a:lstStyle/>
          <a:p>
            <a:endParaRPr/>
          </a:p>
        </p:txBody>
      </p:sp>
      <p:sp>
        <p:nvSpPr>
          <p:cNvPr id="52" name="object 52"/>
          <p:cNvSpPr/>
          <p:nvPr/>
        </p:nvSpPr>
        <p:spPr>
          <a:xfrm>
            <a:off x="2868167" y="4027360"/>
            <a:ext cx="93980" cy="481330"/>
          </a:xfrm>
          <a:custGeom>
            <a:avLst/>
            <a:gdLst/>
            <a:ahLst/>
            <a:cxnLst/>
            <a:rect l="l" t="t" r="r" b="b"/>
            <a:pathLst>
              <a:path w="93980" h="481329">
                <a:moveTo>
                  <a:pt x="0" y="481012"/>
                </a:moveTo>
                <a:lnTo>
                  <a:pt x="93599" y="481012"/>
                </a:lnTo>
                <a:lnTo>
                  <a:pt x="93599" y="0"/>
                </a:lnTo>
                <a:lnTo>
                  <a:pt x="0" y="0"/>
                </a:lnTo>
                <a:lnTo>
                  <a:pt x="0" y="481012"/>
                </a:lnTo>
                <a:close/>
              </a:path>
            </a:pathLst>
          </a:custGeom>
          <a:solidFill>
            <a:srgbClr val="33CCFF"/>
          </a:solidFill>
        </p:spPr>
        <p:txBody>
          <a:bodyPr wrap="square" lIns="0" tIns="0" rIns="0" bIns="0" rtlCol="0"/>
          <a:lstStyle/>
          <a:p>
            <a:endParaRPr/>
          </a:p>
        </p:txBody>
      </p:sp>
      <p:sp>
        <p:nvSpPr>
          <p:cNvPr id="53" name="object 53"/>
          <p:cNvSpPr/>
          <p:nvPr/>
        </p:nvSpPr>
        <p:spPr>
          <a:xfrm>
            <a:off x="2372867" y="3752850"/>
            <a:ext cx="382905" cy="760730"/>
          </a:xfrm>
          <a:custGeom>
            <a:avLst/>
            <a:gdLst/>
            <a:ahLst/>
            <a:cxnLst/>
            <a:rect l="l" t="t" r="r" b="b"/>
            <a:pathLst>
              <a:path w="382905" h="760729">
                <a:moveTo>
                  <a:pt x="0" y="0"/>
                </a:moveTo>
                <a:lnTo>
                  <a:pt x="0" y="423418"/>
                </a:lnTo>
                <a:lnTo>
                  <a:pt x="382650" y="760349"/>
                </a:lnTo>
                <a:lnTo>
                  <a:pt x="380745" y="264160"/>
                </a:lnTo>
                <a:lnTo>
                  <a:pt x="0" y="0"/>
                </a:lnTo>
                <a:close/>
              </a:path>
            </a:pathLst>
          </a:custGeom>
          <a:solidFill>
            <a:srgbClr val="4F81BC"/>
          </a:solidFill>
        </p:spPr>
        <p:txBody>
          <a:bodyPr wrap="square" lIns="0" tIns="0" rIns="0" bIns="0" rtlCol="0"/>
          <a:lstStyle/>
          <a:p>
            <a:endParaRPr/>
          </a:p>
        </p:txBody>
      </p:sp>
      <p:sp>
        <p:nvSpPr>
          <p:cNvPr id="54" name="object 54"/>
          <p:cNvSpPr/>
          <p:nvPr/>
        </p:nvSpPr>
        <p:spPr>
          <a:xfrm>
            <a:off x="2379217" y="3754373"/>
            <a:ext cx="478790" cy="274955"/>
          </a:xfrm>
          <a:custGeom>
            <a:avLst/>
            <a:gdLst/>
            <a:ahLst/>
            <a:cxnLst/>
            <a:rect l="l" t="t" r="r" b="b"/>
            <a:pathLst>
              <a:path w="478789" h="274954">
                <a:moveTo>
                  <a:pt x="474700" y="271653"/>
                </a:moveTo>
                <a:lnTo>
                  <a:pt x="403144" y="271653"/>
                </a:lnTo>
                <a:lnTo>
                  <a:pt x="409865" y="271661"/>
                </a:lnTo>
                <a:lnTo>
                  <a:pt x="416721" y="271842"/>
                </a:lnTo>
                <a:lnTo>
                  <a:pt x="478553" y="274389"/>
                </a:lnTo>
                <a:lnTo>
                  <a:pt x="474700" y="271653"/>
                </a:lnTo>
                <a:close/>
              </a:path>
              <a:path w="478789" h="274954">
                <a:moveTo>
                  <a:pt x="92201" y="0"/>
                </a:moveTo>
                <a:lnTo>
                  <a:pt x="0" y="3428"/>
                </a:lnTo>
                <a:lnTo>
                  <a:pt x="376174" y="272923"/>
                </a:lnTo>
                <a:lnTo>
                  <a:pt x="387044" y="272257"/>
                </a:lnTo>
                <a:lnTo>
                  <a:pt x="395830" y="271841"/>
                </a:lnTo>
                <a:lnTo>
                  <a:pt x="403144" y="271653"/>
                </a:lnTo>
                <a:lnTo>
                  <a:pt x="474700" y="271653"/>
                </a:lnTo>
                <a:lnTo>
                  <a:pt x="92201" y="0"/>
                </a:lnTo>
                <a:close/>
              </a:path>
            </a:pathLst>
          </a:custGeom>
          <a:solidFill>
            <a:srgbClr val="0099CC"/>
          </a:solidFill>
        </p:spPr>
        <p:txBody>
          <a:bodyPr wrap="square" lIns="0" tIns="0" rIns="0" bIns="0" rtlCol="0"/>
          <a:lstStyle/>
          <a:p>
            <a:endParaRPr/>
          </a:p>
        </p:txBody>
      </p:sp>
      <p:sp>
        <p:nvSpPr>
          <p:cNvPr id="55" name="object 55"/>
          <p:cNvSpPr/>
          <p:nvPr/>
        </p:nvSpPr>
        <p:spPr>
          <a:xfrm>
            <a:off x="2774442" y="4027487"/>
            <a:ext cx="93980" cy="481330"/>
          </a:xfrm>
          <a:custGeom>
            <a:avLst/>
            <a:gdLst/>
            <a:ahLst/>
            <a:cxnLst/>
            <a:rect l="l" t="t" r="r" b="b"/>
            <a:pathLst>
              <a:path w="93980" h="481329">
                <a:moveTo>
                  <a:pt x="0" y="481012"/>
                </a:moveTo>
                <a:lnTo>
                  <a:pt x="93725" y="481012"/>
                </a:lnTo>
                <a:lnTo>
                  <a:pt x="93725" y="0"/>
                </a:lnTo>
                <a:lnTo>
                  <a:pt x="0" y="0"/>
                </a:lnTo>
                <a:lnTo>
                  <a:pt x="0" y="481012"/>
                </a:lnTo>
                <a:close/>
              </a:path>
            </a:pathLst>
          </a:custGeom>
          <a:solidFill>
            <a:srgbClr val="33CCFF"/>
          </a:solidFill>
        </p:spPr>
        <p:txBody>
          <a:bodyPr wrap="square" lIns="0" tIns="0" rIns="0" bIns="0" rtlCol="0"/>
          <a:lstStyle/>
          <a:p>
            <a:endParaRPr/>
          </a:p>
        </p:txBody>
      </p:sp>
      <p:sp>
        <p:nvSpPr>
          <p:cNvPr id="56" name="object 56"/>
          <p:cNvSpPr/>
          <p:nvPr/>
        </p:nvSpPr>
        <p:spPr>
          <a:xfrm>
            <a:off x="2279142" y="3752850"/>
            <a:ext cx="382905" cy="760730"/>
          </a:xfrm>
          <a:custGeom>
            <a:avLst/>
            <a:gdLst/>
            <a:ahLst/>
            <a:cxnLst/>
            <a:rect l="l" t="t" r="r" b="b"/>
            <a:pathLst>
              <a:path w="382905" h="760729">
                <a:moveTo>
                  <a:pt x="0" y="0"/>
                </a:moveTo>
                <a:lnTo>
                  <a:pt x="0" y="423418"/>
                </a:lnTo>
                <a:lnTo>
                  <a:pt x="382524" y="760349"/>
                </a:lnTo>
                <a:lnTo>
                  <a:pt x="380619" y="264160"/>
                </a:lnTo>
                <a:lnTo>
                  <a:pt x="0" y="0"/>
                </a:lnTo>
                <a:close/>
              </a:path>
            </a:pathLst>
          </a:custGeom>
          <a:solidFill>
            <a:srgbClr val="4F81BC"/>
          </a:solidFill>
        </p:spPr>
        <p:txBody>
          <a:bodyPr wrap="square" lIns="0" tIns="0" rIns="0" bIns="0" rtlCol="0"/>
          <a:lstStyle/>
          <a:p>
            <a:endParaRPr/>
          </a:p>
        </p:txBody>
      </p:sp>
      <p:sp>
        <p:nvSpPr>
          <p:cNvPr id="57" name="object 57"/>
          <p:cNvSpPr/>
          <p:nvPr/>
        </p:nvSpPr>
        <p:spPr>
          <a:xfrm>
            <a:off x="2285492" y="3754373"/>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8"/>
                </a:lnTo>
                <a:lnTo>
                  <a:pt x="376046" y="272923"/>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58" name="object 58"/>
          <p:cNvSpPr/>
          <p:nvPr/>
        </p:nvSpPr>
        <p:spPr>
          <a:xfrm>
            <a:off x="2700654" y="4027487"/>
            <a:ext cx="74295" cy="481330"/>
          </a:xfrm>
          <a:custGeom>
            <a:avLst/>
            <a:gdLst/>
            <a:ahLst/>
            <a:cxnLst/>
            <a:rect l="l" t="t" r="r" b="b"/>
            <a:pathLst>
              <a:path w="74294" h="481329">
                <a:moveTo>
                  <a:pt x="0" y="481012"/>
                </a:moveTo>
                <a:lnTo>
                  <a:pt x="73787" y="481012"/>
                </a:lnTo>
                <a:lnTo>
                  <a:pt x="73787" y="0"/>
                </a:lnTo>
                <a:lnTo>
                  <a:pt x="0" y="0"/>
                </a:lnTo>
                <a:lnTo>
                  <a:pt x="0" y="481012"/>
                </a:lnTo>
                <a:close/>
              </a:path>
            </a:pathLst>
          </a:custGeom>
          <a:solidFill>
            <a:srgbClr val="33CCFF"/>
          </a:solidFill>
        </p:spPr>
        <p:txBody>
          <a:bodyPr wrap="square" lIns="0" tIns="0" rIns="0" bIns="0" rtlCol="0"/>
          <a:lstStyle/>
          <a:p>
            <a:endParaRPr/>
          </a:p>
        </p:txBody>
      </p:sp>
      <p:sp>
        <p:nvSpPr>
          <p:cNvPr id="59" name="object 59"/>
          <p:cNvSpPr/>
          <p:nvPr/>
        </p:nvSpPr>
        <p:spPr>
          <a:xfrm>
            <a:off x="2205354" y="3752850"/>
            <a:ext cx="382905" cy="760730"/>
          </a:xfrm>
          <a:custGeom>
            <a:avLst/>
            <a:gdLst/>
            <a:ahLst/>
            <a:cxnLst/>
            <a:rect l="l" t="t" r="r" b="b"/>
            <a:pathLst>
              <a:path w="382905" h="760729">
                <a:moveTo>
                  <a:pt x="0" y="0"/>
                </a:moveTo>
                <a:lnTo>
                  <a:pt x="0" y="423418"/>
                </a:lnTo>
                <a:lnTo>
                  <a:pt x="382650" y="760349"/>
                </a:lnTo>
                <a:lnTo>
                  <a:pt x="380745" y="264160"/>
                </a:lnTo>
                <a:lnTo>
                  <a:pt x="0" y="0"/>
                </a:lnTo>
                <a:close/>
              </a:path>
            </a:pathLst>
          </a:custGeom>
          <a:solidFill>
            <a:srgbClr val="4F81BC"/>
          </a:solidFill>
        </p:spPr>
        <p:txBody>
          <a:bodyPr wrap="square" lIns="0" tIns="0" rIns="0" bIns="0" rtlCol="0"/>
          <a:lstStyle/>
          <a:p>
            <a:endParaRPr/>
          </a:p>
        </p:txBody>
      </p:sp>
      <p:sp>
        <p:nvSpPr>
          <p:cNvPr id="60" name="object 60"/>
          <p:cNvSpPr/>
          <p:nvPr/>
        </p:nvSpPr>
        <p:spPr>
          <a:xfrm>
            <a:off x="2211704" y="3754373"/>
            <a:ext cx="478790" cy="274955"/>
          </a:xfrm>
          <a:custGeom>
            <a:avLst/>
            <a:gdLst/>
            <a:ahLst/>
            <a:cxnLst/>
            <a:rect l="l" t="t" r="r" b="b"/>
            <a:pathLst>
              <a:path w="478789" h="274954">
                <a:moveTo>
                  <a:pt x="474700" y="271653"/>
                </a:moveTo>
                <a:lnTo>
                  <a:pt x="403144" y="271653"/>
                </a:lnTo>
                <a:lnTo>
                  <a:pt x="409865" y="271661"/>
                </a:lnTo>
                <a:lnTo>
                  <a:pt x="416721" y="271842"/>
                </a:lnTo>
                <a:lnTo>
                  <a:pt x="478553" y="274389"/>
                </a:lnTo>
                <a:lnTo>
                  <a:pt x="474700" y="271653"/>
                </a:lnTo>
                <a:close/>
              </a:path>
              <a:path w="478789" h="274954">
                <a:moveTo>
                  <a:pt x="92201" y="0"/>
                </a:moveTo>
                <a:lnTo>
                  <a:pt x="0" y="3428"/>
                </a:lnTo>
                <a:lnTo>
                  <a:pt x="376174" y="272923"/>
                </a:lnTo>
                <a:lnTo>
                  <a:pt x="387044" y="272257"/>
                </a:lnTo>
                <a:lnTo>
                  <a:pt x="395830" y="271841"/>
                </a:lnTo>
                <a:lnTo>
                  <a:pt x="403144" y="271653"/>
                </a:lnTo>
                <a:lnTo>
                  <a:pt x="474700" y="271653"/>
                </a:lnTo>
                <a:lnTo>
                  <a:pt x="92201" y="0"/>
                </a:lnTo>
                <a:close/>
              </a:path>
            </a:pathLst>
          </a:custGeom>
          <a:solidFill>
            <a:srgbClr val="0099CC"/>
          </a:solidFill>
        </p:spPr>
        <p:txBody>
          <a:bodyPr wrap="square" lIns="0" tIns="0" rIns="0" bIns="0" rtlCol="0"/>
          <a:lstStyle/>
          <a:p>
            <a:endParaRPr/>
          </a:p>
        </p:txBody>
      </p:sp>
      <p:sp>
        <p:nvSpPr>
          <p:cNvPr id="61" name="object 61"/>
          <p:cNvSpPr/>
          <p:nvPr/>
        </p:nvSpPr>
        <p:spPr>
          <a:xfrm>
            <a:off x="2609088" y="4027487"/>
            <a:ext cx="92075" cy="481330"/>
          </a:xfrm>
          <a:custGeom>
            <a:avLst/>
            <a:gdLst/>
            <a:ahLst/>
            <a:cxnLst/>
            <a:rect l="l" t="t" r="r" b="b"/>
            <a:pathLst>
              <a:path w="92075" h="481329">
                <a:moveTo>
                  <a:pt x="0" y="481012"/>
                </a:moveTo>
                <a:lnTo>
                  <a:pt x="91567" y="481012"/>
                </a:lnTo>
                <a:lnTo>
                  <a:pt x="91567" y="0"/>
                </a:lnTo>
                <a:lnTo>
                  <a:pt x="0" y="0"/>
                </a:lnTo>
                <a:lnTo>
                  <a:pt x="0" y="481012"/>
                </a:lnTo>
                <a:close/>
              </a:path>
            </a:pathLst>
          </a:custGeom>
          <a:solidFill>
            <a:srgbClr val="33CCFF"/>
          </a:solidFill>
        </p:spPr>
        <p:txBody>
          <a:bodyPr wrap="square" lIns="0" tIns="0" rIns="0" bIns="0" rtlCol="0"/>
          <a:lstStyle/>
          <a:p>
            <a:endParaRPr/>
          </a:p>
        </p:txBody>
      </p:sp>
      <p:sp>
        <p:nvSpPr>
          <p:cNvPr id="62" name="object 62"/>
          <p:cNvSpPr/>
          <p:nvPr/>
        </p:nvSpPr>
        <p:spPr>
          <a:xfrm>
            <a:off x="2113788" y="3753865"/>
            <a:ext cx="382905" cy="760730"/>
          </a:xfrm>
          <a:custGeom>
            <a:avLst/>
            <a:gdLst/>
            <a:ahLst/>
            <a:cxnLst/>
            <a:rect l="l" t="t" r="r" b="b"/>
            <a:pathLst>
              <a:path w="382905" h="760729">
                <a:moveTo>
                  <a:pt x="0" y="0"/>
                </a:moveTo>
                <a:lnTo>
                  <a:pt x="0" y="423417"/>
                </a:lnTo>
                <a:lnTo>
                  <a:pt x="382524" y="760475"/>
                </a:lnTo>
                <a:lnTo>
                  <a:pt x="380619" y="264286"/>
                </a:lnTo>
                <a:lnTo>
                  <a:pt x="0" y="0"/>
                </a:lnTo>
                <a:close/>
              </a:path>
            </a:pathLst>
          </a:custGeom>
          <a:solidFill>
            <a:srgbClr val="4F81BC"/>
          </a:solidFill>
        </p:spPr>
        <p:txBody>
          <a:bodyPr wrap="square" lIns="0" tIns="0" rIns="0" bIns="0" rtlCol="0"/>
          <a:lstStyle/>
          <a:p>
            <a:endParaRPr/>
          </a:p>
        </p:txBody>
      </p:sp>
      <p:sp>
        <p:nvSpPr>
          <p:cNvPr id="63" name="object 63"/>
          <p:cNvSpPr/>
          <p:nvPr/>
        </p:nvSpPr>
        <p:spPr>
          <a:xfrm>
            <a:off x="2120138" y="3755516"/>
            <a:ext cx="478790" cy="274320"/>
          </a:xfrm>
          <a:custGeom>
            <a:avLst/>
            <a:gdLst/>
            <a:ahLst/>
            <a:cxnLst/>
            <a:rect l="l" t="t" r="r" b="b"/>
            <a:pathLst>
              <a:path w="478789" h="274320">
                <a:moveTo>
                  <a:pt x="474553" y="271564"/>
                </a:moveTo>
                <a:lnTo>
                  <a:pt x="409808" y="271564"/>
                </a:lnTo>
                <a:lnTo>
                  <a:pt x="416640" y="271731"/>
                </a:lnTo>
                <a:lnTo>
                  <a:pt x="478345" y="274256"/>
                </a:lnTo>
                <a:lnTo>
                  <a:pt x="474553" y="271564"/>
                </a:lnTo>
                <a:close/>
              </a:path>
              <a:path w="478789" h="274320">
                <a:moveTo>
                  <a:pt x="92075" y="0"/>
                </a:moveTo>
                <a:lnTo>
                  <a:pt x="0" y="3428"/>
                </a:lnTo>
                <a:lnTo>
                  <a:pt x="376047" y="272922"/>
                </a:lnTo>
                <a:lnTo>
                  <a:pt x="386940" y="272224"/>
                </a:lnTo>
                <a:lnTo>
                  <a:pt x="395702" y="271783"/>
                </a:lnTo>
                <a:lnTo>
                  <a:pt x="403077" y="271572"/>
                </a:lnTo>
                <a:lnTo>
                  <a:pt x="474553" y="271564"/>
                </a:lnTo>
                <a:lnTo>
                  <a:pt x="92075" y="0"/>
                </a:lnTo>
                <a:close/>
              </a:path>
            </a:pathLst>
          </a:custGeom>
          <a:solidFill>
            <a:srgbClr val="0099CC"/>
          </a:solidFill>
        </p:spPr>
        <p:txBody>
          <a:bodyPr wrap="square" lIns="0" tIns="0" rIns="0" bIns="0" rtlCol="0"/>
          <a:lstStyle/>
          <a:p>
            <a:endParaRPr/>
          </a:p>
        </p:txBody>
      </p:sp>
      <p:sp>
        <p:nvSpPr>
          <p:cNvPr id="64" name="object 64"/>
          <p:cNvSpPr/>
          <p:nvPr/>
        </p:nvSpPr>
        <p:spPr>
          <a:xfrm>
            <a:off x="2515489" y="4028503"/>
            <a:ext cx="93980" cy="481330"/>
          </a:xfrm>
          <a:custGeom>
            <a:avLst/>
            <a:gdLst/>
            <a:ahLst/>
            <a:cxnLst/>
            <a:rect l="l" t="t" r="r" b="b"/>
            <a:pathLst>
              <a:path w="93980" h="481329">
                <a:moveTo>
                  <a:pt x="0" y="481012"/>
                </a:moveTo>
                <a:lnTo>
                  <a:pt x="93599" y="481012"/>
                </a:lnTo>
                <a:lnTo>
                  <a:pt x="93599" y="0"/>
                </a:lnTo>
                <a:lnTo>
                  <a:pt x="0" y="0"/>
                </a:lnTo>
                <a:lnTo>
                  <a:pt x="0" y="481012"/>
                </a:lnTo>
                <a:close/>
              </a:path>
            </a:pathLst>
          </a:custGeom>
          <a:solidFill>
            <a:srgbClr val="33CCFF"/>
          </a:solidFill>
        </p:spPr>
        <p:txBody>
          <a:bodyPr wrap="square" lIns="0" tIns="0" rIns="0" bIns="0" rtlCol="0"/>
          <a:lstStyle/>
          <a:p>
            <a:endParaRPr/>
          </a:p>
        </p:txBody>
      </p:sp>
      <p:sp>
        <p:nvSpPr>
          <p:cNvPr id="65" name="object 65"/>
          <p:cNvSpPr/>
          <p:nvPr/>
        </p:nvSpPr>
        <p:spPr>
          <a:xfrm>
            <a:off x="2020189" y="3754120"/>
            <a:ext cx="382905" cy="760730"/>
          </a:xfrm>
          <a:custGeom>
            <a:avLst/>
            <a:gdLst/>
            <a:ahLst/>
            <a:cxnLst/>
            <a:rect l="l" t="t" r="r" b="b"/>
            <a:pathLst>
              <a:path w="382905" h="760729">
                <a:moveTo>
                  <a:pt x="0" y="0"/>
                </a:moveTo>
                <a:lnTo>
                  <a:pt x="0" y="423290"/>
                </a:lnTo>
                <a:lnTo>
                  <a:pt x="382524" y="760348"/>
                </a:lnTo>
                <a:lnTo>
                  <a:pt x="380619" y="264159"/>
                </a:lnTo>
                <a:lnTo>
                  <a:pt x="0" y="0"/>
                </a:lnTo>
                <a:close/>
              </a:path>
            </a:pathLst>
          </a:custGeom>
          <a:solidFill>
            <a:srgbClr val="4F81BC"/>
          </a:solidFill>
        </p:spPr>
        <p:txBody>
          <a:bodyPr wrap="square" lIns="0" tIns="0" rIns="0" bIns="0" rtlCol="0"/>
          <a:lstStyle/>
          <a:p>
            <a:endParaRPr/>
          </a:p>
        </p:txBody>
      </p:sp>
      <p:sp>
        <p:nvSpPr>
          <p:cNvPr id="66" name="object 66"/>
          <p:cNvSpPr/>
          <p:nvPr/>
        </p:nvSpPr>
        <p:spPr>
          <a:xfrm>
            <a:off x="2026539" y="3755644"/>
            <a:ext cx="478790" cy="274955"/>
          </a:xfrm>
          <a:custGeom>
            <a:avLst/>
            <a:gdLst/>
            <a:ahLst/>
            <a:cxnLst/>
            <a:rect l="l" t="t" r="r" b="b"/>
            <a:pathLst>
              <a:path w="478789" h="274954">
                <a:moveTo>
                  <a:pt x="474399" y="271571"/>
                </a:moveTo>
                <a:lnTo>
                  <a:pt x="409807" y="271571"/>
                </a:lnTo>
                <a:lnTo>
                  <a:pt x="416638" y="271745"/>
                </a:lnTo>
                <a:lnTo>
                  <a:pt x="478334" y="274366"/>
                </a:lnTo>
                <a:lnTo>
                  <a:pt x="474399" y="271571"/>
                </a:lnTo>
                <a:close/>
              </a:path>
              <a:path w="478789" h="274954">
                <a:moveTo>
                  <a:pt x="92075" y="0"/>
                </a:moveTo>
                <a:lnTo>
                  <a:pt x="0" y="3428"/>
                </a:lnTo>
                <a:lnTo>
                  <a:pt x="376047" y="272922"/>
                </a:lnTo>
                <a:lnTo>
                  <a:pt x="386940" y="272225"/>
                </a:lnTo>
                <a:lnTo>
                  <a:pt x="395702" y="271784"/>
                </a:lnTo>
                <a:lnTo>
                  <a:pt x="403076" y="271575"/>
                </a:lnTo>
                <a:lnTo>
                  <a:pt x="474399" y="271571"/>
                </a:lnTo>
                <a:lnTo>
                  <a:pt x="92075" y="0"/>
                </a:lnTo>
                <a:close/>
              </a:path>
            </a:pathLst>
          </a:custGeom>
          <a:solidFill>
            <a:srgbClr val="0099CC"/>
          </a:solidFill>
        </p:spPr>
        <p:txBody>
          <a:bodyPr wrap="square" lIns="0" tIns="0" rIns="0" bIns="0" rtlCol="0"/>
          <a:lstStyle/>
          <a:p>
            <a:endParaRPr/>
          </a:p>
        </p:txBody>
      </p:sp>
      <p:sp>
        <p:nvSpPr>
          <p:cNvPr id="67" name="object 67"/>
          <p:cNvSpPr/>
          <p:nvPr/>
        </p:nvSpPr>
        <p:spPr>
          <a:xfrm>
            <a:off x="2421635" y="4028757"/>
            <a:ext cx="93980" cy="481330"/>
          </a:xfrm>
          <a:custGeom>
            <a:avLst/>
            <a:gdLst/>
            <a:ahLst/>
            <a:cxnLst/>
            <a:rect l="l" t="t" r="r" b="b"/>
            <a:pathLst>
              <a:path w="93980" h="481329">
                <a:moveTo>
                  <a:pt x="0" y="481012"/>
                </a:moveTo>
                <a:lnTo>
                  <a:pt x="93852" y="481012"/>
                </a:lnTo>
                <a:lnTo>
                  <a:pt x="93852" y="0"/>
                </a:lnTo>
                <a:lnTo>
                  <a:pt x="0" y="0"/>
                </a:lnTo>
                <a:lnTo>
                  <a:pt x="0" y="481012"/>
                </a:lnTo>
                <a:close/>
              </a:path>
            </a:pathLst>
          </a:custGeom>
          <a:solidFill>
            <a:srgbClr val="33CCFF"/>
          </a:solidFill>
        </p:spPr>
        <p:txBody>
          <a:bodyPr wrap="square" lIns="0" tIns="0" rIns="0" bIns="0" rtlCol="0"/>
          <a:lstStyle/>
          <a:p>
            <a:endParaRPr/>
          </a:p>
        </p:txBody>
      </p:sp>
      <p:sp>
        <p:nvSpPr>
          <p:cNvPr id="68" name="object 68"/>
          <p:cNvSpPr/>
          <p:nvPr/>
        </p:nvSpPr>
        <p:spPr>
          <a:xfrm>
            <a:off x="1926335" y="3754120"/>
            <a:ext cx="382905" cy="760730"/>
          </a:xfrm>
          <a:custGeom>
            <a:avLst/>
            <a:gdLst/>
            <a:ahLst/>
            <a:cxnLst/>
            <a:rect l="l" t="t" r="r" b="b"/>
            <a:pathLst>
              <a:path w="382905" h="760729">
                <a:moveTo>
                  <a:pt x="0" y="0"/>
                </a:moveTo>
                <a:lnTo>
                  <a:pt x="0" y="423290"/>
                </a:lnTo>
                <a:lnTo>
                  <a:pt x="382650" y="760348"/>
                </a:lnTo>
                <a:lnTo>
                  <a:pt x="380745" y="264159"/>
                </a:lnTo>
                <a:lnTo>
                  <a:pt x="0" y="0"/>
                </a:lnTo>
                <a:close/>
              </a:path>
            </a:pathLst>
          </a:custGeom>
          <a:solidFill>
            <a:srgbClr val="4F81BC"/>
          </a:solidFill>
        </p:spPr>
        <p:txBody>
          <a:bodyPr wrap="square" lIns="0" tIns="0" rIns="0" bIns="0" rtlCol="0"/>
          <a:lstStyle/>
          <a:p>
            <a:endParaRPr/>
          </a:p>
        </p:txBody>
      </p:sp>
      <p:sp>
        <p:nvSpPr>
          <p:cNvPr id="69" name="object 69"/>
          <p:cNvSpPr/>
          <p:nvPr/>
        </p:nvSpPr>
        <p:spPr>
          <a:xfrm>
            <a:off x="1932685" y="3755644"/>
            <a:ext cx="478790" cy="274955"/>
          </a:xfrm>
          <a:custGeom>
            <a:avLst/>
            <a:gdLst/>
            <a:ahLst/>
            <a:cxnLst/>
            <a:rect l="l" t="t" r="r" b="b"/>
            <a:pathLst>
              <a:path w="478789" h="274954">
                <a:moveTo>
                  <a:pt x="474587" y="271571"/>
                </a:moveTo>
                <a:lnTo>
                  <a:pt x="409862" y="271571"/>
                </a:lnTo>
                <a:lnTo>
                  <a:pt x="416690" y="271746"/>
                </a:lnTo>
                <a:lnTo>
                  <a:pt x="478531" y="274372"/>
                </a:lnTo>
                <a:lnTo>
                  <a:pt x="474587" y="271571"/>
                </a:lnTo>
                <a:close/>
              </a:path>
              <a:path w="478789" h="274954">
                <a:moveTo>
                  <a:pt x="92201" y="0"/>
                </a:moveTo>
                <a:lnTo>
                  <a:pt x="0" y="3428"/>
                </a:lnTo>
                <a:lnTo>
                  <a:pt x="376174" y="272922"/>
                </a:lnTo>
                <a:lnTo>
                  <a:pt x="387043" y="272224"/>
                </a:lnTo>
                <a:lnTo>
                  <a:pt x="395784" y="271784"/>
                </a:lnTo>
                <a:lnTo>
                  <a:pt x="403142" y="271575"/>
                </a:lnTo>
                <a:lnTo>
                  <a:pt x="474587" y="271571"/>
                </a:lnTo>
                <a:lnTo>
                  <a:pt x="92201" y="0"/>
                </a:lnTo>
                <a:close/>
              </a:path>
            </a:pathLst>
          </a:custGeom>
          <a:solidFill>
            <a:srgbClr val="0099CC"/>
          </a:solidFill>
        </p:spPr>
        <p:txBody>
          <a:bodyPr wrap="square" lIns="0" tIns="0" rIns="0" bIns="0" rtlCol="0"/>
          <a:lstStyle/>
          <a:p>
            <a:endParaRPr/>
          </a:p>
        </p:txBody>
      </p:sp>
      <p:sp>
        <p:nvSpPr>
          <p:cNvPr id="70" name="object 70"/>
          <p:cNvSpPr/>
          <p:nvPr/>
        </p:nvSpPr>
        <p:spPr>
          <a:xfrm>
            <a:off x="2347976" y="4028757"/>
            <a:ext cx="73660" cy="481330"/>
          </a:xfrm>
          <a:custGeom>
            <a:avLst/>
            <a:gdLst/>
            <a:ahLst/>
            <a:cxnLst/>
            <a:rect l="l" t="t" r="r" b="b"/>
            <a:pathLst>
              <a:path w="73660" h="481329">
                <a:moveTo>
                  <a:pt x="0" y="481012"/>
                </a:moveTo>
                <a:lnTo>
                  <a:pt x="73660" y="481012"/>
                </a:lnTo>
                <a:lnTo>
                  <a:pt x="73660" y="0"/>
                </a:lnTo>
                <a:lnTo>
                  <a:pt x="0" y="0"/>
                </a:lnTo>
                <a:lnTo>
                  <a:pt x="0" y="481012"/>
                </a:lnTo>
                <a:close/>
              </a:path>
            </a:pathLst>
          </a:custGeom>
          <a:solidFill>
            <a:srgbClr val="33CCFF"/>
          </a:solidFill>
        </p:spPr>
        <p:txBody>
          <a:bodyPr wrap="square" lIns="0" tIns="0" rIns="0" bIns="0" rtlCol="0"/>
          <a:lstStyle/>
          <a:p>
            <a:endParaRPr/>
          </a:p>
        </p:txBody>
      </p:sp>
      <p:sp>
        <p:nvSpPr>
          <p:cNvPr id="71" name="object 71"/>
          <p:cNvSpPr/>
          <p:nvPr/>
        </p:nvSpPr>
        <p:spPr>
          <a:xfrm>
            <a:off x="1852676" y="3754120"/>
            <a:ext cx="382905" cy="760730"/>
          </a:xfrm>
          <a:custGeom>
            <a:avLst/>
            <a:gdLst/>
            <a:ahLst/>
            <a:cxnLst/>
            <a:rect l="l" t="t" r="r" b="b"/>
            <a:pathLst>
              <a:path w="382905" h="760729">
                <a:moveTo>
                  <a:pt x="0" y="0"/>
                </a:moveTo>
                <a:lnTo>
                  <a:pt x="0" y="423290"/>
                </a:lnTo>
                <a:lnTo>
                  <a:pt x="382524" y="760348"/>
                </a:lnTo>
                <a:lnTo>
                  <a:pt x="380619" y="264159"/>
                </a:lnTo>
                <a:lnTo>
                  <a:pt x="0" y="0"/>
                </a:lnTo>
                <a:close/>
              </a:path>
            </a:pathLst>
          </a:custGeom>
          <a:solidFill>
            <a:srgbClr val="4F81BC"/>
          </a:solidFill>
        </p:spPr>
        <p:txBody>
          <a:bodyPr wrap="square" lIns="0" tIns="0" rIns="0" bIns="0" rtlCol="0"/>
          <a:lstStyle/>
          <a:p>
            <a:endParaRPr/>
          </a:p>
        </p:txBody>
      </p:sp>
      <p:sp>
        <p:nvSpPr>
          <p:cNvPr id="72" name="object 72"/>
          <p:cNvSpPr/>
          <p:nvPr/>
        </p:nvSpPr>
        <p:spPr>
          <a:xfrm>
            <a:off x="1859026" y="3755644"/>
            <a:ext cx="478790" cy="274955"/>
          </a:xfrm>
          <a:custGeom>
            <a:avLst/>
            <a:gdLst/>
            <a:ahLst/>
            <a:cxnLst/>
            <a:rect l="l" t="t" r="r" b="b"/>
            <a:pathLst>
              <a:path w="478789" h="274954">
                <a:moveTo>
                  <a:pt x="474399" y="271571"/>
                </a:moveTo>
                <a:lnTo>
                  <a:pt x="409807" y="271571"/>
                </a:lnTo>
                <a:lnTo>
                  <a:pt x="416638" y="271745"/>
                </a:lnTo>
                <a:lnTo>
                  <a:pt x="478334" y="274366"/>
                </a:lnTo>
                <a:lnTo>
                  <a:pt x="474399" y="271571"/>
                </a:lnTo>
                <a:close/>
              </a:path>
              <a:path w="478789" h="274954">
                <a:moveTo>
                  <a:pt x="92075" y="0"/>
                </a:moveTo>
                <a:lnTo>
                  <a:pt x="0" y="3428"/>
                </a:lnTo>
                <a:lnTo>
                  <a:pt x="376047" y="272922"/>
                </a:lnTo>
                <a:lnTo>
                  <a:pt x="386940" y="272225"/>
                </a:lnTo>
                <a:lnTo>
                  <a:pt x="395702" y="271784"/>
                </a:lnTo>
                <a:lnTo>
                  <a:pt x="403076" y="271575"/>
                </a:lnTo>
                <a:lnTo>
                  <a:pt x="474399" y="271571"/>
                </a:lnTo>
                <a:lnTo>
                  <a:pt x="92075" y="0"/>
                </a:lnTo>
                <a:close/>
              </a:path>
            </a:pathLst>
          </a:custGeom>
          <a:solidFill>
            <a:srgbClr val="0099CC"/>
          </a:solidFill>
        </p:spPr>
        <p:txBody>
          <a:bodyPr wrap="square" lIns="0" tIns="0" rIns="0" bIns="0" rtlCol="0"/>
          <a:lstStyle/>
          <a:p>
            <a:endParaRPr/>
          </a:p>
        </p:txBody>
      </p:sp>
      <p:sp>
        <p:nvSpPr>
          <p:cNvPr id="73" name="object 73"/>
          <p:cNvSpPr/>
          <p:nvPr/>
        </p:nvSpPr>
        <p:spPr>
          <a:xfrm>
            <a:off x="2233676" y="4028757"/>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74" name="object 74"/>
          <p:cNvSpPr/>
          <p:nvPr/>
        </p:nvSpPr>
        <p:spPr>
          <a:xfrm>
            <a:off x="1097280" y="3379342"/>
            <a:ext cx="467995" cy="384175"/>
          </a:xfrm>
          <a:custGeom>
            <a:avLst/>
            <a:gdLst/>
            <a:ahLst/>
            <a:cxnLst/>
            <a:rect l="l" t="t" r="r" b="b"/>
            <a:pathLst>
              <a:path w="467994" h="384175">
                <a:moveTo>
                  <a:pt x="402614" y="343095"/>
                </a:moveTo>
                <a:lnTo>
                  <a:pt x="384556" y="365252"/>
                </a:lnTo>
                <a:lnTo>
                  <a:pt x="467741" y="383921"/>
                </a:lnTo>
                <a:lnTo>
                  <a:pt x="452964" y="351155"/>
                </a:lnTo>
                <a:lnTo>
                  <a:pt x="412495" y="351155"/>
                </a:lnTo>
                <a:lnTo>
                  <a:pt x="402614" y="343095"/>
                </a:lnTo>
                <a:close/>
              </a:path>
              <a:path w="467994" h="384175">
                <a:moveTo>
                  <a:pt x="414595" y="328396"/>
                </a:moveTo>
                <a:lnTo>
                  <a:pt x="402614" y="343095"/>
                </a:lnTo>
                <a:lnTo>
                  <a:pt x="412495" y="351155"/>
                </a:lnTo>
                <a:lnTo>
                  <a:pt x="424433" y="336423"/>
                </a:lnTo>
                <a:lnTo>
                  <a:pt x="414595" y="328396"/>
                </a:lnTo>
                <a:close/>
              </a:path>
              <a:path w="467994" h="384175">
                <a:moveTo>
                  <a:pt x="432688" y="306197"/>
                </a:moveTo>
                <a:lnTo>
                  <a:pt x="414595" y="328396"/>
                </a:lnTo>
                <a:lnTo>
                  <a:pt x="424433" y="336423"/>
                </a:lnTo>
                <a:lnTo>
                  <a:pt x="412495" y="351155"/>
                </a:lnTo>
                <a:lnTo>
                  <a:pt x="452964" y="351155"/>
                </a:lnTo>
                <a:lnTo>
                  <a:pt x="432688" y="306197"/>
                </a:lnTo>
                <a:close/>
              </a:path>
              <a:path w="467994" h="384175">
                <a:moveTo>
                  <a:pt x="12039" y="0"/>
                </a:moveTo>
                <a:lnTo>
                  <a:pt x="0" y="14732"/>
                </a:lnTo>
                <a:lnTo>
                  <a:pt x="402614" y="343095"/>
                </a:lnTo>
                <a:lnTo>
                  <a:pt x="414595" y="328396"/>
                </a:lnTo>
                <a:lnTo>
                  <a:pt x="12039" y="0"/>
                </a:lnTo>
                <a:close/>
              </a:path>
            </a:pathLst>
          </a:custGeom>
          <a:solidFill>
            <a:srgbClr val="163793"/>
          </a:solidFill>
        </p:spPr>
        <p:txBody>
          <a:bodyPr wrap="square" lIns="0" tIns="0" rIns="0" bIns="0" rtlCol="0"/>
          <a:lstStyle/>
          <a:p>
            <a:endParaRPr/>
          </a:p>
        </p:txBody>
      </p:sp>
      <p:sp>
        <p:nvSpPr>
          <p:cNvPr id="75" name="object 75"/>
          <p:cNvSpPr/>
          <p:nvPr/>
        </p:nvSpPr>
        <p:spPr>
          <a:xfrm>
            <a:off x="6325489" y="1988820"/>
            <a:ext cx="1127125" cy="432434"/>
          </a:xfrm>
          <a:custGeom>
            <a:avLst/>
            <a:gdLst/>
            <a:ahLst/>
            <a:cxnLst/>
            <a:rect l="l" t="t" r="r" b="b"/>
            <a:pathLst>
              <a:path w="1127125" h="432435">
                <a:moveTo>
                  <a:pt x="0" y="432053"/>
                </a:moveTo>
                <a:lnTo>
                  <a:pt x="1126769" y="432053"/>
                </a:lnTo>
                <a:lnTo>
                  <a:pt x="1126769" y="0"/>
                </a:lnTo>
                <a:lnTo>
                  <a:pt x="0" y="0"/>
                </a:lnTo>
                <a:lnTo>
                  <a:pt x="0" y="432053"/>
                </a:lnTo>
                <a:close/>
              </a:path>
            </a:pathLst>
          </a:custGeom>
          <a:solidFill>
            <a:srgbClr val="92D050"/>
          </a:solidFill>
        </p:spPr>
        <p:txBody>
          <a:bodyPr wrap="square" lIns="0" tIns="0" rIns="0" bIns="0" rtlCol="0"/>
          <a:lstStyle/>
          <a:p>
            <a:endParaRPr/>
          </a:p>
        </p:txBody>
      </p:sp>
      <p:sp>
        <p:nvSpPr>
          <p:cNvPr id="76" name="object 76"/>
          <p:cNvSpPr/>
          <p:nvPr/>
        </p:nvSpPr>
        <p:spPr>
          <a:xfrm>
            <a:off x="6012307" y="1988820"/>
            <a:ext cx="313690" cy="432434"/>
          </a:xfrm>
          <a:custGeom>
            <a:avLst/>
            <a:gdLst/>
            <a:ahLst/>
            <a:cxnLst/>
            <a:rect l="l" t="t" r="r" b="b"/>
            <a:pathLst>
              <a:path w="313689" h="432435">
                <a:moveTo>
                  <a:pt x="0" y="432053"/>
                </a:moveTo>
                <a:lnTo>
                  <a:pt x="313245" y="432053"/>
                </a:lnTo>
                <a:lnTo>
                  <a:pt x="313245" y="0"/>
                </a:lnTo>
                <a:lnTo>
                  <a:pt x="0" y="0"/>
                </a:lnTo>
                <a:lnTo>
                  <a:pt x="0" y="432053"/>
                </a:lnTo>
                <a:close/>
              </a:path>
            </a:pathLst>
          </a:custGeom>
          <a:solidFill>
            <a:srgbClr val="FF0000"/>
          </a:solidFill>
        </p:spPr>
        <p:txBody>
          <a:bodyPr wrap="square" lIns="0" tIns="0" rIns="0" bIns="0" rtlCol="0"/>
          <a:lstStyle/>
          <a:p>
            <a:endParaRPr/>
          </a:p>
        </p:txBody>
      </p:sp>
      <p:sp>
        <p:nvSpPr>
          <p:cNvPr id="77" name="object 77"/>
          <p:cNvSpPr txBox="1"/>
          <p:nvPr/>
        </p:nvSpPr>
        <p:spPr>
          <a:xfrm>
            <a:off x="378663" y="2643822"/>
            <a:ext cx="6670040" cy="1795780"/>
          </a:xfrm>
          <a:prstGeom prst="rect">
            <a:avLst/>
          </a:prstGeom>
        </p:spPr>
        <p:txBody>
          <a:bodyPr vert="horz" wrap="square" lIns="0" tIns="0" rIns="0" bIns="0" rtlCol="0">
            <a:spAutoFit/>
          </a:bodyPr>
          <a:lstStyle/>
          <a:p>
            <a:pPr marR="5080" algn="r">
              <a:lnSpc>
                <a:spcPct val="100000"/>
              </a:lnSpc>
            </a:pPr>
            <a:r>
              <a:rPr sz="2400" b="1" dirty="0">
                <a:solidFill>
                  <a:srgbClr val="163793"/>
                </a:solidFill>
                <a:latin typeface="宋体"/>
                <a:cs typeface="宋体"/>
              </a:rPr>
              <a:t>分组</a:t>
            </a:r>
            <a:endParaRPr sz="2400">
              <a:latin typeface="宋体"/>
              <a:cs typeface="宋体"/>
            </a:endParaRPr>
          </a:p>
          <a:p>
            <a:pPr marL="12700">
              <a:lnSpc>
                <a:spcPct val="100000"/>
              </a:lnSpc>
              <a:spcBef>
                <a:spcPts val="1720"/>
              </a:spcBef>
            </a:pPr>
            <a:r>
              <a:rPr sz="2400" b="1" dirty="0">
                <a:solidFill>
                  <a:srgbClr val="FF0000"/>
                </a:solidFill>
                <a:latin typeface="宋体"/>
                <a:cs typeface="宋体"/>
              </a:rPr>
              <a:t>分组</a:t>
            </a:r>
            <a:endParaRPr sz="2400">
              <a:latin typeface="宋体"/>
              <a:cs typeface="宋体"/>
            </a:endParaRPr>
          </a:p>
          <a:p>
            <a:pPr>
              <a:lnSpc>
                <a:spcPct val="100000"/>
              </a:lnSpc>
              <a:spcBef>
                <a:spcPts val="33"/>
              </a:spcBef>
            </a:pPr>
            <a:endParaRPr sz="3500">
              <a:latin typeface="Times New Roman"/>
              <a:cs typeface="Times New Roman"/>
            </a:endParaRPr>
          </a:p>
          <a:p>
            <a:pPr marL="1903730">
              <a:lnSpc>
                <a:spcPts val="2835"/>
              </a:lnSpc>
            </a:pPr>
            <a:r>
              <a:rPr sz="2400" dirty="0">
                <a:solidFill>
                  <a:srgbClr val="FF0000"/>
                </a:solidFill>
                <a:latin typeface="宋体"/>
                <a:cs typeface="宋体"/>
              </a:rPr>
              <a:t>报文</a:t>
            </a:r>
            <a:endParaRPr sz="2400">
              <a:latin typeface="宋体"/>
              <a:cs typeface="宋体"/>
            </a:endParaRPr>
          </a:p>
        </p:txBody>
      </p:sp>
      <p:sp>
        <p:nvSpPr>
          <p:cNvPr id="78" name="object 78"/>
          <p:cNvSpPr txBox="1"/>
          <p:nvPr/>
        </p:nvSpPr>
        <p:spPr>
          <a:xfrm>
            <a:off x="6029705" y="2053693"/>
            <a:ext cx="1128395" cy="280035"/>
          </a:xfrm>
          <a:prstGeom prst="rect">
            <a:avLst/>
          </a:prstGeom>
        </p:spPr>
        <p:txBody>
          <a:bodyPr vert="horz" wrap="square" lIns="0" tIns="0" rIns="0" bIns="0" rtlCol="0">
            <a:spAutoFit/>
          </a:bodyPr>
          <a:lstStyle/>
          <a:p>
            <a:pPr marL="12700">
              <a:lnSpc>
                <a:spcPts val="2380"/>
              </a:lnSpc>
              <a:tabLst>
                <a:tab pos="603250" algn="l"/>
              </a:tabLst>
            </a:pPr>
            <a:r>
              <a:rPr sz="2000" b="1" spc="-5" dirty="0">
                <a:latin typeface="宋体"/>
                <a:cs typeface="宋体"/>
              </a:rPr>
              <a:t>头	</a:t>
            </a:r>
            <a:r>
              <a:rPr sz="2000" b="1" spc="0" dirty="0">
                <a:latin typeface="宋体"/>
                <a:cs typeface="宋体"/>
              </a:rPr>
              <a:t>数据</a:t>
            </a:r>
            <a:endParaRPr sz="2000">
              <a:latin typeface="宋体"/>
              <a:cs typeface="宋体"/>
            </a:endParaRPr>
          </a:p>
        </p:txBody>
      </p:sp>
      <p:sp>
        <p:nvSpPr>
          <p:cNvPr id="79" name="object 79"/>
          <p:cNvSpPr/>
          <p:nvPr/>
        </p:nvSpPr>
        <p:spPr>
          <a:xfrm>
            <a:off x="6012319" y="2450083"/>
            <a:ext cx="1440180" cy="251460"/>
          </a:xfrm>
          <a:custGeom>
            <a:avLst/>
            <a:gdLst/>
            <a:ahLst/>
            <a:cxnLst/>
            <a:rect l="l" t="t" r="r" b="b"/>
            <a:pathLst>
              <a:path w="1440179" h="251460">
                <a:moveTo>
                  <a:pt x="1440041" y="0"/>
                </a:moveTo>
                <a:lnTo>
                  <a:pt x="1438998" y="39633"/>
                </a:lnTo>
                <a:lnTo>
                  <a:pt x="1434037" y="88990"/>
                </a:lnTo>
                <a:lnTo>
                  <a:pt x="1422793" y="125551"/>
                </a:lnTo>
                <a:lnTo>
                  <a:pt x="741287" y="127888"/>
                </a:lnTo>
                <a:lnTo>
                  <a:pt x="737888" y="129496"/>
                </a:lnTo>
                <a:lnTo>
                  <a:pt x="724301" y="178319"/>
                </a:lnTo>
                <a:lnTo>
                  <a:pt x="720339" y="231322"/>
                </a:lnTo>
                <a:lnTo>
                  <a:pt x="719963" y="251454"/>
                </a:lnTo>
                <a:lnTo>
                  <a:pt x="719674" y="231641"/>
                </a:lnTo>
                <a:lnTo>
                  <a:pt x="715745" y="178536"/>
                </a:lnTo>
                <a:lnTo>
                  <a:pt x="705042" y="133747"/>
                </a:lnTo>
                <a:lnTo>
                  <a:pt x="21324" y="127888"/>
                </a:lnTo>
                <a:lnTo>
                  <a:pt x="17925" y="126281"/>
                </a:lnTo>
                <a:lnTo>
                  <a:pt x="4338" y="77458"/>
                </a:lnTo>
                <a:lnTo>
                  <a:pt x="376" y="24455"/>
                </a:lnTo>
                <a:lnTo>
                  <a:pt x="0" y="4323"/>
                </a:lnTo>
              </a:path>
            </a:pathLst>
          </a:custGeom>
          <a:ln w="12700">
            <a:solidFill>
              <a:srgbClr val="163793"/>
            </a:solidFill>
          </a:ln>
        </p:spPr>
        <p:txBody>
          <a:bodyPr wrap="square" lIns="0" tIns="0" rIns="0" bIns="0" rtlCol="0"/>
          <a:lstStyle/>
          <a:p>
            <a:endParaRPr/>
          </a:p>
        </p:txBody>
      </p:sp>
      <p:sp>
        <p:nvSpPr>
          <p:cNvPr id="81" name="object 81"/>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82" name="object 82"/>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62</a:t>
            </a:fld>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1097" y="188118"/>
            <a:ext cx="6840220" cy="505459"/>
          </a:xfrm>
          <a:prstGeom prst="rect">
            <a:avLst/>
          </a:prstGeom>
        </p:spPr>
        <p:txBody>
          <a:bodyPr vert="horz" wrap="square" lIns="0" tIns="0" rIns="0" bIns="0" rtlCol="0">
            <a:spAutoFit/>
          </a:bodyPr>
          <a:lstStyle/>
          <a:p>
            <a:pPr marL="12700">
              <a:lnSpc>
                <a:spcPct val="100000"/>
              </a:lnSpc>
              <a:tabLst>
                <a:tab pos="4262755" algn="l"/>
              </a:tabLst>
            </a:pPr>
            <a:r>
              <a:rPr spc="-5" dirty="0">
                <a:latin typeface="宋体"/>
                <a:cs typeface="宋体"/>
              </a:rPr>
              <a:t>分</a:t>
            </a:r>
            <a:r>
              <a:rPr spc="-10" dirty="0">
                <a:latin typeface="宋体"/>
                <a:cs typeface="宋体"/>
              </a:rPr>
              <a:t>组</a:t>
            </a:r>
            <a:r>
              <a:rPr spc="-5" dirty="0">
                <a:latin typeface="宋体"/>
                <a:cs typeface="宋体"/>
              </a:rPr>
              <a:t>交换</a:t>
            </a:r>
            <a:r>
              <a:rPr spc="-10" dirty="0">
                <a:latin typeface="宋体"/>
                <a:cs typeface="宋体"/>
              </a:rPr>
              <a:t>（</a:t>
            </a:r>
            <a:r>
              <a:rPr dirty="0"/>
              <a:t>package	switchi</a:t>
            </a:r>
            <a:r>
              <a:rPr spc="-15" dirty="0"/>
              <a:t>n</a:t>
            </a:r>
            <a:r>
              <a:rPr dirty="0"/>
              <a:t>g</a:t>
            </a:r>
            <a:r>
              <a:rPr spc="-15" dirty="0">
                <a:latin typeface="宋体"/>
                <a:cs typeface="宋体"/>
              </a:rPr>
              <a:t>）</a:t>
            </a:r>
          </a:p>
        </p:txBody>
      </p:sp>
      <p:sp>
        <p:nvSpPr>
          <p:cNvPr id="3" name="object 3"/>
          <p:cNvSpPr txBox="1"/>
          <p:nvPr/>
        </p:nvSpPr>
        <p:spPr>
          <a:xfrm>
            <a:off x="658164" y="1340548"/>
            <a:ext cx="6775450" cy="330835"/>
          </a:xfrm>
          <a:prstGeom prst="rect">
            <a:avLst/>
          </a:prstGeom>
        </p:spPr>
        <p:txBody>
          <a:bodyPr vert="horz" wrap="square" lIns="0" tIns="0" rIns="0" bIns="0" rtlCol="0">
            <a:spAutoFit/>
          </a:bodyPr>
          <a:lstStyle/>
          <a:p>
            <a:pPr marL="12700">
              <a:lnSpc>
                <a:spcPts val="284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FF0000"/>
                </a:solidFill>
                <a:latin typeface="宋体"/>
                <a:cs typeface="宋体"/>
              </a:rPr>
              <a:t>分</a:t>
            </a:r>
            <a:r>
              <a:rPr sz="2400" spc="-5" dirty="0">
                <a:solidFill>
                  <a:srgbClr val="FF0000"/>
                </a:solidFill>
                <a:latin typeface="宋体"/>
                <a:cs typeface="宋体"/>
              </a:rPr>
              <a:t>组</a:t>
            </a:r>
            <a:r>
              <a:rPr sz="2400" dirty="0">
                <a:solidFill>
                  <a:srgbClr val="163793"/>
                </a:solidFill>
                <a:latin typeface="宋体"/>
                <a:cs typeface="宋体"/>
              </a:rPr>
              <a:t>：报文分拆出来的一系列相对较小的数据包</a:t>
            </a:r>
            <a:endParaRPr sz="2400">
              <a:latin typeface="宋体"/>
              <a:cs typeface="宋体"/>
            </a:endParaRPr>
          </a:p>
        </p:txBody>
      </p:sp>
      <p:sp>
        <p:nvSpPr>
          <p:cNvPr id="4" name="object 4"/>
          <p:cNvSpPr txBox="1"/>
          <p:nvPr/>
        </p:nvSpPr>
        <p:spPr>
          <a:xfrm>
            <a:off x="658164" y="1779460"/>
            <a:ext cx="4637405" cy="770255"/>
          </a:xfrm>
          <a:prstGeom prst="rect">
            <a:avLst/>
          </a:prstGeom>
        </p:spPr>
        <p:txBody>
          <a:bodyPr vert="horz" wrap="square" lIns="0" tIns="0" rIns="0" bIns="0" rtlCol="0">
            <a:spAutoFit/>
          </a:bodyPr>
          <a:lstStyle/>
          <a:p>
            <a:pPr marL="12700">
              <a:lnSpc>
                <a:spcPct val="10000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分组交换需要报文</a:t>
            </a:r>
            <a:r>
              <a:rPr sz="2400" spc="-20" dirty="0">
                <a:solidFill>
                  <a:srgbClr val="163793"/>
                </a:solidFill>
                <a:latin typeface="宋体"/>
                <a:cs typeface="宋体"/>
              </a:rPr>
              <a:t>的</a:t>
            </a:r>
            <a:r>
              <a:rPr sz="2400" dirty="0">
                <a:solidFill>
                  <a:srgbClr val="FF0000"/>
                </a:solidFill>
                <a:latin typeface="宋体"/>
                <a:cs typeface="宋体"/>
              </a:rPr>
              <a:t>拆分</a:t>
            </a:r>
            <a:r>
              <a:rPr sz="2400" dirty="0">
                <a:solidFill>
                  <a:srgbClr val="163793"/>
                </a:solidFill>
                <a:latin typeface="宋体"/>
                <a:cs typeface="宋体"/>
              </a:rPr>
              <a:t>与</a:t>
            </a:r>
            <a:r>
              <a:rPr sz="2400" dirty="0">
                <a:solidFill>
                  <a:srgbClr val="FF0000"/>
                </a:solidFill>
                <a:latin typeface="宋体"/>
                <a:cs typeface="宋体"/>
              </a:rPr>
              <a:t>重组</a:t>
            </a:r>
            <a:endParaRPr sz="2400">
              <a:latin typeface="宋体"/>
              <a:cs typeface="宋体"/>
            </a:endParaRPr>
          </a:p>
          <a:p>
            <a:pPr marL="12700">
              <a:lnSpc>
                <a:spcPts val="2840"/>
              </a:lnSpc>
              <a:spcBef>
                <a:spcPts val="575"/>
              </a:spcBef>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产</a:t>
            </a:r>
            <a:r>
              <a:rPr sz="2400" spc="-5" dirty="0">
                <a:solidFill>
                  <a:srgbClr val="163793"/>
                </a:solidFill>
                <a:latin typeface="宋体"/>
                <a:cs typeface="宋体"/>
              </a:rPr>
              <a:t>生</a:t>
            </a:r>
            <a:r>
              <a:rPr sz="2400" dirty="0">
                <a:solidFill>
                  <a:srgbClr val="FF0000"/>
                </a:solidFill>
                <a:latin typeface="宋体"/>
                <a:cs typeface="宋体"/>
              </a:rPr>
              <a:t>额外开销</a:t>
            </a:r>
            <a:endParaRPr sz="2400">
              <a:latin typeface="宋体"/>
              <a:cs typeface="宋体"/>
            </a:endParaRPr>
          </a:p>
        </p:txBody>
      </p:sp>
      <p:sp>
        <p:nvSpPr>
          <p:cNvPr id="5" name="object 5"/>
          <p:cNvSpPr txBox="1"/>
          <p:nvPr/>
        </p:nvSpPr>
        <p:spPr>
          <a:xfrm>
            <a:off x="1582927" y="4702952"/>
            <a:ext cx="254000" cy="254000"/>
          </a:xfrm>
          <a:prstGeom prst="rect">
            <a:avLst/>
          </a:prstGeom>
        </p:spPr>
        <p:txBody>
          <a:bodyPr vert="horz" wrap="square" lIns="0" tIns="0" rIns="0" bIns="0" rtlCol="0">
            <a:spAutoFit/>
          </a:bodyPr>
          <a:lstStyle/>
          <a:p>
            <a:pPr marL="12700">
              <a:lnSpc>
                <a:spcPts val="2155"/>
              </a:lnSpc>
            </a:pPr>
            <a:r>
              <a:rPr sz="1800" b="1" spc="-10" dirty="0">
                <a:latin typeface="宋体"/>
                <a:cs typeface="宋体"/>
              </a:rPr>
              <a:t>源</a:t>
            </a:r>
            <a:endParaRPr sz="1800">
              <a:latin typeface="宋体"/>
              <a:cs typeface="宋体"/>
            </a:endParaRPr>
          </a:p>
        </p:txBody>
      </p:sp>
      <p:sp>
        <p:nvSpPr>
          <p:cNvPr id="6" name="object 6"/>
          <p:cNvSpPr/>
          <p:nvPr/>
        </p:nvSpPr>
        <p:spPr>
          <a:xfrm>
            <a:off x="1918207" y="4584065"/>
            <a:ext cx="1057275" cy="4064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5866" y="4433696"/>
            <a:ext cx="981963" cy="53555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864357" y="4676140"/>
            <a:ext cx="1738630" cy="0"/>
          </a:xfrm>
          <a:custGeom>
            <a:avLst/>
            <a:gdLst/>
            <a:ahLst/>
            <a:cxnLst/>
            <a:rect l="l" t="t" r="r" b="b"/>
            <a:pathLst>
              <a:path w="1738629">
                <a:moveTo>
                  <a:pt x="0" y="0"/>
                </a:moveTo>
                <a:lnTo>
                  <a:pt x="1738376" y="0"/>
                </a:lnTo>
              </a:path>
            </a:pathLst>
          </a:custGeom>
          <a:ln w="19050">
            <a:solidFill>
              <a:srgbClr val="000000"/>
            </a:solidFill>
          </a:ln>
        </p:spPr>
        <p:txBody>
          <a:bodyPr wrap="square" lIns="0" tIns="0" rIns="0" bIns="0" rtlCol="0"/>
          <a:lstStyle/>
          <a:p>
            <a:endParaRPr/>
          </a:p>
        </p:txBody>
      </p:sp>
      <p:sp>
        <p:nvSpPr>
          <p:cNvPr id="9" name="object 9"/>
          <p:cNvSpPr/>
          <p:nvPr/>
        </p:nvSpPr>
        <p:spPr>
          <a:xfrm>
            <a:off x="4214621" y="4539957"/>
            <a:ext cx="1035977" cy="33303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13115" y="4684140"/>
            <a:ext cx="0" cy="123825"/>
          </a:xfrm>
          <a:custGeom>
            <a:avLst/>
            <a:gdLst/>
            <a:ahLst/>
            <a:cxnLst/>
            <a:rect l="l" t="t" r="r" b="b"/>
            <a:pathLst>
              <a:path h="123825">
                <a:moveTo>
                  <a:pt x="0" y="0"/>
                </a:moveTo>
                <a:lnTo>
                  <a:pt x="0" y="123824"/>
                </a:lnTo>
              </a:path>
            </a:pathLst>
          </a:custGeom>
          <a:ln w="36512">
            <a:solidFill>
              <a:srgbClr val="BEBEBE"/>
            </a:solidFill>
          </a:ln>
        </p:spPr>
        <p:txBody>
          <a:bodyPr wrap="square" lIns="0" tIns="0" rIns="0" bIns="0" rtlCol="0"/>
          <a:lstStyle/>
          <a:p>
            <a:endParaRPr/>
          </a:p>
        </p:txBody>
      </p:sp>
      <p:sp>
        <p:nvSpPr>
          <p:cNvPr id="11" name="object 11"/>
          <p:cNvSpPr/>
          <p:nvPr/>
        </p:nvSpPr>
        <p:spPr>
          <a:xfrm>
            <a:off x="4399534" y="4696840"/>
            <a:ext cx="0" cy="123825"/>
          </a:xfrm>
          <a:custGeom>
            <a:avLst/>
            <a:gdLst/>
            <a:ahLst/>
            <a:cxnLst/>
            <a:rect l="l" t="t" r="r" b="b"/>
            <a:pathLst>
              <a:path h="123825">
                <a:moveTo>
                  <a:pt x="0" y="0"/>
                </a:moveTo>
                <a:lnTo>
                  <a:pt x="0" y="123824"/>
                </a:lnTo>
              </a:path>
            </a:pathLst>
          </a:custGeom>
          <a:ln w="50800">
            <a:solidFill>
              <a:srgbClr val="BEBEBE"/>
            </a:solidFill>
          </a:ln>
        </p:spPr>
        <p:txBody>
          <a:bodyPr wrap="square" lIns="0" tIns="0" rIns="0" bIns="0" rtlCol="0"/>
          <a:lstStyle/>
          <a:p>
            <a:endParaRPr/>
          </a:p>
        </p:txBody>
      </p:sp>
      <p:sp>
        <p:nvSpPr>
          <p:cNvPr id="12" name="object 12"/>
          <p:cNvSpPr/>
          <p:nvPr/>
        </p:nvSpPr>
        <p:spPr>
          <a:xfrm>
            <a:off x="4248658" y="4488815"/>
            <a:ext cx="971550" cy="273050"/>
          </a:xfrm>
          <a:custGeom>
            <a:avLst/>
            <a:gdLst/>
            <a:ahLst/>
            <a:cxnLst/>
            <a:rect l="l" t="t" r="r" b="b"/>
            <a:pathLst>
              <a:path w="971550" h="273050">
                <a:moveTo>
                  <a:pt x="485775" y="0"/>
                </a:moveTo>
                <a:lnTo>
                  <a:pt x="445942" y="453"/>
                </a:lnTo>
                <a:lnTo>
                  <a:pt x="406994" y="1789"/>
                </a:lnTo>
                <a:lnTo>
                  <a:pt x="332256" y="6968"/>
                </a:lnTo>
                <a:lnTo>
                  <a:pt x="262560" y="15255"/>
                </a:lnTo>
                <a:lnTo>
                  <a:pt x="198909" y="26367"/>
                </a:lnTo>
                <a:lnTo>
                  <a:pt x="142303" y="40020"/>
                </a:lnTo>
                <a:lnTo>
                  <a:pt x="93744" y="55933"/>
                </a:lnTo>
                <a:lnTo>
                  <a:pt x="54233" y="73823"/>
                </a:lnTo>
                <a:lnTo>
                  <a:pt x="14121" y="103745"/>
                </a:lnTo>
                <a:lnTo>
                  <a:pt x="0" y="136525"/>
                </a:lnTo>
                <a:lnTo>
                  <a:pt x="1610" y="147727"/>
                </a:lnTo>
                <a:lnTo>
                  <a:pt x="24771" y="179691"/>
                </a:lnTo>
                <a:lnTo>
                  <a:pt x="72795" y="208457"/>
                </a:lnTo>
                <a:lnTo>
                  <a:pt x="116955" y="225389"/>
                </a:lnTo>
                <a:lnTo>
                  <a:pt x="169663" y="240198"/>
                </a:lnTo>
                <a:lnTo>
                  <a:pt x="229917" y="252604"/>
                </a:lnTo>
                <a:lnTo>
                  <a:pt x="296715" y="262326"/>
                </a:lnTo>
                <a:lnTo>
                  <a:pt x="369057" y="269084"/>
                </a:lnTo>
                <a:lnTo>
                  <a:pt x="445942" y="272597"/>
                </a:lnTo>
                <a:lnTo>
                  <a:pt x="485775" y="273050"/>
                </a:lnTo>
                <a:lnTo>
                  <a:pt x="525624" y="272597"/>
                </a:lnTo>
                <a:lnTo>
                  <a:pt x="564585" y="271264"/>
                </a:lnTo>
                <a:lnTo>
                  <a:pt x="639342" y="266093"/>
                </a:lnTo>
                <a:lnTo>
                  <a:pt x="709045" y="257818"/>
                </a:lnTo>
                <a:lnTo>
                  <a:pt x="772695" y="246719"/>
                </a:lnTo>
                <a:lnTo>
                  <a:pt x="829294" y="233076"/>
                </a:lnTo>
                <a:lnTo>
                  <a:pt x="877842" y="217171"/>
                </a:lnTo>
                <a:lnTo>
                  <a:pt x="917340" y="199282"/>
                </a:lnTo>
                <a:lnTo>
                  <a:pt x="957435" y="169345"/>
                </a:lnTo>
                <a:lnTo>
                  <a:pt x="971550" y="136525"/>
                </a:lnTo>
                <a:lnTo>
                  <a:pt x="969940" y="125339"/>
                </a:lnTo>
                <a:lnTo>
                  <a:pt x="946791" y="93406"/>
                </a:lnTo>
                <a:lnTo>
                  <a:pt x="898785" y="64649"/>
                </a:lnTo>
                <a:lnTo>
                  <a:pt x="854636" y="47712"/>
                </a:lnTo>
                <a:lnTo>
                  <a:pt x="801938" y="32893"/>
                </a:lnTo>
                <a:lnTo>
                  <a:pt x="741689" y="20476"/>
                </a:lnTo>
                <a:lnTo>
                  <a:pt x="674887" y="10741"/>
                </a:lnTo>
                <a:lnTo>
                  <a:pt x="602533" y="3972"/>
                </a:lnTo>
                <a:lnTo>
                  <a:pt x="525624" y="453"/>
                </a:lnTo>
                <a:lnTo>
                  <a:pt x="485775" y="0"/>
                </a:lnTo>
                <a:close/>
              </a:path>
            </a:pathLst>
          </a:custGeom>
          <a:solidFill>
            <a:srgbClr val="EAEAEA"/>
          </a:solidFill>
        </p:spPr>
        <p:txBody>
          <a:bodyPr wrap="square" lIns="0" tIns="0" rIns="0" bIns="0" rtlCol="0"/>
          <a:lstStyle/>
          <a:p>
            <a:endParaRPr/>
          </a:p>
        </p:txBody>
      </p:sp>
      <p:sp>
        <p:nvSpPr>
          <p:cNvPr id="13" name="object 13"/>
          <p:cNvSpPr/>
          <p:nvPr/>
        </p:nvSpPr>
        <p:spPr>
          <a:xfrm>
            <a:off x="5199634" y="4514215"/>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4" name="object 14"/>
          <p:cNvSpPr/>
          <p:nvPr/>
        </p:nvSpPr>
        <p:spPr>
          <a:xfrm>
            <a:off x="4210558" y="4517390"/>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5" name="object 15"/>
          <p:cNvSpPr/>
          <p:nvPr/>
        </p:nvSpPr>
        <p:spPr>
          <a:xfrm>
            <a:off x="4164584" y="3409378"/>
            <a:ext cx="1092200" cy="280987"/>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5171059" y="3626865"/>
            <a:ext cx="73025" cy="73025"/>
          </a:xfrm>
          <a:custGeom>
            <a:avLst/>
            <a:gdLst/>
            <a:ahLst/>
            <a:cxnLst/>
            <a:rect l="l" t="t" r="r" b="b"/>
            <a:pathLst>
              <a:path w="73025" h="73025">
                <a:moveTo>
                  <a:pt x="0" y="73024"/>
                </a:moveTo>
                <a:lnTo>
                  <a:pt x="73025" y="73024"/>
                </a:lnTo>
                <a:lnTo>
                  <a:pt x="73025" y="0"/>
                </a:lnTo>
                <a:lnTo>
                  <a:pt x="0" y="0"/>
                </a:lnTo>
                <a:lnTo>
                  <a:pt x="0" y="73024"/>
                </a:lnTo>
                <a:close/>
              </a:path>
            </a:pathLst>
          </a:custGeom>
          <a:solidFill>
            <a:srgbClr val="FFFFFF"/>
          </a:solidFill>
        </p:spPr>
        <p:txBody>
          <a:bodyPr wrap="square" lIns="0" tIns="0" rIns="0" bIns="0" rtlCol="0"/>
          <a:lstStyle/>
          <a:p>
            <a:endParaRPr/>
          </a:p>
        </p:txBody>
      </p:sp>
      <p:sp>
        <p:nvSpPr>
          <p:cNvPr id="17" name="object 17"/>
          <p:cNvSpPr/>
          <p:nvPr/>
        </p:nvSpPr>
        <p:spPr>
          <a:xfrm>
            <a:off x="4189984" y="3639565"/>
            <a:ext cx="73025" cy="73025"/>
          </a:xfrm>
          <a:custGeom>
            <a:avLst/>
            <a:gdLst/>
            <a:ahLst/>
            <a:cxnLst/>
            <a:rect l="l" t="t" r="r" b="b"/>
            <a:pathLst>
              <a:path w="73025" h="73025">
                <a:moveTo>
                  <a:pt x="0" y="73024"/>
                </a:moveTo>
                <a:lnTo>
                  <a:pt x="73025" y="73024"/>
                </a:lnTo>
                <a:lnTo>
                  <a:pt x="73025" y="0"/>
                </a:lnTo>
                <a:lnTo>
                  <a:pt x="0" y="0"/>
                </a:lnTo>
                <a:lnTo>
                  <a:pt x="0" y="73024"/>
                </a:lnTo>
                <a:close/>
              </a:path>
            </a:pathLst>
          </a:custGeom>
          <a:solidFill>
            <a:srgbClr val="FFFFFF"/>
          </a:solidFill>
        </p:spPr>
        <p:txBody>
          <a:bodyPr wrap="square" lIns="0" tIns="0" rIns="0" bIns="0" rtlCol="0"/>
          <a:lstStyle/>
          <a:p>
            <a:endParaRPr/>
          </a:p>
        </p:txBody>
      </p:sp>
      <p:sp>
        <p:nvSpPr>
          <p:cNvPr id="18" name="object 18"/>
          <p:cNvSpPr/>
          <p:nvPr/>
        </p:nvSpPr>
        <p:spPr>
          <a:xfrm>
            <a:off x="2149982" y="2998230"/>
            <a:ext cx="832779" cy="727296"/>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010791" y="3335146"/>
            <a:ext cx="1175384" cy="500125"/>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3302253" y="4785614"/>
            <a:ext cx="54737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10" dirty="0">
                <a:latin typeface="Calibri"/>
                <a:cs typeface="Calibri"/>
              </a:rPr>
              <a:t> </a:t>
            </a:r>
            <a:r>
              <a:rPr sz="1800" b="1" dirty="0">
                <a:latin typeface="Calibri"/>
                <a:cs typeface="Calibri"/>
              </a:rPr>
              <a:t>bps</a:t>
            </a:r>
            <a:endParaRPr sz="1800">
              <a:latin typeface="Calibri"/>
              <a:cs typeface="Calibri"/>
            </a:endParaRPr>
          </a:p>
        </p:txBody>
      </p:sp>
      <p:sp>
        <p:nvSpPr>
          <p:cNvPr id="21" name="object 21"/>
          <p:cNvSpPr/>
          <p:nvPr/>
        </p:nvSpPr>
        <p:spPr>
          <a:xfrm>
            <a:off x="5255133" y="4680965"/>
            <a:ext cx="1738630" cy="0"/>
          </a:xfrm>
          <a:custGeom>
            <a:avLst/>
            <a:gdLst/>
            <a:ahLst/>
            <a:cxnLst/>
            <a:rect l="l" t="t" r="r" b="b"/>
            <a:pathLst>
              <a:path w="1738629">
                <a:moveTo>
                  <a:pt x="0" y="0"/>
                </a:moveTo>
                <a:lnTo>
                  <a:pt x="1738375" y="0"/>
                </a:lnTo>
              </a:path>
            </a:pathLst>
          </a:custGeom>
          <a:ln w="19050">
            <a:solidFill>
              <a:srgbClr val="000000"/>
            </a:solidFill>
          </a:ln>
        </p:spPr>
        <p:txBody>
          <a:bodyPr wrap="square" lIns="0" tIns="0" rIns="0" bIns="0" rtlCol="0"/>
          <a:lstStyle/>
          <a:p>
            <a:endParaRPr/>
          </a:p>
        </p:txBody>
      </p:sp>
      <p:sp>
        <p:nvSpPr>
          <p:cNvPr id="22" name="object 22"/>
          <p:cNvSpPr/>
          <p:nvPr/>
        </p:nvSpPr>
        <p:spPr>
          <a:xfrm>
            <a:off x="6233159" y="3872991"/>
            <a:ext cx="1477899" cy="1284224"/>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6862826" y="3997325"/>
            <a:ext cx="714121" cy="586867"/>
          </a:xfrm>
          <a:prstGeom prst="rect">
            <a:avLst/>
          </a:prstGeom>
          <a:blipFill>
            <a:blip r:embed="rId9" cstate="print"/>
            <a:stretch>
              <a:fillRect/>
            </a:stretch>
          </a:blipFill>
        </p:spPr>
        <p:txBody>
          <a:bodyPr wrap="square" lIns="0" tIns="0" rIns="0" bIns="0" rtlCol="0"/>
          <a:lstStyle/>
          <a:p>
            <a:endParaRPr/>
          </a:p>
        </p:txBody>
      </p:sp>
      <p:sp>
        <p:nvSpPr>
          <p:cNvPr id="24" name="object 24"/>
          <p:cNvSpPr txBox="1"/>
          <p:nvPr/>
        </p:nvSpPr>
        <p:spPr>
          <a:xfrm>
            <a:off x="7767955" y="4692665"/>
            <a:ext cx="485775" cy="254000"/>
          </a:xfrm>
          <a:prstGeom prst="rect">
            <a:avLst/>
          </a:prstGeom>
        </p:spPr>
        <p:txBody>
          <a:bodyPr vert="horz" wrap="square" lIns="0" tIns="0" rIns="0" bIns="0" rtlCol="0">
            <a:spAutoFit/>
          </a:bodyPr>
          <a:lstStyle/>
          <a:p>
            <a:pPr marL="12700">
              <a:lnSpc>
                <a:spcPts val="2155"/>
              </a:lnSpc>
            </a:pPr>
            <a:r>
              <a:rPr sz="1800" b="1" dirty="0">
                <a:latin typeface="宋体"/>
                <a:cs typeface="宋体"/>
              </a:rPr>
              <a:t>目的</a:t>
            </a:r>
            <a:endParaRPr sz="1800">
              <a:latin typeface="宋体"/>
              <a:cs typeface="宋体"/>
            </a:endParaRPr>
          </a:p>
        </p:txBody>
      </p:sp>
      <p:sp>
        <p:nvSpPr>
          <p:cNvPr id="25" name="object 25"/>
          <p:cNvSpPr txBox="1"/>
          <p:nvPr/>
        </p:nvSpPr>
        <p:spPr>
          <a:xfrm>
            <a:off x="5701665" y="4776215"/>
            <a:ext cx="54610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5" dirty="0">
                <a:latin typeface="Calibri"/>
                <a:cs typeface="Calibri"/>
              </a:rPr>
              <a:t> </a:t>
            </a:r>
            <a:r>
              <a:rPr sz="1800" b="1" dirty="0">
                <a:latin typeface="Calibri"/>
                <a:cs typeface="Calibri"/>
              </a:rPr>
              <a:t>bps</a:t>
            </a:r>
            <a:endParaRPr sz="1800">
              <a:latin typeface="Calibri"/>
              <a:cs typeface="Calibri"/>
            </a:endParaRPr>
          </a:p>
        </p:txBody>
      </p:sp>
      <p:sp>
        <p:nvSpPr>
          <p:cNvPr id="26" name="object 26"/>
          <p:cNvSpPr/>
          <p:nvPr/>
        </p:nvSpPr>
        <p:spPr>
          <a:xfrm>
            <a:off x="2710179" y="3757040"/>
            <a:ext cx="382905" cy="760730"/>
          </a:xfrm>
          <a:custGeom>
            <a:avLst/>
            <a:gdLst/>
            <a:ahLst/>
            <a:cxnLst/>
            <a:rect l="l" t="t" r="r" b="b"/>
            <a:pathLst>
              <a:path w="382905" h="760729">
                <a:moveTo>
                  <a:pt x="0" y="0"/>
                </a:moveTo>
                <a:lnTo>
                  <a:pt x="0" y="423417"/>
                </a:lnTo>
                <a:lnTo>
                  <a:pt x="382524" y="760348"/>
                </a:lnTo>
                <a:lnTo>
                  <a:pt x="380619" y="264159"/>
                </a:lnTo>
                <a:lnTo>
                  <a:pt x="0" y="0"/>
                </a:lnTo>
                <a:close/>
              </a:path>
            </a:pathLst>
          </a:custGeom>
          <a:solidFill>
            <a:srgbClr val="4F81BC"/>
          </a:solidFill>
        </p:spPr>
        <p:txBody>
          <a:bodyPr wrap="square" lIns="0" tIns="0" rIns="0" bIns="0" rtlCol="0"/>
          <a:lstStyle/>
          <a:p>
            <a:endParaRPr/>
          </a:p>
        </p:txBody>
      </p:sp>
      <p:sp>
        <p:nvSpPr>
          <p:cNvPr id="27" name="object 27"/>
          <p:cNvSpPr/>
          <p:nvPr/>
        </p:nvSpPr>
        <p:spPr>
          <a:xfrm>
            <a:off x="2716529" y="3758565"/>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9"/>
                </a:lnTo>
                <a:lnTo>
                  <a:pt x="376046" y="272923"/>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28" name="object 28"/>
          <p:cNvSpPr/>
          <p:nvPr/>
        </p:nvSpPr>
        <p:spPr>
          <a:xfrm>
            <a:off x="3091179" y="4031678"/>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29" name="object 29"/>
          <p:cNvSpPr/>
          <p:nvPr/>
        </p:nvSpPr>
        <p:spPr>
          <a:xfrm>
            <a:off x="2412873" y="3757167"/>
            <a:ext cx="382905" cy="760730"/>
          </a:xfrm>
          <a:custGeom>
            <a:avLst/>
            <a:gdLst/>
            <a:ahLst/>
            <a:cxnLst/>
            <a:rect l="l" t="t" r="r" b="b"/>
            <a:pathLst>
              <a:path w="382905" h="760729">
                <a:moveTo>
                  <a:pt x="0" y="0"/>
                </a:moveTo>
                <a:lnTo>
                  <a:pt x="0" y="423417"/>
                </a:lnTo>
                <a:lnTo>
                  <a:pt x="382524" y="760348"/>
                </a:lnTo>
                <a:lnTo>
                  <a:pt x="380745" y="264159"/>
                </a:lnTo>
                <a:lnTo>
                  <a:pt x="0" y="0"/>
                </a:lnTo>
                <a:close/>
              </a:path>
            </a:pathLst>
          </a:custGeom>
          <a:solidFill>
            <a:srgbClr val="4F81BC"/>
          </a:solidFill>
        </p:spPr>
        <p:txBody>
          <a:bodyPr wrap="square" lIns="0" tIns="0" rIns="0" bIns="0" rtlCol="0"/>
          <a:lstStyle/>
          <a:p>
            <a:endParaRPr/>
          </a:p>
        </p:txBody>
      </p:sp>
      <p:sp>
        <p:nvSpPr>
          <p:cNvPr id="30" name="object 30"/>
          <p:cNvSpPr/>
          <p:nvPr/>
        </p:nvSpPr>
        <p:spPr>
          <a:xfrm>
            <a:off x="2419223" y="375869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8"/>
                </a:lnTo>
                <a:lnTo>
                  <a:pt x="376046" y="272922"/>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31" name="object 31"/>
          <p:cNvSpPr/>
          <p:nvPr/>
        </p:nvSpPr>
        <p:spPr>
          <a:xfrm>
            <a:off x="2793873" y="403180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2" name="object 32"/>
          <p:cNvSpPr/>
          <p:nvPr/>
        </p:nvSpPr>
        <p:spPr>
          <a:xfrm>
            <a:off x="2124836" y="3740658"/>
            <a:ext cx="382905" cy="760730"/>
          </a:xfrm>
          <a:custGeom>
            <a:avLst/>
            <a:gdLst/>
            <a:ahLst/>
            <a:cxnLst/>
            <a:rect l="l" t="t" r="r" b="b"/>
            <a:pathLst>
              <a:path w="382905" h="760729">
                <a:moveTo>
                  <a:pt x="0" y="0"/>
                </a:moveTo>
                <a:lnTo>
                  <a:pt x="0" y="423291"/>
                </a:lnTo>
                <a:lnTo>
                  <a:pt x="382524" y="760349"/>
                </a:lnTo>
                <a:lnTo>
                  <a:pt x="380745" y="264160"/>
                </a:lnTo>
                <a:lnTo>
                  <a:pt x="0" y="0"/>
                </a:lnTo>
                <a:close/>
              </a:path>
            </a:pathLst>
          </a:custGeom>
          <a:solidFill>
            <a:srgbClr val="4F81BC"/>
          </a:solidFill>
        </p:spPr>
        <p:txBody>
          <a:bodyPr wrap="square" lIns="0" tIns="0" rIns="0" bIns="0" rtlCol="0"/>
          <a:lstStyle/>
          <a:p>
            <a:endParaRPr/>
          </a:p>
        </p:txBody>
      </p:sp>
      <p:sp>
        <p:nvSpPr>
          <p:cNvPr id="33" name="object 33"/>
          <p:cNvSpPr/>
          <p:nvPr/>
        </p:nvSpPr>
        <p:spPr>
          <a:xfrm>
            <a:off x="2131186" y="3742182"/>
            <a:ext cx="478790" cy="274955"/>
          </a:xfrm>
          <a:custGeom>
            <a:avLst/>
            <a:gdLst/>
            <a:ahLst/>
            <a:cxnLst/>
            <a:rect l="l" t="t" r="r" b="b"/>
            <a:pathLst>
              <a:path w="478789" h="274954">
                <a:moveTo>
                  <a:pt x="474401" y="271571"/>
                </a:moveTo>
                <a:lnTo>
                  <a:pt x="409807" y="271571"/>
                </a:lnTo>
                <a:lnTo>
                  <a:pt x="416638" y="271745"/>
                </a:lnTo>
                <a:lnTo>
                  <a:pt x="478334" y="274366"/>
                </a:lnTo>
                <a:lnTo>
                  <a:pt x="474401" y="271571"/>
                </a:lnTo>
                <a:close/>
              </a:path>
              <a:path w="478789" h="274954">
                <a:moveTo>
                  <a:pt x="92201" y="0"/>
                </a:moveTo>
                <a:lnTo>
                  <a:pt x="0" y="3429"/>
                </a:lnTo>
                <a:lnTo>
                  <a:pt x="376046" y="272923"/>
                </a:lnTo>
                <a:lnTo>
                  <a:pt x="386940" y="272225"/>
                </a:lnTo>
                <a:lnTo>
                  <a:pt x="395702" y="271784"/>
                </a:lnTo>
                <a:lnTo>
                  <a:pt x="403076" y="271575"/>
                </a:lnTo>
                <a:lnTo>
                  <a:pt x="474401" y="271571"/>
                </a:lnTo>
                <a:lnTo>
                  <a:pt x="92201" y="0"/>
                </a:lnTo>
                <a:close/>
              </a:path>
            </a:pathLst>
          </a:custGeom>
          <a:solidFill>
            <a:srgbClr val="0099CC"/>
          </a:solidFill>
        </p:spPr>
        <p:txBody>
          <a:bodyPr wrap="square" lIns="0" tIns="0" rIns="0" bIns="0" rtlCol="0"/>
          <a:lstStyle/>
          <a:p>
            <a:endParaRPr/>
          </a:p>
        </p:txBody>
      </p:sp>
      <p:sp>
        <p:nvSpPr>
          <p:cNvPr id="34" name="object 34"/>
          <p:cNvSpPr/>
          <p:nvPr/>
        </p:nvSpPr>
        <p:spPr>
          <a:xfrm>
            <a:off x="2505836" y="401529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5" name="object 35"/>
          <p:cNvSpPr/>
          <p:nvPr/>
        </p:nvSpPr>
        <p:spPr>
          <a:xfrm>
            <a:off x="1846707" y="3757167"/>
            <a:ext cx="382905" cy="760730"/>
          </a:xfrm>
          <a:custGeom>
            <a:avLst/>
            <a:gdLst/>
            <a:ahLst/>
            <a:cxnLst/>
            <a:rect l="l" t="t" r="r" b="b"/>
            <a:pathLst>
              <a:path w="382905" h="760729">
                <a:moveTo>
                  <a:pt x="0" y="0"/>
                </a:moveTo>
                <a:lnTo>
                  <a:pt x="0" y="423417"/>
                </a:lnTo>
                <a:lnTo>
                  <a:pt x="382524" y="760348"/>
                </a:lnTo>
                <a:lnTo>
                  <a:pt x="380619" y="264159"/>
                </a:lnTo>
                <a:lnTo>
                  <a:pt x="0" y="0"/>
                </a:lnTo>
                <a:close/>
              </a:path>
            </a:pathLst>
          </a:custGeom>
          <a:solidFill>
            <a:srgbClr val="4F81BC"/>
          </a:solidFill>
        </p:spPr>
        <p:txBody>
          <a:bodyPr wrap="square" lIns="0" tIns="0" rIns="0" bIns="0" rtlCol="0"/>
          <a:lstStyle/>
          <a:p>
            <a:endParaRPr/>
          </a:p>
        </p:txBody>
      </p:sp>
      <p:sp>
        <p:nvSpPr>
          <p:cNvPr id="36" name="object 36"/>
          <p:cNvSpPr/>
          <p:nvPr/>
        </p:nvSpPr>
        <p:spPr>
          <a:xfrm>
            <a:off x="1853057" y="375869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8"/>
                </a:lnTo>
                <a:lnTo>
                  <a:pt x="376047" y="272922"/>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37" name="object 37"/>
          <p:cNvSpPr/>
          <p:nvPr/>
        </p:nvSpPr>
        <p:spPr>
          <a:xfrm>
            <a:off x="2227707" y="403180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8" name="object 38"/>
          <p:cNvSpPr/>
          <p:nvPr/>
        </p:nvSpPr>
        <p:spPr>
          <a:xfrm>
            <a:off x="1558671" y="3758310"/>
            <a:ext cx="382905" cy="760730"/>
          </a:xfrm>
          <a:custGeom>
            <a:avLst/>
            <a:gdLst/>
            <a:ahLst/>
            <a:cxnLst/>
            <a:rect l="l" t="t" r="r" b="b"/>
            <a:pathLst>
              <a:path w="382905" h="760729">
                <a:moveTo>
                  <a:pt x="0" y="0"/>
                </a:moveTo>
                <a:lnTo>
                  <a:pt x="0" y="423290"/>
                </a:lnTo>
                <a:lnTo>
                  <a:pt x="382523" y="760349"/>
                </a:lnTo>
                <a:lnTo>
                  <a:pt x="380618" y="264159"/>
                </a:lnTo>
                <a:lnTo>
                  <a:pt x="0" y="0"/>
                </a:lnTo>
                <a:close/>
              </a:path>
            </a:pathLst>
          </a:custGeom>
          <a:solidFill>
            <a:srgbClr val="4F81BC"/>
          </a:solidFill>
        </p:spPr>
        <p:txBody>
          <a:bodyPr wrap="square" lIns="0" tIns="0" rIns="0" bIns="0" rtlCol="0"/>
          <a:lstStyle/>
          <a:p>
            <a:endParaRPr/>
          </a:p>
        </p:txBody>
      </p:sp>
      <p:sp>
        <p:nvSpPr>
          <p:cNvPr id="39" name="object 39"/>
          <p:cNvSpPr/>
          <p:nvPr/>
        </p:nvSpPr>
        <p:spPr>
          <a:xfrm>
            <a:off x="1565021" y="3759834"/>
            <a:ext cx="478790" cy="274955"/>
          </a:xfrm>
          <a:custGeom>
            <a:avLst/>
            <a:gdLst/>
            <a:ahLst/>
            <a:cxnLst/>
            <a:rect l="l" t="t" r="r" b="b"/>
            <a:pathLst>
              <a:path w="478789" h="274954">
                <a:moveTo>
                  <a:pt x="474399" y="271571"/>
                </a:moveTo>
                <a:lnTo>
                  <a:pt x="409807" y="271571"/>
                </a:lnTo>
                <a:lnTo>
                  <a:pt x="416638" y="271745"/>
                </a:lnTo>
                <a:lnTo>
                  <a:pt x="478334" y="274366"/>
                </a:lnTo>
                <a:lnTo>
                  <a:pt x="474399" y="271571"/>
                </a:lnTo>
                <a:close/>
              </a:path>
              <a:path w="478789" h="274954">
                <a:moveTo>
                  <a:pt x="92074" y="0"/>
                </a:moveTo>
                <a:lnTo>
                  <a:pt x="0" y="3428"/>
                </a:lnTo>
                <a:lnTo>
                  <a:pt x="376047" y="272922"/>
                </a:lnTo>
                <a:lnTo>
                  <a:pt x="386940" y="272225"/>
                </a:lnTo>
                <a:lnTo>
                  <a:pt x="395702" y="271784"/>
                </a:lnTo>
                <a:lnTo>
                  <a:pt x="403076" y="271575"/>
                </a:lnTo>
                <a:lnTo>
                  <a:pt x="474399" y="271571"/>
                </a:lnTo>
                <a:lnTo>
                  <a:pt x="92074" y="0"/>
                </a:lnTo>
                <a:close/>
              </a:path>
            </a:pathLst>
          </a:custGeom>
          <a:solidFill>
            <a:srgbClr val="0099CC"/>
          </a:solidFill>
        </p:spPr>
        <p:txBody>
          <a:bodyPr wrap="square" lIns="0" tIns="0" rIns="0" bIns="0" rtlCol="0"/>
          <a:lstStyle/>
          <a:p>
            <a:endParaRPr/>
          </a:p>
        </p:txBody>
      </p:sp>
      <p:sp>
        <p:nvSpPr>
          <p:cNvPr id="40" name="object 40"/>
          <p:cNvSpPr/>
          <p:nvPr/>
        </p:nvSpPr>
        <p:spPr>
          <a:xfrm>
            <a:off x="1939670" y="4032948"/>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1" name="object 41"/>
          <p:cNvSpPr/>
          <p:nvPr/>
        </p:nvSpPr>
        <p:spPr>
          <a:xfrm>
            <a:off x="1270635" y="3758438"/>
            <a:ext cx="382905" cy="760730"/>
          </a:xfrm>
          <a:custGeom>
            <a:avLst/>
            <a:gdLst/>
            <a:ahLst/>
            <a:cxnLst/>
            <a:rect l="l" t="t" r="r" b="b"/>
            <a:pathLst>
              <a:path w="382905" h="760729">
                <a:moveTo>
                  <a:pt x="0" y="0"/>
                </a:moveTo>
                <a:lnTo>
                  <a:pt x="0" y="423418"/>
                </a:lnTo>
                <a:lnTo>
                  <a:pt x="382523" y="760349"/>
                </a:lnTo>
                <a:lnTo>
                  <a:pt x="380619" y="264160"/>
                </a:lnTo>
                <a:lnTo>
                  <a:pt x="0" y="0"/>
                </a:lnTo>
                <a:close/>
              </a:path>
            </a:pathLst>
          </a:custGeom>
          <a:solidFill>
            <a:srgbClr val="4F81BC"/>
          </a:solidFill>
        </p:spPr>
        <p:txBody>
          <a:bodyPr wrap="square" lIns="0" tIns="0" rIns="0" bIns="0" rtlCol="0"/>
          <a:lstStyle/>
          <a:p>
            <a:endParaRPr/>
          </a:p>
        </p:txBody>
      </p:sp>
      <p:sp>
        <p:nvSpPr>
          <p:cNvPr id="42" name="object 42"/>
          <p:cNvSpPr/>
          <p:nvPr/>
        </p:nvSpPr>
        <p:spPr>
          <a:xfrm>
            <a:off x="1276985" y="375996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9"/>
                </a:lnTo>
                <a:lnTo>
                  <a:pt x="376047" y="272923"/>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43" name="object 43"/>
          <p:cNvSpPr/>
          <p:nvPr/>
        </p:nvSpPr>
        <p:spPr>
          <a:xfrm>
            <a:off x="1651635" y="403307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4" name="object 44"/>
          <p:cNvSpPr/>
          <p:nvPr/>
        </p:nvSpPr>
        <p:spPr>
          <a:xfrm>
            <a:off x="982548" y="3758438"/>
            <a:ext cx="382905" cy="760730"/>
          </a:xfrm>
          <a:custGeom>
            <a:avLst/>
            <a:gdLst/>
            <a:ahLst/>
            <a:cxnLst/>
            <a:rect l="l" t="t" r="r" b="b"/>
            <a:pathLst>
              <a:path w="382905" h="760729">
                <a:moveTo>
                  <a:pt x="0" y="0"/>
                </a:moveTo>
                <a:lnTo>
                  <a:pt x="0" y="423418"/>
                </a:lnTo>
                <a:lnTo>
                  <a:pt x="382574" y="760349"/>
                </a:lnTo>
                <a:lnTo>
                  <a:pt x="380669" y="264160"/>
                </a:lnTo>
                <a:lnTo>
                  <a:pt x="0" y="0"/>
                </a:lnTo>
                <a:close/>
              </a:path>
            </a:pathLst>
          </a:custGeom>
          <a:solidFill>
            <a:srgbClr val="4F81BC"/>
          </a:solidFill>
        </p:spPr>
        <p:txBody>
          <a:bodyPr wrap="square" lIns="0" tIns="0" rIns="0" bIns="0" rtlCol="0"/>
          <a:lstStyle/>
          <a:p>
            <a:endParaRPr/>
          </a:p>
        </p:txBody>
      </p:sp>
      <p:sp>
        <p:nvSpPr>
          <p:cNvPr id="45" name="object 45"/>
          <p:cNvSpPr/>
          <p:nvPr/>
        </p:nvSpPr>
        <p:spPr>
          <a:xfrm>
            <a:off x="988898" y="3759961"/>
            <a:ext cx="478790" cy="274955"/>
          </a:xfrm>
          <a:custGeom>
            <a:avLst/>
            <a:gdLst/>
            <a:ahLst/>
            <a:cxnLst/>
            <a:rect l="l" t="t" r="r" b="b"/>
            <a:pathLst>
              <a:path w="478790" h="274954">
                <a:moveTo>
                  <a:pt x="474563" y="271653"/>
                </a:moveTo>
                <a:lnTo>
                  <a:pt x="403129" y="271653"/>
                </a:lnTo>
                <a:lnTo>
                  <a:pt x="409860" y="271661"/>
                </a:lnTo>
                <a:lnTo>
                  <a:pt x="416762" y="271843"/>
                </a:lnTo>
                <a:lnTo>
                  <a:pt x="478407" y="274383"/>
                </a:lnTo>
                <a:lnTo>
                  <a:pt x="474563" y="271653"/>
                </a:lnTo>
                <a:close/>
              </a:path>
              <a:path w="478790" h="274954">
                <a:moveTo>
                  <a:pt x="92151" y="0"/>
                </a:moveTo>
                <a:lnTo>
                  <a:pt x="0" y="3429"/>
                </a:lnTo>
                <a:lnTo>
                  <a:pt x="376097" y="272923"/>
                </a:lnTo>
                <a:lnTo>
                  <a:pt x="386992" y="272257"/>
                </a:lnTo>
                <a:lnTo>
                  <a:pt x="395868" y="271840"/>
                </a:lnTo>
                <a:lnTo>
                  <a:pt x="403129" y="271653"/>
                </a:lnTo>
                <a:lnTo>
                  <a:pt x="474563" y="271653"/>
                </a:lnTo>
                <a:lnTo>
                  <a:pt x="92151" y="0"/>
                </a:lnTo>
                <a:close/>
              </a:path>
            </a:pathLst>
          </a:custGeom>
          <a:solidFill>
            <a:srgbClr val="0099CC"/>
          </a:solidFill>
        </p:spPr>
        <p:txBody>
          <a:bodyPr wrap="square" lIns="0" tIns="0" rIns="0" bIns="0" rtlCol="0"/>
          <a:lstStyle/>
          <a:p>
            <a:endParaRPr/>
          </a:p>
        </p:txBody>
      </p:sp>
      <p:sp>
        <p:nvSpPr>
          <p:cNvPr id="46" name="object 46"/>
          <p:cNvSpPr/>
          <p:nvPr/>
        </p:nvSpPr>
        <p:spPr>
          <a:xfrm>
            <a:off x="1363599" y="403307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7" name="object 47"/>
          <p:cNvSpPr/>
          <p:nvPr/>
        </p:nvSpPr>
        <p:spPr>
          <a:xfrm>
            <a:off x="694512" y="3758438"/>
            <a:ext cx="382905" cy="760730"/>
          </a:xfrm>
          <a:custGeom>
            <a:avLst/>
            <a:gdLst/>
            <a:ahLst/>
            <a:cxnLst/>
            <a:rect l="l" t="t" r="r" b="b"/>
            <a:pathLst>
              <a:path w="382905" h="760729">
                <a:moveTo>
                  <a:pt x="0" y="0"/>
                </a:moveTo>
                <a:lnTo>
                  <a:pt x="0" y="423418"/>
                </a:lnTo>
                <a:lnTo>
                  <a:pt x="382587" y="760349"/>
                </a:lnTo>
                <a:lnTo>
                  <a:pt x="380707" y="264160"/>
                </a:lnTo>
                <a:lnTo>
                  <a:pt x="0" y="0"/>
                </a:lnTo>
                <a:close/>
              </a:path>
            </a:pathLst>
          </a:custGeom>
          <a:solidFill>
            <a:srgbClr val="4F81BC"/>
          </a:solidFill>
        </p:spPr>
        <p:txBody>
          <a:bodyPr wrap="square" lIns="0" tIns="0" rIns="0" bIns="0" rtlCol="0"/>
          <a:lstStyle/>
          <a:p>
            <a:endParaRPr/>
          </a:p>
        </p:txBody>
      </p:sp>
      <p:sp>
        <p:nvSpPr>
          <p:cNvPr id="48" name="object 48"/>
          <p:cNvSpPr/>
          <p:nvPr/>
        </p:nvSpPr>
        <p:spPr>
          <a:xfrm>
            <a:off x="700862" y="3759961"/>
            <a:ext cx="478790" cy="274955"/>
          </a:xfrm>
          <a:custGeom>
            <a:avLst/>
            <a:gdLst/>
            <a:ahLst/>
            <a:cxnLst/>
            <a:rect l="l" t="t" r="r" b="b"/>
            <a:pathLst>
              <a:path w="478790" h="274954">
                <a:moveTo>
                  <a:pt x="474628" y="271653"/>
                </a:moveTo>
                <a:lnTo>
                  <a:pt x="403133" y="271653"/>
                </a:lnTo>
                <a:lnTo>
                  <a:pt x="409861" y="271661"/>
                </a:lnTo>
                <a:lnTo>
                  <a:pt x="416736" y="271843"/>
                </a:lnTo>
                <a:lnTo>
                  <a:pt x="478478" y="274387"/>
                </a:lnTo>
                <a:lnTo>
                  <a:pt x="474628" y="271653"/>
                </a:lnTo>
                <a:close/>
              </a:path>
              <a:path w="478790" h="274954">
                <a:moveTo>
                  <a:pt x="92151" y="0"/>
                </a:moveTo>
                <a:lnTo>
                  <a:pt x="0" y="3429"/>
                </a:lnTo>
                <a:lnTo>
                  <a:pt x="376123" y="272923"/>
                </a:lnTo>
                <a:lnTo>
                  <a:pt x="387009" y="272257"/>
                </a:lnTo>
                <a:lnTo>
                  <a:pt x="395837" y="271841"/>
                </a:lnTo>
                <a:lnTo>
                  <a:pt x="403133" y="271653"/>
                </a:lnTo>
                <a:lnTo>
                  <a:pt x="474628" y="271653"/>
                </a:lnTo>
                <a:lnTo>
                  <a:pt x="92151" y="0"/>
                </a:lnTo>
                <a:close/>
              </a:path>
            </a:pathLst>
          </a:custGeom>
          <a:solidFill>
            <a:srgbClr val="0099CC"/>
          </a:solidFill>
        </p:spPr>
        <p:txBody>
          <a:bodyPr wrap="square" lIns="0" tIns="0" rIns="0" bIns="0" rtlCol="0"/>
          <a:lstStyle/>
          <a:p>
            <a:endParaRPr/>
          </a:p>
        </p:txBody>
      </p:sp>
      <p:sp>
        <p:nvSpPr>
          <p:cNvPr id="49" name="object 49"/>
          <p:cNvSpPr/>
          <p:nvPr/>
        </p:nvSpPr>
        <p:spPr>
          <a:xfrm>
            <a:off x="1075512" y="403307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50" name="object 50"/>
          <p:cNvSpPr/>
          <p:nvPr/>
        </p:nvSpPr>
        <p:spPr>
          <a:xfrm>
            <a:off x="1097280" y="3379342"/>
            <a:ext cx="467995" cy="384175"/>
          </a:xfrm>
          <a:custGeom>
            <a:avLst/>
            <a:gdLst/>
            <a:ahLst/>
            <a:cxnLst/>
            <a:rect l="l" t="t" r="r" b="b"/>
            <a:pathLst>
              <a:path w="467994" h="384175">
                <a:moveTo>
                  <a:pt x="402614" y="343095"/>
                </a:moveTo>
                <a:lnTo>
                  <a:pt x="384556" y="365252"/>
                </a:lnTo>
                <a:lnTo>
                  <a:pt x="467741" y="383921"/>
                </a:lnTo>
                <a:lnTo>
                  <a:pt x="452964" y="351155"/>
                </a:lnTo>
                <a:lnTo>
                  <a:pt x="412495" y="351155"/>
                </a:lnTo>
                <a:lnTo>
                  <a:pt x="402614" y="343095"/>
                </a:lnTo>
                <a:close/>
              </a:path>
              <a:path w="467994" h="384175">
                <a:moveTo>
                  <a:pt x="414595" y="328396"/>
                </a:moveTo>
                <a:lnTo>
                  <a:pt x="402614" y="343095"/>
                </a:lnTo>
                <a:lnTo>
                  <a:pt x="412495" y="351155"/>
                </a:lnTo>
                <a:lnTo>
                  <a:pt x="424433" y="336423"/>
                </a:lnTo>
                <a:lnTo>
                  <a:pt x="414595" y="328396"/>
                </a:lnTo>
                <a:close/>
              </a:path>
              <a:path w="467994" h="384175">
                <a:moveTo>
                  <a:pt x="432688" y="306197"/>
                </a:moveTo>
                <a:lnTo>
                  <a:pt x="414595" y="328396"/>
                </a:lnTo>
                <a:lnTo>
                  <a:pt x="424433" y="336423"/>
                </a:lnTo>
                <a:lnTo>
                  <a:pt x="412495" y="351155"/>
                </a:lnTo>
                <a:lnTo>
                  <a:pt x="452964" y="351155"/>
                </a:lnTo>
                <a:lnTo>
                  <a:pt x="432688" y="306197"/>
                </a:lnTo>
                <a:close/>
              </a:path>
              <a:path w="467994" h="384175">
                <a:moveTo>
                  <a:pt x="12039" y="0"/>
                </a:moveTo>
                <a:lnTo>
                  <a:pt x="0" y="14732"/>
                </a:lnTo>
                <a:lnTo>
                  <a:pt x="402614" y="343095"/>
                </a:lnTo>
                <a:lnTo>
                  <a:pt x="414595" y="328396"/>
                </a:lnTo>
                <a:lnTo>
                  <a:pt x="12039" y="0"/>
                </a:lnTo>
                <a:close/>
              </a:path>
            </a:pathLst>
          </a:custGeom>
          <a:solidFill>
            <a:srgbClr val="163793"/>
          </a:solidFill>
        </p:spPr>
        <p:txBody>
          <a:bodyPr wrap="square" lIns="0" tIns="0" rIns="0" bIns="0" rtlCol="0"/>
          <a:lstStyle/>
          <a:p>
            <a:endParaRPr/>
          </a:p>
        </p:txBody>
      </p:sp>
      <p:sp>
        <p:nvSpPr>
          <p:cNvPr id="51" name="object 51"/>
          <p:cNvSpPr/>
          <p:nvPr/>
        </p:nvSpPr>
        <p:spPr>
          <a:xfrm>
            <a:off x="6325489" y="1988820"/>
            <a:ext cx="1127125" cy="432434"/>
          </a:xfrm>
          <a:custGeom>
            <a:avLst/>
            <a:gdLst/>
            <a:ahLst/>
            <a:cxnLst/>
            <a:rect l="l" t="t" r="r" b="b"/>
            <a:pathLst>
              <a:path w="1127125" h="432435">
                <a:moveTo>
                  <a:pt x="0" y="432053"/>
                </a:moveTo>
                <a:lnTo>
                  <a:pt x="1126769" y="432053"/>
                </a:lnTo>
                <a:lnTo>
                  <a:pt x="1126769" y="0"/>
                </a:lnTo>
                <a:lnTo>
                  <a:pt x="0" y="0"/>
                </a:lnTo>
                <a:lnTo>
                  <a:pt x="0" y="432053"/>
                </a:lnTo>
                <a:close/>
              </a:path>
            </a:pathLst>
          </a:custGeom>
          <a:solidFill>
            <a:srgbClr val="92D050"/>
          </a:solidFill>
        </p:spPr>
        <p:txBody>
          <a:bodyPr wrap="square" lIns="0" tIns="0" rIns="0" bIns="0" rtlCol="0"/>
          <a:lstStyle/>
          <a:p>
            <a:endParaRPr/>
          </a:p>
        </p:txBody>
      </p:sp>
      <p:sp>
        <p:nvSpPr>
          <p:cNvPr id="52" name="object 52"/>
          <p:cNvSpPr/>
          <p:nvPr/>
        </p:nvSpPr>
        <p:spPr>
          <a:xfrm>
            <a:off x="6012307" y="1988820"/>
            <a:ext cx="313690" cy="432434"/>
          </a:xfrm>
          <a:custGeom>
            <a:avLst/>
            <a:gdLst/>
            <a:ahLst/>
            <a:cxnLst/>
            <a:rect l="l" t="t" r="r" b="b"/>
            <a:pathLst>
              <a:path w="313689" h="432435">
                <a:moveTo>
                  <a:pt x="0" y="432053"/>
                </a:moveTo>
                <a:lnTo>
                  <a:pt x="313245" y="432053"/>
                </a:lnTo>
                <a:lnTo>
                  <a:pt x="313245" y="0"/>
                </a:lnTo>
                <a:lnTo>
                  <a:pt x="0" y="0"/>
                </a:lnTo>
                <a:lnTo>
                  <a:pt x="0" y="432053"/>
                </a:lnTo>
                <a:close/>
              </a:path>
            </a:pathLst>
          </a:custGeom>
          <a:solidFill>
            <a:srgbClr val="FF0000"/>
          </a:solidFill>
        </p:spPr>
        <p:txBody>
          <a:bodyPr wrap="square" lIns="0" tIns="0" rIns="0" bIns="0" rtlCol="0"/>
          <a:lstStyle/>
          <a:p>
            <a:endParaRPr/>
          </a:p>
        </p:txBody>
      </p:sp>
      <p:sp>
        <p:nvSpPr>
          <p:cNvPr id="53" name="object 53"/>
          <p:cNvSpPr txBox="1"/>
          <p:nvPr/>
        </p:nvSpPr>
        <p:spPr>
          <a:xfrm>
            <a:off x="378663" y="2643822"/>
            <a:ext cx="6670040" cy="915035"/>
          </a:xfrm>
          <a:prstGeom prst="rect">
            <a:avLst/>
          </a:prstGeom>
        </p:spPr>
        <p:txBody>
          <a:bodyPr vert="horz" wrap="square" lIns="0" tIns="0" rIns="0" bIns="0" rtlCol="0">
            <a:spAutoFit/>
          </a:bodyPr>
          <a:lstStyle/>
          <a:p>
            <a:pPr marR="5080" algn="r">
              <a:lnSpc>
                <a:spcPct val="100000"/>
              </a:lnSpc>
            </a:pPr>
            <a:r>
              <a:rPr sz="2400" b="1" dirty="0">
                <a:solidFill>
                  <a:srgbClr val="163793"/>
                </a:solidFill>
                <a:latin typeface="宋体"/>
                <a:cs typeface="宋体"/>
              </a:rPr>
              <a:t>分组</a:t>
            </a:r>
            <a:endParaRPr sz="2400">
              <a:latin typeface="宋体"/>
              <a:cs typeface="宋体"/>
            </a:endParaRPr>
          </a:p>
          <a:p>
            <a:pPr marL="12700">
              <a:lnSpc>
                <a:spcPts val="2840"/>
              </a:lnSpc>
              <a:spcBef>
                <a:spcPts val="1720"/>
              </a:spcBef>
            </a:pPr>
            <a:r>
              <a:rPr sz="2400" b="1" dirty="0">
                <a:solidFill>
                  <a:srgbClr val="FF0000"/>
                </a:solidFill>
                <a:latin typeface="宋体"/>
                <a:cs typeface="宋体"/>
              </a:rPr>
              <a:t>分组</a:t>
            </a:r>
            <a:endParaRPr sz="2400">
              <a:latin typeface="宋体"/>
              <a:cs typeface="宋体"/>
            </a:endParaRPr>
          </a:p>
        </p:txBody>
      </p:sp>
      <p:sp>
        <p:nvSpPr>
          <p:cNvPr id="54" name="object 54"/>
          <p:cNvSpPr txBox="1"/>
          <p:nvPr/>
        </p:nvSpPr>
        <p:spPr>
          <a:xfrm>
            <a:off x="6029705" y="2053693"/>
            <a:ext cx="1128395" cy="280035"/>
          </a:xfrm>
          <a:prstGeom prst="rect">
            <a:avLst/>
          </a:prstGeom>
        </p:spPr>
        <p:txBody>
          <a:bodyPr vert="horz" wrap="square" lIns="0" tIns="0" rIns="0" bIns="0" rtlCol="0">
            <a:spAutoFit/>
          </a:bodyPr>
          <a:lstStyle/>
          <a:p>
            <a:pPr marL="12700">
              <a:lnSpc>
                <a:spcPts val="2380"/>
              </a:lnSpc>
              <a:tabLst>
                <a:tab pos="603250" algn="l"/>
              </a:tabLst>
            </a:pPr>
            <a:r>
              <a:rPr sz="2000" b="1" spc="-5" dirty="0">
                <a:latin typeface="宋体"/>
                <a:cs typeface="宋体"/>
              </a:rPr>
              <a:t>头	</a:t>
            </a:r>
            <a:r>
              <a:rPr sz="2000" b="1" spc="0" dirty="0">
                <a:latin typeface="宋体"/>
                <a:cs typeface="宋体"/>
              </a:rPr>
              <a:t>数据</a:t>
            </a:r>
            <a:endParaRPr sz="2000">
              <a:latin typeface="宋体"/>
              <a:cs typeface="宋体"/>
            </a:endParaRPr>
          </a:p>
        </p:txBody>
      </p:sp>
      <p:sp>
        <p:nvSpPr>
          <p:cNvPr id="55" name="object 55"/>
          <p:cNvSpPr/>
          <p:nvPr/>
        </p:nvSpPr>
        <p:spPr>
          <a:xfrm>
            <a:off x="6012319" y="2450083"/>
            <a:ext cx="1440180" cy="251460"/>
          </a:xfrm>
          <a:custGeom>
            <a:avLst/>
            <a:gdLst/>
            <a:ahLst/>
            <a:cxnLst/>
            <a:rect l="l" t="t" r="r" b="b"/>
            <a:pathLst>
              <a:path w="1440179" h="251460">
                <a:moveTo>
                  <a:pt x="1440041" y="0"/>
                </a:moveTo>
                <a:lnTo>
                  <a:pt x="1438998" y="39633"/>
                </a:lnTo>
                <a:lnTo>
                  <a:pt x="1434037" y="88990"/>
                </a:lnTo>
                <a:lnTo>
                  <a:pt x="1422793" y="125551"/>
                </a:lnTo>
                <a:lnTo>
                  <a:pt x="741287" y="127888"/>
                </a:lnTo>
                <a:lnTo>
                  <a:pt x="737888" y="129496"/>
                </a:lnTo>
                <a:lnTo>
                  <a:pt x="724301" y="178319"/>
                </a:lnTo>
                <a:lnTo>
                  <a:pt x="720339" y="231322"/>
                </a:lnTo>
                <a:lnTo>
                  <a:pt x="719963" y="251454"/>
                </a:lnTo>
                <a:lnTo>
                  <a:pt x="719674" y="231641"/>
                </a:lnTo>
                <a:lnTo>
                  <a:pt x="715745" y="178536"/>
                </a:lnTo>
                <a:lnTo>
                  <a:pt x="705042" y="133747"/>
                </a:lnTo>
                <a:lnTo>
                  <a:pt x="21324" y="127888"/>
                </a:lnTo>
                <a:lnTo>
                  <a:pt x="17925" y="126281"/>
                </a:lnTo>
                <a:lnTo>
                  <a:pt x="4338" y="77458"/>
                </a:lnTo>
                <a:lnTo>
                  <a:pt x="376" y="24455"/>
                </a:lnTo>
                <a:lnTo>
                  <a:pt x="0" y="4323"/>
                </a:lnTo>
              </a:path>
            </a:pathLst>
          </a:custGeom>
          <a:ln w="12700">
            <a:solidFill>
              <a:srgbClr val="163793"/>
            </a:solidFill>
          </a:ln>
        </p:spPr>
        <p:txBody>
          <a:bodyPr wrap="square" lIns="0" tIns="0" rIns="0" bIns="0" rtlCol="0"/>
          <a:lstStyle/>
          <a:p>
            <a:endParaRPr/>
          </a:p>
        </p:txBody>
      </p:sp>
      <p:sp>
        <p:nvSpPr>
          <p:cNvPr id="57" name="object 5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58" name="object 58"/>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63</a:t>
            </a:fld>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1097" y="188118"/>
            <a:ext cx="6840220" cy="505459"/>
          </a:xfrm>
          <a:prstGeom prst="rect">
            <a:avLst/>
          </a:prstGeom>
        </p:spPr>
        <p:txBody>
          <a:bodyPr vert="horz" wrap="square" lIns="0" tIns="0" rIns="0" bIns="0" rtlCol="0">
            <a:spAutoFit/>
          </a:bodyPr>
          <a:lstStyle/>
          <a:p>
            <a:pPr marL="12700">
              <a:lnSpc>
                <a:spcPct val="100000"/>
              </a:lnSpc>
              <a:tabLst>
                <a:tab pos="4262755" algn="l"/>
              </a:tabLst>
            </a:pPr>
            <a:r>
              <a:rPr spc="-5" dirty="0">
                <a:latin typeface="宋体"/>
                <a:cs typeface="宋体"/>
              </a:rPr>
              <a:t>分</a:t>
            </a:r>
            <a:r>
              <a:rPr spc="-10" dirty="0">
                <a:latin typeface="宋体"/>
                <a:cs typeface="宋体"/>
              </a:rPr>
              <a:t>组</a:t>
            </a:r>
            <a:r>
              <a:rPr spc="-5" dirty="0">
                <a:latin typeface="宋体"/>
                <a:cs typeface="宋体"/>
              </a:rPr>
              <a:t>交换</a:t>
            </a:r>
            <a:r>
              <a:rPr spc="-10" dirty="0">
                <a:latin typeface="宋体"/>
                <a:cs typeface="宋体"/>
              </a:rPr>
              <a:t>（</a:t>
            </a:r>
            <a:r>
              <a:rPr dirty="0"/>
              <a:t>package	switchi</a:t>
            </a:r>
            <a:r>
              <a:rPr spc="-15" dirty="0"/>
              <a:t>n</a:t>
            </a:r>
            <a:r>
              <a:rPr dirty="0"/>
              <a:t>g</a:t>
            </a:r>
            <a:r>
              <a:rPr spc="-15" dirty="0">
                <a:latin typeface="宋体"/>
                <a:cs typeface="宋体"/>
              </a:rPr>
              <a:t>）</a:t>
            </a:r>
          </a:p>
        </p:txBody>
      </p:sp>
      <p:sp>
        <p:nvSpPr>
          <p:cNvPr id="3" name="object 3"/>
          <p:cNvSpPr txBox="1"/>
          <p:nvPr/>
        </p:nvSpPr>
        <p:spPr>
          <a:xfrm>
            <a:off x="658164" y="1340548"/>
            <a:ext cx="6775450" cy="330835"/>
          </a:xfrm>
          <a:prstGeom prst="rect">
            <a:avLst/>
          </a:prstGeom>
        </p:spPr>
        <p:txBody>
          <a:bodyPr vert="horz" wrap="square" lIns="0" tIns="0" rIns="0" bIns="0" rtlCol="0">
            <a:spAutoFit/>
          </a:bodyPr>
          <a:lstStyle/>
          <a:p>
            <a:pPr marL="12700">
              <a:lnSpc>
                <a:spcPts val="284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FF0000"/>
                </a:solidFill>
                <a:latin typeface="宋体"/>
                <a:cs typeface="宋体"/>
              </a:rPr>
              <a:t>分</a:t>
            </a:r>
            <a:r>
              <a:rPr sz="2400" spc="-5" dirty="0">
                <a:solidFill>
                  <a:srgbClr val="FF0000"/>
                </a:solidFill>
                <a:latin typeface="宋体"/>
                <a:cs typeface="宋体"/>
              </a:rPr>
              <a:t>组</a:t>
            </a:r>
            <a:r>
              <a:rPr sz="2400" dirty="0">
                <a:solidFill>
                  <a:srgbClr val="163793"/>
                </a:solidFill>
                <a:latin typeface="宋体"/>
                <a:cs typeface="宋体"/>
              </a:rPr>
              <a:t>：报文分拆出来的一系列相对较小的数据包</a:t>
            </a:r>
            <a:endParaRPr sz="2400">
              <a:latin typeface="宋体"/>
              <a:cs typeface="宋体"/>
            </a:endParaRPr>
          </a:p>
        </p:txBody>
      </p:sp>
      <p:sp>
        <p:nvSpPr>
          <p:cNvPr id="4" name="object 4"/>
          <p:cNvSpPr txBox="1"/>
          <p:nvPr/>
        </p:nvSpPr>
        <p:spPr>
          <a:xfrm>
            <a:off x="658164" y="1779460"/>
            <a:ext cx="4637405" cy="770255"/>
          </a:xfrm>
          <a:prstGeom prst="rect">
            <a:avLst/>
          </a:prstGeom>
        </p:spPr>
        <p:txBody>
          <a:bodyPr vert="horz" wrap="square" lIns="0" tIns="0" rIns="0" bIns="0" rtlCol="0">
            <a:spAutoFit/>
          </a:bodyPr>
          <a:lstStyle/>
          <a:p>
            <a:pPr marL="12700">
              <a:lnSpc>
                <a:spcPct val="10000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分组交换需要报文</a:t>
            </a:r>
            <a:r>
              <a:rPr sz="2400" spc="-20" dirty="0">
                <a:solidFill>
                  <a:srgbClr val="163793"/>
                </a:solidFill>
                <a:latin typeface="宋体"/>
                <a:cs typeface="宋体"/>
              </a:rPr>
              <a:t>的</a:t>
            </a:r>
            <a:r>
              <a:rPr sz="2400" dirty="0">
                <a:solidFill>
                  <a:srgbClr val="FF0000"/>
                </a:solidFill>
                <a:latin typeface="宋体"/>
                <a:cs typeface="宋体"/>
              </a:rPr>
              <a:t>拆分</a:t>
            </a:r>
            <a:r>
              <a:rPr sz="2400" dirty="0">
                <a:solidFill>
                  <a:srgbClr val="163793"/>
                </a:solidFill>
                <a:latin typeface="宋体"/>
                <a:cs typeface="宋体"/>
              </a:rPr>
              <a:t>与</a:t>
            </a:r>
            <a:r>
              <a:rPr sz="2400" dirty="0">
                <a:solidFill>
                  <a:srgbClr val="FF0000"/>
                </a:solidFill>
                <a:latin typeface="宋体"/>
                <a:cs typeface="宋体"/>
              </a:rPr>
              <a:t>重组</a:t>
            </a:r>
            <a:endParaRPr sz="2400">
              <a:latin typeface="宋体"/>
              <a:cs typeface="宋体"/>
            </a:endParaRPr>
          </a:p>
          <a:p>
            <a:pPr marL="12700">
              <a:lnSpc>
                <a:spcPts val="2840"/>
              </a:lnSpc>
              <a:spcBef>
                <a:spcPts val="575"/>
              </a:spcBef>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产</a:t>
            </a:r>
            <a:r>
              <a:rPr sz="2400" spc="-5" dirty="0">
                <a:solidFill>
                  <a:srgbClr val="163793"/>
                </a:solidFill>
                <a:latin typeface="宋体"/>
                <a:cs typeface="宋体"/>
              </a:rPr>
              <a:t>生</a:t>
            </a:r>
            <a:r>
              <a:rPr sz="2400" dirty="0">
                <a:solidFill>
                  <a:srgbClr val="FF0000"/>
                </a:solidFill>
                <a:latin typeface="宋体"/>
                <a:cs typeface="宋体"/>
              </a:rPr>
              <a:t>额外开销</a:t>
            </a:r>
            <a:endParaRPr sz="2400">
              <a:latin typeface="宋体"/>
              <a:cs typeface="宋体"/>
            </a:endParaRPr>
          </a:p>
        </p:txBody>
      </p:sp>
      <p:sp>
        <p:nvSpPr>
          <p:cNvPr id="5" name="object 5"/>
          <p:cNvSpPr txBox="1"/>
          <p:nvPr/>
        </p:nvSpPr>
        <p:spPr>
          <a:xfrm>
            <a:off x="1582927" y="4702952"/>
            <a:ext cx="254000" cy="254000"/>
          </a:xfrm>
          <a:prstGeom prst="rect">
            <a:avLst/>
          </a:prstGeom>
        </p:spPr>
        <p:txBody>
          <a:bodyPr vert="horz" wrap="square" lIns="0" tIns="0" rIns="0" bIns="0" rtlCol="0">
            <a:spAutoFit/>
          </a:bodyPr>
          <a:lstStyle/>
          <a:p>
            <a:pPr marL="12700">
              <a:lnSpc>
                <a:spcPts val="2155"/>
              </a:lnSpc>
            </a:pPr>
            <a:r>
              <a:rPr sz="1800" b="1" spc="-10" dirty="0">
                <a:latin typeface="宋体"/>
                <a:cs typeface="宋体"/>
              </a:rPr>
              <a:t>源</a:t>
            </a:r>
            <a:endParaRPr sz="1800">
              <a:latin typeface="宋体"/>
              <a:cs typeface="宋体"/>
            </a:endParaRPr>
          </a:p>
        </p:txBody>
      </p:sp>
      <p:sp>
        <p:nvSpPr>
          <p:cNvPr id="6" name="object 6"/>
          <p:cNvSpPr/>
          <p:nvPr/>
        </p:nvSpPr>
        <p:spPr>
          <a:xfrm>
            <a:off x="1918207" y="4584065"/>
            <a:ext cx="1057275" cy="4064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5866" y="4433696"/>
            <a:ext cx="981963" cy="53555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864357" y="4676140"/>
            <a:ext cx="1738630" cy="0"/>
          </a:xfrm>
          <a:custGeom>
            <a:avLst/>
            <a:gdLst/>
            <a:ahLst/>
            <a:cxnLst/>
            <a:rect l="l" t="t" r="r" b="b"/>
            <a:pathLst>
              <a:path w="1738629">
                <a:moveTo>
                  <a:pt x="0" y="0"/>
                </a:moveTo>
                <a:lnTo>
                  <a:pt x="1738376" y="0"/>
                </a:lnTo>
              </a:path>
            </a:pathLst>
          </a:custGeom>
          <a:ln w="19050">
            <a:solidFill>
              <a:srgbClr val="000000"/>
            </a:solidFill>
          </a:ln>
        </p:spPr>
        <p:txBody>
          <a:bodyPr wrap="square" lIns="0" tIns="0" rIns="0" bIns="0" rtlCol="0"/>
          <a:lstStyle/>
          <a:p>
            <a:endParaRPr/>
          </a:p>
        </p:txBody>
      </p:sp>
      <p:sp>
        <p:nvSpPr>
          <p:cNvPr id="9" name="object 9"/>
          <p:cNvSpPr/>
          <p:nvPr/>
        </p:nvSpPr>
        <p:spPr>
          <a:xfrm>
            <a:off x="4214621" y="4539957"/>
            <a:ext cx="1035977" cy="33303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13115" y="4684140"/>
            <a:ext cx="0" cy="123825"/>
          </a:xfrm>
          <a:custGeom>
            <a:avLst/>
            <a:gdLst/>
            <a:ahLst/>
            <a:cxnLst/>
            <a:rect l="l" t="t" r="r" b="b"/>
            <a:pathLst>
              <a:path h="123825">
                <a:moveTo>
                  <a:pt x="0" y="0"/>
                </a:moveTo>
                <a:lnTo>
                  <a:pt x="0" y="123824"/>
                </a:lnTo>
              </a:path>
            </a:pathLst>
          </a:custGeom>
          <a:ln w="36512">
            <a:solidFill>
              <a:srgbClr val="BEBEBE"/>
            </a:solidFill>
          </a:ln>
        </p:spPr>
        <p:txBody>
          <a:bodyPr wrap="square" lIns="0" tIns="0" rIns="0" bIns="0" rtlCol="0"/>
          <a:lstStyle/>
          <a:p>
            <a:endParaRPr/>
          </a:p>
        </p:txBody>
      </p:sp>
      <p:sp>
        <p:nvSpPr>
          <p:cNvPr id="11" name="object 11"/>
          <p:cNvSpPr/>
          <p:nvPr/>
        </p:nvSpPr>
        <p:spPr>
          <a:xfrm>
            <a:off x="4399534" y="4696840"/>
            <a:ext cx="0" cy="123825"/>
          </a:xfrm>
          <a:custGeom>
            <a:avLst/>
            <a:gdLst/>
            <a:ahLst/>
            <a:cxnLst/>
            <a:rect l="l" t="t" r="r" b="b"/>
            <a:pathLst>
              <a:path h="123825">
                <a:moveTo>
                  <a:pt x="0" y="0"/>
                </a:moveTo>
                <a:lnTo>
                  <a:pt x="0" y="123824"/>
                </a:lnTo>
              </a:path>
            </a:pathLst>
          </a:custGeom>
          <a:ln w="50800">
            <a:solidFill>
              <a:srgbClr val="BEBEBE"/>
            </a:solidFill>
          </a:ln>
        </p:spPr>
        <p:txBody>
          <a:bodyPr wrap="square" lIns="0" tIns="0" rIns="0" bIns="0" rtlCol="0"/>
          <a:lstStyle/>
          <a:p>
            <a:endParaRPr/>
          </a:p>
        </p:txBody>
      </p:sp>
      <p:sp>
        <p:nvSpPr>
          <p:cNvPr id="12" name="object 12"/>
          <p:cNvSpPr/>
          <p:nvPr/>
        </p:nvSpPr>
        <p:spPr>
          <a:xfrm>
            <a:off x="4248658" y="4488815"/>
            <a:ext cx="971550" cy="273050"/>
          </a:xfrm>
          <a:custGeom>
            <a:avLst/>
            <a:gdLst/>
            <a:ahLst/>
            <a:cxnLst/>
            <a:rect l="l" t="t" r="r" b="b"/>
            <a:pathLst>
              <a:path w="971550" h="273050">
                <a:moveTo>
                  <a:pt x="485775" y="0"/>
                </a:moveTo>
                <a:lnTo>
                  <a:pt x="445942" y="453"/>
                </a:lnTo>
                <a:lnTo>
                  <a:pt x="406994" y="1789"/>
                </a:lnTo>
                <a:lnTo>
                  <a:pt x="332256" y="6968"/>
                </a:lnTo>
                <a:lnTo>
                  <a:pt x="262560" y="15255"/>
                </a:lnTo>
                <a:lnTo>
                  <a:pt x="198909" y="26367"/>
                </a:lnTo>
                <a:lnTo>
                  <a:pt x="142303" y="40020"/>
                </a:lnTo>
                <a:lnTo>
                  <a:pt x="93744" y="55933"/>
                </a:lnTo>
                <a:lnTo>
                  <a:pt x="54233" y="73823"/>
                </a:lnTo>
                <a:lnTo>
                  <a:pt x="14121" y="103745"/>
                </a:lnTo>
                <a:lnTo>
                  <a:pt x="0" y="136525"/>
                </a:lnTo>
                <a:lnTo>
                  <a:pt x="1610" y="147727"/>
                </a:lnTo>
                <a:lnTo>
                  <a:pt x="24771" y="179691"/>
                </a:lnTo>
                <a:lnTo>
                  <a:pt x="72795" y="208457"/>
                </a:lnTo>
                <a:lnTo>
                  <a:pt x="116955" y="225389"/>
                </a:lnTo>
                <a:lnTo>
                  <a:pt x="169663" y="240198"/>
                </a:lnTo>
                <a:lnTo>
                  <a:pt x="229917" y="252604"/>
                </a:lnTo>
                <a:lnTo>
                  <a:pt x="296715" y="262326"/>
                </a:lnTo>
                <a:lnTo>
                  <a:pt x="369057" y="269084"/>
                </a:lnTo>
                <a:lnTo>
                  <a:pt x="445942" y="272597"/>
                </a:lnTo>
                <a:lnTo>
                  <a:pt x="485775" y="273050"/>
                </a:lnTo>
                <a:lnTo>
                  <a:pt x="525624" y="272597"/>
                </a:lnTo>
                <a:lnTo>
                  <a:pt x="564585" y="271264"/>
                </a:lnTo>
                <a:lnTo>
                  <a:pt x="639342" y="266093"/>
                </a:lnTo>
                <a:lnTo>
                  <a:pt x="709045" y="257818"/>
                </a:lnTo>
                <a:lnTo>
                  <a:pt x="772695" y="246719"/>
                </a:lnTo>
                <a:lnTo>
                  <a:pt x="829294" y="233076"/>
                </a:lnTo>
                <a:lnTo>
                  <a:pt x="877842" y="217171"/>
                </a:lnTo>
                <a:lnTo>
                  <a:pt x="917340" y="199282"/>
                </a:lnTo>
                <a:lnTo>
                  <a:pt x="957435" y="169345"/>
                </a:lnTo>
                <a:lnTo>
                  <a:pt x="971550" y="136525"/>
                </a:lnTo>
                <a:lnTo>
                  <a:pt x="969940" y="125339"/>
                </a:lnTo>
                <a:lnTo>
                  <a:pt x="946791" y="93406"/>
                </a:lnTo>
                <a:lnTo>
                  <a:pt x="898785" y="64649"/>
                </a:lnTo>
                <a:lnTo>
                  <a:pt x="854636" y="47712"/>
                </a:lnTo>
                <a:lnTo>
                  <a:pt x="801938" y="32893"/>
                </a:lnTo>
                <a:lnTo>
                  <a:pt x="741689" y="20476"/>
                </a:lnTo>
                <a:lnTo>
                  <a:pt x="674887" y="10741"/>
                </a:lnTo>
                <a:lnTo>
                  <a:pt x="602533" y="3972"/>
                </a:lnTo>
                <a:lnTo>
                  <a:pt x="525624" y="453"/>
                </a:lnTo>
                <a:lnTo>
                  <a:pt x="485775" y="0"/>
                </a:lnTo>
                <a:close/>
              </a:path>
            </a:pathLst>
          </a:custGeom>
          <a:solidFill>
            <a:srgbClr val="EAEAEA"/>
          </a:solidFill>
        </p:spPr>
        <p:txBody>
          <a:bodyPr wrap="square" lIns="0" tIns="0" rIns="0" bIns="0" rtlCol="0"/>
          <a:lstStyle/>
          <a:p>
            <a:endParaRPr/>
          </a:p>
        </p:txBody>
      </p:sp>
      <p:sp>
        <p:nvSpPr>
          <p:cNvPr id="13" name="object 13"/>
          <p:cNvSpPr/>
          <p:nvPr/>
        </p:nvSpPr>
        <p:spPr>
          <a:xfrm>
            <a:off x="5199634" y="4514215"/>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4" name="object 14"/>
          <p:cNvSpPr/>
          <p:nvPr/>
        </p:nvSpPr>
        <p:spPr>
          <a:xfrm>
            <a:off x="4210558" y="4517390"/>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5" name="object 15"/>
          <p:cNvSpPr/>
          <p:nvPr/>
        </p:nvSpPr>
        <p:spPr>
          <a:xfrm>
            <a:off x="4164584" y="3409378"/>
            <a:ext cx="1092200" cy="280987"/>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5171059" y="3626865"/>
            <a:ext cx="73025" cy="73025"/>
          </a:xfrm>
          <a:custGeom>
            <a:avLst/>
            <a:gdLst/>
            <a:ahLst/>
            <a:cxnLst/>
            <a:rect l="l" t="t" r="r" b="b"/>
            <a:pathLst>
              <a:path w="73025" h="73025">
                <a:moveTo>
                  <a:pt x="0" y="73024"/>
                </a:moveTo>
                <a:lnTo>
                  <a:pt x="73025" y="73024"/>
                </a:lnTo>
                <a:lnTo>
                  <a:pt x="73025" y="0"/>
                </a:lnTo>
                <a:lnTo>
                  <a:pt x="0" y="0"/>
                </a:lnTo>
                <a:lnTo>
                  <a:pt x="0" y="73024"/>
                </a:lnTo>
                <a:close/>
              </a:path>
            </a:pathLst>
          </a:custGeom>
          <a:solidFill>
            <a:srgbClr val="FFFFFF"/>
          </a:solidFill>
        </p:spPr>
        <p:txBody>
          <a:bodyPr wrap="square" lIns="0" tIns="0" rIns="0" bIns="0" rtlCol="0"/>
          <a:lstStyle/>
          <a:p>
            <a:endParaRPr/>
          </a:p>
        </p:txBody>
      </p:sp>
      <p:sp>
        <p:nvSpPr>
          <p:cNvPr id="17" name="object 17"/>
          <p:cNvSpPr/>
          <p:nvPr/>
        </p:nvSpPr>
        <p:spPr>
          <a:xfrm>
            <a:off x="4189984" y="3639565"/>
            <a:ext cx="73025" cy="73025"/>
          </a:xfrm>
          <a:custGeom>
            <a:avLst/>
            <a:gdLst/>
            <a:ahLst/>
            <a:cxnLst/>
            <a:rect l="l" t="t" r="r" b="b"/>
            <a:pathLst>
              <a:path w="73025" h="73025">
                <a:moveTo>
                  <a:pt x="0" y="73024"/>
                </a:moveTo>
                <a:lnTo>
                  <a:pt x="73025" y="73024"/>
                </a:lnTo>
                <a:lnTo>
                  <a:pt x="73025" y="0"/>
                </a:lnTo>
                <a:lnTo>
                  <a:pt x="0" y="0"/>
                </a:lnTo>
                <a:lnTo>
                  <a:pt x="0" y="73024"/>
                </a:lnTo>
                <a:close/>
              </a:path>
            </a:pathLst>
          </a:custGeom>
          <a:solidFill>
            <a:srgbClr val="FFFFFF"/>
          </a:solidFill>
        </p:spPr>
        <p:txBody>
          <a:bodyPr wrap="square" lIns="0" tIns="0" rIns="0" bIns="0" rtlCol="0"/>
          <a:lstStyle/>
          <a:p>
            <a:endParaRPr/>
          </a:p>
        </p:txBody>
      </p:sp>
      <p:sp>
        <p:nvSpPr>
          <p:cNvPr id="18" name="object 18"/>
          <p:cNvSpPr/>
          <p:nvPr/>
        </p:nvSpPr>
        <p:spPr>
          <a:xfrm>
            <a:off x="2149982" y="2998230"/>
            <a:ext cx="832779" cy="727296"/>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010791" y="3335146"/>
            <a:ext cx="1175384" cy="500125"/>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3302253" y="4785614"/>
            <a:ext cx="54737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10" dirty="0">
                <a:latin typeface="Calibri"/>
                <a:cs typeface="Calibri"/>
              </a:rPr>
              <a:t> </a:t>
            </a:r>
            <a:r>
              <a:rPr sz="1800" b="1" dirty="0">
                <a:latin typeface="Calibri"/>
                <a:cs typeface="Calibri"/>
              </a:rPr>
              <a:t>bps</a:t>
            </a:r>
            <a:endParaRPr sz="1800">
              <a:latin typeface="Calibri"/>
              <a:cs typeface="Calibri"/>
            </a:endParaRPr>
          </a:p>
        </p:txBody>
      </p:sp>
      <p:sp>
        <p:nvSpPr>
          <p:cNvPr id="21" name="object 21"/>
          <p:cNvSpPr/>
          <p:nvPr/>
        </p:nvSpPr>
        <p:spPr>
          <a:xfrm>
            <a:off x="5255133" y="4680965"/>
            <a:ext cx="1738630" cy="0"/>
          </a:xfrm>
          <a:custGeom>
            <a:avLst/>
            <a:gdLst/>
            <a:ahLst/>
            <a:cxnLst/>
            <a:rect l="l" t="t" r="r" b="b"/>
            <a:pathLst>
              <a:path w="1738629">
                <a:moveTo>
                  <a:pt x="0" y="0"/>
                </a:moveTo>
                <a:lnTo>
                  <a:pt x="1738375" y="0"/>
                </a:lnTo>
              </a:path>
            </a:pathLst>
          </a:custGeom>
          <a:ln w="19050">
            <a:solidFill>
              <a:srgbClr val="000000"/>
            </a:solidFill>
          </a:ln>
        </p:spPr>
        <p:txBody>
          <a:bodyPr wrap="square" lIns="0" tIns="0" rIns="0" bIns="0" rtlCol="0"/>
          <a:lstStyle/>
          <a:p>
            <a:endParaRPr/>
          </a:p>
        </p:txBody>
      </p:sp>
      <p:sp>
        <p:nvSpPr>
          <p:cNvPr id="22" name="object 22"/>
          <p:cNvSpPr/>
          <p:nvPr/>
        </p:nvSpPr>
        <p:spPr>
          <a:xfrm>
            <a:off x="6233159" y="3872991"/>
            <a:ext cx="1477899" cy="1284224"/>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6862826" y="3997325"/>
            <a:ext cx="714121" cy="586867"/>
          </a:xfrm>
          <a:prstGeom prst="rect">
            <a:avLst/>
          </a:prstGeom>
          <a:blipFill>
            <a:blip r:embed="rId9" cstate="print"/>
            <a:stretch>
              <a:fillRect/>
            </a:stretch>
          </a:blipFill>
        </p:spPr>
        <p:txBody>
          <a:bodyPr wrap="square" lIns="0" tIns="0" rIns="0" bIns="0" rtlCol="0"/>
          <a:lstStyle/>
          <a:p>
            <a:endParaRPr/>
          </a:p>
        </p:txBody>
      </p:sp>
      <p:sp>
        <p:nvSpPr>
          <p:cNvPr id="24" name="object 24"/>
          <p:cNvSpPr txBox="1"/>
          <p:nvPr/>
        </p:nvSpPr>
        <p:spPr>
          <a:xfrm>
            <a:off x="7767955" y="4692665"/>
            <a:ext cx="485775" cy="254000"/>
          </a:xfrm>
          <a:prstGeom prst="rect">
            <a:avLst/>
          </a:prstGeom>
        </p:spPr>
        <p:txBody>
          <a:bodyPr vert="horz" wrap="square" lIns="0" tIns="0" rIns="0" bIns="0" rtlCol="0">
            <a:spAutoFit/>
          </a:bodyPr>
          <a:lstStyle/>
          <a:p>
            <a:pPr marL="12700">
              <a:lnSpc>
                <a:spcPts val="2155"/>
              </a:lnSpc>
            </a:pPr>
            <a:r>
              <a:rPr sz="1800" b="1" dirty="0">
                <a:latin typeface="宋体"/>
                <a:cs typeface="宋体"/>
              </a:rPr>
              <a:t>目的</a:t>
            </a:r>
            <a:endParaRPr sz="1800">
              <a:latin typeface="宋体"/>
              <a:cs typeface="宋体"/>
            </a:endParaRPr>
          </a:p>
        </p:txBody>
      </p:sp>
      <p:sp>
        <p:nvSpPr>
          <p:cNvPr id="25" name="object 25"/>
          <p:cNvSpPr txBox="1"/>
          <p:nvPr/>
        </p:nvSpPr>
        <p:spPr>
          <a:xfrm>
            <a:off x="5701665" y="4776215"/>
            <a:ext cx="54610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5" dirty="0">
                <a:latin typeface="Calibri"/>
                <a:cs typeface="Calibri"/>
              </a:rPr>
              <a:t> </a:t>
            </a:r>
            <a:r>
              <a:rPr sz="1800" b="1" dirty="0">
                <a:latin typeface="Calibri"/>
                <a:cs typeface="Calibri"/>
              </a:rPr>
              <a:t>bps</a:t>
            </a:r>
            <a:endParaRPr sz="1800">
              <a:latin typeface="Calibri"/>
              <a:cs typeface="Calibri"/>
            </a:endParaRPr>
          </a:p>
        </p:txBody>
      </p:sp>
      <p:sp>
        <p:nvSpPr>
          <p:cNvPr id="26" name="object 26"/>
          <p:cNvSpPr/>
          <p:nvPr/>
        </p:nvSpPr>
        <p:spPr>
          <a:xfrm>
            <a:off x="4292727" y="3748659"/>
            <a:ext cx="382905" cy="760730"/>
          </a:xfrm>
          <a:custGeom>
            <a:avLst/>
            <a:gdLst/>
            <a:ahLst/>
            <a:cxnLst/>
            <a:rect l="l" t="t" r="r" b="b"/>
            <a:pathLst>
              <a:path w="382904" h="760729">
                <a:moveTo>
                  <a:pt x="0" y="0"/>
                </a:moveTo>
                <a:lnTo>
                  <a:pt x="0" y="423418"/>
                </a:lnTo>
                <a:lnTo>
                  <a:pt x="382524" y="760476"/>
                </a:lnTo>
                <a:lnTo>
                  <a:pt x="381499" y="462719"/>
                </a:lnTo>
                <a:lnTo>
                  <a:pt x="380746" y="264287"/>
                </a:lnTo>
                <a:lnTo>
                  <a:pt x="0" y="0"/>
                </a:lnTo>
                <a:close/>
              </a:path>
            </a:pathLst>
          </a:custGeom>
          <a:solidFill>
            <a:srgbClr val="4F81BC"/>
          </a:solidFill>
        </p:spPr>
        <p:txBody>
          <a:bodyPr wrap="square" lIns="0" tIns="0" rIns="0" bIns="0" rtlCol="0"/>
          <a:lstStyle/>
          <a:p>
            <a:endParaRPr/>
          </a:p>
        </p:txBody>
      </p:sp>
      <p:sp>
        <p:nvSpPr>
          <p:cNvPr id="27" name="object 27"/>
          <p:cNvSpPr/>
          <p:nvPr/>
        </p:nvSpPr>
        <p:spPr>
          <a:xfrm>
            <a:off x="4299077" y="3750309"/>
            <a:ext cx="478790" cy="274320"/>
          </a:xfrm>
          <a:custGeom>
            <a:avLst/>
            <a:gdLst/>
            <a:ahLst/>
            <a:cxnLst/>
            <a:rect l="l" t="t" r="r" b="b"/>
            <a:pathLst>
              <a:path w="478789" h="274320">
                <a:moveTo>
                  <a:pt x="474742" y="271564"/>
                </a:moveTo>
                <a:lnTo>
                  <a:pt x="409863" y="271564"/>
                </a:lnTo>
                <a:lnTo>
                  <a:pt x="416692" y="271732"/>
                </a:lnTo>
                <a:lnTo>
                  <a:pt x="478542" y="274262"/>
                </a:lnTo>
                <a:lnTo>
                  <a:pt x="474742" y="271564"/>
                </a:lnTo>
                <a:close/>
              </a:path>
              <a:path w="478789" h="274320">
                <a:moveTo>
                  <a:pt x="92201" y="0"/>
                </a:moveTo>
                <a:lnTo>
                  <a:pt x="0" y="3428"/>
                </a:lnTo>
                <a:lnTo>
                  <a:pt x="376174" y="272922"/>
                </a:lnTo>
                <a:lnTo>
                  <a:pt x="387043" y="272224"/>
                </a:lnTo>
                <a:lnTo>
                  <a:pt x="395785" y="271783"/>
                </a:lnTo>
                <a:lnTo>
                  <a:pt x="403143" y="271572"/>
                </a:lnTo>
                <a:lnTo>
                  <a:pt x="474742" y="271564"/>
                </a:lnTo>
                <a:lnTo>
                  <a:pt x="92201" y="0"/>
                </a:lnTo>
                <a:close/>
              </a:path>
            </a:pathLst>
          </a:custGeom>
          <a:solidFill>
            <a:srgbClr val="0099CC"/>
          </a:solidFill>
        </p:spPr>
        <p:txBody>
          <a:bodyPr wrap="square" lIns="0" tIns="0" rIns="0" bIns="0" rtlCol="0"/>
          <a:lstStyle/>
          <a:p>
            <a:endParaRPr/>
          </a:p>
        </p:txBody>
      </p:sp>
      <p:sp>
        <p:nvSpPr>
          <p:cNvPr id="28" name="object 28"/>
          <p:cNvSpPr/>
          <p:nvPr/>
        </p:nvSpPr>
        <p:spPr>
          <a:xfrm>
            <a:off x="4673727" y="4023296"/>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29" name="object 29"/>
          <p:cNvSpPr/>
          <p:nvPr/>
        </p:nvSpPr>
        <p:spPr>
          <a:xfrm>
            <a:off x="2412873" y="3757167"/>
            <a:ext cx="382905" cy="760730"/>
          </a:xfrm>
          <a:custGeom>
            <a:avLst/>
            <a:gdLst/>
            <a:ahLst/>
            <a:cxnLst/>
            <a:rect l="l" t="t" r="r" b="b"/>
            <a:pathLst>
              <a:path w="382905" h="760729">
                <a:moveTo>
                  <a:pt x="0" y="0"/>
                </a:moveTo>
                <a:lnTo>
                  <a:pt x="0" y="423417"/>
                </a:lnTo>
                <a:lnTo>
                  <a:pt x="382524" y="760348"/>
                </a:lnTo>
                <a:lnTo>
                  <a:pt x="380745" y="264159"/>
                </a:lnTo>
                <a:lnTo>
                  <a:pt x="0" y="0"/>
                </a:lnTo>
                <a:close/>
              </a:path>
            </a:pathLst>
          </a:custGeom>
          <a:solidFill>
            <a:srgbClr val="4F81BC"/>
          </a:solidFill>
        </p:spPr>
        <p:txBody>
          <a:bodyPr wrap="square" lIns="0" tIns="0" rIns="0" bIns="0" rtlCol="0"/>
          <a:lstStyle/>
          <a:p>
            <a:endParaRPr/>
          </a:p>
        </p:txBody>
      </p:sp>
      <p:sp>
        <p:nvSpPr>
          <p:cNvPr id="30" name="object 30"/>
          <p:cNvSpPr/>
          <p:nvPr/>
        </p:nvSpPr>
        <p:spPr>
          <a:xfrm>
            <a:off x="2419223" y="375869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8"/>
                </a:lnTo>
                <a:lnTo>
                  <a:pt x="376046" y="272922"/>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31" name="object 31"/>
          <p:cNvSpPr/>
          <p:nvPr/>
        </p:nvSpPr>
        <p:spPr>
          <a:xfrm>
            <a:off x="2793873" y="403180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2" name="object 32"/>
          <p:cNvSpPr/>
          <p:nvPr/>
        </p:nvSpPr>
        <p:spPr>
          <a:xfrm>
            <a:off x="2124836" y="3740658"/>
            <a:ext cx="382905" cy="760730"/>
          </a:xfrm>
          <a:custGeom>
            <a:avLst/>
            <a:gdLst/>
            <a:ahLst/>
            <a:cxnLst/>
            <a:rect l="l" t="t" r="r" b="b"/>
            <a:pathLst>
              <a:path w="382905" h="760729">
                <a:moveTo>
                  <a:pt x="0" y="0"/>
                </a:moveTo>
                <a:lnTo>
                  <a:pt x="0" y="423291"/>
                </a:lnTo>
                <a:lnTo>
                  <a:pt x="382524" y="760349"/>
                </a:lnTo>
                <a:lnTo>
                  <a:pt x="380745" y="264160"/>
                </a:lnTo>
                <a:lnTo>
                  <a:pt x="0" y="0"/>
                </a:lnTo>
                <a:close/>
              </a:path>
            </a:pathLst>
          </a:custGeom>
          <a:solidFill>
            <a:srgbClr val="4F81BC"/>
          </a:solidFill>
        </p:spPr>
        <p:txBody>
          <a:bodyPr wrap="square" lIns="0" tIns="0" rIns="0" bIns="0" rtlCol="0"/>
          <a:lstStyle/>
          <a:p>
            <a:endParaRPr/>
          </a:p>
        </p:txBody>
      </p:sp>
      <p:sp>
        <p:nvSpPr>
          <p:cNvPr id="33" name="object 33"/>
          <p:cNvSpPr/>
          <p:nvPr/>
        </p:nvSpPr>
        <p:spPr>
          <a:xfrm>
            <a:off x="2131186" y="3742182"/>
            <a:ext cx="478790" cy="274955"/>
          </a:xfrm>
          <a:custGeom>
            <a:avLst/>
            <a:gdLst/>
            <a:ahLst/>
            <a:cxnLst/>
            <a:rect l="l" t="t" r="r" b="b"/>
            <a:pathLst>
              <a:path w="478789" h="274954">
                <a:moveTo>
                  <a:pt x="474401" y="271571"/>
                </a:moveTo>
                <a:lnTo>
                  <a:pt x="409807" y="271571"/>
                </a:lnTo>
                <a:lnTo>
                  <a:pt x="416638" y="271745"/>
                </a:lnTo>
                <a:lnTo>
                  <a:pt x="478334" y="274366"/>
                </a:lnTo>
                <a:lnTo>
                  <a:pt x="474401" y="271571"/>
                </a:lnTo>
                <a:close/>
              </a:path>
              <a:path w="478789" h="274954">
                <a:moveTo>
                  <a:pt x="92201" y="0"/>
                </a:moveTo>
                <a:lnTo>
                  <a:pt x="0" y="3429"/>
                </a:lnTo>
                <a:lnTo>
                  <a:pt x="376046" y="272923"/>
                </a:lnTo>
                <a:lnTo>
                  <a:pt x="386940" y="272225"/>
                </a:lnTo>
                <a:lnTo>
                  <a:pt x="395702" y="271784"/>
                </a:lnTo>
                <a:lnTo>
                  <a:pt x="403076" y="271575"/>
                </a:lnTo>
                <a:lnTo>
                  <a:pt x="474401" y="271571"/>
                </a:lnTo>
                <a:lnTo>
                  <a:pt x="92201" y="0"/>
                </a:lnTo>
                <a:close/>
              </a:path>
            </a:pathLst>
          </a:custGeom>
          <a:solidFill>
            <a:srgbClr val="0099CC"/>
          </a:solidFill>
        </p:spPr>
        <p:txBody>
          <a:bodyPr wrap="square" lIns="0" tIns="0" rIns="0" bIns="0" rtlCol="0"/>
          <a:lstStyle/>
          <a:p>
            <a:endParaRPr/>
          </a:p>
        </p:txBody>
      </p:sp>
      <p:sp>
        <p:nvSpPr>
          <p:cNvPr id="34" name="object 34"/>
          <p:cNvSpPr/>
          <p:nvPr/>
        </p:nvSpPr>
        <p:spPr>
          <a:xfrm>
            <a:off x="2505836" y="401529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5" name="object 35"/>
          <p:cNvSpPr/>
          <p:nvPr/>
        </p:nvSpPr>
        <p:spPr>
          <a:xfrm>
            <a:off x="1846707" y="3757167"/>
            <a:ext cx="382905" cy="760730"/>
          </a:xfrm>
          <a:custGeom>
            <a:avLst/>
            <a:gdLst/>
            <a:ahLst/>
            <a:cxnLst/>
            <a:rect l="l" t="t" r="r" b="b"/>
            <a:pathLst>
              <a:path w="382905" h="760729">
                <a:moveTo>
                  <a:pt x="0" y="0"/>
                </a:moveTo>
                <a:lnTo>
                  <a:pt x="0" y="423417"/>
                </a:lnTo>
                <a:lnTo>
                  <a:pt x="382524" y="760348"/>
                </a:lnTo>
                <a:lnTo>
                  <a:pt x="380619" y="264159"/>
                </a:lnTo>
                <a:lnTo>
                  <a:pt x="0" y="0"/>
                </a:lnTo>
                <a:close/>
              </a:path>
            </a:pathLst>
          </a:custGeom>
          <a:solidFill>
            <a:srgbClr val="4F81BC"/>
          </a:solidFill>
        </p:spPr>
        <p:txBody>
          <a:bodyPr wrap="square" lIns="0" tIns="0" rIns="0" bIns="0" rtlCol="0"/>
          <a:lstStyle/>
          <a:p>
            <a:endParaRPr/>
          </a:p>
        </p:txBody>
      </p:sp>
      <p:sp>
        <p:nvSpPr>
          <p:cNvPr id="36" name="object 36"/>
          <p:cNvSpPr/>
          <p:nvPr/>
        </p:nvSpPr>
        <p:spPr>
          <a:xfrm>
            <a:off x="1853057" y="375869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8"/>
                </a:lnTo>
                <a:lnTo>
                  <a:pt x="376047" y="272922"/>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37" name="object 37"/>
          <p:cNvSpPr/>
          <p:nvPr/>
        </p:nvSpPr>
        <p:spPr>
          <a:xfrm>
            <a:off x="2227707" y="403180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8" name="object 38"/>
          <p:cNvSpPr/>
          <p:nvPr/>
        </p:nvSpPr>
        <p:spPr>
          <a:xfrm>
            <a:off x="1558671" y="3758310"/>
            <a:ext cx="382905" cy="760730"/>
          </a:xfrm>
          <a:custGeom>
            <a:avLst/>
            <a:gdLst/>
            <a:ahLst/>
            <a:cxnLst/>
            <a:rect l="l" t="t" r="r" b="b"/>
            <a:pathLst>
              <a:path w="382905" h="760729">
                <a:moveTo>
                  <a:pt x="0" y="0"/>
                </a:moveTo>
                <a:lnTo>
                  <a:pt x="0" y="423290"/>
                </a:lnTo>
                <a:lnTo>
                  <a:pt x="382523" y="760349"/>
                </a:lnTo>
                <a:lnTo>
                  <a:pt x="380618" y="264159"/>
                </a:lnTo>
                <a:lnTo>
                  <a:pt x="0" y="0"/>
                </a:lnTo>
                <a:close/>
              </a:path>
            </a:pathLst>
          </a:custGeom>
          <a:solidFill>
            <a:srgbClr val="4F81BC"/>
          </a:solidFill>
        </p:spPr>
        <p:txBody>
          <a:bodyPr wrap="square" lIns="0" tIns="0" rIns="0" bIns="0" rtlCol="0"/>
          <a:lstStyle/>
          <a:p>
            <a:endParaRPr/>
          </a:p>
        </p:txBody>
      </p:sp>
      <p:sp>
        <p:nvSpPr>
          <p:cNvPr id="39" name="object 39"/>
          <p:cNvSpPr/>
          <p:nvPr/>
        </p:nvSpPr>
        <p:spPr>
          <a:xfrm>
            <a:off x="1565021" y="3759834"/>
            <a:ext cx="478790" cy="274955"/>
          </a:xfrm>
          <a:custGeom>
            <a:avLst/>
            <a:gdLst/>
            <a:ahLst/>
            <a:cxnLst/>
            <a:rect l="l" t="t" r="r" b="b"/>
            <a:pathLst>
              <a:path w="478789" h="274954">
                <a:moveTo>
                  <a:pt x="474399" y="271571"/>
                </a:moveTo>
                <a:lnTo>
                  <a:pt x="409807" y="271571"/>
                </a:lnTo>
                <a:lnTo>
                  <a:pt x="416638" y="271745"/>
                </a:lnTo>
                <a:lnTo>
                  <a:pt x="478334" y="274366"/>
                </a:lnTo>
                <a:lnTo>
                  <a:pt x="474399" y="271571"/>
                </a:lnTo>
                <a:close/>
              </a:path>
              <a:path w="478789" h="274954">
                <a:moveTo>
                  <a:pt x="92074" y="0"/>
                </a:moveTo>
                <a:lnTo>
                  <a:pt x="0" y="3428"/>
                </a:lnTo>
                <a:lnTo>
                  <a:pt x="376047" y="272922"/>
                </a:lnTo>
                <a:lnTo>
                  <a:pt x="386940" y="272225"/>
                </a:lnTo>
                <a:lnTo>
                  <a:pt x="395702" y="271784"/>
                </a:lnTo>
                <a:lnTo>
                  <a:pt x="403076" y="271575"/>
                </a:lnTo>
                <a:lnTo>
                  <a:pt x="474399" y="271571"/>
                </a:lnTo>
                <a:lnTo>
                  <a:pt x="92074" y="0"/>
                </a:lnTo>
                <a:close/>
              </a:path>
            </a:pathLst>
          </a:custGeom>
          <a:solidFill>
            <a:srgbClr val="0099CC"/>
          </a:solidFill>
        </p:spPr>
        <p:txBody>
          <a:bodyPr wrap="square" lIns="0" tIns="0" rIns="0" bIns="0" rtlCol="0"/>
          <a:lstStyle/>
          <a:p>
            <a:endParaRPr/>
          </a:p>
        </p:txBody>
      </p:sp>
      <p:sp>
        <p:nvSpPr>
          <p:cNvPr id="40" name="object 40"/>
          <p:cNvSpPr/>
          <p:nvPr/>
        </p:nvSpPr>
        <p:spPr>
          <a:xfrm>
            <a:off x="1939670" y="4032948"/>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1" name="object 41"/>
          <p:cNvSpPr/>
          <p:nvPr/>
        </p:nvSpPr>
        <p:spPr>
          <a:xfrm>
            <a:off x="1270635" y="3758438"/>
            <a:ext cx="382905" cy="760730"/>
          </a:xfrm>
          <a:custGeom>
            <a:avLst/>
            <a:gdLst/>
            <a:ahLst/>
            <a:cxnLst/>
            <a:rect l="l" t="t" r="r" b="b"/>
            <a:pathLst>
              <a:path w="382905" h="760729">
                <a:moveTo>
                  <a:pt x="0" y="0"/>
                </a:moveTo>
                <a:lnTo>
                  <a:pt x="0" y="423418"/>
                </a:lnTo>
                <a:lnTo>
                  <a:pt x="382523" y="760349"/>
                </a:lnTo>
                <a:lnTo>
                  <a:pt x="380619" y="264160"/>
                </a:lnTo>
                <a:lnTo>
                  <a:pt x="0" y="0"/>
                </a:lnTo>
                <a:close/>
              </a:path>
            </a:pathLst>
          </a:custGeom>
          <a:solidFill>
            <a:srgbClr val="4F81BC"/>
          </a:solidFill>
        </p:spPr>
        <p:txBody>
          <a:bodyPr wrap="square" lIns="0" tIns="0" rIns="0" bIns="0" rtlCol="0"/>
          <a:lstStyle/>
          <a:p>
            <a:endParaRPr/>
          </a:p>
        </p:txBody>
      </p:sp>
      <p:sp>
        <p:nvSpPr>
          <p:cNvPr id="42" name="object 42"/>
          <p:cNvSpPr/>
          <p:nvPr/>
        </p:nvSpPr>
        <p:spPr>
          <a:xfrm>
            <a:off x="1276985" y="3759961"/>
            <a:ext cx="478790" cy="274955"/>
          </a:xfrm>
          <a:custGeom>
            <a:avLst/>
            <a:gdLst/>
            <a:ahLst/>
            <a:cxnLst/>
            <a:rect l="l" t="t" r="r" b="b"/>
            <a:pathLst>
              <a:path w="478789" h="274954">
                <a:moveTo>
                  <a:pt x="474512" y="271653"/>
                </a:moveTo>
                <a:lnTo>
                  <a:pt x="403078" y="271653"/>
                </a:lnTo>
                <a:lnTo>
                  <a:pt x="409809" y="271661"/>
                </a:lnTo>
                <a:lnTo>
                  <a:pt x="416711" y="271843"/>
                </a:lnTo>
                <a:lnTo>
                  <a:pt x="478356" y="274383"/>
                </a:lnTo>
                <a:lnTo>
                  <a:pt x="474512" y="271653"/>
                </a:lnTo>
                <a:close/>
              </a:path>
              <a:path w="478789" h="274954">
                <a:moveTo>
                  <a:pt x="92075" y="0"/>
                </a:moveTo>
                <a:lnTo>
                  <a:pt x="0" y="3429"/>
                </a:lnTo>
                <a:lnTo>
                  <a:pt x="376047" y="272923"/>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43" name="object 43"/>
          <p:cNvSpPr/>
          <p:nvPr/>
        </p:nvSpPr>
        <p:spPr>
          <a:xfrm>
            <a:off x="1651635" y="403307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4" name="object 44"/>
          <p:cNvSpPr/>
          <p:nvPr/>
        </p:nvSpPr>
        <p:spPr>
          <a:xfrm>
            <a:off x="982548" y="3758438"/>
            <a:ext cx="382905" cy="760730"/>
          </a:xfrm>
          <a:custGeom>
            <a:avLst/>
            <a:gdLst/>
            <a:ahLst/>
            <a:cxnLst/>
            <a:rect l="l" t="t" r="r" b="b"/>
            <a:pathLst>
              <a:path w="382905" h="760729">
                <a:moveTo>
                  <a:pt x="0" y="0"/>
                </a:moveTo>
                <a:lnTo>
                  <a:pt x="0" y="423418"/>
                </a:lnTo>
                <a:lnTo>
                  <a:pt x="382574" y="760349"/>
                </a:lnTo>
                <a:lnTo>
                  <a:pt x="380669" y="264160"/>
                </a:lnTo>
                <a:lnTo>
                  <a:pt x="0" y="0"/>
                </a:lnTo>
                <a:close/>
              </a:path>
            </a:pathLst>
          </a:custGeom>
          <a:solidFill>
            <a:srgbClr val="4F81BC"/>
          </a:solidFill>
        </p:spPr>
        <p:txBody>
          <a:bodyPr wrap="square" lIns="0" tIns="0" rIns="0" bIns="0" rtlCol="0"/>
          <a:lstStyle/>
          <a:p>
            <a:endParaRPr/>
          </a:p>
        </p:txBody>
      </p:sp>
      <p:sp>
        <p:nvSpPr>
          <p:cNvPr id="45" name="object 45"/>
          <p:cNvSpPr/>
          <p:nvPr/>
        </p:nvSpPr>
        <p:spPr>
          <a:xfrm>
            <a:off x="988898" y="3759961"/>
            <a:ext cx="478790" cy="274955"/>
          </a:xfrm>
          <a:custGeom>
            <a:avLst/>
            <a:gdLst/>
            <a:ahLst/>
            <a:cxnLst/>
            <a:rect l="l" t="t" r="r" b="b"/>
            <a:pathLst>
              <a:path w="478790" h="274954">
                <a:moveTo>
                  <a:pt x="474563" y="271653"/>
                </a:moveTo>
                <a:lnTo>
                  <a:pt x="403129" y="271653"/>
                </a:lnTo>
                <a:lnTo>
                  <a:pt x="409860" y="271661"/>
                </a:lnTo>
                <a:lnTo>
                  <a:pt x="416762" y="271843"/>
                </a:lnTo>
                <a:lnTo>
                  <a:pt x="478407" y="274383"/>
                </a:lnTo>
                <a:lnTo>
                  <a:pt x="474563" y="271653"/>
                </a:lnTo>
                <a:close/>
              </a:path>
              <a:path w="478790" h="274954">
                <a:moveTo>
                  <a:pt x="92151" y="0"/>
                </a:moveTo>
                <a:lnTo>
                  <a:pt x="0" y="3429"/>
                </a:lnTo>
                <a:lnTo>
                  <a:pt x="376097" y="272923"/>
                </a:lnTo>
                <a:lnTo>
                  <a:pt x="386992" y="272257"/>
                </a:lnTo>
                <a:lnTo>
                  <a:pt x="395868" y="271840"/>
                </a:lnTo>
                <a:lnTo>
                  <a:pt x="403129" y="271653"/>
                </a:lnTo>
                <a:lnTo>
                  <a:pt x="474563" y="271653"/>
                </a:lnTo>
                <a:lnTo>
                  <a:pt x="92151" y="0"/>
                </a:lnTo>
                <a:close/>
              </a:path>
            </a:pathLst>
          </a:custGeom>
          <a:solidFill>
            <a:srgbClr val="0099CC"/>
          </a:solidFill>
        </p:spPr>
        <p:txBody>
          <a:bodyPr wrap="square" lIns="0" tIns="0" rIns="0" bIns="0" rtlCol="0"/>
          <a:lstStyle/>
          <a:p>
            <a:endParaRPr/>
          </a:p>
        </p:txBody>
      </p:sp>
      <p:sp>
        <p:nvSpPr>
          <p:cNvPr id="46" name="object 46"/>
          <p:cNvSpPr/>
          <p:nvPr/>
        </p:nvSpPr>
        <p:spPr>
          <a:xfrm>
            <a:off x="1363599" y="403307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7" name="object 47"/>
          <p:cNvSpPr/>
          <p:nvPr/>
        </p:nvSpPr>
        <p:spPr>
          <a:xfrm>
            <a:off x="694512" y="3758438"/>
            <a:ext cx="382905" cy="760730"/>
          </a:xfrm>
          <a:custGeom>
            <a:avLst/>
            <a:gdLst/>
            <a:ahLst/>
            <a:cxnLst/>
            <a:rect l="l" t="t" r="r" b="b"/>
            <a:pathLst>
              <a:path w="382905" h="760729">
                <a:moveTo>
                  <a:pt x="0" y="0"/>
                </a:moveTo>
                <a:lnTo>
                  <a:pt x="0" y="423418"/>
                </a:lnTo>
                <a:lnTo>
                  <a:pt x="382587" y="760349"/>
                </a:lnTo>
                <a:lnTo>
                  <a:pt x="380707" y="264160"/>
                </a:lnTo>
                <a:lnTo>
                  <a:pt x="0" y="0"/>
                </a:lnTo>
                <a:close/>
              </a:path>
            </a:pathLst>
          </a:custGeom>
          <a:solidFill>
            <a:srgbClr val="4F81BC"/>
          </a:solidFill>
        </p:spPr>
        <p:txBody>
          <a:bodyPr wrap="square" lIns="0" tIns="0" rIns="0" bIns="0" rtlCol="0"/>
          <a:lstStyle/>
          <a:p>
            <a:endParaRPr/>
          </a:p>
        </p:txBody>
      </p:sp>
      <p:sp>
        <p:nvSpPr>
          <p:cNvPr id="48" name="object 48"/>
          <p:cNvSpPr/>
          <p:nvPr/>
        </p:nvSpPr>
        <p:spPr>
          <a:xfrm>
            <a:off x="700862" y="3759961"/>
            <a:ext cx="478790" cy="274955"/>
          </a:xfrm>
          <a:custGeom>
            <a:avLst/>
            <a:gdLst/>
            <a:ahLst/>
            <a:cxnLst/>
            <a:rect l="l" t="t" r="r" b="b"/>
            <a:pathLst>
              <a:path w="478790" h="274954">
                <a:moveTo>
                  <a:pt x="474628" y="271653"/>
                </a:moveTo>
                <a:lnTo>
                  <a:pt x="403133" y="271653"/>
                </a:lnTo>
                <a:lnTo>
                  <a:pt x="409861" y="271661"/>
                </a:lnTo>
                <a:lnTo>
                  <a:pt x="416736" y="271843"/>
                </a:lnTo>
                <a:lnTo>
                  <a:pt x="478478" y="274387"/>
                </a:lnTo>
                <a:lnTo>
                  <a:pt x="474628" y="271653"/>
                </a:lnTo>
                <a:close/>
              </a:path>
              <a:path w="478790" h="274954">
                <a:moveTo>
                  <a:pt x="92151" y="0"/>
                </a:moveTo>
                <a:lnTo>
                  <a:pt x="0" y="3429"/>
                </a:lnTo>
                <a:lnTo>
                  <a:pt x="376123" y="272923"/>
                </a:lnTo>
                <a:lnTo>
                  <a:pt x="387009" y="272257"/>
                </a:lnTo>
                <a:lnTo>
                  <a:pt x="395837" y="271841"/>
                </a:lnTo>
                <a:lnTo>
                  <a:pt x="403133" y="271653"/>
                </a:lnTo>
                <a:lnTo>
                  <a:pt x="474628" y="271653"/>
                </a:lnTo>
                <a:lnTo>
                  <a:pt x="92151" y="0"/>
                </a:lnTo>
                <a:close/>
              </a:path>
            </a:pathLst>
          </a:custGeom>
          <a:solidFill>
            <a:srgbClr val="0099CC"/>
          </a:solidFill>
        </p:spPr>
        <p:txBody>
          <a:bodyPr wrap="square" lIns="0" tIns="0" rIns="0" bIns="0" rtlCol="0"/>
          <a:lstStyle/>
          <a:p>
            <a:endParaRPr/>
          </a:p>
        </p:txBody>
      </p:sp>
      <p:sp>
        <p:nvSpPr>
          <p:cNvPr id="49" name="object 49"/>
          <p:cNvSpPr/>
          <p:nvPr/>
        </p:nvSpPr>
        <p:spPr>
          <a:xfrm>
            <a:off x="1075512" y="4033075"/>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50" name="object 50"/>
          <p:cNvSpPr/>
          <p:nvPr/>
        </p:nvSpPr>
        <p:spPr>
          <a:xfrm>
            <a:off x="1097280" y="3379342"/>
            <a:ext cx="467995" cy="384175"/>
          </a:xfrm>
          <a:custGeom>
            <a:avLst/>
            <a:gdLst/>
            <a:ahLst/>
            <a:cxnLst/>
            <a:rect l="l" t="t" r="r" b="b"/>
            <a:pathLst>
              <a:path w="467994" h="384175">
                <a:moveTo>
                  <a:pt x="402614" y="343095"/>
                </a:moveTo>
                <a:lnTo>
                  <a:pt x="384556" y="365252"/>
                </a:lnTo>
                <a:lnTo>
                  <a:pt x="467741" y="383921"/>
                </a:lnTo>
                <a:lnTo>
                  <a:pt x="452964" y="351155"/>
                </a:lnTo>
                <a:lnTo>
                  <a:pt x="412495" y="351155"/>
                </a:lnTo>
                <a:lnTo>
                  <a:pt x="402614" y="343095"/>
                </a:lnTo>
                <a:close/>
              </a:path>
              <a:path w="467994" h="384175">
                <a:moveTo>
                  <a:pt x="414595" y="328396"/>
                </a:moveTo>
                <a:lnTo>
                  <a:pt x="402614" y="343095"/>
                </a:lnTo>
                <a:lnTo>
                  <a:pt x="412495" y="351155"/>
                </a:lnTo>
                <a:lnTo>
                  <a:pt x="424433" y="336423"/>
                </a:lnTo>
                <a:lnTo>
                  <a:pt x="414595" y="328396"/>
                </a:lnTo>
                <a:close/>
              </a:path>
              <a:path w="467994" h="384175">
                <a:moveTo>
                  <a:pt x="432688" y="306197"/>
                </a:moveTo>
                <a:lnTo>
                  <a:pt x="414595" y="328396"/>
                </a:lnTo>
                <a:lnTo>
                  <a:pt x="424433" y="336423"/>
                </a:lnTo>
                <a:lnTo>
                  <a:pt x="412495" y="351155"/>
                </a:lnTo>
                <a:lnTo>
                  <a:pt x="452964" y="351155"/>
                </a:lnTo>
                <a:lnTo>
                  <a:pt x="432688" y="306197"/>
                </a:lnTo>
                <a:close/>
              </a:path>
              <a:path w="467994" h="384175">
                <a:moveTo>
                  <a:pt x="12039" y="0"/>
                </a:moveTo>
                <a:lnTo>
                  <a:pt x="0" y="14732"/>
                </a:lnTo>
                <a:lnTo>
                  <a:pt x="402614" y="343095"/>
                </a:lnTo>
                <a:lnTo>
                  <a:pt x="414595" y="328396"/>
                </a:lnTo>
                <a:lnTo>
                  <a:pt x="12039" y="0"/>
                </a:lnTo>
                <a:close/>
              </a:path>
            </a:pathLst>
          </a:custGeom>
          <a:solidFill>
            <a:srgbClr val="163793"/>
          </a:solidFill>
        </p:spPr>
        <p:txBody>
          <a:bodyPr wrap="square" lIns="0" tIns="0" rIns="0" bIns="0" rtlCol="0"/>
          <a:lstStyle/>
          <a:p>
            <a:endParaRPr/>
          </a:p>
        </p:txBody>
      </p:sp>
      <p:sp>
        <p:nvSpPr>
          <p:cNvPr id="51" name="object 51"/>
          <p:cNvSpPr/>
          <p:nvPr/>
        </p:nvSpPr>
        <p:spPr>
          <a:xfrm>
            <a:off x="6325489" y="1988820"/>
            <a:ext cx="1127125" cy="432434"/>
          </a:xfrm>
          <a:custGeom>
            <a:avLst/>
            <a:gdLst/>
            <a:ahLst/>
            <a:cxnLst/>
            <a:rect l="l" t="t" r="r" b="b"/>
            <a:pathLst>
              <a:path w="1127125" h="432435">
                <a:moveTo>
                  <a:pt x="0" y="432053"/>
                </a:moveTo>
                <a:lnTo>
                  <a:pt x="1126769" y="432053"/>
                </a:lnTo>
                <a:lnTo>
                  <a:pt x="1126769" y="0"/>
                </a:lnTo>
                <a:lnTo>
                  <a:pt x="0" y="0"/>
                </a:lnTo>
                <a:lnTo>
                  <a:pt x="0" y="432053"/>
                </a:lnTo>
                <a:close/>
              </a:path>
            </a:pathLst>
          </a:custGeom>
          <a:solidFill>
            <a:srgbClr val="92D050"/>
          </a:solidFill>
        </p:spPr>
        <p:txBody>
          <a:bodyPr wrap="square" lIns="0" tIns="0" rIns="0" bIns="0" rtlCol="0"/>
          <a:lstStyle/>
          <a:p>
            <a:endParaRPr/>
          </a:p>
        </p:txBody>
      </p:sp>
      <p:sp>
        <p:nvSpPr>
          <p:cNvPr id="52" name="object 52"/>
          <p:cNvSpPr/>
          <p:nvPr/>
        </p:nvSpPr>
        <p:spPr>
          <a:xfrm>
            <a:off x="6012307" y="1988820"/>
            <a:ext cx="313690" cy="432434"/>
          </a:xfrm>
          <a:custGeom>
            <a:avLst/>
            <a:gdLst/>
            <a:ahLst/>
            <a:cxnLst/>
            <a:rect l="l" t="t" r="r" b="b"/>
            <a:pathLst>
              <a:path w="313689" h="432435">
                <a:moveTo>
                  <a:pt x="0" y="432053"/>
                </a:moveTo>
                <a:lnTo>
                  <a:pt x="313245" y="432053"/>
                </a:lnTo>
                <a:lnTo>
                  <a:pt x="313245" y="0"/>
                </a:lnTo>
                <a:lnTo>
                  <a:pt x="0" y="0"/>
                </a:lnTo>
                <a:lnTo>
                  <a:pt x="0" y="432053"/>
                </a:lnTo>
                <a:close/>
              </a:path>
            </a:pathLst>
          </a:custGeom>
          <a:solidFill>
            <a:srgbClr val="FF0000"/>
          </a:solidFill>
        </p:spPr>
        <p:txBody>
          <a:bodyPr wrap="square" lIns="0" tIns="0" rIns="0" bIns="0" rtlCol="0"/>
          <a:lstStyle/>
          <a:p>
            <a:endParaRPr/>
          </a:p>
        </p:txBody>
      </p:sp>
      <p:sp>
        <p:nvSpPr>
          <p:cNvPr id="53" name="object 53"/>
          <p:cNvSpPr txBox="1"/>
          <p:nvPr/>
        </p:nvSpPr>
        <p:spPr>
          <a:xfrm>
            <a:off x="378663" y="2643822"/>
            <a:ext cx="6670040" cy="915035"/>
          </a:xfrm>
          <a:prstGeom prst="rect">
            <a:avLst/>
          </a:prstGeom>
        </p:spPr>
        <p:txBody>
          <a:bodyPr vert="horz" wrap="square" lIns="0" tIns="0" rIns="0" bIns="0" rtlCol="0">
            <a:spAutoFit/>
          </a:bodyPr>
          <a:lstStyle/>
          <a:p>
            <a:pPr marR="5080" algn="r">
              <a:lnSpc>
                <a:spcPct val="100000"/>
              </a:lnSpc>
            </a:pPr>
            <a:r>
              <a:rPr sz="2400" b="1" dirty="0">
                <a:solidFill>
                  <a:srgbClr val="163793"/>
                </a:solidFill>
                <a:latin typeface="宋体"/>
                <a:cs typeface="宋体"/>
              </a:rPr>
              <a:t>分组</a:t>
            </a:r>
            <a:endParaRPr sz="2400">
              <a:latin typeface="宋体"/>
              <a:cs typeface="宋体"/>
            </a:endParaRPr>
          </a:p>
          <a:p>
            <a:pPr marL="12700">
              <a:lnSpc>
                <a:spcPts val="2840"/>
              </a:lnSpc>
              <a:spcBef>
                <a:spcPts val="1720"/>
              </a:spcBef>
            </a:pPr>
            <a:r>
              <a:rPr sz="2400" b="1" dirty="0">
                <a:solidFill>
                  <a:srgbClr val="FF0000"/>
                </a:solidFill>
                <a:latin typeface="宋体"/>
                <a:cs typeface="宋体"/>
              </a:rPr>
              <a:t>分组</a:t>
            </a:r>
            <a:endParaRPr sz="2400">
              <a:latin typeface="宋体"/>
              <a:cs typeface="宋体"/>
            </a:endParaRPr>
          </a:p>
        </p:txBody>
      </p:sp>
      <p:sp>
        <p:nvSpPr>
          <p:cNvPr id="54" name="object 54"/>
          <p:cNvSpPr txBox="1"/>
          <p:nvPr/>
        </p:nvSpPr>
        <p:spPr>
          <a:xfrm>
            <a:off x="6029705" y="2053693"/>
            <a:ext cx="1128395" cy="280035"/>
          </a:xfrm>
          <a:prstGeom prst="rect">
            <a:avLst/>
          </a:prstGeom>
        </p:spPr>
        <p:txBody>
          <a:bodyPr vert="horz" wrap="square" lIns="0" tIns="0" rIns="0" bIns="0" rtlCol="0">
            <a:spAutoFit/>
          </a:bodyPr>
          <a:lstStyle/>
          <a:p>
            <a:pPr marL="12700">
              <a:lnSpc>
                <a:spcPts val="2380"/>
              </a:lnSpc>
              <a:tabLst>
                <a:tab pos="603250" algn="l"/>
              </a:tabLst>
            </a:pPr>
            <a:r>
              <a:rPr sz="2000" b="1" spc="-5" dirty="0">
                <a:latin typeface="宋体"/>
                <a:cs typeface="宋体"/>
              </a:rPr>
              <a:t>头	</a:t>
            </a:r>
            <a:r>
              <a:rPr sz="2000" b="1" spc="0" dirty="0">
                <a:latin typeface="宋体"/>
                <a:cs typeface="宋体"/>
              </a:rPr>
              <a:t>数据</a:t>
            </a:r>
            <a:endParaRPr sz="2000">
              <a:latin typeface="宋体"/>
              <a:cs typeface="宋体"/>
            </a:endParaRPr>
          </a:p>
        </p:txBody>
      </p:sp>
      <p:sp>
        <p:nvSpPr>
          <p:cNvPr id="55" name="object 55"/>
          <p:cNvSpPr/>
          <p:nvPr/>
        </p:nvSpPr>
        <p:spPr>
          <a:xfrm>
            <a:off x="6012319" y="2450083"/>
            <a:ext cx="1440180" cy="251460"/>
          </a:xfrm>
          <a:custGeom>
            <a:avLst/>
            <a:gdLst/>
            <a:ahLst/>
            <a:cxnLst/>
            <a:rect l="l" t="t" r="r" b="b"/>
            <a:pathLst>
              <a:path w="1440179" h="251460">
                <a:moveTo>
                  <a:pt x="1440041" y="0"/>
                </a:moveTo>
                <a:lnTo>
                  <a:pt x="1438998" y="39633"/>
                </a:lnTo>
                <a:lnTo>
                  <a:pt x="1434037" y="88990"/>
                </a:lnTo>
                <a:lnTo>
                  <a:pt x="1422793" y="125551"/>
                </a:lnTo>
                <a:lnTo>
                  <a:pt x="741287" y="127888"/>
                </a:lnTo>
                <a:lnTo>
                  <a:pt x="737888" y="129496"/>
                </a:lnTo>
                <a:lnTo>
                  <a:pt x="724301" y="178319"/>
                </a:lnTo>
                <a:lnTo>
                  <a:pt x="720339" y="231322"/>
                </a:lnTo>
                <a:lnTo>
                  <a:pt x="719963" y="251454"/>
                </a:lnTo>
                <a:lnTo>
                  <a:pt x="719674" y="231641"/>
                </a:lnTo>
                <a:lnTo>
                  <a:pt x="715745" y="178536"/>
                </a:lnTo>
                <a:lnTo>
                  <a:pt x="705042" y="133747"/>
                </a:lnTo>
                <a:lnTo>
                  <a:pt x="21324" y="127888"/>
                </a:lnTo>
                <a:lnTo>
                  <a:pt x="17925" y="126281"/>
                </a:lnTo>
                <a:lnTo>
                  <a:pt x="4338" y="77458"/>
                </a:lnTo>
                <a:lnTo>
                  <a:pt x="376" y="24455"/>
                </a:lnTo>
                <a:lnTo>
                  <a:pt x="0" y="4323"/>
                </a:lnTo>
              </a:path>
            </a:pathLst>
          </a:custGeom>
          <a:ln w="12700">
            <a:solidFill>
              <a:srgbClr val="163793"/>
            </a:solidFill>
          </a:ln>
        </p:spPr>
        <p:txBody>
          <a:bodyPr wrap="square" lIns="0" tIns="0" rIns="0" bIns="0" rtlCol="0"/>
          <a:lstStyle/>
          <a:p>
            <a:endParaRPr/>
          </a:p>
        </p:txBody>
      </p:sp>
      <p:sp>
        <p:nvSpPr>
          <p:cNvPr id="57" name="object 5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58" name="object 58"/>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64</a:t>
            </a:fld>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1097" y="188118"/>
            <a:ext cx="6840220" cy="505459"/>
          </a:xfrm>
          <a:prstGeom prst="rect">
            <a:avLst/>
          </a:prstGeom>
        </p:spPr>
        <p:txBody>
          <a:bodyPr vert="horz" wrap="square" lIns="0" tIns="0" rIns="0" bIns="0" rtlCol="0">
            <a:spAutoFit/>
          </a:bodyPr>
          <a:lstStyle/>
          <a:p>
            <a:pPr marL="12700">
              <a:lnSpc>
                <a:spcPct val="100000"/>
              </a:lnSpc>
              <a:tabLst>
                <a:tab pos="4262755" algn="l"/>
              </a:tabLst>
            </a:pPr>
            <a:r>
              <a:rPr spc="-5" dirty="0">
                <a:latin typeface="宋体"/>
                <a:cs typeface="宋体"/>
              </a:rPr>
              <a:t>分</a:t>
            </a:r>
            <a:r>
              <a:rPr spc="-10" dirty="0">
                <a:latin typeface="宋体"/>
                <a:cs typeface="宋体"/>
              </a:rPr>
              <a:t>组</a:t>
            </a:r>
            <a:r>
              <a:rPr spc="-5" dirty="0">
                <a:latin typeface="宋体"/>
                <a:cs typeface="宋体"/>
              </a:rPr>
              <a:t>交换</a:t>
            </a:r>
            <a:r>
              <a:rPr spc="-10" dirty="0">
                <a:latin typeface="宋体"/>
                <a:cs typeface="宋体"/>
              </a:rPr>
              <a:t>（</a:t>
            </a:r>
            <a:r>
              <a:rPr dirty="0"/>
              <a:t>package	switchi</a:t>
            </a:r>
            <a:r>
              <a:rPr spc="-15" dirty="0"/>
              <a:t>n</a:t>
            </a:r>
            <a:r>
              <a:rPr dirty="0"/>
              <a:t>g</a:t>
            </a:r>
            <a:r>
              <a:rPr spc="-15" dirty="0">
                <a:latin typeface="宋体"/>
                <a:cs typeface="宋体"/>
              </a:rPr>
              <a:t>）</a:t>
            </a:r>
          </a:p>
        </p:txBody>
      </p:sp>
      <p:sp>
        <p:nvSpPr>
          <p:cNvPr id="3" name="object 3"/>
          <p:cNvSpPr txBox="1"/>
          <p:nvPr/>
        </p:nvSpPr>
        <p:spPr>
          <a:xfrm>
            <a:off x="658164" y="1340548"/>
            <a:ext cx="6775450" cy="330835"/>
          </a:xfrm>
          <a:prstGeom prst="rect">
            <a:avLst/>
          </a:prstGeom>
        </p:spPr>
        <p:txBody>
          <a:bodyPr vert="horz" wrap="square" lIns="0" tIns="0" rIns="0" bIns="0" rtlCol="0">
            <a:spAutoFit/>
          </a:bodyPr>
          <a:lstStyle/>
          <a:p>
            <a:pPr marL="12700">
              <a:lnSpc>
                <a:spcPts val="284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FF0000"/>
                </a:solidFill>
                <a:latin typeface="宋体"/>
                <a:cs typeface="宋体"/>
              </a:rPr>
              <a:t>分</a:t>
            </a:r>
            <a:r>
              <a:rPr sz="2400" spc="-5" dirty="0">
                <a:solidFill>
                  <a:srgbClr val="FF0000"/>
                </a:solidFill>
                <a:latin typeface="宋体"/>
                <a:cs typeface="宋体"/>
              </a:rPr>
              <a:t>组</a:t>
            </a:r>
            <a:r>
              <a:rPr sz="2400" dirty="0">
                <a:solidFill>
                  <a:srgbClr val="163793"/>
                </a:solidFill>
                <a:latin typeface="宋体"/>
                <a:cs typeface="宋体"/>
              </a:rPr>
              <a:t>：报文分拆出来的一系列相对较小的数据包</a:t>
            </a:r>
            <a:endParaRPr sz="2400">
              <a:latin typeface="宋体"/>
              <a:cs typeface="宋体"/>
            </a:endParaRPr>
          </a:p>
        </p:txBody>
      </p:sp>
      <p:sp>
        <p:nvSpPr>
          <p:cNvPr id="4" name="object 4"/>
          <p:cNvSpPr txBox="1"/>
          <p:nvPr/>
        </p:nvSpPr>
        <p:spPr>
          <a:xfrm>
            <a:off x="658164" y="1779460"/>
            <a:ext cx="4637405" cy="770255"/>
          </a:xfrm>
          <a:prstGeom prst="rect">
            <a:avLst/>
          </a:prstGeom>
        </p:spPr>
        <p:txBody>
          <a:bodyPr vert="horz" wrap="square" lIns="0" tIns="0" rIns="0" bIns="0" rtlCol="0">
            <a:spAutoFit/>
          </a:bodyPr>
          <a:lstStyle/>
          <a:p>
            <a:pPr marL="12700">
              <a:lnSpc>
                <a:spcPct val="100000"/>
              </a:lnSpc>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分组交换需要报文</a:t>
            </a:r>
            <a:r>
              <a:rPr sz="2400" spc="-20" dirty="0">
                <a:solidFill>
                  <a:srgbClr val="163793"/>
                </a:solidFill>
                <a:latin typeface="宋体"/>
                <a:cs typeface="宋体"/>
              </a:rPr>
              <a:t>的</a:t>
            </a:r>
            <a:r>
              <a:rPr sz="2400" dirty="0">
                <a:solidFill>
                  <a:srgbClr val="FF0000"/>
                </a:solidFill>
                <a:latin typeface="宋体"/>
                <a:cs typeface="宋体"/>
              </a:rPr>
              <a:t>拆分</a:t>
            </a:r>
            <a:r>
              <a:rPr sz="2400" dirty="0">
                <a:solidFill>
                  <a:srgbClr val="163793"/>
                </a:solidFill>
                <a:latin typeface="宋体"/>
                <a:cs typeface="宋体"/>
              </a:rPr>
              <a:t>与</a:t>
            </a:r>
            <a:r>
              <a:rPr sz="2400" dirty="0">
                <a:solidFill>
                  <a:srgbClr val="FF0000"/>
                </a:solidFill>
                <a:latin typeface="宋体"/>
                <a:cs typeface="宋体"/>
              </a:rPr>
              <a:t>重组</a:t>
            </a:r>
            <a:endParaRPr sz="2400">
              <a:latin typeface="宋体"/>
              <a:cs typeface="宋体"/>
            </a:endParaRPr>
          </a:p>
          <a:p>
            <a:pPr marL="12700">
              <a:lnSpc>
                <a:spcPts val="2840"/>
              </a:lnSpc>
              <a:spcBef>
                <a:spcPts val="575"/>
              </a:spcBef>
              <a:tabLst>
                <a:tab pos="355600"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宋体"/>
                <a:cs typeface="宋体"/>
              </a:rPr>
              <a:t>产</a:t>
            </a:r>
            <a:r>
              <a:rPr sz="2400" spc="-5" dirty="0">
                <a:solidFill>
                  <a:srgbClr val="163793"/>
                </a:solidFill>
                <a:latin typeface="宋体"/>
                <a:cs typeface="宋体"/>
              </a:rPr>
              <a:t>生</a:t>
            </a:r>
            <a:r>
              <a:rPr sz="2400" dirty="0">
                <a:solidFill>
                  <a:srgbClr val="FF0000"/>
                </a:solidFill>
                <a:latin typeface="宋体"/>
                <a:cs typeface="宋体"/>
              </a:rPr>
              <a:t>额外开销</a:t>
            </a:r>
            <a:endParaRPr sz="2400">
              <a:latin typeface="宋体"/>
              <a:cs typeface="宋体"/>
            </a:endParaRPr>
          </a:p>
        </p:txBody>
      </p:sp>
      <p:sp>
        <p:nvSpPr>
          <p:cNvPr id="5" name="object 5"/>
          <p:cNvSpPr txBox="1"/>
          <p:nvPr/>
        </p:nvSpPr>
        <p:spPr>
          <a:xfrm>
            <a:off x="1582927" y="4702952"/>
            <a:ext cx="254000" cy="254000"/>
          </a:xfrm>
          <a:prstGeom prst="rect">
            <a:avLst/>
          </a:prstGeom>
        </p:spPr>
        <p:txBody>
          <a:bodyPr vert="horz" wrap="square" lIns="0" tIns="0" rIns="0" bIns="0" rtlCol="0">
            <a:spAutoFit/>
          </a:bodyPr>
          <a:lstStyle/>
          <a:p>
            <a:pPr marL="12700">
              <a:lnSpc>
                <a:spcPts val="2155"/>
              </a:lnSpc>
            </a:pPr>
            <a:r>
              <a:rPr sz="1800" b="1" spc="-10" dirty="0">
                <a:latin typeface="宋体"/>
                <a:cs typeface="宋体"/>
              </a:rPr>
              <a:t>源</a:t>
            </a:r>
            <a:endParaRPr sz="1800">
              <a:latin typeface="宋体"/>
              <a:cs typeface="宋体"/>
            </a:endParaRPr>
          </a:p>
        </p:txBody>
      </p:sp>
      <p:sp>
        <p:nvSpPr>
          <p:cNvPr id="6" name="object 6"/>
          <p:cNvSpPr/>
          <p:nvPr/>
        </p:nvSpPr>
        <p:spPr>
          <a:xfrm>
            <a:off x="1918207" y="4584065"/>
            <a:ext cx="1057275" cy="4064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5866" y="4433696"/>
            <a:ext cx="981963" cy="53555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864357" y="4676140"/>
            <a:ext cx="1738630" cy="0"/>
          </a:xfrm>
          <a:custGeom>
            <a:avLst/>
            <a:gdLst/>
            <a:ahLst/>
            <a:cxnLst/>
            <a:rect l="l" t="t" r="r" b="b"/>
            <a:pathLst>
              <a:path w="1738629">
                <a:moveTo>
                  <a:pt x="0" y="0"/>
                </a:moveTo>
                <a:lnTo>
                  <a:pt x="1738376" y="0"/>
                </a:lnTo>
              </a:path>
            </a:pathLst>
          </a:custGeom>
          <a:ln w="19050">
            <a:solidFill>
              <a:srgbClr val="000000"/>
            </a:solidFill>
          </a:ln>
        </p:spPr>
        <p:txBody>
          <a:bodyPr wrap="square" lIns="0" tIns="0" rIns="0" bIns="0" rtlCol="0"/>
          <a:lstStyle/>
          <a:p>
            <a:endParaRPr/>
          </a:p>
        </p:txBody>
      </p:sp>
      <p:sp>
        <p:nvSpPr>
          <p:cNvPr id="9" name="object 9"/>
          <p:cNvSpPr/>
          <p:nvPr/>
        </p:nvSpPr>
        <p:spPr>
          <a:xfrm>
            <a:off x="4214621" y="4539957"/>
            <a:ext cx="1035977" cy="33303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13115" y="4684140"/>
            <a:ext cx="0" cy="123825"/>
          </a:xfrm>
          <a:custGeom>
            <a:avLst/>
            <a:gdLst/>
            <a:ahLst/>
            <a:cxnLst/>
            <a:rect l="l" t="t" r="r" b="b"/>
            <a:pathLst>
              <a:path h="123825">
                <a:moveTo>
                  <a:pt x="0" y="0"/>
                </a:moveTo>
                <a:lnTo>
                  <a:pt x="0" y="123824"/>
                </a:lnTo>
              </a:path>
            </a:pathLst>
          </a:custGeom>
          <a:ln w="36512">
            <a:solidFill>
              <a:srgbClr val="BEBEBE"/>
            </a:solidFill>
          </a:ln>
        </p:spPr>
        <p:txBody>
          <a:bodyPr wrap="square" lIns="0" tIns="0" rIns="0" bIns="0" rtlCol="0"/>
          <a:lstStyle/>
          <a:p>
            <a:endParaRPr/>
          </a:p>
        </p:txBody>
      </p:sp>
      <p:sp>
        <p:nvSpPr>
          <p:cNvPr id="11" name="object 11"/>
          <p:cNvSpPr/>
          <p:nvPr/>
        </p:nvSpPr>
        <p:spPr>
          <a:xfrm>
            <a:off x="4399534" y="4696840"/>
            <a:ext cx="0" cy="123825"/>
          </a:xfrm>
          <a:custGeom>
            <a:avLst/>
            <a:gdLst/>
            <a:ahLst/>
            <a:cxnLst/>
            <a:rect l="l" t="t" r="r" b="b"/>
            <a:pathLst>
              <a:path h="123825">
                <a:moveTo>
                  <a:pt x="0" y="0"/>
                </a:moveTo>
                <a:lnTo>
                  <a:pt x="0" y="123824"/>
                </a:lnTo>
              </a:path>
            </a:pathLst>
          </a:custGeom>
          <a:ln w="50800">
            <a:solidFill>
              <a:srgbClr val="BEBEBE"/>
            </a:solidFill>
          </a:ln>
        </p:spPr>
        <p:txBody>
          <a:bodyPr wrap="square" lIns="0" tIns="0" rIns="0" bIns="0" rtlCol="0"/>
          <a:lstStyle/>
          <a:p>
            <a:endParaRPr/>
          </a:p>
        </p:txBody>
      </p:sp>
      <p:sp>
        <p:nvSpPr>
          <p:cNvPr id="12" name="object 12"/>
          <p:cNvSpPr/>
          <p:nvPr/>
        </p:nvSpPr>
        <p:spPr>
          <a:xfrm>
            <a:off x="4248658" y="4488815"/>
            <a:ext cx="971550" cy="273050"/>
          </a:xfrm>
          <a:custGeom>
            <a:avLst/>
            <a:gdLst/>
            <a:ahLst/>
            <a:cxnLst/>
            <a:rect l="l" t="t" r="r" b="b"/>
            <a:pathLst>
              <a:path w="971550" h="273050">
                <a:moveTo>
                  <a:pt x="485775" y="0"/>
                </a:moveTo>
                <a:lnTo>
                  <a:pt x="445942" y="453"/>
                </a:lnTo>
                <a:lnTo>
                  <a:pt x="406994" y="1789"/>
                </a:lnTo>
                <a:lnTo>
                  <a:pt x="332256" y="6968"/>
                </a:lnTo>
                <a:lnTo>
                  <a:pt x="262560" y="15255"/>
                </a:lnTo>
                <a:lnTo>
                  <a:pt x="198909" y="26367"/>
                </a:lnTo>
                <a:lnTo>
                  <a:pt x="142303" y="40020"/>
                </a:lnTo>
                <a:lnTo>
                  <a:pt x="93744" y="55933"/>
                </a:lnTo>
                <a:lnTo>
                  <a:pt x="54233" y="73823"/>
                </a:lnTo>
                <a:lnTo>
                  <a:pt x="14121" y="103745"/>
                </a:lnTo>
                <a:lnTo>
                  <a:pt x="0" y="136525"/>
                </a:lnTo>
                <a:lnTo>
                  <a:pt x="1610" y="147727"/>
                </a:lnTo>
                <a:lnTo>
                  <a:pt x="24771" y="179691"/>
                </a:lnTo>
                <a:lnTo>
                  <a:pt x="72795" y="208457"/>
                </a:lnTo>
                <a:lnTo>
                  <a:pt x="116955" y="225389"/>
                </a:lnTo>
                <a:lnTo>
                  <a:pt x="169663" y="240198"/>
                </a:lnTo>
                <a:lnTo>
                  <a:pt x="229917" y="252604"/>
                </a:lnTo>
                <a:lnTo>
                  <a:pt x="296715" y="262326"/>
                </a:lnTo>
                <a:lnTo>
                  <a:pt x="369057" y="269084"/>
                </a:lnTo>
                <a:lnTo>
                  <a:pt x="445942" y="272597"/>
                </a:lnTo>
                <a:lnTo>
                  <a:pt x="485775" y="273050"/>
                </a:lnTo>
                <a:lnTo>
                  <a:pt x="525624" y="272597"/>
                </a:lnTo>
                <a:lnTo>
                  <a:pt x="564585" y="271264"/>
                </a:lnTo>
                <a:lnTo>
                  <a:pt x="639342" y="266093"/>
                </a:lnTo>
                <a:lnTo>
                  <a:pt x="709045" y="257818"/>
                </a:lnTo>
                <a:lnTo>
                  <a:pt x="772695" y="246719"/>
                </a:lnTo>
                <a:lnTo>
                  <a:pt x="829294" y="233076"/>
                </a:lnTo>
                <a:lnTo>
                  <a:pt x="877842" y="217171"/>
                </a:lnTo>
                <a:lnTo>
                  <a:pt x="917340" y="199282"/>
                </a:lnTo>
                <a:lnTo>
                  <a:pt x="957435" y="169345"/>
                </a:lnTo>
                <a:lnTo>
                  <a:pt x="971550" y="136525"/>
                </a:lnTo>
                <a:lnTo>
                  <a:pt x="969940" y="125339"/>
                </a:lnTo>
                <a:lnTo>
                  <a:pt x="946791" y="93406"/>
                </a:lnTo>
                <a:lnTo>
                  <a:pt x="898785" y="64649"/>
                </a:lnTo>
                <a:lnTo>
                  <a:pt x="854636" y="47712"/>
                </a:lnTo>
                <a:lnTo>
                  <a:pt x="801938" y="32893"/>
                </a:lnTo>
                <a:lnTo>
                  <a:pt x="741689" y="20476"/>
                </a:lnTo>
                <a:lnTo>
                  <a:pt x="674887" y="10741"/>
                </a:lnTo>
                <a:lnTo>
                  <a:pt x="602533" y="3972"/>
                </a:lnTo>
                <a:lnTo>
                  <a:pt x="525624" y="453"/>
                </a:lnTo>
                <a:lnTo>
                  <a:pt x="485775" y="0"/>
                </a:lnTo>
                <a:close/>
              </a:path>
            </a:pathLst>
          </a:custGeom>
          <a:solidFill>
            <a:srgbClr val="EAEAEA"/>
          </a:solidFill>
        </p:spPr>
        <p:txBody>
          <a:bodyPr wrap="square" lIns="0" tIns="0" rIns="0" bIns="0" rtlCol="0"/>
          <a:lstStyle/>
          <a:p>
            <a:endParaRPr/>
          </a:p>
        </p:txBody>
      </p:sp>
      <p:sp>
        <p:nvSpPr>
          <p:cNvPr id="13" name="object 13"/>
          <p:cNvSpPr/>
          <p:nvPr/>
        </p:nvSpPr>
        <p:spPr>
          <a:xfrm>
            <a:off x="5199634" y="4514215"/>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4" name="object 14"/>
          <p:cNvSpPr/>
          <p:nvPr/>
        </p:nvSpPr>
        <p:spPr>
          <a:xfrm>
            <a:off x="4210558" y="4517390"/>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5" name="object 15"/>
          <p:cNvSpPr/>
          <p:nvPr/>
        </p:nvSpPr>
        <p:spPr>
          <a:xfrm>
            <a:off x="4164584" y="3409378"/>
            <a:ext cx="1092200" cy="280987"/>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5171059" y="3626865"/>
            <a:ext cx="73025" cy="73025"/>
          </a:xfrm>
          <a:custGeom>
            <a:avLst/>
            <a:gdLst/>
            <a:ahLst/>
            <a:cxnLst/>
            <a:rect l="l" t="t" r="r" b="b"/>
            <a:pathLst>
              <a:path w="73025" h="73025">
                <a:moveTo>
                  <a:pt x="0" y="73024"/>
                </a:moveTo>
                <a:lnTo>
                  <a:pt x="73025" y="73024"/>
                </a:lnTo>
                <a:lnTo>
                  <a:pt x="73025" y="0"/>
                </a:lnTo>
                <a:lnTo>
                  <a:pt x="0" y="0"/>
                </a:lnTo>
                <a:lnTo>
                  <a:pt x="0" y="73024"/>
                </a:lnTo>
                <a:close/>
              </a:path>
            </a:pathLst>
          </a:custGeom>
          <a:solidFill>
            <a:srgbClr val="FFFFFF"/>
          </a:solidFill>
        </p:spPr>
        <p:txBody>
          <a:bodyPr wrap="square" lIns="0" tIns="0" rIns="0" bIns="0" rtlCol="0"/>
          <a:lstStyle/>
          <a:p>
            <a:endParaRPr/>
          </a:p>
        </p:txBody>
      </p:sp>
      <p:sp>
        <p:nvSpPr>
          <p:cNvPr id="17" name="object 17"/>
          <p:cNvSpPr/>
          <p:nvPr/>
        </p:nvSpPr>
        <p:spPr>
          <a:xfrm>
            <a:off x="4189984" y="3639565"/>
            <a:ext cx="73025" cy="73025"/>
          </a:xfrm>
          <a:custGeom>
            <a:avLst/>
            <a:gdLst/>
            <a:ahLst/>
            <a:cxnLst/>
            <a:rect l="l" t="t" r="r" b="b"/>
            <a:pathLst>
              <a:path w="73025" h="73025">
                <a:moveTo>
                  <a:pt x="0" y="73024"/>
                </a:moveTo>
                <a:lnTo>
                  <a:pt x="73025" y="73024"/>
                </a:lnTo>
                <a:lnTo>
                  <a:pt x="73025" y="0"/>
                </a:lnTo>
                <a:lnTo>
                  <a:pt x="0" y="0"/>
                </a:lnTo>
                <a:lnTo>
                  <a:pt x="0" y="73024"/>
                </a:lnTo>
                <a:close/>
              </a:path>
            </a:pathLst>
          </a:custGeom>
          <a:solidFill>
            <a:srgbClr val="FFFFFF"/>
          </a:solidFill>
        </p:spPr>
        <p:txBody>
          <a:bodyPr wrap="square" lIns="0" tIns="0" rIns="0" bIns="0" rtlCol="0"/>
          <a:lstStyle/>
          <a:p>
            <a:endParaRPr/>
          </a:p>
        </p:txBody>
      </p:sp>
      <p:sp>
        <p:nvSpPr>
          <p:cNvPr id="18" name="object 18"/>
          <p:cNvSpPr/>
          <p:nvPr/>
        </p:nvSpPr>
        <p:spPr>
          <a:xfrm>
            <a:off x="2149982" y="2998230"/>
            <a:ext cx="832779" cy="727296"/>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010791" y="3335146"/>
            <a:ext cx="1175384" cy="500125"/>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3302253" y="4785614"/>
            <a:ext cx="54737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10" dirty="0">
                <a:latin typeface="Calibri"/>
                <a:cs typeface="Calibri"/>
              </a:rPr>
              <a:t> </a:t>
            </a:r>
            <a:r>
              <a:rPr sz="1800" b="1" dirty="0">
                <a:latin typeface="Calibri"/>
                <a:cs typeface="Calibri"/>
              </a:rPr>
              <a:t>bps</a:t>
            </a:r>
            <a:endParaRPr sz="1800">
              <a:latin typeface="Calibri"/>
              <a:cs typeface="Calibri"/>
            </a:endParaRPr>
          </a:p>
        </p:txBody>
      </p:sp>
      <p:sp>
        <p:nvSpPr>
          <p:cNvPr id="21" name="object 21"/>
          <p:cNvSpPr/>
          <p:nvPr/>
        </p:nvSpPr>
        <p:spPr>
          <a:xfrm>
            <a:off x="5255133" y="4680965"/>
            <a:ext cx="1738630" cy="0"/>
          </a:xfrm>
          <a:custGeom>
            <a:avLst/>
            <a:gdLst/>
            <a:ahLst/>
            <a:cxnLst/>
            <a:rect l="l" t="t" r="r" b="b"/>
            <a:pathLst>
              <a:path w="1738629">
                <a:moveTo>
                  <a:pt x="0" y="0"/>
                </a:moveTo>
                <a:lnTo>
                  <a:pt x="1738375" y="0"/>
                </a:lnTo>
              </a:path>
            </a:pathLst>
          </a:custGeom>
          <a:ln w="19050">
            <a:solidFill>
              <a:srgbClr val="000000"/>
            </a:solidFill>
          </a:ln>
        </p:spPr>
        <p:txBody>
          <a:bodyPr wrap="square" lIns="0" tIns="0" rIns="0" bIns="0" rtlCol="0"/>
          <a:lstStyle/>
          <a:p>
            <a:endParaRPr/>
          </a:p>
        </p:txBody>
      </p:sp>
      <p:sp>
        <p:nvSpPr>
          <p:cNvPr id="22" name="object 22"/>
          <p:cNvSpPr/>
          <p:nvPr/>
        </p:nvSpPr>
        <p:spPr>
          <a:xfrm>
            <a:off x="6233159" y="3872991"/>
            <a:ext cx="1477899" cy="1284224"/>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6862826" y="3997325"/>
            <a:ext cx="714121" cy="586867"/>
          </a:xfrm>
          <a:prstGeom prst="rect">
            <a:avLst/>
          </a:prstGeom>
          <a:blipFill>
            <a:blip r:embed="rId9" cstate="print"/>
            <a:stretch>
              <a:fillRect/>
            </a:stretch>
          </a:blipFill>
        </p:spPr>
        <p:txBody>
          <a:bodyPr wrap="square" lIns="0" tIns="0" rIns="0" bIns="0" rtlCol="0"/>
          <a:lstStyle/>
          <a:p>
            <a:endParaRPr/>
          </a:p>
        </p:txBody>
      </p:sp>
      <p:sp>
        <p:nvSpPr>
          <p:cNvPr id="24" name="object 24"/>
          <p:cNvSpPr txBox="1"/>
          <p:nvPr/>
        </p:nvSpPr>
        <p:spPr>
          <a:xfrm>
            <a:off x="7767955" y="4692665"/>
            <a:ext cx="485775" cy="254000"/>
          </a:xfrm>
          <a:prstGeom prst="rect">
            <a:avLst/>
          </a:prstGeom>
        </p:spPr>
        <p:txBody>
          <a:bodyPr vert="horz" wrap="square" lIns="0" tIns="0" rIns="0" bIns="0" rtlCol="0">
            <a:spAutoFit/>
          </a:bodyPr>
          <a:lstStyle/>
          <a:p>
            <a:pPr marL="12700">
              <a:lnSpc>
                <a:spcPts val="2155"/>
              </a:lnSpc>
            </a:pPr>
            <a:r>
              <a:rPr sz="1800" b="1" dirty="0">
                <a:latin typeface="宋体"/>
                <a:cs typeface="宋体"/>
              </a:rPr>
              <a:t>目的</a:t>
            </a:r>
            <a:endParaRPr sz="1800">
              <a:latin typeface="宋体"/>
              <a:cs typeface="宋体"/>
            </a:endParaRPr>
          </a:p>
        </p:txBody>
      </p:sp>
      <p:sp>
        <p:nvSpPr>
          <p:cNvPr id="25" name="object 25"/>
          <p:cNvSpPr txBox="1"/>
          <p:nvPr/>
        </p:nvSpPr>
        <p:spPr>
          <a:xfrm>
            <a:off x="5701665" y="4776215"/>
            <a:ext cx="54610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5" dirty="0">
                <a:latin typeface="Calibri"/>
                <a:cs typeface="Calibri"/>
              </a:rPr>
              <a:t> </a:t>
            </a:r>
            <a:r>
              <a:rPr sz="1800" b="1" dirty="0">
                <a:latin typeface="Calibri"/>
                <a:cs typeface="Calibri"/>
              </a:rPr>
              <a:t>bps</a:t>
            </a:r>
            <a:endParaRPr sz="1800">
              <a:latin typeface="Calibri"/>
              <a:cs typeface="Calibri"/>
            </a:endParaRPr>
          </a:p>
        </p:txBody>
      </p:sp>
      <p:sp>
        <p:nvSpPr>
          <p:cNvPr id="26" name="object 26"/>
          <p:cNvSpPr/>
          <p:nvPr/>
        </p:nvSpPr>
        <p:spPr>
          <a:xfrm>
            <a:off x="7842122" y="3835272"/>
            <a:ext cx="382905" cy="760730"/>
          </a:xfrm>
          <a:custGeom>
            <a:avLst/>
            <a:gdLst/>
            <a:ahLst/>
            <a:cxnLst/>
            <a:rect l="l" t="t" r="r" b="b"/>
            <a:pathLst>
              <a:path w="382904" h="760729">
                <a:moveTo>
                  <a:pt x="0" y="0"/>
                </a:moveTo>
                <a:lnTo>
                  <a:pt x="0" y="423418"/>
                </a:lnTo>
                <a:lnTo>
                  <a:pt x="382524" y="760476"/>
                </a:lnTo>
                <a:lnTo>
                  <a:pt x="380619" y="264287"/>
                </a:lnTo>
                <a:lnTo>
                  <a:pt x="0" y="0"/>
                </a:lnTo>
                <a:close/>
              </a:path>
            </a:pathLst>
          </a:custGeom>
          <a:solidFill>
            <a:srgbClr val="4F81BC"/>
          </a:solidFill>
        </p:spPr>
        <p:txBody>
          <a:bodyPr wrap="square" lIns="0" tIns="0" rIns="0" bIns="0" rtlCol="0"/>
          <a:lstStyle/>
          <a:p>
            <a:endParaRPr/>
          </a:p>
        </p:txBody>
      </p:sp>
      <p:sp>
        <p:nvSpPr>
          <p:cNvPr id="27" name="object 27"/>
          <p:cNvSpPr/>
          <p:nvPr/>
        </p:nvSpPr>
        <p:spPr>
          <a:xfrm>
            <a:off x="7848472" y="3836923"/>
            <a:ext cx="478790" cy="274320"/>
          </a:xfrm>
          <a:custGeom>
            <a:avLst/>
            <a:gdLst/>
            <a:ahLst/>
            <a:cxnLst/>
            <a:rect l="l" t="t" r="r" b="b"/>
            <a:pathLst>
              <a:path w="478790" h="274320">
                <a:moveTo>
                  <a:pt x="474553" y="271564"/>
                </a:moveTo>
                <a:lnTo>
                  <a:pt x="409808" y="271564"/>
                </a:lnTo>
                <a:lnTo>
                  <a:pt x="416640" y="271731"/>
                </a:lnTo>
                <a:lnTo>
                  <a:pt x="478345" y="274256"/>
                </a:lnTo>
                <a:lnTo>
                  <a:pt x="474553" y="271564"/>
                </a:lnTo>
                <a:close/>
              </a:path>
              <a:path w="478790" h="274320">
                <a:moveTo>
                  <a:pt x="92075" y="0"/>
                </a:moveTo>
                <a:lnTo>
                  <a:pt x="0" y="3428"/>
                </a:lnTo>
                <a:lnTo>
                  <a:pt x="376047" y="272923"/>
                </a:lnTo>
                <a:lnTo>
                  <a:pt x="386940" y="272224"/>
                </a:lnTo>
                <a:lnTo>
                  <a:pt x="395702" y="271783"/>
                </a:lnTo>
                <a:lnTo>
                  <a:pt x="403077" y="271572"/>
                </a:lnTo>
                <a:lnTo>
                  <a:pt x="474553" y="271564"/>
                </a:lnTo>
                <a:lnTo>
                  <a:pt x="92075" y="0"/>
                </a:lnTo>
                <a:close/>
              </a:path>
            </a:pathLst>
          </a:custGeom>
          <a:solidFill>
            <a:srgbClr val="0099CC"/>
          </a:solidFill>
        </p:spPr>
        <p:txBody>
          <a:bodyPr wrap="square" lIns="0" tIns="0" rIns="0" bIns="0" rtlCol="0"/>
          <a:lstStyle/>
          <a:p>
            <a:endParaRPr/>
          </a:p>
        </p:txBody>
      </p:sp>
      <p:sp>
        <p:nvSpPr>
          <p:cNvPr id="28" name="object 28"/>
          <p:cNvSpPr/>
          <p:nvPr/>
        </p:nvSpPr>
        <p:spPr>
          <a:xfrm>
            <a:off x="8223122" y="4109910"/>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29" name="object 29"/>
          <p:cNvSpPr/>
          <p:nvPr/>
        </p:nvSpPr>
        <p:spPr>
          <a:xfrm>
            <a:off x="7544816" y="3835527"/>
            <a:ext cx="382905" cy="760730"/>
          </a:xfrm>
          <a:custGeom>
            <a:avLst/>
            <a:gdLst/>
            <a:ahLst/>
            <a:cxnLst/>
            <a:rect l="l" t="t" r="r" b="b"/>
            <a:pathLst>
              <a:path w="382904" h="760729">
                <a:moveTo>
                  <a:pt x="0" y="0"/>
                </a:moveTo>
                <a:lnTo>
                  <a:pt x="0" y="423291"/>
                </a:lnTo>
                <a:lnTo>
                  <a:pt x="382524" y="760349"/>
                </a:lnTo>
                <a:lnTo>
                  <a:pt x="380618" y="264160"/>
                </a:lnTo>
                <a:lnTo>
                  <a:pt x="0" y="0"/>
                </a:lnTo>
                <a:close/>
              </a:path>
            </a:pathLst>
          </a:custGeom>
          <a:solidFill>
            <a:srgbClr val="4F81BC"/>
          </a:solidFill>
        </p:spPr>
        <p:txBody>
          <a:bodyPr wrap="square" lIns="0" tIns="0" rIns="0" bIns="0" rtlCol="0"/>
          <a:lstStyle/>
          <a:p>
            <a:endParaRPr/>
          </a:p>
        </p:txBody>
      </p:sp>
      <p:sp>
        <p:nvSpPr>
          <p:cNvPr id="30" name="object 30"/>
          <p:cNvSpPr/>
          <p:nvPr/>
        </p:nvSpPr>
        <p:spPr>
          <a:xfrm>
            <a:off x="7551166" y="3837051"/>
            <a:ext cx="478790" cy="274955"/>
          </a:xfrm>
          <a:custGeom>
            <a:avLst/>
            <a:gdLst/>
            <a:ahLst/>
            <a:cxnLst/>
            <a:rect l="l" t="t" r="r" b="b"/>
            <a:pathLst>
              <a:path w="478790" h="274954">
                <a:moveTo>
                  <a:pt x="474414" y="271597"/>
                </a:moveTo>
                <a:lnTo>
                  <a:pt x="403076" y="271597"/>
                </a:lnTo>
                <a:lnTo>
                  <a:pt x="409807" y="271605"/>
                </a:lnTo>
                <a:lnTo>
                  <a:pt x="416759" y="271795"/>
                </a:lnTo>
                <a:lnTo>
                  <a:pt x="445171" y="273125"/>
                </a:lnTo>
                <a:lnTo>
                  <a:pt x="478334" y="274382"/>
                </a:lnTo>
                <a:lnTo>
                  <a:pt x="474414" y="271597"/>
                </a:lnTo>
                <a:close/>
              </a:path>
              <a:path w="478790" h="274954">
                <a:moveTo>
                  <a:pt x="92075" y="0"/>
                </a:moveTo>
                <a:lnTo>
                  <a:pt x="0" y="3429"/>
                </a:lnTo>
                <a:lnTo>
                  <a:pt x="376047" y="272923"/>
                </a:lnTo>
                <a:lnTo>
                  <a:pt x="386940" y="272228"/>
                </a:lnTo>
                <a:lnTo>
                  <a:pt x="395702" y="271795"/>
                </a:lnTo>
                <a:lnTo>
                  <a:pt x="403076" y="271597"/>
                </a:lnTo>
                <a:lnTo>
                  <a:pt x="474414" y="271597"/>
                </a:lnTo>
                <a:lnTo>
                  <a:pt x="92075" y="0"/>
                </a:lnTo>
                <a:close/>
              </a:path>
            </a:pathLst>
          </a:custGeom>
          <a:solidFill>
            <a:srgbClr val="0099CC"/>
          </a:solidFill>
        </p:spPr>
        <p:txBody>
          <a:bodyPr wrap="square" lIns="0" tIns="0" rIns="0" bIns="0" rtlCol="0"/>
          <a:lstStyle/>
          <a:p>
            <a:endParaRPr/>
          </a:p>
        </p:txBody>
      </p:sp>
      <p:sp>
        <p:nvSpPr>
          <p:cNvPr id="31" name="object 31"/>
          <p:cNvSpPr/>
          <p:nvPr/>
        </p:nvSpPr>
        <p:spPr>
          <a:xfrm>
            <a:off x="7925816" y="4110164"/>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2" name="object 32"/>
          <p:cNvSpPr/>
          <p:nvPr/>
        </p:nvSpPr>
        <p:spPr>
          <a:xfrm>
            <a:off x="7256780" y="3818890"/>
            <a:ext cx="382905" cy="760730"/>
          </a:xfrm>
          <a:custGeom>
            <a:avLst/>
            <a:gdLst/>
            <a:ahLst/>
            <a:cxnLst/>
            <a:rect l="l" t="t" r="r" b="b"/>
            <a:pathLst>
              <a:path w="382904" h="760729">
                <a:moveTo>
                  <a:pt x="0" y="0"/>
                </a:moveTo>
                <a:lnTo>
                  <a:pt x="0" y="423418"/>
                </a:lnTo>
                <a:lnTo>
                  <a:pt x="382524" y="760476"/>
                </a:lnTo>
                <a:lnTo>
                  <a:pt x="380619" y="264287"/>
                </a:lnTo>
                <a:lnTo>
                  <a:pt x="0" y="0"/>
                </a:lnTo>
                <a:close/>
              </a:path>
            </a:pathLst>
          </a:custGeom>
          <a:solidFill>
            <a:srgbClr val="4F81BC"/>
          </a:solidFill>
        </p:spPr>
        <p:txBody>
          <a:bodyPr wrap="square" lIns="0" tIns="0" rIns="0" bIns="0" rtlCol="0"/>
          <a:lstStyle/>
          <a:p>
            <a:endParaRPr/>
          </a:p>
        </p:txBody>
      </p:sp>
      <p:sp>
        <p:nvSpPr>
          <p:cNvPr id="33" name="object 33"/>
          <p:cNvSpPr/>
          <p:nvPr/>
        </p:nvSpPr>
        <p:spPr>
          <a:xfrm>
            <a:off x="7263130" y="3820540"/>
            <a:ext cx="478790" cy="274320"/>
          </a:xfrm>
          <a:custGeom>
            <a:avLst/>
            <a:gdLst/>
            <a:ahLst/>
            <a:cxnLst/>
            <a:rect l="l" t="t" r="r" b="b"/>
            <a:pathLst>
              <a:path w="478790" h="274320">
                <a:moveTo>
                  <a:pt x="474553" y="271564"/>
                </a:moveTo>
                <a:lnTo>
                  <a:pt x="409808" y="271564"/>
                </a:lnTo>
                <a:lnTo>
                  <a:pt x="416640" y="271731"/>
                </a:lnTo>
                <a:lnTo>
                  <a:pt x="478345" y="274256"/>
                </a:lnTo>
                <a:lnTo>
                  <a:pt x="474553" y="271564"/>
                </a:lnTo>
                <a:close/>
              </a:path>
              <a:path w="478790" h="274320">
                <a:moveTo>
                  <a:pt x="92075" y="0"/>
                </a:moveTo>
                <a:lnTo>
                  <a:pt x="0" y="3428"/>
                </a:lnTo>
                <a:lnTo>
                  <a:pt x="376047" y="272922"/>
                </a:lnTo>
                <a:lnTo>
                  <a:pt x="386940" y="272224"/>
                </a:lnTo>
                <a:lnTo>
                  <a:pt x="395702" y="271783"/>
                </a:lnTo>
                <a:lnTo>
                  <a:pt x="403077" y="271572"/>
                </a:lnTo>
                <a:lnTo>
                  <a:pt x="474553" y="271564"/>
                </a:lnTo>
                <a:lnTo>
                  <a:pt x="92075" y="0"/>
                </a:lnTo>
                <a:close/>
              </a:path>
            </a:pathLst>
          </a:custGeom>
          <a:solidFill>
            <a:srgbClr val="0099CC"/>
          </a:solidFill>
        </p:spPr>
        <p:txBody>
          <a:bodyPr wrap="square" lIns="0" tIns="0" rIns="0" bIns="0" rtlCol="0"/>
          <a:lstStyle/>
          <a:p>
            <a:endParaRPr/>
          </a:p>
        </p:txBody>
      </p:sp>
      <p:sp>
        <p:nvSpPr>
          <p:cNvPr id="34" name="object 34"/>
          <p:cNvSpPr/>
          <p:nvPr/>
        </p:nvSpPr>
        <p:spPr>
          <a:xfrm>
            <a:off x="7637780" y="4093527"/>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5" name="object 35"/>
          <p:cNvSpPr/>
          <p:nvPr/>
        </p:nvSpPr>
        <p:spPr>
          <a:xfrm>
            <a:off x="6978522" y="3835527"/>
            <a:ext cx="382905" cy="760730"/>
          </a:xfrm>
          <a:custGeom>
            <a:avLst/>
            <a:gdLst/>
            <a:ahLst/>
            <a:cxnLst/>
            <a:rect l="l" t="t" r="r" b="b"/>
            <a:pathLst>
              <a:path w="382904" h="760729">
                <a:moveTo>
                  <a:pt x="0" y="0"/>
                </a:moveTo>
                <a:lnTo>
                  <a:pt x="0" y="423291"/>
                </a:lnTo>
                <a:lnTo>
                  <a:pt x="382650" y="760349"/>
                </a:lnTo>
                <a:lnTo>
                  <a:pt x="380746" y="264160"/>
                </a:lnTo>
                <a:lnTo>
                  <a:pt x="0" y="0"/>
                </a:lnTo>
                <a:close/>
              </a:path>
            </a:pathLst>
          </a:custGeom>
          <a:solidFill>
            <a:srgbClr val="4F81BC"/>
          </a:solidFill>
        </p:spPr>
        <p:txBody>
          <a:bodyPr wrap="square" lIns="0" tIns="0" rIns="0" bIns="0" rtlCol="0"/>
          <a:lstStyle/>
          <a:p>
            <a:endParaRPr/>
          </a:p>
        </p:txBody>
      </p:sp>
      <p:sp>
        <p:nvSpPr>
          <p:cNvPr id="36" name="object 36"/>
          <p:cNvSpPr/>
          <p:nvPr/>
        </p:nvSpPr>
        <p:spPr>
          <a:xfrm>
            <a:off x="6984872" y="3837051"/>
            <a:ext cx="478790" cy="274955"/>
          </a:xfrm>
          <a:custGeom>
            <a:avLst/>
            <a:gdLst/>
            <a:ahLst/>
            <a:cxnLst/>
            <a:rect l="l" t="t" r="r" b="b"/>
            <a:pathLst>
              <a:path w="478790" h="274954">
                <a:moveTo>
                  <a:pt x="474618" y="271597"/>
                </a:moveTo>
                <a:lnTo>
                  <a:pt x="403220" y="271597"/>
                </a:lnTo>
                <a:lnTo>
                  <a:pt x="409952" y="271605"/>
                </a:lnTo>
                <a:lnTo>
                  <a:pt x="416863" y="271795"/>
                </a:lnTo>
                <a:lnTo>
                  <a:pt x="445341" y="273130"/>
                </a:lnTo>
                <a:lnTo>
                  <a:pt x="478547" y="274388"/>
                </a:lnTo>
                <a:lnTo>
                  <a:pt x="474618" y="271597"/>
                </a:lnTo>
                <a:close/>
              </a:path>
              <a:path w="478790" h="274954">
                <a:moveTo>
                  <a:pt x="92201" y="0"/>
                </a:moveTo>
                <a:lnTo>
                  <a:pt x="0" y="3429"/>
                </a:lnTo>
                <a:lnTo>
                  <a:pt x="376174" y="272923"/>
                </a:lnTo>
                <a:lnTo>
                  <a:pt x="387076" y="272227"/>
                </a:lnTo>
                <a:lnTo>
                  <a:pt x="395843" y="271795"/>
                </a:lnTo>
                <a:lnTo>
                  <a:pt x="403220" y="271597"/>
                </a:lnTo>
                <a:lnTo>
                  <a:pt x="474618" y="271597"/>
                </a:lnTo>
                <a:lnTo>
                  <a:pt x="92201" y="0"/>
                </a:lnTo>
                <a:close/>
              </a:path>
            </a:pathLst>
          </a:custGeom>
          <a:solidFill>
            <a:srgbClr val="0099CC"/>
          </a:solidFill>
        </p:spPr>
        <p:txBody>
          <a:bodyPr wrap="square" lIns="0" tIns="0" rIns="0" bIns="0" rtlCol="0"/>
          <a:lstStyle/>
          <a:p>
            <a:endParaRPr/>
          </a:p>
        </p:txBody>
      </p:sp>
      <p:sp>
        <p:nvSpPr>
          <p:cNvPr id="37" name="object 37"/>
          <p:cNvSpPr/>
          <p:nvPr/>
        </p:nvSpPr>
        <p:spPr>
          <a:xfrm>
            <a:off x="7359522" y="4110164"/>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38" name="object 38"/>
          <p:cNvSpPr/>
          <p:nvPr/>
        </p:nvSpPr>
        <p:spPr>
          <a:xfrm>
            <a:off x="6690486" y="3836542"/>
            <a:ext cx="382905" cy="760730"/>
          </a:xfrm>
          <a:custGeom>
            <a:avLst/>
            <a:gdLst/>
            <a:ahLst/>
            <a:cxnLst/>
            <a:rect l="l" t="t" r="r" b="b"/>
            <a:pathLst>
              <a:path w="382904" h="760729">
                <a:moveTo>
                  <a:pt x="0" y="0"/>
                </a:moveTo>
                <a:lnTo>
                  <a:pt x="0" y="423417"/>
                </a:lnTo>
                <a:lnTo>
                  <a:pt x="382651" y="760475"/>
                </a:lnTo>
                <a:lnTo>
                  <a:pt x="380746" y="264286"/>
                </a:lnTo>
                <a:lnTo>
                  <a:pt x="0" y="0"/>
                </a:lnTo>
                <a:close/>
              </a:path>
            </a:pathLst>
          </a:custGeom>
          <a:solidFill>
            <a:srgbClr val="4F81BC"/>
          </a:solidFill>
        </p:spPr>
        <p:txBody>
          <a:bodyPr wrap="square" lIns="0" tIns="0" rIns="0" bIns="0" rtlCol="0"/>
          <a:lstStyle/>
          <a:p>
            <a:endParaRPr/>
          </a:p>
        </p:txBody>
      </p:sp>
      <p:sp>
        <p:nvSpPr>
          <p:cNvPr id="39" name="object 39"/>
          <p:cNvSpPr/>
          <p:nvPr/>
        </p:nvSpPr>
        <p:spPr>
          <a:xfrm>
            <a:off x="6696836" y="3838194"/>
            <a:ext cx="478790" cy="274320"/>
          </a:xfrm>
          <a:custGeom>
            <a:avLst/>
            <a:gdLst/>
            <a:ahLst/>
            <a:cxnLst/>
            <a:rect l="l" t="t" r="r" b="b"/>
            <a:pathLst>
              <a:path w="478790" h="274320">
                <a:moveTo>
                  <a:pt x="474758" y="271564"/>
                </a:moveTo>
                <a:lnTo>
                  <a:pt x="409953" y="271564"/>
                </a:lnTo>
                <a:lnTo>
                  <a:pt x="416787" y="271732"/>
                </a:lnTo>
                <a:lnTo>
                  <a:pt x="478559" y="274262"/>
                </a:lnTo>
                <a:lnTo>
                  <a:pt x="474758" y="271564"/>
                </a:lnTo>
                <a:close/>
              </a:path>
              <a:path w="478790" h="274320">
                <a:moveTo>
                  <a:pt x="92202" y="0"/>
                </a:moveTo>
                <a:lnTo>
                  <a:pt x="0" y="3428"/>
                </a:lnTo>
                <a:lnTo>
                  <a:pt x="376174" y="272922"/>
                </a:lnTo>
                <a:lnTo>
                  <a:pt x="387076" y="272224"/>
                </a:lnTo>
                <a:lnTo>
                  <a:pt x="395844" y="271783"/>
                </a:lnTo>
                <a:lnTo>
                  <a:pt x="403221" y="271572"/>
                </a:lnTo>
                <a:lnTo>
                  <a:pt x="474758" y="271564"/>
                </a:lnTo>
                <a:lnTo>
                  <a:pt x="92202" y="0"/>
                </a:lnTo>
                <a:close/>
              </a:path>
            </a:pathLst>
          </a:custGeom>
          <a:solidFill>
            <a:srgbClr val="0099CC"/>
          </a:solidFill>
        </p:spPr>
        <p:txBody>
          <a:bodyPr wrap="square" lIns="0" tIns="0" rIns="0" bIns="0" rtlCol="0"/>
          <a:lstStyle/>
          <a:p>
            <a:endParaRPr/>
          </a:p>
        </p:txBody>
      </p:sp>
      <p:sp>
        <p:nvSpPr>
          <p:cNvPr id="40" name="object 40"/>
          <p:cNvSpPr/>
          <p:nvPr/>
        </p:nvSpPr>
        <p:spPr>
          <a:xfrm>
            <a:off x="7071486" y="4585715"/>
            <a:ext cx="114300" cy="6985"/>
          </a:xfrm>
          <a:custGeom>
            <a:avLst/>
            <a:gdLst/>
            <a:ahLst/>
            <a:cxnLst/>
            <a:rect l="l" t="t" r="r" b="b"/>
            <a:pathLst>
              <a:path w="114300" h="6985">
                <a:moveTo>
                  <a:pt x="0" y="6476"/>
                </a:moveTo>
                <a:lnTo>
                  <a:pt x="114300" y="6476"/>
                </a:lnTo>
                <a:lnTo>
                  <a:pt x="114300" y="0"/>
                </a:lnTo>
                <a:lnTo>
                  <a:pt x="0" y="0"/>
                </a:lnTo>
                <a:lnTo>
                  <a:pt x="0" y="6476"/>
                </a:lnTo>
                <a:close/>
              </a:path>
            </a:pathLst>
          </a:custGeom>
          <a:solidFill>
            <a:srgbClr val="33CCFF"/>
          </a:solidFill>
        </p:spPr>
        <p:txBody>
          <a:bodyPr wrap="square" lIns="0" tIns="0" rIns="0" bIns="0" rtlCol="0"/>
          <a:lstStyle/>
          <a:p>
            <a:endParaRPr/>
          </a:p>
        </p:txBody>
      </p:sp>
      <p:sp>
        <p:nvSpPr>
          <p:cNvPr id="41" name="object 41"/>
          <p:cNvSpPr/>
          <p:nvPr/>
        </p:nvSpPr>
        <p:spPr>
          <a:xfrm>
            <a:off x="6402451" y="3836670"/>
            <a:ext cx="382905" cy="760730"/>
          </a:xfrm>
          <a:custGeom>
            <a:avLst/>
            <a:gdLst/>
            <a:ahLst/>
            <a:cxnLst/>
            <a:rect l="l" t="t" r="r" b="b"/>
            <a:pathLst>
              <a:path w="382904" h="760729">
                <a:moveTo>
                  <a:pt x="0" y="0"/>
                </a:moveTo>
                <a:lnTo>
                  <a:pt x="0" y="423417"/>
                </a:lnTo>
                <a:lnTo>
                  <a:pt x="382650" y="760475"/>
                </a:lnTo>
                <a:lnTo>
                  <a:pt x="380746" y="264286"/>
                </a:lnTo>
                <a:lnTo>
                  <a:pt x="0" y="0"/>
                </a:lnTo>
                <a:close/>
              </a:path>
            </a:pathLst>
          </a:custGeom>
          <a:solidFill>
            <a:srgbClr val="4F81BC"/>
          </a:solidFill>
        </p:spPr>
        <p:txBody>
          <a:bodyPr wrap="square" lIns="0" tIns="0" rIns="0" bIns="0" rtlCol="0"/>
          <a:lstStyle/>
          <a:p>
            <a:endParaRPr/>
          </a:p>
        </p:txBody>
      </p:sp>
      <p:sp>
        <p:nvSpPr>
          <p:cNvPr id="42" name="object 42"/>
          <p:cNvSpPr/>
          <p:nvPr/>
        </p:nvSpPr>
        <p:spPr>
          <a:xfrm>
            <a:off x="6408801" y="3838321"/>
            <a:ext cx="478790" cy="274320"/>
          </a:xfrm>
          <a:custGeom>
            <a:avLst/>
            <a:gdLst/>
            <a:ahLst/>
            <a:cxnLst/>
            <a:rect l="l" t="t" r="r" b="b"/>
            <a:pathLst>
              <a:path w="478790" h="274320">
                <a:moveTo>
                  <a:pt x="474758" y="271564"/>
                </a:moveTo>
                <a:lnTo>
                  <a:pt x="409953" y="271564"/>
                </a:lnTo>
                <a:lnTo>
                  <a:pt x="416787" y="271732"/>
                </a:lnTo>
                <a:lnTo>
                  <a:pt x="478559" y="274262"/>
                </a:lnTo>
                <a:lnTo>
                  <a:pt x="474758" y="271564"/>
                </a:lnTo>
                <a:close/>
              </a:path>
              <a:path w="478790" h="274320">
                <a:moveTo>
                  <a:pt x="92201" y="0"/>
                </a:moveTo>
                <a:lnTo>
                  <a:pt x="0" y="3428"/>
                </a:lnTo>
                <a:lnTo>
                  <a:pt x="376174" y="272922"/>
                </a:lnTo>
                <a:lnTo>
                  <a:pt x="387076" y="272224"/>
                </a:lnTo>
                <a:lnTo>
                  <a:pt x="395844" y="271783"/>
                </a:lnTo>
                <a:lnTo>
                  <a:pt x="403221" y="271572"/>
                </a:lnTo>
                <a:lnTo>
                  <a:pt x="474758" y="271564"/>
                </a:lnTo>
                <a:lnTo>
                  <a:pt x="92201" y="0"/>
                </a:lnTo>
                <a:close/>
              </a:path>
            </a:pathLst>
          </a:custGeom>
          <a:solidFill>
            <a:srgbClr val="0099CC"/>
          </a:solidFill>
        </p:spPr>
        <p:txBody>
          <a:bodyPr wrap="square" lIns="0" tIns="0" rIns="0" bIns="0" rtlCol="0"/>
          <a:lstStyle/>
          <a:p>
            <a:endParaRPr/>
          </a:p>
        </p:txBody>
      </p:sp>
      <p:sp>
        <p:nvSpPr>
          <p:cNvPr id="43" name="object 43"/>
          <p:cNvSpPr/>
          <p:nvPr/>
        </p:nvSpPr>
        <p:spPr>
          <a:xfrm>
            <a:off x="6783451" y="4111307"/>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4" name="object 44"/>
          <p:cNvSpPr/>
          <p:nvPr/>
        </p:nvSpPr>
        <p:spPr>
          <a:xfrm>
            <a:off x="6114415" y="3836670"/>
            <a:ext cx="382905" cy="760730"/>
          </a:xfrm>
          <a:custGeom>
            <a:avLst/>
            <a:gdLst/>
            <a:ahLst/>
            <a:cxnLst/>
            <a:rect l="l" t="t" r="r" b="b"/>
            <a:pathLst>
              <a:path w="382904" h="760729">
                <a:moveTo>
                  <a:pt x="0" y="0"/>
                </a:moveTo>
                <a:lnTo>
                  <a:pt x="0" y="423417"/>
                </a:lnTo>
                <a:lnTo>
                  <a:pt x="382650" y="760475"/>
                </a:lnTo>
                <a:lnTo>
                  <a:pt x="380746" y="264286"/>
                </a:lnTo>
                <a:lnTo>
                  <a:pt x="0" y="0"/>
                </a:lnTo>
                <a:close/>
              </a:path>
            </a:pathLst>
          </a:custGeom>
          <a:solidFill>
            <a:srgbClr val="4F81BC"/>
          </a:solidFill>
        </p:spPr>
        <p:txBody>
          <a:bodyPr wrap="square" lIns="0" tIns="0" rIns="0" bIns="0" rtlCol="0"/>
          <a:lstStyle/>
          <a:p>
            <a:endParaRPr/>
          </a:p>
        </p:txBody>
      </p:sp>
      <p:sp>
        <p:nvSpPr>
          <p:cNvPr id="45" name="object 45"/>
          <p:cNvSpPr/>
          <p:nvPr/>
        </p:nvSpPr>
        <p:spPr>
          <a:xfrm>
            <a:off x="6120765" y="3838321"/>
            <a:ext cx="478790" cy="274320"/>
          </a:xfrm>
          <a:custGeom>
            <a:avLst/>
            <a:gdLst/>
            <a:ahLst/>
            <a:cxnLst/>
            <a:rect l="l" t="t" r="r" b="b"/>
            <a:pathLst>
              <a:path w="478790" h="274320">
                <a:moveTo>
                  <a:pt x="474758" y="271564"/>
                </a:moveTo>
                <a:lnTo>
                  <a:pt x="409953" y="271564"/>
                </a:lnTo>
                <a:lnTo>
                  <a:pt x="416787" y="271732"/>
                </a:lnTo>
                <a:lnTo>
                  <a:pt x="478559" y="274262"/>
                </a:lnTo>
                <a:lnTo>
                  <a:pt x="474758" y="271564"/>
                </a:lnTo>
                <a:close/>
              </a:path>
              <a:path w="478790" h="274320">
                <a:moveTo>
                  <a:pt x="92201" y="0"/>
                </a:moveTo>
                <a:lnTo>
                  <a:pt x="0" y="3428"/>
                </a:lnTo>
                <a:lnTo>
                  <a:pt x="376174" y="272922"/>
                </a:lnTo>
                <a:lnTo>
                  <a:pt x="387076" y="272224"/>
                </a:lnTo>
                <a:lnTo>
                  <a:pt x="395844" y="271783"/>
                </a:lnTo>
                <a:lnTo>
                  <a:pt x="403221" y="271572"/>
                </a:lnTo>
                <a:lnTo>
                  <a:pt x="474758" y="271564"/>
                </a:lnTo>
                <a:lnTo>
                  <a:pt x="92201" y="0"/>
                </a:lnTo>
                <a:close/>
              </a:path>
            </a:pathLst>
          </a:custGeom>
          <a:solidFill>
            <a:srgbClr val="0099CC"/>
          </a:solidFill>
        </p:spPr>
        <p:txBody>
          <a:bodyPr wrap="square" lIns="0" tIns="0" rIns="0" bIns="0" rtlCol="0"/>
          <a:lstStyle/>
          <a:p>
            <a:endParaRPr/>
          </a:p>
        </p:txBody>
      </p:sp>
      <p:sp>
        <p:nvSpPr>
          <p:cNvPr id="46" name="object 46"/>
          <p:cNvSpPr/>
          <p:nvPr/>
        </p:nvSpPr>
        <p:spPr>
          <a:xfrm>
            <a:off x="6495415" y="4111307"/>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7" name="object 47"/>
          <p:cNvSpPr/>
          <p:nvPr/>
        </p:nvSpPr>
        <p:spPr>
          <a:xfrm>
            <a:off x="5826378" y="3836670"/>
            <a:ext cx="382905" cy="760730"/>
          </a:xfrm>
          <a:custGeom>
            <a:avLst/>
            <a:gdLst/>
            <a:ahLst/>
            <a:cxnLst/>
            <a:rect l="l" t="t" r="r" b="b"/>
            <a:pathLst>
              <a:path w="382904" h="760729">
                <a:moveTo>
                  <a:pt x="0" y="0"/>
                </a:moveTo>
                <a:lnTo>
                  <a:pt x="0" y="423417"/>
                </a:lnTo>
                <a:lnTo>
                  <a:pt x="382650" y="760475"/>
                </a:lnTo>
                <a:lnTo>
                  <a:pt x="380746" y="264286"/>
                </a:lnTo>
                <a:lnTo>
                  <a:pt x="0" y="0"/>
                </a:lnTo>
                <a:close/>
              </a:path>
            </a:pathLst>
          </a:custGeom>
          <a:solidFill>
            <a:srgbClr val="4F81BC"/>
          </a:solidFill>
        </p:spPr>
        <p:txBody>
          <a:bodyPr wrap="square" lIns="0" tIns="0" rIns="0" bIns="0" rtlCol="0"/>
          <a:lstStyle/>
          <a:p>
            <a:endParaRPr/>
          </a:p>
        </p:txBody>
      </p:sp>
      <p:sp>
        <p:nvSpPr>
          <p:cNvPr id="48" name="object 48"/>
          <p:cNvSpPr/>
          <p:nvPr/>
        </p:nvSpPr>
        <p:spPr>
          <a:xfrm>
            <a:off x="5832855" y="3838321"/>
            <a:ext cx="478790" cy="274320"/>
          </a:xfrm>
          <a:custGeom>
            <a:avLst/>
            <a:gdLst/>
            <a:ahLst/>
            <a:cxnLst/>
            <a:rect l="l" t="t" r="r" b="b"/>
            <a:pathLst>
              <a:path w="478789" h="274320">
                <a:moveTo>
                  <a:pt x="474553" y="271564"/>
                </a:moveTo>
                <a:lnTo>
                  <a:pt x="409808" y="271564"/>
                </a:lnTo>
                <a:lnTo>
                  <a:pt x="416640" y="271731"/>
                </a:lnTo>
                <a:lnTo>
                  <a:pt x="478345" y="274256"/>
                </a:lnTo>
                <a:lnTo>
                  <a:pt x="474553" y="271564"/>
                </a:lnTo>
                <a:close/>
              </a:path>
              <a:path w="478789" h="274320">
                <a:moveTo>
                  <a:pt x="92075" y="0"/>
                </a:moveTo>
                <a:lnTo>
                  <a:pt x="0" y="3428"/>
                </a:lnTo>
                <a:lnTo>
                  <a:pt x="376047" y="272922"/>
                </a:lnTo>
                <a:lnTo>
                  <a:pt x="386940" y="272224"/>
                </a:lnTo>
                <a:lnTo>
                  <a:pt x="395702" y="271783"/>
                </a:lnTo>
                <a:lnTo>
                  <a:pt x="403077" y="271572"/>
                </a:lnTo>
                <a:lnTo>
                  <a:pt x="474553" y="271564"/>
                </a:lnTo>
                <a:lnTo>
                  <a:pt x="92075" y="0"/>
                </a:lnTo>
                <a:close/>
              </a:path>
            </a:pathLst>
          </a:custGeom>
          <a:solidFill>
            <a:srgbClr val="0099CC"/>
          </a:solidFill>
        </p:spPr>
        <p:txBody>
          <a:bodyPr wrap="square" lIns="0" tIns="0" rIns="0" bIns="0" rtlCol="0"/>
          <a:lstStyle/>
          <a:p>
            <a:endParaRPr/>
          </a:p>
        </p:txBody>
      </p:sp>
      <p:sp>
        <p:nvSpPr>
          <p:cNvPr id="49" name="object 49"/>
          <p:cNvSpPr/>
          <p:nvPr/>
        </p:nvSpPr>
        <p:spPr>
          <a:xfrm>
            <a:off x="6207378" y="4111307"/>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50" name="object 50"/>
          <p:cNvSpPr/>
          <p:nvPr/>
        </p:nvSpPr>
        <p:spPr>
          <a:xfrm>
            <a:off x="7230618" y="3828669"/>
            <a:ext cx="382905" cy="760730"/>
          </a:xfrm>
          <a:custGeom>
            <a:avLst/>
            <a:gdLst/>
            <a:ahLst/>
            <a:cxnLst/>
            <a:rect l="l" t="t" r="r" b="b"/>
            <a:pathLst>
              <a:path w="382904" h="760729">
                <a:moveTo>
                  <a:pt x="0" y="0"/>
                </a:moveTo>
                <a:lnTo>
                  <a:pt x="0" y="423290"/>
                </a:lnTo>
                <a:lnTo>
                  <a:pt x="382650" y="760348"/>
                </a:lnTo>
                <a:lnTo>
                  <a:pt x="380746" y="264159"/>
                </a:lnTo>
                <a:lnTo>
                  <a:pt x="0" y="0"/>
                </a:lnTo>
                <a:close/>
              </a:path>
            </a:pathLst>
          </a:custGeom>
          <a:solidFill>
            <a:srgbClr val="4F81BC"/>
          </a:solidFill>
        </p:spPr>
        <p:txBody>
          <a:bodyPr wrap="square" lIns="0" tIns="0" rIns="0" bIns="0" rtlCol="0"/>
          <a:lstStyle/>
          <a:p>
            <a:endParaRPr/>
          </a:p>
        </p:txBody>
      </p:sp>
      <p:sp>
        <p:nvSpPr>
          <p:cNvPr id="51" name="object 51"/>
          <p:cNvSpPr/>
          <p:nvPr/>
        </p:nvSpPr>
        <p:spPr>
          <a:xfrm>
            <a:off x="7236968" y="3830192"/>
            <a:ext cx="478790" cy="274955"/>
          </a:xfrm>
          <a:custGeom>
            <a:avLst/>
            <a:gdLst/>
            <a:ahLst/>
            <a:cxnLst/>
            <a:rect l="l" t="t" r="r" b="b"/>
            <a:pathLst>
              <a:path w="478790" h="274954">
                <a:moveTo>
                  <a:pt x="474587" y="271571"/>
                </a:moveTo>
                <a:lnTo>
                  <a:pt x="409862" y="271571"/>
                </a:lnTo>
                <a:lnTo>
                  <a:pt x="416690" y="271746"/>
                </a:lnTo>
                <a:lnTo>
                  <a:pt x="478531" y="274372"/>
                </a:lnTo>
                <a:lnTo>
                  <a:pt x="474587" y="271571"/>
                </a:lnTo>
                <a:close/>
              </a:path>
              <a:path w="478790" h="274954">
                <a:moveTo>
                  <a:pt x="92201" y="0"/>
                </a:moveTo>
                <a:lnTo>
                  <a:pt x="0" y="3428"/>
                </a:lnTo>
                <a:lnTo>
                  <a:pt x="376174" y="272922"/>
                </a:lnTo>
                <a:lnTo>
                  <a:pt x="387043" y="272224"/>
                </a:lnTo>
                <a:lnTo>
                  <a:pt x="395784" y="271784"/>
                </a:lnTo>
                <a:lnTo>
                  <a:pt x="403142" y="271575"/>
                </a:lnTo>
                <a:lnTo>
                  <a:pt x="474587" y="271571"/>
                </a:lnTo>
                <a:lnTo>
                  <a:pt x="92201" y="0"/>
                </a:lnTo>
                <a:close/>
              </a:path>
            </a:pathLst>
          </a:custGeom>
          <a:solidFill>
            <a:srgbClr val="0099CC"/>
          </a:solidFill>
        </p:spPr>
        <p:txBody>
          <a:bodyPr wrap="square" lIns="0" tIns="0" rIns="0" bIns="0" rtlCol="0"/>
          <a:lstStyle/>
          <a:p>
            <a:endParaRPr/>
          </a:p>
        </p:txBody>
      </p:sp>
      <p:sp>
        <p:nvSpPr>
          <p:cNvPr id="52" name="object 52"/>
          <p:cNvSpPr/>
          <p:nvPr/>
        </p:nvSpPr>
        <p:spPr>
          <a:xfrm>
            <a:off x="7632318" y="4103306"/>
            <a:ext cx="93980" cy="481330"/>
          </a:xfrm>
          <a:custGeom>
            <a:avLst/>
            <a:gdLst/>
            <a:ahLst/>
            <a:cxnLst/>
            <a:rect l="l" t="t" r="r" b="b"/>
            <a:pathLst>
              <a:path w="93979" h="481329">
                <a:moveTo>
                  <a:pt x="0" y="481012"/>
                </a:moveTo>
                <a:lnTo>
                  <a:pt x="93599" y="481012"/>
                </a:lnTo>
                <a:lnTo>
                  <a:pt x="93599" y="0"/>
                </a:lnTo>
                <a:lnTo>
                  <a:pt x="0" y="0"/>
                </a:lnTo>
                <a:lnTo>
                  <a:pt x="0" y="481012"/>
                </a:lnTo>
                <a:close/>
              </a:path>
            </a:pathLst>
          </a:custGeom>
          <a:solidFill>
            <a:srgbClr val="33CCFF"/>
          </a:solidFill>
        </p:spPr>
        <p:txBody>
          <a:bodyPr wrap="square" lIns="0" tIns="0" rIns="0" bIns="0" rtlCol="0"/>
          <a:lstStyle/>
          <a:p>
            <a:endParaRPr/>
          </a:p>
        </p:txBody>
      </p:sp>
      <p:sp>
        <p:nvSpPr>
          <p:cNvPr id="53" name="object 53"/>
          <p:cNvSpPr/>
          <p:nvPr/>
        </p:nvSpPr>
        <p:spPr>
          <a:xfrm>
            <a:off x="7137018" y="3828796"/>
            <a:ext cx="382905" cy="760730"/>
          </a:xfrm>
          <a:custGeom>
            <a:avLst/>
            <a:gdLst/>
            <a:ahLst/>
            <a:cxnLst/>
            <a:rect l="l" t="t" r="r" b="b"/>
            <a:pathLst>
              <a:path w="382904" h="760729">
                <a:moveTo>
                  <a:pt x="0" y="0"/>
                </a:moveTo>
                <a:lnTo>
                  <a:pt x="0" y="423417"/>
                </a:lnTo>
                <a:lnTo>
                  <a:pt x="382524" y="760348"/>
                </a:lnTo>
                <a:lnTo>
                  <a:pt x="381499" y="462629"/>
                </a:lnTo>
                <a:lnTo>
                  <a:pt x="380746" y="264159"/>
                </a:lnTo>
                <a:lnTo>
                  <a:pt x="0" y="0"/>
                </a:lnTo>
                <a:close/>
              </a:path>
            </a:pathLst>
          </a:custGeom>
          <a:solidFill>
            <a:srgbClr val="4F81BC"/>
          </a:solidFill>
        </p:spPr>
        <p:txBody>
          <a:bodyPr wrap="square" lIns="0" tIns="0" rIns="0" bIns="0" rtlCol="0"/>
          <a:lstStyle/>
          <a:p>
            <a:endParaRPr/>
          </a:p>
        </p:txBody>
      </p:sp>
      <p:sp>
        <p:nvSpPr>
          <p:cNvPr id="54" name="object 54"/>
          <p:cNvSpPr/>
          <p:nvPr/>
        </p:nvSpPr>
        <p:spPr>
          <a:xfrm>
            <a:off x="7143368" y="3830320"/>
            <a:ext cx="478790" cy="274955"/>
          </a:xfrm>
          <a:custGeom>
            <a:avLst/>
            <a:gdLst/>
            <a:ahLst/>
            <a:cxnLst/>
            <a:rect l="l" t="t" r="r" b="b"/>
            <a:pathLst>
              <a:path w="478790" h="274954">
                <a:moveTo>
                  <a:pt x="474700" y="271653"/>
                </a:moveTo>
                <a:lnTo>
                  <a:pt x="403144" y="271653"/>
                </a:lnTo>
                <a:lnTo>
                  <a:pt x="409865" y="271661"/>
                </a:lnTo>
                <a:lnTo>
                  <a:pt x="416721" y="271842"/>
                </a:lnTo>
                <a:lnTo>
                  <a:pt x="478553" y="274389"/>
                </a:lnTo>
                <a:lnTo>
                  <a:pt x="474700" y="271653"/>
                </a:lnTo>
                <a:close/>
              </a:path>
              <a:path w="478790" h="274954">
                <a:moveTo>
                  <a:pt x="92201" y="0"/>
                </a:moveTo>
                <a:lnTo>
                  <a:pt x="0" y="3428"/>
                </a:lnTo>
                <a:lnTo>
                  <a:pt x="376174" y="272922"/>
                </a:lnTo>
                <a:lnTo>
                  <a:pt x="387044" y="272257"/>
                </a:lnTo>
                <a:lnTo>
                  <a:pt x="395830" y="271841"/>
                </a:lnTo>
                <a:lnTo>
                  <a:pt x="403144" y="271653"/>
                </a:lnTo>
                <a:lnTo>
                  <a:pt x="474700" y="271653"/>
                </a:lnTo>
                <a:lnTo>
                  <a:pt x="92201" y="0"/>
                </a:lnTo>
                <a:close/>
              </a:path>
            </a:pathLst>
          </a:custGeom>
          <a:solidFill>
            <a:srgbClr val="0099CC"/>
          </a:solidFill>
        </p:spPr>
        <p:txBody>
          <a:bodyPr wrap="square" lIns="0" tIns="0" rIns="0" bIns="0" rtlCol="0"/>
          <a:lstStyle/>
          <a:p>
            <a:endParaRPr/>
          </a:p>
        </p:txBody>
      </p:sp>
      <p:sp>
        <p:nvSpPr>
          <p:cNvPr id="55" name="object 55"/>
          <p:cNvSpPr/>
          <p:nvPr/>
        </p:nvSpPr>
        <p:spPr>
          <a:xfrm>
            <a:off x="7538593" y="4103433"/>
            <a:ext cx="93980" cy="481330"/>
          </a:xfrm>
          <a:custGeom>
            <a:avLst/>
            <a:gdLst/>
            <a:ahLst/>
            <a:cxnLst/>
            <a:rect l="l" t="t" r="r" b="b"/>
            <a:pathLst>
              <a:path w="93979" h="481329">
                <a:moveTo>
                  <a:pt x="0" y="481012"/>
                </a:moveTo>
                <a:lnTo>
                  <a:pt x="93725" y="481012"/>
                </a:lnTo>
                <a:lnTo>
                  <a:pt x="93725" y="0"/>
                </a:lnTo>
                <a:lnTo>
                  <a:pt x="0" y="0"/>
                </a:lnTo>
                <a:lnTo>
                  <a:pt x="0" y="481012"/>
                </a:lnTo>
                <a:close/>
              </a:path>
            </a:pathLst>
          </a:custGeom>
          <a:solidFill>
            <a:srgbClr val="33CCFF"/>
          </a:solidFill>
        </p:spPr>
        <p:txBody>
          <a:bodyPr wrap="square" lIns="0" tIns="0" rIns="0" bIns="0" rtlCol="0"/>
          <a:lstStyle/>
          <a:p>
            <a:endParaRPr/>
          </a:p>
        </p:txBody>
      </p:sp>
      <p:sp>
        <p:nvSpPr>
          <p:cNvPr id="56" name="object 56"/>
          <p:cNvSpPr/>
          <p:nvPr/>
        </p:nvSpPr>
        <p:spPr>
          <a:xfrm>
            <a:off x="7043293" y="3828796"/>
            <a:ext cx="382905" cy="760730"/>
          </a:xfrm>
          <a:custGeom>
            <a:avLst/>
            <a:gdLst/>
            <a:ahLst/>
            <a:cxnLst/>
            <a:rect l="l" t="t" r="r" b="b"/>
            <a:pathLst>
              <a:path w="382904" h="760729">
                <a:moveTo>
                  <a:pt x="0" y="0"/>
                </a:moveTo>
                <a:lnTo>
                  <a:pt x="0" y="423417"/>
                </a:lnTo>
                <a:lnTo>
                  <a:pt x="382524" y="760348"/>
                </a:lnTo>
                <a:lnTo>
                  <a:pt x="380618" y="264159"/>
                </a:lnTo>
                <a:lnTo>
                  <a:pt x="0" y="0"/>
                </a:lnTo>
                <a:close/>
              </a:path>
            </a:pathLst>
          </a:custGeom>
          <a:solidFill>
            <a:srgbClr val="4F81BC"/>
          </a:solidFill>
        </p:spPr>
        <p:txBody>
          <a:bodyPr wrap="square" lIns="0" tIns="0" rIns="0" bIns="0" rtlCol="0"/>
          <a:lstStyle/>
          <a:p>
            <a:endParaRPr/>
          </a:p>
        </p:txBody>
      </p:sp>
      <p:sp>
        <p:nvSpPr>
          <p:cNvPr id="57" name="object 57"/>
          <p:cNvSpPr/>
          <p:nvPr/>
        </p:nvSpPr>
        <p:spPr>
          <a:xfrm>
            <a:off x="7049643" y="3830320"/>
            <a:ext cx="478790" cy="274955"/>
          </a:xfrm>
          <a:custGeom>
            <a:avLst/>
            <a:gdLst/>
            <a:ahLst/>
            <a:cxnLst/>
            <a:rect l="l" t="t" r="r" b="b"/>
            <a:pathLst>
              <a:path w="478790" h="274954">
                <a:moveTo>
                  <a:pt x="474512" y="271653"/>
                </a:moveTo>
                <a:lnTo>
                  <a:pt x="403078" y="271653"/>
                </a:lnTo>
                <a:lnTo>
                  <a:pt x="409809" y="271661"/>
                </a:lnTo>
                <a:lnTo>
                  <a:pt x="416711" y="271843"/>
                </a:lnTo>
                <a:lnTo>
                  <a:pt x="478356" y="274383"/>
                </a:lnTo>
                <a:lnTo>
                  <a:pt x="474512" y="271653"/>
                </a:lnTo>
                <a:close/>
              </a:path>
              <a:path w="478790" h="274954">
                <a:moveTo>
                  <a:pt x="92075" y="0"/>
                </a:moveTo>
                <a:lnTo>
                  <a:pt x="0" y="3428"/>
                </a:lnTo>
                <a:lnTo>
                  <a:pt x="376047" y="272922"/>
                </a:lnTo>
                <a:lnTo>
                  <a:pt x="386941" y="272257"/>
                </a:lnTo>
                <a:lnTo>
                  <a:pt x="395817" y="271840"/>
                </a:lnTo>
                <a:lnTo>
                  <a:pt x="403078" y="271653"/>
                </a:lnTo>
                <a:lnTo>
                  <a:pt x="474512" y="271653"/>
                </a:lnTo>
                <a:lnTo>
                  <a:pt x="92075" y="0"/>
                </a:lnTo>
                <a:close/>
              </a:path>
            </a:pathLst>
          </a:custGeom>
          <a:solidFill>
            <a:srgbClr val="0099CC"/>
          </a:solidFill>
        </p:spPr>
        <p:txBody>
          <a:bodyPr wrap="square" lIns="0" tIns="0" rIns="0" bIns="0" rtlCol="0"/>
          <a:lstStyle/>
          <a:p>
            <a:endParaRPr/>
          </a:p>
        </p:txBody>
      </p:sp>
      <p:sp>
        <p:nvSpPr>
          <p:cNvPr id="58" name="object 58"/>
          <p:cNvSpPr/>
          <p:nvPr/>
        </p:nvSpPr>
        <p:spPr>
          <a:xfrm>
            <a:off x="7464806" y="4103433"/>
            <a:ext cx="74295" cy="481330"/>
          </a:xfrm>
          <a:custGeom>
            <a:avLst/>
            <a:gdLst/>
            <a:ahLst/>
            <a:cxnLst/>
            <a:rect l="l" t="t" r="r" b="b"/>
            <a:pathLst>
              <a:path w="74295" h="481329">
                <a:moveTo>
                  <a:pt x="0" y="481012"/>
                </a:moveTo>
                <a:lnTo>
                  <a:pt x="73787" y="481012"/>
                </a:lnTo>
                <a:lnTo>
                  <a:pt x="73787" y="0"/>
                </a:lnTo>
                <a:lnTo>
                  <a:pt x="0" y="0"/>
                </a:lnTo>
                <a:lnTo>
                  <a:pt x="0" y="481012"/>
                </a:lnTo>
                <a:close/>
              </a:path>
            </a:pathLst>
          </a:custGeom>
          <a:solidFill>
            <a:srgbClr val="33CCFF"/>
          </a:solidFill>
        </p:spPr>
        <p:txBody>
          <a:bodyPr wrap="square" lIns="0" tIns="0" rIns="0" bIns="0" rtlCol="0"/>
          <a:lstStyle/>
          <a:p>
            <a:endParaRPr/>
          </a:p>
        </p:txBody>
      </p:sp>
      <p:sp>
        <p:nvSpPr>
          <p:cNvPr id="59" name="object 59"/>
          <p:cNvSpPr/>
          <p:nvPr/>
        </p:nvSpPr>
        <p:spPr>
          <a:xfrm>
            <a:off x="6969506" y="3828796"/>
            <a:ext cx="382905" cy="760730"/>
          </a:xfrm>
          <a:custGeom>
            <a:avLst/>
            <a:gdLst/>
            <a:ahLst/>
            <a:cxnLst/>
            <a:rect l="l" t="t" r="r" b="b"/>
            <a:pathLst>
              <a:path w="382904" h="760729">
                <a:moveTo>
                  <a:pt x="0" y="0"/>
                </a:moveTo>
                <a:lnTo>
                  <a:pt x="0" y="423417"/>
                </a:lnTo>
                <a:lnTo>
                  <a:pt x="382650" y="760348"/>
                </a:lnTo>
                <a:lnTo>
                  <a:pt x="380746" y="264159"/>
                </a:lnTo>
                <a:lnTo>
                  <a:pt x="0" y="0"/>
                </a:lnTo>
                <a:close/>
              </a:path>
            </a:pathLst>
          </a:custGeom>
          <a:solidFill>
            <a:srgbClr val="4F81BC"/>
          </a:solidFill>
        </p:spPr>
        <p:txBody>
          <a:bodyPr wrap="square" lIns="0" tIns="0" rIns="0" bIns="0" rtlCol="0"/>
          <a:lstStyle/>
          <a:p>
            <a:endParaRPr/>
          </a:p>
        </p:txBody>
      </p:sp>
      <p:sp>
        <p:nvSpPr>
          <p:cNvPr id="60" name="object 60"/>
          <p:cNvSpPr/>
          <p:nvPr/>
        </p:nvSpPr>
        <p:spPr>
          <a:xfrm>
            <a:off x="6975856" y="3830320"/>
            <a:ext cx="478790" cy="274955"/>
          </a:xfrm>
          <a:custGeom>
            <a:avLst/>
            <a:gdLst/>
            <a:ahLst/>
            <a:cxnLst/>
            <a:rect l="l" t="t" r="r" b="b"/>
            <a:pathLst>
              <a:path w="478790" h="274954">
                <a:moveTo>
                  <a:pt x="474700" y="271653"/>
                </a:moveTo>
                <a:lnTo>
                  <a:pt x="403144" y="271653"/>
                </a:lnTo>
                <a:lnTo>
                  <a:pt x="409865" y="271661"/>
                </a:lnTo>
                <a:lnTo>
                  <a:pt x="416721" y="271842"/>
                </a:lnTo>
                <a:lnTo>
                  <a:pt x="478553" y="274389"/>
                </a:lnTo>
                <a:lnTo>
                  <a:pt x="474700" y="271653"/>
                </a:lnTo>
                <a:close/>
              </a:path>
              <a:path w="478790" h="274954">
                <a:moveTo>
                  <a:pt x="92201" y="0"/>
                </a:moveTo>
                <a:lnTo>
                  <a:pt x="0" y="3428"/>
                </a:lnTo>
                <a:lnTo>
                  <a:pt x="376174" y="272922"/>
                </a:lnTo>
                <a:lnTo>
                  <a:pt x="387044" y="272257"/>
                </a:lnTo>
                <a:lnTo>
                  <a:pt x="395830" y="271841"/>
                </a:lnTo>
                <a:lnTo>
                  <a:pt x="403144" y="271653"/>
                </a:lnTo>
                <a:lnTo>
                  <a:pt x="474700" y="271653"/>
                </a:lnTo>
                <a:lnTo>
                  <a:pt x="92201" y="0"/>
                </a:lnTo>
                <a:close/>
              </a:path>
            </a:pathLst>
          </a:custGeom>
          <a:solidFill>
            <a:srgbClr val="0099CC"/>
          </a:solidFill>
        </p:spPr>
        <p:txBody>
          <a:bodyPr wrap="square" lIns="0" tIns="0" rIns="0" bIns="0" rtlCol="0"/>
          <a:lstStyle/>
          <a:p>
            <a:endParaRPr/>
          </a:p>
        </p:txBody>
      </p:sp>
      <p:sp>
        <p:nvSpPr>
          <p:cNvPr id="61" name="object 61"/>
          <p:cNvSpPr/>
          <p:nvPr/>
        </p:nvSpPr>
        <p:spPr>
          <a:xfrm>
            <a:off x="7373239" y="4103433"/>
            <a:ext cx="92075" cy="481330"/>
          </a:xfrm>
          <a:custGeom>
            <a:avLst/>
            <a:gdLst/>
            <a:ahLst/>
            <a:cxnLst/>
            <a:rect l="l" t="t" r="r" b="b"/>
            <a:pathLst>
              <a:path w="92075" h="481329">
                <a:moveTo>
                  <a:pt x="0" y="481012"/>
                </a:moveTo>
                <a:lnTo>
                  <a:pt x="91566" y="481012"/>
                </a:lnTo>
                <a:lnTo>
                  <a:pt x="91566" y="0"/>
                </a:lnTo>
                <a:lnTo>
                  <a:pt x="0" y="0"/>
                </a:lnTo>
                <a:lnTo>
                  <a:pt x="0" y="481012"/>
                </a:lnTo>
                <a:close/>
              </a:path>
            </a:pathLst>
          </a:custGeom>
          <a:solidFill>
            <a:srgbClr val="33CCFF"/>
          </a:solidFill>
        </p:spPr>
        <p:txBody>
          <a:bodyPr wrap="square" lIns="0" tIns="0" rIns="0" bIns="0" rtlCol="0"/>
          <a:lstStyle/>
          <a:p>
            <a:endParaRPr/>
          </a:p>
        </p:txBody>
      </p:sp>
      <p:sp>
        <p:nvSpPr>
          <p:cNvPr id="62" name="object 62"/>
          <p:cNvSpPr/>
          <p:nvPr/>
        </p:nvSpPr>
        <p:spPr>
          <a:xfrm>
            <a:off x="6877939" y="3829811"/>
            <a:ext cx="382905" cy="760730"/>
          </a:xfrm>
          <a:custGeom>
            <a:avLst/>
            <a:gdLst/>
            <a:ahLst/>
            <a:cxnLst/>
            <a:rect l="l" t="t" r="r" b="b"/>
            <a:pathLst>
              <a:path w="382904" h="760729">
                <a:moveTo>
                  <a:pt x="0" y="0"/>
                </a:moveTo>
                <a:lnTo>
                  <a:pt x="0" y="423418"/>
                </a:lnTo>
                <a:lnTo>
                  <a:pt x="382524" y="760476"/>
                </a:lnTo>
                <a:lnTo>
                  <a:pt x="380618" y="264287"/>
                </a:lnTo>
                <a:lnTo>
                  <a:pt x="0" y="0"/>
                </a:lnTo>
                <a:close/>
              </a:path>
            </a:pathLst>
          </a:custGeom>
          <a:solidFill>
            <a:srgbClr val="4F81BC"/>
          </a:solidFill>
        </p:spPr>
        <p:txBody>
          <a:bodyPr wrap="square" lIns="0" tIns="0" rIns="0" bIns="0" rtlCol="0"/>
          <a:lstStyle/>
          <a:p>
            <a:endParaRPr/>
          </a:p>
        </p:txBody>
      </p:sp>
      <p:sp>
        <p:nvSpPr>
          <p:cNvPr id="63" name="object 63"/>
          <p:cNvSpPr/>
          <p:nvPr/>
        </p:nvSpPr>
        <p:spPr>
          <a:xfrm>
            <a:off x="6884289" y="3831463"/>
            <a:ext cx="478790" cy="274320"/>
          </a:xfrm>
          <a:custGeom>
            <a:avLst/>
            <a:gdLst/>
            <a:ahLst/>
            <a:cxnLst/>
            <a:rect l="l" t="t" r="r" b="b"/>
            <a:pathLst>
              <a:path w="478790" h="274320">
                <a:moveTo>
                  <a:pt x="474553" y="271564"/>
                </a:moveTo>
                <a:lnTo>
                  <a:pt x="409808" y="271564"/>
                </a:lnTo>
                <a:lnTo>
                  <a:pt x="416640" y="271731"/>
                </a:lnTo>
                <a:lnTo>
                  <a:pt x="478345" y="274256"/>
                </a:lnTo>
                <a:lnTo>
                  <a:pt x="474553" y="271564"/>
                </a:lnTo>
                <a:close/>
              </a:path>
              <a:path w="478790" h="274320">
                <a:moveTo>
                  <a:pt x="92075" y="0"/>
                </a:moveTo>
                <a:lnTo>
                  <a:pt x="0" y="3429"/>
                </a:lnTo>
                <a:lnTo>
                  <a:pt x="376046" y="272923"/>
                </a:lnTo>
                <a:lnTo>
                  <a:pt x="386940" y="272224"/>
                </a:lnTo>
                <a:lnTo>
                  <a:pt x="395702" y="271783"/>
                </a:lnTo>
                <a:lnTo>
                  <a:pt x="403077" y="271572"/>
                </a:lnTo>
                <a:lnTo>
                  <a:pt x="474553" y="271564"/>
                </a:lnTo>
                <a:lnTo>
                  <a:pt x="92075" y="0"/>
                </a:lnTo>
                <a:close/>
              </a:path>
            </a:pathLst>
          </a:custGeom>
          <a:solidFill>
            <a:srgbClr val="0099CC"/>
          </a:solidFill>
        </p:spPr>
        <p:txBody>
          <a:bodyPr wrap="square" lIns="0" tIns="0" rIns="0" bIns="0" rtlCol="0"/>
          <a:lstStyle/>
          <a:p>
            <a:endParaRPr/>
          </a:p>
        </p:txBody>
      </p:sp>
      <p:sp>
        <p:nvSpPr>
          <p:cNvPr id="64" name="object 64"/>
          <p:cNvSpPr/>
          <p:nvPr/>
        </p:nvSpPr>
        <p:spPr>
          <a:xfrm>
            <a:off x="7279513" y="4104449"/>
            <a:ext cx="93980" cy="481330"/>
          </a:xfrm>
          <a:custGeom>
            <a:avLst/>
            <a:gdLst/>
            <a:ahLst/>
            <a:cxnLst/>
            <a:rect l="l" t="t" r="r" b="b"/>
            <a:pathLst>
              <a:path w="93979" h="481329">
                <a:moveTo>
                  <a:pt x="0" y="481012"/>
                </a:moveTo>
                <a:lnTo>
                  <a:pt x="93725" y="481012"/>
                </a:lnTo>
                <a:lnTo>
                  <a:pt x="93725" y="0"/>
                </a:lnTo>
                <a:lnTo>
                  <a:pt x="0" y="0"/>
                </a:lnTo>
                <a:lnTo>
                  <a:pt x="0" y="481012"/>
                </a:lnTo>
                <a:close/>
              </a:path>
            </a:pathLst>
          </a:custGeom>
          <a:solidFill>
            <a:srgbClr val="33CCFF"/>
          </a:solidFill>
        </p:spPr>
        <p:txBody>
          <a:bodyPr wrap="square" lIns="0" tIns="0" rIns="0" bIns="0" rtlCol="0"/>
          <a:lstStyle/>
          <a:p>
            <a:endParaRPr/>
          </a:p>
        </p:txBody>
      </p:sp>
      <p:sp>
        <p:nvSpPr>
          <p:cNvPr id="65" name="object 65"/>
          <p:cNvSpPr/>
          <p:nvPr/>
        </p:nvSpPr>
        <p:spPr>
          <a:xfrm>
            <a:off x="6784213" y="3830065"/>
            <a:ext cx="382905" cy="760730"/>
          </a:xfrm>
          <a:custGeom>
            <a:avLst/>
            <a:gdLst/>
            <a:ahLst/>
            <a:cxnLst/>
            <a:rect l="l" t="t" r="r" b="b"/>
            <a:pathLst>
              <a:path w="382904" h="760729">
                <a:moveTo>
                  <a:pt x="0" y="0"/>
                </a:moveTo>
                <a:lnTo>
                  <a:pt x="0" y="423290"/>
                </a:lnTo>
                <a:lnTo>
                  <a:pt x="382650" y="760348"/>
                </a:lnTo>
                <a:lnTo>
                  <a:pt x="380745" y="264159"/>
                </a:lnTo>
                <a:lnTo>
                  <a:pt x="0" y="0"/>
                </a:lnTo>
                <a:close/>
              </a:path>
            </a:pathLst>
          </a:custGeom>
          <a:solidFill>
            <a:srgbClr val="4F81BC"/>
          </a:solidFill>
        </p:spPr>
        <p:txBody>
          <a:bodyPr wrap="square" lIns="0" tIns="0" rIns="0" bIns="0" rtlCol="0"/>
          <a:lstStyle/>
          <a:p>
            <a:endParaRPr/>
          </a:p>
        </p:txBody>
      </p:sp>
      <p:sp>
        <p:nvSpPr>
          <p:cNvPr id="66" name="object 66"/>
          <p:cNvSpPr/>
          <p:nvPr/>
        </p:nvSpPr>
        <p:spPr>
          <a:xfrm>
            <a:off x="6790563" y="3831590"/>
            <a:ext cx="478790" cy="274955"/>
          </a:xfrm>
          <a:custGeom>
            <a:avLst/>
            <a:gdLst/>
            <a:ahLst/>
            <a:cxnLst/>
            <a:rect l="l" t="t" r="r" b="b"/>
            <a:pathLst>
              <a:path w="478790" h="274954">
                <a:moveTo>
                  <a:pt x="474603" y="271571"/>
                </a:moveTo>
                <a:lnTo>
                  <a:pt x="409952" y="271571"/>
                </a:lnTo>
                <a:lnTo>
                  <a:pt x="416785" y="271746"/>
                </a:lnTo>
                <a:lnTo>
                  <a:pt x="478547" y="274372"/>
                </a:lnTo>
                <a:lnTo>
                  <a:pt x="474603" y="271571"/>
                </a:lnTo>
                <a:close/>
              </a:path>
              <a:path w="478790" h="274954">
                <a:moveTo>
                  <a:pt x="92201" y="0"/>
                </a:moveTo>
                <a:lnTo>
                  <a:pt x="0" y="3429"/>
                </a:lnTo>
                <a:lnTo>
                  <a:pt x="376173" y="272923"/>
                </a:lnTo>
                <a:lnTo>
                  <a:pt x="387076" y="272224"/>
                </a:lnTo>
                <a:lnTo>
                  <a:pt x="395843" y="271784"/>
                </a:lnTo>
                <a:lnTo>
                  <a:pt x="403220" y="271575"/>
                </a:lnTo>
                <a:lnTo>
                  <a:pt x="474603" y="271571"/>
                </a:lnTo>
                <a:lnTo>
                  <a:pt x="92201" y="0"/>
                </a:lnTo>
                <a:close/>
              </a:path>
            </a:pathLst>
          </a:custGeom>
          <a:solidFill>
            <a:srgbClr val="0099CC"/>
          </a:solidFill>
        </p:spPr>
        <p:txBody>
          <a:bodyPr wrap="square" lIns="0" tIns="0" rIns="0" bIns="0" rtlCol="0"/>
          <a:lstStyle/>
          <a:p>
            <a:endParaRPr/>
          </a:p>
        </p:txBody>
      </p:sp>
      <p:sp>
        <p:nvSpPr>
          <p:cNvPr id="67" name="object 67"/>
          <p:cNvSpPr/>
          <p:nvPr/>
        </p:nvSpPr>
        <p:spPr>
          <a:xfrm>
            <a:off x="7185786" y="4104703"/>
            <a:ext cx="93980" cy="481330"/>
          </a:xfrm>
          <a:custGeom>
            <a:avLst/>
            <a:gdLst/>
            <a:ahLst/>
            <a:cxnLst/>
            <a:rect l="l" t="t" r="r" b="b"/>
            <a:pathLst>
              <a:path w="93979" h="481329">
                <a:moveTo>
                  <a:pt x="0" y="481012"/>
                </a:moveTo>
                <a:lnTo>
                  <a:pt x="93726" y="481012"/>
                </a:lnTo>
                <a:lnTo>
                  <a:pt x="93726" y="0"/>
                </a:lnTo>
                <a:lnTo>
                  <a:pt x="0" y="0"/>
                </a:lnTo>
                <a:lnTo>
                  <a:pt x="0" y="481012"/>
                </a:lnTo>
                <a:close/>
              </a:path>
            </a:pathLst>
          </a:custGeom>
          <a:solidFill>
            <a:srgbClr val="33CCFF"/>
          </a:solidFill>
        </p:spPr>
        <p:txBody>
          <a:bodyPr wrap="square" lIns="0" tIns="0" rIns="0" bIns="0" rtlCol="0"/>
          <a:lstStyle/>
          <a:p>
            <a:endParaRPr/>
          </a:p>
        </p:txBody>
      </p:sp>
      <p:sp>
        <p:nvSpPr>
          <p:cNvPr id="68" name="object 68"/>
          <p:cNvSpPr/>
          <p:nvPr/>
        </p:nvSpPr>
        <p:spPr>
          <a:xfrm>
            <a:off x="6690486" y="3830065"/>
            <a:ext cx="382905" cy="760730"/>
          </a:xfrm>
          <a:custGeom>
            <a:avLst/>
            <a:gdLst/>
            <a:ahLst/>
            <a:cxnLst/>
            <a:rect l="l" t="t" r="r" b="b"/>
            <a:pathLst>
              <a:path w="382904" h="760729">
                <a:moveTo>
                  <a:pt x="0" y="0"/>
                </a:moveTo>
                <a:lnTo>
                  <a:pt x="0" y="423290"/>
                </a:lnTo>
                <a:lnTo>
                  <a:pt x="382651" y="760348"/>
                </a:lnTo>
                <a:lnTo>
                  <a:pt x="380746" y="264159"/>
                </a:lnTo>
                <a:lnTo>
                  <a:pt x="0" y="0"/>
                </a:lnTo>
                <a:close/>
              </a:path>
            </a:pathLst>
          </a:custGeom>
          <a:solidFill>
            <a:srgbClr val="4F81BC"/>
          </a:solidFill>
        </p:spPr>
        <p:txBody>
          <a:bodyPr wrap="square" lIns="0" tIns="0" rIns="0" bIns="0" rtlCol="0"/>
          <a:lstStyle/>
          <a:p>
            <a:endParaRPr/>
          </a:p>
        </p:txBody>
      </p:sp>
      <p:sp>
        <p:nvSpPr>
          <p:cNvPr id="69" name="object 69"/>
          <p:cNvSpPr/>
          <p:nvPr/>
        </p:nvSpPr>
        <p:spPr>
          <a:xfrm>
            <a:off x="6696836" y="3831590"/>
            <a:ext cx="478790" cy="274955"/>
          </a:xfrm>
          <a:custGeom>
            <a:avLst/>
            <a:gdLst/>
            <a:ahLst/>
            <a:cxnLst/>
            <a:rect l="l" t="t" r="r" b="b"/>
            <a:pathLst>
              <a:path w="478790" h="274954">
                <a:moveTo>
                  <a:pt x="474587" y="271571"/>
                </a:moveTo>
                <a:lnTo>
                  <a:pt x="409862" y="271571"/>
                </a:lnTo>
                <a:lnTo>
                  <a:pt x="416690" y="271746"/>
                </a:lnTo>
                <a:lnTo>
                  <a:pt x="478531" y="274372"/>
                </a:lnTo>
                <a:lnTo>
                  <a:pt x="474587" y="271571"/>
                </a:lnTo>
                <a:close/>
              </a:path>
              <a:path w="478790" h="274954">
                <a:moveTo>
                  <a:pt x="92202" y="0"/>
                </a:moveTo>
                <a:lnTo>
                  <a:pt x="0" y="3429"/>
                </a:lnTo>
                <a:lnTo>
                  <a:pt x="376174" y="272923"/>
                </a:lnTo>
                <a:lnTo>
                  <a:pt x="387043" y="272224"/>
                </a:lnTo>
                <a:lnTo>
                  <a:pt x="395784" y="271784"/>
                </a:lnTo>
                <a:lnTo>
                  <a:pt x="403142" y="271575"/>
                </a:lnTo>
                <a:lnTo>
                  <a:pt x="474587" y="271571"/>
                </a:lnTo>
                <a:lnTo>
                  <a:pt x="92202" y="0"/>
                </a:lnTo>
                <a:close/>
              </a:path>
            </a:pathLst>
          </a:custGeom>
          <a:solidFill>
            <a:srgbClr val="0099CC"/>
          </a:solidFill>
        </p:spPr>
        <p:txBody>
          <a:bodyPr wrap="square" lIns="0" tIns="0" rIns="0" bIns="0" rtlCol="0"/>
          <a:lstStyle/>
          <a:p>
            <a:endParaRPr/>
          </a:p>
        </p:txBody>
      </p:sp>
      <p:sp>
        <p:nvSpPr>
          <p:cNvPr id="70" name="object 70"/>
          <p:cNvSpPr/>
          <p:nvPr/>
        </p:nvSpPr>
        <p:spPr>
          <a:xfrm>
            <a:off x="7112127" y="4104703"/>
            <a:ext cx="73660" cy="481330"/>
          </a:xfrm>
          <a:custGeom>
            <a:avLst/>
            <a:gdLst/>
            <a:ahLst/>
            <a:cxnLst/>
            <a:rect l="l" t="t" r="r" b="b"/>
            <a:pathLst>
              <a:path w="73659" h="481329">
                <a:moveTo>
                  <a:pt x="0" y="481012"/>
                </a:moveTo>
                <a:lnTo>
                  <a:pt x="73659" y="481012"/>
                </a:lnTo>
                <a:lnTo>
                  <a:pt x="73659" y="0"/>
                </a:lnTo>
                <a:lnTo>
                  <a:pt x="0" y="0"/>
                </a:lnTo>
                <a:lnTo>
                  <a:pt x="0" y="481012"/>
                </a:lnTo>
                <a:close/>
              </a:path>
            </a:pathLst>
          </a:custGeom>
          <a:solidFill>
            <a:srgbClr val="33CCFF"/>
          </a:solidFill>
        </p:spPr>
        <p:txBody>
          <a:bodyPr wrap="square" lIns="0" tIns="0" rIns="0" bIns="0" rtlCol="0"/>
          <a:lstStyle/>
          <a:p>
            <a:endParaRPr/>
          </a:p>
        </p:txBody>
      </p:sp>
      <p:sp>
        <p:nvSpPr>
          <p:cNvPr id="71" name="object 71"/>
          <p:cNvSpPr/>
          <p:nvPr/>
        </p:nvSpPr>
        <p:spPr>
          <a:xfrm>
            <a:off x="6616827" y="3830065"/>
            <a:ext cx="382905" cy="760730"/>
          </a:xfrm>
          <a:custGeom>
            <a:avLst/>
            <a:gdLst/>
            <a:ahLst/>
            <a:cxnLst/>
            <a:rect l="l" t="t" r="r" b="b"/>
            <a:pathLst>
              <a:path w="382904" h="760729">
                <a:moveTo>
                  <a:pt x="0" y="0"/>
                </a:moveTo>
                <a:lnTo>
                  <a:pt x="0" y="423290"/>
                </a:lnTo>
                <a:lnTo>
                  <a:pt x="382524" y="760348"/>
                </a:lnTo>
                <a:lnTo>
                  <a:pt x="380619" y="264159"/>
                </a:lnTo>
                <a:lnTo>
                  <a:pt x="0" y="0"/>
                </a:lnTo>
                <a:close/>
              </a:path>
            </a:pathLst>
          </a:custGeom>
          <a:solidFill>
            <a:srgbClr val="4F81BC"/>
          </a:solidFill>
        </p:spPr>
        <p:txBody>
          <a:bodyPr wrap="square" lIns="0" tIns="0" rIns="0" bIns="0" rtlCol="0"/>
          <a:lstStyle/>
          <a:p>
            <a:endParaRPr/>
          </a:p>
        </p:txBody>
      </p:sp>
      <p:sp>
        <p:nvSpPr>
          <p:cNvPr id="72" name="object 72"/>
          <p:cNvSpPr/>
          <p:nvPr/>
        </p:nvSpPr>
        <p:spPr>
          <a:xfrm>
            <a:off x="6623177" y="3831590"/>
            <a:ext cx="478790" cy="274955"/>
          </a:xfrm>
          <a:custGeom>
            <a:avLst/>
            <a:gdLst/>
            <a:ahLst/>
            <a:cxnLst/>
            <a:rect l="l" t="t" r="r" b="b"/>
            <a:pathLst>
              <a:path w="478790" h="274954">
                <a:moveTo>
                  <a:pt x="474399" y="271571"/>
                </a:moveTo>
                <a:lnTo>
                  <a:pt x="409807" y="271571"/>
                </a:lnTo>
                <a:lnTo>
                  <a:pt x="416638" y="271745"/>
                </a:lnTo>
                <a:lnTo>
                  <a:pt x="478334" y="274366"/>
                </a:lnTo>
                <a:lnTo>
                  <a:pt x="474399" y="271571"/>
                </a:lnTo>
                <a:close/>
              </a:path>
              <a:path w="478790" h="274954">
                <a:moveTo>
                  <a:pt x="92075" y="0"/>
                </a:moveTo>
                <a:lnTo>
                  <a:pt x="0" y="3429"/>
                </a:lnTo>
                <a:lnTo>
                  <a:pt x="376047" y="272923"/>
                </a:lnTo>
                <a:lnTo>
                  <a:pt x="386940" y="272225"/>
                </a:lnTo>
                <a:lnTo>
                  <a:pt x="395702" y="271784"/>
                </a:lnTo>
                <a:lnTo>
                  <a:pt x="403076" y="271575"/>
                </a:lnTo>
                <a:lnTo>
                  <a:pt x="474399" y="271571"/>
                </a:lnTo>
                <a:lnTo>
                  <a:pt x="92075" y="0"/>
                </a:lnTo>
                <a:close/>
              </a:path>
            </a:pathLst>
          </a:custGeom>
          <a:solidFill>
            <a:srgbClr val="0099CC"/>
          </a:solidFill>
        </p:spPr>
        <p:txBody>
          <a:bodyPr wrap="square" lIns="0" tIns="0" rIns="0" bIns="0" rtlCol="0"/>
          <a:lstStyle/>
          <a:p>
            <a:endParaRPr/>
          </a:p>
        </p:txBody>
      </p:sp>
      <p:sp>
        <p:nvSpPr>
          <p:cNvPr id="73" name="object 73"/>
          <p:cNvSpPr/>
          <p:nvPr/>
        </p:nvSpPr>
        <p:spPr>
          <a:xfrm>
            <a:off x="6997827" y="4104703"/>
            <a:ext cx="114300" cy="481330"/>
          </a:xfrm>
          <a:custGeom>
            <a:avLst/>
            <a:gdLst/>
            <a:ahLst/>
            <a:cxnLst/>
            <a:rect l="l" t="t" r="r" b="b"/>
            <a:pathLst>
              <a:path w="114300" h="481329">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74" name="object 74"/>
          <p:cNvSpPr txBox="1"/>
          <p:nvPr/>
        </p:nvSpPr>
        <p:spPr>
          <a:xfrm>
            <a:off x="7035165" y="4185221"/>
            <a:ext cx="635635" cy="330200"/>
          </a:xfrm>
          <a:prstGeom prst="rect">
            <a:avLst/>
          </a:prstGeom>
        </p:spPr>
        <p:txBody>
          <a:bodyPr vert="horz" wrap="square" lIns="0" tIns="0" rIns="0" bIns="0" rtlCol="0">
            <a:spAutoFit/>
          </a:bodyPr>
          <a:lstStyle/>
          <a:p>
            <a:pPr marL="12700">
              <a:lnSpc>
                <a:spcPts val="2840"/>
              </a:lnSpc>
            </a:pPr>
            <a:r>
              <a:rPr sz="2400" dirty="0">
                <a:solidFill>
                  <a:srgbClr val="FF0000"/>
                </a:solidFill>
                <a:latin typeface="宋体"/>
                <a:cs typeface="宋体"/>
              </a:rPr>
              <a:t>报文</a:t>
            </a:r>
            <a:endParaRPr sz="2400">
              <a:latin typeface="宋体"/>
              <a:cs typeface="宋体"/>
            </a:endParaRPr>
          </a:p>
        </p:txBody>
      </p:sp>
      <p:sp>
        <p:nvSpPr>
          <p:cNvPr id="75" name="object 75"/>
          <p:cNvSpPr/>
          <p:nvPr/>
        </p:nvSpPr>
        <p:spPr>
          <a:xfrm>
            <a:off x="6325489" y="1988820"/>
            <a:ext cx="1127125" cy="432434"/>
          </a:xfrm>
          <a:custGeom>
            <a:avLst/>
            <a:gdLst/>
            <a:ahLst/>
            <a:cxnLst/>
            <a:rect l="l" t="t" r="r" b="b"/>
            <a:pathLst>
              <a:path w="1127125" h="432435">
                <a:moveTo>
                  <a:pt x="0" y="432053"/>
                </a:moveTo>
                <a:lnTo>
                  <a:pt x="1126769" y="432053"/>
                </a:lnTo>
                <a:lnTo>
                  <a:pt x="1126769" y="0"/>
                </a:lnTo>
                <a:lnTo>
                  <a:pt x="0" y="0"/>
                </a:lnTo>
                <a:lnTo>
                  <a:pt x="0" y="432053"/>
                </a:lnTo>
                <a:close/>
              </a:path>
            </a:pathLst>
          </a:custGeom>
          <a:solidFill>
            <a:srgbClr val="92D050"/>
          </a:solidFill>
        </p:spPr>
        <p:txBody>
          <a:bodyPr wrap="square" lIns="0" tIns="0" rIns="0" bIns="0" rtlCol="0"/>
          <a:lstStyle/>
          <a:p>
            <a:endParaRPr/>
          </a:p>
        </p:txBody>
      </p:sp>
      <p:sp>
        <p:nvSpPr>
          <p:cNvPr id="76" name="object 76"/>
          <p:cNvSpPr/>
          <p:nvPr/>
        </p:nvSpPr>
        <p:spPr>
          <a:xfrm>
            <a:off x="6012307" y="1988820"/>
            <a:ext cx="313690" cy="432434"/>
          </a:xfrm>
          <a:custGeom>
            <a:avLst/>
            <a:gdLst/>
            <a:ahLst/>
            <a:cxnLst/>
            <a:rect l="l" t="t" r="r" b="b"/>
            <a:pathLst>
              <a:path w="313689" h="432435">
                <a:moveTo>
                  <a:pt x="0" y="432053"/>
                </a:moveTo>
                <a:lnTo>
                  <a:pt x="313245" y="432053"/>
                </a:lnTo>
                <a:lnTo>
                  <a:pt x="313245" y="0"/>
                </a:lnTo>
                <a:lnTo>
                  <a:pt x="0" y="0"/>
                </a:lnTo>
                <a:lnTo>
                  <a:pt x="0" y="432053"/>
                </a:lnTo>
                <a:close/>
              </a:path>
            </a:pathLst>
          </a:custGeom>
          <a:solidFill>
            <a:srgbClr val="FF0000"/>
          </a:solidFill>
        </p:spPr>
        <p:txBody>
          <a:bodyPr wrap="square" lIns="0" tIns="0" rIns="0" bIns="0" rtlCol="0"/>
          <a:lstStyle/>
          <a:p>
            <a:endParaRPr/>
          </a:p>
        </p:txBody>
      </p:sp>
      <p:sp>
        <p:nvSpPr>
          <p:cNvPr id="77" name="object 77"/>
          <p:cNvSpPr txBox="1"/>
          <p:nvPr/>
        </p:nvSpPr>
        <p:spPr>
          <a:xfrm>
            <a:off x="6029705" y="2053693"/>
            <a:ext cx="1128395" cy="280035"/>
          </a:xfrm>
          <a:prstGeom prst="rect">
            <a:avLst/>
          </a:prstGeom>
        </p:spPr>
        <p:txBody>
          <a:bodyPr vert="horz" wrap="square" lIns="0" tIns="0" rIns="0" bIns="0" rtlCol="0">
            <a:spAutoFit/>
          </a:bodyPr>
          <a:lstStyle/>
          <a:p>
            <a:pPr marL="12700">
              <a:lnSpc>
                <a:spcPts val="2380"/>
              </a:lnSpc>
              <a:tabLst>
                <a:tab pos="603250" algn="l"/>
              </a:tabLst>
            </a:pPr>
            <a:r>
              <a:rPr sz="2000" b="1" spc="-5" dirty="0">
                <a:latin typeface="宋体"/>
                <a:cs typeface="宋体"/>
              </a:rPr>
              <a:t>头	</a:t>
            </a:r>
            <a:r>
              <a:rPr sz="2000" b="1" spc="0" dirty="0">
                <a:latin typeface="宋体"/>
                <a:cs typeface="宋体"/>
              </a:rPr>
              <a:t>数据</a:t>
            </a:r>
            <a:endParaRPr sz="2000">
              <a:latin typeface="宋体"/>
              <a:cs typeface="宋体"/>
            </a:endParaRPr>
          </a:p>
        </p:txBody>
      </p:sp>
      <p:sp>
        <p:nvSpPr>
          <p:cNvPr id="78" name="object 78"/>
          <p:cNvSpPr txBox="1"/>
          <p:nvPr/>
        </p:nvSpPr>
        <p:spPr>
          <a:xfrm>
            <a:off x="6410325" y="2643822"/>
            <a:ext cx="638175" cy="330200"/>
          </a:xfrm>
          <a:prstGeom prst="rect">
            <a:avLst/>
          </a:prstGeom>
        </p:spPr>
        <p:txBody>
          <a:bodyPr vert="horz" wrap="square" lIns="0" tIns="0" rIns="0" bIns="0" rtlCol="0">
            <a:spAutoFit/>
          </a:bodyPr>
          <a:lstStyle/>
          <a:p>
            <a:pPr marL="12700">
              <a:lnSpc>
                <a:spcPts val="2840"/>
              </a:lnSpc>
            </a:pPr>
            <a:r>
              <a:rPr sz="2400" b="1" dirty="0">
                <a:solidFill>
                  <a:srgbClr val="163793"/>
                </a:solidFill>
                <a:latin typeface="宋体"/>
                <a:cs typeface="宋体"/>
              </a:rPr>
              <a:t>分组</a:t>
            </a:r>
            <a:endParaRPr sz="2400">
              <a:latin typeface="宋体"/>
              <a:cs typeface="宋体"/>
            </a:endParaRPr>
          </a:p>
        </p:txBody>
      </p:sp>
      <p:sp>
        <p:nvSpPr>
          <p:cNvPr id="79" name="object 79"/>
          <p:cNvSpPr/>
          <p:nvPr/>
        </p:nvSpPr>
        <p:spPr>
          <a:xfrm>
            <a:off x="6012319" y="2450083"/>
            <a:ext cx="1440180" cy="251460"/>
          </a:xfrm>
          <a:custGeom>
            <a:avLst/>
            <a:gdLst/>
            <a:ahLst/>
            <a:cxnLst/>
            <a:rect l="l" t="t" r="r" b="b"/>
            <a:pathLst>
              <a:path w="1440179" h="251460">
                <a:moveTo>
                  <a:pt x="1440041" y="0"/>
                </a:moveTo>
                <a:lnTo>
                  <a:pt x="1438998" y="39633"/>
                </a:lnTo>
                <a:lnTo>
                  <a:pt x="1434037" y="88990"/>
                </a:lnTo>
                <a:lnTo>
                  <a:pt x="1422793" y="125551"/>
                </a:lnTo>
                <a:lnTo>
                  <a:pt x="741287" y="127888"/>
                </a:lnTo>
                <a:lnTo>
                  <a:pt x="737888" y="129496"/>
                </a:lnTo>
                <a:lnTo>
                  <a:pt x="724301" y="178319"/>
                </a:lnTo>
                <a:lnTo>
                  <a:pt x="720339" y="231322"/>
                </a:lnTo>
                <a:lnTo>
                  <a:pt x="719963" y="251454"/>
                </a:lnTo>
                <a:lnTo>
                  <a:pt x="719674" y="231641"/>
                </a:lnTo>
                <a:lnTo>
                  <a:pt x="715745" y="178536"/>
                </a:lnTo>
                <a:lnTo>
                  <a:pt x="705042" y="133747"/>
                </a:lnTo>
                <a:lnTo>
                  <a:pt x="21324" y="127888"/>
                </a:lnTo>
                <a:lnTo>
                  <a:pt x="17925" y="126281"/>
                </a:lnTo>
                <a:lnTo>
                  <a:pt x="4338" y="77458"/>
                </a:lnTo>
                <a:lnTo>
                  <a:pt x="376" y="24455"/>
                </a:lnTo>
                <a:lnTo>
                  <a:pt x="0" y="4323"/>
                </a:lnTo>
              </a:path>
            </a:pathLst>
          </a:custGeom>
          <a:ln w="12700">
            <a:solidFill>
              <a:srgbClr val="163793"/>
            </a:solidFill>
          </a:ln>
        </p:spPr>
        <p:txBody>
          <a:bodyPr wrap="square" lIns="0" tIns="0" rIns="0" bIns="0" rtlCol="0"/>
          <a:lstStyle/>
          <a:p>
            <a:endParaRPr/>
          </a:p>
        </p:txBody>
      </p:sp>
      <p:sp>
        <p:nvSpPr>
          <p:cNvPr id="81" name="object 81"/>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82" name="object 82"/>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65</a:t>
            </a:fld>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5170646"/>
          </a:xfrm>
        </p:spPr>
        <p:txBody>
          <a:bodyPr/>
          <a:lstStyle/>
          <a:p>
            <a:r>
              <a:rPr lang="zh-CN" altLang="en-US" dirty="0">
                <a:solidFill>
                  <a:srgbClr val="163793"/>
                </a:solidFill>
              </a:rPr>
              <a:t>四、分组交换</a:t>
            </a:r>
          </a:p>
          <a:p>
            <a:r>
              <a:rPr lang="en-US" altLang="zh-CN" dirty="0">
                <a:solidFill>
                  <a:srgbClr val="163793"/>
                </a:solidFill>
              </a:rPr>
              <a:t>2.</a:t>
            </a:r>
            <a:r>
              <a:rPr lang="zh-CN" altLang="en-US" dirty="0">
                <a:solidFill>
                  <a:srgbClr val="163793"/>
                </a:solidFill>
              </a:rPr>
              <a:t>分组交换的优点</a:t>
            </a:r>
            <a:endParaRPr lang="en-US" altLang="zh-CN" dirty="0">
              <a:solidFill>
                <a:srgbClr val="163793"/>
              </a:solidFill>
            </a:endParaRPr>
          </a:p>
          <a:p>
            <a:r>
              <a:rPr lang="zh-CN" altLang="en-US" dirty="0">
                <a:solidFill>
                  <a:srgbClr val="FF0000"/>
                </a:solidFill>
              </a:rPr>
              <a:t>（</a:t>
            </a:r>
            <a:r>
              <a:rPr lang="en-US" altLang="zh-CN" dirty="0">
                <a:solidFill>
                  <a:srgbClr val="FF0000"/>
                </a:solidFill>
              </a:rPr>
              <a:t>1</a:t>
            </a:r>
            <a:r>
              <a:rPr lang="zh-CN" altLang="en-US" dirty="0">
                <a:solidFill>
                  <a:srgbClr val="FF0000"/>
                </a:solidFill>
              </a:rPr>
              <a:t>）交换设备存储容量要求低</a:t>
            </a:r>
          </a:p>
          <a:p>
            <a:r>
              <a:rPr lang="zh-CN" altLang="en-US" dirty="0">
                <a:solidFill>
                  <a:srgbClr val="163793"/>
                </a:solidFill>
              </a:rPr>
              <a:t>作为存储一转发交换方式， 报文交换需要缓存整个报文， 当报文很大时， 要求报文交换设备具有很大的存储容量；分组交换将大报文拆分为较短的分组进行传输。</a:t>
            </a:r>
            <a:endParaRPr lang="en-US" altLang="zh-CN" dirty="0">
              <a:solidFill>
                <a:srgbClr val="163793"/>
              </a:solidFill>
            </a:endParaRPr>
          </a:p>
          <a:p>
            <a:endParaRPr lang="en-US" altLang="zh-CN" dirty="0">
              <a:solidFill>
                <a:srgbClr val="163793"/>
              </a:solidFill>
            </a:endParaRPr>
          </a:p>
          <a:p>
            <a:r>
              <a:rPr lang="zh-CN" altLang="en-US" dirty="0">
                <a:solidFill>
                  <a:srgbClr val="FF0000"/>
                </a:solidFill>
              </a:rPr>
              <a:t>（</a:t>
            </a:r>
            <a:r>
              <a:rPr lang="en-US" altLang="zh-CN" dirty="0">
                <a:solidFill>
                  <a:srgbClr val="FF0000"/>
                </a:solidFill>
              </a:rPr>
              <a:t>2</a:t>
            </a:r>
            <a:r>
              <a:rPr lang="zh-CN" altLang="en-US" dirty="0">
                <a:solidFill>
                  <a:srgbClr val="FF0000"/>
                </a:solidFill>
              </a:rPr>
              <a:t>）交换速度快</a:t>
            </a:r>
          </a:p>
          <a:p>
            <a:r>
              <a:rPr lang="zh-CN" altLang="en-US" dirty="0">
                <a:solidFill>
                  <a:srgbClr val="163793"/>
                </a:solidFill>
              </a:rPr>
              <a:t>报文交换在缓存大报文时， 有可能需要将报文存储到速度较慢的外存储设备上，使得报文交换设备完成报文转发需要校长时间；分组交换设备由于只需要缓存一定数量的较短的分</a:t>
            </a:r>
          </a:p>
          <a:p>
            <a:r>
              <a:rPr lang="zh-CN" altLang="en-US" dirty="0">
                <a:solidFill>
                  <a:srgbClr val="163793"/>
                </a:solidFill>
              </a:rPr>
              <a:t>组</a:t>
            </a:r>
            <a:r>
              <a:rPr lang="en-US" altLang="zh-CN" dirty="0">
                <a:solidFill>
                  <a:srgbClr val="163793"/>
                </a:solidFill>
              </a:rPr>
              <a:t>9 </a:t>
            </a:r>
            <a:r>
              <a:rPr lang="zh-CN" altLang="en-US" dirty="0">
                <a:solidFill>
                  <a:srgbClr val="163793"/>
                </a:solidFill>
              </a:rPr>
              <a:t>因此可以利用主存储器进行存储～转发处理，不需访问外存， 处理转发速度加快。</a:t>
            </a:r>
            <a:endParaRPr lang="en-US" altLang="zh-CN" dirty="0">
              <a:solidFill>
                <a:srgbClr val="163793"/>
              </a:solidFill>
            </a:endParaRPr>
          </a:p>
          <a:p>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66</a:t>
            </a:fld>
            <a:endParaRPr lang="en-US" altLang="zh-CN" dirty="0"/>
          </a:p>
        </p:txBody>
      </p:sp>
    </p:spTree>
    <p:extLst>
      <p:ext uri="{BB962C8B-B14F-4D97-AF65-F5344CB8AC3E}">
        <p14:creationId xmlns:p14="http://schemas.microsoft.com/office/powerpoint/2010/main" val="1393324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062651"/>
          </a:xfrm>
        </p:spPr>
        <p:txBody>
          <a:bodyPr/>
          <a:lstStyle/>
          <a:p>
            <a:r>
              <a:rPr lang="zh-CN" altLang="en-US" dirty="0">
                <a:solidFill>
                  <a:srgbClr val="163793"/>
                </a:solidFill>
              </a:rPr>
              <a:t>四、分组交换</a:t>
            </a:r>
          </a:p>
          <a:p>
            <a:r>
              <a:rPr lang="en-US" altLang="zh-CN" dirty="0">
                <a:solidFill>
                  <a:srgbClr val="163793"/>
                </a:solidFill>
              </a:rPr>
              <a:t>2.</a:t>
            </a:r>
            <a:r>
              <a:rPr lang="zh-CN" altLang="en-US" dirty="0">
                <a:solidFill>
                  <a:srgbClr val="163793"/>
                </a:solidFill>
              </a:rPr>
              <a:t>分组交换的优点</a:t>
            </a:r>
            <a:endParaRPr lang="en-US" altLang="zh-CN" dirty="0">
              <a:solidFill>
                <a:srgbClr val="163793"/>
              </a:solidFill>
            </a:endParaRPr>
          </a:p>
          <a:p>
            <a:r>
              <a:rPr lang="zh-CN" altLang="en-US" dirty="0">
                <a:solidFill>
                  <a:srgbClr val="163793"/>
                </a:solidFill>
              </a:rPr>
              <a:t>（</a:t>
            </a:r>
            <a:r>
              <a:rPr lang="en-US" altLang="zh-CN" dirty="0">
                <a:solidFill>
                  <a:srgbClr val="163793"/>
                </a:solidFill>
              </a:rPr>
              <a:t>3</a:t>
            </a:r>
            <a:r>
              <a:rPr lang="zh-CN" altLang="en-US" dirty="0">
                <a:solidFill>
                  <a:srgbClr val="163793"/>
                </a:solidFill>
              </a:rPr>
              <a:t>）可靠传输效率高</a:t>
            </a:r>
          </a:p>
          <a:p>
            <a:r>
              <a:rPr lang="zh-CN" altLang="en-US" dirty="0">
                <a:solidFill>
                  <a:srgbClr val="163793"/>
                </a:solidFill>
              </a:rPr>
              <a:t>网络通信通常需要确保可靠、无差错地实现数据从源主机向目的主机的传输。</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a:t>
            </a:r>
            <a:r>
              <a:rPr lang="en-US" altLang="zh-CN" dirty="0">
                <a:solidFill>
                  <a:srgbClr val="163793"/>
                </a:solidFill>
              </a:rPr>
              <a:t>4</a:t>
            </a:r>
            <a:r>
              <a:rPr lang="zh-CN" altLang="en-US" dirty="0">
                <a:solidFill>
                  <a:srgbClr val="163793"/>
                </a:solidFill>
              </a:rPr>
              <a:t>）更加公平</a:t>
            </a:r>
          </a:p>
          <a:p>
            <a:r>
              <a:rPr lang="zh-CN" altLang="en-US" dirty="0">
                <a:solidFill>
                  <a:srgbClr val="163793"/>
                </a:solidFill>
              </a:rPr>
              <a:t>对于分组交换， 如果分组大小相同， 那么大报文将拆分出更多的分组， 小报文将拆分出较少的分组， 不同报文的分组在交换结点上可能交替排队， 每个分组通过网络的时间相当， 总体上， 小报文将用较短时间通过网络到达目的。</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67</a:t>
            </a:fld>
            <a:endParaRPr lang="en-US" altLang="zh-CN" dirty="0"/>
          </a:p>
        </p:txBody>
      </p:sp>
    </p:spTree>
    <p:extLst>
      <p:ext uri="{BB962C8B-B14F-4D97-AF65-F5344CB8AC3E}">
        <p14:creationId xmlns:p14="http://schemas.microsoft.com/office/powerpoint/2010/main" val="3160788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062651"/>
          </a:xfrm>
        </p:spPr>
        <p:txBody>
          <a:bodyPr/>
          <a:lstStyle/>
          <a:p>
            <a:r>
              <a:rPr lang="zh-CN" altLang="en-US" dirty="0">
                <a:solidFill>
                  <a:srgbClr val="163793"/>
                </a:solidFill>
              </a:rPr>
              <a:t>四、分组交换</a:t>
            </a:r>
          </a:p>
          <a:p>
            <a:r>
              <a:rPr lang="en-US" altLang="zh-CN" dirty="0">
                <a:solidFill>
                  <a:srgbClr val="163793"/>
                </a:solidFill>
              </a:rPr>
              <a:t>2.</a:t>
            </a:r>
            <a:r>
              <a:rPr lang="zh-CN" altLang="en-US" dirty="0">
                <a:solidFill>
                  <a:srgbClr val="163793"/>
                </a:solidFill>
              </a:rPr>
              <a:t>分组交换的优点</a:t>
            </a:r>
            <a:endParaRPr lang="en-US" altLang="zh-CN" dirty="0">
              <a:solidFill>
                <a:srgbClr val="163793"/>
              </a:solidFill>
            </a:endParaRPr>
          </a:p>
          <a:p>
            <a:r>
              <a:rPr lang="zh-CN" altLang="en-US" dirty="0">
                <a:solidFill>
                  <a:srgbClr val="FF0000"/>
                </a:solidFill>
              </a:rPr>
              <a:t>（</a:t>
            </a:r>
            <a:r>
              <a:rPr lang="en-US" altLang="zh-CN" dirty="0">
                <a:solidFill>
                  <a:srgbClr val="FF0000"/>
                </a:solidFill>
              </a:rPr>
              <a:t>3</a:t>
            </a:r>
            <a:r>
              <a:rPr lang="zh-CN" altLang="en-US" dirty="0">
                <a:solidFill>
                  <a:srgbClr val="FF0000"/>
                </a:solidFill>
              </a:rPr>
              <a:t>）可靠传输效率高</a:t>
            </a:r>
          </a:p>
          <a:p>
            <a:r>
              <a:rPr lang="zh-CN" altLang="en-US" dirty="0">
                <a:solidFill>
                  <a:srgbClr val="163793"/>
                </a:solidFill>
              </a:rPr>
              <a:t>网络通信通常需要确保可靠、无差错地实现数据从源主机向目的主机的传输。</a:t>
            </a:r>
            <a:endParaRPr lang="en-US" altLang="zh-CN" dirty="0">
              <a:solidFill>
                <a:srgbClr val="163793"/>
              </a:solidFill>
            </a:endParaRPr>
          </a:p>
          <a:p>
            <a:endParaRPr lang="en-US" altLang="zh-CN" dirty="0">
              <a:solidFill>
                <a:srgbClr val="163793"/>
              </a:solidFill>
            </a:endParaRPr>
          </a:p>
          <a:p>
            <a:r>
              <a:rPr lang="zh-CN" altLang="en-US" dirty="0">
                <a:solidFill>
                  <a:srgbClr val="FF0000"/>
                </a:solidFill>
              </a:rPr>
              <a:t>（</a:t>
            </a:r>
            <a:r>
              <a:rPr lang="en-US" altLang="zh-CN" dirty="0">
                <a:solidFill>
                  <a:srgbClr val="FF0000"/>
                </a:solidFill>
              </a:rPr>
              <a:t>4</a:t>
            </a:r>
            <a:r>
              <a:rPr lang="zh-CN" altLang="en-US" dirty="0">
                <a:solidFill>
                  <a:srgbClr val="FF0000"/>
                </a:solidFill>
              </a:rPr>
              <a:t>）更加公平</a:t>
            </a:r>
          </a:p>
          <a:p>
            <a:r>
              <a:rPr lang="zh-CN" altLang="en-US" dirty="0">
                <a:solidFill>
                  <a:srgbClr val="163793"/>
                </a:solidFill>
              </a:rPr>
              <a:t>对于分组交换， 如果分组大小相同， 那么大报文将拆分出更多的分组， 小报文将拆分出较少的分组， 不同报文的分组在交换结点上可能交替排队， 每个分组通过网络的时间相当， 总体上， 小报文将用较短时间通过网络到达目的。</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68</a:t>
            </a:fld>
            <a:endParaRPr lang="en-US" altLang="zh-CN" dirty="0"/>
          </a:p>
        </p:txBody>
      </p:sp>
    </p:spTree>
    <p:extLst>
      <p:ext uri="{BB962C8B-B14F-4D97-AF65-F5344CB8AC3E}">
        <p14:creationId xmlns:p14="http://schemas.microsoft.com/office/powerpoint/2010/main" val="1938750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存</a:t>
            </a:r>
            <a:r>
              <a:rPr spc="-10" dirty="0"/>
              <a:t>储</a:t>
            </a:r>
            <a:r>
              <a:rPr dirty="0">
                <a:latin typeface="Arial"/>
                <a:cs typeface="Arial"/>
              </a:rPr>
              <a:t>-</a:t>
            </a:r>
            <a:r>
              <a:rPr spc="-5" dirty="0"/>
              <a:t>转发</a:t>
            </a:r>
            <a:r>
              <a:rPr spc="-10" dirty="0"/>
              <a:t>（</a:t>
            </a:r>
            <a:r>
              <a:rPr dirty="0">
                <a:latin typeface="Arial"/>
                <a:cs typeface="Arial"/>
              </a:rPr>
              <a:t>stor</a:t>
            </a:r>
            <a:r>
              <a:rPr spc="5" dirty="0">
                <a:latin typeface="Arial"/>
                <a:cs typeface="Arial"/>
              </a:rPr>
              <a:t>e</a:t>
            </a:r>
            <a:r>
              <a:rPr dirty="0">
                <a:latin typeface="Arial"/>
                <a:cs typeface="Arial"/>
              </a:rPr>
              <a:t>-an</a:t>
            </a:r>
            <a:r>
              <a:rPr spc="-5" dirty="0">
                <a:latin typeface="Arial"/>
                <a:cs typeface="Arial"/>
              </a:rPr>
              <a:t>d</a:t>
            </a:r>
            <a:r>
              <a:rPr dirty="0">
                <a:latin typeface="Arial"/>
                <a:cs typeface="Arial"/>
              </a:rPr>
              <a:t>-forward</a:t>
            </a:r>
            <a:r>
              <a:rPr spc="-15" dirty="0"/>
              <a:t>）</a:t>
            </a:r>
          </a:p>
        </p:txBody>
      </p:sp>
      <p:sp>
        <p:nvSpPr>
          <p:cNvPr id="3" name="object 3"/>
          <p:cNvSpPr txBox="1"/>
          <p:nvPr/>
        </p:nvSpPr>
        <p:spPr>
          <a:xfrm>
            <a:off x="658164" y="3722901"/>
            <a:ext cx="7593965" cy="2540000"/>
          </a:xfrm>
          <a:prstGeom prst="rect">
            <a:avLst/>
          </a:prstGeom>
        </p:spPr>
        <p:txBody>
          <a:bodyPr vert="horz" wrap="square" lIns="0" tIns="0" rIns="0" bIns="0" rtlCol="0">
            <a:spAutoFit/>
          </a:bodyPr>
          <a:lstStyle/>
          <a:p>
            <a:pPr marL="12700">
              <a:lnSpc>
                <a:spcPct val="100000"/>
              </a:lnSpc>
            </a:pPr>
            <a:r>
              <a:rPr sz="2100" dirty="0">
                <a:solidFill>
                  <a:srgbClr val="6699FF"/>
                </a:solidFill>
                <a:latin typeface="Wingdings"/>
                <a:cs typeface="Wingdings"/>
              </a:rPr>
              <a:t></a:t>
            </a:r>
            <a:r>
              <a:rPr sz="2100" dirty="0">
                <a:solidFill>
                  <a:srgbClr val="6699FF"/>
                </a:solidFill>
                <a:latin typeface="Times New Roman"/>
                <a:cs typeface="Times New Roman"/>
              </a:rPr>
              <a:t> </a:t>
            </a:r>
            <a:r>
              <a:rPr sz="2100" spc="-220" dirty="0">
                <a:solidFill>
                  <a:srgbClr val="6699FF"/>
                </a:solidFill>
                <a:latin typeface="Times New Roman"/>
                <a:cs typeface="Times New Roman"/>
              </a:rPr>
              <a:t> </a:t>
            </a:r>
            <a:r>
              <a:rPr sz="2800" spc="-5" dirty="0">
                <a:solidFill>
                  <a:srgbClr val="FF0000"/>
                </a:solidFill>
                <a:latin typeface="宋体"/>
                <a:cs typeface="宋体"/>
              </a:rPr>
              <a:t>报文交</a:t>
            </a:r>
            <a:r>
              <a:rPr sz="2800" spc="-15" dirty="0">
                <a:solidFill>
                  <a:srgbClr val="FF0000"/>
                </a:solidFill>
                <a:latin typeface="宋体"/>
                <a:cs typeface="宋体"/>
              </a:rPr>
              <a:t>换</a:t>
            </a:r>
            <a:r>
              <a:rPr sz="2800" spc="-5" dirty="0">
                <a:solidFill>
                  <a:srgbClr val="163793"/>
                </a:solidFill>
                <a:latin typeface="宋体"/>
                <a:cs typeface="宋体"/>
              </a:rPr>
              <a:t>与</a:t>
            </a:r>
            <a:r>
              <a:rPr sz="2800" spc="-5" dirty="0">
                <a:solidFill>
                  <a:srgbClr val="FF0000"/>
                </a:solidFill>
                <a:latin typeface="宋体"/>
                <a:cs typeface="宋体"/>
              </a:rPr>
              <a:t>分组交</a:t>
            </a:r>
            <a:r>
              <a:rPr sz="2800" spc="-15" dirty="0">
                <a:solidFill>
                  <a:srgbClr val="FF0000"/>
                </a:solidFill>
                <a:latin typeface="宋体"/>
                <a:cs typeface="宋体"/>
              </a:rPr>
              <a:t>换</a:t>
            </a:r>
            <a:r>
              <a:rPr sz="2800" spc="-5" dirty="0">
                <a:solidFill>
                  <a:srgbClr val="163793"/>
                </a:solidFill>
                <a:latin typeface="宋体"/>
                <a:cs typeface="宋体"/>
              </a:rPr>
              <a:t>均采</a:t>
            </a:r>
            <a:r>
              <a:rPr sz="2800" spc="-10" dirty="0">
                <a:solidFill>
                  <a:srgbClr val="163793"/>
                </a:solidFill>
                <a:latin typeface="宋体"/>
                <a:cs typeface="宋体"/>
              </a:rPr>
              <a:t>用</a:t>
            </a:r>
            <a:r>
              <a:rPr sz="2800" spc="-5" dirty="0">
                <a:solidFill>
                  <a:srgbClr val="FF0000"/>
                </a:solidFill>
                <a:latin typeface="宋体"/>
                <a:cs typeface="宋体"/>
              </a:rPr>
              <a:t>存</a:t>
            </a:r>
            <a:r>
              <a:rPr sz="2800" spc="-10" dirty="0">
                <a:solidFill>
                  <a:srgbClr val="FF0000"/>
                </a:solidFill>
                <a:latin typeface="宋体"/>
                <a:cs typeface="宋体"/>
              </a:rPr>
              <a:t>储</a:t>
            </a:r>
            <a:r>
              <a:rPr sz="2800" dirty="0">
                <a:solidFill>
                  <a:srgbClr val="FF0000"/>
                </a:solidFill>
                <a:latin typeface="Arial"/>
                <a:cs typeface="Arial"/>
              </a:rPr>
              <a:t>-</a:t>
            </a:r>
            <a:r>
              <a:rPr sz="2800" spc="-5" dirty="0">
                <a:solidFill>
                  <a:srgbClr val="FF0000"/>
                </a:solidFill>
                <a:latin typeface="宋体"/>
                <a:cs typeface="宋体"/>
              </a:rPr>
              <a:t>转</a:t>
            </a:r>
            <a:r>
              <a:rPr sz="2800" spc="0" dirty="0">
                <a:solidFill>
                  <a:srgbClr val="FF0000"/>
                </a:solidFill>
                <a:latin typeface="宋体"/>
                <a:cs typeface="宋体"/>
              </a:rPr>
              <a:t>发</a:t>
            </a:r>
            <a:r>
              <a:rPr sz="2800" spc="-5" dirty="0">
                <a:solidFill>
                  <a:srgbClr val="163793"/>
                </a:solidFill>
                <a:latin typeface="宋体"/>
                <a:cs typeface="宋体"/>
              </a:rPr>
              <a:t>交换</a:t>
            </a:r>
            <a:r>
              <a:rPr sz="2800" spc="5" dirty="0">
                <a:solidFill>
                  <a:srgbClr val="163793"/>
                </a:solidFill>
                <a:latin typeface="宋体"/>
                <a:cs typeface="宋体"/>
              </a:rPr>
              <a:t>方</a:t>
            </a:r>
            <a:r>
              <a:rPr sz="2800" spc="-5" dirty="0">
                <a:solidFill>
                  <a:srgbClr val="163793"/>
                </a:solidFill>
                <a:latin typeface="宋体"/>
                <a:cs typeface="宋体"/>
              </a:rPr>
              <a:t>式</a:t>
            </a:r>
            <a:endParaRPr sz="2800">
              <a:latin typeface="宋体"/>
              <a:cs typeface="宋体"/>
            </a:endParaRPr>
          </a:p>
          <a:p>
            <a:pPr marL="12700">
              <a:lnSpc>
                <a:spcPct val="100000"/>
              </a:lnSpc>
              <a:spcBef>
                <a:spcPts val="670"/>
              </a:spcBef>
            </a:pPr>
            <a:r>
              <a:rPr sz="2100" dirty="0">
                <a:solidFill>
                  <a:srgbClr val="6699FF"/>
                </a:solidFill>
                <a:latin typeface="Wingdings"/>
                <a:cs typeface="Wingdings"/>
              </a:rPr>
              <a:t></a:t>
            </a:r>
            <a:r>
              <a:rPr sz="2100" dirty="0">
                <a:solidFill>
                  <a:srgbClr val="6699FF"/>
                </a:solidFill>
                <a:latin typeface="Times New Roman"/>
                <a:cs typeface="Times New Roman"/>
              </a:rPr>
              <a:t> </a:t>
            </a:r>
            <a:r>
              <a:rPr sz="2100" spc="-220" dirty="0">
                <a:solidFill>
                  <a:srgbClr val="6699FF"/>
                </a:solidFill>
                <a:latin typeface="Times New Roman"/>
                <a:cs typeface="Times New Roman"/>
              </a:rPr>
              <a:t> </a:t>
            </a:r>
            <a:r>
              <a:rPr sz="2800" spc="-5" dirty="0">
                <a:solidFill>
                  <a:srgbClr val="163793"/>
                </a:solidFill>
                <a:latin typeface="宋体"/>
                <a:cs typeface="宋体"/>
              </a:rPr>
              <a:t>区别：</a:t>
            </a:r>
            <a:endParaRPr sz="2800">
              <a:latin typeface="宋体"/>
              <a:cs typeface="宋体"/>
            </a:endParaRPr>
          </a:p>
          <a:p>
            <a:pPr marL="469900">
              <a:lnSpc>
                <a:spcPct val="100000"/>
              </a:lnSpc>
              <a:spcBef>
                <a:spcPts val="590"/>
              </a:spcBef>
              <a:tabLst>
                <a:tab pos="756285" algn="l"/>
              </a:tabLst>
            </a:pPr>
            <a:r>
              <a:rPr sz="1800" dirty="0">
                <a:solidFill>
                  <a:srgbClr val="009999"/>
                </a:solidFill>
                <a:latin typeface="Wingdings"/>
                <a:cs typeface="Wingdings"/>
              </a:rPr>
              <a:t></a:t>
            </a:r>
            <a:r>
              <a:rPr sz="1800" dirty="0">
                <a:solidFill>
                  <a:srgbClr val="009999"/>
                </a:solidFill>
                <a:latin typeface="Times New Roman"/>
                <a:cs typeface="Times New Roman"/>
              </a:rPr>
              <a:t>	</a:t>
            </a:r>
            <a:r>
              <a:rPr sz="2400" dirty="0">
                <a:solidFill>
                  <a:srgbClr val="163793"/>
                </a:solidFill>
                <a:latin typeface="宋体"/>
                <a:cs typeface="宋体"/>
              </a:rPr>
              <a:t>报文交换以完</a:t>
            </a:r>
            <a:r>
              <a:rPr sz="2400" spc="-15" dirty="0">
                <a:solidFill>
                  <a:srgbClr val="163793"/>
                </a:solidFill>
                <a:latin typeface="宋体"/>
                <a:cs typeface="宋体"/>
              </a:rPr>
              <a:t>整</a:t>
            </a:r>
            <a:r>
              <a:rPr sz="2400" dirty="0">
                <a:solidFill>
                  <a:srgbClr val="FF0000"/>
                </a:solidFill>
                <a:latin typeface="宋体"/>
                <a:cs typeface="宋体"/>
              </a:rPr>
              <a:t>报</a:t>
            </a:r>
            <a:r>
              <a:rPr sz="2400" spc="-5" dirty="0">
                <a:solidFill>
                  <a:srgbClr val="FF0000"/>
                </a:solidFill>
                <a:latin typeface="宋体"/>
                <a:cs typeface="宋体"/>
              </a:rPr>
              <a:t>文</a:t>
            </a:r>
            <a:r>
              <a:rPr sz="2400" dirty="0">
                <a:solidFill>
                  <a:srgbClr val="163793"/>
                </a:solidFill>
                <a:latin typeface="宋体"/>
                <a:cs typeface="宋体"/>
              </a:rPr>
              <a:t>进行“存</a:t>
            </a:r>
            <a:r>
              <a:rPr sz="2400" spc="-10" dirty="0">
                <a:solidFill>
                  <a:srgbClr val="163793"/>
                </a:solidFill>
                <a:latin typeface="宋体"/>
                <a:cs typeface="宋体"/>
              </a:rPr>
              <a:t>储</a:t>
            </a:r>
            <a:r>
              <a:rPr sz="2400" dirty="0">
                <a:solidFill>
                  <a:srgbClr val="163793"/>
                </a:solidFill>
                <a:latin typeface="Arial"/>
                <a:cs typeface="Arial"/>
              </a:rPr>
              <a:t>-</a:t>
            </a:r>
            <a:r>
              <a:rPr sz="2400" dirty="0">
                <a:solidFill>
                  <a:srgbClr val="163793"/>
                </a:solidFill>
                <a:latin typeface="宋体"/>
                <a:cs typeface="宋体"/>
              </a:rPr>
              <a:t>转发”</a:t>
            </a:r>
            <a:endParaRPr sz="2400">
              <a:latin typeface="宋体"/>
              <a:cs typeface="宋体"/>
            </a:endParaRPr>
          </a:p>
          <a:p>
            <a:pPr marL="469900">
              <a:lnSpc>
                <a:spcPct val="100000"/>
              </a:lnSpc>
              <a:spcBef>
                <a:spcPts val="575"/>
              </a:spcBef>
              <a:tabLst>
                <a:tab pos="756285" algn="l"/>
              </a:tabLst>
            </a:pPr>
            <a:r>
              <a:rPr sz="1800" dirty="0">
                <a:solidFill>
                  <a:srgbClr val="009999"/>
                </a:solidFill>
                <a:latin typeface="Wingdings"/>
                <a:cs typeface="Wingdings"/>
              </a:rPr>
              <a:t></a:t>
            </a:r>
            <a:r>
              <a:rPr sz="1800" dirty="0">
                <a:solidFill>
                  <a:srgbClr val="009999"/>
                </a:solidFill>
                <a:latin typeface="Times New Roman"/>
                <a:cs typeface="Times New Roman"/>
              </a:rPr>
              <a:t>	</a:t>
            </a:r>
            <a:r>
              <a:rPr sz="2400" dirty="0">
                <a:solidFill>
                  <a:srgbClr val="163793"/>
                </a:solidFill>
                <a:latin typeface="宋体"/>
                <a:cs typeface="宋体"/>
              </a:rPr>
              <a:t>分组交换以较小</a:t>
            </a:r>
            <a:r>
              <a:rPr sz="2400" spc="-15" dirty="0">
                <a:solidFill>
                  <a:srgbClr val="163793"/>
                </a:solidFill>
                <a:latin typeface="宋体"/>
                <a:cs typeface="宋体"/>
              </a:rPr>
              <a:t>的</a:t>
            </a:r>
            <a:r>
              <a:rPr sz="2400" dirty="0">
                <a:solidFill>
                  <a:srgbClr val="FF0000"/>
                </a:solidFill>
                <a:latin typeface="宋体"/>
                <a:cs typeface="宋体"/>
              </a:rPr>
              <a:t>分组</a:t>
            </a:r>
            <a:r>
              <a:rPr sz="2400" dirty="0">
                <a:solidFill>
                  <a:srgbClr val="163793"/>
                </a:solidFill>
                <a:latin typeface="宋体"/>
                <a:cs typeface="宋体"/>
              </a:rPr>
              <a:t>进行“存</a:t>
            </a:r>
            <a:r>
              <a:rPr sz="2400" spc="-10" dirty="0">
                <a:solidFill>
                  <a:srgbClr val="163793"/>
                </a:solidFill>
                <a:latin typeface="宋体"/>
                <a:cs typeface="宋体"/>
              </a:rPr>
              <a:t>储</a:t>
            </a:r>
            <a:r>
              <a:rPr sz="2400" dirty="0">
                <a:solidFill>
                  <a:srgbClr val="163793"/>
                </a:solidFill>
                <a:latin typeface="Arial"/>
                <a:cs typeface="Arial"/>
              </a:rPr>
              <a:t>-</a:t>
            </a:r>
            <a:r>
              <a:rPr sz="2400" dirty="0">
                <a:solidFill>
                  <a:srgbClr val="163793"/>
                </a:solidFill>
                <a:latin typeface="宋体"/>
                <a:cs typeface="宋体"/>
              </a:rPr>
              <a:t>转</a:t>
            </a:r>
            <a:r>
              <a:rPr sz="2400" spc="-5" dirty="0">
                <a:solidFill>
                  <a:srgbClr val="163793"/>
                </a:solidFill>
                <a:latin typeface="宋体"/>
                <a:cs typeface="宋体"/>
              </a:rPr>
              <a:t>发</a:t>
            </a:r>
            <a:r>
              <a:rPr sz="2400" dirty="0">
                <a:solidFill>
                  <a:srgbClr val="163793"/>
                </a:solidFill>
                <a:latin typeface="宋体"/>
                <a:cs typeface="宋体"/>
              </a:rPr>
              <a:t>”</a:t>
            </a:r>
            <a:endParaRPr sz="2400">
              <a:latin typeface="宋体"/>
              <a:cs typeface="宋体"/>
            </a:endParaRPr>
          </a:p>
          <a:p>
            <a:pPr>
              <a:lnSpc>
                <a:spcPct val="100000"/>
              </a:lnSpc>
              <a:spcBef>
                <a:spcPts val="29"/>
              </a:spcBef>
            </a:pPr>
            <a:endParaRPr sz="2300">
              <a:latin typeface="Times New Roman"/>
              <a:cs typeface="Times New Roman"/>
            </a:endParaRPr>
          </a:p>
          <a:p>
            <a:pPr marL="12700">
              <a:lnSpc>
                <a:spcPts val="3300"/>
              </a:lnSpc>
            </a:pPr>
            <a:r>
              <a:rPr sz="2100" dirty="0">
                <a:solidFill>
                  <a:srgbClr val="6699FF"/>
                </a:solidFill>
                <a:latin typeface="Wingdings"/>
                <a:cs typeface="Wingdings"/>
              </a:rPr>
              <a:t></a:t>
            </a:r>
            <a:r>
              <a:rPr sz="2100" dirty="0">
                <a:solidFill>
                  <a:srgbClr val="6699FF"/>
                </a:solidFill>
                <a:latin typeface="Times New Roman"/>
                <a:cs typeface="Times New Roman"/>
              </a:rPr>
              <a:t> </a:t>
            </a:r>
            <a:r>
              <a:rPr sz="2100" spc="-225" dirty="0">
                <a:solidFill>
                  <a:srgbClr val="6699FF"/>
                </a:solidFill>
                <a:latin typeface="Times New Roman"/>
                <a:cs typeface="Times New Roman"/>
              </a:rPr>
              <a:t> </a:t>
            </a:r>
            <a:r>
              <a:rPr sz="2800" spc="-5" dirty="0">
                <a:solidFill>
                  <a:srgbClr val="680000"/>
                </a:solidFill>
                <a:latin typeface="宋体"/>
                <a:cs typeface="宋体"/>
              </a:rPr>
              <a:t>哪种交换更好呢？</a:t>
            </a:r>
            <a:endParaRPr sz="2800">
              <a:latin typeface="宋体"/>
              <a:cs typeface="宋体"/>
            </a:endParaRPr>
          </a:p>
        </p:txBody>
      </p:sp>
      <p:sp>
        <p:nvSpPr>
          <p:cNvPr id="4" name="object 4"/>
          <p:cNvSpPr txBox="1"/>
          <p:nvPr/>
        </p:nvSpPr>
        <p:spPr>
          <a:xfrm>
            <a:off x="1322324" y="2742834"/>
            <a:ext cx="254000" cy="254000"/>
          </a:xfrm>
          <a:prstGeom prst="rect">
            <a:avLst/>
          </a:prstGeom>
        </p:spPr>
        <p:txBody>
          <a:bodyPr vert="horz" wrap="square" lIns="0" tIns="0" rIns="0" bIns="0" rtlCol="0">
            <a:spAutoFit/>
          </a:bodyPr>
          <a:lstStyle/>
          <a:p>
            <a:pPr marL="12700">
              <a:lnSpc>
                <a:spcPts val="2155"/>
              </a:lnSpc>
            </a:pPr>
            <a:r>
              <a:rPr sz="1800" b="1" spc="-10" dirty="0">
                <a:latin typeface="宋体"/>
                <a:cs typeface="宋体"/>
              </a:rPr>
              <a:t>源</a:t>
            </a:r>
            <a:endParaRPr sz="1800">
              <a:latin typeface="宋体"/>
              <a:cs typeface="宋体"/>
            </a:endParaRPr>
          </a:p>
        </p:txBody>
      </p:sp>
      <p:sp>
        <p:nvSpPr>
          <p:cNvPr id="5" name="object 5"/>
          <p:cNvSpPr/>
          <p:nvPr/>
        </p:nvSpPr>
        <p:spPr>
          <a:xfrm>
            <a:off x="1630426" y="2782823"/>
            <a:ext cx="1057275" cy="4064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687957" y="2632455"/>
            <a:ext cx="981963" cy="53555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926840" y="2738843"/>
            <a:ext cx="1035977" cy="33303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825206" y="2882900"/>
            <a:ext cx="0" cy="123825"/>
          </a:xfrm>
          <a:custGeom>
            <a:avLst/>
            <a:gdLst/>
            <a:ahLst/>
            <a:cxnLst/>
            <a:rect l="l" t="t" r="r" b="b"/>
            <a:pathLst>
              <a:path h="123825">
                <a:moveTo>
                  <a:pt x="0" y="0"/>
                </a:moveTo>
                <a:lnTo>
                  <a:pt x="0" y="123825"/>
                </a:lnTo>
              </a:path>
            </a:pathLst>
          </a:custGeom>
          <a:ln w="36512">
            <a:solidFill>
              <a:srgbClr val="BEBEBE"/>
            </a:solidFill>
          </a:ln>
        </p:spPr>
        <p:txBody>
          <a:bodyPr wrap="square" lIns="0" tIns="0" rIns="0" bIns="0" rtlCol="0"/>
          <a:lstStyle/>
          <a:p>
            <a:endParaRPr/>
          </a:p>
        </p:txBody>
      </p:sp>
      <p:sp>
        <p:nvSpPr>
          <p:cNvPr id="9" name="object 9"/>
          <p:cNvSpPr/>
          <p:nvPr/>
        </p:nvSpPr>
        <p:spPr>
          <a:xfrm>
            <a:off x="4111625" y="2895600"/>
            <a:ext cx="0" cy="123825"/>
          </a:xfrm>
          <a:custGeom>
            <a:avLst/>
            <a:gdLst/>
            <a:ahLst/>
            <a:cxnLst/>
            <a:rect l="l" t="t" r="r" b="b"/>
            <a:pathLst>
              <a:path h="123825">
                <a:moveTo>
                  <a:pt x="0" y="0"/>
                </a:moveTo>
                <a:lnTo>
                  <a:pt x="0" y="123825"/>
                </a:lnTo>
              </a:path>
            </a:pathLst>
          </a:custGeom>
          <a:ln w="50800">
            <a:solidFill>
              <a:srgbClr val="BEBEBE"/>
            </a:solidFill>
          </a:ln>
        </p:spPr>
        <p:txBody>
          <a:bodyPr wrap="square" lIns="0" tIns="0" rIns="0" bIns="0" rtlCol="0"/>
          <a:lstStyle/>
          <a:p>
            <a:endParaRPr/>
          </a:p>
        </p:txBody>
      </p:sp>
      <p:sp>
        <p:nvSpPr>
          <p:cNvPr id="10" name="object 10"/>
          <p:cNvSpPr/>
          <p:nvPr/>
        </p:nvSpPr>
        <p:spPr>
          <a:xfrm>
            <a:off x="3960876" y="2687701"/>
            <a:ext cx="971550" cy="273050"/>
          </a:xfrm>
          <a:custGeom>
            <a:avLst/>
            <a:gdLst/>
            <a:ahLst/>
            <a:cxnLst/>
            <a:rect l="l" t="t" r="r" b="b"/>
            <a:pathLst>
              <a:path w="971550" h="273050">
                <a:moveTo>
                  <a:pt x="485775" y="0"/>
                </a:moveTo>
                <a:lnTo>
                  <a:pt x="445925" y="452"/>
                </a:lnTo>
                <a:lnTo>
                  <a:pt x="406964" y="1785"/>
                </a:lnTo>
                <a:lnTo>
                  <a:pt x="332207" y="6956"/>
                </a:lnTo>
                <a:lnTo>
                  <a:pt x="262504" y="15231"/>
                </a:lnTo>
                <a:lnTo>
                  <a:pt x="198854" y="26330"/>
                </a:lnTo>
                <a:lnTo>
                  <a:pt x="142255" y="39973"/>
                </a:lnTo>
                <a:lnTo>
                  <a:pt x="93707" y="55878"/>
                </a:lnTo>
                <a:lnTo>
                  <a:pt x="54209" y="73767"/>
                </a:lnTo>
                <a:lnTo>
                  <a:pt x="14114" y="103704"/>
                </a:lnTo>
                <a:lnTo>
                  <a:pt x="0" y="136525"/>
                </a:lnTo>
                <a:lnTo>
                  <a:pt x="1609" y="147710"/>
                </a:lnTo>
                <a:lnTo>
                  <a:pt x="24758" y="179643"/>
                </a:lnTo>
                <a:lnTo>
                  <a:pt x="72764" y="208400"/>
                </a:lnTo>
                <a:lnTo>
                  <a:pt x="116913" y="225337"/>
                </a:lnTo>
                <a:lnTo>
                  <a:pt x="169611" y="240156"/>
                </a:lnTo>
                <a:lnTo>
                  <a:pt x="229860" y="252573"/>
                </a:lnTo>
                <a:lnTo>
                  <a:pt x="296662" y="262308"/>
                </a:lnTo>
                <a:lnTo>
                  <a:pt x="369016" y="269077"/>
                </a:lnTo>
                <a:lnTo>
                  <a:pt x="445925" y="272596"/>
                </a:lnTo>
                <a:lnTo>
                  <a:pt x="485775" y="273050"/>
                </a:lnTo>
                <a:lnTo>
                  <a:pt x="525607" y="272596"/>
                </a:lnTo>
                <a:lnTo>
                  <a:pt x="564555" y="271260"/>
                </a:lnTo>
                <a:lnTo>
                  <a:pt x="639293" y="266081"/>
                </a:lnTo>
                <a:lnTo>
                  <a:pt x="708989" y="257794"/>
                </a:lnTo>
                <a:lnTo>
                  <a:pt x="772640" y="246682"/>
                </a:lnTo>
                <a:lnTo>
                  <a:pt x="829246" y="233029"/>
                </a:lnTo>
                <a:lnTo>
                  <a:pt x="877805" y="217116"/>
                </a:lnTo>
                <a:lnTo>
                  <a:pt x="917316" y="199226"/>
                </a:lnTo>
                <a:lnTo>
                  <a:pt x="957428" y="169304"/>
                </a:lnTo>
                <a:lnTo>
                  <a:pt x="971550" y="136525"/>
                </a:lnTo>
                <a:lnTo>
                  <a:pt x="969939" y="125322"/>
                </a:lnTo>
                <a:lnTo>
                  <a:pt x="946778" y="93358"/>
                </a:lnTo>
                <a:lnTo>
                  <a:pt x="898754" y="64592"/>
                </a:lnTo>
                <a:lnTo>
                  <a:pt x="854594" y="47660"/>
                </a:lnTo>
                <a:lnTo>
                  <a:pt x="801886" y="32851"/>
                </a:lnTo>
                <a:lnTo>
                  <a:pt x="741632" y="20445"/>
                </a:lnTo>
                <a:lnTo>
                  <a:pt x="674834" y="10723"/>
                </a:lnTo>
                <a:lnTo>
                  <a:pt x="602492" y="3965"/>
                </a:lnTo>
                <a:lnTo>
                  <a:pt x="525607" y="452"/>
                </a:lnTo>
                <a:lnTo>
                  <a:pt x="485775" y="0"/>
                </a:lnTo>
                <a:close/>
              </a:path>
            </a:pathLst>
          </a:custGeom>
          <a:solidFill>
            <a:srgbClr val="EAEAEA"/>
          </a:solidFill>
        </p:spPr>
        <p:txBody>
          <a:bodyPr wrap="square" lIns="0" tIns="0" rIns="0" bIns="0" rtlCol="0"/>
          <a:lstStyle/>
          <a:p>
            <a:endParaRPr/>
          </a:p>
        </p:txBody>
      </p:sp>
      <p:sp>
        <p:nvSpPr>
          <p:cNvPr id="11" name="object 11"/>
          <p:cNvSpPr/>
          <p:nvPr/>
        </p:nvSpPr>
        <p:spPr>
          <a:xfrm>
            <a:off x="4911725" y="2712973"/>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2" name="object 12"/>
          <p:cNvSpPr/>
          <p:nvPr/>
        </p:nvSpPr>
        <p:spPr>
          <a:xfrm>
            <a:off x="3922776" y="2716276"/>
            <a:ext cx="69850" cy="69850"/>
          </a:xfrm>
          <a:custGeom>
            <a:avLst/>
            <a:gdLst/>
            <a:ahLst/>
            <a:cxnLst/>
            <a:rect l="l" t="t" r="r" b="b"/>
            <a:pathLst>
              <a:path w="69850" h="69850">
                <a:moveTo>
                  <a:pt x="0" y="69850"/>
                </a:moveTo>
                <a:lnTo>
                  <a:pt x="69850" y="69850"/>
                </a:lnTo>
                <a:lnTo>
                  <a:pt x="69850" y="0"/>
                </a:lnTo>
                <a:lnTo>
                  <a:pt x="0" y="0"/>
                </a:lnTo>
                <a:lnTo>
                  <a:pt x="0" y="69850"/>
                </a:lnTo>
                <a:close/>
              </a:path>
            </a:pathLst>
          </a:custGeom>
          <a:solidFill>
            <a:srgbClr val="FFFFFF"/>
          </a:solidFill>
        </p:spPr>
        <p:txBody>
          <a:bodyPr wrap="square" lIns="0" tIns="0" rIns="0" bIns="0" rtlCol="0"/>
          <a:lstStyle/>
          <a:p>
            <a:endParaRPr/>
          </a:p>
        </p:txBody>
      </p:sp>
      <p:sp>
        <p:nvSpPr>
          <p:cNvPr id="13" name="object 13"/>
          <p:cNvSpPr/>
          <p:nvPr/>
        </p:nvSpPr>
        <p:spPr>
          <a:xfrm>
            <a:off x="3876675" y="1608137"/>
            <a:ext cx="1092200" cy="280987"/>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4883150" y="1825625"/>
            <a:ext cx="73025" cy="73025"/>
          </a:xfrm>
          <a:custGeom>
            <a:avLst/>
            <a:gdLst/>
            <a:ahLst/>
            <a:cxnLst/>
            <a:rect l="l" t="t" r="r" b="b"/>
            <a:pathLst>
              <a:path w="73025" h="73025">
                <a:moveTo>
                  <a:pt x="0" y="73025"/>
                </a:moveTo>
                <a:lnTo>
                  <a:pt x="73025" y="73025"/>
                </a:lnTo>
                <a:lnTo>
                  <a:pt x="73025" y="0"/>
                </a:lnTo>
                <a:lnTo>
                  <a:pt x="0" y="0"/>
                </a:lnTo>
                <a:lnTo>
                  <a:pt x="0" y="73025"/>
                </a:lnTo>
                <a:close/>
              </a:path>
            </a:pathLst>
          </a:custGeom>
          <a:solidFill>
            <a:srgbClr val="FFFFFF"/>
          </a:solidFill>
        </p:spPr>
        <p:txBody>
          <a:bodyPr wrap="square" lIns="0" tIns="0" rIns="0" bIns="0" rtlCol="0"/>
          <a:lstStyle/>
          <a:p>
            <a:endParaRPr/>
          </a:p>
        </p:txBody>
      </p:sp>
      <p:sp>
        <p:nvSpPr>
          <p:cNvPr id="15" name="object 15"/>
          <p:cNvSpPr/>
          <p:nvPr/>
        </p:nvSpPr>
        <p:spPr>
          <a:xfrm>
            <a:off x="3902075" y="1838325"/>
            <a:ext cx="73025" cy="73025"/>
          </a:xfrm>
          <a:custGeom>
            <a:avLst/>
            <a:gdLst/>
            <a:ahLst/>
            <a:cxnLst/>
            <a:rect l="l" t="t" r="r" b="b"/>
            <a:pathLst>
              <a:path w="73025" h="73025">
                <a:moveTo>
                  <a:pt x="0" y="73025"/>
                </a:moveTo>
                <a:lnTo>
                  <a:pt x="73025" y="73025"/>
                </a:lnTo>
                <a:lnTo>
                  <a:pt x="73025" y="0"/>
                </a:lnTo>
                <a:lnTo>
                  <a:pt x="0" y="0"/>
                </a:lnTo>
                <a:lnTo>
                  <a:pt x="0" y="73025"/>
                </a:lnTo>
                <a:close/>
              </a:path>
            </a:pathLst>
          </a:custGeom>
          <a:solidFill>
            <a:srgbClr val="FFFFFF"/>
          </a:solidFill>
        </p:spPr>
        <p:txBody>
          <a:bodyPr wrap="square" lIns="0" tIns="0" rIns="0" bIns="0" rtlCol="0"/>
          <a:lstStyle/>
          <a:p>
            <a:endParaRPr/>
          </a:p>
        </p:txBody>
      </p:sp>
      <p:sp>
        <p:nvSpPr>
          <p:cNvPr id="16" name="object 16"/>
          <p:cNvSpPr/>
          <p:nvPr/>
        </p:nvSpPr>
        <p:spPr>
          <a:xfrm>
            <a:off x="1862201" y="1196989"/>
            <a:ext cx="832779" cy="727296"/>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1722882" y="1533905"/>
            <a:ext cx="1175385" cy="500253"/>
          </a:xfrm>
          <a:prstGeom prst="rect">
            <a:avLst/>
          </a:prstGeom>
          <a:blipFill>
            <a:blip r:embed="rId7" cstate="print"/>
            <a:stretch>
              <a:fillRect/>
            </a:stretch>
          </a:blipFill>
        </p:spPr>
        <p:txBody>
          <a:bodyPr wrap="square" lIns="0" tIns="0" rIns="0" bIns="0" rtlCol="0"/>
          <a:lstStyle/>
          <a:p>
            <a:endParaRPr/>
          </a:p>
        </p:txBody>
      </p:sp>
      <p:sp>
        <p:nvSpPr>
          <p:cNvPr id="18" name="object 18"/>
          <p:cNvSpPr txBox="1"/>
          <p:nvPr/>
        </p:nvSpPr>
        <p:spPr>
          <a:xfrm>
            <a:off x="3014598" y="2983992"/>
            <a:ext cx="54610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5" dirty="0">
                <a:latin typeface="Calibri"/>
                <a:cs typeface="Calibri"/>
              </a:rPr>
              <a:t> </a:t>
            </a:r>
            <a:r>
              <a:rPr sz="1800" b="1" dirty="0">
                <a:latin typeface="Calibri"/>
                <a:cs typeface="Calibri"/>
              </a:rPr>
              <a:t>bps</a:t>
            </a:r>
            <a:endParaRPr sz="1800">
              <a:latin typeface="Calibri"/>
              <a:cs typeface="Calibri"/>
            </a:endParaRPr>
          </a:p>
        </p:txBody>
      </p:sp>
      <p:sp>
        <p:nvSpPr>
          <p:cNvPr id="19" name="object 19"/>
          <p:cNvSpPr/>
          <p:nvPr/>
        </p:nvSpPr>
        <p:spPr>
          <a:xfrm>
            <a:off x="4967351" y="2879725"/>
            <a:ext cx="1738630" cy="0"/>
          </a:xfrm>
          <a:custGeom>
            <a:avLst/>
            <a:gdLst/>
            <a:ahLst/>
            <a:cxnLst/>
            <a:rect l="l" t="t" r="r" b="b"/>
            <a:pathLst>
              <a:path w="1738629">
                <a:moveTo>
                  <a:pt x="0" y="0"/>
                </a:moveTo>
                <a:lnTo>
                  <a:pt x="1738249" y="0"/>
                </a:lnTo>
              </a:path>
            </a:pathLst>
          </a:custGeom>
          <a:ln w="19050">
            <a:solidFill>
              <a:srgbClr val="000000"/>
            </a:solidFill>
          </a:ln>
        </p:spPr>
        <p:txBody>
          <a:bodyPr wrap="square" lIns="0" tIns="0" rIns="0" bIns="0" rtlCol="0"/>
          <a:lstStyle/>
          <a:p>
            <a:endParaRPr/>
          </a:p>
        </p:txBody>
      </p:sp>
      <p:sp>
        <p:nvSpPr>
          <p:cNvPr id="20" name="object 20"/>
          <p:cNvSpPr/>
          <p:nvPr/>
        </p:nvSpPr>
        <p:spPr>
          <a:xfrm>
            <a:off x="5945251" y="2071751"/>
            <a:ext cx="1477899" cy="1284224"/>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6574917" y="2196083"/>
            <a:ext cx="714121" cy="586866"/>
          </a:xfrm>
          <a:prstGeom prst="rect">
            <a:avLst/>
          </a:prstGeom>
          <a:blipFill>
            <a:blip r:embed="rId9" cstate="print"/>
            <a:stretch>
              <a:fillRect/>
            </a:stretch>
          </a:blipFill>
        </p:spPr>
        <p:txBody>
          <a:bodyPr wrap="square" lIns="0" tIns="0" rIns="0" bIns="0" rtlCol="0"/>
          <a:lstStyle/>
          <a:p>
            <a:endParaRPr/>
          </a:p>
        </p:txBody>
      </p:sp>
      <p:sp>
        <p:nvSpPr>
          <p:cNvPr id="22" name="object 22"/>
          <p:cNvSpPr txBox="1"/>
          <p:nvPr/>
        </p:nvSpPr>
        <p:spPr>
          <a:xfrm>
            <a:off x="7507985" y="2833385"/>
            <a:ext cx="485775" cy="254000"/>
          </a:xfrm>
          <a:prstGeom prst="rect">
            <a:avLst/>
          </a:prstGeom>
        </p:spPr>
        <p:txBody>
          <a:bodyPr vert="horz" wrap="square" lIns="0" tIns="0" rIns="0" bIns="0" rtlCol="0">
            <a:spAutoFit/>
          </a:bodyPr>
          <a:lstStyle/>
          <a:p>
            <a:pPr marL="12700">
              <a:lnSpc>
                <a:spcPts val="2155"/>
              </a:lnSpc>
            </a:pPr>
            <a:r>
              <a:rPr sz="1800" b="1" dirty="0">
                <a:latin typeface="宋体"/>
                <a:cs typeface="宋体"/>
              </a:rPr>
              <a:t>目的</a:t>
            </a:r>
            <a:endParaRPr sz="1800">
              <a:latin typeface="宋体"/>
              <a:cs typeface="宋体"/>
            </a:endParaRPr>
          </a:p>
        </p:txBody>
      </p:sp>
      <p:sp>
        <p:nvSpPr>
          <p:cNvPr id="23" name="object 23"/>
          <p:cNvSpPr txBox="1"/>
          <p:nvPr/>
        </p:nvSpPr>
        <p:spPr>
          <a:xfrm>
            <a:off x="2090420" y="2647060"/>
            <a:ext cx="2280285" cy="234950"/>
          </a:xfrm>
          <a:prstGeom prst="rect">
            <a:avLst/>
          </a:prstGeom>
        </p:spPr>
        <p:txBody>
          <a:bodyPr vert="horz" wrap="square" lIns="0" tIns="0" rIns="0" bIns="0" rtlCol="0">
            <a:spAutoFit/>
          </a:bodyPr>
          <a:lstStyle/>
          <a:p>
            <a:pPr marL="12700">
              <a:lnSpc>
                <a:spcPct val="100000"/>
              </a:lnSpc>
              <a:tabLst>
                <a:tab pos="2266950" algn="l"/>
              </a:tabLst>
            </a:pPr>
            <a:r>
              <a:rPr sz="1600" b="1" spc="-5" dirty="0">
                <a:latin typeface="Calibri"/>
                <a:cs typeface="Calibri"/>
              </a:rPr>
              <a:t>3 </a:t>
            </a:r>
            <a:r>
              <a:rPr sz="1600" b="1" spc="-60" dirty="0">
                <a:latin typeface="Calibri"/>
                <a:cs typeface="Calibri"/>
              </a:rPr>
              <a:t> </a:t>
            </a:r>
            <a:r>
              <a:rPr sz="1600" b="1" spc="-5" dirty="0">
                <a:latin typeface="Calibri"/>
                <a:cs typeface="Calibri"/>
              </a:rPr>
              <a:t>2</a:t>
            </a:r>
            <a:r>
              <a:rPr sz="1600" b="1" dirty="0">
                <a:latin typeface="Calibri"/>
                <a:cs typeface="Calibri"/>
              </a:rPr>
              <a:t> </a:t>
            </a:r>
            <a:r>
              <a:rPr sz="1600" b="1" spc="15" dirty="0">
                <a:latin typeface="Calibri"/>
                <a:cs typeface="Calibri"/>
              </a:rPr>
              <a:t> </a:t>
            </a:r>
            <a:r>
              <a:rPr sz="2400" b="1" spc="-172" baseline="1736" dirty="0">
                <a:latin typeface="Calibri"/>
                <a:cs typeface="Calibri"/>
              </a:rPr>
              <a:t>1</a:t>
            </a:r>
            <a:r>
              <a:rPr sz="2400" b="1" u="heavy" spc="-7" baseline="1736" dirty="0">
                <a:latin typeface="Calibri"/>
                <a:cs typeface="Calibri"/>
              </a:rPr>
              <a:t> </a:t>
            </a:r>
            <a:r>
              <a:rPr sz="2400" b="1" u="heavy" baseline="1736" dirty="0">
                <a:latin typeface="Calibri"/>
                <a:cs typeface="Calibri"/>
              </a:rPr>
              <a:t>	</a:t>
            </a:r>
            <a:endParaRPr sz="2400" baseline="1736">
              <a:latin typeface="Calibri"/>
              <a:cs typeface="Calibri"/>
            </a:endParaRPr>
          </a:p>
        </p:txBody>
      </p:sp>
      <p:sp>
        <p:nvSpPr>
          <p:cNvPr id="24" name="object 24"/>
          <p:cNvSpPr/>
          <p:nvPr/>
        </p:nvSpPr>
        <p:spPr>
          <a:xfrm>
            <a:off x="4522851" y="2424112"/>
            <a:ext cx="114300" cy="220979"/>
          </a:xfrm>
          <a:custGeom>
            <a:avLst/>
            <a:gdLst/>
            <a:ahLst/>
            <a:cxnLst/>
            <a:rect l="l" t="t" r="r" b="b"/>
            <a:pathLst>
              <a:path w="114300" h="220980">
                <a:moveTo>
                  <a:pt x="0" y="220662"/>
                </a:moveTo>
                <a:lnTo>
                  <a:pt x="114300" y="220662"/>
                </a:lnTo>
                <a:lnTo>
                  <a:pt x="114300" y="0"/>
                </a:lnTo>
                <a:lnTo>
                  <a:pt x="0" y="0"/>
                </a:lnTo>
                <a:lnTo>
                  <a:pt x="0" y="220662"/>
                </a:lnTo>
                <a:close/>
              </a:path>
            </a:pathLst>
          </a:custGeom>
          <a:solidFill>
            <a:srgbClr val="33CCFF"/>
          </a:solidFill>
        </p:spPr>
        <p:txBody>
          <a:bodyPr wrap="square" lIns="0" tIns="0" rIns="0" bIns="0" rtlCol="0"/>
          <a:lstStyle/>
          <a:p>
            <a:endParaRPr/>
          </a:p>
        </p:txBody>
      </p:sp>
      <p:sp>
        <p:nvSpPr>
          <p:cNvPr id="25" name="object 25"/>
          <p:cNvSpPr/>
          <p:nvPr/>
        </p:nvSpPr>
        <p:spPr>
          <a:xfrm>
            <a:off x="4141851" y="2138426"/>
            <a:ext cx="381000" cy="506730"/>
          </a:xfrm>
          <a:custGeom>
            <a:avLst/>
            <a:gdLst/>
            <a:ahLst/>
            <a:cxnLst/>
            <a:rect l="l" t="t" r="r" b="b"/>
            <a:pathLst>
              <a:path w="381000" h="506730">
                <a:moveTo>
                  <a:pt x="0" y="0"/>
                </a:moveTo>
                <a:lnTo>
                  <a:pt x="0" y="169290"/>
                </a:lnTo>
                <a:lnTo>
                  <a:pt x="380491" y="506349"/>
                </a:lnTo>
                <a:lnTo>
                  <a:pt x="380361" y="464228"/>
                </a:lnTo>
                <a:lnTo>
                  <a:pt x="380489" y="402026"/>
                </a:lnTo>
                <a:lnTo>
                  <a:pt x="380748" y="381944"/>
                </a:lnTo>
                <a:lnTo>
                  <a:pt x="380884" y="359866"/>
                </a:lnTo>
                <a:lnTo>
                  <a:pt x="380746" y="277622"/>
                </a:lnTo>
                <a:lnTo>
                  <a:pt x="0" y="0"/>
                </a:lnTo>
                <a:close/>
              </a:path>
            </a:pathLst>
          </a:custGeom>
          <a:solidFill>
            <a:srgbClr val="4F81BC"/>
          </a:solidFill>
        </p:spPr>
        <p:txBody>
          <a:bodyPr wrap="square" lIns="0" tIns="0" rIns="0" bIns="0" rtlCol="0"/>
          <a:lstStyle/>
          <a:p>
            <a:endParaRPr/>
          </a:p>
        </p:txBody>
      </p:sp>
      <p:sp>
        <p:nvSpPr>
          <p:cNvPr id="26" name="object 26"/>
          <p:cNvSpPr/>
          <p:nvPr/>
        </p:nvSpPr>
        <p:spPr>
          <a:xfrm>
            <a:off x="4138676" y="2124075"/>
            <a:ext cx="501015" cy="295275"/>
          </a:xfrm>
          <a:custGeom>
            <a:avLst/>
            <a:gdLst/>
            <a:ahLst/>
            <a:cxnLst/>
            <a:rect l="l" t="t" r="r" b="b"/>
            <a:pathLst>
              <a:path w="501014" h="295275">
                <a:moveTo>
                  <a:pt x="91821" y="0"/>
                </a:moveTo>
                <a:lnTo>
                  <a:pt x="0" y="3428"/>
                </a:lnTo>
                <a:lnTo>
                  <a:pt x="386207" y="295275"/>
                </a:lnTo>
                <a:lnTo>
                  <a:pt x="406859" y="293891"/>
                </a:lnTo>
                <a:lnTo>
                  <a:pt x="414885" y="293455"/>
                </a:lnTo>
                <a:lnTo>
                  <a:pt x="422417" y="293183"/>
                </a:lnTo>
                <a:lnTo>
                  <a:pt x="498643" y="293109"/>
                </a:lnTo>
                <a:lnTo>
                  <a:pt x="91821" y="0"/>
                </a:lnTo>
                <a:close/>
              </a:path>
              <a:path w="501014" h="295275">
                <a:moveTo>
                  <a:pt x="498643" y="293109"/>
                </a:moveTo>
                <a:lnTo>
                  <a:pt x="439114" y="293109"/>
                </a:lnTo>
                <a:lnTo>
                  <a:pt x="500851" y="294700"/>
                </a:lnTo>
                <a:lnTo>
                  <a:pt x="498643" y="293109"/>
                </a:lnTo>
                <a:close/>
              </a:path>
            </a:pathLst>
          </a:custGeom>
          <a:solidFill>
            <a:srgbClr val="0099CC"/>
          </a:solidFill>
        </p:spPr>
        <p:txBody>
          <a:bodyPr wrap="square" lIns="0" tIns="0" rIns="0" bIns="0" rtlCol="0"/>
          <a:lstStyle/>
          <a:p>
            <a:endParaRPr/>
          </a:p>
        </p:txBody>
      </p:sp>
      <p:sp>
        <p:nvSpPr>
          <p:cNvPr id="27" name="object 27"/>
          <p:cNvSpPr/>
          <p:nvPr/>
        </p:nvSpPr>
        <p:spPr>
          <a:xfrm>
            <a:off x="4145026" y="1881251"/>
            <a:ext cx="485775" cy="538480"/>
          </a:xfrm>
          <a:custGeom>
            <a:avLst/>
            <a:gdLst/>
            <a:ahLst/>
            <a:cxnLst/>
            <a:rect l="l" t="t" r="r" b="b"/>
            <a:pathLst>
              <a:path w="485775" h="538480">
                <a:moveTo>
                  <a:pt x="4318" y="11175"/>
                </a:moveTo>
                <a:lnTo>
                  <a:pt x="0" y="254381"/>
                </a:lnTo>
                <a:lnTo>
                  <a:pt x="371475" y="538099"/>
                </a:lnTo>
                <a:lnTo>
                  <a:pt x="485775" y="538099"/>
                </a:lnTo>
                <a:lnTo>
                  <a:pt x="485660" y="524592"/>
                </a:lnTo>
                <a:lnTo>
                  <a:pt x="485546" y="511085"/>
                </a:lnTo>
                <a:lnTo>
                  <a:pt x="485203" y="470564"/>
                </a:lnTo>
                <a:lnTo>
                  <a:pt x="484860" y="430039"/>
                </a:lnTo>
                <a:lnTo>
                  <a:pt x="484517" y="389506"/>
                </a:lnTo>
                <a:lnTo>
                  <a:pt x="484174" y="348965"/>
                </a:lnTo>
                <a:lnTo>
                  <a:pt x="483831" y="308411"/>
                </a:lnTo>
                <a:lnTo>
                  <a:pt x="483488" y="267843"/>
                </a:lnTo>
                <a:lnTo>
                  <a:pt x="90043" y="0"/>
                </a:lnTo>
                <a:lnTo>
                  <a:pt x="4318" y="11175"/>
                </a:lnTo>
                <a:close/>
              </a:path>
            </a:pathLst>
          </a:custGeom>
          <a:ln w="12700">
            <a:solidFill>
              <a:srgbClr val="000000"/>
            </a:solidFill>
            <a:prstDash val="dash"/>
          </a:ln>
        </p:spPr>
        <p:txBody>
          <a:bodyPr wrap="square" lIns="0" tIns="0" rIns="0" bIns="0" rtlCol="0"/>
          <a:lstStyle/>
          <a:p>
            <a:endParaRPr/>
          </a:p>
        </p:txBody>
      </p:sp>
      <p:sp>
        <p:nvSpPr>
          <p:cNvPr id="28" name="object 28"/>
          <p:cNvSpPr/>
          <p:nvPr/>
        </p:nvSpPr>
        <p:spPr>
          <a:xfrm>
            <a:off x="4148328" y="1892807"/>
            <a:ext cx="364490" cy="259079"/>
          </a:xfrm>
          <a:custGeom>
            <a:avLst/>
            <a:gdLst/>
            <a:ahLst/>
            <a:cxnLst/>
            <a:rect l="l" t="t" r="r" b="b"/>
            <a:pathLst>
              <a:path w="364489" h="259080">
                <a:moveTo>
                  <a:pt x="0" y="0"/>
                </a:moveTo>
                <a:lnTo>
                  <a:pt x="364236" y="258699"/>
                </a:lnTo>
              </a:path>
            </a:pathLst>
          </a:custGeom>
          <a:ln w="12700">
            <a:solidFill>
              <a:srgbClr val="000000"/>
            </a:solidFill>
            <a:prstDash val="dash"/>
          </a:ln>
        </p:spPr>
        <p:txBody>
          <a:bodyPr wrap="square" lIns="0" tIns="0" rIns="0" bIns="0" rtlCol="0"/>
          <a:lstStyle/>
          <a:p>
            <a:endParaRPr/>
          </a:p>
        </p:txBody>
      </p:sp>
      <p:sp>
        <p:nvSpPr>
          <p:cNvPr id="29" name="object 29"/>
          <p:cNvSpPr/>
          <p:nvPr/>
        </p:nvSpPr>
        <p:spPr>
          <a:xfrm>
            <a:off x="4514850" y="2149220"/>
            <a:ext cx="114935" cy="2540"/>
          </a:xfrm>
          <a:custGeom>
            <a:avLst/>
            <a:gdLst/>
            <a:ahLst/>
            <a:cxnLst/>
            <a:rect l="l" t="t" r="r" b="b"/>
            <a:pathLst>
              <a:path w="114935" h="2539">
                <a:moveTo>
                  <a:pt x="0" y="2286"/>
                </a:moveTo>
                <a:lnTo>
                  <a:pt x="114680" y="0"/>
                </a:lnTo>
              </a:path>
            </a:pathLst>
          </a:custGeom>
          <a:ln w="12700">
            <a:solidFill>
              <a:srgbClr val="000000"/>
            </a:solidFill>
            <a:prstDash val="dash"/>
          </a:ln>
        </p:spPr>
        <p:txBody>
          <a:bodyPr wrap="square" lIns="0" tIns="0" rIns="0" bIns="0" rtlCol="0"/>
          <a:lstStyle/>
          <a:p>
            <a:endParaRPr/>
          </a:p>
        </p:txBody>
      </p:sp>
      <p:sp>
        <p:nvSpPr>
          <p:cNvPr id="30" name="object 30"/>
          <p:cNvSpPr/>
          <p:nvPr/>
        </p:nvSpPr>
        <p:spPr>
          <a:xfrm>
            <a:off x="4517009" y="2151507"/>
            <a:ext cx="2540" cy="267970"/>
          </a:xfrm>
          <a:custGeom>
            <a:avLst/>
            <a:gdLst/>
            <a:ahLst/>
            <a:cxnLst/>
            <a:rect l="l" t="t" r="r" b="b"/>
            <a:pathLst>
              <a:path w="2539" h="267969">
                <a:moveTo>
                  <a:pt x="2158" y="0"/>
                </a:moveTo>
                <a:lnTo>
                  <a:pt x="0" y="267715"/>
                </a:lnTo>
              </a:path>
            </a:pathLst>
          </a:custGeom>
          <a:ln w="12700">
            <a:solidFill>
              <a:srgbClr val="000000"/>
            </a:solidFill>
            <a:prstDash val="dash"/>
          </a:ln>
        </p:spPr>
        <p:txBody>
          <a:bodyPr wrap="square" lIns="0" tIns="0" rIns="0" bIns="0" rtlCol="0"/>
          <a:lstStyle/>
          <a:p>
            <a:endParaRPr/>
          </a:p>
        </p:txBody>
      </p:sp>
      <p:sp>
        <p:nvSpPr>
          <p:cNvPr id="31" name="object 31"/>
          <p:cNvSpPr/>
          <p:nvPr/>
        </p:nvSpPr>
        <p:spPr>
          <a:xfrm>
            <a:off x="4232909" y="1873250"/>
            <a:ext cx="2540" cy="267970"/>
          </a:xfrm>
          <a:custGeom>
            <a:avLst/>
            <a:gdLst/>
            <a:ahLst/>
            <a:cxnLst/>
            <a:rect l="l" t="t" r="r" b="b"/>
            <a:pathLst>
              <a:path w="2539" h="267969">
                <a:moveTo>
                  <a:pt x="2286" y="0"/>
                </a:moveTo>
                <a:lnTo>
                  <a:pt x="0" y="267715"/>
                </a:lnTo>
              </a:path>
            </a:pathLst>
          </a:custGeom>
          <a:ln w="12700">
            <a:solidFill>
              <a:srgbClr val="000000"/>
            </a:solidFill>
            <a:prstDash val="dash"/>
          </a:ln>
        </p:spPr>
        <p:txBody>
          <a:bodyPr wrap="square" lIns="0" tIns="0" rIns="0" bIns="0" rtlCol="0"/>
          <a:lstStyle/>
          <a:p>
            <a:endParaRPr/>
          </a:p>
        </p:txBody>
      </p:sp>
      <p:sp>
        <p:nvSpPr>
          <p:cNvPr id="32" name="object 32"/>
          <p:cNvSpPr/>
          <p:nvPr/>
        </p:nvSpPr>
        <p:spPr>
          <a:xfrm>
            <a:off x="2346325" y="2146300"/>
            <a:ext cx="381000" cy="506730"/>
          </a:xfrm>
          <a:custGeom>
            <a:avLst/>
            <a:gdLst/>
            <a:ahLst/>
            <a:cxnLst/>
            <a:rect l="l" t="t" r="r" b="b"/>
            <a:pathLst>
              <a:path w="381000" h="506730">
                <a:moveTo>
                  <a:pt x="0" y="0"/>
                </a:moveTo>
                <a:lnTo>
                  <a:pt x="0" y="169417"/>
                </a:lnTo>
                <a:lnTo>
                  <a:pt x="380492" y="506475"/>
                </a:lnTo>
                <a:lnTo>
                  <a:pt x="380345" y="448265"/>
                </a:lnTo>
                <a:lnTo>
                  <a:pt x="380534" y="402090"/>
                </a:lnTo>
                <a:lnTo>
                  <a:pt x="380830" y="382007"/>
                </a:lnTo>
                <a:lnTo>
                  <a:pt x="380873" y="277622"/>
                </a:lnTo>
                <a:lnTo>
                  <a:pt x="0" y="0"/>
                </a:lnTo>
                <a:close/>
              </a:path>
            </a:pathLst>
          </a:custGeom>
          <a:solidFill>
            <a:srgbClr val="4F81BC"/>
          </a:solidFill>
        </p:spPr>
        <p:txBody>
          <a:bodyPr wrap="square" lIns="0" tIns="0" rIns="0" bIns="0" rtlCol="0"/>
          <a:lstStyle/>
          <a:p>
            <a:endParaRPr/>
          </a:p>
        </p:txBody>
      </p:sp>
      <p:sp>
        <p:nvSpPr>
          <p:cNvPr id="33" name="object 33"/>
          <p:cNvSpPr/>
          <p:nvPr/>
        </p:nvSpPr>
        <p:spPr>
          <a:xfrm>
            <a:off x="2343150" y="2131948"/>
            <a:ext cx="501015" cy="295275"/>
          </a:xfrm>
          <a:custGeom>
            <a:avLst/>
            <a:gdLst/>
            <a:ahLst/>
            <a:cxnLst/>
            <a:rect l="l" t="t" r="r" b="b"/>
            <a:pathLst>
              <a:path w="501014" h="295275">
                <a:moveTo>
                  <a:pt x="91948" y="0"/>
                </a:moveTo>
                <a:lnTo>
                  <a:pt x="0" y="3428"/>
                </a:lnTo>
                <a:lnTo>
                  <a:pt x="386206" y="295275"/>
                </a:lnTo>
                <a:lnTo>
                  <a:pt x="406845" y="293940"/>
                </a:lnTo>
                <a:lnTo>
                  <a:pt x="414868" y="293512"/>
                </a:lnTo>
                <a:lnTo>
                  <a:pt x="422398" y="293239"/>
                </a:lnTo>
                <a:lnTo>
                  <a:pt x="498616" y="293146"/>
                </a:lnTo>
                <a:lnTo>
                  <a:pt x="91948" y="0"/>
                </a:lnTo>
                <a:close/>
              </a:path>
              <a:path w="501014" h="295275">
                <a:moveTo>
                  <a:pt x="498616" y="293146"/>
                </a:moveTo>
                <a:lnTo>
                  <a:pt x="439087" y="293146"/>
                </a:lnTo>
                <a:lnTo>
                  <a:pt x="449803" y="293321"/>
                </a:lnTo>
                <a:lnTo>
                  <a:pt x="500763" y="294694"/>
                </a:lnTo>
                <a:lnTo>
                  <a:pt x="498616" y="293146"/>
                </a:lnTo>
                <a:close/>
              </a:path>
            </a:pathLst>
          </a:custGeom>
          <a:solidFill>
            <a:srgbClr val="0099CC"/>
          </a:solidFill>
        </p:spPr>
        <p:txBody>
          <a:bodyPr wrap="square" lIns="0" tIns="0" rIns="0" bIns="0" rtlCol="0"/>
          <a:lstStyle/>
          <a:p>
            <a:endParaRPr/>
          </a:p>
        </p:txBody>
      </p:sp>
      <p:sp>
        <p:nvSpPr>
          <p:cNvPr id="34" name="object 34"/>
          <p:cNvSpPr/>
          <p:nvPr/>
        </p:nvSpPr>
        <p:spPr>
          <a:xfrm>
            <a:off x="2727325" y="2432113"/>
            <a:ext cx="114300" cy="220979"/>
          </a:xfrm>
          <a:custGeom>
            <a:avLst/>
            <a:gdLst/>
            <a:ahLst/>
            <a:cxnLst/>
            <a:rect l="l" t="t" r="r" b="b"/>
            <a:pathLst>
              <a:path w="114300" h="220980">
                <a:moveTo>
                  <a:pt x="0" y="220662"/>
                </a:moveTo>
                <a:lnTo>
                  <a:pt x="114300" y="220662"/>
                </a:lnTo>
                <a:lnTo>
                  <a:pt x="114300" y="0"/>
                </a:lnTo>
                <a:lnTo>
                  <a:pt x="0" y="0"/>
                </a:lnTo>
                <a:lnTo>
                  <a:pt x="0" y="220662"/>
                </a:lnTo>
                <a:close/>
              </a:path>
            </a:pathLst>
          </a:custGeom>
          <a:solidFill>
            <a:srgbClr val="33CCFF"/>
          </a:solidFill>
        </p:spPr>
        <p:txBody>
          <a:bodyPr wrap="square" lIns="0" tIns="0" rIns="0" bIns="0" rtlCol="0"/>
          <a:lstStyle/>
          <a:p>
            <a:endParaRPr/>
          </a:p>
        </p:txBody>
      </p:sp>
      <p:sp>
        <p:nvSpPr>
          <p:cNvPr id="35" name="object 35"/>
          <p:cNvSpPr/>
          <p:nvPr/>
        </p:nvSpPr>
        <p:spPr>
          <a:xfrm>
            <a:off x="2349500" y="1889125"/>
            <a:ext cx="485775" cy="538480"/>
          </a:xfrm>
          <a:custGeom>
            <a:avLst/>
            <a:gdLst/>
            <a:ahLst/>
            <a:cxnLst/>
            <a:rect l="l" t="t" r="r" b="b"/>
            <a:pathLst>
              <a:path w="485775" h="538480">
                <a:moveTo>
                  <a:pt x="4444" y="11302"/>
                </a:moveTo>
                <a:lnTo>
                  <a:pt x="0" y="254508"/>
                </a:lnTo>
                <a:lnTo>
                  <a:pt x="371475" y="538226"/>
                </a:lnTo>
                <a:lnTo>
                  <a:pt x="485775" y="538226"/>
                </a:lnTo>
                <a:lnTo>
                  <a:pt x="485660" y="524701"/>
                </a:lnTo>
                <a:lnTo>
                  <a:pt x="485546" y="511178"/>
                </a:lnTo>
                <a:lnTo>
                  <a:pt x="485205" y="470620"/>
                </a:lnTo>
                <a:lnTo>
                  <a:pt x="484868" y="430074"/>
                </a:lnTo>
                <a:lnTo>
                  <a:pt x="484538" y="389539"/>
                </a:lnTo>
                <a:lnTo>
                  <a:pt x="484218" y="349012"/>
                </a:lnTo>
                <a:lnTo>
                  <a:pt x="483909" y="308489"/>
                </a:lnTo>
                <a:lnTo>
                  <a:pt x="483616" y="267970"/>
                </a:lnTo>
                <a:lnTo>
                  <a:pt x="90169" y="0"/>
                </a:lnTo>
                <a:lnTo>
                  <a:pt x="4444" y="11302"/>
                </a:lnTo>
                <a:close/>
              </a:path>
            </a:pathLst>
          </a:custGeom>
          <a:ln w="12700">
            <a:solidFill>
              <a:srgbClr val="000000"/>
            </a:solidFill>
            <a:prstDash val="dash"/>
          </a:ln>
        </p:spPr>
        <p:txBody>
          <a:bodyPr wrap="square" lIns="0" tIns="0" rIns="0" bIns="0" rtlCol="0"/>
          <a:lstStyle/>
          <a:p>
            <a:endParaRPr/>
          </a:p>
        </p:txBody>
      </p:sp>
      <p:sp>
        <p:nvSpPr>
          <p:cNvPr id="36" name="object 36"/>
          <p:cNvSpPr/>
          <p:nvPr/>
        </p:nvSpPr>
        <p:spPr>
          <a:xfrm>
            <a:off x="2352929" y="1900682"/>
            <a:ext cx="364490" cy="259079"/>
          </a:xfrm>
          <a:custGeom>
            <a:avLst/>
            <a:gdLst/>
            <a:ahLst/>
            <a:cxnLst/>
            <a:rect l="l" t="t" r="r" b="b"/>
            <a:pathLst>
              <a:path w="364489" h="259080">
                <a:moveTo>
                  <a:pt x="0" y="0"/>
                </a:moveTo>
                <a:lnTo>
                  <a:pt x="364235" y="258698"/>
                </a:lnTo>
              </a:path>
            </a:pathLst>
          </a:custGeom>
          <a:ln w="12700">
            <a:solidFill>
              <a:srgbClr val="000000"/>
            </a:solidFill>
            <a:prstDash val="dash"/>
          </a:ln>
        </p:spPr>
        <p:txBody>
          <a:bodyPr wrap="square" lIns="0" tIns="0" rIns="0" bIns="0" rtlCol="0"/>
          <a:lstStyle/>
          <a:p>
            <a:endParaRPr/>
          </a:p>
        </p:txBody>
      </p:sp>
      <p:sp>
        <p:nvSpPr>
          <p:cNvPr id="37" name="object 37"/>
          <p:cNvSpPr/>
          <p:nvPr/>
        </p:nvSpPr>
        <p:spPr>
          <a:xfrm>
            <a:off x="2719323" y="2157095"/>
            <a:ext cx="114935" cy="2540"/>
          </a:xfrm>
          <a:custGeom>
            <a:avLst/>
            <a:gdLst/>
            <a:ahLst/>
            <a:cxnLst/>
            <a:rect l="l" t="t" r="r" b="b"/>
            <a:pathLst>
              <a:path w="114935" h="2539">
                <a:moveTo>
                  <a:pt x="0" y="2285"/>
                </a:moveTo>
                <a:lnTo>
                  <a:pt x="114807" y="0"/>
                </a:lnTo>
              </a:path>
            </a:pathLst>
          </a:custGeom>
          <a:ln w="12700">
            <a:solidFill>
              <a:srgbClr val="000000"/>
            </a:solidFill>
            <a:prstDash val="dash"/>
          </a:ln>
        </p:spPr>
        <p:txBody>
          <a:bodyPr wrap="square" lIns="0" tIns="0" rIns="0" bIns="0" rtlCol="0"/>
          <a:lstStyle/>
          <a:p>
            <a:endParaRPr/>
          </a:p>
        </p:txBody>
      </p:sp>
      <p:sp>
        <p:nvSpPr>
          <p:cNvPr id="38" name="object 38"/>
          <p:cNvSpPr/>
          <p:nvPr/>
        </p:nvSpPr>
        <p:spPr>
          <a:xfrm>
            <a:off x="2721610" y="2159380"/>
            <a:ext cx="2540" cy="267970"/>
          </a:xfrm>
          <a:custGeom>
            <a:avLst/>
            <a:gdLst/>
            <a:ahLst/>
            <a:cxnLst/>
            <a:rect l="l" t="t" r="r" b="b"/>
            <a:pathLst>
              <a:path w="2539" h="267969">
                <a:moveTo>
                  <a:pt x="2158" y="0"/>
                </a:moveTo>
                <a:lnTo>
                  <a:pt x="0" y="267716"/>
                </a:lnTo>
              </a:path>
            </a:pathLst>
          </a:custGeom>
          <a:ln w="12699">
            <a:solidFill>
              <a:srgbClr val="000000"/>
            </a:solidFill>
            <a:prstDash val="dash"/>
          </a:ln>
        </p:spPr>
        <p:txBody>
          <a:bodyPr wrap="square" lIns="0" tIns="0" rIns="0" bIns="0" rtlCol="0"/>
          <a:lstStyle/>
          <a:p>
            <a:endParaRPr/>
          </a:p>
        </p:txBody>
      </p:sp>
      <p:sp>
        <p:nvSpPr>
          <p:cNvPr id="39" name="object 39"/>
          <p:cNvSpPr/>
          <p:nvPr/>
        </p:nvSpPr>
        <p:spPr>
          <a:xfrm>
            <a:off x="2437510" y="1881123"/>
            <a:ext cx="2540" cy="267970"/>
          </a:xfrm>
          <a:custGeom>
            <a:avLst/>
            <a:gdLst/>
            <a:ahLst/>
            <a:cxnLst/>
            <a:rect l="l" t="t" r="r" b="b"/>
            <a:pathLst>
              <a:path w="2539" h="267969">
                <a:moveTo>
                  <a:pt x="2158" y="0"/>
                </a:moveTo>
                <a:lnTo>
                  <a:pt x="0" y="267842"/>
                </a:lnTo>
              </a:path>
            </a:pathLst>
          </a:custGeom>
          <a:ln w="12699">
            <a:solidFill>
              <a:srgbClr val="000000"/>
            </a:solidFill>
            <a:prstDash val="dash"/>
          </a:ln>
        </p:spPr>
        <p:txBody>
          <a:bodyPr wrap="square" lIns="0" tIns="0" rIns="0" bIns="0" rtlCol="0"/>
          <a:lstStyle/>
          <a:p>
            <a:endParaRPr/>
          </a:p>
        </p:txBody>
      </p:sp>
      <p:sp>
        <p:nvSpPr>
          <p:cNvPr id="40" name="object 40"/>
          <p:cNvSpPr/>
          <p:nvPr/>
        </p:nvSpPr>
        <p:spPr>
          <a:xfrm>
            <a:off x="2052701" y="1898650"/>
            <a:ext cx="382905" cy="760730"/>
          </a:xfrm>
          <a:custGeom>
            <a:avLst/>
            <a:gdLst/>
            <a:ahLst/>
            <a:cxnLst/>
            <a:rect l="l" t="t" r="r" b="b"/>
            <a:pathLst>
              <a:path w="382905" h="760730">
                <a:moveTo>
                  <a:pt x="0" y="0"/>
                </a:moveTo>
                <a:lnTo>
                  <a:pt x="0" y="423417"/>
                </a:lnTo>
                <a:lnTo>
                  <a:pt x="382524" y="760476"/>
                </a:lnTo>
                <a:lnTo>
                  <a:pt x="380619" y="264160"/>
                </a:lnTo>
                <a:lnTo>
                  <a:pt x="0" y="0"/>
                </a:lnTo>
                <a:close/>
              </a:path>
            </a:pathLst>
          </a:custGeom>
          <a:solidFill>
            <a:srgbClr val="4F81BC"/>
          </a:solidFill>
        </p:spPr>
        <p:txBody>
          <a:bodyPr wrap="square" lIns="0" tIns="0" rIns="0" bIns="0" rtlCol="0"/>
          <a:lstStyle/>
          <a:p>
            <a:endParaRPr/>
          </a:p>
        </p:txBody>
      </p:sp>
      <p:sp>
        <p:nvSpPr>
          <p:cNvPr id="41" name="object 41"/>
          <p:cNvSpPr/>
          <p:nvPr/>
        </p:nvSpPr>
        <p:spPr>
          <a:xfrm>
            <a:off x="2059051" y="1900301"/>
            <a:ext cx="478790" cy="274320"/>
          </a:xfrm>
          <a:custGeom>
            <a:avLst/>
            <a:gdLst/>
            <a:ahLst/>
            <a:cxnLst/>
            <a:rect l="l" t="t" r="r" b="b"/>
            <a:pathLst>
              <a:path w="478789" h="274319">
                <a:moveTo>
                  <a:pt x="474511" y="271526"/>
                </a:moveTo>
                <a:lnTo>
                  <a:pt x="403078" y="271526"/>
                </a:lnTo>
                <a:lnTo>
                  <a:pt x="409809" y="271534"/>
                </a:lnTo>
                <a:lnTo>
                  <a:pt x="416711" y="271716"/>
                </a:lnTo>
                <a:lnTo>
                  <a:pt x="478356" y="274256"/>
                </a:lnTo>
                <a:lnTo>
                  <a:pt x="474511" y="271526"/>
                </a:lnTo>
                <a:close/>
              </a:path>
              <a:path w="478789" h="274319">
                <a:moveTo>
                  <a:pt x="92075" y="0"/>
                </a:moveTo>
                <a:lnTo>
                  <a:pt x="0" y="3301"/>
                </a:lnTo>
                <a:lnTo>
                  <a:pt x="376047" y="272796"/>
                </a:lnTo>
                <a:lnTo>
                  <a:pt x="386941" y="272130"/>
                </a:lnTo>
                <a:lnTo>
                  <a:pt x="395817" y="271713"/>
                </a:lnTo>
                <a:lnTo>
                  <a:pt x="403078" y="271526"/>
                </a:lnTo>
                <a:lnTo>
                  <a:pt x="474511" y="271526"/>
                </a:lnTo>
                <a:lnTo>
                  <a:pt x="92075" y="0"/>
                </a:lnTo>
                <a:close/>
              </a:path>
            </a:pathLst>
          </a:custGeom>
          <a:solidFill>
            <a:srgbClr val="0099CC"/>
          </a:solidFill>
        </p:spPr>
        <p:txBody>
          <a:bodyPr wrap="square" lIns="0" tIns="0" rIns="0" bIns="0" rtlCol="0"/>
          <a:lstStyle/>
          <a:p>
            <a:endParaRPr/>
          </a:p>
        </p:txBody>
      </p:sp>
      <p:sp>
        <p:nvSpPr>
          <p:cNvPr id="42" name="object 42"/>
          <p:cNvSpPr/>
          <p:nvPr/>
        </p:nvSpPr>
        <p:spPr>
          <a:xfrm>
            <a:off x="2433701" y="2173287"/>
            <a:ext cx="114300" cy="481330"/>
          </a:xfrm>
          <a:custGeom>
            <a:avLst/>
            <a:gdLst/>
            <a:ahLst/>
            <a:cxnLst/>
            <a:rect l="l" t="t" r="r" b="b"/>
            <a:pathLst>
              <a:path w="114300" h="481330">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3" name="object 43"/>
          <p:cNvSpPr/>
          <p:nvPr/>
        </p:nvSpPr>
        <p:spPr>
          <a:xfrm>
            <a:off x="2760726" y="2617787"/>
            <a:ext cx="1779905" cy="0"/>
          </a:xfrm>
          <a:custGeom>
            <a:avLst/>
            <a:gdLst/>
            <a:ahLst/>
            <a:cxnLst/>
            <a:rect l="l" t="t" r="r" b="b"/>
            <a:pathLst>
              <a:path w="1779904">
                <a:moveTo>
                  <a:pt x="0" y="0"/>
                </a:moveTo>
                <a:lnTo>
                  <a:pt x="1779524" y="0"/>
                </a:lnTo>
              </a:path>
            </a:pathLst>
          </a:custGeom>
          <a:ln w="53975">
            <a:solidFill>
              <a:srgbClr val="33CCFF"/>
            </a:solidFill>
          </a:ln>
        </p:spPr>
        <p:txBody>
          <a:bodyPr wrap="square" lIns="0" tIns="0" rIns="0" bIns="0" rtlCol="0"/>
          <a:lstStyle/>
          <a:p>
            <a:endParaRPr/>
          </a:p>
        </p:txBody>
      </p:sp>
      <p:sp>
        <p:nvSpPr>
          <p:cNvPr id="44" name="object 44"/>
          <p:cNvSpPr/>
          <p:nvPr/>
        </p:nvSpPr>
        <p:spPr>
          <a:xfrm>
            <a:off x="3346450" y="2531998"/>
            <a:ext cx="217804" cy="182880"/>
          </a:xfrm>
          <a:custGeom>
            <a:avLst/>
            <a:gdLst/>
            <a:ahLst/>
            <a:cxnLst/>
            <a:rect l="l" t="t" r="r" b="b"/>
            <a:pathLst>
              <a:path w="217804" h="182880">
                <a:moveTo>
                  <a:pt x="119507" y="0"/>
                </a:moveTo>
                <a:lnTo>
                  <a:pt x="119507" y="78612"/>
                </a:lnTo>
                <a:lnTo>
                  <a:pt x="0" y="78612"/>
                </a:lnTo>
                <a:lnTo>
                  <a:pt x="0" y="104012"/>
                </a:lnTo>
                <a:lnTo>
                  <a:pt x="119507" y="104012"/>
                </a:lnTo>
                <a:lnTo>
                  <a:pt x="119507" y="182625"/>
                </a:lnTo>
                <a:lnTo>
                  <a:pt x="217550" y="91312"/>
                </a:lnTo>
                <a:lnTo>
                  <a:pt x="119507" y="0"/>
                </a:lnTo>
                <a:close/>
              </a:path>
            </a:pathLst>
          </a:custGeom>
          <a:solidFill>
            <a:srgbClr val="33CCFF"/>
          </a:solidFill>
        </p:spPr>
        <p:txBody>
          <a:bodyPr wrap="square" lIns="0" tIns="0" rIns="0" bIns="0" rtlCol="0"/>
          <a:lstStyle/>
          <a:p>
            <a:endParaRPr/>
          </a:p>
        </p:txBody>
      </p:sp>
      <p:sp>
        <p:nvSpPr>
          <p:cNvPr id="45" name="object 45"/>
          <p:cNvSpPr/>
          <p:nvPr/>
        </p:nvSpPr>
        <p:spPr>
          <a:xfrm>
            <a:off x="1744726" y="1890776"/>
            <a:ext cx="381000" cy="760730"/>
          </a:xfrm>
          <a:custGeom>
            <a:avLst/>
            <a:gdLst/>
            <a:ahLst/>
            <a:cxnLst/>
            <a:rect l="l" t="t" r="r" b="b"/>
            <a:pathLst>
              <a:path w="381000" h="760730">
                <a:moveTo>
                  <a:pt x="0" y="0"/>
                </a:moveTo>
                <a:lnTo>
                  <a:pt x="0" y="423290"/>
                </a:lnTo>
                <a:lnTo>
                  <a:pt x="381000" y="760349"/>
                </a:lnTo>
                <a:lnTo>
                  <a:pt x="379094" y="264160"/>
                </a:lnTo>
                <a:lnTo>
                  <a:pt x="0" y="0"/>
                </a:lnTo>
                <a:close/>
              </a:path>
            </a:pathLst>
          </a:custGeom>
          <a:solidFill>
            <a:srgbClr val="4F81BC"/>
          </a:solidFill>
        </p:spPr>
        <p:txBody>
          <a:bodyPr wrap="square" lIns="0" tIns="0" rIns="0" bIns="0" rtlCol="0"/>
          <a:lstStyle/>
          <a:p>
            <a:endParaRPr/>
          </a:p>
        </p:txBody>
      </p:sp>
      <p:sp>
        <p:nvSpPr>
          <p:cNvPr id="46" name="object 46"/>
          <p:cNvSpPr/>
          <p:nvPr/>
        </p:nvSpPr>
        <p:spPr>
          <a:xfrm>
            <a:off x="1751076" y="1892300"/>
            <a:ext cx="477520" cy="274320"/>
          </a:xfrm>
          <a:custGeom>
            <a:avLst/>
            <a:gdLst/>
            <a:ahLst/>
            <a:cxnLst/>
            <a:rect l="l" t="t" r="r" b="b"/>
            <a:pathLst>
              <a:path w="477519" h="274319">
                <a:moveTo>
                  <a:pt x="473511" y="271565"/>
                </a:moveTo>
                <a:lnTo>
                  <a:pt x="408503" y="271565"/>
                </a:lnTo>
                <a:lnTo>
                  <a:pt x="415335" y="271735"/>
                </a:lnTo>
                <a:lnTo>
                  <a:pt x="477319" y="274274"/>
                </a:lnTo>
                <a:lnTo>
                  <a:pt x="473511" y="271565"/>
                </a:lnTo>
                <a:close/>
              </a:path>
              <a:path w="477519" h="274319">
                <a:moveTo>
                  <a:pt x="91821" y="0"/>
                </a:moveTo>
                <a:lnTo>
                  <a:pt x="0" y="3428"/>
                </a:lnTo>
                <a:lnTo>
                  <a:pt x="374776" y="272923"/>
                </a:lnTo>
                <a:lnTo>
                  <a:pt x="385665" y="272223"/>
                </a:lnTo>
                <a:lnTo>
                  <a:pt x="394416" y="271781"/>
                </a:lnTo>
                <a:lnTo>
                  <a:pt x="401780" y="271571"/>
                </a:lnTo>
                <a:lnTo>
                  <a:pt x="473511" y="271565"/>
                </a:lnTo>
                <a:lnTo>
                  <a:pt x="91821" y="0"/>
                </a:lnTo>
                <a:close/>
              </a:path>
            </a:pathLst>
          </a:custGeom>
          <a:solidFill>
            <a:srgbClr val="0099CC"/>
          </a:solidFill>
        </p:spPr>
        <p:txBody>
          <a:bodyPr wrap="square" lIns="0" tIns="0" rIns="0" bIns="0" rtlCol="0"/>
          <a:lstStyle/>
          <a:p>
            <a:endParaRPr/>
          </a:p>
        </p:txBody>
      </p:sp>
      <p:sp>
        <p:nvSpPr>
          <p:cNvPr id="47" name="object 47"/>
          <p:cNvSpPr/>
          <p:nvPr/>
        </p:nvSpPr>
        <p:spPr>
          <a:xfrm>
            <a:off x="2124075" y="2165413"/>
            <a:ext cx="114300" cy="481330"/>
          </a:xfrm>
          <a:custGeom>
            <a:avLst/>
            <a:gdLst/>
            <a:ahLst/>
            <a:cxnLst/>
            <a:rect l="l" t="t" r="r" b="b"/>
            <a:pathLst>
              <a:path w="114300" h="481330">
                <a:moveTo>
                  <a:pt x="0" y="481012"/>
                </a:moveTo>
                <a:lnTo>
                  <a:pt x="114300" y="481012"/>
                </a:lnTo>
                <a:lnTo>
                  <a:pt x="114300" y="0"/>
                </a:lnTo>
                <a:lnTo>
                  <a:pt x="0" y="0"/>
                </a:lnTo>
                <a:lnTo>
                  <a:pt x="0" y="481012"/>
                </a:lnTo>
                <a:close/>
              </a:path>
            </a:pathLst>
          </a:custGeom>
          <a:solidFill>
            <a:srgbClr val="33CCFF"/>
          </a:solidFill>
        </p:spPr>
        <p:txBody>
          <a:bodyPr wrap="square" lIns="0" tIns="0" rIns="0" bIns="0" rtlCol="0"/>
          <a:lstStyle/>
          <a:p>
            <a:endParaRPr/>
          </a:p>
        </p:txBody>
      </p:sp>
      <p:sp>
        <p:nvSpPr>
          <p:cNvPr id="48" name="object 48"/>
          <p:cNvSpPr/>
          <p:nvPr/>
        </p:nvSpPr>
        <p:spPr>
          <a:xfrm>
            <a:off x="4501260" y="2203576"/>
            <a:ext cx="179705" cy="222885"/>
          </a:xfrm>
          <a:custGeom>
            <a:avLst/>
            <a:gdLst/>
            <a:ahLst/>
            <a:cxnLst/>
            <a:rect l="l" t="t" r="r" b="b"/>
            <a:pathLst>
              <a:path w="179704" h="222885">
                <a:moveTo>
                  <a:pt x="93979" y="0"/>
                </a:moveTo>
                <a:lnTo>
                  <a:pt x="0" y="92201"/>
                </a:lnTo>
                <a:lnTo>
                  <a:pt x="77215" y="95631"/>
                </a:lnTo>
                <a:lnTo>
                  <a:pt x="71627" y="221487"/>
                </a:lnTo>
                <a:lnTo>
                  <a:pt x="96519" y="222631"/>
                </a:lnTo>
                <a:lnTo>
                  <a:pt x="102108" y="96774"/>
                </a:lnTo>
                <a:lnTo>
                  <a:pt x="176403" y="96774"/>
                </a:lnTo>
                <a:lnTo>
                  <a:pt x="93979" y="0"/>
                </a:lnTo>
                <a:close/>
              </a:path>
              <a:path w="179704" h="222885">
                <a:moveTo>
                  <a:pt x="176403" y="96774"/>
                </a:moveTo>
                <a:lnTo>
                  <a:pt x="102108" y="96774"/>
                </a:lnTo>
                <a:lnTo>
                  <a:pt x="179324" y="100202"/>
                </a:lnTo>
                <a:lnTo>
                  <a:pt x="176403" y="96774"/>
                </a:lnTo>
                <a:close/>
              </a:path>
            </a:pathLst>
          </a:custGeom>
          <a:solidFill>
            <a:srgbClr val="33CCFF"/>
          </a:solidFill>
        </p:spPr>
        <p:txBody>
          <a:bodyPr wrap="square" lIns="0" tIns="0" rIns="0" bIns="0" rtlCol="0"/>
          <a:lstStyle/>
          <a:p>
            <a:endParaRPr/>
          </a:p>
        </p:txBody>
      </p:sp>
      <p:sp>
        <p:nvSpPr>
          <p:cNvPr id="49" name="object 49"/>
          <p:cNvSpPr txBox="1"/>
          <p:nvPr/>
        </p:nvSpPr>
        <p:spPr>
          <a:xfrm>
            <a:off x="620064" y="1901959"/>
            <a:ext cx="1084580" cy="2794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L</a:t>
            </a:r>
            <a:r>
              <a:rPr sz="1800" b="1" i="1" spc="5" dirty="0">
                <a:latin typeface="Calibri"/>
                <a:cs typeface="Calibri"/>
              </a:rPr>
              <a:t> </a:t>
            </a:r>
            <a:r>
              <a:rPr sz="1800" b="1" dirty="0">
                <a:latin typeface="Calibri"/>
                <a:cs typeface="Calibri"/>
              </a:rPr>
              <a:t>bits</a:t>
            </a:r>
            <a:r>
              <a:rPr sz="1800" b="1" spc="-5" dirty="0">
                <a:latin typeface="Calibri"/>
                <a:cs typeface="Calibri"/>
              </a:rPr>
              <a:t>/</a:t>
            </a:r>
            <a:r>
              <a:rPr sz="1800" b="1" spc="0" dirty="0">
                <a:latin typeface="宋体"/>
                <a:cs typeface="宋体"/>
              </a:rPr>
              <a:t>分组</a:t>
            </a:r>
            <a:endParaRPr sz="1800">
              <a:latin typeface="宋体"/>
              <a:cs typeface="宋体"/>
            </a:endParaRPr>
          </a:p>
        </p:txBody>
      </p:sp>
      <p:sp>
        <p:nvSpPr>
          <p:cNvPr id="52" name="object 52"/>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53" name="object 53"/>
          <p:cNvSpPr txBox="1"/>
          <p:nvPr/>
        </p:nvSpPr>
        <p:spPr>
          <a:xfrm>
            <a:off x="8388857" y="6577979"/>
            <a:ext cx="150495" cy="203835"/>
          </a:xfrm>
          <a:prstGeom prst="rect">
            <a:avLst/>
          </a:prstGeom>
        </p:spPr>
        <p:txBody>
          <a:bodyPr vert="horz" wrap="square" lIns="0" tIns="0" rIns="0" bIns="0" rtlCol="0">
            <a:spAutoFit/>
          </a:bodyPr>
          <a:lstStyle/>
          <a:p>
            <a:pPr marL="25400">
              <a:lnSpc>
                <a:spcPct val="100000"/>
              </a:lnSpc>
            </a:pPr>
            <a:fld id="{81D60167-4931-47E6-BA6A-407CBD079E47}" type="slidenum">
              <a:rPr sz="1400" dirty="0">
                <a:solidFill>
                  <a:srgbClr val="163793"/>
                </a:solidFill>
                <a:latin typeface="Arial"/>
                <a:cs typeface="Arial"/>
              </a:rPr>
              <a:t>69</a:t>
            </a:fld>
            <a:endParaRPr sz="1400">
              <a:latin typeface="Arial"/>
              <a:cs typeface="Arial"/>
            </a:endParaRPr>
          </a:p>
        </p:txBody>
      </p:sp>
      <p:sp>
        <p:nvSpPr>
          <p:cNvPr id="50" name="object 50"/>
          <p:cNvSpPr txBox="1"/>
          <p:nvPr/>
        </p:nvSpPr>
        <p:spPr>
          <a:xfrm>
            <a:off x="5413628" y="2974467"/>
            <a:ext cx="546100" cy="254000"/>
          </a:xfrm>
          <a:prstGeom prst="rect">
            <a:avLst/>
          </a:prstGeom>
        </p:spPr>
        <p:txBody>
          <a:bodyPr vert="horz" wrap="square" lIns="0" tIns="0" rIns="0" bIns="0" rtlCol="0">
            <a:spAutoFit/>
          </a:bodyPr>
          <a:lstStyle/>
          <a:p>
            <a:pPr marL="12700">
              <a:lnSpc>
                <a:spcPct val="100000"/>
              </a:lnSpc>
            </a:pPr>
            <a:r>
              <a:rPr sz="1800" b="1" i="1" dirty="0">
                <a:latin typeface="Calibri"/>
                <a:cs typeface="Calibri"/>
              </a:rPr>
              <a:t>R</a:t>
            </a:r>
            <a:r>
              <a:rPr sz="1800" b="1" i="1" spc="5" dirty="0">
                <a:latin typeface="Calibri"/>
                <a:cs typeface="Calibri"/>
              </a:rPr>
              <a:t> </a:t>
            </a:r>
            <a:r>
              <a:rPr sz="1800" b="1" dirty="0">
                <a:latin typeface="Calibri"/>
                <a:cs typeface="Calibri"/>
              </a:rPr>
              <a:t>bps</a:t>
            </a:r>
            <a:endParaRPr sz="1800">
              <a:latin typeface="Calibri"/>
              <a:cs typeface="Calibri"/>
            </a:endParaRPr>
          </a:p>
        </p:txBody>
      </p:sp>
      <p:sp>
        <p:nvSpPr>
          <p:cNvPr id="55" name="灯片编号占位符 54">
            <a:extLst>
              <a:ext uri="{FF2B5EF4-FFF2-40B4-BE49-F238E27FC236}">
                <a16:creationId xmlns:a16="http://schemas.microsoft.com/office/drawing/2014/main" id="{DACD7E5B-B766-4DDF-A3AD-84B767A5B1F1}"/>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69</a:t>
            </a:fld>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p:txBody>
          <a:bodyPr/>
          <a:lstStyle/>
          <a:p>
            <a:r>
              <a:rPr lang="zh-CN" altLang="en-US" dirty="0"/>
              <a:t>第一节 计算机网络基本概念</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477328"/>
          </a:xfrm>
        </p:spPr>
        <p:txBody>
          <a:bodyPr/>
          <a:lstStyle/>
          <a:p>
            <a:r>
              <a:rPr lang="zh-CN" altLang="en-US" dirty="0">
                <a:solidFill>
                  <a:srgbClr val="163793"/>
                </a:solidFill>
              </a:rPr>
              <a:t>一、计算机网络的定义</a:t>
            </a:r>
            <a:endParaRPr lang="en-US" altLang="zh-CN" dirty="0">
              <a:solidFill>
                <a:srgbClr val="163793"/>
              </a:solidFill>
            </a:endParaRPr>
          </a:p>
          <a:p>
            <a:r>
              <a:rPr lang="zh-CN" altLang="en-US" dirty="0">
                <a:solidFill>
                  <a:srgbClr val="163793"/>
                </a:solidFill>
              </a:rPr>
              <a:t>目前最大的、应用最广泛的计算机网络就是</a:t>
            </a:r>
            <a:r>
              <a:rPr lang="en-US" altLang="zh-CN" dirty="0">
                <a:solidFill>
                  <a:srgbClr val="163793"/>
                </a:solidFill>
              </a:rPr>
              <a:t>Internet</a:t>
            </a:r>
            <a:r>
              <a:rPr lang="zh-CN" altLang="en-US" dirty="0">
                <a:solidFill>
                  <a:srgbClr val="163793"/>
                </a:solidFill>
              </a:rPr>
              <a:t>或称因特网。</a:t>
            </a:r>
            <a:endParaRPr lang="en-US" altLang="zh-CN" dirty="0">
              <a:solidFill>
                <a:srgbClr val="FF0000"/>
              </a:solidFill>
            </a:endParaRPr>
          </a:p>
          <a:p>
            <a:endParaRPr lang="zh-CN" altLang="en-US" dirty="0">
              <a:solidFill>
                <a:srgbClr val="FF0000"/>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pic>
        <p:nvPicPr>
          <p:cNvPr id="5" name="图片 4">
            <a:extLst>
              <a:ext uri="{FF2B5EF4-FFF2-40B4-BE49-F238E27FC236}">
                <a16:creationId xmlns:a16="http://schemas.microsoft.com/office/drawing/2014/main" id="{EA046C0E-AAB5-40A4-8A11-3B70003EC7C4}"/>
              </a:ext>
            </a:extLst>
          </p:cNvPr>
          <p:cNvPicPr>
            <a:picLocks noChangeAspect="1"/>
          </p:cNvPicPr>
          <p:nvPr/>
        </p:nvPicPr>
        <p:blipFill>
          <a:blip r:embed="rId2"/>
          <a:stretch>
            <a:fillRect/>
          </a:stretch>
        </p:blipFill>
        <p:spPr>
          <a:xfrm>
            <a:off x="1759527" y="2209800"/>
            <a:ext cx="5175249" cy="3619639"/>
          </a:xfrm>
          <a:prstGeom prst="rect">
            <a:avLst/>
          </a:prstGeom>
        </p:spPr>
      </p:pic>
      <p:sp>
        <p:nvSpPr>
          <p:cNvPr id="6" name="灯片编号占位符 5">
            <a:extLst>
              <a:ext uri="{FF2B5EF4-FFF2-40B4-BE49-F238E27FC236}">
                <a16:creationId xmlns:a16="http://schemas.microsoft.com/office/drawing/2014/main" id="{5AC5B193-9B2A-4FC0-AC27-EC5F6E6E011D}"/>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7</a:t>
            </a:fld>
            <a:endParaRPr lang="en-US" altLang="zh-CN" dirty="0"/>
          </a:p>
        </p:txBody>
      </p:sp>
    </p:spTree>
    <p:extLst>
      <p:ext uri="{BB962C8B-B14F-4D97-AF65-F5344CB8AC3E}">
        <p14:creationId xmlns:p14="http://schemas.microsoft.com/office/powerpoint/2010/main" val="2920678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81676" y="2803525"/>
            <a:ext cx="317500" cy="563880"/>
          </a:xfrm>
          <a:custGeom>
            <a:avLst/>
            <a:gdLst/>
            <a:ahLst/>
            <a:cxnLst/>
            <a:rect l="l" t="t" r="r" b="b"/>
            <a:pathLst>
              <a:path w="317500" h="563879">
                <a:moveTo>
                  <a:pt x="0" y="0"/>
                </a:moveTo>
                <a:lnTo>
                  <a:pt x="0" y="313816"/>
                </a:lnTo>
                <a:lnTo>
                  <a:pt x="317500" y="563626"/>
                </a:lnTo>
                <a:lnTo>
                  <a:pt x="316344" y="313816"/>
                </a:lnTo>
                <a:lnTo>
                  <a:pt x="315849" y="195834"/>
                </a:lnTo>
                <a:lnTo>
                  <a:pt x="0" y="0"/>
                </a:lnTo>
                <a:close/>
              </a:path>
            </a:pathLst>
          </a:custGeom>
          <a:solidFill>
            <a:srgbClr val="006FC0"/>
          </a:solidFill>
        </p:spPr>
        <p:txBody>
          <a:bodyPr wrap="square" lIns="0" tIns="0" rIns="0" bIns="0" rtlCol="0"/>
          <a:lstStyle/>
          <a:p>
            <a:endParaRPr/>
          </a:p>
        </p:txBody>
      </p:sp>
      <p:sp>
        <p:nvSpPr>
          <p:cNvPr id="3" name="object 3"/>
          <p:cNvSpPr/>
          <p:nvPr/>
        </p:nvSpPr>
        <p:spPr>
          <a:xfrm>
            <a:off x="5282673" y="2806723"/>
            <a:ext cx="391795" cy="203200"/>
          </a:xfrm>
          <a:custGeom>
            <a:avLst/>
            <a:gdLst/>
            <a:ahLst/>
            <a:cxnLst/>
            <a:rect l="l" t="t" r="r" b="b"/>
            <a:pathLst>
              <a:path w="391795" h="203200">
                <a:moveTo>
                  <a:pt x="0" y="0"/>
                </a:moveTo>
                <a:lnTo>
                  <a:pt x="313581" y="201907"/>
                </a:lnTo>
                <a:lnTo>
                  <a:pt x="334549" y="202395"/>
                </a:lnTo>
                <a:lnTo>
                  <a:pt x="379131" y="202585"/>
                </a:lnTo>
                <a:lnTo>
                  <a:pt x="391722" y="202824"/>
                </a:lnTo>
                <a:lnTo>
                  <a:pt x="79432" y="704"/>
                </a:lnTo>
                <a:lnTo>
                  <a:pt x="34718" y="679"/>
                </a:lnTo>
                <a:lnTo>
                  <a:pt x="0" y="0"/>
                </a:lnTo>
                <a:close/>
              </a:path>
              <a:path w="391795" h="203200">
                <a:moveTo>
                  <a:pt x="78504" y="104"/>
                </a:moveTo>
                <a:lnTo>
                  <a:pt x="67464" y="260"/>
                </a:lnTo>
                <a:lnTo>
                  <a:pt x="61272" y="568"/>
                </a:lnTo>
                <a:lnTo>
                  <a:pt x="57750" y="704"/>
                </a:lnTo>
                <a:lnTo>
                  <a:pt x="79432" y="704"/>
                </a:lnTo>
                <a:lnTo>
                  <a:pt x="78504" y="104"/>
                </a:lnTo>
                <a:close/>
              </a:path>
            </a:pathLst>
          </a:custGeom>
          <a:solidFill>
            <a:srgbClr val="0099CC"/>
          </a:solidFill>
        </p:spPr>
        <p:txBody>
          <a:bodyPr wrap="square" lIns="0" tIns="0" rIns="0" bIns="0" rtlCol="0"/>
          <a:lstStyle/>
          <a:p>
            <a:endParaRPr/>
          </a:p>
        </p:txBody>
      </p:sp>
      <p:sp>
        <p:nvSpPr>
          <p:cNvPr id="4" name="object 4"/>
          <p:cNvSpPr/>
          <p:nvPr/>
        </p:nvSpPr>
        <p:spPr>
          <a:xfrm>
            <a:off x="5594350" y="3009900"/>
            <a:ext cx="97155" cy="358775"/>
          </a:xfrm>
          <a:custGeom>
            <a:avLst/>
            <a:gdLst/>
            <a:ahLst/>
            <a:cxnLst/>
            <a:rect l="l" t="t" r="r" b="b"/>
            <a:pathLst>
              <a:path w="97154" h="358775">
                <a:moveTo>
                  <a:pt x="0" y="358775"/>
                </a:moveTo>
                <a:lnTo>
                  <a:pt x="96837" y="358775"/>
                </a:lnTo>
                <a:lnTo>
                  <a:pt x="96837" y="0"/>
                </a:lnTo>
                <a:lnTo>
                  <a:pt x="0" y="0"/>
                </a:lnTo>
                <a:lnTo>
                  <a:pt x="0" y="358775"/>
                </a:lnTo>
                <a:close/>
              </a:path>
            </a:pathLst>
          </a:custGeom>
          <a:solidFill>
            <a:srgbClr val="33CCCC"/>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148715">
              <a:lnSpc>
                <a:spcPct val="100000"/>
              </a:lnSpc>
            </a:pPr>
            <a:r>
              <a:rPr sz="4000" spc="-10" dirty="0"/>
              <a:t>分组交</a:t>
            </a:r>
            <a:r>
              <a:rPr sz="4000" spc="-15" dirty="0"/>
              <a:t>换</a:t>
            </a:r>
            <a:r>
              <a:rPr sz="4000" spc="-5" dirty="0">
                <a:latin typeface="Arial"/>
                <a:cs typeface="Arial"/>
              </a:rPr>
              <a:t>:</a:t>
            </a:r>
            <a:r>
              <a:rPr sz="4000" spc="25" dirty="0">
                <a:latin typeface="Arial"/>
                <a:cs typeface="Arial"/>
              </a:rPr>
              <a:t> </a:t>
            </a:r>
            <a:r>
              <a:rPr sz="4000" spc="-10" dirty="0"/>
              <a:t>传输延迟</a:t>
            </a:r>
            <a:endParaRPr sz="4000">
              <a:latin typeface="Arial"/>
              <a:cs typeface="Arial"/>
            </a:endParaRPr>
          </a:p>
        </p:txBody>
      </p:sp>
      <p:sp>
        <p:nvSpPr>
          <p:cNvPr id="6" name="object 6"/>
          <p:cNvSpPr txBox="1"/>
          <p:nvPr/>
        </p:nvSpPr>
        <p:spPr>
          <a:xfrm>
            <a:off x="507593" y="1368607"/>
            <a:ext cx="1329690" cy="346075"/>
          </a:xfrm>
          <a:prstGeom prst="rect">
            <a:avLst/>
          </a:prstGeom>
        </p:spPr>
        <p:txBody>
          <a:bodyPr vert="horz" wrap="square" lIns="0" tIns="0" rIns="0" bIns="0" rtlCol="0">
            <a:spAutoFit/>
          </a:bodyPr>
          <a:lstStyle/>
          <a:p>
            <a:pPr marL="12700">
              <a:lnSpc>
                <a:spcPct val="100000"/>
              </a:lnSpc>
            </a:pPr>
            <a:r>
              <a:rPr sz="2400" spc="-5" dirty="0">
                <a:solidFill>
                  <a:srgbClr val="163793"/>
                </a:solidFill>
                <a:latin typeface="宋体"/>
                <a:cs typeface="宋体"/>
              </a:rPr>
              <a:t>发送主机</a:t>
            </a:r>
            <a:r>
              <a:rPr sz="2400" dirty="0">
                <a:solidFill>
                  <a:srgbClr val="163793"/>
                </a:solidFill>
                <a:latin typeface="Arial"/>
                <a:cs typeface="Arial"/>
              </a:rPr>
              <a:t>:</a:t>
            </a:r>
            <a:endParaRPr sz="2400">
              <a:latin typeface="Arial"/>
              <a:cs typeface="Arial"/>
            </a:endParaRPr>
          </a:p>
        </p:txBody>
      </p:sp>
      <p:sp>
        <p:nvSpPr>
          <p:cNvPr id="7" name="object 7"/>
          <p:cNvSpPr txBox="1"/>
          <p:nvPr/>
        </p:nvSpPr>
        <p:spPr>
          <a:xfrm>
            <a:off x="507593" y="1807781"/>
            <a:ext cx="3416935" cy="1939925"/>
          </a:xfrm>
          <a:prstGeom prst="rect">
            <a:avLst/>
          </a:prstGeom>
        </p:spPr>
        <p:txBody>
          <a:bodyPr vert="horz" wrap="square" lIns="0" tIns="0" rIns="0" bIns="0" rtlCol="0">
            <a:spAutoFit/>
          </a:bodyPr>
          <a:lstStyle/>
          <a:p>
            <a:pPr marL="12700">
              <a:lnSpc>
                <a:spcPct val="100000"/>
              </a:lnSpc>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接收应用报文（消息）</a:t>
            </a:r>
            <a:endParaRPr sz="2400">
              <a:latin typeface="宋体"/>
              <a:cs typeface="宋体"/>
            </a:endParaRPr>
          </a:p>
          <a:p>
            <a:pPr marL="12700">
              <a:lnSpc>
                <a:spcPct val="100000"/>
              </a:lnSpc>
              <a:spcBef>
                <a:spcPts val="575"/>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拆分为较小长度为</a:t>
            </a:r>
            <a:r>
              <a:rPr sz="2400" spc="-540" dirty="0">
                <a:solidFill>
                  <a:srgbClr val="163793"/>
                </a:solidFill>
                <a:latin typeface="宋体"/>
                <a:cs typeface="宋体"/>
              </a:rPr>
              <a:t> </a:t>
            </a:r>
            <a:r>
              <a:rPr sz="2400" i="1" dirty="0">
                <a:solidFill>
                  <a:srgbClr val="C00000"/>
                </a:solidFill>
                <a:latin typeface="Arial"/>
                <a:cs typeface="Arial"/>
              </a:rPr>
              <a:t>L</a:t>
            </a:r>
            <a:endParaRPr sz="2400">
              <a:latin typeface="Arial"/>
              <a:cs typeface="Arial"/>
            </a:endParaRPr>
          </a:p>
          <a:p>
            <a:pPr marL="355600">
              <a:lnSpc>
                <a:spcPct val="100000"/>
              </a:lnSpc>
            </a:pPr>
            <a:r>
              <a:rPr sz="2400" dirty="0">
                <a:solidFill>
                  <a:srgbClr val="163793"/>
                </a:solidFill>
                <a:latin typeface="Arial"/>
                <a:cs typeface="Arial"/>
              </a:rPr>
              <a:t>b</a:t>
            </a:r>
            <a:r>
              <a:rPr sz="2400" spc="-10" dirty="0">
                <a:solidFill>
                  <a:srgbClr val="163793"/>
                </a:solidFill>
                <a:latin typeface="Arial"/>
                <a:cs typeface="Arial"/>
              </a:rPr>
              <a:t>i</a:t>
            </a:r>
            <a:r>
              <a:rPr sz="2400" dirty="0">
                <a:solidFill>
                  <a:srgbClr val="163793"/>
                </a:solidFill>
                <a:latin typeface="Arial"/>
                <a:cs typeface="Arial"/>
              </a:rPr>
              <a:t>ts</a:t>
            </a:r>
            <a:r>
              <a:rPr sz="2400" spc="-5" dirty="0">
                <a:solidFill>
                  <a:srgbClr val="163793"/>
                </a:solidFill>
                <a:latin typeface="宋体"/>
                <a:cs typeface="宋体"/>
              </a:rPr>
              <a:t>的分组（</a:t>
            </a:r>
            <a:r>
              <a:rPr sz="2400" i="1" dirty="0">
                <a:solidFill>
                  <a:srgbClr val="C00000"/>
                </a:solidFill>
                <a:latin typeface="Arial"/>
                <a:cs typeface="Arial"/>
              </a:rPr>
              <a:t>p</a:t>
            </a:r>
            <a:r>
              <a:rPr sz="2400" i="1" spc="-10" dirty="0">
                <a:solidFill>
                  <a:srgbClr val="C00000"/>
                </a:solidFill>
                <a:latin typeface="Arial"/>
                <a:cs typeface="Arial"/>
              </a:rPr>
              <a:t>a</a:t>
            </a:r>
            <a:r>
              <a:rPr sz="2400" i="1" dirty="0">
                <a:solidFill>
                  <a:srgbClr val="C00000"/>
                </a:solidFill>
                <a:latin typeface="Arial"/>
                <a:cs typeface="Arial"/>
              </a:rPr>
              <a:t>cket</a:t>
            </a:r>
            <a:r>
              <a:rPr sz="2400" i="1" spc="-5" dirty="0">
                <a:solidFill>
                  <a:srgbClr val="C00000"/>
                </a:solidFill>
                <a:latin typeface="Arial"/>
                <a:cs typeface="Arial"/>
              </a:rPr>
              <a:t>s</a:t>
            </a:r>
            <a:r>
              <a:rPr sz="2400" dirty="0">
                <a:solidFill>
                  <a:srgbClr val="163793"/>
                </a:solidFill>
                <a:latin typeface="宋体"/>
                <a:cs typeface="宋体"/>
              </a:rPr>
              <a:t>）</a:t>
            </a:r>
            <a:endParaRPr sz="2400">
              <a:latin typeface="宋体"/>
              <a:cs typeface="宋体"/>
            </a:endParaRPr>
          </a:p>
          <a:p>
            <a:pPr marL="355600" marR="90170" indent="-342900">
              <a:lnSpc>
                <a:spcPct val="100000"/>
              </a:lnSpc>
              <a:spcBef>
                <a:spcPts val="575"/>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在传输速率为</a:t>
            </a:r>
            <a:r>
              <a:rPr sz="2400" i="1" spc="-5" dirty="0">
                <a:solidFill>
                  <a:srgbClr val="C00000"/>
                </a:solidFill>
                <a:latin typeface="Arial"/>
                <a:cs typeface="Arial"/>
              </a:rPr>
              <a:t>R</a:t>
            </a:r>
            <a:r>
              <a:rPr sz="2400" dirty="0">
                <a:solidFill>
                  <a:srgbClr val="163793"/>
                </a:solidFill>
                <a:latin typeface="宋体"/>
                <a:cs typeface="宋体"/>
              </a:rPr>
              <a:t>的链路 上传输分组</a:t>
            </a:r>
            <a:endParaRPr sz="2400">
              <a:latin typeface="宋体"/>
              <a:cs typeface="宋体"/>
            </a:endParaRPr>
          </a:p>
        </p:txBody>
      </p:sp>
      <p:sp>
        <p:nvSpPr>
          <p:cNvPr id="8" name="object 8"/>
          <p:cNvSpPr/>
          <p:nvPr/>
        </p:nvSpPr>
        <p:spPr>
          <a:xfrm>
            <a:off x="5705475" y="3727450"/>
            <a:ext cx="2454275" cy="0"/>
          </a:xfrm>
          <a:custGeom>
            <a:avLst/>
            <a:gdLst/>
            <a:ahLst/>
            <a:cxnLst/>
            <a:rect l="l" t="t" r="r" b="b"/>
            <a:pathLst>
              <a:path w="2454275">
                <a:moveTo>
                  <a:pt x="0" y="0"/>
                </a:moveTo>
                <a:lnTo>
                  <a:pt x="2454275" y="0"/>
                </a:lnTo>
              </a:path>
            </a:pathLst>
          </a:custGeom>
          <a:ln w="28575">
            <a:solidFill>
              <a:srgbClr val="163793"/>
            </a:solidFill>
          </a:ln>
        </p:spPr>
        <p:txBody>
          <a:bodyPr wrap="square" lIns="0" tIns="0" rIns="0" bIns="0" rtlCol="0"/>
          <a:lstStyle/>
          <a:p>
            <a:endParaRPr/>
          </a:p>
        </p:txBody>
      </p:sp>
      <p:sp>
        <p:nvSpPr>
          <p:cNvPr id="9" name="object 9"/>
          <p:cNvSpPr/>
          <p:nvPr/>
        </p:nvSpPr>
        <p:spPr>
          <a:xfrm>
            <a:off x="7883525" y="3641788"/>
            <a:ext cx="785812" cy="138112"/>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7883525" y="3641788"/>
            <a:ext cx="786130" cy="138430"/>
          </a:xfrm>
          <a:custGeom>
            <a:avLst/>
            <a:gdLst/>
            <a:ahLst/>
            <a:cxnLst/>
            <a:rect l="l" t="t" r="r" b="b"/>
            <a:pathLst>
              <a:path w="786129" h="138429">
                <a:moveTo>
                  <a:pt x="0" y="138112"/>
                </a:moveTo>
                <a:lnTo>
                  <a:pt x="785812" y="138112"/>
                </a:lnTo>
                <a:lnTo>
                  <a:pt x="785812" y="0"/>
                </a:lnTo>
                <a:lnTo>
                  <a:pt x="0" y="0"/>
                </a:lnTo>
                <a:lnTo>
                  <a:pt x="0" y="138112"/>
                </a:lnTo>
                <a:close/>
              </a:path>
            </a:pathLst>
          </a:custGeom>
          <a:ln w="9525">
            <a:solidFill>
              <a:srgbClr val="000000"/>
            </a:solidFill>
          </a:ln>
        </p:spPr>
        <p:txBody>
          <a:bodyPr wrap="square" lIns="0" tIns="0" rIns="0" bIns="0" rtlCol="0"/>
          <a:lstStyle/>
          <a:p>
            <a:endParaRPr/>
          </a:p>
        </p:txBody>
      </p:sp>
      <p:sp>
        <p:nvSpPr>
          <p:cNvPr id="11" name="object 11"/>
          <p:cNvSpPr/>
          <p:nvPr/>
        </p:nvSpPr>
        <p:spPr>
          <a:xfrm>
            <a:off x="7883525" y="3432175"/>
            <a:ext cx="1052576" cy="214375"/>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883525" y="3432175"/>
            <a:ext cx="1052830" cy="214629"/>
          </a:xfrm>
          <a:custGeom>
            <a:avLst/>
            <a:gdLst/>
            <a:ahLst/>
            <a:cxnLst/>
            <a:rect l="l" t="t" r="r" b="b"/>
            <a:pathLst>
              <a:path w="1052829" h="214629">
                <a:moveTo>
                  <a:pt x="0" y="214375"/>
                </a:moveTo>
                <a:lnTo>
                  <a:pt x="263144" y="0"/>
                </a:lnTo>
                <a:lnTo>
                  <a:pt x="1052576" y="0"/>
                </a:lnTo>
                <a:lnTo>
                  <a:pt x="789431" y="214375"/>
                </a:lnTo>
                <a:lnTo>
                  <a:pt x="0" y="214375"/>
                </a:lnTo>
                <a:close/>
              </a:path>
            </a:pathLst>
          </a:custGeom>
          <a:ln w="9525">
            <a:solidFill>
              <a:srgbClr val="000000"/>
            </a:solidFill>
          </a:ln>
        </p:spPr>
        <p:txBody>
          <a:bodyPr wrap="square" lIns="0" tIns="0" rIns="0" bIns="0" rtlCol="0"/>
          <a:lstStyle/>
          <a:p>
            <a:endParaRPr/>
          </a:p>
        </p:txBody>
      </p:sp>
      <p:sp>
        <p:nvSpPr>
          <p:cNvPr id="13" name="object 13"/>
          <p:cNvSpPr/>
          <p:nvPr/>
        </p:nvSpPr>
        <p:spPr>
          <a:xfrm>
            <a:off x="8667750" y="3427476"/>
            <a:ext cx="268605" cy="355600"/>
          </a:xfrm>
          <a:custGeom>
            <a:avLst/>
            <a:gdLst/>
            <a:ahLst/>
            <a:cxnLst/>
            <a:rect l="l" t="t" r="r" b="b"/>
            <a:pathLst>
              <a:path w="268604" h="355600">
                <a:moveTo>
                  <a:pt x="268350" y="0"/>
                </a:moveTo>
                <a:lnTo>
                  <a:pt x="0" y="219075"/>
                </a:lnTo>
                <a:lnTo>
                  <a:pt x="0" y="355600"/>
                </a:lnTo>
                <a:lnTo>
                  <a:pt x="268350" y="122174"/>
                </a:lnTo>
                <a:lnTo>
                  <a:pt x="268350" y="0"/>
                </a:lnTo>
                <a:close/>
              </a:path>
            </a:pathLst>
          </a:custGeom>
          <a:solidFill>
            <a:srgbClr val="BADFE2"/>
          </a:solidFill>
        </p:spPr>
        <p:txBody>
          <a:bodyPr wrap="square" lIns="0" tIns="0" rIns="0" bIns="0" rtlCol="0"/>
          <a:lstStyle/>
          <a:p>
            <a:endParaRPr/>
          </a:p>
        </p:txBody>
      </p:sp>
      <p:sp>
        <p:nvSpPr>
          <p:cNvPr id="14" name="object 14"/>
          <p:cNvSpPr/>
          <p:nvPr/>
        </p:nvSpPr>
        <p:spPr>
          <a:xfrm>
            <a:off x="8667750" y="3427476"/>
            <a:ext cx="268605" cy="355600"/>
          </a:xfrm>
          <a:custGeom>
            <a:avLst/>
            <a:gdLst/>
            <a:ahLst/>
            <a:cxnLst/>
            <a:rect l="l" t="t" r="r" b="b"/>
            <a:pathLst>
              <a:path w="268604" h="355600">
                <a:moveTo>
                  <a:pt x="0" y="219075"/>
                </a:moveTo>
                <a:lnTo>
                  <a:pt x="0" y="355600"/>
                </a:lnTo>
                <a:lnTo>
                  <a:pt x="268350" y="122174"/>
                </a:lnTo>
                <a:lnTo>
                  <a:pt x="268350" y="0"/>
                </a:lnTo>
                <a:lnTo>
                  <a:pt x="0" y="219075"/>
                </a:lnTo>
                <a:close/>
              </a:path>
            </a:pathLst>
          </a:custGeom>
          <a:ln w="6350">
            <a:solidFill>
              <a:srgbClr val="000000"/>
            </a:solidFill>
          </a:ln>
        </p:spPr>
        <p:txBody>
          <a:bodyPr wrap="square" lIns="0" tIns="0" rIns="0" bIns="0" rtlCol="0"/>
          <a:lstStyle/>
          <a:p>
            <a:endParaRPr/>
          </a:p>
        </p:txBody>
      </p:sp>
      <p:sp>
        <p:nvSpPr>
          <p:cNvPr id="15" name="object 15"/>
          <p:cNvSpPr/>
          <p:nvPr/>
        </p:nvSpPr>
        <p:spPr>
          <a:xfrm>
            <a:off x="7986776" y="3475101"/>
            <a:ext cx="803275" cy="127000"/>
          </a:xfrm>
          <a:custGeom>
            <a:avLst/>
            <a:gdLst/>
            <a:ahLst/>
            <a:cxnLst/>
            <a:rect l="l" t="t" r="r" b="b"/>
            <a:pathLst>
              <a:path w="803275" h="127000">
                <a:moveTo>
                  <a:pt x="0" y="127000"/>
                </a:moveTo>
                <a:lnTo>
                  <a:pt x="106045" y="124968"/>
                </a:lnTo>
                <a:lnTo>
                  <a:pt x="628269" y="0"/>
                </a:lnTo>
                <a:lnTo>
                  <a:pt x="803275" y="0"/>
                </a:lnTo>
              </a:path>
            </a:pathLst>
          </a:custGeom>
          <a:ln w="19050">
            <a:solidFill>
              <a:srgbClr val="000000"/>
            </a:solidFill>
          </a:ln>
        </p:spPr>
        <p:txBody>
          <a:bodyPr wrap="square" lIns="0" tIns="0" rIns="0" bIns="0" rtlCol="0"/>
          <a:lstStyle/>
          <a:p>
            <a:endParaRPr/>
          </a:p>
        </p:txBody>
      </p:sp>
      <p:sp>
        <p:nvSpPr>
          <p:cNvPr id="16" name="object 16"/>
          <p:cNvSpPr/>
          <p:nvPr/>
        </p:nvSpPr>
        <p:spPr>
          <a:xfrm>
            <a:off x="8174101" y="3468751"/>
            <a:ext cx="465455" cy="147955"/>
          </a:xfrm>
          <a:custGeom>
            <a:avLst/>
            <a:gdLst/>
            <a:ahLst/>
            <a:cxnLst/>
            <a:rect l="l" t="t" r="r" b="b"/>
            <a:pathLst>
              <a:path w="465454" h="147954">
                <a:moveTo>
                  <a:pt x="0" y="0"/>
                </a:moveTo>
                <a:lnTo>
                  <a:pt x="106299" y="1524"/>
                </a:lnTo>
                <a:lnTo>
                  <a:pt x="309499" y="147574"/>
                </a:lnTo>
                <a:lnTo>
                  <a:pt x="465074" y="147574"/>
                </a:lnTo>
              </a:path>
            </a:pathLst>
          </a:custGeom>
          <a:ln w="19050">
            <a:solidFill>
              <a:srgbClr val="000000"/>
            </a:solidFill>
          </a:ln>
        </p:spPr>
        <p:txBody>
          <a:bodyPr wrap="square" lIns="0" tIns="0" rIns="0" bIns="0" rtlCol="0"/>
          <a:lstStyle/>
          <a:p>
            <a:endParaRPr/>
          </a:p>
        </p:txBody>
      </p:sp>
      <p:sp>
        <p:nvSpPr>
          <p:cNvPr id="17" name="object 17"/>
          <p:cNvSpPr/>
          <p:nvPr/>
        </p:nvSpPr>
        <p:spPr>
          <a:xfrm>
            <a:off x="5034026" y="2809875"/>
            <a:ext cx="317500" cy="565150"/>
          </a:xfrm>
          <a:custGeom>
            <a:avLst/>
            <a:gdLst/>
            <a:ahLst/>
            <a:cxnLst/>
            <a:rect l="l" t="t" r="r" b="b"/>
            <a:pathLst>
              <a:path w="317500" h="565150">
                <a:moveTo>
                  <a:pt x="0" y="0"/>
                </a:moveTo>
                <a:lnTo>
                  <a:pt x="0" y="314705"/>
                </a:lnTo>
                <a:lnTo>
                  <a:pt x="317500" y="565150"/>
                </a:lnTo>
                <a:lnTo>
                  <a:pt x="316344" y="314705"/>
                </a:lnTo>
                <a:lnTo>
                  <a:pt x="315849" y="196341"/>
                </a:lnTo>
                <a:lnTo>
                  <a:pt x="0" y="0"/>
                </a:lnTo>
                <a:close/>
              </a:path>
            </a:pathLst>
          </a:custGeom>
          <a:solidFill>
            <a:srgbClr val="006FC0"/>
          </a:solidFill>
        </p:spPr>
        <p:txBody>
          <a:bodyPr wrap="square" lIns="0" tIns="0" rIns="0" bIns="0" rtlCol="0"/>
          <a:lstStyle/>
          <a:p>
            <a:endParaRPr/>
          </a:p>
        </p:txBody>
      </p:sp>
      <p:sp>
        <p:nvSpPr>
          <p:cNvPr id="18" name="object 18"/>
          <p:cNvSpPr/>
          <p:nvPr/>
        </p:nvSpPr>
        <p:spPr>
          <a:xfrm>
            <a:off x="5035023" y="2813073"/>
            <a:ext cx="391795" cy="203200"/>
          </a:xfrm>
          <a:custGeom>
            <a:avLst/>
            <a:gdLst/>
            <a:ahLst/>
            <a:cxnLst/>
            <a:rect l="l" t="t" r="r" b="b"/>
            <a:pathLst>
              <a:path w="391795" h="203200">
                <a:moveTo>
                  <a:pt x="0" y="0"/>
                </a:moveTo>
                <a:lnTo>
                  <a:pt x="313581" y="201907"/>
                </a:lnTo>
                <a:lnTo>
                  <a:pt x="334549" y="202395"/>
                </a:lnTo>
                <a:lnTo>
                  <a:pt x="379131" y="202585"/>
                </a:lnTo>
                <a:lnTo>
                  <a:pt x="391722" y="202824"/>
                </a:lnTo>
                <a:lnTo>
                  <a:pt x="79432" y="704"/>
                </a:lnTo>
                <a:lnTo>
                  <a:pt x="34718" y="679"/>
                </a:lnTo>
                <a:lnTo>
                  <a:pt x="0" y="0"/>
                </a:lnTo>
                <a:close/>
              </a:path>
              <a:path w="391795" h="203200">
                <a:moveTo>
                  <a:pt x="78504" y="104"/>
                </a:moveTo>
                <a:lnTo>
                  <a:pt x="67464" y="260"/>
                </a:lnTo>
                <a:lnTo>
                  <a:pt x="61272" y="568"/>
                </a:lnTo>
                <a:lnTo>
                  <a:pt x="57750" y="704"/>
                </a:lnTo>
                <a:lnTo>
                  <a:pt x="79432" y="704"/>
                </a:lnTo>
                <a:lnTo>
                  <a:pt x="78504" y="104"/>
                </a:lnTo>
                <a:close/>
              </a:path>
            </a:pathLst>
          </a:custGeom>
          <a:solidFill>
            <a:srgbClr val="0099CC"/>
          </a:solidFill>
        </p:spPr>
        <p:txBody>
          <a:bodyPr wrap="square" lIns="0" tIns="0" rIns="0" bIns="0" rtlCol="0"/>
          <a:lstStyle/>
          <a:p>
            <a:endParaRPr/>
          </a:p>
        </p:txBody>
      </p:sp>
      <p:sp>
        <p:nvSpPr>
          <p:cNvPr id="19" name="object 19"/>
          <p:cNvSpPr/>
          <p:nvPr/>
        </p:nvSpPr>
        <p:spPr>
          <a:xfrm>
            <a:off x="5346700" y="3013138"/>
            <a:ext cx="97155" cy="360680"/>
          </a:xfrm>
          <a:custGeom>
            <a:avLst/>
            <a:gdLst/>
            <a:ahLst/>
            <a:cxnLst/>
            <a:rect l="l" t="t" r="r" b="b"/>
            <a:pathLst>
              <a:path w="97154" h="360679">
                <a:moveTo>
                  <a:pt x="0" y="360362"/>
                </a:moveTo>
                <a:lnTo>
                  <a:pt x="96837" y="360362"/>
                </a:lnTo>
                <a:lnTo>
                  <a:pt x="96837" y="0"/>
                </a:lnTo>
                <a:lnTo>
                  <a:pt x="0" y="0"/>
                </a:lnTo>
                <a:lnTo>
                  <a:pt x="0" y="360362"/>
                </a:lnTo>
                <a:close/>
              </a:path>
            </a:pathLst>
          </a:custGeom>
          <a:solidFill>
            <a:srgbClr val="33CCCC"/>
          </a:solidFill>
        </p:spPr>
        <p:txBody>
          <a:bodyPr wrap="square" lIns="0" tIns="0" rIns="0" bIns="0" rtlCol="0"/>
          <a:lstStyle/>
          <a:p>
            <a:endParaRPr/>
          </a:p>
        </p:txBody>
      </p:sp>
      <p:sp>
        <p:nvSpPr>
          <p:cNvPr id="20" name="object 20"/>
          <p:cNvSpPr txBox="1"/>
          <p:nvPr/>
        </p:nvSpPr>
        <p:spPr>
          <a:xfrm>
            <a:off x="4870830" y="3820676"/>
            <a:ext cx="3542665" cy="511175"/>
          </a:xfrm>
          <a:prstGeom prst="rect">
            <a:avLst/>
          </a:prstGeom>
        </p:spPr>
        <p:txBody>
          <a:bodyPr vert="horz" wrap="square" lIns="0" tIns="0" rIns="0" bIns="0" rtlCol="0">
            <a:spAutoFit/>
          </a:bodyPr>
          <a:lstStyle/>
          <a:p>
            <a:pPr marL="977900">
              <a:lnSpc>
                <a:spcPts val="1975"/>
              </a:lnSpc>
            </a:pPr>
            <a:r>
              <a:rPr sz="1800" b="1" i="1" dirty="0">
                <a:solidFill>
                  <a:srgbClr val="163793"/>
                </a:solidFill>
                <a:latin typeface="Arial"/>
                <a:cs typeface="Arial"/>
              </a:rPr>
              <a:t>R:</a:t>
            </a:r>
            <a:r>
              <a:rPr sz="1800" b="1" i="1" spc="-5" dirty="0">
                <a:solidFill>
                  <a:srgbClr val="163793"/>
                </a:solidFill>
                <a:latin typeface="Arial"/>
                <a:cs typeface="Arial"/>
              </a:rPr>
              <a:t> </a:t>
            </a:r>
            <a:r>
              <a:rPr sz="1800" b="1" dirty="0">
                <a:solidFill>
                  <a:srgbClr val="163793"/>
                </a:solidFill>
                <a:latin typeface="宋体"/>
                <a:cs typeface="宋体"/>
              </a:rPr>
              <a:t>链路传输速率</a:t>
            </a:r>
            <a:r>
              <a:rPr sz="1800" b="1" spc="0" dirty="0">
                <a:solidFill>
                  <a:srgbClr val="163793"/>
                </a:solidFill>
                <a:latin typeface="宋体"/>
                <a:cs typeface="宋体"/>
              </a:rPr>
              <a:t>（</a:t>
            </a:r>
            <a:r>
              <a:rPr sz="1800" b="1" dirty="0">
                <a:solidFill>
                  <a:srgbClr val="FF0000"/>
                </a:solidFill>
                <a:latin typeface="Arial"/>
                <a:cs typeface="Arial"/>
              </a:rPr>
              <a:t>bp</a:t>
            </a:r>
            <a:r>
              <a:rPr sz="1800" b="1" spc="-10" dirty="0">
                <a:solidFill>
                  <a:srgbClr val="FF0000"/>
                </a:solidFill>
                <a:latin typeface="Arial"/>
                <a:cs typeface="Arial"/>
              </a:rPr>
              <a:t>s</a:t>
            </a:r>
            <a:r>
              <a:rPr sz="1800" b="1" spc="-5" dirty="0">
                <a:solidFill>
                  <a:srgbClr val="163793"/>
                </a:solidFill>
                <a:latin typeface="宋体"/>
                <a:cs typeface="宋体"/>
              </a:rPr>
              <a:t>）</a:t>
            </a:r>
            <a:endParaRPr sz="1800">
              <a:latin typeface="宋体"/>
              <a:cs typeface="宋体"/>
            </a:endParaRPr>
          </a:p>
          <a:p>
            <a:pPr marL="12700">
              <a:lnSpc>
                <a:spcPts val="2200"/>
              </a:lnSpc>
            </a:pPr>
            <a:r>
              <a:rPr sz="2000" b="1" dirty="0">
                <a:solidFill>
                  <a:srgbClr val="163793"/>
                </a:solidFill>
                <a:latin typeface="宋体"/>
                <a:cs typeface="宋体"/>
              </a:rPr>
              <a:t>主机</a:t>
            </a:r>
            <a:endParaRPr sz="2000">
              <a:latin typeface="宋体"/>
              <a:cs typeface="宋体"/>
            </a:endParaRPr>
          </a:p>
        </p:txBody>
      </p:sp>
      <p:sp>
        <p:nvSpPr>
          <p:cNvPr id="21" name="object 21"/>
          <p:cNvSpPr/>
          <p:nvPr/>
        </p:nvSpPr>
        <p:spPr>
          <a:xfrm>
            <a:off x="4559300" y="3551237"/>
            <a:ext cx="1295400" cy="490537"/>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4630546" y="3368421"/>
            <a:ext cx="1202181" cy="651382"/>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4854575" y="1919303"/>
            <a:ext cx="1019646" cy="874338"/>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4684521" y="2320670"/>
            <a:ext cx="1438655" cy="608456"/>
          </a:xfrm>
          <a:prstGeom prst="rect">
            <a:avLst/>
          </a:prstGeom>
          <a:blipFill>
            <a:blip r:embed="rId7" cstate="print"/>
            <a:stretch>
              <a:fillRect/>
            </a:stretch>
          </a:blipFill>
        </p:spPr>
        <p:txBody>
          <a:bodyPr wrap="square" lIns="0" tIns="0" rIns="0" bIns="0" rtlCol="0"/>
          <a:lstStyle/>
          <a:p>
            <a:endParaRPr/>
          </a:p>
        </p:txBody>
      </p:sp>
      <p:sp>
        <p:nvSpPr>
          <p:cNvPr id="25" name="object 25"/>
          <p:cNvSpPr txBox="1"/>
          <p:nvPr/>
        </p:nvSpPr>
        <p:spPr>
          <a:xfrm>
            <a:off x="5527928" y="3409281"/>
            <a:ext cx="13843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Arial"/>
                <a:cs typeface="Arial"/>
              </a:rPr>
              <a:t>1</a:t>
            </a:r>
            <a:endParaRPr sz="1600">
              <a:latin typeface="Arial"/>
              <a:cs typeface="Arial"/>
            </a:endParaRPr>
          </a:p>
        </p:txBody>
      </p:sp>
      <p:sp>
        <p:nvSpPr>
          <p:cNvPr id="26" name="object 26"/>
          <p:cNvSpPr txBox="1"/>
          <p:nvPr/>
        </p:nvSpPr>
        <p:spPr>
          <a:xfrm>
            <a:off x="5286502" y="3417282"/>
            <a:ext cx="138430" cy="228600"/>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Arial"/>
                <a:cs typeface="Arial"/>
              </a:rPr>
              <a:t>2</a:t>
            </a:r>
            <a:endParaRPr sz="1600">
              <a:latin typeface="Arial"/>
              <a:cs typeface="Arial"/>
            </a:endParaRPr>
          </a:p>
        </p:txBody>
      </p:sp>
      <p:sp>
        <p:nvSpPr>
          <p:cNvPr id="27" name="object 27"/>
          <p:cNvSpPr/>
          <p:nvPr/>
        </p:nvSpPr>
        <p:spPr>
          <a:xfrm>
            <a:off x="5697601" y="2363851"/>
            <a:ext cx="1225550" cy="565150"/>
          </a:xfrm>
          <a:custGeom>
            <a:avLst/>
            <a:gdLst/>
            <a:ahLst/>
            <a:cxnLst/>
            <a:rect l="l" t="t" r="r" b="b"/>
            <a:pathLst>
              <a:path w="1225550" h="565150">
                <a:moveTo>
                  <a:pt x="0" y="565150"/>
                </a:moveTo>
                <a:lnTo>
                  <a:pt x="1225550" y="0"/>
                </a:lnTo>
              </a:path>
            </a:pathLst>
          </a:custGeom>
          <a:ln w="9525">
            <a:solidFill>
              <a:srgbClr val="163793"/>
            </a:solidFill>
          </a:ln>
        </p:spPr>
        <p:txBody>
          <a:bodyPr wrap="square" lIns="0" tIns="0" rIns="0" bIns="0" rtlCol="0"/>
          <a:lstStyle/>
          <a:p>
            <a:endParaRPr/>
          </a:p>
        </p:txBody>
      </p:sp>
      <p:sp>
        <p:nvSpPr>
          <p:cNvPr id="28" name="object 28"/>
          <p:cNvSpPr txBox="1"/>
          <p:nvPr/>
        </p:nvSpPr>
        <p:spPr>
          <a:xfrm>
            <a:off x="6941057" y="2075576"/>
            <a:ext cx="1159510" cy="539750"/>
          </a:xfrm>
          <a:prstGeom prst="rect">
            <a:avLst/>
          </a:prstGeom>
        </p:spPr>
        <p:txBody>
          <a:bodyPr vert="horz" wrap="square" lIns="0" tIns="0" rIns="0" bIns="0" rtlCol="0">
            <a:spAutoFit/>
          </a:bodyPr>
          <a:lstStyle/>
          <a:p>
            <a:pPr marL="12700">
              <a:lnSpc>
                <a:spcPct val="100000"/>
              </a:lnSpc>
            </a:pPr>
            <a:r>
              <a:rPr sz="1800" b="1" dirty="0">
                <a:solidFill>
                  <a:srgbClr val="163793"/>
                </a:solidFill>
                <a:latin typeface="宋体"/>
                <a:cs typeface="宋体"/>
              </a:rPr>
              <a:t>两个分组</a:t>
            </a:r>
            <a:r>
              <a:rPr sz="1800" b="1" dirty="0">
                <a:solidFill>
                  <a:srgbClr val="163793"/>
                </a:solidFill>
                <a:latin typeface="Arial"/>
                <a:cs typeface="Arial"/>
              </a:rPr>
              <a:t>,</a:t>
            </a:r>
            <a:endParaRPr sz="1800">
              <a:latin typeface="Arial"/>
              <a:cs typeface="Arial"/>
            </a:endParaRPr>
          </a:p>
          <a:p>
            <a:pPr marL="12700">
              <a:lnSpc>
                <a:spcPct val="100000"/>
              </a:lnSpc>
            </a:pPr>
            <a:r>
              <a:rPr sz="1800" b="1" i="1" dirty="0">
                <a:solidFill>
                  <a:srgbClr val="163793"/>
                </a:solidFill>
                <a:latin typeface="Arial"/>
                <a:cs typeface="Arial"/>
              </a:rPr>
              <a:t>L</a:t>
            </a:r>
            <a:r>
              <a:rPr sz="1800" b="1" i="1" spc="-5" dirty="0">
                <a:solidFill>
                  <a:srgbClr val="163793"/>
                </a:solidFill>
                <a:latin typeface="Arial"/>
                <a:cs typeface="Arial"/>
              </a:rPr>
              <a:t> </a:t>
            </a:r>
            <a:r>
              <a:rPr sz="1800" b="1" dirty="0">
                <a:solidFill>
                  <a:srgbClr val="163793"/>
                </a:solidFill>
                <a:latin typeface="Arial"/>
                <a:cs typeface="Arial"/>
              </a:rPr>
              <a:t>b</a:t>
            </a:r>
            <a:r>
              <a:rPr sz="1800" b="1" spc="5" dirty="0">
                <a:solidFill>
                  <a:srgbClr val="163793"/>
                </a:solidFill>
                <a:latin typeface="Arial"/>
                <a:cs typeface="Arial"/>
              </a:rPr>
              <a:t>i</a:t>
            </a:r>
            <a:r>
              <a:rPr sz="1800" b="1" dirty="0">
                <a:solidFill>
                  <a:srgbClr val="163793"/>
                </a:solidFill>
                <a:latin typeface="Arial"/>
                <a:cs typeface="Arial"/>
              </a:rPr>
              <a:t>ts/</a:t>
            </a:r>
            <a:r>
              <a:rPr sz="1800" b="1" dirty="0">
                <a:solidFill>
                  <a:srgbClr val="163793"/>
                </a:solidFill>
                <a:latin typeface="宋体"/>
                <a:cs typeface="宋体"/>
              </a:rPr>
              <a:t>分组</a:t>
            </a:r>
            <a:endParaRPr sz="1800">
              <a:latin typeface="宋体"/>
              <a:cs typeface="宋体"/>
            </a:endParaRPr>
          </a:p>
        </p:txBody>
      </p:sp>
      <p:sp>
        <p:nvSpPr>
          <p:cNvPr id="29" name="object 29"/>
          <p:cNvSpPr txBox="1"/>
          <p:nvPr/>
        </p:nvSpPr>
        <p:spPr>
          <a:xfrm>
            <a:off x="3236086" y="4834056"/>
            <a:ext cx="1225550" cy="305435"/>
          </a:xfrm>
          <a:prstGeom prst="rect">
            <a:avLst/>
          </a:prstGeom>
        </p:spPr>
        <p:txBody>
          <a:bodyPr vert="horz" wrap="square" lIns="0" tIns="0" rIns="0" bIns="0" rtlCol="0">
            <a:spAutoFit/>
          </a:bodyPr>
          <a:lstStyle/>
          <a:p>
            <a:pPr>
              <a:lnSpc>
                <a:spcPts val="2740"/>
              </a:lnSpc>
            </a:pPr>
            <a:r>
              <a:rPr sz="2400" b="1" spc="-5" dirty="0">
                <a:solidFill>
                  <a:srgbClr val="163793"/>
                </a:solidFill>
                <a:latin typeface="宋体"/>
                <a:cs typeface="宋体"/>
              </a:rPr>
              <a:t>分组传输</a:t>
            </a:r>
            <a:endParaRPr sz="2400">
              <a:latin typeface="宋体"/>
              <a:cs typeface="宋体"/>
            </a:endParaRPr>
          </a:p>
        </p:txBody>
      </p:sp>
      <p:sp>
        <p:nvSpPr>
          <p:cNvPr id="30" name="object 30"/>
          <p:cNvSpPr txBox="1"/>
          <p:nvPr/>
        </p:nvSpPr>
        <p:spPr>
          <a:xfrm>
            <a:off x="2929763" y="5157761"/>
            <a:ext cx="3835400" cy="728345"/>
          </a:xfrm>
          <a:prstGeom prst="rect">
            <a:avLst/>
          </a:prstGeom>
        </p:spPr>
        <p:txBody>
          <a:bodyPr vert="horz" wrap="square" lIns="0" tIns="0" rIns="0" bIns="0" rtlCol="0">
            <a:spAutoFit/>
          </a:bodyPr>
          <a:lstStyle/>
          <a:p>
            <a:pPr>
              <a:lnSpc>
                <a:spcPts val="2395"/>
              </a:lnSpc>
              <a:tabLst>
                <a:tab pos="2191385" algn="l"/>
              </a:tabLst>
            </a:pPr>
            <a:r>
              <a:rPr sz="3600" b="1" baseline="21990" dirty="0">
                <a:solidFill>
                  <a:srgbClr val="163793"/>
                </a:solidFill>
                <a:latin typeface="宋体"/>
                <a:cs typeface="宋体"/>
              </a:rPr>
              <a:t>延迟（时延</a:t>
            </a:r>
            <a:r>
              <a:rPr sz="3600" b="1" spc="104" baseline="21990" dirty="0">
                <a:solidFill>
                  <a:srgbClr val="163793"/>
                </a:solidFill>
                <a:latin typeface="宋体"/>
                <a:cs typeface="宋体"/>
              </a:rPr>
              <a:t>）</a:t>
            </a:r>
            <a:r>
              <a:rPr sz="3600" b="1" baseline="32407" dirty="0">
                <a:solidFill>
                  <a:srgbClr val="163793"/>
                </a:solidFill>
                <a:latin typeface="Arial"/>
                <a:cs typeface="Arial"/>
              </a:rPr>
              <a:t>=	</a:t>
            </a:r>
            <a:r>
              <a:rPr sz="2400" b="1" i="1" dirty="0">
                <a:solidFill>
                  <a:srgbClr val="163793"/>
                </a:solidFill>
                <a:latin typeface="Arial"/>
                <a:cs typeface="Arial"/>
              </a:rPr>
              <a:t>R </a:t>
            </a:r>
            <a:r>
              <a:rPr sz="2400" b="1" dirty="0">
                <a:solidFill>
                  <a:srgbClr val="163793"/>
                </a:solidFill>
                <a:latin typeface="Arial"/>
                <a:cs typeface="Arial"/>
              </a:rPr>
              <a:t>(bits/sec)</a:t>
            </a:r>
            <a:endParaRPr sz="2400" dirty="0">
              <a:latin typeface="Arial"/>
              <a:cs typeface="Arial"/>
            </a:endParaRPr>
          </a:p>
          <a:p>
            <a:pPr marL="225425">
              <a:lnSpc>
                <a:spcPts val="2370"/>
              </a:lnSpc>
            </a:pPr>
            <a:r>
              <a:rPr sz="2400" b="1" dirty="0">
                <a:solidFill>
                  <a:srgbClr val="163793"/>
                </a:solidFill>
                <a:latin typeface="宋体"/>
                <a:cs typeface="宋体"/>
              </a:rPr>
              <a:t>（</a:t>
            </a:r>
            <a:r>
              <a:rPr sz="2400" b="1" dirty="0">
                <a:solidFill>
                  <a:srgbClr val="163793"/>
                </a:solidFill>
                <a:latin typeface="Arial"/>
                <a:cs typeface="Arial"/>
              </a:rPr>
              <a:t>dela</a:t>
            </a:r>
            <a:r>
              <a:rPr sz="2400" b="1" spc="-30" dirty="0">
                <a:solidFill>
                  <a:srgbClr val="163793"/>
                </a:solidFill>
                <a:latin typeface="Arial"/>
                <a:cs typeface="Arial"/>
              </a:rPr>
              <a:t>y</a:t>
            </a:r>
            <a:r>
              <a:rPr sz="2400" b="1" spc="-10" dirty="0">
                <a:solidFill>
                  <a:srgbClr val="163793"/>
                </a:solidFill>
                <a:latin typeface="宋体"/>
                <a:cs typeface="宋体"/>
              </a:rPr>
              <a:t>）</a:t>
            </a:r>
            <a:endParaRPr sz="2400" dirty="0">
              <a:latin typeface="宋体"/>
              <a:cs typeface="宋体"/>
            </a:endParaRPr>
          </a:p>
        </p:txBody>
      </p:sp>
      <p:sp>
        <p:nvSpPr>
          <p:cNvPr id="31" name="object 31"/>
          <p:cNvSpPr txBox="1"/>
          <p:nvPr/>
        </p:nvSpPr>
        <p:spPr>
          <a:xfrm>
            <a:off x="5016246" y="4972081"/>
            <a:ext cx="1791970" cy="304800"/>
          </a:xfrm>
          <a:prstGeom prst="rect">
            <a:avLst/>
          </a:prstGeom>
        </p:spPr>
        <p:txBody>
          <a:bodyPr vert="horz" wrap="square" lIns="0" tIns="0" rIns="0" bIns="0" rtlCol="0">
            <a:spAutoFit/>
          </a:bodyPr>
          <a:lstStyle/>
          <a:p>
            <a:pPr>
              <a:lnSpc>
                <a:spcPts val="2855"/>
              </a:lnSpc>
              <a:tabLst>
                <a:tab pos="426084" algn="l"/>
                <a:tab pos="1791335" algn="l"/>
              </a:tabLst>
            </a:pPr>
            <a:r>
              <a:rPr sz="2400" b="1" i="1" u="heavy" dirty="0">
                <a:solidFill>
                  <a:srgbClr val="163793"/>
                </a:solidFill>
                <a:latin typeface="Arial"/>
                <a:cs typeface="Arial"/>
              </a:rPr>
              <a:t> 	L</a:t>
            </a:r>
            <a:r>
              <a:rPr sz="2400" b="1" i="1" u="heavy" spc="-10" dirty="0">
                <a:solidFill>
                  <a:srgbClr val="163793"/>
                </a:solidFill>
                <a:latin typeface="Arial"/>
                <a:cs typeface="Arial"/>
              </a:rPr>
              <a:t> </a:t>
            </a:r>
            <a:r>
              <a:rPr sz="2400" b="1" u="heavy" dirty="0">
                <a:solidFill>
                  <a:srgbClr val="163793"/>
                </a:solidFill>
                <a:latin typeface="Arial"/>
                <a:cs typeface="Arial"/>
              </a:rPr>
              <a:t>(bits) 	</a:t>
            </a:r>
            <a:endParaRPr sz="2400" dirty="0">
              <a:latin typeface="Arial"/>
              <a:cs typeface="Arial"/>
            </a:endParaRPr>
          </a:p>
        </p:txBody>
      </p:sp>
      <p:sp>
        <p:nvSpPr>
          <p:cNvPr id="32" name="object 32"/>
          <p:cNvSpPr/>
          <p:nvPr/>
        </p:nvSpPr>
        <p:spPr>
          <a:xfrm>
            <a:off x="2564892" y="4797145"/>
            <a:ext cx="4452620" cy="1152525"/>
          </a:xfrm>
          <a:custGeom>
            <a:avLst/>
            <a:gdLst/>
            <a:ahLst/>
            <a:cxnLst/>
            <a:rect l="l" t="t" r="r" b="b"/>
            <a:pathLst>
              <a:path w="4452620" h="1152525">
                <a:moveTo>
                  <a:pt x="0" y="1152131"/>
                </a:moveTo>
                <a:lnTo>
                  <a:pt x="4452365" y="1152131"/>
                </a:lnTo>
                <a:lnTo>
                  <a:pt x="4452365" y="0"/>
                </a:lnTo>
                <a:lnTo>
                  <a:pt x="0" y="0"/>
                </a:lnTo>
                <a:lnTo>
                  <a:pt x="0" y="1152131"/>
                </a:lnTo>
                <a:close/>
              </a:path>
            </a:pathLst>
          </a:custGeom>
          <a:ln w="19050">
            <a:solidFill>
              <a:srgbClr val="C00000"/>
            </a:solidFill>
          </a:ln>
        </p:spPr>
        <p:txBody>
          <a:bodyPr wrap="square" lIns="0" tIns="0" rIns="0" bIns="0" rtlCol="0"/>
          <a:lstStyle/>
          <a:p>
            <a:endParaRPr/>
          </a:p>
        </p:txBody>
      </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35" name="object 35"/>
          <p:cNvSpPr txBox="1"/>
          <p:nvPr/>
        </p:nvSpPr>
        <p:spPr>
          <a:xfrm>
            <a:off x="8388857" y="6577979"/>
            <a:ext cx="150495" cy="203835"/>
          </a:xfrm>
          <a:prstGeom prst="rect">
            <a:avLst/>
          </a:prstGeom>
        </p:spPr>
        <p:txBody>
          <a:bodyPr vert="horz" wrap="square" lIns="0" tIns="0" rIns="0" bIns="0" rtlCol="0">
            <a:spAutoFit/>
          </a:bodyPr>
          <a:lstStyle/>
          <a:p>
            <a:pPr marL="25400">
              <a:lnSpc>
                <a:spcPct val="100000"/>
              </a:lnSpc>
            </a:pPr>
            <a:fld id="{81D60167-4931-47E6-BA6A-407CBD079E47}" type="slidenum">
              <a:rPr sz="1400" dirty="0">
                <a:solidFill>
                  <a:srgbClr val="163793"/>
                </a:solidFill>
                <a:latin typeface="Arial"/>
                <a:cs typeface="Arial"/>
              </a:rPr>
              <a:t>70</a:t>
            </a:fld>
            <a:endParaRPr sz="1400">
              <a:latin typeface="Arial"/>
              <a:cs typeface="Arial"/>
            </a:endParaRPr>
          </a:p>
        </p:txBody>
      </p:sp>
      <p:sp>
        <p:nvSpPr>
          <p:cNvPr id="37" name="灯片编号占位符 36">
            <a:extLst>
              <a:ext uri="{FF2B5EF4-FFF2-40B4-BE49-F238E27FC236}">
                <a16:creationId xmlns:a16="http://schemas.microsoft.com/office/drawing/2014/main" id="{99D2214C-A40A-4E00-A537-2BF0E5D2EFCE}"/>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70</a:t>
            </a:fld>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txBox="1"/>
          <p:nvPr/>
        </p:nvSpPr>
        <p:spPr>
          <a:xfrm>
            <a:off x="546303" y="2564828"/>
            <a:ext cx="3709670" cy="2980690"/>
          </a:xfrm>
          <a:prstGeom prst="rect">
            <a:avLst/>
          </a:prstGeom>
        </p:spPr>
        <p:txBody>
          <a:bodyPr vert="horz" wrap="square" lIns="0" tIns="0" rIns="0" bIns="0" rtlCol="0">
            <a:spAutoFit/>
          </a:bodyPr>
          <a:lstStyle/>
          <a:p>
            <a:pPr marL="12700">
              <a:lnSpc>
                <a:spcPct val="100000"/>
              </a:lnSpc>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报文交换</a:t>
            </a:r>
            <a:r>
              <a:rPr sz="2400" dirty="0">
                <a:solidFill>
                  <a:srgbClr val="163793"/>
                </a:solidFill>
                <a:latin typeface="Arial"/>
                <a:cs typeface="Arial"/>
              </a:rPr>
              <a:t>:</a:t>
            </a:r>
            <a:endParaRPr sz="2400">
              <a:latin typeface="Arial"/>
              <a:cs typeface="Arial"/>
            </a:endParaRPr>
          </a:p>
          <a:p>
            <a:pPr marL="756285" indent="-286385">
              <a:lnSpc>
                <a:spcPct val="100000"/>
              </a:lnSpc>
              <a:spcBef>
                <a:spcPts val="484"/>
              </a:spcBef>
              <a:buClr>
                <a:srgbClr val="009999"/>
              </a:buClr>
              <a:buFont typeface="Wingdings"/>
              <a:buChar char=""/>
              <a:tabLst>
                <a:tab pos="756920" algn="l"/>
              </a:tabLst>
            </a:pPr>
            <a:r>
              <a:rPr sz="2000" dirty="0">
                <a:solidFill>
                  <a:srgbClr val="163793"/>
                </a:solidFill>
                <a:latin typeface="宋体"/>
                <a:cs typeface="宋体"/>
              </a:rPr>
              <a:t>报文长度为</a:t>
            </a:r>
            <a:r>
              <a:rPr sz="2000" dirty="0">
                <a:solidFill>
                  <a:srgbClr val="FF0000"/>
                </a:solidFill>
                <a:latin typeface="Arial"/>
                <a:cs typeface="Arial"/>
              </a:rPr>
              <a:t>M</a:t>
            </a:r>
            <a:r>
              <a:rPr sz="2000" spc="-30" dirty="0">
                <a:solidFill>
                  <a:srgbClr val="FF0000"/>
                </a:solidFill>
                <a:latin typeface="Arial"/>
                <a:cs typeface="Arial"/>
              </a:rPr>
              <a:t> </a:t>
            </a:r>
            <a:r>
              <a:rPr sz="2000" dirty="0">
                <a:solidFill>
                  <a:srgbClr val="163793"/>
                </a:solidFill>
                <a:latin typeface="Arial"/>
                <a:cs typeface="Arial"/>
              </a:rPr>
              <a:t>bi</a:t>
            </a:r>
            <a:r>
              <a:rPr sz="2000" spc="-5" dirty="0">
                <a:solidFill>
                  <a:srgbClr val="163793"/>
                </a:solidFill>
                <a:latin typeface="Arial"/>
                <a:cs typeface="Arial"/>
              </a:rPr>
              <a:t>t</a:t>
            </a:r>
            <a:r>
              <a:rPr sz="2000" dirty="0">
                <a:solidFill>
                  <a:srgbClr val="163793"/>
                </a:solidFill>
                <a:latin typeface="Arial"/>
                <a:cs typeface="Arial"/>
              </a:rPr>
              <a:t>s</a:t>
            </a:r>
            <a:endParaRPr sz="2000">
              <a:latin typeface="Arial"/>
              <a:cs typeface="Arial"/>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链路带宽为</a:t>
            </a:r>
            <a:r>
              <a:rPr sz="2000" dirty="0">
                <a:solidFill>
                  <a:srgbClr val="FF0000"/>
                </a:solidFill>
                <a:latin typeface="Arial"/>
                <a:cs typeface="Arial"/>
              </a:rPr>
              <a:t>R</a:t>
            </a:r>
            <a:r>
              <a:rPr sz="2000" spc="-25" dirty="0">
                <a:solidFill>
                  <a:srgbClr val="FF0000"/>
                </a:solidFill>
                <a:latin typeface="Arial"/>
                <a:cs typeface="Arial"/>
              </a:rPr>
              <a:t> </a:t>
            </a:r>
            <a:r>
              <a:rPr sz="2000" dirty="0">
                <a:solidFill>
                  <a:srgbClr val="163793"/>
                </a:solidFill>
                <a:latin typeface="Arial"/>
                <a:cs typeface="Arial"/>
              </a:rPr>
              <a:t>bps</a:t>
            </a:r>
            <a:endParaRPr sz="2000">
              <a:latin typeface="Arial"/>
              <a:cs typeface="Arial"/>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每次传输报文需要</a:t>
            </a:r>
            <a:r>
              <a:rPr sz="2000" dirty="0">
                <a:solidFill>
                  <a:srgbClr val="FF0000"/>
                </a:solidFill>
                <a:latin typeface="Arial"/>
                <a:cs typeface="Arial"/>
              </a:rPr>
              <a:t>M</a:t>
            </a:r>
            <a:r>
              <a:rPr sz="2000" spc="-10" dirty="0">
                <a:solidFill>
                  <a:srgbClr val="FF0000"/>
                </a:solidFill>
                <a:latin typeface="Arial"/>
                <a:cs typeface="Arial"/>
              </a:rPr>
              <a:t>/</a:t>
            </a:r>
            <a:r>
              <a:rPr sz="2000" dirty="0">
                <a:solidFill>
                  <a:srgbClr val="FF0000"/>
                </a:solidFill>
                <a:latin typeface="Arial"/>
                <a:cs typeface="Arial"/>
              </a:rPr>
              <a:t>R</a:t>
            </a:r>
            <a:r>
              <a:rPr sz="2000" dirty="0">
                <a:solidFill>
                  <a:srgbClr val="163793"/>
                </a:solidFill>
                <a:latin typeface="宋体"/>
                <a:cs typeface="宋体"/>
              </a:rPr>
              <a:t>秒</a:t>
            </a:r>
            <a:endParaRPr sz="2000">
              <a:latin typeface="宋体"/>
              <a:cs typeface="宋体"/>
            </a:endParaRPr>
          </a:p>
          <a:p>
            <a:pPr marL="12700">
              <a:lnSpc>
                <a:spcPct val="100000"/>
              </a:lnSpc>
              <a:spcBef>
                <a:spcPts val="570"/>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分组交换</a:t>
            </a:r>
            <a:r>
              <a:rPr sz="2400" dirty="0">
                <a:solidFill>
                  <a:srgbClr val="163793"/>
                </a:solidFill>
                <a:latin typeface="Arial"/>
                <a:cs typeface="Arial"/>
              </a:rPr>
              <a:t>:</a:t>
            </a:r>
            <a:endParaRPr sz="2400">
              <a:latin typeface="Arial"/>
              <a:cs typeface="Arial"/>
            </a:endParaRPr>
          </a:p>
          <a:p>
            <a:pPr marL="469900">
              <a:lnSpc>
                <a:spcPct val="100000"/>
              </a:lnSpc>
              <a:spcBef>
                <a:spcPts val="484"/>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报文被拆分为多个分组</a:t>
            </a:r>
            <a:endParaRPr sz="2000">
              <a:latin typeface="宋体"/>
              <a:cs typeface="宋体"/>
            </a:endParaRPr>
          </a:p>
          <a:p>
            <a:pPr marL="756285" indent="-286385">
              <a:lnSpc>
                <a:spcPct val="100000"/>
              </a:lnSpc>
              <a:spcBef>
                <a:spcPts val="480"/>
              </a:spcBef>
              <a:buClr>
                <a:srgbClr val="009999"/>
              </a:buClr>
              <a:buFont typeface="Wingdings"/>
              <a:buChar char=""/>
              <a:tabLst>
                <a:tab pos="756920" algn="l"/>
              </a:tabLst>
            </a:pPr>
            <a:r>
              <a:rPr sz="2000" dirty="0">
                <a:solidFill>
                  <a:srgbClr val="163793"/>
                </a:solidFill>
                <a:latin typeface="宋体"/>
                <a:cs typeface="宋体"/>
              </a:rPr>
              <a:t>分组长度为</a:t>
            </a:r>
            <a:r>
              <a:rPr sz="2000" dirty="0">
                <a:solidFill>
                  <a:srgbClr val="FF0000"/>
                </a:solidFill>
                <a:latin typeface="Arial"/>
                <a:cs typeface="Arial"/>
              </a:rPr>
              <a:t>L</a:t>
            </a:r>
            <a:r>
              <a:rPr sz="2000" spc="-30" dirty="0">
                <a:solidFill>
                  <a:srgbClr val="FF0000"/>
                </a:solidFill>
                <a:latin typeface="Arial"/>
                <a:cs typeface="Arial"/>
              </a:rPr>
              <a:t> </a:t>
            </a:r>
            <a:r>
              <a:rPr sz="2000" dirty="0">
                <a:solidFill>
                  <a:srgbClr val="163793"/>
                </a:solidFill>
                <a:latin typeface="Arial"/>
                <a:cs typeface="Arial"/>
              </a:rPr>
              <a:t>bits</a:t>
            </a:r>
            <a:endParaRPr sz="2000">
              <a:latin typeface="Arial"/>
              <a:cs typeface="Arial"/>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宋体"/>
                <a:cs typeface="宋体"/>
              </a:rPr>
              <a:t>每个分组传输时延为</a:t>
            </a:r>
            <a:r>
              <a:rPr sz="2000" dirty="0">
                <a:solidFill>
                  <a:srgbClr val="FF0000"/>
                </a:solidFill>
                <a:latin typeface="Arial"/>
                <a:cs typeface="Arial"/>
              </a:rPr>
              <a:t>L/</a:t>
            </a:r>
            <a:r>
              <a:rPr sz="2000" spc="-15" dirty="0">
                <a:solidFill>
                  <a:srgbClr val="FF0000"/>
                </a:solidFill>
                <a:latin typeface="Arial"/>
                <a:cs typeface="Arial"/>
              </a:rPr>
              <a:t>R</a:t>
            </a:r>
            <a:r>
              <a:rPr sz="2000" dirty="0">
                <a:solidFill>
                  <a:srgbClr val="163793"/>
                </a:solidFill>
                <a:latin typeface="宋体"/>
                <a:cs typeface="宋体"/>
              </a:rPr>
              <a:t>秒</a:t>
            </a:r>
            <a:endParaRPr sz="2000">
              <a:latin typeface="宋体"/>
              <a:cs typeface="宋体"/>
            </a:endParaRPr>
          </a:p>
        </p:txBody>
      </p:sp>
      <p:sp>
        <p:nvSpPr>
          <p:cNvPr id="4" name="object 4"/>
          <p:cNvSpPr txBox="1">
            <a:spLocks noGrp="1"/>
          </p:cNvSpPr>
          <p:nvPr>
            <p:ph sz="half" idx="3"/>
          </p:nvPr>
        </p:nvSpPr>
        <p:spPr>
          <a:prstGeom prst="rect">
            <a:avLst/>
          </a:prstGeom>
        </p:spPr>
        <p:txBody>
          <a:bodyPr vert="horz" wrap="square" lIns="0" tIns="0" rIns="0" bIns="0" rtlCol="0">
            <a:spAutoFit/>
          </a:bodyPr>
          <a:lstStyle/>
          <a:p>
            <a:pPr marL="12700">
              <a:lnSpc>
                <a:spcPct val="100000"/>
              </a:lnSpc>
            </a:pPr>
            <a:r>
              <a:rPr dirty="0">
                <a:latin typeface="宋体"/>
                <a:cs typeface="宋体"/>
              </a:rPr>
              <a:t>例</a:t>
            </a:r>
            <a:r>
              <a:rPr dirty="0"/>
              <a:t>:</a:t>
            </a:r>
          </a:p>
          <a:p>
            <a:pPr marL="355600" marR="758825" indent="-342900">
              <a:lnSpc>
                <a:spcPts val="2860"/>
              </a:lnSpc>
              <a:spcBef>
                <a:spcPts val="685"/>
              </a:spcBef>
              <a:buClr>
                <a:srgbClr val="6699FF"/>
              </a:buClr>
              <a:buFont typeface="Wingdings"/>
              <a:buChar char=""/>
              <a:tabLst>
                <a:tab pos="355600" algn="l"/>
              </a:tabLst>
            </a:pPr>
            <a:r>
              <a:rPr u="none" dirty="0">
                <a:solidFill>
                  <a:srgbClr val="163793"/>
                </a:solidFill>
              </a:rPr>
              <a:t>M=7.5</a:t>
            </a:r>
            <a:r>
              <a:rPr u="none" spc="-5" dirty="0">
                <a:solidFill>
                  <a:srgbClr val="163793"/>
                </a:solidFill>
              </a:rPr>
              <a:t> </a:t>
            </a:r>
            <a:r>
              <a:rPr u="none" dirty="0">
                <a:solidFill>
                  <a:srgbClr val="163793"/>
                </a:solidFill>
              </a:rPr>
              <a:t>Mbit</a:t>
            </a:r>
            <a:r>
              <a:rPr u="none" spc="5" dirty="0">
                <a:solidFill>
                  <a:srgbClr val="163793"/>
                </a:solidFill>
              </a:rPr>
              <a:t>s</a:t>
            </a:r>
            <a:r>
              <a:rPr u="none" dirty="0">
                <a:solidFill>
                  <a:srgbClr val="163793"/>
                </a:solidFill>
                <a:latin typeface="宋体"/>
                <a:cs typeface="宋体"/>
              </a:rPr>
              <a:t>， </a:t>
            </a:r>
            <a:r>
              <a:rPr u="none" dirty="0">
                <a:solidFill>
                  <a:srgbClr val="163793"/>
                </a:solidFill>
              </a:rPr>
              <a:t>L=150</a:t>
            </a:r>
            <a:r>
              <a:rPr u="none" spc="-10" dirty="0">
                <a:solidFill>
                  <a:srgbClr val="163793"/>
                </a:solidFill>
              </a:rPr>
              <a:t>0</a:t>
            </a:r>
            <a:r>
              <a:rPr u="none" dirty="0">
                <a:solidFill>
                  <a:srgbClr val="163793"/>
                </a:solidFill>
              </a:rPr>
              <a:t>bits</a:t>
            </a:r>
          </a:p>
          <a:p>
            <a:pPr marL="469900">
              <a:lnSpc>
                <a:spcPct val="100000"/>
              </a:lnSpc>
              <a:spcBef>
                <a:spcPts val="390"/>
              </a:spcBef>
              <a:tabLst>
                <a:tab pos="756285" algn="l"/>
              </a:tabLst>
            </a:pPr>
            <a:r>
              <a:rPr sz="2000" u="none" dirty="0">
                <a:solidFill>
                  <a:srgbClr val="009999"/>
                </a:solidFill>
                <a:latin typeface="Wingdings"/>
                <a:cs typeface="Wingdings"/>
              </a:rPr>
              <a:t></a:t>
            </a:r>
            <a:r>
              <a:rPr sz="2000" u="none" dirty="0">
                <a:solidFill>
                  <a:srgbClr val="009999"/>
                </a:solidFill>
                <a:latin typeface="Times New Roman"/>
                <a:cs typeface="Times New Roman"/>
              </a:rPr>
              <a:t>	</a:t>
            </a:r>
            <a:r>
              <a:rPr sz="2000" u="none" dirty="0">
                <a:solidFill>
                  <a:srgbClr val="163793"/>
                </a:solidFill>
              </a:rPr>
              <a:t>M=5000L</a:t>
            </a:r>
            <a:endParaRPr sz="2000">
              <a:latin typeface="Times New Roman"/>
              <a:cs typeface="Times New Roman"/>
            </a:endParaRPr>
          </a:p>
          <a:p>
            <a:pPr marL="355600" indent="-342900">
              <a:lnSpc>
                <a:spcPct val="100000"/>
              </a:lnSpc>
              <a:spcBef>
                <a:spcPts val="570"/>
              </a:spcBef>
              <a:buClr>
                <a:srgbClr val="6699FF"/>
              </a:buClr>
              <a:buFont typeface="Wingdings"/>
              <a:buChar char=""/>
              <a:tabLst>
                <a:tab pos="355600" algn="l"/>
              </a:tabLst>
            </a:pPr>
            <a:r>
              <a:rPr u="none" dirty="0">
                <a:solidFill>
                  <a:srgbClr val="163793"/>
                </a:solidFill>
              </a:rPr>
              <a:t>R = </a:t>
            </a:r>
            <a:r>
              <a:rPr u="none" spc="-10" dirty="0">
                <a:solidFill>
                  <a:srgbClr val="163793"/>
                </a:solidFill>
              </a:rPr>
              <a:t>1</a:t>
            </a:r>
            <a:r>
              <a:rPr u="none" dirty="0">
                <a:solidFill>
                  <a:srgbClr val="163793"/>
                </a:solidFill>
              </a:rPr>
              <a:t>.5 Mbps</a:t>
            </a:r>
          </a:p>
          <a:p>
            <a:pPr marL="12700">
              <a:lnSpc>
                <a:spcPct val="100000"/>
              </a:lnSpc>
              <a:spcBef>
                <a:spcPts val="600"/>
              </a:spcBef>
            </a:pPr>
            <a:r>
              <a:rPr u="none" dirty="0">
                <a:solidFill>
                  <a:srgbClr val="6699FF"/>
                </a:solidFill>
                <a:latin typeface="Wingdings"/>
                <a:cs typeface="Wingdings"/>
              </a:rPr>
              <a:t></a:t>
            </a:r>
            <a:r>
              <a:rPr u="none" spc="-45" dirty="0">
                <a:solidFill>
                  <a:srgbClr val="6699FF"/>
                </a:solidFill>
                <a:latin typeface="Times New Roman"/>
                <a:cs typeface="Times New Roman"/>
              </a:rPr>
              <a:t> </a:t>
            </a:r>
            <a:r>
              <a:rPr u="none" spc="-5" dirty="0">
                <a:solidFill>
                  <a:srgbClr val="163793"/>
                </a:solidFill>
                <a:latin typeface="宋体"/>
                <a:cs typeface="宋体"/>
              </a:rPr>
              <a:t>报文交换</a:t>
            </a:r>
            <a:r>
              <a:rPr u="none" dirty="0">
                <a:solidFill>
                  <a:srgbClr val="163793"/>
                </a:solidFill>
              </a:rPr>
              <a:t>:</a:t>
            </a:r>
          </a:p>
          <a:p>
            <a:pPr marL="469900">
              <a:lnSpc>
                <a:spcPct val="100000"/>
              </a:lnSpc>
              <a:spcBef>
                <a:spcPts val="480"/>
              </a:spcBef>
              <a:tabLst>
                <a:tab pos="756285" algn="l"/>
              </a:tabLst>
            </a:pPr>
            <a:r>
              <a:rPr sz="2000" u="none" dirty="0">
                <a:solidFill>
                  <a:srgbClr val="009999"/>
                </a:solidFill>
                <a:latin typeface="Wingdings"/>
                <a:cs typeface="Wingdings"/>
              </a:rPr>
              <a:t></a:t>
            </a:r>
            <a:r>
              <a:rPr sz="2000" u="none" dirty="0">
                <a:solidFill>
                  <a:srgbClr val="009999"/>
                </a:solidFill>
                <a:latin typeface="Times New Roman"/>
                <a:cs typeface="Times New Roman"/>
              </a:rPr>
              <a:t>	</a:t>
            </a:r>
            <a:r>
              <a:rPr sz="2000" u="none" dirty="0">
                <a:solidFill>
                  <a:srgbClr val="163793"/>
                </a:solidFill>
                <a:latin typeface="宋体"/>
                <a:cs typeface="宋体"/>
              </a:rPr>
              <a:t>报文交付时间</a:t>
            </a:r>
            <a:r>
              <a:rPr sz="2000" u="none" spc="5" dirty="0">
                <a:solidFill>
                  <a:srgbClr val="163793"/>
                </a:solidFill>
              </a:rPr>
              <a:t>=</a:t>
            </a:r>
            <a:r>
              <a:rPr sz="2000" u="none" dirty="0">
                <a:latin typeface="宋体"/>
                <a:cs typeface="宋体"/>
              </a:rPr>
              <a:t>？</a:t>
            </a:r>
            <a:r>
              <a:rPr sz="2000" u="none" dirty="0">
                <a:solidFill>
                  <a:srgbClr val="163793"/>
                </a:solidFill>
              </a:rPr>
              <a:t>sec</a:t>
            </a:r>
            <a:endParaRPr sz="2000">
              <a:latin typeface="宋体"/>
              <a:cs typeface="宋体"/>
            </a:endParaRPr>
          </a:p>
          <a:p>
            <a:pPr marL="12700">
              <a:lnSpc>
                <a:spcPct val="100000"/>
              </a:lnSpc>
              <a:spcBef>
                <a:spcPts val="570"/>
              </a:spcBef>
            </a:pPr>
            <a:r>
              <a:rPr u="none" dirty="0">
                <a:solidFill>
                  <a:srgbClr val="6699FF"/>
                </a:solidFill>
                <a:latin typeface="Wingdings"/>
                <a:cs typeface="Wingdings"/>
              </a:rPr>
              <a:t></a:t>
            </a:r>
            <a:r>
              <a:rPr u="none" spc="-40" dirty="0">
                <a:solidFill>
                  <a:srgbClr val="6699FF"/>
                </a:solidFill>
                <a:latin typeface="Times New Roman"/>
                <a:cs typeface="Times New Roman"/>
              </a:rPr>
              <a:t> </a:t>
            </a:r>
            <a:r>
              <a:rPr u="none" dirty="0">
                <a:solidFill>
                  <a:srgbClr val="163793"/>
                </a:solidFill>
                <a:latin typeface="宋体"/>
                <a:cs typeface="宋体"/>
              </a:rPr>
              <a:t>分组交换</a:t>
            </a:r>
            <a:r>
              <a:rPr u="none" dirty="0">
                <a:solidFill>
                  <a:srgbClr val="163793"/>
                </a:solidFill>
              </a:rPr>
              <a:t>:</a:t>
            </a:r>
          </a:p>
          <a:p>
            <a:pPr marL="469900">
              <a:lnSpc>
                <a:spcPct val="100000"/>
              </a:lnSpc>
              <a:spcBef>
                <a:spcPts val="484"/>
              </a:spcBef>
              <a:tabLst>
                <a:tab pos="756285" algn="l"/>
              </a:tabLst>
            </a:pPr>
            <a:r>
              <a:rPr sz="2000" u="none" dirty="0">
                <a:solidFill>
                  <a:srgbClr val="009999"/>
                </a:solidFill>
                <a:latin typeface="Wingdings"/>
                <a:cs typeface="Wingdings"/>
              </a:rPr>
              <a:t></a:t>
            </a:r>
            <a:r>
              <a:rPr sz="2000" u="none" dirty="0">
                <a:solidFill>
                  <a:srgbClr val="009999"/>
                </a:solidFill>
                <a:latin typeface="Times New Roman"/>
                <a:cs typeface="Times New Roman"/>
              </a:rPr>
              <a:t>	</a:t>
            </a:r>
            <a:r>
              <a:rPr sz="2000" u="none" dirty="0">
                <a:solidFill>
                  <a:srgbClr val="163793"/>
                </a:solidFill>
                <a:latin typeface="宋体"/>
                <a:cs typeface="宋体"/>
              </a:rPr>
              <a:t>报文交付时</a:t>
            </a:r>
            <a:r>
              <a:rPr sz="2000" u="none" spc="5" dirty="0">
                <a:solidFill>
                  <a:srgbClr val="163793"/>
                </a:solidFill>
                <a:latin typeface="宋体"/>
                <a:cs typeface="宋体"/>
              </a:rPr>
              <a:t>间</a:t>
            </a:r>
            <a:r>
              <a:rPr sz="2000" u="none" dirty="0">
                <a:solidFill>
                  <a:srgbClr val="163793"/>
                </a:solidFill>
              </a:rPr>
              <a:t>=</a:t>
            </a:r>
            <a:r>
              <a:rPr sz="2000" u="none" dirty="0">
                <a:latin typeface="宋体"/>
                <a:cs typeface="宋体"/>
              </a:rPr>
              <a:t>？</a:t>
            </a:r>
            <a:r>
              <a:rPr sz="2000" u="none" spc="-10" dirty="0">
                <a:solidFill>
                  <a:srgbClr val="163793"/>
                </a:solidFill>
              </a:rPr>
              <a:t>s</a:t>
            </a:r>
            <a:r>
              <a:rPr sz="2000" u="none" dirty="0">
                <a:solidFill>
                  <a:srgbClr val="163793"/>
                </a:solidFill>
              </a:rPr>
              <a:t>ec</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943225" y="1810536"/>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2" name="object 12"/>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5</a:t>
            </a:r>
            <a:endParaRPr sz="1400">
              <a:latin typeface="Arial"/>
              <a:cs typeface="Arial"/>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14935">
              <a:lnSpc>
                <a:spcPct val="100000"/>
              </a:lnSpc>
            </a:pPr>
            <a:fld id="{81D60167-4931-47E6-BA6A-407CBD079E47}" type="slidenum">
              <a:rPr dirty="0"/>
              <a:t>71</a:t>
            </a:fld>
            <a:endParaRPr dirty="0"/>
          </a:p>
        </p:txBody>
      </p:sp>
      <p:sp>
        <p:nvSpPr>
          <p:cNvPr id="7" name="object 7"/>
          <p:cNvSpPr txBox="1"/>
          <p:nvPr/>
        </p:nvSpPr>
        <p:spPr>
          <a:xfrm>
            <a:off x="4116451" y="179466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8" name="object 8"/>
          <p:cNvSpPr txBox="1"/>
          <p:nvPr/>
        </p:nvSpPr>
        <p:spPr>
          <a:xfrm>
            <a:off x="5296280" y="180101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9" name="object 9"/>
          <p:cNvSpPr txBox="1"/>
          <p:nvPr/>
        </p:nvSpPr>
        <p:spPr>
          <a:xfrm>
            <a:off x="2608833" y="1435252"/>
            <a:ext cx="250190" cy="280035"/>
          </a:xfrm>
          <a:prstGeom prst="rect">
            <a:avLst/>
          </a:prstGeom>
        </p:spPr>
        <p:txBody>
          <a:bodyPr vert="horz" wrap="square" lIns="0" tIns="0" rIns="0" bIns="0" rtlCol="0">
            <a:spAutoFit/>
          </a:bodyPr>
          <a:lstStyle/>
          <a:p>
            <a:pPr marL="12700">
              <a:lnSpc>
                <a:spcPct val="100000"/>
              </a:lnSpc>
            </a:pPr>
            <a:r>
              <a:rPr sz="2000" b="1" dirty="0">
                <a:solidFill>
                  <a:srgbClr val="FF0000"/>
                </a:solidFill>
                <a:latin typeface="Comic Sans MS"/>
                <a:cs typeface="Comic Sans MS"/>
              </a:rPr>
              <a:t>M</a:t>
            </a:r>
            <a:endParaRPr sz="2000">
              <a:latin typeface="Comic Sans MS"/>
              <a:cs typeface="Comic Sans M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p:nvPr/>
        </p:nvSpPr>
        <p:spPr>
          <a:xfrm>
            <a:off x="2373629" y="2184654"/>
            <a:ext cx="76200" cy="3432810"/>
          </a:xfrm>
          <a:custGeom>
            <a:avLst/>
            <a:gdLst/>
            <a:ahLst/>
            <a:cxnLst/>
            <a:rect l="l" t="t" r="r" b="b"/>
            <a:pathLst>
              <a:path w="76200" h="3432810">
                <a:moveTo>
                  <a:pt x="28575" y="3356229"/>
                </a:moveTo>
                <a:lnTo>
                  <a:pt x="0" y="3356229"/>
                </a:lnTo>
                <a:lnTo>
                  <a:pt x="38100" y="3432454"/>
                </a:lnTo>
                <a:lnTo>
                  <a:pt x="69852" y="3368929"/>
                </a:lnTo>
                <a:lnTo>
                  <a:pt x="28575" y="3368929"/>
                </a:lnTo>
                <a:lnTo>
                  <a:pt x="28575" y="3356229"/>
                </a:lnTo>
                <a:close/>
              </a:path>
              <a:path w="76200" h="3432810">
                <a:moveTo>
                  <a:pt x="47625" y="0"/>
                </a:moveTo>
                <a:lnTo>
                  <a:pt x="28575" y="0"/>
                </a:lnTo>
                <a:lnTo>
                  <a:pt x="28575" y="3368929"/>
                </a:lnTo>
                <a:lnTo>
                  <a:pt x="47625" y="3368929"/>
                </a:lnTo>
                <a:lnTo>
                  <a:pt x="47625" y="0"/>
                </a:lnTo>
                <a:close/>
              </a:path>
              <a:path w="76200" h="3432810">
                <a:moveTo>
                  <a:pt x="76200" y="3356229"/>
                </a:moveTo>
                <a:lnTo>
                  <a:pt x="47625" y="3356229"/>
                </a:lnTo>
                <a:lnTo>
                  <a:pt x="47625" y="3368929"/>
                </a:lnTo>
                <a:lnTo>
                  <a:pt x="69852" y="3368929"/>
                </a:lnTo>
                <a:lnTo>
                  <a:pt x="76200" y="3356229"/>
                </a:lnTo>
                <a:close/>
              </a:path>
            </a:pathLst>
          </a:custGeom>
          <a:solidFill>
            <a:srgbClr val="000000"/>
          </a:solidFill>
        </p:spPr>
        <p:txBody>
          <a:bodyPr wrap="square" lIns="0" tIns="0" rIns="0" bIns="0" rtlCol="0"/>
          <a:lstStyle/>
          <a:p>
            <a:endParaRPr/>
          </a:p>
        </p:txBody>
      </p:sp>
      <p:sp>
        <p:nvSpPr>
          <p:cNvPr id="4" name="object 4"/>
          <p:cNvSpPr txBox="1"/>
          <p:nvPr/>
        </p:nvSpPr>
        <p:spPr>
          <a:xfrm>
            <a:off x="1816989" y="5686883"/>
            <a:ext cx="119062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时间</a:t>
            </a:r>
            <a:r>
              <a:rPr sz="2000" b="1" spc="5" dirty="0">
                <a:solidFill>
                  <a:srgbClr val="163793"/>
                </a:solidFill>
                <a:latin typeface="宋体"/>
                <a:cs typeface="宋体"/>
              </a:rPr>
              <a:t>（</a:t>
            </a:r>
            <a:r>
              <a:rPr sz="2000" b="1" dirty="0">
                <a:solidFill>
                  <a:srgbClr val="163793"/>
                </a:solidFill>
                <a:latin typeface="Arial"/>
                <a:cs typeface="Arial"/>
              </a:rPr>
              <a:t>s</a:t>
            </a:r>
            <a:r>
              <a:rPr sz="2000" b="1" spc="-5" dirty="0">
                <a:solidFill>
                  <a:srgbClr val="163793"/>
                </a:solidFill>
                <a:latin typeface="宋体"/>
                <a:cs typeface="宋体"/>
              </a:rPr>
              <a:t>）</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943225" y="1810536"/>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7" name="object 7"/>
          <p:cNvSpPr txBox="1"/>
          <p:nvPr/>
        </p:nvSpPr>
        <p:spPr>
          <a:xfrm>
            <a:off x="4116451" y="179466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8" name="object 8"/>
          <p:cNvSpPr txBox="1"/>
          <p:nvPr/>
        </p:nvSpPr>
        <p:spPr>
          <a:xfrm>
            <a:off x="5296280" y="180101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9" name="object 9"/>
          <p:cNvSpPr/>
          <p:nvPr/>
        </p:nvSpPr>
        <p:spPr>
          <a:xfrm>
            <a:off x="2342769" y="218465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0" name="object 10"/>
          <p:cNvSpPr txBox="1"/>
          <p:nvPr/>
        </p:nvSpPr>
        <p:spPr>
          <a:xfrm>
            <a:off x="2073655" y="2091452"/>
            <a:ext cx="16700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0</a:t>
            </a:r>
            <a:endParaRPr sz="2000">
              <a:latin typeface="Arial"/>
              <a:cs typeface="Arial"/>
            </a:endParaRPr>
          </a:p>
        </p:txBody>
      </p:sp>
      <p:sp>
        <p:nvSpPr>
          <p:cNvPr id="11" name="object 11"/>
          <p:cNvSpPr/>
          <p:nvPr/>
        </p:nvSpPr>
        <p:spPr>
          <a:xfrm>
            <a:off x="2342769" y="3050032"/>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2" name="object 12"/>
          <p:cNvSpPr txBox="1"/>
          <p:nvPr/>
        </p:nvSpPr>
        <p:spPr>
          <a:xfrm>
            <a:off x="2073655" y="2987310"/>
            <a:ext cx="16700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5</a:t>
            </a:r>
            <a:endParaRPr sz="2000">
              <a:latin typeface="Arial"/>
              <a:cs typeface="Arial"/>
            </a:endParaRPr>
          </a:p>
        </p:txBody>
      </p:sp>
      <p:sp>
        <p:nvSpPr>
          <p:cNvPr id="13" name="object 13"/>
          <p:cNvSpPr/>
          <p:nvPr/>
        </p:nvSpPr>
        <p:spPr>
          <a:xfrm>
            <a:off x="2417826" y="2184654"/>
            <a:ext cx="228600" cy="865505"/>
          </a:xfrm>
          <a:custGeom>
            <a:avLst/>
            <a:gdLst/>
            <a:ahLst/>
            <a:cxnLst/>
            <a:rect l="l" t="t" r="r" b="b"/>
            <a:pathLst>
              <a:path w="228600" h="865505">
                <a:moveTo>
                  <a:pt x="0" y="0"/>
                </a:moveTo>
                <a:lnTo>
                  <a:pt x="39471" y="1117"/>
                </a:lnTo>
                <a:lnTo>
                  <a:pt x="87622" y="6386"/>
                </a:lnTo>
                <a:lnTo>
                  <a:pt x="119887" y="406654"/>
                </a:lnTo>
                <a:lnTo>
                  <a:pt x="121600" y="410042"/>
                </a:lnTo>
                <a:lnTo>
                  <a:pt x="173081" y="423242"/>
                </a:lnTo>
                <a:lnTo>
                  <a:pt x="228162" y="426502"/>
                </a:lnTo>
                <a:lnTo>
                  <a:pt x="209370" y="426879"/>
                </a:lnTo>
                <a:lnTo>
                  <a:pt x="158344" y="431648"/>
                </a:lnTo>
                <a:lnTo>
                  <a:pt x="120829" y="444130"/>
                </a:lnTo>
                <a:lnTo>
                  <a:pt x="119887" y="845438"/>
                </a:lnTo>
                <a:lnTo>
                  <a:pt x="118175" y="848824"/>
                </a:lnTo>
                <a:lnTo>
                  <a:pt x="66706" y="862016"/>
                </a:lnTo>
                <a:lnTo>
                  <a:pt x="31372" y="864690"/>
                </a:lnTo>
                <a:lnTo>
                  <a:pt x="11675" y="865284"/>
                </a:lnTo>
              </a:path>
            </a:pathLst>
          </a:custGeom>
          <a:ln w="9525">
            <a:solidFill>
              <a:srgbClr val="000000"/>
            </a:solidFill>
          </a:ln>
        </p:spPr>
        <p:txBody>
          <a:bodyPr wrap="square" lIns="0" tIns="0" rIns="0" bIns="0" rtlCol="0"/>
          <a:lstStyle/>
          <a:p>
            <a:endParaRPr/>
          </a:p>
        </p:txBody>
      </p:sp>
      <p:sp>
        <p:nvSpPr>
          <p:cNvPr id="14" name="object 14"/>
          <p:cNvSpPr txBox="1"/>
          <p:nvPr/>
        </p:nvSpPr>
        <p:spPr>
          <a:xfrm>
            <a:off x="2745994" y="2491629"/>
            <a:ext cx="1706880" cy="280035"/>
          </a:xfrm>
          <a:prstGeom prst="rect">
            <a:avLst/>
          </a:prstGeom>
        </p:spPr>
        <p:txBody>
          <a:bodyPr vert="horz" wrap="square" lIns="0" tIns="0" rIns="0" bIns="0" rtlCol="0">
            <a:spAutoFit/>
          </a:bodyPr>
          <a:lstStyle/>
          <a:p>
            <a:pPr marL="12700">
              <a:lnSpc>
                <a:spcPct val="100000"/>
              </a:lnSpc>
            </a:pPr>
            <a:r>
              <a:rPr sz="2000" dirty="0">
                <a:solidFill>
                  <a:srgbClr val="163793"/>
                </a:solidFill>
                <a:latin typeface="Arial"/>
                <a:cs typeface="Arial"/>
              </a:rPr>
              <a:t>M</a:t>
            </a:r>
            <a:r>
              <a:rPr sz="2000" spc="-10" dirty="0">
                <a:solidFill>
                  <a:srgbClr val="163793"/>
                </a:solidFill>
                <a:latin typeface="Arial"/>
                <a:cs typeface="Arial"/>
              </a:rPr>
              <a:t>/</a:t>
            </a:r>
            <a:r>
              <a:rPr sz="2000" dirty="0">
                <a:solidFill>
                  <a:srgbClr val="163793"/>
                </a:solidFill>
                <a:latin typeface="Arial"/>
                <a:cs typeface="Arial"/>
              </a:rPr>
              <a:t>R</a:t>
            </a:r>
            <a:r>
              <a:rPr sz="2000" spc="5" dirty="0">
                <a:solidFill>
                  <a:srgbClr val="163793"/>
                </a:solidFill>
                <a:latin typeface="Arial"/>
                <a:cs typeface="Arial"/>
              </a:rPr>
              <a:t>=</a:t>
            </a:r>
            <a:r>
              <a:rPr sz="2000" dirty="0">
                <a:solidFill>
                  <a:srgbClr val="163793"/>
                </a:solidFill>
                <a:latin typeface="Arial"/>
                <a:cs typeface="Arial"/>
              </a:rPr>
              <a:t>7.5</a:t>
            </a:r>
            <a:r>
              <a:rPr sz="2000" spc="-10" dirty="0">
                <a:solidFill>
                  <a:srgbClr val="163793"/>
                </a:solidFill>
                <a:latin typeface="Arial"/>
                <a:cs typeface="Arial"/>
              </a:rPr>
              <a:t>/</a:t>
            </a:r>
            <a:r>
              <a:rPr sz="2000" dirty="0">
                <a:solidFill>
                  <a:srgbClr val="163793"/>
                </a:solidFill>
                <a:latin typeface="Arial"/>
                <a:cs typeface="Arial"/>
              </a:rPr>
              <a:t>1.</a:t>
            </a:r>
            <a:r>
              <a:rPr sz="2000" spc="-15" dirty="0">
                <a:solidFill>
                  <a:srgbClr val="163793"/>
                </a:solidFill>
                <a:latin typeface="Arial"/>
                <a:cs typeface="Arial"/>
              </a:rPr>
              <a:t>5</a:t>
            </a:r>
            <a:r>
              <a:rPr sz="2000" spc="-5" dirty="0">
                <a:solidFill>
                  <a:srgbClr val="163793"/>
                </a:solidFill>
                <a:latin typeface="Arial"/>
                <a:cs typeface="Arial"/>
              </a:rPr>
              <a:t>=</a:t>
            </a:r>
            <a:r>
              <a:rPr sz="2000" dirty="0">
                <a:solidFill>
                  <a:srgbClr val="FF0000"/>
                </a:solidFill>
                <a:latin typeface="Arial"/>
                <a:cs typeface="Arial"/>
              </a:rPr>
              <a:t>5</a:t>
            </a:r>
            <a:endParaRPr sz="2000">
              <a:latin typeface="Arial"/>
              <a:cs typeface="Arial"/>
            </a:endParaRP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9" name="object 19"/>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6</a:t>
            </a:r>
            <a:endParaRPr sz="1400">
              <a:latin typeface="Arial"/>
              <a:cs typeface="Arial"/>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14935">
              <a:lnSpc>
                <a:spcPct val="100000"/>
              </a:lnSpc>
            </a:pPr>
            <a:fld id="{81D60167-4931-47E6-BA6A-407CBD079E47}" type="slidenum">
              <a:rPr dirty="0"/>
              <a:t>72</a:t>
            </a:fld>
            <a:endParaRPr dirty="0"/>
          </a:p>
        </p:txBody>
      </p:sp>
      <p:sp>
        <p:nvSpPr>
          <p:cNvPr id="15" name="object 15"/>
          <p:cNvSpPr txBox="1"/>
          <p:nvPr/>
        </p:nvSpPr>
        <p:spPr>
          <a:xfrm>
            <a:off x="2608833" y="1435252"/>
            <a:ext cx="250190" cy="280035"/>
          </a:xfrm>
          <a:prstGeom prst="rect">
            <a:avLst/>
          </a:prstGeom>
        </p:spPr>
        <p:txBody>
          <a:bodyPr vert="horz" wrap="square" lIns="0" tIns="0" rIns="0" bIns="0" rtlCol="0">
            <a:spAutoFit/>
          </a:bodyPr>
          <a:lstStyle/>
          <a:p>
            <a:pPr marL="12700">
              <a:lnSpc>
                <a:spcPct val="100000"/>
              </a:lnSpc>
            </a:pPr>
            <a:r>
              <a:rPr sz="2000" b="1" dirty="0">
                <a:solidFill>
                  <a:srgbClr val="FF0000"/>
                </a:solidFill>
                <a:latin typeface="Comic Sans MS"/>
                <a:cs typeface="Comic Sans MS"/>
              </a:rPr>
              <a:t>M</a:t>
            </a:r>
            <a:endParaRPr sz="2000">
              <a:latin typeface="Comic Sans MS"/>
              <a:cs typeface="Comic Sans MS"/>
            </a:endParaRPr>
          </a:p>
        </p:txBody>
      </p:sp>
      <p:sp>
        <p:nvSpPr>
          <p:cNvPr id="16" name="object 16"/>
          <p:cNvSpPr txBox="1"/>
          <p:nvPr/>
        </p:nvSpPr>
        <p:spPr>
          <a:xfrm>
            <a:off x="167982" y="1329969"/>
            <a:ext cx="1627505" cy="523240"/>
          </a:xfrm>
          <a:prstGeom prst="rect">
            <a:avLst/>
          </a:prstGeom>
          <a:solidFill>
            <a:srgbClr val="FFB8B8"/>
          </a:solidFill>
        </p:spPr>
        <p:txBody>
          <a:bodyPr vert="horz" wrap="square" lIns="0" tIns="0" rIns="0" bIns="0" rtlCol="0">
            <a:spAutoFit/>
          </a:bodyPr>
          <a:lstStyle/>
          <a:p>
            <a:pPr marL="90805">
              <a:lnSpc>
                <a:spcPct val="100000"/>
              </a:lnSpc>
            </a:pPr>
            <a:r>
              <a:rPr sz="2800" b="1" spc="-10" dirty="0">
                <a:solidFill>
                  <a:srgbClr val="163793"/>
                </a:solidFill>
                <a:latin typeface="宋体"/>
                <a:cs typeface="宋体"/>
              </a:rPr>
              <a:t>报文交换</a:t>
            </a:r>
            <a:endParaRPr sz="2800">
              <a:latin typeface="宋体"/>
              <a:cs typeface="宋体"/>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p:nvPr/>
        </p:nvSpPr>
        <p:spPr>
          <a:xfrm>
            <a:off x="2373629" y="2184654"/>
            <a:ext cx="76200" cy="3432810"/>
          </a:xfrm>
          <a:custGeom>
            <a:avLst/>
            <a:gdLst/>
            <a:ahLst/>
            <a:cxnLst/>
            <a:rect l="l" t="t" r="r" b="b"/>
            <a:pathLst>
              <a:path w="76200" h="3432810">
                <a:moveTo>
                  <a:pt x="28575" y="3356229"/>
                </a:moveTo>
                <a:lnTo>
                  <a:pt x="0" y="3356229"/>
                </a:lnTo>
                <a:lnTo>
                  <a:pt x="38100" y="3432454"/>
                </a:lnTo>
                <a:lnTo>
                  <a:pt x="69852" y="3368929"/>
                </a:lnTo>
                <a:lnTo>
                  <a:pt x="28575" y="3368929"/>
                </a:lnTo>
                <a:lnTo>
                  <a:pt x="28575" y="3356229"/>
                </a:lnTo>
                <a:close/>
              </a:path>
              <a:path w="76200" h="3432810">
                <a:moveTo>
                  <a:pt x="47625" y="0"/>
                </a:moveTo>
                <a:lnTo>
                  <a:pt x="28575" y="0"/>
                </a:lnTo>
                <a:lnTo>
                  <a:pt x="28575" y="3368929"/>
                </a:lnTo>
                <a:lnTo>
                  <a:pt x="47625" y="3368929"/>
                </a:lnTo>
                <a:lnTo>
                  <a:pt x="47625" y="0"/>
                </a:lnTo>
                <a:close/>
              </a:path>
              <a:path w="76200" h="3432810">
                <a:moveTo>
                  <a:pt x="76200" y="3356229"/>
                </a:moveTo>
                <a:lnTo>
                  <a:pt x="47625" y="3356229"/>
                </a:lnTo>
                <a:lnTo>
                  <a:pt x="47625" y="3368929"/>
                </a:lnTo>
                <a:lnTo>
                  <a:pt x="69852" y="3368929"/>
                </a:lnTo>
                <a:lnTo>
                  <a:pt x="76200" y="3356229"/>
                </a:lnTo>
                <a:close/>
              </a:path>
            </a:pathLst>
          </a:custGeom>
          <a:solidFill>
            <a:srgbClr val="000000"/>
          </a:solidFill>
        </p:spPr>
        <p:txBody>
          <a:bodyPr wrap="square" lIns="0" tIns="0" rIns="0" bIns="0" rtlCol="0"/>
          <a:lstStyle/>
          <a:p>
            <a:endParaRPr/>
          </a:p>
        </p:txBody>
      </p:sp>
      <p:sp>
        <p:nvSpPr>
          <p:cNvPr id="4" name="object 4"/>
          <p:cNvSpPr txBox="1"/>
          <p:nvPr/>
        </p:nvSpPr>
        <p:spPr>
          <a:xfrm>
            <a:off x="1816989" y="5686883"/>
            <a:ext cx="119062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时间</a:t>
            </a:r>
            <a:r>
              <a:rPr sz="2000" b="1" spc="5" dirty="0">
                <a:solidFill>
                  <a:srgbClr val="163793"/>
                </a:solidFill>
                <a:latin typeface="宋体"/>
                <a:cs typeface="宋体"/>
              </a:rPr>
              <a:t>（</a:t>
            </a:r>
            <a:r>
              <a:rPr sz="2000" b="1" dirty="0">
                <a:solidFill>
                  <a:srgbClr val="163793"/>
                </a:solidFill>
                <a:latin typeface="Arial"/>
                <a:cs typeface="Arial"/>
              </a:rPr>
              <a:t>s</a:t>
            </a:r>
            <a:r>
              <a:rPr sz="2000" b="1" spc="-5" dirty="0">
                <a:solidFill>
                  <a:srgbClr val="163793"/>
                </a:solidFill>
                <a:latin typeface="宋体"/>
                <a:cs typeface="宋体"/>
              </a:rPr>
              <a:t>）</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943225" y="1810536"/>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7" name="object 7"/>
          <p:cNvSpPr txBox="1"/>
          <p:nvPr/>
        </p:nvSpPr>
        <p:spPr>
          <a:xfrm>
            <a:off x="4116451" y="179466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8" name="object 8"/>
          <p:cNvSpPr txBox="1"/>
          <p:nvPr/>
        </p:nvSpPr>
        <p:spPr>
          <a:xfrm>
            <a:off x="5296280" y="180101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9" name="object 9"/>
          <p:cNvSpPr/>
          <p:nvPr/>
        </p:nvSpPr>
        <p:spPr>
          <a:xfrm>
            <a:off x="2342769" y="218465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0" name="object 10"/>
          <p:cNvSpPr txBox="1"/>
          <p:nvPr/>
        </p:nvSpPr>
        <p:spPr>
          <a:xfrm>
            <a:off x="2073655" y="2091452"/>
            <a:ext cx="16700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0</a:t>
            </a:r>
            <a:endParaRPr sz="2000">
              <a:latin typeface="Arial"/>
              <a:cs typeface="Arial"/>
            </a:endParaRPr>
          </a:p>
        </p:txBody>
      </p:sp>
      <p:sp>
        <p:nvSpPr>
          <p:cNvPr id="11" name="object 11"/>
          <p:cNvSpPr/>
          <p:nvPr/>
        </p:nvSpPr>
        <p:spPr>
          <a:xfrm>
            <a:off x="2342769" y="3050032"/>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2" name="object 12"/>
          <p:cNvSpPr txBox="1"/>
          <p:nvPr/>
        </p:nvSpPr>
        <p:spPr>
          <a:xfrm>
            <a:off x="2073655" y="2987310"/>
            <a:ext cx="16700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5</a:t>
            </a:r>
            <a:endParaRPr sz="2000">
              <a:latin typeface="Arial"/>
              <a:cs typeface="Arial"/>
            </a:endParaRPr>
          </a:p>
        </p:txBody>
      </p:sp>
      <p:sp>
        <p:nvSpPr>
          <p:cNvPr id="13" name="object 13"/>
          <p:cNvSpPr/>
          <p:nvPr/>
        </p:nvSpPr>
        <p:spPr>
          <a:xfrm>
            <a:off x="2342769" y="3926332"/>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4" name="object 14"/>
          <p:cNvSpPr txBox="1"/>
          <p:nvPr/>
        </p:nvSpPr>
        <p:spPr>
          <a:xfrm>
            <a:off x="1914905" y="3863617"/>
            <a:ext cx="309245" cy="28067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10</a:t>
            </a:r>
            <a:endParaRPr sz="2000">
              <a:latin typeface="Arial"/>
              <a:cs typeface="Arial"/>
            </a:endParaRPr>
          </a:p>
        </p:txBody>
      </p:sp>
      <p:sp>
        <p:nvSpPr>
          <p:cNvPr id="15" name="object 15"/>
          <p:cNvSpPr/>
          <p:nvPr/>
        </p:nvSpPr>
        <p:spPr>
          <a:xfrm>
            <a:off x="2424810" y="3059176"/>
            <a:ext cx="228600" cy="865505"/>
          </a:xfrm>
          <a:custGeom>
            <a:avLst/>
            <a:gdLst/>
            <a:ahLst/>
            <a:cxnLst/>
            <a:rect l="l" t="t" r="r" b="b"/>
            <a:pathLst>
              <a:path w="228600" h="865504">
                <a:moveTo>
                  <a:pt x="0" y="0"/>
                </a:moveTo>
                <a:lnTo>
                  <a:pt x="39477" y="1103"/>
                </a:lnTo>
                <a:lnTo>
                  <a:pt x="87633" y="6320"/>
                </a:lnTo>
                <a:lnTo>
                  <a:pt x="119887" y="406526"/>
                </a:lnTo>
                <a:lnTo>
                  <a:pt x="121599" y="409919"/>
                </a:lnTo>
                <a:lnTo>
                  <a:pt x="173064" y="423200"/>
                </a:lnTo>
                <a:lnTo>
                  <a:pt x="228131" y="426501"/>
                </a:lnTo>
                <a:lnTo>
                  <a:pt x="209339" y="426874"/>
                </a:lnTo>
                <a:lnTo>
                  <a:pt x="158310" y="431596"/>
                </a:lnTo>
                <a:lnTo>
                  <a:pt x="120818" y="444019"/>
                </a:lnTo>
                <a:lnTo>
                  <a:pt x="119887" y="845312"/>
                </a:lnTo>
                <a:lnTo>
                  <a:pt x="118175" y="848700"/>
                </a:lnTo>
                <a:lnTo>
                  <a:pt x="66723" y="861974"/>
                </a:lnTo>
                <a:lnTo>
                  <a:pt x="31398" y="864679"/>
                </a:lnTo>
                <a:lnTo>
                  <a:pt x="11706" y="865283"/>
                </a:lnTo>
              </a:path>
            </a:pathLst>
          </a:custGeom>
          <a:ln w="9525">
            <a:solidFill>
              <a:srgbClr val="000000"/>
            </a:solidFill>
          </a:ln>
        </p:spPr>
        <p:txBody>
          <a:bodyPr wrap="square" lIns="0" tIns="0" rIns="0" bIns="0" rtlCol="0"/>
          <a:lstStyle/>
          <a:p>
            <a:endParaRPr/>
          </a:p>
        </p:txBody>
      </p:sp>
      <p:sp>
        <p:nvSpPr>
          <p:cNvPr id="16" name="object 16"/>
          <p:cNvSpPr txBox="1"/>
          <p:nvPr/>
        </p:nvSpPr>
        <p:spPr>
          <a:xfrm>
            <a:off x="2753105" y="3366158"/>
            <a:ext cx="1706880" cy="280670"/>
          </a:xfrm>
          <a:prstGeom prst="rect">
            <a:avLst/>
          </a:prstGeom>
        </p:spPr>
        <p:txBody>
          <a:bodyPr vert="horz" wrap="square" lIns="0" tIns="0" rIns="0" bIns="0" rtlCol="0">
            <a:spAutoFit/>
          </a:bodyPr>
          <a:lstStyle/>
          <a:p>
            <a:pPr marL="12700">
              <a:lnSpc>
                <a:spcPct val="100000"/>
              </a:lnSpc>
            </a:pPr>
            <a:r>
              <a:rPr sz="2000" spc="5" dirty="0">
                <a:solidFill>
                  <a:srgbClr val="163793"/>
                </a:solidFill>
                <a:latin typeface="Arial"/>
                <a:cs typeface="Arial"/>
              </a:rPr>
              <a:t>M</a:t>
            </a:r>
            <a:r>
              <a:rPr sz="2000" spc="-10" dirty="0">
                <a:solidFill>
                  <a:srgbClr val="163793"/>
                </a:solidFill>
                <a:latin typeface="Arial"/>
                <a:cs typeface="Arial"/>
              </a:rPr>
              <a:t>/</a:t>
            </a:r>
            <a:r>
              <a:rPr sz="2000" dirty="0">
                <a:solidFill>
                  <a:srgbClr val="163793"/>
                </a:solidFill>
                <a:latin typeface="Arial"/>
                <a:cs typeface="Arial"/>
              </a:rPr>
              <a:t>R</a:t>
            </a:r>
            <a:r>
              <a:rPr sz="2000" spc="5" dirty="0">
                <a:solidFill>
                  <a:srgbClr val="163793"/>
                </a:solidFill>
                <a:latin typeface="Arial"/>
                <a:cs typeface="Arial"/>
              </a:rPr>
              <a:t>=</a:t>
            </a:r>
            <a:r>
              <a:rPr sz="2000" dirty="0">
                <a:solidFill>
                  <a:srgbClr val="163793"/>
                </a:solidFill>
                <a:latin typeface="Arial"/>
                <a:cs typeface="Arial"/>
              </a:rPr>
              <a:t>7.5</a:t>
            </a:r>
            <a:r>
              <a:rPr sz="2000" spc="-10" dirty="0">
                <a:solidFill>
                  <a:srgbClr val="163793"/>
                </a:solidFill>
                <a:latin typeface="Arial"/>
                <a:cs typeface="Arial"/>
              </a:rPr>
              <a:t>/</a:t>
            </a:r>
            <a:r>
              <a:rPr sz="2000" dirty="0">
                <a:solidFill>
                  <a:srgbClr val="163793"/>
                </a:solidFill>
                <a:latin typeface="Arial"/>
                <a:cs typeface="Arial"/>
              </a:rPr>
              <a:t>1.</a:t>
            </a:r>
            <a:r>
              <a:rPr sz="2000" spc="-20" dirty="0">
                <a:solidFill>
                  <a:srgbClr val="163793"/>
                </a:solidFill>
                <a:latin typeface="Arial"/>
                <a:cs typeface="Arial"/>
              </a:rPr>
              <a:t>5</a:t>
            </a:r>
            <a:r>
              <a:rPr sz="2000" spc="-5" dirty="0">
                <a:solidFill>
                  <a:srgbClr val="163793"/>
                </a:solidFill>
                <a:latin typeface="Arial"/>
                <a:cs typeface="Arial"/>
              </a:rPr>
              <a:t>=</a:t>
            </a:r>
            <a:r>
              <a:rPr sz="2000" dirty="0">
                <a:solidFill>
                  <a:srgbClr val="FF0000"/>
                </a:solidFill>
                <a:latin typeface="Arial"/>
                <a:cs typeface="Arial"/>
              </a:rPr>
              <a:t>5</a:t>
            </a:r>
            <a:endParaRPr sz="2000">
              <a:latin typeface="Arial"/>
              <a:cs typeface="Arial"/>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21" name="object 21"/>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7</a:t>
            </a:r>
            <a:endParaRPr sz="1400">
              <a:latin typeface="Arial"/>
              <a:cs typeface="Arial"/>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114935">
              <a:lnSpc>
                <a:spcPct val="100000"/>
              </a:lnSpc>
            </a:pPr>
            <a:fld id="{81D60167-4931-47E6-BA6A-407CBD079E47}" type="slidenum">
              <a:rPr dirty="0"/>
              <a:t>73</a:t>
            </a:fld>
            <a:endParaRPr dirty="0"/>
          </a:p>
        </p:txBody>
      </p:sp>
      <p:sp>
        <p:nvSpPr>
          <p:cNvPr id="17" name="object 17"/>
          <p:cNvSpPr txBox="1"/>
          <p:nvPr/>
        </p:nvSpPr>
        <p:spPr>
          <a:xfrm>
            <a:off x="3582670" y="1435252"/>
            <a:ext cx="250190" cy="280035"/>
          </a:xfrm>
          <a:prstGeom prst="rect">
            <a:avLst/>
          </a:prstGeom>
        </p:spPr>
        <p:txBody>
          <a:bodyPr vert="horz" wrap="square" lIns="0" tIns="0" rIns="0" bIns="0" rtlCol="0">
            <a:spAutoFit/>
          </a:bodyPr>
          <a:lstStyle/>
          <a:p>
            <a:pPr marL="12700">
              <a:lnSpc>
                <a:spcPct val="100000"/>
              </a:lnSpc>
            </a:pPr>
            <a:r>
              <a:rPr sz="2000" b="1" dirty="0">
                <a:solidFill>
                  <a:srgbClr val="FF0000"/>
                </a:solidFill>
                <a:latin typeface="Comic Sans MS"/>
                <a:cs typeface="Comic Sans MS"/>
              </a:rPr>
              <a:t>M</a:t>
            </a:r>
            <a:endParaRPr sz="2000">
              <a:latin typeface="Comic Sans MS"/>
              <a:cs typeface="Comic Sans MS"/>
            </a:endParaRPr>
          </a:p>
        </p:txBody>
      </p:sp>
      <p:sp>
        <p:nvSpPr>
          <p:cNvPr id="18" name="object 18"/>
          <p:cNvSpPr txBox="1"/>
          <p:nvPr/>
        </p:nvSpPr>
        <p:spPr>
          <a:xfrm>
            <a:off x="167982" y="1329969"/>
            <a:ext cx="1627505" cy="523240"/>
          </a:xfrm>
          <a:prstGeom prst="rect">
            <a:avLst/>
          </a:prstGeom>
          <a:solidFill>
            <a:srgbClr val="FFB8B8"/>
          </a:solidFill>
        </p:spPr>
        <p:txBody>
          <a:bodyPr vert="horz" wrap="square" lIns="0" tIns="0" rIns="0" bIns="0" rtlCol="0">
            <a:spAutoFit/>
          </a:bodyPr>
          <a:lstStyle/>
          <a:p>
            <a:pPr marL="90805">
              <a:lnSpc>
                <a:spcPct val="100000"/>
              </a:lnSpc>
            </a:pPr>
            <a:r>
              <a:rPr sz="2800" b="1" spc="-10" dirty="0">
                <a:solidFill>
                  <a:srgbClr val="163793"/>
                </a:solidFill>
                <a:latin typeface="宋体"/>
                <a:cs typeface="宋体"/>
              </a:rPr>
              <a:t>报文交换</a:t>
            </a:r>
            <a:endParaRPr sz="2800">
              <a:latin typeface="宋体"/>
              <a:cs typeface="宋体"/>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p:nvPr/>
        </p:nvSpPr>
        <p:spPr>
          <a:xfrm>
            <a:off x="2373629" y="2184654"/>
            <a:ext cx="76200" cy="3432810"/>
          </a:xfrm>
          <a:custGeom>
            <a:avLst/>
            <a:gdLst/>
            <a:ahLst/>
            <a:cxnLst/>
            <a:rect l="l" t="t" r="r" b="b"/>
            <a:pathLst>
              <a:path w="76200" h="3432810">
                <a:moveTo>
                  <a:pt x="28575" y="3356229"/>
                </a:moveTo>
                <a:lnTo>
                  <a:pt x="0" y="3356229"/>
                </a:lnTo>
                <a:lnTo>
                  <a:pt x="38100" y="3432454"/>
                </a:lnTo>
                <a:lnTo>
                  <a:pt x="69852" y="3368929"/>
                </a:lnTo>
                <a:lnTo>
                  <a:pt x="28575" y="3368929"/>
                </a:lnTo>
                <a:lnTo>
                  <a:pt x="28575" y="3356229"/>
                </a:lnTo>
                <a:close/>
              </a:path>
              <a:path w="76200" h="3432810">
                <a:moveTo>
                  <a:pt x="47625" y="0"/>
                </a:moveTo>
                <a:lnTo>
                  <a:pt x="28575" y="0"/>
                </a:lnTo>
                <a:lnTo>
                  <a:pt x="28575" y="3368929"/>
                </a:lnTo>
                <a:lnTo>
                  <a:pt x="47625" y="3368929"/>
                </a:lnTo>
                <a:lnTo>
                  <a:pt x="47625" y="0"/>
                </a:lnTo>
                <a:close/>
              </a:path>
              <a:path w="76200" h="3432810">
                <a:moveTo>
                  <a:pt x="76200" y="3356229"/>
                </a:moveTo>
                <a:lnTo>
                  <a:pt x="47625" y="3356229"/>
                </a:lnTo>
                <a:lnTo>
                  <a:pt x="47625" y="3368929"/>
                </a:lnTo>
                <a:lnTo>
                  <a:pt x="69852" y="3368929"/>
                </a:lnTo>
                <a:lnTo>
                  <a:pt x="76200" y="3356229"/>
                </a:lnTo>
                <a:close/>
              </a:path>
            </a:pathLst>
          </a:custGeom>
          <a:solidFill>
            <a:srgbClr val="000000"/>
          </a:solidFill>
        </p:spPr>
        <p:txBody>
          <a:bodyPr wrap="square" lIns="0" tIns="0" rIns="0" bIns="0" rtlCol="0"/>
          <a:lstStyle/>
          <a:p>
            <a:endParaRPr/>
          </a:p>
        </p:txBody>
      </p:sp>
      <p:sp>
        <p:nvSpPr>
          <p:cNvPr id="4" name="object 4"/>
          <p:cNvSpPr txBox="1"/>
          <p:nvPr/>
        </p:nvSpPr>
        <p:spPr>
          <a:xfrm>
            <a:off x="1816989" y="5686883"/>
            <a:ext cx="119062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时间</a:t>
            </a:r>
            <a:r>
              <a:rPr sz="2000" b="1" spc="5" dirty="0">
                <a:solidFill>
                  <a:srgbClr val="163793"/>
                </a:solidFill>
                <a:latin typeface="宋体"/>
                <a:cs typeface="宋体"/>
              </a:rPr>
              <a:t>（</a:t>
            </a:r>
            <a:r>
              <a:rPr sz="2000" b="1" dirty="0">
                <a:solidFill>
                  <a:srgbClr val="163793"/>
                </a:solidFill>
                <a:latin typeface="Arial"/>
                <a:cs typeface="Arial"/>
              </a:rPr>
              <a:t>s</a:t>
            </a:r>
            <a:r>
              <a:rPr sz="2000" b="1" spc="-5" dirty="0">
                <a:solidFill>
                  <a:srgbClr val="163793"/>
                </a:solidFill>
                <a:latin typeface="宋体"/>
                <a:cs typeface="宋体"/>
              </a:rPr>
              <a:t>）</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943225" y="1810536"/>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7" name="object 7"/>
          <p:cNvSpPr txBox="1"/>
          <p:nvPr/>
        </p:nvSpPr>
        <p:spPr>
          <a:xfrm>
            <a:off x="4116451" y="179466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8" name="object 8"/>
          <p:cNvSpPr txBox="1"/>
          <p:nvPr/>
        </p:nvSpPr>
        <p:spPr>
          <a:xfrm>
            <a:off x="5296280" y="180101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9" name="object 9"/>
          <p:cNvSpPr/>
          <p:nvPr/>
        </p:nvSpPr>
        <p:spPr>
          <a:xfrm>
            <a:off x="2342769" y="218465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0" name="object 10"/>
          <p:cNvSpPr txBox="1"/>
          <p:nvPr/>
        </p:nvSpPr>
        <p:spPr>
          <a:xfrm>
            <a:off x="2073655" y="2091452"/>
            <a:ext cx="16700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0</a:t>
            </a:r>
            <a:endParaRPr sz="2000">
              <a:latin typeface="Arial"/>
              <a:cs typeface="Arial"/>
            </a:endParaRPr>
          </a:p>
        </p:txBody>
      </p:sp>
      <p:sp>
        <p:nvSpPr>
          <p:cNvPr id="11" name="object 11"/>
          <p:cNvSpPr/>
          <p:nvPr/>
        </p:nvSpPr>
        <p:spPr>
          <a:xfrm>
            <a:off x="2342769" y="3050032"/>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2" name="object 12"/>
          <p:cNvSpPr txBox="1"/>
          <p:nvPr/>
        </p:nvSpPr>
        <p:spPr>
          <a:xfrm>
            <a:off x="2073655" y="2987310"/>
            <a:ext cx="16700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5</a:t>
            </a:r>
            <a:endParaRPr sz="2000">
              <a:latin typeface="Arial"/>
              <a:cs typeface="Arial"/>
            </a:endParaRPr>
          </a:p>
        </p:txBody>
      </p:sp>
      <p:sp>
        <p:nvSpPr>
          <p:cNvPr id="13" name="object 13"/>
          <p:cNvSpPr/>
          <p:nvPr/>
        </p:nvSpPr>
        <p:spPr>
          <a:xfrm>
            <a:off x="2342769" y="3926332"/>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4" name="object 14"/>
          <p:cNvSpPr txBox="1"/>
          <p:nvPr/>
        </p:nvSpPr>
        <p:spPr>
          <a:xfrm>
            <a:off x="1914905" y="3863617"/>
            <a:ext cx="309245" cy="28067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10</a:t>
            </a:r>
            <a:endParaRPr sz="2000">
              <a:latin typeface="Arial"/>
              <a:cs typeface="Arial"/>
            </a:endParaRPr>
          </a:p>
        </p:txBody>
      </p:sp>
      <p:sp>
        <p:nvSpPr>
          <p:cNvPr id="15" name="object 15"/>
          <p:cNvSpPr/>
          <p:nvPr/>
        </p:nvSpPr>
        <p:spPr>
          <a:xfrm>
            <a:off x="2342769" y="4796790"/>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6" name="object 16"/>
          <p:cNvSpPr txBox="1"/>
          <p:nvPr/>
        </p:nvSpPr>
        <p:spPr>
          <a:xfrm>
            <a:off x="1914905" y="4734322"/>
            <a:ext cx="309245" cy="280035"/>
          </a:xfrm>
          <a:prstGeom prst="rect">
            <a:avLst/>
          </a:prstGeom>
        </p:spPr>
        <p:txBody>
          <a:bodyPr vert="horz" wrap="square" lIns="0" tIns="0" rIns="0" bIns="0" rtlCol="0">
            <a:spAutoFit/>
          </a:bodyPr>
          <a:lstStyle/>
          <a:p>
            <a:pPr marL="12700">
              <a:lnSpc>
                <a:spcPct val="100000"/>
              </a:lnSpc>
            </a:pPr>
            <a:r>
              <a:rPr sz="2000" b="1" dirty="0">
                <a:solidFill>
                  <a:srgbClr val="FF0000"/>
                </a:solidFill>
                <a:latin typeface="Arial"/>
                <a:cs typeface="Arial"/>
              </a:rPr>
              <a:t>15</a:t>
            </a:r>
            <a:endParaRPr sz="2000">
              <a:latin typeface="Arial"/>
              <a:cs typeface="Arial"/>
            </a:endParaRPr>
          </a:p>
        </p:txBody>
      </p:sp>
      <p:sp>
        <p:nvSpPr>
          <p:cNvPr id="17" name="object 17"/>
          <p:cNvSpPr/>
          <p:nvPr/>
        </p:nvSpPr>
        <p:spPr>
          <a:xfrm>
            <a:off x="2443988" y="3926459"/>
            <a:ext cx="228600" cy="865505"/>
          </a:xfrm>
          <a:custGeom>
            <a:avLst/>
            <a:gdLst/>
            <a:ahLst/>
            <a:cxnLst/>
            <a:rect l="l" t="t" r="r" b="b"/>
            <a:pathLst>
              <a:path w="228600" h="865504">
                <a:moveTo>
                  <a:pt x="0" y="0"/>
                </a:moveTo>
                <a:lnTo>
                  <a:pt x="39501" y="1105"/>
                </a:lnTo>
                <a:lnTo>
                  <a:pt x="87633" y="6332"/>
                </a:lnTo>
                <a:lnTo>
                  <a:pt x="119761" y="406654"/>
                </a:lnTo>
                <a:lnTo>
                  <a:pt x="121473" y="410042"/>
                </a:lnTo>
                <a:lnTo>
                  <a:pt x="172954" y="423242"/>
                </a:lnTo>
                <a:lnTo>
                  <a:pt x="228035" y="426502"/>
                </a:lnTo>
                <a:lnTo>
                  <a:pt x="209239" y="426875"/>
                </a:lnTo>
                <a:lnTo>
                  <a:pt x="158204" y="431594"/>
                </a:lnTo>
                <a:lnTo>
                  <a:pt x="120697" y="444011"/>
                </a:lnTo>
                <a:lnTo>
                  <a:pt x="119761" y="845439"/>
                </a:lnTo>
                <a:lnTo>
                  <a:pt x="118048" y="848827"/>
                </a:lnTo>
                <a:lnTo>
                  <a:pt x="66567" y="862027"/>
                </a:lnTo>
                <a:lnTo>
                  <a:pt x="31205" y="864697"/>
                </a:lnTo>
                <a:lnTo>
                  <a:pt x="11486" y="865287"/>
                </a:lnTo>
              </a:path>
            </a:pathLst>
          </a:custGeom>
          <a:ln w="9525">
            <a:solidFill>
              <a:srgbClr val="000000"/>
            </a:solidFill>
          </a:ln>
        </p:spPr>
        <p:txBody>
          <a:bodyPr wrap="square" lIns="0" tIns="0" rIns="0" bIns="0" rtlCol="0"/>
          <a:lstStyle/>
          <a:p>
            <a:endParaRPr/>
          </a:p>
        </p:txBody>
      </p:sp>
      <p:sp>
        <p:nvSpPr>
          <p:cNvPr id="18" name="object 18"/>
          <p:cNvSpPr txBox="1"/>
          <p:nvPr/>
        </p:nvSpPr>
        <p:spPr>
          <a:xfrm>
            <a:off x="2772282" y="4233942"/>
            <a:ext cx="1706880" cy="280035"/>
          </a:xfrm>
          <a:prstGeom prst="rect">
            <a:avLst/>
          </a:prstGeom>
        </p:spPr>
        <p:txBody>
          <a:bodyPr vert="horz" wrap="square" lIns="0" tIns="0" rIns="0" bIns="0" rtlCol="0">
            <a:spAutoFit/>
          </a:bodyPr>
          <a:lstStyle/>
          <a:p>
            <a:pPr marL="12700">
              <a:lnSpc>
                <a:spcPct val="100000"/>
              </a:lnSpc>
            </a:pPr>
            <a:r>
              <a:rPr sz="2000" dirty="0">
                <a:solidFill>
                  <a:srgbClr val="163793"/>
                </a:solidFill>
                <a:latin typeface="Arial"/>
                <a:cs typeface="Arial"/>
              </a:rPr>
              <a:t>M</a:t>
            </a:r>
            <a:r>
              <a:rPr sz="2000" spc="-10" dirty="0">
                <a:solidFill>
                  <a:srgbClr val="163793"/>
                </a:solidFill>
                <a:latin typeface="Arial"/>
                <a:cs typeface="Arial"/>
              </a:rPr>
              <a:t>/</a:t>
            </a:r>
            <a:r>
              <a:rPr sz="2000" dirty="0">
                <a:solidFill>
                  <a:srgbClr val="163793"/>
                </a:solidFill>
                <a:latin typeface="Arial"/>
                <a:cs typeface="Arial"/>
              </a:rPr>
              <a:t>R</a:t>
            </a:r>
            <a:r>
              <a:rPr sz="2000" spc="5" dirty="0">
                <a:solidFill>
                  <a:srgbClr val="163793"/>
                </a:solidFill>
                <a:latin typeface="Arial"/>
                <a:cs typeface="Arial"/>
              </a:rPr>
              <a:t>=</a:t>
            </a:r>
            <a:r>
              <a:rPr sz="2000" dirty="0">
                <a:solidFill>
                  <a:srgbClr val="163793"/>
                </a:solidFill>
                <a:latin typeface="Arial"/>
                <a:cs typeface="Arial"/>
              </a:rPr>
              <a:t>7.5</a:t>
            </a:r>
            <a:r>
              <a:rPr sz="2000" spc="-10" dirty="0">
                <a:solidFill>
                  <a:srgbClr val="163793"/>
                </a:solidFill>
                <a:latin typeface="Arial"/>
                <a:cs typeface="Arial"/>
              </a:rPr>
              <a:t>/</a:t>
            </a:r>
            <a:r>
              <a:rPr sz="2000" dirty="0">
                <a:solidFill>
                  <a:srgbClr val="163793"/>
                </a:solidFill>
                <a:latin typeface="Arial"/>
                <a:cs typeface="Arial"/>
              </a:rPr>
              <a:t>1.</a:t>
            </a:r>
            <a:r>
              <a:rPr sz="2000" spc="-15" dirty="0">
                <a:solidFill>
                  <a:srgbClr val="163793"/>
                </a:solidFill>
                <a:latin typeface="Arial"/>
                <a:cs typeface="Arial"/>
              </a:rPr>
              <a:t>5</a:t>
            </a:r>
            <a:r>
              <a:rPr sz="2000" spc="-5" dirty="0">
                <a:solidFill>
                  <a:srgbClr val="163793"/>
                </a:solidFill>
                <a:latin typeface="Arial"/>
                <a:cs typeface="Arial"/>
              </a:rPr>
              <a:t>=</a:t>
            </a:r>
            <a:r>
              <a:rPr sz="2000" dirty="0">
                <a:solidFill>
                  <a:srgbClr val="FF0000"/>
                </a:solidFill>
                <a:latin typeface="Arial"/>
                <a:cs typeface="Arial"/>
              </a:rPr>
              <a:t>5</a:t>
            </a:r>
            <a:endParaRPr sz="2000">
              <a:latin typeface="Arial"/>
              <a:cs typeface="Arial"/>
            </a:endParaRPr>
          </a:p>
        </p:txBody>
      </p:sp>
      <p:sp>
        <p:nvSpPr>
          <p:cNvPr id="24" name="object 24"/>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25" name="object 25"/>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8</a:t>
            </a:r>
            <a:endParaRPr sz="1400">
              <a:latin typeface="Arial"/>
              <a:cs typeface="Arial"/>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114935">
              <a:lnSpc>
                <a:spcPct val="100000"/>
              </a:lnSpc>
            </a:pPr>
            <a:fld id="{81D60167-4931-47E6-BA6A-407CBD079E47}" type="slidenum">
              <a:rPr dirty="0"/>
              <a:t>74</a:t>
            </a:fld>
            <a:endParaRPr dirty="0"/>
          </a:p>
        </p:txBody>
      </p:sp>
      <p:sp>
        <p:nvSpPr>
          <p:cNvPr id="19" name="object 19"/>
          <p:cNvSpPr txBox="1"/>
          <p:nvPr/>
        </p:nvSpPr>
        <p:spPr>
          <a:xfrm>
            <a:off x="4708652" y="1449602"/>
            <a:ext cx="250190" cy="280035"/>
          </a:xfrm>
          <a:prstGeom prst="rect">
            <a:avLst/>
          </a:prstGeom>
        </p:spPr>
        <p:txBody>
          <a:bodyPr vert="horz" wrap="square" lIns="0" tIns="0" rIns="0" bIns="0" rtlCol="0">
            <a:spAutoFit/>
          </a:bodyPr>
          <a:lstStyle/>
          <a:p>
            <a:pPr marL="12700">
              <a:lnSpc>
                <a:spcPct val="100000"/>
              </a:lnSpc>
            </a:pPr>
            <a:r>
              <a:rPr sz="2000" b="1" dirty="0">
                <a:solidFill>
                  <a:srgbClr val="FF0000"/>
                </a:solidFill>
                <a:latin typeface="Comic Sans MS"/>
                <a:cs typeface="Comic Sans MS"/>
              </a:rPr>
              <a:t>M</a:t>
            </a:r>
            <a:endParaRPr sz="2000">
              <a:latin typeface="Comic Sans MS"/>
              <a:cs typeface="Comic Sans MS"/>
            </a:endParaRPr>
          </a:p>
        </p:txBody>
      </p:sp>
      <p:sp>
        <p:nvSpPr>
          <p:cNvPr id="20" name="object 20"/>
          <p:cNvSpPr txBox="1"/>
          <p:nvPr/>
        </p:nvSpPr>
        <p:spPr>
          <a:xfrm>
            <a:off x="5155819" y="2564828"/>
            <a:ext cx="2944495" cy="2761615"/>
          </a:xfrm>
          <a:prstGeom prst="rect">
            <a:avLst/>
          </a:prstGeom>
        </p:spPr>
        <p:txBody>
          <a:bodyPr vert="horz" wrap="square" lIns="0" tIns="0" rIns="0" bIns="0" rtlCol="0">
            <a:spAutoFit/>
          </a:bodyPr>
          <a:lstStyle/>
          <a:p>
            <a:pPr marL="12700">
              <a:lnSpc>
                <a:spcPct val="100000"/>
              </a:lnSpc>
            </a:pPr>
            <a:r>
              <a:rPr sz="2400" b="1" u="heavy" dirty="0">
                <a:solidFill>
                  <a:srgbClr val="FF0000"/>
                </a:solidFill>
                <a:latin typeface="宋体"/>
                <a:cs typeface="宋体"/>
              </a:rPr>
              <a:t>例</a:t>
            </a:r>
            <a:r>
              <a:rPr sz="2400" b="1" u="heavy" dirty="0">
                <a:solidFill>
                  <a:srgbClr val="FF0000"/>
                </a:solidFill>
                <a:latin typeface="Arial"/>
                <a:cs typeface="Arial"/>
              </a:rPr>
              <a:t>:</a:t>
            </a:r>
            <a:endParaRPr sz="2400">
              <a:latin typeface="Arial"/>
              <a:cs typeface="Arial"/>
            </a:endParaRPr>
          </a:p>
          <a:p>
            <a:pPr marL="355600" marR="606425" indent="-342900">
              <a:lnSpc>
                <a:spcPts val="2860"/>
              </a:lnSpc>
              <a:spcBef>
                <a:spcPts val="685"/>
              </a:spcBef>
              <a:buClr>
                <a:srgbClr val="6699FF"/>
              </a:buClr>
              <a:buFont typeface="Wingdings"/>
              <a:buChar char=""/>
              <a:tabLst>
                <a:tab pos="355600" algn="l"/>
              </a:tabLst>
            </a:pPr>
            <a:r>
              <a:rPr sz="2400" dirty="0">
                <a:solidFill>
                  <a:srgbClr val="163793"/>
                </a:solidFill>
                <a:latin typeface="Arial"/>
                <a:cs typeface="Arial"/>
              </a:rPr>
              <a:t>M=7.5</a:t>
            </a:r>
            <a:r>
              <a:rPr sz="2400" spc="-5" dirty="0">
                <a:solidFill>
                  <a:srgbClr val="163793"/>
                </a:solidFill>
                <a:latin typeface="Arial"/>
                <a:cs typeface="Arial"/>
              </a:rPr>
              <a:t> </a:t>
            </a:r>
            <a:r>
              <a:rPr sz="2400" dirty="0">
                <a:solidFill>
                  <a:srgbClr val="163793"/>
                </a:solidFill>
                <a:latin typeface="Arial"/>
                <a:cs typeface="Arial"/>
              </a:rPr>
              <a:t>Mbits</a:t>
            </a:r>
            <a:r>
              <a:rPr sz="2400" dirty="0">
                <a:solidFill>
                  <a:srgbClr val="163793"/>
                </a:solidFill>
                <a:latin typeface="宋体"/>
                <a:cs typeface="宋体"/>
              </a:rPr>
              <a:t>， </a:t>
            </a:r>
            <a:r>
              <a:rPr sz="2400" dirty="0">
                <a:solidFill>
                  <a:srgbClr val="163793"/>
                </a:solidFill>
                <a:latin typeface="Arial"/>
                <a:cs typeface="Arial"/>
              </a:rPr>
              <a:t>L=150</a:t>
            </a:r>
            <a:r>
              <a:rPr sz="2400" spc="-10" dirty="0">
                <a:solidFill>
                  <a:srgbClr val="163793"/>
                </a:solidFill>
                <a:latin typeface="Arial"/>
                <a:cs typeface="Arial"/>
              </a:rPr>
              <a:t>0</a:t>
            </a:r>
            <a:r>
              <a:rPr sz="2400" dirty="0">
                <a:solidFill>
                  <a:srgbClr val="163793"/>
                </a:solidFill>
                <a:latin typeface="Arial"/>
                <a:cs typeface="Arial"/>
              </a:rPr>
              <a:t>bits</a:t>
            </a:r>
            <a:endParaRPr sz="2400">
              <a:latin typeface="Arial"/>
              <a:cs typeface="Arial"/>
            </a:endParaRPr>
          </a:p>
          <a:p>
            <a:pPr marL="469900">
              <a:lnSpc>
                <a:spcPct val="100000"/>
              </a:lnSpc>
              <a:spcBef>
                <a:spcPts val="39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Arial"/>
                <a:cs typeface="Arial"/>
              </a:rPr>
              <a:t>M=5000L</a:t>
            </a:r>
            <a:endParaRPr sz="2000">
              <a:latin typeface="Arial"/>
              <a:cs typeface="Arial"/>
            </a:endParaRPr>
          </a:p>
          <a:p>
            <a:pPr marL="355600" indent="-342900">
              <a:lnSpc>
                <a:spcPct val="100000"/>
              </a:lnSpc>
              <a:spcBef>
                <a:spcPts val="570"/>
              </a:spcBef>
              <a:buClr>
                <a:srgbClr val="6699FF"/>
              </a:buClr>
              <a:buFont typeface="Wingdings"/>
              <a:buChar char=""/>
              <a:tabLst>
                <a:tab pos="355600" algn="l"/>
              </a:tabLst>
            </a:pPr>
            <a:r>
              <a:rPr sz="2400" dirty="0">
                <a:solidFill>
                  <a:srgbClr val="163793"/>
                </a:solidFill>
                <a:latin typeface="Arial"/>
                <a:cs typeface="Arial"/>
              </a:rPr>
              <a:t>R = </a:t>
            </a:r>
            <a:r>
              <a:rPr sz="2400" spc="-10" dirty="0">
                <a:solidFill>
                  <a:srgbClr val="163793"/>
                </a:solidFill>
                <a:latin typeface="Arial"/>
                <a:cs typeface="Arial"/>
              </a:rPr>
              <a:t>1</a:t>
            </a:r>
            <a:r>
              <a:rPr sz="2400" dirty="0">
                <a:solidFill>
                  <a:srgbClr val="163793"/>
                </a:solidFill>
                <a:latin typeface="Arial"/>
                <a:cs typeface="Arial"/>
              </a:rPr>
              <a:t>.5 Mbps</a:t>
            </a:r>
            <a:endParaRPr sz="2400">
              <a:latin typeface="Arial"/>
              <a:cs typeface="Arial"/>
            </a:endParaRPr>
          </a:p>
          <a:p>
            <a:pPr marL="12700">
              <a:lnSpc>
                <a:spcPct val="100000"/>
              </a:lnSpc>
              <a:spcBef>
                <a:spcPts val="600"/>
              </a:spcBef>
            </a:pPr>
            <a:r>
              <a:rPr sz="2400" dirty="0">
                <a:solidFill>
                  <a:srgbClr val="6699FF"/>
                </a:solidFill>
                <a:latin typeface="Wingdings"/>
                <a:cs typeface="Wingdings"/>
              </a:rPr>
              <a:t></a:t>
            </a:r>
            <a:r>
              <a:rPr sz="2400" spc="-45" dirty="0">
                <a:solidFill>
                  <a:srgbClr val="6699FF"/>
                </a:solidFill>
                <a:latin typeface="Times New Roman"/>
                <a:cs typeface="Times New Roman"/>
              </a:rPr>
              <a:t> </a:t>
            </a:r>
            <a:r>
              <a:rPr sz="2400" b="1" spc="-5" dirty="0">
                <a:solidFill>
                  <a:srgbClr val="163793"/>
                </a:solidFill>
                <a:latin typeface="宋体"/>
                <a:cs typeface="宋体"/>
              </a:rPr>
              <a:t>报文交换</a:t>
            </a:r>
            <a:r>
              <a:rPr sz="2400" b="1" dirty="0">
                <a:solidFill>
                  <a:srgbClr val="163793"/>
                </a:solidFill>
                <a:latin typeface="Arial"/>
                <a:cs typeface="Arial"/>
              </a:rPr>
              <a:t>:</a:t>
            </a:r>
            <a:endParaRPr sz="2400">
              <a:latin typeface="Arial"/>
              <a:cs typeface="Arial"/>
            </a:endParaRPr>
          </a:p>
          <a:p>
            <a:pPr marL="469900">
              <a:lnSpc>
                <a:spcPct val="100000"/>
              </a:lnSpc>
              <a:spcBef>
                <a:spcPts val="48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b="1" spc="0" dirty="0">
                <a:solidFill>
                  <a:srgbClr val="163793"/>
                </a:solidFill>
                <a:latin typeface="宋体"/>
                <a:cs typeface="宋体"/>
              </a:rPr>
              <a:t>报文交付时间</a:t>
            </a:r>
            <a:r>
              <a:rPr sz="2000" b="1" spc="5" dirty="0">
                <a:solidFill>
                  <a:srgbClr val="163793"/>
                </a:solidFill>
                <a:latin typeface="Arial"/>
                <a:cs typeface="Arial"/>
              </a:rPr>
              <a:t>=</a:t>
            </a:r>
            <a:r>
              <a:rPr sz="2000" b="1" dirty="0">
                <a:solidFill>
                  <a:srgbClr val="FF0000"/>
                </a:solidFill>
                <a:latin typeface="Arial"/>
                <a:cs typeface="Arial"/>
              </a:rPr>
              <a:t>15</a:t>
            </a:r>
            <a:r>
              <a:rPr sz="2000" b="1" spc="-55" dirty="0">
                <a:solidFill>
                  <a:srgbClr val="FF0000"/>
                </a:solidFill>
                <a:latin typeface="Arial"/>
                <a:cs typeface="Arial"/>
              </a:rPr>
              <a:t> </a:t>
            </a:r>
            <a:r>
              <a:rPr sz="2000" b="1" dirty="0">
                <a:solidFill>
                  <a:srgbClr val="163793"/>
                </a:solidFill>
                <a:latin typeface="Arial"/>
                <a:cs typeface="Arial"/>
              </a:rPr>
              <a:t>s</a:t>
            </a:r>
            <a:endParaRPr sz="2000">
              <a:latin typeface="Arial"/>
              <a:cs typeface="Arial"/>
            </a:endParaRPr>
          </a:p>
        </p:txBody>
      </p:sp>
      <p:sp>
        <p:nvSpPr>
          <p:cNvPr id="21" name="object 21"/>
          <p:cNvSpPr txBox="1"/>
          <p:nvPr/>
        </p:nvSpPr>
        <p:spPr>
          <a:xfrm>
            <a:off x="5155819" y="5764955"/>
            <a:ext cx="3441065" cy="293370"/>
          </a:xfrm>
          <a:prstGeom prst="rect">
            <a:avLst/>
          </a:prstGeom>
        </p:spPr>
        <p:txBody>
          <a:bodyPr vert="horz" wrap="square" lIns="0" tIns="0" rIns="0" bIns="0" rtlCol="0">
            <a:spAutoFit/>
          </a:bodyPr>
          <a:lstStyle/>
          <a:p>
            <a:pPr marL="12700">
              <a:lnSpc>
                <a:spcPct val="100000"/>
              </a:lnSpc>
            </a:pPr>
            <a:r>
              <a:rPr sz="2000" spc="5" dirty="0">
                <a:solidFill>
                  <a:srgbClr val="6699FF"/>
                </a:solidFill>
                <a:latin typeface="Wingdings"/>
                <a:cs typeface="Wingdings"/>
              </a:rPr>
              <a:t></a:t>
            </a:r>
            <a:r>
              <a:rPr sz="2000" spc="5" dirty="0">
                <a:solidFill>
                  <a:srgbClr val="6699FF"/>
                </a:solidFill>
                <a:latin typeface="Times New Roman"/>
                <a:cs typeface="Times New Roman"/>
              </a:rPr>
              <a:t> </a:t>
            </a:r>
            <a:r>
              <a:rPr sz="2000" spc="-90" dirty="0">
                <a:solidFill>
                  <a:srgbClr val="6699FF"/>
                </a:solidFill>
                <a:latin typeface="Times New Roman"/>
                <a:cs typeface="Times New Roman"/>
              </a:rPr>
              <a:t> </a:t>
            </a:r>
            <a:r>
              <a:rPr sz="2000" b="1" dirty="0">
                <a:solidFill>
                  <a:srgbClr val="680000"/>
                </a:solidFill>
                <a:latin typeface="宋体"/>
                <a:cs typeface="宋体"/>
              </a:rPr>
              <a:t>路由器至少需要多大缓存？</a:t>
            </a:r>
            <a:endParaRPr sz="2000">
              <a:latin typeface="宋体"/>
              <a:cs typeface="宋体"/>
            </a:endParaRPr>
          </a:p>
        </p:txBody>
      </p:sp>
      <p:sp>
        <p:nvSpPr>
          <p:cNvPr id="22" name="object 22"/>
          <p:cNvSpPr txBox="1"/>
          <p:nvPr/>
        </p:nvSpPr>
        <p:spPr>
          <a:xfrm>
            <a:off x="167982" y="1329969"/>
            <a:ext cx="1627505" cy="523240"/>
          </a:xfrm>
          <a:prstGeom prst="rect">
            <a:avLst/>
          </a:prstGeom>
          <a:solidFill>
            <a:srgbClr val="FFB8B8"/>
          </a:solidFill>
        </p:spPr>
        <p:txBody>
          <a:bodyPr vert="horz" wrap="square" lIns="0" tIns="0" rIns="0" bIns="0" rtlCol="0">
            <a:spAutoFit/>
          </a:bodyPr>
          <a:lstStyle/>
          <a:p>
            <a:pPr marL="90805">
              <a:lnSpc>
                <a:spcPct val="100000"/>
              </a:lnSpc>
            </a:pPr>
            <a:r>
              <a:rPr sz="2800" b="1" spc="-10" dirty="0">
                <a:solidFill>
                  <a:srgbClr val="163793"/>
                </a:solidFill>
                <a:latin typeface="宋体"/>
                <a:cs typeface="宋体"/>
              </a:rPr>
              <a:t>报文交换</a:t>
            </a:r>
            <a:endParaRPr sz="2800">
              <a:latin typeface="宋体"/>
              <a:cs typeface="宋体"/>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p:nvPr/>
        </p:nvSpPr>
        <p:spPr>
          <a:xfrm>
            <a:off x="2373629" y="2184654"/>
            <a:ext cx="76200" cy="3432810"/>
          </a:xfrm>
          <a:custGeom>
            <a:avLst/>
            <a:gdLst/>
            <a:ahLst/>
            <a:cxnLst/>
            <a:rect l="l" t="t" r="r" b="b"/>
            <a:pathLst>
              <a:path w="76200" h="3432810">
                <a:moveTo>
                  <a:pt x="28575" y="3356229"/>
                </a:moveTo>
                <a:lnTo>
                  <a:pt x="0" y="3356229"/>
                </a:lnTo>
                <a:lnTo>
                  <a:pt x="38100" y="3432454"/>
                </a:lnTo>
                <a:lnTo>
                  <a:pt x="69852" y="3368929"/>
                </a:lnTo>
                <a:lnTo>
                  <a:pt x="28575" y="3368929"/>
                </a:lnTo>
                <a:lnTo>
                  <a:pt x="28575" y="3356229"/>
                </a:lnTo>
                <a:close/>
              </a:path>
              <a:path w="76200" h="3432810">
                <a:moveTo>
                  <a:pt x="47625" y="0"/>
                </a:moveTo>
                <a:lnTo>
                  <a:pt x="28575" y="0"/>
                </a:lnTo>
                <a:lnTo>
                  <a:pt x="28575" y="3368929"/>
                </a:lnTo>
                <a:lnTo>
                  <a:pt x="47625" y="3368929"/>
                </a:lnTo>
                <a:lnTo>
                  <a:pt x="47625" y="0"/>
                </a:lnTo>
                <a:close/>
              </a:path>
              <a:path w="76200" h="3432810">
                <a:moveTo>
                  <a:pt x="76200" y="3356229"/>
                </a:moveTo>
                <a:lnTo>
                  <a:pt x="47625" y="3356229"/>
                </a:lnTo>
                <a:lnTo>
                  <a:pt x="47625" y="3368929"/>
                </a:lnTo>
                <a:lnTo>
                  <a:pt x="69852" y="3368929"/>
                </a:lnTo>
                <a:lnTo>
                  <a:pt x="76200" y="3356229"/>
                </a:lnTo>
                <a:close/>
              </a:path>
            </a:pathLst>
          </a:custGeom>
          <a:solidFill>
            <a:srgbClr val="000000"/>
          </a:solidFill>
        </p:spPr>
        <p:txBody>
          <a:bodyPr wrap="square" lIns="0" tIns="0" rIns="0" bIns="0" rtlCol="0"/>
          <a:lstStyle/>
          <a:p>
            <a:endParaRPr/>
          </a:p>
        </p:txBody>
      </p:sp>
      <p:sp>
        <p:nvSpPr>
          <p:cNvPr id="4" name="object 4"/>
          <p:cNvSpPr txBox="1"/>
          <p:nvPr/>
        </p:nvSpPr>
        <p:spPr>
          <a:xfrm>
            <a:off x="1698751" y="5686883"/>
            <a:ext cx="141541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时间（</a:t>
            </a:r>
            <a:r>
              <a:rPr sz="2000" b="1" spc="-10" dirty="0">
                <a:solidFill>
                  <a:srgbClr val="FF0000"/>
                </a:solidFill>
                <a:latin typeface="Arial"/>
                <a:cs typeface="Arial"/>
              </a:rPr>
              <a:t>m</a:t>
            </a:r>
            <a:r>
              <a:rPr sz="2000" b="1" dirty="0">
                <a:solidFill>
                  <a:srgbClr val="FF0000"/>
                </a:solidFill>
                <a:latin typeface="Arial"/>
                <a:cs typeface="Arial"/>
              </a:rPr>
              <a:t>s</a:t>
            </a:r>
            <a:r>
              <a:rPr sz="2000" b="1" spc="-5" dirty="0">
                <a:solidFill>
                  <a:srgbClr val="163793"/>
                </a:solidFill>
                <a:latin typeface="宋体"/>
                <a:cs typeface="宋体"/>
              </a:rPr>
              <a:t>）</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342769" y="218465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7" name="object 7"/>
          <p:cNvSpPr/>
          <p:nvPr/>
        </p:nvSpPr>
        <p:spPr>
          <a:xfrm>
            <a:off x="2342769" y="2613151"/>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8" name="object 8"/>
          <p:cNvSpPr/>
          <p:nvPr/>
        </p:nvSpPr>
        <p:spPr>
          <a:xfrm>
            <a:off x="2417826" y="2184654"/>
            <a:ext cx="228600" cy="433070"/>
          </a:xfrm>
          <a:custGeom>
            <a:avLst/>
            <a:gdLst/>
            <a:ahLst/>
            <a:cxnLst/>
            <a:rect l="l" t="t" r="r" b="b"/>
            <a:pathLst>
              <a:path w="228600" h="433069">
                <a:moveTo>
                  <a:pt x="0" y="0"/>
                </a:moveTo>
                <a:lnTo>
                  <a:pt x="39471" y="1117"/>
                </a:lnTo>
                <a:lnTo>
                  <a:pt x="87622" y="6386"/>
                </a:lnTo>
                <a:lnTo>
                  <a:pt x="119887" y="193421"/>
                </a:lnTo>
                <a:lnTo>
                  <a:pt x="121600" y="196777"/>
                </a:lnTo>
                <a:lnTo>
                  <a:pt x="173081" y="209976"/>
                </a:lnTo>
                <a:lnTo>
                  <a:pt x="228162" y="213268"/>
                </a:lnTo>
                <a:lnTo>
                  <a:pt x="209366" y="213641"/>
                </a:lnTo>
                <a:lnTo>
                  <a:pt x="158331" y="218361"/>
                </a:lnTo>
                <a:lnTo>
                  <a:pt x="120824" y="230778"/>
                </a:lnTo>
                <a:lnTo>
                  <a:pt x="119887" y="412750"/>
                </a:lnTo>
                <a:lnTo>
                  <a:pt x="118175" y="416135"/>
                </a:lnTo>
                <a:lnTo>
                  <a:pt x="66706" y="429327"/>
                </a:lnTo>
                <a:lnTo>
                  <a:pt x="31372" y="432001"/>
                </a:lnTo>
                <a:lnTo>
                  <a:pt x="11675" y="432595"/>
                </a:lnTo>
              </a:path>
            </a:pathLst>
          </a:custGeom>
          <a:ln w="9525">
            <a:solidFill>
              <a:srgbClr val="000000"/>
            </a:solidFill>
          </a:ln>
        </p:spPr>
        <p:txBody>
          <a:bodyPr wrap="square" lIns="0" tIns="0" rIns="0" bIns="0" rtlCol="0"/>
          <a:lstStyle/>
          <a:p>
            <a:endParaRPr/>
          </a:p>
        </p:txBody>
      </p:sp>
      <p:sp>
        <p:nvSpPr>
          <p:cNvPr id="9" name="object 9"/>
          <p:cNvSpPr txBox="1"/>
          <p:nvPr/>
        </p:nvSpPr>
        <p:spPr>
          <a:xfrm>
            <a:off x="2745994" y="1794661"/>
            <a:ext cx="2738755" cy="767715"/>
          </a:xfrm>
          <a:prstGeom prst="rect">
            <a:avLst/>
          </a:prstGeom>
        </p:spPr>
        <p:txBody>
          <a:bodyPr vert="horz" wrap="square" lIns="0" tIns="0" rIns="0" bIns="0" rtlCol="0">
            <a:spAutoFit/>
          </a:bodyPr>
          <a:lstStyle/>
          <a:p>
            <a:pPr marL="209550">
              <a:lnSpc>
                <a:spcPct val="100000"/>
              </a:lnSpc>
              <a:tabLst>
                <a:tab pos="1383030" algn="l"/>
                <a:tab pos="2562860" algn="l"/>
              </a:tabLst>
            </a:pPr>
            <a:r>
              <a:rPr sz="2000" b="1" dirty="0">
                <a:solidFill>
                  <a:srgbClr val="163793"/>
                </a:solidFill>
                <a:latin typeface="Comic Sans MS"/>
                <a:cs typeface="Comic Sans MS"/>
              </a:rPr>
              <a:t>R	</a:t>
            </a:r>
            <a:r>
              <a:rPr sz="3000" b="1" baseline="2777" dirty="0">
                <a:solidFill>
                  <a:srgbClr val="163793"/>
                </a:solidFill>
                <a:latin typeface="Comic Sans MS"/>
                <a:cs typeface="Comic Sans MS"/>
              </a:rPr>
              <a:t>R	</a:t>
            </a:r>
            <a:r>
              <a:rPr sz="3000" b="1" baseline="1388" dirty="0">
                <a:solidFill>
                  <a:srgbClr val="163793"/>
                </a:solidFill>
                <a:latin typeface="Comic Sans MS"/>
                <a:cs typeface="Comic Sans MS"/>
              </a:rPr>
              <a:t>R</a:t>
            </a:r>
            <a:endParaRPr sz="3000" baseline="1388">
              <a:latin typeface="Comic Sans MS"/>
              <a:cs typeface="Comic Sans MS"/>
            </a:endParaRPr>
          </a:p>
          <a:p>
            <a:pPr marL="12700">
              <a:lnSpc>
                <a:spcPct val="100000"/>
              </a:lnSpc>
              <a:spcBef>
                <a:spcPts val="1350"/>
              </a:spcBef>
            </a:pPr>
            <a:r>
              <a:rPr sz="2000" dirty="0">
                <a:solidFill>
                  <a:srgbClr val="163793"/>
                </a:solidFill>
                <a:latin typeface="Arial"/>
                <a:cs typeface="Arial"/>
              </a:rPr>
              <a:t>L/R</a:t>
            </a:r>
            <a:r>
              <a:rPr sz="2000" spc="5" dirty="0">
                <a:solidFill>
                  <a:srgbClr val="163793"/>
                </a:solidFill>
                <a:latin typeface="Arial"/>
                <a:cs typeface="Arial"/>
              </a:rPr>
              <a:t>=</a:t>
            </a:r>
            <a:r>
              <a:rPr sz="2000" dirty="0">
                <a:solidFill>
                  <a:srgbClr val="163793"/>
                </a:solidFill>
                <a:latin typeface="Arial"/>
                <a:cs typeface="Arial"/>
              </a:rPr>
              <a:t>150</a:t>
            </a:r>
            <a:r>
              <a:rPr sz="2000" spc="5" dirty="0">
                <a:solidFill>
                  <a:srgbClr val="163793"/>
                </a:solidFill>
                <a:latin typeface="Arial"/>
                <a:cs typeface="Arial"/>
              </a:rPr>
              <a:t>0</a:t>
            </a:r>
            <a:r>
              <a:rPr sz="2000" dirty="0">
                <a:solidFill>
                  <a:srgbClr val="163793"/>
                </a:solidFill>
                <a:latin typeface="Arial"/>
                <a:cs typeface="Arial"/>
              </a:rPr>
              <a:t>/</a:t>
            </a:r>
            <a:r>
              <a:rPr sz="2000" spc="-15" dirty="0">
                <a:solidFill>
                  <a:srgbClr val="163793"/>
                </a:solidFill>
                <a:latin typeface="Arial"/>
                <a:cs typeface="Arial"/>
              </a:rPr>
              <a:t>(</a:t>
            </a:r>
            <a:r>
              <a:rPr sz="2000" dirty="0">
                <a:solidFill>
                  <a:srgbClr val="163793"/>
                </a:solidFill>
                <a:latin typeface="Arial"/>
                <a:cs typeface="Arial"/>
              </a:rPr>
              <a:t>1.</a:t>
            </a:r>
            <a:r>
              <a:rPr sz="2000" spc="-10" dirty="0">
                <a:solidFill>
                  <a:srgbClr val="163793"/>
                </a:solidFill>
                <a:latin typeface="Arial"/>
                <a:cs typeface="Arial"/>
              </a:rPr>
              <a:t>5</a:t>
            </a:r>
            <a:r>
              <a:rPr sz="2000" dirty="0">
                <a:solidFill>
                  <a:srgbClr val="163793"/>
                </a:solidFill>
                <a:latin typeface="宋体"/>
                <a:cs typeface="宋体"/>
              </a:rPr>
              <a:t>×</a:t>
            </a:r>
            <a:r>
              <a:rPr sz="2000" dirty="0">
                <a:solidFill>
                  <a:srgbClr val="163793"/>
                </a:solidFill>
                <a:latin typeface="Arial"/>
                <a:cs typeface="Arial"/>
              </a:rPr>
              <a:t>1</a:t>
            </a:r>
            <a:r>
              <a:rPr sz="2000" spc="-10" dirty="0">
                <a:solidFill>
                  <a:srgbClr val="163793"/>
                </a:solidFill>
                <a:latin typeface="Arial"/>
                <a:cs typeface="Arial"/>
              </a:rPr>
              <a:t>0</a:t>
            </a:r>
            <a:r>
              <a:rPr sz="1950" spc="22" baseline="25641" dirty="0">
                <a:solidFill>
                  <a:srgbClr val="163793"/>
                </a:solidFill>
                <a:latin typeface="Arial"/>
                <a:cs typeface="Arial"/>
              </a:rPr>
              <a:t>6</a:t>
            </a:r>
            <a:r>
              <a:rPr sz="2000" spc="-10" dirty="0">
                <a:solidFill>
                  <a:srgbClr val="163793"/>
                </a:solidFill>
                <a:latin typeface="Arial"/>
                <a:cs typeface="Arial"/>
              </a:rPr>
              <a:t>)=</a:t>
            </a:r>
            <a:r>
              <a:rPr sz="2000" dirty="0">
                <a:solidFill>
                  <a:srgbClr val="FF0000"/>
                </a:solidFill>
                <a:latin typeface="Arial"/>
                <a:cs typeface="Arial"/>
              </a:rPr>
              <a:t>1</a:t>
            </a:r>
            <a:endParaRPr sz="2000">
              <a:latin typeface="Arial"/>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5" name="object 15"/>
          <p:cNvSpPr txBox="1"/>
          <p:nvPr/>
        </p:nvSpPr>
        <p:spPr>
          <a:xfrm>
            <a:off x="8401557" y="6577979"/>
            <a:ext cx="125095" cy="203835"/>
          </a:xfrm>
          <a:prstGeom prst="rect">
            <a:avLst/>
          </a:prstGeom>
        </p:spPr>
        <p:txBody>
          <a:bodyPr vert="horz" wrap="square" lIns="0" tIns="0" rIns="0" bIns="0" rtlCol="0">
            <a:spAutoFit/>
          </a:bodyPr>
          <a:lstStyle/>
          <a:p>
            <a:pPr marL="12700">
              <a:lnSpc>
                <a:spcPct val="100000"/>
              </a:lnSpc>
            </a:pPr>
            <a:r>
              <a:rPr sz="1400" dirty="0">
                <a:solidFill>
                  <a:srgbClr val="163793"/>
                </a:solidFill>
                <a:latin typeface="Arial"/>
                <a:cs typeface="Arial"/>
              </a:rPr>
              <a:t>9</a:t>
            </a:r>
            <a:endParaRPr sz="140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14935">
              <a:lnSpc>
                <a:spcPct val="100000"/>
              </a:lnSpc>
            </a:pPr>
            <a:fld id="{81D60167-4931-47E6-BA6A-407CBD079E47}" type="slidenum">
              <a:rPr dirty="0"/>
              <a:t>75</a:t>
            </a:fld>
            <a:endParaRPr dirty="0"/>
          </a:p>
        </p:txBody>
      </p:sp>
      <p:sp>
        <p:nvSpPr>
          <p:cNvPr id="10" name="object 10"/>
          <p:cNvSpPr txBox="1"/>
          <p:nvPr/>
        </p:nvSpPr>
        <p:spPr>
          <a:xfrm>
            <a:off x="2073655" y="2091452"/>
            <a:ext cx="167005" cy="73914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0</a:t>
            </a:r>
            <a:endParaRPr sz="2000">
              <a:latin typeface="Arial"/>
              <a:cs typeface="Arial"/>
            </a:endParaRPr>
          </a:p>
          <a:p>
            <a:pPr marL="12700">
              <a:lnSpc>
                <a:spcPct val="100000"/>
              </a:lnSpc>
              <a:spcBef>
                <a:spcPts val="1210"/>
              </a:spcBef>
            </a:pPr>
            <a:r>
              <a:rPr sz="2000" b="1" dirty="0">
                <a:solidFill>
                  <a:srgbClr val="163793"/>
                </a:solidFill>
                <a:latin typeface="Arial"/>
                <a:cs typeface="Arial"/>
              </a:rPr>
              <a:t>1</a:t>
            </a:r>
            <a:endParaRPr sz="2000">
              <a:latin typeface="Arial"/>
              <a:cs typeface="Arial"/>
            </a:endParaRPr>
          </a:p>
        </p:txBody>
      </p:sp>
      <p:sp>
        <p:nvSpPr>
          <p:cNvPr id="11" name="object 11"/>
          <p:cNvSpPr txBox="1"/>
          <p:nvPr/>
        </p:nvSpPr>
        <p:spPr>
          <a:xfrm>
            <a:off x="2505582" y="1435252"/>
            <a:ext cx="140335" cy="280035"/>
          </a:xfrm>
          <a:prstGeom prst="rect">
            <a:avLst/>
          </a:prstGeom>
        </p:spPr>
        <p:txBody>
          <a:bodyPr vert="horz" wrap="square" lIns="0" tIns="0" rIns="0" bIns="0" rtlCol="0">
            <a:spAutoFit/>
          </a:bodyPr>
          <a:lstStyle/>
          <a:p>
            <a:pPr marL="12700">
              <a:lnSpc>
                <a:spcPct val="100000"/>
              </a:lnSpc>
            </a:pPr>
            <a:r>
              <a:rPr sz="2000" dirty="0">
                <a:solidFill>
                  <a:srgbClr val="FF0000"/>
                </a:solidFill>
                <a:latin typeface="Comic Sans MS"/>
                <a:cs typeface="Comic Sans MS"/>
              </a:rPr>
              <a:t>1</a:t>
            </a:r>
            <a:endParaRPr sz="2000">
              <a:latin typeface="Comic Sans MS"/>
              <a:cs typeface="Comic Sans MS"/>
            </a:endParaRPr>
          </a:p>
        </p:txBody>
      </p:sp>
      <p:sp>
        <p:nvSpPr>
          <p:cNvPr id="12" name="object 12"/>
          <p:cNvSpPr txBox="1"/>
          <p:nvPr/>
        </p:nvSpPr>
        <p:spPr>
          <a:xfrm>
            <a:off x="167982" y="1329969"/>
            <a:ext cx="1627505" cy="523240"/>
          </a:xfrm>
          <a:prstGeom prst="rect">
            <a:avLst/>
          </a:prstGeom>
          <a:solidFill>
            <a:srgbClr val="92D050"/>
          </a:solidFill>
        </p:spPr>
        <p:txBody>
          <a:bodyPr vert="horz" wrap="square" lIns="0" tIns="0" rIns="0" bIns="0" rtlCol="0">
            <a:spAutoFit/>
          </a:bodyPr>
          <a:lstStyle/>
          <a:p>
            <a:pPr marL="90805">
              <a:lnSpc>
                <a:spcPct val="100000"/>
              </a:lnSpc>
            </a:pPr>
            <a:r>
              <a:rPr sz="2800" b="1" spc="-10" dirty="0">
                <a:solidFill>
                  <a:srgbClr val="163793"/>
                </a:solidFill>
                <a:latin typeface="宋体"/>
                <a:cs typeface="宋体"/>
              </a:rPr>
              <a:t>分组交换</a:t>
            </a:r>
            <a:endParaRPr sz="2800">
              <a:latin typeface="宋体"/>
              <a:cs typeface="宋体"/>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p:nvPr/>
        </p:nvSpPr>
        <p:spPr>
          <a:xfrm>
            <a:off x="2373629" y="2184654"/>
            <a:ext cx="76200" cy="3432810"/>
          </a:xfrm>
          <a:custGeom>
            <a:avLst/>
            <a:gdLst/>
            <a:ahLst/>
            <a:cxnLst/>
            <a:rect l="l" t="t" r="r" b="b"/>
            <a:pathLst>
              <a:path w="76200" h="3432810">
                <a:moveTo>
                  <a:pt x="28575" y="3356229"/>
                </a:moveTo>
                <a:lnTo>
                  <a:pt x="0" y="3356229"/>
                </a:lnTo>
                <a:lnTo>
                  <a:pt x="38100" y="3432454"/>
                </a:lnTo>
                <a:lnTo>
                  <a:pt x="69852" y="3368929"/>
                </a:lnTo>
                <a:lnTo>
                  <a:pt x="28575" y="3368929"/>
                </a:lnTo>
                <a:lnTo>
                  <a:pt x="28575" y="3356229"/>
                </a:lnTo>
                <a:close/>
              </a:path>
              <a:path w="76200" h="3432810">
                <a:moveTo>
                  <a:pt x="47625" y="0"/>
                </a:moveTo>
                <a:lnTo>
                  <a:pt x="28575" y="0"/>
                </a:lnTo>
                <a:lnTo>
                  <a:pt x="28575" y="3368929"/>
                </a:lnTo>
                <a:lnTo>
                  <a:pt x="47625" y="3368929"/>
                </a:lnTo>
                <a:lnTo>
                  <a:pt x="47625" y="0"/>
                </a:lnTo>
                <a:close/>
              </a:path>
              <a:path w="76200" h="3432810">
                <a:moveTo>
                  <a:pt x="76200" y="3356229"/>
                </a:moveTo>
                <a:lnTo>
                  <a:pt x="47625" y="3356229"/>
                </a:lnTo>
                <a:lnTo>
                  <a:pt x="47625" y="3368929"/>
                </a:lnTo>
                <a:lnTo>
                  <a:pt x="69852" y="3368929"/>
                </a:lnTo>
                <a:lnTo>
                  <a:pt x="76200" y="3356229"/>
                </a:lnTo>
                <a:close/>
              </a:path>
            </a:pathLst>
          </a:custGeom>
          <a:solidFill>
            <a:srgbClr val="000000"/>
          </a:solidFill>
        </p:spPr>
        <p:txBody>
          <a:bodyPr wrap="square" lIns="0" tIns="0" rIns="0" bIns="0" rtlCol="0"/>
          <a:lstStyle/>
          <a:p>
            <a:endParaRPr/>
          </a:p>
        </p:txBody>
      </p:sp>
      <p:sp>
        <p:nvSpPr>
          <p:cNvPr id="4" name="object 4"/>
          <p:cNvSpPr txBox="1"/>
          <p:nvPr/>
        </p:nvSpPr>
        <p:spPr>
          <a:xfrm>
            <a:off x="1698751" y="5686883"/>
            <a:ext cx="141541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时间（</a:t>
            </a:r>
            <a:r>
              <a:rPr sz="2000" b="1" spc="-10" dirty="0">
                <a:solidFill>
                  <a:srgbClr val="FF0000"/>
                </a:solidFill>
                <a:latin typeface="Arial"/>
                <a:cs typeface="Arial"/>
              </a:rPr>
              <a:t>m</a:t>
            </a:r>
            <a:r>
              <a:rPr sz="2000" b="1" dirty="0">
                <a:solidFill>
                  <a:srgbClr val="FF0000"/>
                </a:solidFill>
                <a:latin typeface="Arial"/>
                <a:cs typeface="Arial"/>
              </a:rPr>
              <a:t>s</a:t>
            </a:r>
            <a:r>
              <a:rPr sz="2000" b="1" spc="-5" dirty="0">
                <a:solidFill>
                  <a:srgbClr val="163793"/>
                </a:solidFill>
                <a:latin typeface="宋体"/>
                <a:cs typeface="宋体"/>
              </a:rPr>
              <a:t>）</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943225" y="1810536"/>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7" name="object 7"/>
          <p:cNvSpPr txBox="1"/>
          <p:nvPr/>
        </p:nvSpPr>
        <p:spPr>
          <a:xfrm>
            <a:off x="4116451" y="179466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8" name="object 8"/>
          <p:cNvSpPr txBox="1"/>
          <p:nvPr/>
        </p:nvSpPr>
        <p:spPr>
          <a:xfrm>
            <a:off x="5296280" y="180101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9" name="object 9"/>
          <p:cNvSpPr/>
          <p:nvPr/>
        </p:nvSpPr>
        <p:spPr>
          <a:xfrm>
            <a:off x="2342769" y="218465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0" name="object 10"/>
          <p:cNvSpPr txBox="1"/>
          <p:nvPr/>
        </p:nvSpPr>
        <p:spPr>
          <a:xfrm>
            <a:off x="2073655" y="2091452"/>
            <a:ext cx="16700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0</a:t>
            </a:r>
            <a:endParaRPr sz="2000">
              <a:latin typeface="Arial"/>
              <a:cs typeface="Arial"/>
            </a:endParaRPr>
          </a:p>
        </p:txBody>
      </p:sp>
      <p:sp>
        <p:nvSpPr>
          <p:cNvPr id="11" name="object 11"/>
          <p:cNvSpPr/>
          <p:nvPr/>
        </p:nvSpPr>
        <p:spPr>
          <a:xfrm>
            <a:off x="2342769" y="2613151"/>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2" name="object 12"/>
          <p:cNvSpPr/>
          <p:nvPr/>
        </p:nvSpPr>
        <p:spPr>
          <a:xfrm>
            <a:off x="2417826" y="2619120"/>
            <a:ext cx="228600" cy="433070"/>
          </a:xfrm>
          <a:custGeom>
            <a:avLst/>
            <a:gdLst/>
            <a:ahLst/>
            <a:cxnLst/>
            <a:rect l="l" t="t" r="r" b="b"/>
            <a:pathLst>
              <a:path w="228600" h="433069">
                <a:moveTo>
                  <a:pt x="0" y="0"/>
                </a:moveTo>
                <a:lnTo>
                  <a:pt x="39471" y="1117"/>
                </a:lnTo>
                <a:lnTo>
                  <a:pt x="87622" y="6386"/>
                </a:lnTo>
                <a:lnTo>
                  <a:pt x="119887" y="193420"/>
                </a:lnTo>
                <a:lnTo>
                  <a:pt x="121600" y="196809"/>
                </a:lnTo>
                <a:lnTo>
                  <a:pt x="173081" y="210009"/>
                </a:lnTo>
                <a:lnTo>
                  <a:pt x="228162" y="213269"/>
                </a:lnTo>
                <a:lnTo>
                  <a:pt x="209366" y="213642"/>
                </a:lnTo>
                <a:lnTo>
                  <a:pt x="158331" y="218361"/>
                </a:lnTo>
                <a:lnTo>
                  <a:pt x="120824" y="230778"/>
                </a:lnTo>
                <a:lnTo>
                  <a:pt x="119887" y="412750"/>
                </a:lnTo>
                <a:lnTo>
                  <a:pt x="118175" y="416135"/>
                </a:lnTo>
                <a:lnTo>
                  <a:pt x="66706" y="429327"/>
                </a:lnTo>
                <a:lnTo>
                  <a:pt x="31372" y="432001"/>
                </a:lnTo>
                <a:lnTo>
                  <a:pt x="11675" y="432595"/>
                </a:lnTo>
              </a:path>
            </a:pathLst>
          </a:custGeom>
          <a:ln w="9525">
            <a:solidFill>
              <a:srgbClr val="000000"/>
            </a:solidFill>
          </a:ln>
        </p:spPr>
        <p:txBody>
          <a:bodyPr wrap="square" lIns="0" tIns="0" rIns="0" bIns="0" rtlCol="0"/>
          <a:lstStyle/>
          <a:p>
            <a:endParaRPr/>
          </a:p>
        </p:txBody>
      </p:sp>
      <p:sp>
        <p:nvSpPr>
          <p:cNvPr id="13" name="object 13"/>
          <p:cNvSpPr txBox="1"/>
          <p:nvPr/>
        </p:nvSpPr>
        <p:spPr>
          <a:xfrm>
            <a:off x="2067305" y="2550176"/>
            <a:ext cx="173355" cy="720725"/>
          </a:xfrm>
          <a:prstGeom prst="rect">
            <a:avLst/>
          </a:prstGeom>
        </p:spPr>
        <p:txBody>
          <a:bodyPr vert="horz" wrap="square" lIns="0" tIns="0" rIns="0" bIns="0" rtlCol="0">
            <a:spAutoFit/>
          </a:bodyPr>
          <a:lstStyle/>
          <a:p>
            <a:pPr marL="19050">
              <a:lnSpc>
                <a:spcPct val="100000"/>
              </a:lnSpc>
            </a:pPr>
            <a:r>
              <a:rPr sz="2000" b="1" dirty="0">
                <a:solidFill>
                  <a:srgbClr val="163793"/>
                </a:solidFill>
                <a:latin typeface="Arial"/>
                <a:cs typeface="Arial"/>
              </a:rPr>
              <a:t>1</a:t>
            </a:r>
            <a:endParaRPr sz="2000">
              <a:latin typeface="Arial"/>
              <a:cs typeface="Arial"/>
            </a:endParaRPr>
          </a:p>
          <a:p>
            <a:pPr marL="12700">
              <a:lnSpc>
                <a:spcPct val="100000"/>
              </a:lnSpc>
              <a:spcBef>
                <a:spcPts val="1065"/>
              </a:spcBef>
            </a:pPr>
            <a:r>
              <a:rPr sz="2000" b="1" dirty="0">
                <a:solidFill>
                  <a:srgbClr val="163793"/>
                </a:solidFill>
                <a:latin typeface="Arial"/>
                <a:cs typeface="Arial"/>
              </a:rPr>
              <a:t>2</a:t>
            </a:r>
            <a:endParaRPr sz="2000">
              <a:latin typeface="Arial"/>
              <a:cs typeface="Arial"/>
            </a:endParaRPr>
          </a:p>
        </p:txBody>
      </p:sp>
      <p:sp>
        <p:nvSpPr>
          <p:cNvPr id="14" name="object 14"/>
          <p:cNvSpPr txBox="1"/>
          <p:nvPr/>
        </p:nvSpPr>
        <p:spPr>
          <a:xfrm>
            <a:off x="2745994" y="2704179"/>
            <a:ext cx="2649220" cy="292735"/>
          </a:xfrm>
          <a:prstGeom prst="rect">
            <a:avLst/>
          </a:prstGeom>
        </p:spPr>
        <p:txBody>
          <a:bodyPr vert="horz" wrap="square" lIns="0" tIns="0" rIns="0" bIns="0" rtlCol="0">
            <a:spAutoFit/>
          </a:bodyPr>
          <a:lstStyle/>
          <a:p>
            <a:pPr marL="12700">
              <a:lnSpc>
                <a:spcPct val="100000"/>
              </a:lnSpc>
            </a:pPr>
            <a:r>
              <a:rPr sz="2000" dirty="0">
                <a:solidFill>
                  <a:srgbClr val="163793"/>
                </a:solidFill>
                <a:latin typeface="Arial"/>
                <a:cs typeface="Arial"/>
              </a:rPr>
              <a:t>L/R=1500/</a:t>
            </a:r>
            <a:r>
              <a:rPr sz="2000" spc="-10" dirty="0">
                <a:solidFill>
                  <a:srgbClr val="163793"/>
                </a:solidFill>
                <a:latin typeface="Arial"/>
                <a:cs typeface="Arial"/>
              </a:rPr>
              <a:t>(</a:t>
            </a:r>
            <a:r>
              <a:rPr sz="2000" dirty="0">
                <a:solidFill>
                  <a:srgbClr val="163793"/>
                </a:solidFill>
                <a:latin typeface="Arial"/>
                <a:cs typeface="Arial"/>
              </a:rPr>
              <a:t>1.</a:t>
            </a:r>
            <a:r>
              <a:rPr sz="2000" spc="-15" dirty="0">
                <a:solidFill>
                  <a:srgbClr val="163793"/>
                </a:solidFill>
                <a:latin typeface="Arial"/>
                <a:cs typeface="Arial"/>
              </a:rPr>
              <a:t>5</a:t>
            </a:r>
            <a:r>
              <a:rPr sz="2000" dirty="0">
                <a:solidFill>
                  <a:srgbClr val="163793"/>
                </a:solidFill>
                <a:latin typeface="宋体"/>
                <a:cs typeface="宋体"/>
              </a:rPr>
              <a:t>×</a:t>
            </a:r>
            <a:r>
              <a:rPr sz="2000" dirty="0">
                <a:solidFill>
                  <a:srgbClr val="163793"/>
                </a:solidFill>
                <a:latin typeface="Arial"/>
                <a:cs typeface="Arial"/>
              </a:rPr>
              <a:t>1</a:t>
            </a:r>
            <a:r>
              <a:rPr sz="2000" spc="-10" dirty="0">
                <a:solidFill>
                  <a:srgbClr val="163793"/>
                </a:solidFill>
                <a:latin typeface="Arial"/>
                <a:cs typeface="Arial"/>
              </a:rPr>
              <a:t>0</a:t>
            </a:r>
            <a:r>
              <a:rPr sz="1950" spc="22" baseline="25641" dirty="0">
                <a:solidFill>
                  <a:srgbClr val="163793"/>
                </a:solidFill>
                <a:latin typeface="Arial"/>
                <a:cs typeface="Arial"/>
              </a:rPr>
              <a:t>6</a:t>
            </a:r>
            <a:r>
              <a:rPr sz="2000" spc="-10" dirty="0">
                <a:solidFill>
                  <a:srgbClr val="163793"/>
                </a:solidFill>
                <a:latin typeface="Arial"/>
                <a:cs typeface="Arial"/>
              </a:rPr>
              <a:t>)=</a:t>
            </a:r>
            <a:r>
              <a:rPr sz="2000" dirty="0">
                <a:solidFill>
                  <a:srgbClr val="FF0000"/>
                </a:solidFill>
                <a:latin typeface="Arial"/>
                <a:cs typeface="Arial"/>
              </a:rPr>
              <a:t>1</a:t>
            </a:r>
            <a:endParaRPr sz="2000">
              <a:latin typeface="Arial"/>
              <a:cs typeface="Arial"/>
            </a:endParaRPr>
          </a:p>
        </p:txBody>
      </p:sp>
      <p:sp>
        <p:nvSpPr>
          <p:cNvPr id="15" name="object 15"/>
          <p:cNvSpPr txBox="1"/>
          <p:nvPr/>
        </p:nvSpPr>
        <p:spPr>
          <a:xfrm>
            <a:off x="2484247" y="1435252"/>
            <a:ext cx="180975" cy="280035"/>
          </a:xfrm>
          <a:prstGeom prst="rect">
            <a:avLst/>
          </a:prstGeom>
        </p:spPr>
        <p:txBody>
          <a:bodyPr vert="horz" wrap="square" lIns="0" tIns="0" rIns="0" bIns="0" rtlCol="0">
            <a:spAutoFit/>
          </a:bodyPr>
          <a:lstStyle/>
          <a:p>
            <a:pPr marL="12700">
              <a:lnSpc>
                <a:spcPct val="100000"/>
              </a:lnSpc>
            </a:pPr>
            <a:r>
              <a:rPr sz="2000" dirty="0">
                <a:solidFill>
                  <a:srgbClr val="FF0000"/>
                </a:solidFill>
                <a:latin typeface="Comic Sans MS"/>
                <a:cs typeface="Comic Sans MS"/>
              </a:rPr>
              <a:t>2</a:t>
            </a:r>
            <a:endParaRPr sz="2000">
              <a:latin typeface="Comic Sans MS"/>
              <a:cs typeface="Comic Sans MS"/>
            </a:endParaRPr>
          </a:p>
        </p:txBody>
      </p:sp>
      <p:sp>
        <p:nvSpPr>
          <p:cNvPr id="16" name="object 16"/>
          <p:cNvSpPr txBox="1"/>
          <p:nvPr/>
        </p:nvSpPr>
        <p:spPr>
          <a:xfrm>
            <a:off x="167982" y="1329969"/>
            <a:ext cx="1627505" cy="523240"/>
          </a:xfrm>
          <a:prstGeom prst="rect">
            <a:avLst/>
          </a:prstGeom>
          <a:solidFill>
            <a:srgbClr val="92D050"/>
          </a:solidFill>
        </p:spPr>
        <p:txBody>
          <a:bodyPr vert="horz" wrap="square" lIns="0" tIns="0" rIns="0" bIns="0" rtlCol="0">
            <a:spAutoFit/>
          </a:bodyPr>
          <a:lstStyle/>
          <a:p>
            <a:pPr marL="90805">
              <a:lnSpc>
                <a:spcPct val="100000"/>
              </a:lnSpc>
            </a:pPr>
            <a:r>
              <a:rPr sz="2800" b="1" spc="-10" dirty="0">
                <a:solidFill>
                  <a:srgbClr val="163793"/>
                </a:solidFill>
                <a:latin typeface="宋体"/>
                <a:cs typeface="宋体"/>
              </a:rPr>
              <a:t>分组交换</a:t>
            </a:r>
            <a:endParaRPr sz="2800">
              <a:latin typeface="宋体"/>
              <a:cs typeface="宋体"/>
            </a:endParaRPr>
          </a:p>
        </p:txBody>
      </p:sp>
      <p:sp>
        <p:nvSpPr>
          <p:cNvPr id="17" name="object 17"/>
          <p:cNvSpPr txBox="1"/>
          <p:nvPr/>
        </p:nvSpPr>
        <p:spPr>
          <a:xfrm>
            <a:off x="3634485" y="1464843"/>
            <a:ext cx="140335" cy="280035"/>
          </a:xfrm>
          <a:prstGeom prst="rect">
            <a:avLst/>
          </a:prstGeom>
        </p:spPr>
        <p:txBody>
          <a:bodyPr vert="horz" wrap="square" lIns="0" tIns="0" rIns="0" bIns="0" rtlCol="0">
            <a:spAutoFit/>
          </a:bodyPr>
          <a:lstStyle/>
          <a:p>
            <a:pPr marL="12700">
              <a:lnSpc>
                <a:spcPct val="100000"/>
              </a:lnSpc>
            </a:pPr>
            <a:r>
              <a:rPr sz="2000" dirty="0">
                <a:solidFill>
                  <a:srgbClr val="FF0000"/>
                </a:solidFill>
                <a:latin typeface="Comic Sans MS"/>
                <a:cs typeface="Comic Sans MS"/>
              </a:rPr>
              <a:t>1</a:t>
            </a:r>
            <a:endParaRPr sz="2000">
              <a:latin typeface="Comic Sans MS"/>
              <a:cs typeface="Comic Sans MS"/>
            </a:endParaRPr>
          </a:p>
        </p:txBody>
      </p:sp>
      <p:sp>
        <p:nvSpPr>
          <p:cNvPr id="18" name="object 18"/>
          <p:cNvSpPr/>
          <p:nvPr/>
        </p:nvSpPr>
        <p:spPr>
          <a:xfrm>
            <a:off x="2336419" y="3053333"/>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21" name="object 21"/>
          <p:cNvSpPr txBox="1"/>
          <p:nvPr/>
        </p:nvSpPr>
        <p:spPr>
          <a:xfrm>
            <a:off x="8302497" y="6577979"/>
            <a:ext cx="223520" cy="203835"/>
          </a:xfrm>
          <a:prstGeom prst="rect">
            <a:avLst/>
          </a:prstGeom>
        </p:spPr>
        <p:txBody>
          <a:bodyPr vert="horz" wrap="square" lIns="0" tIns="0" rIns="0" bIns="0" rtlCol="0">
            <a:spAutoFit/>
          </a:bodyPr>
          <a:lstStyle/>
          <a:p>
            <a:pPr marL="12700">
              <a:lnSpc>
                <a:spcPct val="100000"/>
              </a:lnSpc>
            </a:pPr>
            <a:r>
              <a:rPr sz="1400" spc="-5" dirty="0">
                <a:solidFill>
                  <a:srgbClr val="163793"/>
                </a:solidFill>
                <a:latin typeface="Arial"/>
                <a:cs typeface="Arial"/>
              </a:rPr>
              <a:t>10</a:t>
            </a:r>
            <a:endParaRPr sz="1400">
              <a:latin typeface="Arial"/>
              <a:cs typeface="Arial"/>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76</a:t>
            </a:fld>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p:nvPr/>
        </p:nvSpPr>
        <p:spPr>
          <a:xfrm>
            <a:off x="2373629" y="2184654"/>
            <a:ext cx="76200" cy="3432810"/>
          </a:xfrm>
          <a:custGeom>
            <a:avLst/>
            <a:gdLst/>
            <a:ahLst/>
            <a:cxnLst/>
            <a:rect l="l" t="t" r="r" b="b"/>
            <a:pathLst>
              <a:path w="76200" h="3432810">
                <a:moveTo>
                  <a:pt x="28575" y="3356229"/>
                </a:moveTo>
                <a:lnTo>
                  <a:pt x="0" y="3356229"/>
                </a:lnTo>
                <a:lnTo>
                  <a:pt x="38100" y="3432454"/>
                </a:lnTo>
                <a:lnTo>
                  <a:pt x="69852" y="3368929"/>
                </a:lnTo>
                <a:lnTo>
                  <a:pt x="28575" y="3368929"/>
                </a:lnTo>
                <a:lnTo>
                  <a:pt x="28575" y="3356229"/>
                </a:lnTo>
                <a:close/>
              </a:path>
              <a:path w="76200" h="3432810">
                <a:moveTo>
                  <a:pt x="47625" y="0"/>
                </a:moveTo>
                <a:lnTo>
                  <a:pt x="28575" y="0"/>
                </a:lnTo>
                <a:lnTo>
                  <a:pt x="28575" y="3368929"/>
                </a:lnTo>
                <a:lnTo>
                  <a:pt x="47625" y="3368929"/>
                </a:lnTo>
                <a:lnTo>
                  <a:pt x="47625" y="0"/>
                </a:lnTo>
                <a:close/>
              </a:path>
              <a:path w="76200" h="3432810">
                <a:moveTo>
                  <a:pt x="76200" y="3356229"/>
                </a:moveTo>
                <a:lnTo>
                  <a:pt x="47625" y="3356229"/>
                </a:lnTo>
                <a:lnTo>
                  <a:pt x="47625" y="3368929"/>
                </a:lnTo>
                <a:lnTo>
                  <a:pt x="69852" y="3368929"/>
                </a:lnTo>
                <a:lnTo>
                  <a:pt x="76200" y="3356229"/>
                </a:lnTo>
                <a:close/>
              </a:path>
            </a:pathLst>
          </a:custGeom>
          <a:solidFill>
            <a:srgbClr val="000000"/>
          </a:solidFill>
        </p:spPr>
        <p:txBody>
          <a:bodyPr wrap="square" lIns="0" tIns="0" rIns="0" bIns="0" rtlCol="0"/>
          <a:lstStyle/>
          <a:p>
            <a:endParaRPr/>
          </a:p>
        </p:txBody>
      </p:sp>
      <p:sp>
        <p:nvSpPr>
          <p:cNvPr id="4" name="object 4"/>
          <p:cNvSpPr txBox="1"/>
          <p:nvPr/>
        </p:nvSpPr>
        <p:spPr>
          <a:xfrm>
            <a:off x="1698751" y="5686883"/>
            <a:ext cx="141541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时间（</a:t>
            </a:r>
            <a:r>
              <a:rPr sz="2000" b="1" spc="-10" dirty="0">
                <a:solidFill>
                  <a:srgbClr val="FF0000"/>
                </a:solidFill>
                <a:latin typeface="Arial"/>
                <a:cs typeface="Arial"/>
              </a:rPr>
              <a:t>m</a:t>
            </a:r>
            <a:r>
              <a:rPr sz="2000" b="1" dirty="0">
                <a:solidFill>
                  <a:srgbClr val="FF0000"/>
                </a:solidFill>
                <a:latin typeface="Arial"/>
                <a:cs typeface="Arial"/>
              </a:rPr>
              <a:t>s</a:t>
            </a:r>
            <a:r>
              <a:rPr sz="2000" b="1" spc="-5" dirty="0">
                <a:solidFill>
                  <a:srgbClr val="163793"/>
                </a:solidFill>
                <a:latin typeface="宋体"/>
                <a:cs typeface="宋体"/>
              </a:rPr>
              <a:t>）</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943225" y="1810536"/>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7" name="object 7"/>
          <p:cNvSpPr txBox="1"/>
          <p:nvPr/>
        </p:nvSpPr>
        <p:spPr>
          <a:xfrm>
            <a:off x="4116451" y="179466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8" name="object 8"/>
          <p:cNvSpPr txBox="1"/>
          <p:nvPr/>
        </p:nvSpPr>
        <p:spPr>
          <a:xfrm>
            <a:off x="5296280" y="180101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9" name="object 9"/>
          <p:cNvSpPr/>
          <p:nvPr/>
        </p:nvSpPr>
        <p:spPr>
          <a:xfrm>
            <a:off x="2342769" y="218465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0" name="object 10"/>
          <p:cNvSpPr/>
          <p:nvPr/>
        </p:nvSpPr>
        <p:spPr>
          <a:xfrm>
            <a:off x="2342769" y="2613151"/>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1" name="object 11"/>
          <p:cNvSpPr txBox="1"/>
          <p:nvPr/>
        </p:nvSpPr>
        <p:spPr>
          <a:xfrm>
            <a:off x="2073655" y="2091452"/>
            <a:ext cx="167005" cy="73914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0</a:t>
            </a:r>
            <a:endParaRPr sz="2000">
              <a:latin typeface="Arial"/>
              <a:cs typeface="Arial"/>
            </a:endParaRPr>
          </a:p>
          <a:p>
            <a:pPr marL="12700">
              <a:lnSpc>
                <a:spcPct val="100000"/>
              </a:lnSpc>
              <a:spcBef>
                <a:spcPts val="1210"/>
              </a:spcBef>
            </a:pPr>
            <a:r>
              <a:rPr sz="2000" b="1" dirty="0">
                <a:solidFill>
                  <a:srgbClr val="163793"/>
                </a:solidFill>
                <a:latin typeface="Arial"/>
                <a:cs typeface="Arial"/>
              </a:rPr>
              <a:t>1</a:t>
            </a:r>
            <a:endParaRPr sz="2000">
              <a:latin typeface="Arial"/>
              <a:cs typeface="Arial"/>
            </a:endParaRPr>
          </a:p>
        </p:txBody>
      </p:sp>
      <p:sp>
        <p:nvSpPr>
          <p:cNvPr id="12" name="object 12"/>
          <p:cNvSpPr/>
          <p:nvPr/>
        </p:nvSpPr>
        <p:spPr>
          <a:xfrm>
            <a:off x="2417826" y="3054350"/>
            <a:ext cx="228600" cy="433070"/>
          </a:xfrm>
          <a:custGeom>
            <a:avLst/>
            <a:gdLst/>
            <a:ahLst/>
            <a:cxnLst/>
            <a:rect l="l" t="t" r="r" b="b"/>
            <a:pathLst>
              <a:path w="228600" h="433070">
                <a:moveTo>
                  <a:pt x="0" y="0"/>
                </a:moveTo>
                <a:lnTo>
                  <a:pt x="39477" y="1103"/>
                </a:lnTo>
                <a:lnTo>
                  <a:pt x="87633" y="6320"/>
                </a:lnTo>
                <a:lnTo>
                  <a:pt x="119887" y="193294"/>
                </a:lnTo>
                <a:lnTo>
                  <a:pt x="121599" y="196686"/>
                </a:lnTo>
                <a:lnTo>
                  <a:pt x="173064" y="209967"/>
                </a:lnTo>
                <a:lnTo>
                  <a:pt x="228131" y="213268"/>
                </a:lnTo>
                <a:lnTo>
                  <a:pt x="209339" y="213641"/>
                </a:lnTo>
                <a:lnTo>
                  <a:pt x="158310" y="218363"/>
                </a:lnTo>
                <a:lnTo>
                  <a:pt x="120818" y="230786"/>
                </a:lnTo>
                <a:lnTo>
                  <a:pt x="119887" y="412750"/>
                </a:lnTo>
                <a:lnTo>
                  <a:pt x="118175" y="416135"/>
                </a:lnTo>
                <a:lnTo>
                  <a:pt x="66706" y="429327"/>
                </a:lnTo>
                <a:lnTo>
                  <a:pt x="31372" y="432001"/>
                </a:lnTo>
                <a:lnTo>
                  <a:pt x="11675" y="432595"/>
                </a:lnTo>
              </a:path>
            </a:pathLst>
          </a:custGeom>
          <a:ln w="9525">
            <a:solidFill>
              <a:srgbClr val="000000"/>
            </a:solidFill>
          </a:ln>
        </p:spPr>
        <p:txBody>
          <a:bodyPr wrap="square" lIns="0" tIns="0" rIns="0" bIns="0" rtlCol="0"/>
          <a:lstStyle/>
          <a:p>
            <a:endParaRPr/>
          </a:p>
        </p:txBody>
      </p:sp>
      <p:sp>
        <p:nvSpPr>
          <p:cNvPr id="13" name="object 13"/>
          <p:cNvSpPr txBox="1"/>
          <p:nvPr/>
        </p:nvSpPr>
        <p:spPr>
          <a:xfrm>
            <a:off x="2745994" y="3139670"/>
            <a:ext cx="2649220" cy="292735"/>
          </a:xfrm>
          <a:prstGeom prst="rect">
            <a:avLst/>
          </a:prstGeom>
        </p:spPr>
        <p:txBody>
          <a:bodyPr vert="horz" wrap="square" lIns="0" tIns="0" rIns="0" bIns="0" rtlCol="0">
            <a:spAutoFit/>
          </a:bodyPr>
          <a:lstStyle/>
          <a:p>
            <a:pPr marL="12700">
              <a:lnSpc>
                <a:spcPct val="100000"/>
              </a:lnSpc>
            </a:pPr>
            <a:r>
              <a:rPr sz="2000" dirty="0">
                <a:solidFill>
                  <a:srgbClr val="163793"/>
                </a:solidFill>
                <a:latin typeface="Arial"/>
                <a:cs typeface="Arial"/>
              </a:rPr>
              <a:t>L/R</a:t>
            </a:r>
            <a:r>
              <a:rPr sz="2000" spc="5" dirty="0">
                <a:solidFill>
                  <a:srgbClr val="163793"/>
                </a:solidFill>
                <a:latin typeface="Arial"/>
                <a:cs typeface="Arial"/>
              </a:rPr>
              <a:t>=</a:t>
            </a:r>
            <a:r>
              <a:rPr sz="2000" dirty="0">
                <a:solidFill>
                  <a:srgbClr val="163793"/>
                </a:solidFill>
                <a:latin typeface="Arial"/>
                <a:cs typeface="Arial"/>
              </a:rPr>
              <a:t>150</a:t>
            </a:r>
            <a:r>
              <a:rPr sz="2000" spc="5" dirty="0">
                <a:solidFill>
                  <a:srgbClr val="163793"/>
                </a:solidFill>
                <a:latin typeface="Arial"/>
                <a:cs typeface="Arial"/>
              </a:rPr>
              <a:t>0</a:t>
            </a:r>
            <a:r>
              <a:rPr sz="2000" dirty="0">
                <a:solidFill>
                  <a:srgbClr val="163793"/>
                </a:solidFill>
                <a:latin typeface="Arial"/>
                <a:cs typeface="Arial"/>
              </a:rPr>
              <a:t>/</a:t>
            </a:r>
            <a:r>
              <a:rPr sz="2000" spc="-15" dirty="0">
                <a:solidFill>
                  <a:srgbClr val="163793"/>
                </a:solidFill>
                <a:latin typeface="Arial"/>
                <a:cs typeface="Arial"/>
              </a:rPr>
              <a:t>(</a:t>
            </a:r>
            <a:r>
              <a:rPr sz="2000" dirty="0">
                <a:solidFill>
                  <a:srgbClr val="163793"/>
                </a:solidFill>
                <a:latin typeface="Arial"/>
                <a:cs typeface="Arial"/>
              </a:rPr>
              <a:t>1.</a:t>
            </a:r>
            <a:r>
              <a:rPr sz="2000" spc="-10" dirty="0">
                <a:solidFill>
                  <a:srgbClr val="163793"/>
                </a:solidFill>
                <a:latin typeface="Arial"/>
                <a:cs typeface="Arial"/>
              </a:rPr>
              <a:t>5</a:t>
            </a:r>
            <a:r>
              <a:rPr sz="2000" dirty="0">
                <a:solidFill>
                  <a:srgbClr val="163793"/>
                </a:solidFill>
                <a:latin typeface="宋体"/>
                <a:cs typeface="宋体"/>
              </a:rPr>
              <a:t>×</a:t>
            </a:r>
            <a:r>
              <a:rPr sz="2000" dirty="0">
                <a:solidFill>
                  <a:srgbClr val="163793"/>
                </a:solidFill>
                <a:latin typeface="Arial"/>
                <a:cs typeface="Arial"/>
              </a:rPr>
              <a:t>1</a:t>
            </a:r>
            <a:r>
              <a:rPr sz="2000" spc="-10" dirty="0">
                <a:solidFill>
                  <a:srgbClr val="163793"/>
                </a:solidFill>
                <a:latin typeface="Arial"/>
                <a:cs typeface="Arial"/>
              </a:rPr>
              <a:t>0</a:t>
            </a:r>
            <a:r>
              <a:rPr sz="1950" spc="22" baseline="25641" dirty="0">
                <a:solidFill>
                  <a:srgbClr val="163793"/>
                </a:solidFill>
                <a:latin typeface="Arial"/>
                <a:cs typeface="Arial"/>
              </a:rPr>
              <a:t>6</a:t>
            </a:r>
            <a:r>
              <a:rPr sz="2000" spc="-10" dirty="0">
                <a:solidFill>
                  <a:srgbClr val="163793"/>
                </a:solidFill>
                <a:latin typeface="Arial"/>
                <a:cs typeface="Arial"/>
              </a:rPr>
              <a:t>)=</a:t>
            </a:r>
            <a:r>
              <a:rPr sz="2000" dirty="0">
                <a:solidFill>
                  <a:srgbClr val="FF0000"/>
                </a:solidFill>
                <a:latin typeface="Arial"/>
                <a:cs typeface="Arial"/>
              </a:rPr>
              <a:t>1</a:t>
            </a:r>
            <a:endParaRPr sz="2000">
              <a:latin typeface="Arial"/>
              <a:cs typeface="Arial"/>
            </a:endParaRPr>
          </a:p>
        </p:txBody>
      </p:sp>
      <p:sp>
        <p:nvSpPr>
          <p:cNvPr id="14" name="object 14"/>
          <p:cNvSpPr txBox="1"/>
          <p:nvPr/>
        </p:nvSpPr>
        <p:spPr>
          <a:xfrm>
            <a:off x="2484247" y="1435252"/>
            <a:ext cx="180975" cy="280035"/>
          </a:xfrm>
          <a:prstGeom prst="rect">
            <a:avLst/>
          </a:prstGeom>
        </p:spPr>
        <p:txBody>
          <a:bodyPr vert="horz" wrap="square" lIns="0" tIns="0" rIns="0" bIns="0" rtlCol="0">
            <a:spAutoFit/>
          </a:bodyPr>
          <a:lstStyle/>
          <a:p>
            <a:pPr marL="12700">
              <a:lnSpc>
                <a:spcPct val="100000"/>
              </a:lnSpc>
            </a:pPr>
            <a:r>
              <a:rPr sz="2000" dirty="0">
                <a:solidFill>
                  <a:srgbClr val="FF0000"/>
                </a:solidFill>
                <a:latin typeface="Comic Sans MS"/>
                <a:cs typeface="Comic Sans MS"/>
              </a:rPr>
              <a:t>3</a:t>
            </a:r>
            <a:endParaRPr sz="2000">
              <a:latin typeface="Comic Sans MS"/>
              <a:cs typeface="Comic Sans MS"/>
            </a:endParaRPr>
          </a:p>
        </p:txBody>
      </p:sp>
      <p:sp>
        <p:nvSpPr>
          <p:cNvPr id="15" name="object 15"/>
          <p:cNvSpPr txBox="1"/>
          <p:nvPr/>
        </p:nvSpPr>
        <p:spPr>
          <a:xfrm>
            <a:off x="167982" y="1329969"/>
            <a:ext cx="1627505" cy="523240"/>
          </a:xfrm>
          <a:prstGeom prst="rect">
            <a:avLst/>
          </a:prstGeom>
          <a:solidFill>
            <a:srgbClr val="92D050"/>
          </a:solidFill>
        </p:spPr>
        <p:txBody>
          <a:bodyPr vert="horz" wrap="square" lIns="0" tIns="0" rIns="0" bIns="0" rtlCol="0">
            <a:spAutoFit/>
          </a:bodyPr>
          <a:lstStyle/>
          <a:p>
            <a:pPr marL="90805">
              <a:lnSpc>
                <a:spcPct val="100000"/>
              </a:lnSpc>
            </a:pPr>
            <a:r>
              <a:rPr sz="2800" b="1" spc="-10" dirty="0">
                <a:solidFill>
                  <a:srgbClr val="163793"/>
                </a:solidFill>
                <a:latin typeface="宋体"/>
                <a:cs typeface="宋体"/>
              </a:rPr>
              <a:t>分组交换</a:t>
            </a:r>
            <a:endParaRPr sz="2800">
              <a:latin typeface="宋体"/>
              <a:cs typeface="宋体"/>
            </a:endParaRPr>
          </a:p>
        </p:txBody>
      </p:sp>
      <p:sp>
        <p:nvSpPr>
          <p:cNvPr id="16" name="object 16"/>
          <p:cNvSpPr txBox="1"/>
          <p:nvPr/>
        </p:nvSpPr>
        <p:spPr>
          <a:xfrm>
            <a:off x="3613150" y="1464843"/>
            <a:ext cx="180975" cy="280035"/>
          </a:xfrm>
          <a:prstGeom prst="rect">
            <a:avLst/>
          </a:prstGeom>
        </p:spPr>
        <p:txBody>
          <a:bodyPr vert="horz" wrap="square" lIns="0" tIns="0" rIns="0" bIns="0" rtlCol="0">
            <a:spAutoFit/>
          </a:bodyPr>
          <a:lstStyle/>
          <a:p>
            <a:pPr marL="12700">
              <a:lnSpc>
                <a:spcPct val="100000"/>
              </a:lnSpc>
            </a:pPr>
            <a:r>
              <a:rPr sz="2000" dirty="0">
                <a:solidFill>
                  <a:srgbClr val="FF0000"/>
                </a:solidFill>
                <a:latin typeface="Comic Sans MS"/>
                <a:cs typeface="Comic Sans MS"/>
              </a:rPr>
              <a:t>2</a:t>
            </a:r>
            <a:endParaRPr sz="2000">
              <a:latin typeface="Comic Sans MS"/>
              <a:cs typeface="Comic Sans MS"/>
            </a:endParaRPr>
          </a:p>
        </p:txBody>
      </p:sp>
      <p:sp>
        <p:nvSpPr>
          <p:cNvPr id="17" name="object 17"/>
          <p:cNvSpPr/>
          <p:nvPr/>
        </p:nvSpPr>
        <p:spPr>
          <a:xfrm>
            <a:off x="2336419" y="3053333"/>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8" name="object 18"/>
          <p:cNvSpPr/>
          <p:nvPr/>
        </p:nvSpPr>
        <p:spPr>
          <a:xfrm>
            <a:off x="2342769" y="3488435"/>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9" name="object 19"/>
          <p:cNvSpPr txBox="1"/>
          <p:nvPr/>
        </p:nvSpPr>
        <p:spPr>
          <a:xfrm>
            <a:off x="2067305" y="2990365"/>
            <a:ext cx="173355" cy="71564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2</a:t>
            </a:r>
            <a:endParaRPr sz="2000">
              <a:latin typeface="Arial"/>
              <a:cs typeface="Arial"/>
            </a:endParaRPr>
          </a:p>
          <a:p>
            <a:pPr marL="19050">
              <a:lnSpc>
                <a:spcPct val="100000"/>
              </a:lnSpc>
              <a:spcBef>
                <a:spcPts val="1025"/>
              </a:spcBef>
            </a:pPr>
            <a:r>
              <a:rPr sz="2000" b="1" dirty="0">
                <a:solidFill>
                  <a:srgbClr val="163793"/>
                </a:solidFill>
                <a:latin typeface="Arial"/>
                <a:cs typeface="Arial"/>
              </a:rPr>
              <a:t>3</a:t>
            </a:r>
            <a:endParaRPr sz="2000">
              <a:latin typeface="Arial"/>
              <a:cs typeface="Arial"/>
            </a:endParaRPr>
          </a:p>
        </p:txBody>
      </p:sp>
      <p:sp>
        <p:nvSpPr>
          <p:cNvPr id="22" name="object 22"/>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23" name="object 23"/>
          <p:cNvSpPr txBox="1"/>
          <p:nvPr/>
        </p:nvSpPr>
        <p:spPr>
          <a:xfrm>
            <a:off x="8316214" y="6577979"/>
            <a:ext cx="196215" cy="203835"/>
          </a:xfrm>
          <a:prstGeom prst="rect">
            <a:avLst/>
          </a:prstGeom>
        </p:spPr>
        <p:txBody>
          <a:bodyPr vert="horz" wrap="square" lIns="0" tIns="0" rIns="0" bIns="0" rtlCol="0">
            <a:spAutoFit/>
          </a:bodyPr>
          <a:lstStyle/>
          <a:p>
            <a:pPr marL="12700">
              <a:lnSpc>
                <a:spcPct val="100000"/>
              </a:lnSpc>
            </a:pPr>
            <a:r>
              <a:rPr sz="1400" spc="-110" dirty="0">
                <a:solidFill>
                  <a:srgbClr val="163793"/>
                </a:solidFill>
                <a:latin typeface="Arial"/>
                <a:cs typeface="Arial"/>
              </a:rPr>
              <a:t>11</a:t>
            </a:r>
            <a:endParaRPr sz="1400">
              <a:latin typeface="Arial"/>
              <a:cs typeface="Arial"/>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77</a:t>
            </a:fld>
            <a:endParaRPr dirty="0"/>
          </a:p>
        </p:txBody>
      </p:sp>
      <p:sp>
        <p:nvSpPr>
          <p:cNvPr id="20" name="object 20"/>
          <p:cNvSpPr txBox="1"/>
          <p:nvPr/>
        </p:nvSpPr>
        <p:spPr>
          <a:xfrm>
            <a:off x="4758690" y="1464843"/>
            <a:ext cx="140335" cy="280035"/>
          </a:xfrm>
          <a:prstGeom prst="rect">
            <a:avLst/>
          </a:prstGeom>
        </p:spPr>
        <p:txBody>
          <a:bodyPr vert="horz" wrap="square" lIns="0" tIns="0" rIns="0" bIns="0" rtlCol="0">
            <a:spAutoFit/>
          </a:bodyPr>
          <a:lstStyle/>
          <a:p>
            <a:pPr marL="12700">
              <a:lnSpc>
                <a:spcPct val="100000"/>
              </a:lnSpc>
            </a:pPr>
            <a:r>
              <a:rPr sz="2000" dirty="0">
                <a:solidFill>
                  <a:srgbClr val="FF0000"/>
                </a:solidFill>
                <a:latin typeface="Comic Sans MS"/>
                <a:cs typeface="Comic Sans MS"/>
              </a:rPr>
              <a:t>1</a:t>
            </a:r>
            <a:endParaRPr sz="2000">
              <a:latin typeface="Comic Sans MS"/>
              <a:cs typeface="Comic Sans M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p:nvPr/>
        </p:nvSpPr>
        <p:spPr>
          <a:xfrm>
            <a:off x="2373629" y="2184654"/>
            <a:ext cx="76200" cy="3432810"/>
          </a:xfrm>
          <a:custGeom>
            <a:avLst/>
            <a:gdLst/>
            <a:ahLst/>
            <a:cxnLst/>
            <a:rect l="l" t="t" r="r" b="b"/>
            <a:pathLst>
              <a:path w="76200" h="3432810">
                <a:moveTo>
                  <a:pt x="28575" y="3356229"/>
                </a:moveTo>
                <a:lnTo>
                  <a:pt x="0" y="3356229"/>
                </a:lnTo>
                <a:lnTo>
                  <a:pt x="38100" y="3432454"/>
                </a:lnTo>
                <a:lnTo>
                  <a:pt x="69852" y="3368929"/>
                </a:lnTo>
                <a:lnTo>
                  <a:pt x="28575" y="3368929"/>
                </a:lnTo>
                <a:lnTo>
                  <a:pt x="28575" y="3356229"/>
                </a:lnTo>
                <a:close/>
              </a:path>
              <a:path w="76200" h="3432810">
                <a:moveTo>
                  <a:pt x="47625" y="0"/>
                </a:moveTo>
                <a:lnTo>
                  <a:pt x="28575" y="0"/>
                </a:lnTo>
                <a:lnTo>
                  <a:pt x="28575" y="3368929"/>
                </a:lnTo>
                <a:lnTo>
                  <a:pt x="47625" y="3368929"/>
                </a:lnTo>
                <a:lnTo>
                  <a:pt x="47625" y="0"/>
                </a:lnTo>
                <a:close/>
              </a:path>
              <a:path w="76200" h="3432810">
                <a:moveTo>
                  <a:pt x="76200" y="3356229"/>
                </a:moveTo>
                <a:lnTo>
                  <a:pt x="47625" y="3356229"/>
                </a:lnTo>
                <a:lnTo>
                  <a:pt x="47625" y="3368929"/>
                </a:lnTo>
                <a:lnTo>
                  <a:pt x="69852" y="3368929"/>
                </a:lnTo>
                <a:lnTo>
                  <a:pt x="76200" y="3356229"/>
                </a:lnTo>
                <a:close/>
              </a:path>
            </a:pathLst>
          </a:custGeom>
          <a:solidFill>
            <a:srgbClr val="000000"/>
          </a:solidFill>
        </p:spPr>
        <p:txBody>
          <a:bodyPr wrap="square" lIns="0" tIns="0" rIns="0" bIns="0" rtlCol="0"/>
          <a:lstStyle/>
          <a:p>
            <a:endParaRPr/>
          </a:p>
        </p:txBody>
      </p:sp>
      <p:sp>
        <p:nvSpPr>
          <p:cNvPr id="4" name="object 4"/>
          <p:cNvSpPr txBox="1"/>
          <p:nvPr/>
        </p:nvSpPr>
        <p:spPr>
          <a:xfrm>
            <a:off x="1698751" y="5686883"/>
            <a:ext cx="141541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时间（</a:t>
            </a:r>
            <a:r>
              <a:rPr sz="2000" b="1" spc="-10" dirty="0">
                <a:solidFill>
                  <a:srgbClr val="FF0000"/>
                </a:solidFill>
                <a:latin typeface="Arial"/>
                <a:cs typeface="Arial"/>
              </a:rPr>
              <a:t>m</a:t>
            </a:r>
            <a:r>
              <a:rPr sz="2000" b="1" dirty="0">
                <a:solidFill>
                  <a:srgbClr val="FF0000"/>
                </a:solidFill>
                <a:latin typeface="Arial"/>
                <a:cs typeface="Arial"/>
              </a:rPr>
              <a:t>s</a:t>
            </a:r>
            <a:r>
              <a:rPr sz="2000" b="1" spc="-5" dirty="0">
                <a:solidFill>
                  <a:srgbClr val="163793"/>
                </a:solidFill>
                <a:latin typeface="宋体"/>
                <a:cs typeface="宋体"/>
              </a:rPr>
              <a:t>）</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943225" y="1810536"/>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7" name="object 7"/>
          <p:cNvSpPr txBox="1"/>
          <p:nvPr/>
        </p:nvSpPr>
        <p:spPr>
          <a:xfrm>
            <a:off x="4116451" y="179466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8" name="object 8"/>
          <p:cNvSpPr txBox="1"/>
          <p:nvPr/>
        </p:nvSpPr>
        <p:spPr>
          <a:xfrm>
            <a:off x="5296280" y="180101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9" name="object 9"/>
          <p:cNvSpPr/>
          <p:nvPr/>
        </p:nvSpPr>
        <p:spPr>
          <a:xfrm>
            <a:off x="2342769" y="218465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0" name="object 10"/>
          <p:cNvSpPr/>
          <p:nvPr/>
        </p:nvSpPr>
        <p:spPr>
          <a:xfrm>
            <a:off x="2342769" y="2613151"/>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1" name="object 11"/>
          <p:cNvSpPr/>
          <p:nvPr/>
        </p:nvSpPr>
        <p:spPr>
          <a:xfrm>
            <a:off x="2398648" y="3891407"/>
            <a:ext cx="228600" cy="433070"/>
          </a:xfrm>
          <a:custGeom>
            <a:avLst/>
            <a:gdLst/>
            <a:ahLst/>
            <a:cxnLst/>
            <a:rect l="l" t="t" r="r" b="b"/>
            <a:pathLst>
              <a:path w="228600" h="433070">
                <a:moveTo>
                  <a:pt x="0" y="0"/>
                </a:moveTo>
                <a:lnTo>
                  <a:pt x="39501" y="1118"/>
                </a:lnTo>
                <a:lnTo>
                  <a:pt x="87633" y="6382"/>
                </a:lnTo>
                <a:lnTo>
                  <a:pt x="119761" y="193421"/>
                </a:lnTo>
                <a:lnTo>
                  <a:pt x="121473" y="196777"/>
                </a:lnTo>
                <a:lnTo>
                  <a:pt x="172954" y="209976"/>
                </a:lnTo>
                <a:lnTo>
                  <a:pt x="228035" y="213268"/>
                </a:lnTo>
                <a:lnTo>
                  <a:pt x="209239" y="213641"/>
                </a:lnTo>
                <a:lnTo>
                  <a:pt x="158204" y="218361"/>
                </a:lnTo>
                <a:lnTo>
                  <a:pt x="120697" y="230778"/>
                </a:lnTo>
                <a:lnTo>
                  <a:pt x="119761" y="412750"/>
                </a:lnTo>
                <a:lnTo>
                  <a:pt x="118048" y="416138"/>
                </a:lnTo>
                <a:lnTo>
                  <a:pt x="66567" y="429338"/>
                </a:lnTo>
                <a:lnTo>
                  <a:pt x="31205" y="432008"/>
                </a:lnTo>
                <a:lnTo>
                  <a:pt x="11486" y="432598"/>
                </a:lnTo>
              </a:path>
            </a:pathLst>
          </a:custGeom>
          <a:ln w="9525">
            <a:solidFill>
              <a:srgbClr val="000000"/>
            </a:solidFill>
          </a:ln>
        </p:spPr>
        <p:txBody>
          <a:bodyPr wrap="square" lIns="0" tIns="0" rIns="0" bIns="0" rtlCol="0"/>
          <a:lstStyle/>
          <a:p>
            <a:endParaRPr/>
          </a:p>
        </p:txBody>
      </p:sp>
      <p:sp>
        <p:nvSpPr>
          <p:cNvPr id="12" name="object 12"/>
          <p:cNvSpPr txBox="1"/>
          <p:nvPr/>
        </p:nvSpPr>
        <p:spPr>
          <a:xfrm>
            <a:off x="2067305" y="2091452"/>
            <a:ext cx="419100" cy="1689100"/>
          </a:xfrm>
          <a:prstGeom prst="rect">
            <a:avLst/>
          </a:prstGeom>
        </p:spPr>
        <p:txBody>
          <a:bodyPr vert="horz" wrap="square" lIns="0" tIns="0" rIns="0" bIns="0" rtlCol="0">
            <a:spAutoFit/>
          </a:bodyPr>
          <a:lstStyle/>
          <a:p>
            <a:pPr marL="19050">
              <a:lnSpc>
                <a:spcPct val="100000"/>
              </a:lnSpc>
            </a:pPr>
            <a:r>
              <a:rPr sz="2000" b="1" dirty="0">
                <a:solidFill>
                  <a:srgbClr val="163793"/>
                </a:solidFill>
                <a:latin typeface="Arial"/>
                <a:cs typeface="Arial"/>
              </a:rPr>
              <a:t>0</a:t>
            </a:r>
            <a:endParaRPr sz="2000">
              <a:latin typeface="Arial"/>
              <a:cs typeface="Arial"/>
            </a:endParaRPr>
          </a:p>
          <a:p>
            <a:pPr marL="19050">
              <a:lnSpc>
                <a:spcPct val="100000"/>
              </a:lnSpc>
              <a:spcBef>
                <a:spcPts val="1210"/>
              </a:spcBef>
            </a:pPr>
            <a:r>
              <a:rPr sz="2000" b="1" dirty="0">
                <a:solidFill>
                  <a:srgbClr val="163793"/>
                </a:solidFill>
                <a:latin typeface="Arial"/>
                <a:cs typeface="Arial"/>
              </a:rPr>
              <a:t>1</a:t>
            </a:r>
            <a:endParaRPr sz="2000">
              <a:latin typeface="Arial"/>
              <a:cs typeface="Arial"/>
            </a:endParaRPr>
          </a:p>
          <a:p>
            <a:pPr marL="12700">
              <a:lnSpc>
                <a:spcPct val="100000"/>
              </a:lnSpc>
              <a:spcBef>
                <a:spcPts val="1065"/>
              </a:spcBef>
            </a:pPr>
            <a:r>
              <a:rPr sz="2000" b="1" dirty="0">
                <a:solidFill>
                  <a:srgbClr val="163793"/>
                </a:solidFill>
                <a:latin typeface="Arial"/>
                <a:cs typeface="Arial"/>
              </a:rPr>
              <a:t>2</a:t>
            </a:r>
            <a:endParaRPr sz="2000">
              <a:latin typeface="Arial"/>
              <a:cs typeface="Arial"/>
            </a:endParaRPr>
          </a:p>
          <a:p>
            <a:pPr marL="12700">
              <a:lnSpc>
                <a:spcPct val="100000"/>
              </a:lnSpc>
              <a:spcBef>
                <a:spcPts val="1070"/>
              </a:spcBef>
            </a:pPr>
            <a:r>
              <a:rPr sz="2000" b="1" dirty="0">
                <a:solidFill>
                  <a:srgbClr val="163793"/>
                </a:solidFill>
                <a:latin typeface="Arial"/>
                <a:cs typeface="Arial"/>
              </a:rPr>
              <a:t>3 </a:t>
            </a:r>
            <a:r>
              <a:rPr sz="2000" b="1" spc="-120" dirty="0">
                <a:solidFill>
                  <a:srgbClr val="163793"/>
                </a:solidFill>
                <a:latin typeface="Arial"/>
                <a:cs typeface="Arial"/>
              </a:rPr>
              <a:t> </a:t>
            </a:r>
            <a:r>
              <a:rPr sz="2700" baseline="-18518" dirty="0">
                <a:solidFill>
                  <a:srgbClr val="163793"/>
                </a:solidFill>
                <a:latin typeface="Arial"/>
                <a:cs typeface="Arial"/>
              </a:rPr>
              <a:t>≈</a:t>
            </a:r>
            <a:endParaRPr sz="2700" baseline="-18518">
              <a:latin typeface="Arial"/>
              <a:cs typeface="Arial"/>
            </a:endParaRPr>
          </a:p>
        </p:txBody>
      </p:sp>
      <p:sp>
        <p:nvSpPr>
          <p:cNvPr id="13" name="object 13"/>
          <p:cNvSpPr txBox="1"/>
          <p:nvPr/>
        </p:nvSpPr>
        <p:spPr>
          <a:xfrm>
            <a:off x="2726817" y="3976981"/>
            <a:ext cx="2649220" cy="292735"/>
          </a:xfrm>
          <a:prstGeom prst="rect">
            <a:avLst/>
          </a:prstGeom>
        </p:spPr>
        <p:txBody>
          <a:bodyPr vert="horz" wrap="square" lIns="0" tIns="0" rIns="0" bIns="0" rtlCol="0">
            <a:spAutoFit/>
          </a:bodyPr>
          <a:lstStyle/>
          <a:p>
            <a:pPr marL="12700">
              <a:lnSpc>
                <a:spcPct val="100000"/>
              </a:lnSpc>
            </a:pPr>
            <a:r>
              <a:rPr sz="2000" dirty="0">
                <a:solidFill>
                  <a:srgbClr val="163793"/>
                </a:solidFill>
                <a:latin typeface="Arial"/>
                <a:cs typeface="Arial"/>
              </a:rPr>
              <a:t>L/R</a:t>
            </a:r>
            <a:r>
              <a:rPr sz="2000" spc="5" dirty="0">
                <a:solidFill>
                  <a:srgbClr val="163793"/>
                </a:solidFill>
                <a:latin typeface="Arial"/>
                <a:cs typeface="Arial"/>
              </a:rPr>
              <a:t>=</a:t>
            </a:r>
            <a:r>
              <a:rPr sz="2000" dirty="0">
                <a:solidFill>
                  <a:srgbClr val="163793"/>
                </a:solidFill>
                <a:latin typeface="Arial"/>
                <a:cs typeface="Arial"/>
              </a:rPr>
              <a:t>150</a:t>
            </a:r>
            <a:r>
              <a:rPr sz="2000" spc="5" dirty="0">
                <a:solidFill>
                  <a:srgbClr val="163793"/>
                </a:solidFill>
                <a:latin typeface="Arial"/>
                <a:cs typeface="Arial"/>
              </a:rPr>
              <a:t>0</a:t>
            </a:r>
            <a:r>
              <a:rPr sz="2000" dirty="0">
                <a:solidFill>
                  <a:srgbClr val="163793"/>
                </a:solidFill>
                <a:latin typeface="Arial"/>
                <a:cs typeface="Arial"/>
              </a:rPr>
              <a:t>/</a:t>
            </a:r>
            <a:r>
              <a:rPr sz="2000" spc="-15" dirty="0">
                <a:solidFill>
                  <a:srgbClr val="163793"/>
                </a:solidFill>
                <a:latin typeface="Arial"/>
                <a:cs typeface="Arial"/>
              </a:rPr>
              <a:t>(</a:t>
            </a:r>
            <a:r>
              <a:rPr sz="2000" dirty="0">
                <a:solidFill>
                  <a:srgbClr val="163793"/>
                </a:solidFill>
                <a:latin typeface="Arial"/>
                <a:cs typeface="Arial"/>
              </a:rPr>
              <a:t>1.</a:t>
            </a:r>
            <a:r>
              <a:rPr sz="2000" spc="-10" dirty="0">
                <a:solidFill>
                  <a:srgbClr val="163793"/>
                </a:solidFill>
                <a:latin typeface="Arial"/>
                <a:cs typeface="Arial"/>
              </a:rPr>
              <a:t>5</a:t>
            </a:r>
            <a:r>
              <a:rPr sz="2000" dirty="0">
                <a:solidFill>
                  <a:srgbClr val="163793"/>
                </a:solidFill>
                <a:latin typeface="宋体"/>
                <a:cs typeface="宋体"/>
              </a:rPr>
              <a:t>×</a:t>
            </a:r>
            <a:r>
              <a:rPr sz="2000" dirty="0">
                <a:solidFill>
                  <a:srgbClr val="163793"/>
                </a:solidFill>
                <a:latin typeface="Arial"/>
                <a:cs typeface="Arial"/>
              </a:rPr>
              <a:t>1</a:t>
            </a:r>
            <a:r>
              <a:rPr sz="2000" spc="-15" dirty="0">
                <a:solidFill>
                  <a:srgbClr val="163793"/>
                </a:solidFill>
                <a:latin typeface="Arial"/>
                <a:cs typeface="Arial"/>
              </a:rPr>
              <a:t>0</a:t>
            </a:r>
            <a:r>
              <a:rPr sz="1950" spc="22" baseline="25641" dirty="0">
                <a:solidFill>
                  <a:srgbClr val="163793"/>
                </a:solidFill>
                <a:latin typeface="Arial"/>
                <a:cs typeface="Arial"/>
              </a:rPr>
              <a:t>6</a:t>
            </a:r>
            <a:r>
              <a:rPr sz="2000" spc="-10" dirty="0">
                <a:solidFill>
                  <a:srgbClr val="163793"/>
                </a:solidFill>
                <a:latin typeface="Arial"/>
                <a:cs typeface="Arial"/>
              </a:rPr>
              <a:t>)</a:t>
            </a:r>
            <a:r>
              <a:rPr sz="2000" spc="-5" dirty="0">
                <a:solidFill>
                  <a:srgbClr val="163793"/>
                </a:solidFill>
                <a:latin typeface="Arial"/>
                <a:cs typeface="Arial"/>
              </a:rPr>
              <a:t>=</a:t>
            </a:r>
            <a:r>
              <a:rPr sz="2000" dirty="0">
                <a:solidFill>
                  <a:srgbClr val="FF0000"/>
                </a:solidFill>
                <a:latin typeface="Arial"/>
                <a:cs typeface="Arial"/>
              </a:rPr>
              <a:t>1</a:t>
            </a:r>
            <a:endParaRPr sz="2000">
              <a:latin typeface="Arial"/>
              <a:cs typeface="Arial"/>
            </a:endParaRPr>
          </a:p>
        </p:txBody>
      </p:sp>
      <p:sp>
        <p:nvSpPr>
          <p:cNvPr id="14" name="object 14"/>
          <p:cNvSpPr txBox="1"/>
          <p:nvPr/>
        </p:nvSpPr>
        <p:spPr>
          <a:xfrm>
            <a:off x="167982" y="1329969"/>
            <a:ext cx="1627505" cy="523240"/>
          </a:xfrm>
          <a:prstGeom prst="rect">
            <a:avLst/>
          </a:prstGeom>
          <a:solidFill>
            <a:srgbClr val="92D050"/>
          </a:solidFill>
        </p:spPr>
        <p:txBody>
          <a:bodyPr vert="horz" wrap="square" lIns="0" tIns="0" rIns="0" bIns="0" rtlCol="0">
            <a:spAutoFit/>
          </a:bodyPr>
          <a:lstStyle/>
          <a:p>
            <a:pPr marL="90805">
              <a:lnSpc>
                <a:spcPct val="100000"/>
              </a:lnSpc>
            </a:pPr>
            <a:r>
              <a:rPr sz="2800" b="1" spc="-10" dirty="0">
                <a:solidFill>
                  <a:srgbClr val="163793"/>
                </a:solidFill>
                <a:latin typeface="宋体"/>
                <a:cs typeface="宋体"/>
              </a:rPr>
              <a:t>分组交换</a:t>
            </a:r>
            <a:endParaRPr sz="2800">
              <a:latin typeface="宋体"/>
              <a:cs typeface="宋体"/>
            </a:endParaRPr>
          </a:p>
        </p:txBody>
      </p:sp>
      <p:sp>
        <p:nvSpPr>
          <p:cNvPr id="15" name="object 15"/>
          <p:cNvSpPr/>
          <p:nvPr/>
        </p:nvSpPr>
        <p:spPr>
          <a:xfrm>
            <a:off x="2336419" y="3053333"/>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6" name="object 16"/>
          <p:cNvSpPr/>
          <p:nvPr/>
        </p:nvSpPr>
        <p:spPr>
          <a:xfrm>
            <a:off x="2336419" y="3494278"/>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7" name="object 17"/>
          <p:cNvSpPr/>
          <p:nvPr/>
        </p:nvSpPr>
        <p:spPr>
          <a:xfrm>
            <a:off x="2323592" y="3890771"/>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8" name="object 18"/>
          <p:cNvSpPr txBox="1"/>
          <p:nvPr/>
        </p:nvSpPr>
        <p:spPr>
          <a:xfrm>
            <a:off x="1626870" y="3828177"/>
            <a:ext cx="603885" cy="716280"/>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4999</a:t>
            </a:r>
            <a:endParaRPr sz="2000">
              <a:latin typeface="Arial"/>
              <a:cs typeface="Arial"/>
            </a:endParaRPr>
          </a:p>
          <a:p>
            <a:pPr marL="23495">
              <a:lnSpc>
                <a:spcPct val="100000"/>
              </a:lnSpc>
              <a:spcBef>
                <a:spcPts val="1035"/>
              </a:spcBef>
            </a:pPr>
            <a:r>
              <a:rPr sz="2000" b="1" dirty="0">
                <a:solidFill>
                  <a:srgbClr val="163793"/>
                </a:solidFill>
                <a:latin typeface="Arial"/>
                <a:cs typeface="Arial"/>
              </a:rPr>
              <a:t>5000</a:t>
            </a:r>
            <a:endParaRPr sz="2000">
              <a:latin typeface="Arial"/>
              <a:cs typeface="Arial"/>
            </a:endParaRPr>
          </a:p>
        </p:txBody>
      </p:sp>
      <p:sp>
        <p:nvSpPr>
          <p:cNvPr id="19" name="object 19"/>
          <p:cNvSpPr txBox="1"/>
          <p:nvPr/>
        </p:nvSpPr>
        <p:spPr>
          <a:xfrm>
            <a:off x="2276094" y="1100394"/>
            <a:ext cx="586740" cy="254000"/>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Comic Sans MS"/>
                <a:cs typeface="Comic Sans MS"/>
              </a:rPr>
              <a:t>5000</a:t>
            </a:r>
            <a:endParaRPr sz="1800">
              <a:latin typeface="Comic Sans MS"/>
              <a:cs typeface="Comic Sans MS"/>
            </a:endParaRPr>
          </a:p>
        </p:txBody>
      </p:sp>
      <p:sp>
        <p:nvSpPr>
          <p:cNvPr id="20" name="object 20"/>
          <p:cNvSpPr txBox="1"/>
          <p:nvPr/>
        </p:nvSpPr>
        <p:spPr>
          <a:xfrm>
            <a:off x="3394075" y="1101918"/>
            <a:ext cx="586740" cy="254000"/>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Comic Sans MS"/>
                <a:cs typeface="Comic Sans MS"/>
              </a:rPr>
              <a:t>4999</a:t>
            </a:r>
            <a:endParaRPr sz="1800">
              <a:latin typeface="Comic Sans MS"/>
              <a:cs typeface="Comic Sans MS"/>
            </a:endParaRPr>
          </a:p>
        </p:txBody>
      </p:sp>
      <p:sp>
        <p:nvSpPr>
          <p:cNvPr id="21" name="object 21"/>
          <p:cNvSpPr txBox="1"/>
          <p:nvPr/>
        </p:nvSpPr>
        <p:spPr>
          <a:xfrm>
            <a:off x="4547742" y="1101918"/>
            <a:ext cx="586740" cy="254000"/>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Comic Sans MS"/>
                <a:cs typeface="Comic Sans MS"/>
              </a:rPr>
              <a:t>4998</a:t>
            </a:r>
            <a:endParaRPr sz="1800">
              <a:latin typeface="Comic Sans MS"/>
              <a:cs typeface="Comic Sans MS"/>
            </a:endParaRPr>
          </a:p>
        </p:txBody>
      </p:sp>
      <p:sp>
        <p:nvSpPr>
          <p:cNvPr id="22" name="object 22"/>
          <p:cNvSpPr/>
          <p:nvPr/>
        </p:nvSpPr>
        <p:spPr>
          <a:xfrm>
            <a:off x="2334767" y="4326890"/>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23" name="object 23"/>
          <p:cNvSpPr/>
          <p:nvPr/>
        </p:nvSpPr>
        <p:spPr>
          <a:xfrm>
            <a:off x="2255647" y="3573068"/>
            <a:ext cx="311785" cy="231140"/>
          </a:xfrm>
          <a:custGeom>
            <a:avLst/>
            <a:gdLst/>
            <a:ahLst/>
            <a:cxnLst/>
            <a:rect l="l" t="t" r="r" b="b"/>
            <a:pathLst>
              <a:path w="311785" h="231139">
                <a:moveTo>
                  <a:pt x="0" y="230835"/>
                </a:moveTo>
                <a:lnTo>
                  <a:pt x="311302" y="230835"/>
                </a:lnTo>
                <a:lnTo>
                  <a:pt x="311302" y="0"/>
                </a:lnTo>
                <a:lnTo>
                  <a:pt x="0" y="0"/>
                </a:lnTo>
                <a:lnTo>
                  <a:pt x="0" y="230835"/>
                </a:lnTo>
                <a:close/>
              </a:path>
            </a:pathLst>
          </a:custGeom>
          <a:solidFill>
            <a:srgbClr val="FFFFFF"/>
          </a:solidFill>
        </p:spPr>
        <p:txBody>
          <a:bodyPr wrap="square" lIns="0" tIns="0" rIns="0" bIns="0" rtlCol="0"/>
          <a:lstStyle/>
          <a:p>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26" name="object 26"/>
          <p:cNvSpPr txBox="1"/>
          <p:nvPr/>
        </p:nvSpPr>
        <p:spPr>
          <a:xfrm>
            <a:off x="8302497" y="6577979"/>
            <a:ext cx="223520" cy="203835"/>
          </a:xfrm>
          <a:prstGeom prst="rect">
            <a:avLst/>
          </a:prstGeom>
        </p:spPr>
        <p:txBody>
          <a:bodyPr vert="horz" wrap="square" lIns="0" tIns="0" rIns="0" bIns="0" rtlCol="0">
            <a:spAutoFit/>
          </a:bodyPr>
          <a:lstStyle/>
          <a:p>
            <a:pPr marL="12700">
              <a:lnSpc>
                <a:spcPct val="100000"/>
              </a:lnSpc>
            </a:pPr>
            <a:r>
              <a:rPr sz="1400" spc="-5" dirty="0">
                <a:solidFill>
                  <a:srgbClr val="163793"/>
                </a:solidFill>
                <a:latin typeface="Arial"/>
                <a:cs typeface="Arial"/>
              </a:rPr>
              <a:t>12</a:t>
            </a:r>
            <a:endParaRPr sz="1400">
              <a:latin typeface="Arial"/>
              <a:cs typeface="Arial"/>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78</a:t>
            </a:fld>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p:nvPr/>
        </p:nvSpPr>
        <p:spPr>
          <a:xfrm>
            <a:off x="2373629" y="2184654"/>
            <a:ext cx="76200" cy="3432810"/>
          </a:xfrm>
          <a:custGeom>
            <a:avLst/>
            <a:gdLst/>
            <a:ahLst/>
            <a:cxnLst/>
            <a:rect l="l" t="t" r="r" b="b"/>
            <a:pathLst>
              <a:path w="76200" h="3432810">
                <a:moveTo>
                  <a:pt x="28575" y="3356229"/>
                </a:moveTo>
                <a:lnTo>
                  <a:pt x="0" y="3356229"/>
                </a:lnTo>
                <a:lnTo>
                  <a:pt x="38100" y="3432454"/>
                </a:lnTo>
                <a:lnTo>
                  <a:pt x="69852" y="3368929"/>
                </a:lnTo>
                <a:lnTo>
                  <a:pt x="28575" y="3368929"/>
                </a:lnTo>
                <a:lnTo>
                  <a:pt x="28575" y="3356229"/>
                </a:lnTo>
                <a:close/>
              </a:path>
              <a:path w="76200" h="3432810">
                <a:moveTo>
                  <a:pt x="47625" y="0"/>
                </a:moveTo>
                <a:lnTo>
                  <a:pt x="28575" y="0"/>
                </a:lnTo>
                <a:lnTo>
                  <a:pt x="28575" y="3368929"/>
                </a:lnTo>
                <a:lnTo>
                  <a:pt x="47625" y="3368929"/>
                </a:lnTo>
                <a:lnTo>
                  <a:pt x="47625" y="0"/>
                </a:lnTo>
                <a:close/>
              </a:path>
              <a:path w="76200" h="3432810">
                <a:moveTo>
                  <a:pt x="76200" y="3356229"/>
                </a:moveTo>
                <a:lnTo>
                  <a:pt x="47625" y="3356229"/>
                </a:lnTo>
                <a:lnTo>
                  <a:pt x="47625" y="3368929"/>
                </a:lnTo>
                <a:lnTo>
                  <a:pt x="69852" y="3368929"/>
                </a:lnTo>
                <a:lnTo>
                  <a:pt x="76200" y="3356229"/>
                </a:lnTo>
                <a:close/>
              </a:path>
            </a:pathLst>
          </a:custGeom>
          <a:solidFill>
            <a:srgbClr val="000000"/>
          </a:solidFill>
        </p:spPr>
        <p:txBody>
          <a:bodyPr wrap="square" lIns="0" tIns="0" rIns="0" bIns="0" rtlCol="0"/>
          <a:lstStyle/>
          <a:p>
            <a:endParaRPr/>
          </a:p>
        </p:txBody>
      </p:sp>
      <p:sp>
        <p:nvSpPr>
          <p:cNvPr id="4" name="object 4"/>
          <p:cNvSpPr txBox="1"/>
          <p:nvPr/>
        </p:nvSpPr>
        <p:spPr>
          <a:xfrm>
            <a:off x="1698751" y="5686883"/>
            <a:ext cx="141541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时间（</a:t>
            </a:r>
            <a:r>
              <a:rPr sz="2000" b="1" spc="-10" dirty="0">
                <a:solidFill>
                  <a:srgbClr val="FF0000"/>
                </a:solidFill>
                <a:latin typeface="Arial"/>
                <a:cs typeface="Arial"/>
              </a:rPr>
              <a:t>m</a:t>
            </a:r>
            <a:r>
              <a:rPr sz="2000" b="1" dirty="0">
                <a:solidFill>
                  <a:srgbClr val="FF0000"/>
                </a:solidFill>
                <a:latin typeface="Arial"/>
                <a:cs typeface="Arial"/>
              </a:rPr>
              <a:t>s</a:t>
            </a:r>
            <a:r>
              <a:rPr sz="2000" b="1" spc="-5" dirty="0">
                <a:solidFill>
                  <a:srgbClr val="163793"/>
                </a:solidFill>
                <a:latin typeface="宋体"/>
                <a:cs typeface="宋体"/>
              </a:rPr>
              <a:t>）</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943225" y="1810536"/>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7" name="object 7"/>
          <p:cNvSpPr txBox="1"/>
          <p:nvPr/>
        </p:nvSpPr>
        <p:spPr>
          <a:xfrm>
            <a:off x="4116451" y="179466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8" name="object 8"/>
          <p:cNvSpPr txBox="1"/>
          <p:nvPr/>
        </p:nvSpPr>
        <p:spPr>
          <a:xfrm>
            <a:off x="5296280" y="180101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9" name="object 9"/>
          <p:cNvSpPr/>
          <p:nvPr/>
        </p:nvSpPr>
        <p:spPr>
          <a:xfrm>
            <a:off x="2342769" y="218465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0" name="object 10"/>
          <p:cNvSpPr/>
          <p:nvPr/>
        </p:nvSpPr>
        <p:spPr>
          <a:xfrm>
            <a:off x="2342769" y="2613151"/>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1" name="object 11"/>
          <p:cNvSpPr/>
          <p:nvPr/>
        </p:nvSpPr>
        <p:spPr>
          <a:xfrm>
            <a:off x="2422144" y="4316348"/>
            <a:ext cx="227965" cy="433070"/>
          </a:xfrm>
          <a:custGeom>
            <a:avLst/>
            <a:gdLst/>
            <a:ahLst/>
            <a:cxnLst/>
            <a:rect l="l" t="t" r="r" b="b"/>
            <a:pathLst>
              <a:path w="227964" h="433070">
                <a:moveTo>
                  <a:pt x="0" y="0"/>
                </a:moveTo>
                <a:lnTo>
                  <a:pt x="39501" y="1105"/>
                </a:lnTo>
                <a:lnTo>
                  <a:pt x="87633" y="6332"/>
                </a:lnTo>
                <a:lnTo>
                  <a:pt x="119761" y="193294"/>
                </a:lnTo>
                <a:lnTo>
                  <a:pt x="121473" y="196682"/>
                </a:lnTo>
                <a:lnTo>
                  <a:pt x="172925" y="209956"/>
                </a:lnTo>
                <a:lnTo>
                  <a:pt x="227942" y="213265"/>
                </a:lnTo>
                <a:lnTo>
                  <a:pt x="209193" y="213639"/>
                </a:lnTo>
                <a:lnTo>
                  <a:pt x="158192" y="218368"/>
                </a:lnTo>
                <a:lnTo>
                  <a:pt x="120681" y="230802"/>
                </a:lnTo>
                <a:lnTo>
                  <a:pt x="119761" y="412750"/>
                </a:lnTo>
                <a:lnTo>
                  <a:pt x="118048" y="416138"/>
                </a:lnTo>
                <a:lnTo>
                  <a:pt x="66567" y="429338"/>
                </a:lnTo>
                <a:lnTo>
                  <a:pt x="31205" y="432008"/>
                </a:lnTo>
                <a:lnTo>
                  <a:pt x="11486" y="432598"/>
                </a:lnTo>
              </a:path>
            </a:pathLst>
          </a:custGeom>
          <a:ln w="9525">
            <a:solidFill>
              <a:srgbClr val="000000"/>
            </a:solidFill>
          </a:ln>
        </p:spPr>
        <p:txBody>
          <a:bodyPr wrap="square" lIns="0" tIns="0" rIns="0" bIns="0" rtlCol="0"/>
          <a:lstStyle/>
          <a:p>
            <a:endParaRPr/>
          </a:p>
        </p:txBody>
      </p:sp>
      <p:sp>
        <p:nvSpPr>
          <p:cNvPr id="12" name="object 12"/>
          <p:cNvSpPr txBox="1"/>
          <p:nvPr/>
        </p:nvSpPr>
        <p:spPr>
          <a:xfrm>
            <a:off x="1626870" y="2091452"/>
            <a:ext cx="859155" cy="2016760"/>
          </a:xfrm>
          <a:prstGeom prst="rect">
            <a:avLst/>
          </a:prstGeom>
        </p:spPr>
        <p:txBody>
          <a:bodyPr vert="horz" wrap="square" lIns="0" tIns="0" rIns="0" bIns="0" rtlCol="0">
            <a:spAutoFit/>
          </a:bodyPr>
          <a:lstStyle/>
          <a:p>
            <a:pPr marL="459105">
              <a:lnSpc>
                <a:spcPct val="100000"/>
              </a:lnSpc>
            </a:pPr>
            <a:r>
              <a:rPr sz="2000" b="1" dirty="0">
                <a:solidFill>
                  <a:srgbClr val="163793"/>
                </a:solidFill>
                <a:latin typeface="Arial"/>
                <a:cs typeface="Arial"/>
              </a:rPr>
              <a:t>0</a:t>
            </a:r>
            <a:endParaRPr sz="2000">
              <a:latin typeface="Arial"/>
              <a:cs typeface="Arial"/>
            </a:endParaRPr>
          </a:p>
          <a:p>
            <a:pPr marL="459105">
              <a:lnSpc>
                <a:spcPct val="100000"/>
              </a:lnSpc>
              <a:spcBef>
                <a:spcPts val="1210"/>
              </a:spcBef>
            </a:pPr>
            <a:r>
              <a:rPr sz="2000" b="1" dirty="0">
                <a:solidFill>
                  <a:srgbClr val="163793"/>
                </a:solidFill>
                <a:latin typeface="Arial"/>
                <a:cs typeface="Arial"/>
              </a:rPr>
              <a:t>1</a:t>
            </a:r>
            <a:endParaRPr sz="2000">
              <a:latin typeface="Arial"/>
              <a:cs typeface="Arial"/>
            </a:endParaRPr>
          </a:p>
          <a:p>
            <a:pPr marL="452755">
              <a:lnSpc>
                <a:spcPct val="100000"/>
              </a:lnSpc>
              <a:spcBef>
                <a:spcPts val="1065"/>
              </a:spcBef>
            </a:pPr>
            <a:r>
              <a:rPr sz="2000" b="1" dirty="0">
                <a:solidFill>
                  <a:srgbClr val="163793"/>
                </a:solidFill>
                <a:latin typeface="Arial"/>
                <a:cs typeface="Arial"/>
              </a:rPr>
              <a:t>2</a:t>
            </a:r>
            <a:endParaRPr sz="2000">
              <a:latin typeface="Arial"/>
              <a:cs typeface="Arial"/>
            </a:endParaRPr>
          </a:p>
          <a:p>
            <a:pPr marL="452755">
              <a:lnSpc>
                <a:spcPct val="100000"/>
              </a:lnSpc>
              <a:spcBef>
                <a:spcPts val="1070"/>
              </a:spcBef>
            </a:pPr>
            <a:r>
              <a:rPr sz="2000" b="1" dirty="0">
                <a:solidFill>
                  <a:srgbClr val="163793"/>
                </a:solidFill>
                <a:latin typeface="Arial"/>
                <a:cs typeface="Arial"/>
              </a:rPr>
              <a:t>3 </a:t>
            </a:r>
            <a:r>
              <a:rPr sz="2000" b="1" spc="-120" dirty="0">
                <a:solidFill>
                  <a:srgbClr val="163793"/>
                </a:solidFill>
                <a:latin typeface="Arial"/>
                <a:cs typeface="Arial"/>
              </a:rPr>
              <a:t> </a:t>
            </a:r>
            <a:r>
              <a:rPr sz="2700" baseline="-18518" dirty="0">
                <a:solidFill>
                  <a:srgbClr val="163793"/>
                </a:solidFill>
                <a:latin typeface="Arial"/>
                <a:cs typeface="Arial"/>
              </a:rPr>
              <a:t>≈</a:t>
            </a:r>
            <a:endParaRPr sz="2700" baseline="-18518">
              <a:latin typeface="Arial"/>
              <a:cs typeface="Arial"/>
            </a:endParaRPr>
          </a:p>
          <a:p>
            <a:pPr marL="12700">
              <a:lnSpc>
                <a:spcPct val="100000"/>
              </a:lnSpc>
              <a:spcBef>
                <a:spcPts val="720"/>
              </a:spcBef>
            </a:pPr>
            <a:r>
              <a:rPr sz="2000" b="1" dirty="0">
                <a:solidFill>
                  <a:srgbClr val="163793"/>
                </a:solidFill>
                <a:latin typeface="Arial"/>
                <a:cs typeface="Arial"/>
              </a:rPr>
              <a:t>4999</a:t>
            </a:r>
            <a:endParaRPr sz="2000">
              <a:latin typeface="Arial"/>
              <a:cs typeface="Arial"/>
            </a:endParaRPr>
          </a:p>
        </p:txBody>
      </p:sp>
      <p:sp>
        <p:nvSpPr>
          <p:cNvPr id="13" name="object 13"/>
          <p:cNvSpPr txBox="1"/>
          <p:nvPr/>
        </p:nvSpPr>
        <p:spPr>
          <a:xfrm>
            <a:off x="2750311" y="4401796"/>
            <a:ext cx="2649220" cy="292735"/>
          </a:xfrm>
          <a:prstGeom prst="rect">
            <a:avLst/>
          </a:prstGeom>
        </p:spPr>
        <p:txBody>
          <a:bodyPr vert="horz" wrap="square" lIns="0" tIns="0" rIns="0" bIns="0" rtlCol="0">
            <a:spAutoFit/>
          </a:bodyPr>
          <a:lstStyle/>
          <a:p>
            <a:pPr marL="12700">
              <a:lnSpc>
                <a:spcPct val="100000"/>
              </a:lnSpc>
            </a:pPr>
            <a:r>
              <a:rPr sz="2000" dirty="0">
                <a:solidFill>
                  <a:srgbClr val="163793"/>
                </a:solidFill>
                <a:latin typeface="Arial"/>
                <a:cs typeface="Arial"/>
              </a:rPr>
              <a:t>L/R</a:t>
            </a:r>
            <a:r>
              <a:rPr sz="2000" spc="5" dirty="0">
                <a:solidFill>
                  <a:srgbClr val="163793"/>
                </a:solidFill>
                <a:latin typeface="Arial"/>
                <a:cs typeface="Arial"/>
              </a:rPr>
              <a:t>=</a:t>
            </a:r>
            <a:r>
              <a:rPr sz="2000" dirty="0">
                <a:solidFill>
                  <a:srgbClr val="163793"/>
                </a:solidFill>
                <a:latin typeface="Arial"/>
                <a:cs typeface="Arial"/>
              </a:rPr>
              <a:t>150</a:t>
            </a:r>
            <a:r>
              <a:rPr sz="2000" spc="5" dirty="0">
                <a:solidFill>
                  <a:srgbClr val="163793"/>
                </a:solidFill>
                <a:latin typeface="Arial"/>
                <a:cs typeface="Arial"/>
              </a:rPr>
              <a:t>0</a:t>
            </a:r>
            <a:r>
              <a:rPr sz="2000" dirty="0">
                <a:solidFill>
                  <a:srgbClr val="163793"/>
                </a:solidFill>
                <a:latin typeface="Arial"/>
                <a:cs typeface="Arial"/>
              </a:rPr>
              <a:t>/</a:t>
            </a:r>
            <a:r>
              <a:rPr sz="2000" spc="-15" dirty="0">
                <a:solidFill>
                  <a:srgbClr val="163793"/>
                </a:solidFill>
                <a:latin typeface="Arial"/>
                <a:cs typeface="Arial"/>
              </a:rPr>
              <a:t>(</a:t>
            </a:r>
            <a:r>
              <a:rPr sz="2000" dirty="0">
                <a:solidFill>
                  <a:srgbClr val="163793"/>
                </a:solidFill>
                <a:latin typeface="Arial"/>
                <a:cs typeface="Arial"/>
              </a:rPr>
              <a:t>1.</a:t>
            </a:r>
            <a:r>
              <a:rPr sz="2000" spc="-10" dirty="0">
                <a:solidFill>
                  <a:srgbClr val="163793"/>
                </a:solidFill>
                <a:latin typeface="Arial"/>
                <a:cs typeface="Arial"/>
              </a:rPr>
              <a:t>5</a:t>
            </a:r>
            <a:r>
              <a:rPr sz="2000" dirty="0">
                <a:solidFill>
                  <a:srgbClr val="163793"/>
                </a:solidFill>
                <a:latin typeface="宋体"/>
                <a:cs typeface="宋体"/>
              </a:rPr>
              <a:t>×</a:t>
            </a:r>
            <a:r>
              <a:rPr sz="2000" dirty="0">
                <a:solidFill>
                  <a:srgbClr val="163793"/>
                </a:solidFill>
                <a:latin typeface="Arial"/>
                <a:cs typeface="Arial"/>
              </a:rPr>
              <a:t>1</a:t>
            </a:r>
            <a:r>
              <a:rPr sz="2000" spc="-10" dirty="0">
                <a:solidFill>
                  <a:srgbClr val="163793"/>
                </a:solidFill>
                <a:latin typeface="Arial"/>
                <a:cs typeface="Arial"/>
              </a:rPr>
              <a:t>0</a:t>
            </a:r>
            <a:r>
              <a:rPr sz="1950" spc="22" baseline="25641" dirty="0">
                <a:solidFill>
                  <a:srgbClr val="163793"/>
                </a:solidFill>
                <a:latin typeface="Arial"/>
                <a:cs typeface="Arial"/>
              </a:rPr>
              <a:t>6</a:t>
            </a:r>
            <a:r>
              <a:rPr sz="2000" spc="-10" dirty="0">
                <a:solidFill>
                  <a:srgbClr val="163793"/>
                </a:solidFill>
                <a:latin typeface="Arial"/>
                <a:cs typeface="Arial"/>
              </a:rPr>
              <a:t>)=</a:t>
            </a:r>
            <a:r>
              <a:rPr sz="2000" dirty="0">
                <a:solidFill>
                  <a:srgbClr val="FF0000"/>
                </a:solidFill>
                <a:latin typeface="Arial"/>
                <a:cs typeface="Arial"/>
              </a:rPr>
              <a:t>1</a:t>
            </a:r>
            <a:endParaRPr sz="2000">
              <a:latin typeface="Arial"/>
              <a:cs typeface="Arial"/>
            </a:endParaRPr>
          </a:p>
        </p:txBody>
      </p:sp>
      <p:sp>
        <p:nvSpPr>
          <p:cNvPr id="14" name="object 14"/>
          <p:cNvSpPr txBox="1"/>
          <p:nvPr/>
        </p:nvSpPr>
        <p:spPr>
          <a:xfrm>
            <a:off x="167982" y="1329969"/>
            <a:ext cx="1627505" cy="523240"/>
          </a:xfrm>
          <a:prstGeom prst="rect">
            <a:avLst/>
          </a:prstGeom>
          <a:solidFill>
            <a:srgbClr val="92D050"/>
          </a:solidFill>
        </p:spPr>
        <p:txBody>
          <a:bodyPr vert="horz" wrap="square" lIns="0" tIns="0" rIns="0" bIns="0" rtlCol="0">
            <a:spAutoFit/>
          </a:bodyPr>
          <a:lstStyle/>
          <a:p>
            <a:pPr marL="90805">
              <a:lnSpc>
                <a:spcPct val="100000"/>
              </a:lnSpc>
            </a:pPr>
            <a:r>
              <a:rPr sz="2800" b="1" spc="-10" dirty="0">
                <a:solidFill>
                  <a:srgbClr val="163793"/>
                </a:solidFill>
                <a:latin typeface="宋体"/>
                <a:cs typeface="宋体"/>
              </a:rPr>
              <a:t>分组交换</a:t>
            </a:r>
            <a:endParaRPr sz="2800">
              <a:latin typeface="宋体"/>
              <a:cs typeface="宋体"/>
            </a:endParaRPr>
          </a:p>
        </p:txBody>
      </p:sp>
      <p:sp>
        <p:nvSpPr>
          <p:cNvPr id="15" name="object 15"/>
          <p:cNvSpPr/>
          <p:nvPr/>
        </p:nvSpPr>
        <p:spPr>
          <a:xfrm>
            <a:off x="2336419" y="3053333"/>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6" name="object 16"/>
          <p:cNvSpPr/>
          <p:nvPr/>
        </p:nvSpPr>
        <p:spPr>
          <a:xfrm>
            <a:off x="2336419" y="3494278"/>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7" name="object 17"/>
          <p:cNvSpPr/>
          <p:nvPr/>
        </p:nvSpPr>
        <p:spPr>
          <a:xfrm>
            <a:off x="2323592" y="3890771"/>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8" name="object 18"/>
          <p:cNvSpPr txBox="1"/>
          <p:nvPr/>
        </p:nvSpPr>
        <p:spPr>
          <a:xfrm>
            <a:off x="3417570" y="1100394"/>
            <a:ext cx="586740" cy="254000"/>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Comic Sans MS"/>
                <a:cs typeface="Comic Sans MS"/>
              </a:rPr>
              <a:t>5000</a:t>
            </a:r>
            <a:endParaRPr sz="1800">
              <a:latin typeface="Comic Sans MS"/>
              <a:cs typeface="Comic Sans MS"/>
            </a:endParaRPr>
          </a:p>
        </p:txBody>
      </p:sp>
      <p:sp>
        <p:nvSpPr>
          <p:cNvPr id="19" name="object 19"/>
          <p:cNvSpPr txBox="1"/>
          <p:nvPr/>
        </p:nvSpPr>
        <p:spPr>
          <a:xfrm>
            <a:off x="4535551" y="1101918"/>
            <a:ext cx="586740" cy="254000"/>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Comic Sans MS"/>
                <a:cs typeface="Comic Sans MS"/>
              </a:rPr>
              <a:t>4999</a:t>
            </a:r>
            <a:endParaRPr sz="1800">
              <a:latin typeface="Comic Sans MS"/>
              <a:cs typeface="Comic Sans MS"/>
            </a:endParaRPr>
          </a:p>
        </p:txBody>
      </p:sp>
      <p:sp>
        <p:nvSpPr>
          <p:cNvPr id="20" name="object 20"/>
          <p:cNvSpPr/>
          <p:nvPr/>
        </p:nvSpPr>
        <p:spPr>
          <a:xfrm>
            <a:off x="2334767" y="4318380"/>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21" name="object 21"/>
          <p:cNvSpPr/>
          <p:nvPr/>
        </p:nvSpPr>
        <p:spPr>
          <a:xfrm>
            <a:off x="2255647" y="3573068"/>
            <a:ext cx="311785" cy="231140"/>
          </a:xfrm>
          <a:custGeom>
            <a:avLst/>
            <a:gdLst/>
            <a:ahLst/>
            <a:cxnLst/>
            <a:rect l="l" t="t" r="r" b="b"/>
            <a:pathLst>
              <a:path w="311785" h="231139">
                <a:moveTo>
                  <a:pt x="0" y="230835"/>
                </a:moveTo>
                <a:lnTo>
                  <a:pt x="311302" y="230835"/>
                </a:lnTo>
                <a:lnTo>
                  <a:pt x="311302" y="0"/>
                </a:lnTo>
                <a:lnTo>
                  <a:pt x="0" y="0"/>
                </a:lnTo>
                <a:lnTo>
                  <a:pt x="0" y="230835"/>
                </a:lnTo>
                <a:close/>
              </a:path>
            </a:pathLst>
          </a:custGeom>
          <a:solidFill>
            <a:srgbClr val="FFFFFF"/>
          </a:solidFill>
        </p:spPr>
        <p:txBody>
          <a:bodyPr wrap="square" lIns="0" tIns="0" rIns="0" bIns="0" rtlCol="0"/>
          <a:lstStyle/>
          <a:p>
            <a:endParaRPr/>
          </a:p>
        </p:txBody>
      </p:sp>
      <p:sp>
        <p:nvSpPr>
          <p:cNvPr id="22" name="object 22"/>
          <p:cNvSpPr/>
          <p:nvPr/>
        </p:nvSpPr>
        <p:spPr>
          <a:xfrm>
            <a:off x="2323592" y="475043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23" name="object 23"/>
          <p:cNvSpPr txBox="1"/>
          <p:nvPr/>
        </p:nvSpPr>
        <p:spPr>
          <a:xfrm>
            <a:off x="1626870" y="4255786"/>
            <a:ext cx="603885" cy="712470"/>
          </a:xfrm>
          <a:prstGeom prst="rect">
            <a:avLst/>
          </a:prstGeom>
        </p:spPr>
        <p:txBody>
          <a:bodyPr vert="horz" wrap="square" lIns="0" tIns="0" rIns="0" bIns="0" rtlCol="0">
            <a:spAutoFit/>
          </a:bodyPr>
          <a:lstStyle/>
          <a:p>
            <a:pPr marL="23495">
              <a:lnSpc>
                <a:spcPct val="100000"/>
              </a:lnSpc>
            </a:pPr>
            <a:r>
              <a:rPr sz="2000" b="1" dirty="0">
                <a:solidFill>
                  <a:srgbClr val="163793"/>
                </a:solidFill>
                <a:latin typeface="Arial"/>
                <a:cs typeface="Arial"/>
              </a:rPr>
              <a:t>5000</a:t>
            </a:r>
            <a:endParaRPr sz="2000">
              <a:latin typeface="Arial"/>
              <a:cs typeface="Arial"/>
            </a:endParaRPr>
          </a:p>
          <a:p>
            <a:pPr marL="12700">
              <a:lnSpc>
                <a:spcPct val="100000"/>
              </a:lnSpc>
              <a:spcBef>
                <a:spcPts val="1005"/>
              </a:spcBef>
            </a:pPr>
            <a:r>
              <a:rPr sz="2000" b="1" dirty="0">
                <a:solidFill>
                  <a:srgbClr val="163793"/>
                </a:solidFill>
                <a:latin typeface="Arial"/>
                <a:cs typeface="Arial"/>
              </a:rPr>
              <a:t>5001</a:t>
            </a:r>
            <a:endParaRPr sz="2000">
              <a:latin typeface="Arial"/>
              <a:cs typeface="Arial"/>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26" name="object 26"/>
          <p:cNvSpPr txBox="1"/>
          <p:nvPr/>
        </p:nvSpPr>
        <p:spPr>
          <a:xfrm>
            <a:off x="8302497" y="6577979"/>
            <a:ext cx="223520" cy="203835"/>
          </a:xfrm>
          <a:prstGeom prst="rect">
            <a:avLst/>
          </a:prstGeom>
        </p:spPr>
        <p:txBody>
          <a:bodyPr vert="horz" wrap="square" lIns="0" tIns="0" rIns="0" bIns="0" rtlCol="0">
            <a:spAutoFit/>
          </a:bodyPr>
          <a:lstStyle/>
          <a:p>
            <a:pPr marL="12700">
              <a:lnSpc>
                <a:spcPct val="100000"/>
              </a:lnSpc>
            </a:pPr>
            <a:r>
              <a:rPr sz="1400" spc="-5" dirty="0">
                <a:solidFill>
                  <a:srgbClr val="163793"/>
                </a:solidFill>
                <a:latin typeface="Arial"/>
                <a:cs typeface="Arial"/>
              </a:rPr>
              <a:t>13</a:t>
            </a:r>
            <a:endParaRPr sz="1400">
              <a:latin typeface="Arial"/>
              <a:cs typeface="Arial"/>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79</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354330">
              <a:lnSpc>
                <a:spcPct val="100000"/>
              </a:lnSpc>
            </a:pPr>
            <a:r>
              <a:rPr spc="-5" dirty="0">
                <a:latin typeface="宋体"/>
                <a:cs typeface="宋体"/>
              </a:rPr>
              <a:t>什么</a:t>
            </a:r>
            <a:r>
              <a:rPr spc="-10" dirty="0">
                <a:latin typeface="宋体"/>
                <a:cs typeface="宋体"/>
              </a:rPr>
              <a:t>是</a:t>
            </a:r>
            <a:r>
              <a:rPr dirty="0"/>
              <a:t>Internet</a:t>
            </a:r>
            <a:r>
              <a:rPr dirty="0">
                <a:latin typeface="宋体"/>
                <a:cs typeface="宋体"/>
              </a:rPr>
              <a:t>？</a:t>
            </a:r>
            <a:r>
              <a:rPr dirty="0"/>
              <a:t>-</a:t>
            </a:r>
            <a:r>
              <a:rPr spc="5" dirty="0"/>
              <a:t> </a:t>
            </a:r>
            <a:r>
              <a:rPr spc="-5" dirty="0">
                <a:latin typeface="宋体"/>
                <a:cs typeface="宋体"/>
              </a:rPr>
              <a:t>组成细节角度</a:t>
            </a:r>
          </a:p>
        </p:txBody>
      </p:sp>
      <p:sp>
        <p:nvSpPr>
          <p:cNvPr id="3" name="object 3"/>
          <p:cNvSpPr txBox="1"/>
          <p:nvPr/>
        </p:nvSpPr>
        <p:spPr>
          <a:xfrm>
            <a:off x="2054098" y="2017458"/>
            <a:ext cx="3000375" cy="697865"/>
          </a:xfrm>
          <a:prstGeom prst="rect">
            <a:avLst/>
          </a:prstGeom>
        </p:spPr>
        <p:txBody>
          <a:bodyPr vert="horz" wrap="square" lIns="0" tIns="0" rIns="0" bIns="0" rtlCol="0">
            <a:spAutoFit/>
          </a:bodyPr>
          <a:lstStyle/>
          <a:p>
            <a:pPr marL="12700">
              <a:lnSpc>
                <a:spcPts val="2825"/>
              </a:lnSpc>
            </a:pPr>
            <a:r>
              <a:rPr sz="1800" spc="220" dirty="0">
                <a:solidFill>
                  <a:srgbClr val="6699FF"/>
                </a:solidFill>
                <a:latin typeface="Wingdings"/>
                <a:cs typeface="Wingdings"/>
              </a:rPr>
              <a:t></a:t>
            </a:r>
            <a:r>
              <a:rPr sz="2400" dirty="0">
                <a:solidFill>
                  <a:srgbClr val="163793"/>
                </a:solidFill>
                <a:latin typeface="宋体"/>
                <a:cs typeface="宋体"/>
              </a:rPr>
              <a:t>数以百万计的互连的</a:t>
            </a:r>
            <a:endParaRPr sz="2400">
              <a:latin typeface="宋体"/>
              <a:cs typeface="宋体"/>
            </a:endParaRPr>
          </a:p>
          <a:p>
            <a:pPr marL="243840">
              <a:lnSpc>
                <a:spcPts val="2825"/>
              </a:lnSpc>
            </a:pPr>
            <a:r>
              <a:rPr sz="2400" b="1" spc="-5" dirty="0">
                <a:solidFill>
                  <a:srgbClr val="CC0000"/>
                </a:solidFill>
                <a:latin typeface="宋体"/>
                <a:cs typeface="宋体"/>
              </a:rPr>
              <a:t>计</a:t>
            </a:r>
            <a:r>
              <a:rPr sz="2400" b="1" dirty="0">
                <a:solidFill>
                  <a:srgbClr val="CC0000"/>
                </a:solidFill>
                <a:latin typeface="宋体"/>
                <a:cs typeface="宋体"/>
              </a:rPr>
              <a:t>算</a:t>
            </a:r>
            <a:r>
              <a:rPr sz="2400" b="1" spc="-5" dirty="0">
                <a:solidFill>
                  <a:srgbClr val="CC0000"/>
                </a:solidFill>
                <a:latin typeface="宋体"/>
                <a:cs typeface="宋体"/>
              </a:rPr>
              <a:t>设备</a:t>
            </a:r>
            <a:r>
              <a:rPr sz="2400" spc="-5" dirty="0">
                <a:solidFill>
                  <a:srgbClr val="163793"/>
                </a:solidFill>
                <a:latin typeface="宋体"/>
                <a:cs typeface="宋体"/>
              </a:rPr>
              <a:t>集合</a:t>
            </a:r>
            <a:r>
              <a:rPr sz="2400" dirty="0">
                <a:solidFill>
                  <a:srgbClr val="163793"/>
                </a:solidFill>
                <a:latin typeface="Arial"/>
                <a:cs typeface="Arial"/>
              </a:rPr>
              <a:t>:</a:t>
            </a:r>
            <a:endParaRPr sz="2400">
              <a:latin typeface="Arial"/>
              <a:cs typeface="Arial"/>
            </a:endParaRPr>
          </a:p>
        </p:txBody>
      </p:sp>
      <p:sp>
        <p:nvSpPr>
          <p:cNvPr id="4" name="object 4"/>
          <p:cNvSpPr txBox="1"/>
          <p:nvPr/>
        </p:nvSpPr>
        <p:spPr>
          <a:xfrm>
            <a:off x="2455291" y="2774164"/>
            <a:ext cx="2454910" cy="951865"/>
          </a:xfrm>
          <a:prstGeom prst="rect">
            <a:avLst/>
          </a:prstGeom>
        </p:spPr>
        <p:txBody>
          <a:bodyPr vert="horz" wrap="square" lIns="0" tIns="0" rIns="0" bIns="0" rtlCol="0">
            <a:spAutoFit/>
          </a:bodyPr>
          <a:lstStyle/>
          <a:p>
            <a:pPr marL="12700">
              <a:lnSpc>
                <a:spcPct val="100000"/>
              </a:lnSpc>
              <a:tabLst>
                <a:tab pos="243840" algn="l"/>
              </a:tabLst>
            </a:pPr>
            <a:r>
              <a:rPr sz="1500" dirty="0">
                <a:solidFill>
                  <a:srgbClr val="009999"/>
                </a:solidFill>
                <a:latin typeface="Wingdings"/>
                <a:cs typeface="Wingdings"/>
              </a:rPr>
              <a:t></a:t>
            </a:r>
            <a:r>
              <a:rPr sz="1500" dirty="0">
                <a:solidFill>
                  <a:srgbClr val="009999"/>
                </a:solidFill>
                <a:latin typeface="Times New Roman"/>
                <a:cs typeface="Times New Roman"/>
              </a:rPr>
              <a:t>	</a:t>
            </a:r>
            <a:r>
              <a:rPr sz="2000" dirty="0">
                <a:solidFill>
                  <a:srgbClr val="CC0000"/>
                </a:solidFill>
                <a:latin typeface="宋体"/>
                <a:cs typeface="宋体"/>
              </a:rPr>
              <a:t>主机</a:t>
            </a:r>
            <a:r>
              <a:rPr sz="2000" dirty="0">
                <a:solidFill>
                  <a:srgbClr val="163793"/>
                </a:solidFill>
                <a:latin typeface="Arial"/>
                <a:cs typeface="Arial"/>
              </a:rPr>
              <a:t>(ho</a:t>
            </a:r>
            <a:r>
              <a:rPr sz="2000" spc="5" dirty="0">
                <a:solidFill>
                  <a:srgbClr val="163793"/>
                </a:solidFill>
                <a:latin typeface="Arial"/>
                <a:cs typeface="Arial"/>
              </a:rPr>
              <a:t>s</a:t>
            </a:r>
            <a:r>
              <a:rPr sz="2000" dirty="0">
                <a:solidFill>
                  <a:srgbClr val="163793"/>
                </a:solidFill>
                <a:latin typeface="Arial"/>
                <a:cs typeface="Arial"/>
              </a:rPr>
              <a:t>t</a:t>
            </a:r>
            <a:r>
              <a:rPr sz="2000" spc="-15" dirty="0">
                <a:solidFill>
                  <a:srgbClr val="163793"/>
                </a:solidFill>
                <a:latin typeface="Arial"/>
                <a:cs typeface="Arial"/>
              </a:rPr>
              <a:t>s</a:t>
            </a:r>
            <a:r>
              <a:rPr sz="2000" dirty="0">
                <a:solidFill>
                  <a:srgbClr val="163793"/>
                </a:solidFill>
                <a:latin typeface="Arial"/>
                <a:cs typeface="Arial"/>
              </a:rPr>
              <a:t>)=</a:t>
            </a:r>
            <a:r>
              <a:rPr sz="2000" spc="-15" dirty="0">
                <a:solidFill>
                  <a:srgbClr val="CC0000"/>
                </a:solidFill>
                <a:latin typeface="宋体"/>
                <a:cs typeface="宋体"/>
              </a:rPr>
              <a:t>端</a:t>
            </a:r>
            <a:r>
              <a:rPr sz="2000" dirty="0">
                <a:solidFill>
                  <a:srgbClr val="CC0000"/>
                </a:solidFill>
                <a:latin typeface="宋体"/>
                <a:cs typeface="宋体"/>
              </a:rPr>
              <a:t>系统</a:t>
            </a:r>
            <a:endParaRPr sz="2000">
              <a:latin typeface="宋体"/>
              <a:cs typeface="宋体"/>
            </a:endParaRPr>
          </a:p>
          <a:p>
            <a:pPr marR="20955" algn="ctr">
              <a:lnSpc>
                <a:spcPct val="100000"/>
              </a:lnSpc>
            </a:pPr>
            <a:r>
              <a:rPr sz="2000" dirty="0">
                <a:solidFill>
                  <a:srgbClr val="163793"/>
                </a:solidFill>
                <a:latin typeface="宋体"/>
                <a:cs typeface="宋体"/>
              </a:rPr>
              <a:t>（</a:t>
            </a:r>
            <a:r>
              <a:rPr sz="2000" dirty="0">
                <a:solidFill>
                  <a:srgbClr val="163793"/>
                </a:solidFill>
                <a:latin typeface="Arial"/>
                <a:cs typeface="Arial"/>
              </a:rPr>
              <a:t>end</a:t>
            </a:r>
            <a:r>
              <a:rPr sz="2000" spc="-15" dirty="0">
                <a:solidFill>
                  <a:srgbClr val="163793"/>
                </a:solidFill>
                <a:latin typeface="Arial"/>
                <a:cs typeface="Arial"/>
              </a:rPr>
              <a:t> </a:t>
            </a:r>
            <a:r>
              <a:rPr sz="2000" dirty="0">
                <a:solidFill>
                  <a:srgbClr val="163793"/>
                </a:solidFill>
                <a:latin typeface="Arial"/>
                <a:cs typeface="Arial"/>
              </a:rPr>
              <a:t>system</a:t>
            </a:r>
            <a:r>
              <a:rPr sz="2000" spc="5" dirty="0">
                <a:solidFill>
                  <a:srgbClr val="163793"/>
                </a:solidFill>
                <a:latin typeface="Arial"/>
                <a:cs typeface="Arial"/>
              </a:rPr>
              <a:t>s</a:t>
            </a:r>
            <a:r>
              <a:rPr sz="2000" dirty="0">
                <a:solidFill>
                  <a:srgbClr val="163793"/>
                </a:solidFill>
                <a:latin typeface="宋体"/>
                <a:cs typeface="宋体"/>
              </a:rPr>
              <a:t>）</a:t>
            </a:r>
            <a:endParaRPr sz="2000">
              <a:latin typeface="宋体"/>
              <a:cs typeface="宋体"/>
            </a:endParaRPr>
          </a:p>
          <a:p>
            <a:pPr marL="12700">
              <a:lnSpc>
                <a:spcPts val="2385"/>
              </a:lnSpc>
              <a:spcBef>
                <a:spcPts val="480"/>
              </a:spcBef>
              <a:tabLst>
                <a:tab pos="243840" algn="l"/>
              </a:tabLst>
            </a:pPr>
            <a:r>
              <a:rPr sz="1500" dirty="0">
                <a:solidFill>
                  <a:srgbClr val="009999"/>
                </a:solidFill>
                <a:latin typeface="Wingdings"/>
                <a:cs typeface="Wingdings"/>
              </a:rPr>
              <a:t></a:t>
            </a:r>
            <a:r>
              <a:rPr sz="1500" dirty="0">
                <a:solidFill>
                  <a:srgbClr val="009999"/>
                </a:solidFill>
                <a:latin typeface="Times New Roman"/>
                <a:cs typeface="Times New Roman"/>
              </a:rPr>
              <a:t>	</a:t>
            </a:r>
            <a:r>
              <a:rPr sz="2000" dirty="0">
                <a:solidFill>
                  <a:srgbClr val="163793"/>
                </a:solidFill>
                <a:latin typeface="宋体"/>
                <a:cs typeface="宋体"/>
              </a:rPr>
              <a:t>运行各种网络应用</a:t>
            </a:r>
            <a:endParaRPr sz="2000">
              <a:latin typeface="宋体"/>
              <a:cs typeface="宋体"/>
            </a:endParaRPr>
          </a:p>
        </p:txBody>
      </p:sp>
      <p:sp>
        <p:nvSpPr>
          <p:cNvPr id="5" name="object 5"/>
          <p:cNvSpPr txBox="1"/>
          <p:nvPr/>
        </p:nvSpPr>
        <p:spPr>
          <a:xfrm>
            <a:off x="2054098" y="3896034"/>
            <a:ext cx="1482725" cy="331470"/>
          </a:xfrm>
          <a:prstGeom prst="rect">
            <a:avLst/>
          </a:prstGeom>
        </p:spPr>
        <p:txBody>
          <a:bodyPr vert="horz" wrap="square" lIns="0" tIns="0" rIns="0" bIns="0" rtlCol="0">
            <a:spAutoFit/>
          </a:bodyPr>
          <a:lstStyle/>
          <a:p>
            <a:pPr marL="12700">
              <a:lnSpc>
                <a:spcPts val="2845"/>
              </a:lnSpc>
            </a:pPr>
            <a:r>
              <a:rPr sz="1800" dirty="0">
                <a:solidFill>
                  <a:srgbClr val="000099"/>
                </a:solidFill>
                <a:latin typeface="Wingdings"/>
                <a:cs typeface="Wingdings"/>
              </a:rPr>
              <a:t></a:t>
            </a:r>
            <a:r>
              <a:rPr sz="1800" spc="-235" dirty="0">
                <a:solidFill>
                  <a:srgbClr val="000099"/>
                </a:solidFill>
                <a:latin typeface="Times New Roman"/>
                <a:cs typeface="Times New Roman"/>
              </a:rPr>
              <a:t> </a:t>
            </a:r>
            <a:r>
              <a:rPr sz="2400" b="1" spc="-5" dirty="0">
                <a:solidFill>
                  <a:srgbClr val="CC0000"/>
                </a:solidFill>
                <a:latin typeface="宋体"/>
                <a:cs typeface="宋体"/>
              </a:rPr>
              <a:t>通信链路</a:t>
            </a:r>
            <a:endParaRPr sz="2400">
              <a:latin typeface="宋体"/>
              <a:cs typeface="宋体"/>
            </a:endParaRPr>
          </a:p>
        </p:txBody>
      </p:sp>
      <p:sp>
        <p:nvSpPr>
          <p:cNvPr id="6" name="object 6"/>
          <p:cNvSpPr txBox="1"/>
          <p:nvPr/>
        </p:nvSpPr>
        <p:spPr>
          <a:xfrm>
            <a:off x="2068195" y="4285464"/>
            <a:ext cx="2890520" cy="2121535"/>
          </a:xfrm>
          <a:prstGeom prst="rect">
            <a:avLst/>
          </a:prstGeom>
        </p:spPr>
        <p:txBody>
          <a:bodyPr vert="horz" wrap="square" lIns="0" tIns="0" rIns="0" bIns="0" rtlCol="0">
            <a:spAutoFit/>
          </a:bodyPr>
          <a:lstStyle/>
          <a:p>
            <a:pPr marL="746760" marR="5080" indent="-287020">
              <a:lnSpc>
                <a:spcPct val="100000"/>
              </a:lnSpc>
              <a:tabLst>
                <a:tab pos="746760" algn="l"/>
              </a:tabLst>
            </a:pPr>
            <a:r>
              <a:rPr sz="2000" dirty="0">
                <a:solidFill>
                  <a:srgbClr val="000099"/>
                </a:solidFill>
                <a:latin typeface="Wingdings"/>
                <a:cs typeface="Wingdings"/>
              </a:rPr>
              <a:t></a:t>
            </a:r>
            <a:r>
              <a:rPr sz="2000" dirty="0">
                <a:solidFill>
                  <a:srgbClr val="000099"/>
                </a:solidFill>
                <a:latin typeface="Times New Roman"/>
                <a:cs typeface="Times New Roman"/>
              </a:rPr>
              <a:t>	</a:t>
            </a:r>
            <a:r>
              <a:rPr sz="2000" dirty="0">
                <a:solidFill>
                  <a:srgbClr val="163793"/>
                </a:solidFill>
                <a:latin typeface="宋体"/>
                <a:cs typeface="宋体"/>
              </a:rPr>
              <a:t>光纤</a:t>
            </a:r>
            <a:r>
              <a:rPr sz="2000" dirty="0">
                <a:solidFill>
                  <a:srgbClr val="163793"/>
                </a:solidFill>
                <a:latin typeface="Arial"/>
                <a:cs typeface="Arial"/>
              </a:rPr>
              <a:t>,</a:t>
            </a:r>
            <a:r>
              <a:rPr sz="2000" spc="-25" dirty="0">
                <a:solidFill>
                  <a:srgbClr val="163793"/>
                </a:solidFill>
                <a:latin typeface="Arial"/>
                <a:cs typeface="Arial"/>
              </a:rPr>
              <a:t> </a:t>
            </a:r>
            <a:r>
              <a:rPr sz="2000" dirty="0">
                <a:solidFill>
                  <a:srgbClr val="163793"/>
                </a:solidFill>
                <a:latin typeface="宋体"/>
                <a:cs typeface="宋体"/>
              </a:rPr>
              <a:t>铜缆</a:t>
            </a:r>
            <a:r>
              <a:rPr sz="2000" dirty="0">
                <a:solidFill>
                  <a:srgbClr val="163793"/>
                </a:solidFill>
                <a:latin typeface="Arial"/>
                <a:cs typeface="Arial"/>
              </a:rPr>
              <a:t>,</a:t>
            </a:r>
            <a:r>
              <a:rPr sz="2000" spc="-25" dirty="0">
                <a:solidFill>
                  <a:srgbClr val="163793"/>
                </a:solidFill>
                <a:latin typeface="Arial"/>
                <a:cs typeface="Arial"/>
              </a:rPr>
              <a:t> </a:t>
            </a:r>
            <a:r>
              <a:rPr sz="2000" dirty="0">
                <a:solidFill>
                  <a:srgbClr val="163793"/>
                </a:solidFill>
                <a:latin typeface="宋体"/>
                <a:cs typeface="宋体"/>
              </a:rPr>
              <a:t>无线电</a:t>
            </a:r>
            <a:r>
              <a:rPr sz="2000" dirty="0">
                <a:solidFill>
                  <a:srgbClr val="163793"/>
                </a:solidFill>
                <a:latin typeface="Arial"/>
                <a:cs typeface="Arial"/>
              </a:rPr>
              <a:t>, </a:t>
            </a:r>
            <a:r>
              <a:rPr sz="2000" dirty="0">
                <a:solidFill>
                  <a:srgbClr val="163793"/>
                </a:solidFill>
                <a:latin typeface="宋体"/>
                <a:cs typeface="宋体"/>
              </a:rPr>
              <a:t>卫星</a:t>
            </a:r>
            <a:r>
              <a:rPr sz="2000" dirty="0">
                <a:solidFill>
                  <a:srgbClr val="163793"/>
                </a:solidFill>
                <a:latin typeface="Arial"/>
                <a:cs typeface="Arial"/>
              </a:rPr>
              <a:t>……</a:t>
            </a:r>
            <a:endParaRPr sz="2000">
              <a:latin typeface="Arial"/>
              <a:cs typeface="Arial"/>
            </a:endParaRPr>
          </a:p>
          <a:p>
            <a:pPr marL="12700">
              <a:lnSpc>
                <a:spcPct val="100000"/>
              </a:lnSpc>
              <a:spcBef>
                <a:spcPts val="955"/>
              </a:spcBef>
            </a:pPr>
            <a:r>
              <a:rPr sz="1800" dirty="0">
                <a:solidFill>
                  <a:srgbClr val="000099"/>
                </a:solidFill>
                <a:latin typeface="Wingdings"/>
                <a:cs typeface="Wingdings"/>
              </a:rPr>
              <a:t></a:t>
            </a:r>
            <a:r>
              <a:rPr sz="1800" spc="-229" dirty="0">
                <a:solidFill>
                  <a:srgbClr val="000099"/>
                </a:solidFill>
                <a:latin typeface="Times New Roman"/>
                <a:cs typeface="Times New Roman"/>
              </a:rPr>
              <a:t> </a:t>
            </a:r>
            <a:r>
              <a:rPr sz="2400" b="1" dirty="0">
                <a:solidFill>
                  <a:srgbClr val="CC0000"/>
                </a:solidFill>
                <a:latin typeface="宋体"/>
                <a:cs typeface="宋体"/>
              </a:rPr>
              <a:t>分组交换</a:t>
            </a:r>
            <a:r>
              <a:rPr sz="2400" b="1" dirty="0">
                <a:solidFill>
                  <a:srgbClr val="CC0000"/>
                </a:solidFill>
                <a:latin typeface="Arial"/>
                <a:cs typeface="Arial"/>
              </a:rPr>
              <a:t>:</a:t>
            </a:r>
            <a:r>
              <a:rPr sz="2400" b="1" spc="-5" dirty="0">
                <a:solidFill>
                  <a:srgbClr val="CC0000"/>
                </a:solidFill>
                <a:latin typeface="Arial"/>
                <a:cs typeface="Arial"/>
              </a:rPr>
              <a:t> </a:t>
            </a:r>
            <a:r>
              <a:rPr sz="2400" dirty="0">
                <a:solidFill>
                  <a:srgbClr val="163793"/>
                </a:solidFill>
                <a:latin typeface="宋体"/>
                <a:cs typeface="宋体"/>
              </a:rPr>
              <a:t>转发分组</a:t>
            </a:r>
            <a:endParaRPr sz="2400">
              <a:latin typeface="宋体"/>
              <a:cs typeface="宋体"/>
            </a:endParaRPr>
          </a:p>
          <a:p>
            <a:pPr marL="243840">
              <a:lnSpc>
                <a:spcPct val="100000"/>
              </a:lnSpc>
            </a:pPr>
            <a:r>
              <a:rPr sz="2400" dirty="0">
                <a:solidFill>
                  <a:srgbClr val="163793"/>
                </a:solidFill>
                <a:latin typeface="Arial"/>
                <a:cs typeface="Arial"/>
              </a:rPr>
              <a:t>(</a:t>
            </a:r>
            <a:r>
              <a:rPr sz="2400" spc="-5" dirty="0">
                <a:solidFill>
                  <a:srgbClr val="163793"/>
                </a:solidFill>
                <a:latin typeface="宋体"/>
                <a:cs typeface="宋体"/>
              </a:rPr>
              <a:t>数据包</a:t>
            </a:r>
            <a:r>
              <a:rPr sz="2400" dirty="0">
                <a:solidFill>
                  <a:srgbClr val="163793"/>
                </a:solidFill>
                <a:latin typeface="Arial"/>
                <a:cs typeface="Arial"/>
              </a:rPr>
              <a:t>)</a:t>
            </a:r>
            <a:endParaRPr sz="2400">
              <a:latin typeface="Arial"/>
              <a:cs typeface="Arial"/>
            </a:endParaRPr>
          </a:p>
          <a:p>
            <a:pPr marL="701675" marR="135890" indent="-231775">
              <a:lnSpc>
                <a:spcPct val="100000"/>
              </a:lnSpc>
              <a:spcBef>
                <a:spcPts val="480"/>
              </a:spcBef>
              <a:buClr>
                <a:srgbClr val="000099"/>
              </a:buClr>
              <a:buSzPct val="75000"/>
              <a:buFont typeface="Wingdings"/>
              <a:buChar char=""/>
              <a:tabLst>
                <a:tab pos="702310" algn="l"/>
              </a:tabLst>
            </a:pPr>
            <a:r>
              <a:rPr sz="2000" dirty="0">
                <a:solidFill>
                  <a:srgbClr val="C00000"/>
                </a:solidFill>
                <a:latin typeface="宋体"/>
                <a:cs typeface="宋体"/>
              </a:rPr>
              <a:t>路由器</a:t>
            </a:r>
            <a:r>
              <a:rPr sz="2000" dirty="0">
                <a:solidFill>
                  <a:srgbClr val="163793"/>
                </a:solidFill>
                <a:latin typeface="Arial"/>
                <a:cs typeface="Arial"/>
              </a:rPr>
              <a:t>(rout</a:t>
            </a:r>
            <a:r>
              <a:rPr sz="2000" spc="-15" dirty="0">
                <a:solidFill>
                  <a:srgbClr val="163793"/>
                </a:solidFill>
                <a:latin typeface="Arial"/>
                <a:cs typeface="Arial"/>
              </a:rPr>
              <a:t>e</a:t>
            </a:r>
            <a:r>
              <a:rPr sz="2000" dirty="0">
                <a:solidFill>
                  <a:srgbClr val="163793"/>
                </a:solidFill>
                <a:latin typeface="Arial"/>
                <a:cs typeface="Arial"/>
              </a:rPr>
              <a:t>rs)</a:t>
            </a:r>
            <a:r>
              <a:rPr sz="2000" spc="-45" dirty="0">
                <a:solidFill>
                  <a:srgbClr val="163793"/>
                </a:solidFill>
                <a:latin typeface="Arial"/>
                <a:cs typeface="Arial"/>
              </a:rPr>
              <a:t> </a:t>
            </a:r>
            <a:r>
              <a:rPr sz="2000" dirty="0">
                <a:solidFill>
                  <a:srgbClr val="163793"/>
                </a:solidFill>
                <a:latin typeface="宋体"/>
                <a:cs typeface="宋体"/>
              </a:rPr>
              <a:t>和 </a:t>
            </a:r>
            <a:r>
              <a:rPr sz="2000" dirty="0">
                <a:solidFill>
                  <a:srgbClr val="C00000"/>
                </a:solidFill>
                <a:latin typeface="宋体"/>
                <a:cs typeface="宋体"/>
              </a:rPr>
              <a:t>交换机</a:t>
            </a:r>
            <a:r>
              <a:rPr sz="2000" dirty="0">
                <a:solidFill>
                  <a:srgbClr val="163793"/>
                </a:solidFill>
                <a:latin typeface="Arial"/>
                <a:cs typeface="Arial"/>
              </a:rPr>
              <a:t>(</a:t>
            </a:r>
            <a:r>
              <a:rPr sz="2000" spc="5" dirty="0">
                <a:solidFill>
                  <a:srgbClr val="163793"/>
                </a:solidFill>
                <a:latin typeface="Arial"/>
                <a:cs typeface="Arial"/>
              </a:rPr>
              <a:t>s</a:t>
            </a:r>
            <a:r>
              <a:rPr sz="2000" dirty="0">
                <a:solidFill>
                  <a:srgbClr val="163793"/>
                </a:solidFill>
                <a:latin typeface="Arial"/>
                <a:cs typeface="Arial"/>
              </a:rPr>
              <a:t>witch</a:t>
            </a:r>
            <a:r>
              <a:rPr sz="2000" spc="-10" dirty="0">
                <a:solidFill>
                  <a:srgbClr val="163793"/>
                </a:solidFill>
                <a:latin typeface="Arial"/>
                <a:cs typeface="Arial"/>
              </a:rPr>
              <a:t>e</a:t>
            </a:r>
            <a:r>
              <a:rPr sz="2000" dirty="0">
                <a:solidFill>
                  <a:srgbClr val="163793"/>
                </a:solidFill>
                <a:latin typeface="Arial"/>
                <a:cs typeface="Arial"/>
              </a:rPr>
              <a:t>s)</a:t>
            </a:r>
            <a:endParaRPr sz="2000">
              <a:latin typeface="Arial"/>
              <a:cs typeface="Arial"/>
            </a:endParaRPr>
          </a:p>
        </p:txBody>
      </p:sp>
      <p:sp>
        <p:nvSpPr>
          <p:cNvPr id="7" name="object 7"/>
          <p:cNvSpPr txBox="1"/>
          <p:nvPr/>
        </p:nvSpPr>
        <p:spPr>
          <a:xfrm>
            <a:off x="458787" y="4502967"/>
            <a:ext cx="1271270" cy="213995"/>
          </a:xfrm>
          <a:prstGeom prst="rect">
            <a:avLst/>
          </a:prstGeom>
        </p:spPr>
        <p:txBody>
          <a:bodyPr vert="horz" wrap="square" lIns="0" tIns="0" rIns="0" bIns="0" rtlCol="0">
            <a:spAutoFit/>
          </a:bodyPr>
          <a:lstStyle/>
          <a:p>
            <a:pPr marL="12700">
              <a:lnSpc>
                <a:spcPct val="100000"/>
              </a:lnSpc>
              <a:tabLst>
                <a:tab pos="476250" algn="l"/>
              </a:tabLst>
            </a:pPr>
            <a:r>
              <a:rPr sz="1400" b="1" u="sng" dirty="0">
                <a:solidFill>
                  <a:srgbClr val="163793"/>
                </a:solidFill>
                <a:latin typeface="Times New Roman"/>
                <a:cs typeface="Times New Roman"/>
              </a:rPr>
              <a:t> 	</a:t>
            </a:r>
            <a:r>
              <a:rPr sz="1400" b="1" spc="0" dirty="0">
                <a:solidFill>
                  <a:srgbClr val="163793"/>
                </a:solidFill>
                <a:latin typeface="宋体"/>
                <a:cs typeface="宋体"/>
              </a:rPr>
              <a:t>有线</a:t>
            </a:r>
            <a:r>
              <a:rPr sz="1400" b="1" spc="-5" dirty="0">
                <a:solidFill>
                  <a:srgbClr val="163793"/>
                </a:solidFill>
                <a:latin typeface="宋体"/>
                <a:cs typeface="宋体"/>
              </a:rPr>
              <a:t>链路</a:t>
            </a:r>
            <a:endParaRPr sz="1400">
              <a:latin typeface="宋体"/>
              <a:cs typeface="宋体"/>
            </a:endParaRPr>
          </a:p>
        </p:txBody>
      </p:sp>
      <p:sp>
        <p:nvSpPr>
          <p:cNvPr id="8" name="object 8"/>
          <p:cNvSpPr txBox="1"/>
          <p:nvPr/>
        </p:nvSpPr>
        <p:spPr>
          <a:xfrm>
            <a:off x="996492" y="4085391"/>
            <a:ext cx="741680" cy="20383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无线</a:t>
            </a:r>
            <a:r>
              <a:rPr sz="1400" b="1" spc="-5" dirty="0">
                <a:solidFill>
                  <a:srgbClr val="163793"/>
                </a:solidFill>
                <a:latin typeface="宋体"/>
                <a:cs typeface="宋体"/>
              </a:rPr>
              <a:t>链路</a:t>
            </a:r>
            <a:endParaRPr sz="1400">
              <a:latin typeface="宋体"/>
              <a:cs typeface="宋体"/>
            </a:endParaRPr>
          </a:p>
        </p:txBody>
      </p:sp>
      <p:sp>
        <p:nvSpPr>
          <p:cNvPr id="9" name="object 9"/>
          <p:cNvSpPr/>
          <p:nvPr/>
        </p:nvSpPr>
        <p:spPr>
          <a:xfrm>
            <a:off x="675335" y="3971416"/>
            <a:ext cx="104139" cy="297815"/>
          </a:xfrm>
          <a:custGeom>
            <a:avLst/>
            <a:gdLst/>
            <a:ahLst/>
            <a:cxnLst/>
            <a:rect l="l" t="t" r="r" b="b"/>
            <a:pathLst>
              <a:path w="104140" h="297814">
                <a:moveTo>
                  <a:pt x="104139" y="0"/>
                </a:moveTo>
                <a:lnTo>
                  <a:pt x="0" y="297814"/>
                </a:lnTo>
              </a:path>
            </a:pathLst>
          </a:custGeom>
          <a:ln w="19050">
            <a:solidFill>
              <a:srgbClr val="163793"/>
            </a:solidFill>
          </a:ln>
        </p:spPr>
        <p:txBody>
          <a:bodyPr wrap="square" lIns="0" tIns="0" rIns="0" bIns="0" rtlCol="0"/>
          <a:lstStyle/>
          <a:p>
            <a:endParaRPr/>
          </a:p>
        </p:txBody>
      </p:sp>
      <p:sp>
        <p:nvSpPr>
          <p:cNvPr id="10" name="object 10"/>
          <p:cNvSpPr/>
          <p:nvPr/>
        </p:nvSpPr>
        <p:spPr>
          <a:xfrm>
            <a:off x="779475" y="3971416"/>
            <a:ext cx="104775" cy="296545"/>
          </a:xfrm>
          <a:custGeom>
            <a:avLst/>
            <a:gdLst/>
            <a:ahLst/>
            <a:cxnLst/>
            <a:rect l="l" t="t" r="r" b="b"/>
            <a:pathLst>
              <a:path w="104775" h="296545">
                <a:moveTo>
                  <a:pt x="0" y="0"/>
                </a:moveTo>
                <a:lnTo>
                  <a:pt x="104152" y="296417"/>
                </a:lnTo>
              </a:path>
            </a:pathLst>
          </a:custGeom>
          <a:ln w="19050">
            <a:solidFill>
              <a:srgbClr val="163793"/>
            </a:solidFill>
          </a:ln>
        </p:spPr>
        <p:txBody>
          <a:bodyPr wrap="square" lIns="0" tIns="0" rIns="0" bIns="0" rtlCol="0"/>
          <a:lstStyle/>
          <a:p>
            <a:endParaRPr/>
          </a:p>
        </p:txBody>
      </p:sp>
      <p:sp>
        <p:nvSpPr>
          <p:cNvPr id="11" name="object 11"/>
          <p:cNvSpPr/>
          <p:nvPr/>
        </p:nvSpPr>
        <p:spPr>
          <a:xfrm>
            <a:off x="675335" y="4267834"/>
            <a:ext cx="104139" cy="32384"/>
          </a:xfrm>
          <a:custGeom>
            <a:avLst/>
            <a:gdLst/>
            <a:ahLst/>
            <a:cxnLst/>
            <a:rect l="l" t="t" r="r" b="b"/>
            <a:pathLst>
              <a:path w="104140" h="32385">
                <a:moveTo>
                  <a:pt x="0" y="0"/>
                </a:moveTo>
                <a:lnTo>
                  <a:pt x="104139" y="32384"/>
                </a:lnTo>
              </a:path>
            </a:pathLst>
          </a:custGeom>
          <a:ln w="19050">
            <a:solidFill>
              <a:srgbClr val="163793"/>
            </a:solidFill>
          </a:ln>
        </p:spPr>
        <p:txBody>
          <a:bodyPr wrap="square" lIns="0" tIns="0" rIns="0" bIns="0" rtlCol="0"/>
          <a:lstStyle/>
          <a:p>
            <a:endParaRPr/>
          </a:p>
        </p:txBody>
      </p:sp>
      <p:sp>
        <p:nvSpPr>
          <p:cNvPr id="12" name="object 12"/>
          <p:cNvSpPr/>
          <p:nvPr/>
        </p:nvSpPr>
        <p:spPr>
          <a:xfrm>
            <a:off x="779475" y="4267834"/>
            <a:ext cx="104775" cy="32384"/>
          </a:xfrm>
          <a:custGeom>
            <a:avLst/>
            <a:gdLst/>
            <a:ahLst/>
            <a:cxnLst/>
            <a:rect l="l" t="t" r="r" b="b"/>
            <a:pathLst>
              <a:path w="104775" h="32385">
                <a:moveTo>
                  <a:pt x="104152" y="0"/>
                </a:moveTo>
                <a:lnTo>
                  <a:pt x="0" y="32384"/>
                </a:lnTo>
              </a:path>
            </a:pathLst>
          </a:custGeom>
          <a:ln w="19050">
            <a:solidFill>
              <a:srgbClr val="163793"/>
            </a:solidFill>
          </a:ln>
        </p:spPr>
        <p:txBody>
          <a:bodyPr wrap="square" lIns="0" tIns="0" rIns="0" bIns="0" rtlCol="0"/>
          <a:lstStyle/>
          <a:p>
            <a:endParaRPr/>
          </a:p>
        </p:txBody>
      </p:sp>
      <p:sp>
        <p:nvSpPr>
          <p:cNvPr id="13" name="object 13"/>
          <p:cNvSpPr/>
          <p:nvPr/>
        </p:nvSpPr>
        <p:spPr>
          <a:xfrm>
            <a:off x="779475" y="3978147"/>
            <a:ext cx="0" cy="322580"/>
          </a:xfrm>
          <a:custGeom>
            <a:avLst/>
            <a:gdLst/>
            <a:ahLst/>
            <a:cxnLst/>
            <a:rect l="l" t="t" r="r" b="b"/>
            <a:pathLst>
              <a:path h="322579">
                <a:moveTo>
                  <a:pt x="0" y="0"/>
                </a:moveTo>
                <a:lnTo>
                  <a:pt x="0" y="322071"/>
                </a:lnTo>
              </a:path>
            </a:pathLst>
          </a:custGeom>
          <a:ln w="19050">
            <a:solidFill>
              <a:srgbClr val="163793"/>
            </a:solidFill>
          </a:ln>
        </p:spPr>
        <p:txBody>
          <a:bodyPr wrap="square" lIns="0" tIns="0" rIns="0" bIns="0" rtlCol="0"/>
          <a:lstStyle/>
          <a:p>
            <a:endParaRPr/>
          </a:p>
        </p:txBody>
      </p:sp>
      <p:sp>
        <p:nvSpPr>
          <p:cNvPr id="14" name="object 14"/>
          <p:cNvSpPr/>
          <p:nvPr/>
        </p:nvSpPr>
        <p:spPr>
          <a:xfrm>
            <a:off x="675335" y="4237354"/>
            <a:ext cx="104139" cy="32384"/>
          </a:xfrm>
          <a:custGeom>
            <a:avLst/>
            <a:gdLst/>
            <a:ahLst/>
            <a:cxnLst/>
            <a:rect l="l" t="t" r="r" b="b"/>
            <a:pathLst>
              <a:path w="104140" h="32385">
                <a:moveTo>
                  <a:pt x="0" y="31877"/>
                </a:moveTo>
                <a:lnTo>
                  <a:pt x="104139" y="0"/>
                </a:lnTo>
              </a:path>
            </a:pathLst>
          </a:custGeom>
          <a:ln w="19050">
            <a:solidFill>
              <a:srgbClr val="163793"/>
            </a:solidFill>
          </a:ln>
        </p:spPr>
        <p:txBody>
          <a:bodyPr wrap="square" lIns="0" tIns="0" rIns="0" bIns="0" rtlCol="0"/>
          <a:lstStyle/>
          <a:p>
            <a:endParaRPr/>
          </a:p>
        </p:txBody>
      </p:sp>
      <p:sp>
        <p:nvSpPr>
          <p:cNvPr id="15" name="object 15"/>
          <p:cNvSpPr/>
          <p:nvPr/>
        </p:nvSpPr>
        <p:spPr>
          <a:xfrm>
            <a:off x="779475" y="4237354"/>
            <a:ext cx="104775" cy="30480"/>
          </a:xfrm>
          <a:custGeom>
            <a:avLst/>
            <a:gdLst/>
            <a:ahLst/>
            <a:cxnLst/>
            <a:rect l="l" t="t" r="r" b="b"/>
            <a:pathLst>
              <a:path w="104775" h="30479">
                <a:moveTo>
                  <a:pt x="104152" y="30480"/>
                </a:moveTo>
                <a:lnTo>
                  <a:pt x="0" y="0"/>
                </a:lnTo>
              </a:path>
            </a:pathLst>
          </a:custGeom>
          <a:ln w="19049">
            <a:solidFill>
              <a:srgbClr val="163793"/>
            </a:solidFill>
          </a:ln>
        </p:spPr>
        <p:txBody>
          <a:bodyPr wrap="square" lIns="0" tIns="0" rIns="0" bIns="0" rtlCol="0"/>
          <a:lstStyle/>
          <a:p>
            <a:endParaRPr/>
          </a:p>
        </p:txBody>
      </p:sp>
      <p:sp>
        <p:nvSpPr>
          <p:cNvPr id="16" name="object 16"/>
          <p:cNvSpPr/>
          <p:nvPr/>
        </p:nvSpPr>
        <p:spPr>
          <a:xfrm>
            <a:off x="719531" y="4139819"/>
            <a:ext cx="60325" cy="24765"/>
          </a:xfrm>
          <a:custGeom>
            <a:avLst/>
            <a:gdLst/>
            <a:ahLst/>
            <a:cxnLst/>
            <a:rect l="l" t="t" r="r" b="b"/>
            <a:pathLst>
              <a:path w="60325" h="24764">
                <a:moveTo>
                  <a:pt x="0" y="0"/>
                </a:moveTo>
                <a:lnTo>
                  <a:pt x="59943" y="24383"/>
                </a:lnTo>
              </a:path>
            </a:pathLst>
          </a:custGeom>
          <a:ln w="19050">
            <a:solidFill>
              <a:srgbClr val="163793"/>
            </a:solidFill>
          </a:ln>
        </p:spPr>
        <p:txBody>
          <a:bodyPr wrap="square" lIns="0" tIns="0" rIns="0" bIns="0" rtlCol="0"/>
          <a:lstStyle/>
          <a:p>
            <a:endParaRPr/>
          </a:p>
        </p:txBody>
      </p:sp>
      <p:sp>
        <p:nvSpPr>
          <p:cNvPr id="17" name="object 17"/>
          <p:cNvSpPr/>
          <p:nvPr/>
        </p:nvSpPr>
        <p:spPr>
          <a:xfrm>
            <a:off x="779475" y="4139819"/>
            <a:ext cx="63500" cy="24765"/>
          </a:xfrm>
          <a:custGeom>
            <a:avLst/>
            <a:gdLst/>
            <a:ahLst/>
            <a:cxnLst/>
            <a:rect l="l" t="t" r="r" b="b"/>
            <a:pathLst>
              <a:path w="63500" h="24764">
                <a:moveTo>
                  <a:pt x="0" y="24383"/>
                </a:moveTo>
                <a:lnTo>
                  <a:pt x="63004" y="0"/>
                </a:lnTo>
              </a:path>
            </a:pathLst>
          </a:custGeom>
          <a:ln w="19049">
            <a:solidFill>
              <a:srgbClr val="163793"/>
            </a:solidFill>
          </a:ln>
        </p:spPr>
        <p:txBody>
          <a:bodyPr wrap="square" lIns="0" tIns="0" rIns="0" bIns="0" rtlCol="0"/>
          <a:lstStyle/>
          <a:p>
            <a:endParaRPr/>
          </a:p>
        </p:txBody>
      </p:sp>
      <p:sp>
        <p:nvSpPr>
          <p:cNvPr id="18" name="object 18"/>
          <p:cNvSpPr/>
          <p:nvPr/>
        </p:nvSpPr>
        <p:spPr>
          <a:xfrm>
            <a:off x="699719" y="4183253"/>
            <a:ext cx="77470" cy="33655"/>
          </a:xfrm>
          <a:custGeom>
            <a:avLst/>
            <a:gdLst/>
            <a:ahLst/>
            <a:cxnLst/>
            <a:rect l="l" t="t" r="r" b="b"/>
            <a:pathLst>
              <a:path w="77470" h="33654">
                <a:moveTo>
                  <a:pt x="0" y="0"/>
                </a:moveTo>
                <a:lnTo>
                  <a:pt x="77216" y="33274"/>
                </a:lnTo>
              </a:path>
            </a:pathLst>
          </a:custGeom>
          <a:ln w="19050">
            <a:solidFill>
              <a:srgbClr val="163793"/>
            </a:solidFill>
          </a:ln>
        </p:spPr>
        <p:txBody>
          <a:bodyPr wrap="square" lIns="0" tIns="0" rIns="0" bIns="0" rtlCol="0"/>
          <a:lstStyle/>
          <a:p>
            <a:endParaRPr/>
          </a:p>
        </p:txBody>
      </p:sp>
      <p:sp>
        <p:nvSpPr>
          <p:cNvPr id="19" name="object 19"/>
          <p:cNvSpPr/>
          <p:nvPr/>
        </p:nvSpPr>
        <p:spPr>
          <a:xfrm>
            <a:off x="779475" y="4189857"/>
            <a:ext cx="78105" cy="29845"/>
          </a:xfrm>
          <a:custGeom>
            <a:avLst/>
            <a:gdLst/>
            <a:ahLst/>
            <a:cxnLst/>
            <a:rect l="l" t="t" r="r" b="b"/>
            <a:pathLst>
              <a:path w="78105" h="29845">
                <a:moveTo>
                  <a:pt x="0" y="29337"/>
                </a:moveTo>
                <a:lnTo>
                  <a:pt x="77736" y="0"/>
                </a:lnTo>
              </a:path>
            </a:pathLst>
          </a:custGeom>
          <a:ln w="19050">
            <a:solidFill>
              <a:srgbClr val="163793"/>
            </a:solidFill>
          </a:ln>
        </p:spPr>
        <p:txBody>
          <a:bodyPr wrap="square" lIns="0" tIns="0" rIns="0" bIns="0" rtlCol="0"/>
          <a:lstStyle/>
          <a:p>
            <a:endParaRPr/>
          </a:p>
        </p:txBody>
      </p:sp>
      <p:sp>
        <p:nvSpPr>
          <p:cNvPr id="20" name="object 20"/>
          <p:cNvSpPr/>
          <p:nvPr/>
        </p:nvSpPr>
        <p:spPr>
          <a:xfrm>
            <a:off x="779475" y="4095115"/>
            <a:ext cx="40005" cy="12065"/>
          </a:xfrm>
          <a:custGeom>
            <a:avLst/>
            <a:gdLst/>
            <a:ahLst/>
            <a:cxnLst/>
            <a:rect l="l" t="t" r="r" b="b"/>
            <a:pathLst>
              <a:path w="40005" h="12064">
                <a:moveTo>
                  <a:pt x="0" y="11937"/>
                </a:moveTo>
                <a:lnTo>
                  <a:pt x="39623" y="0"/>
                </a:lnTo>
              </a:path>
            </a:pathLst>
          </a:custGeom>
          <a:ln w="19050">
            <a:solidFill>
              <a:srgbClr val="163793"/>
            </a:solidFill>
          </a:ln>
        </p:spPr>
        <p:txBody>
          <a:bodyPr wrap="square" lIns="0" tIns="0" rIns="0" bIns="0" rtlCol="0"/>
          <a:lstStyle/>
          <a:p>
            <a:endParaRPr/>
          </a:p>
        </p:txBody>
      </p:sp>
      <p:sp>
        <p:nvSpPr>
          <p:cNvPr id="21" name="object 21"/>
          <p:cNvSpPr/>
          <p:nvPr/>
        </p:nvSpPr>
        <p:spPr>
          <a:xfrm>
            <a:off x="779475" y="4033520"/>
            <a:ext cx="25400" cy="9525"/>
          </a:xfrm>
          <a:custGeom>
            <a:avLst/>
            <a:gdLst/>
            <a:ahLst/>
            <a:cxnLst/>
            <a:rect l="l" t="t" r="r" b="b"/>
            <a:pathLst>
              <a:path w="25400" h="9525">
                <a:moveTo>
                  <a:pt x="0" y="9270"/>
                </a:moveTo>
                <a:lnTo>
                  <a:pt x="24892" y="0"/>
                </a:lnTo>
              </a:path>
            </a:pathLst>
          </a:custGeom>
          <a:ln w="19050">
            <a:solidFill>
              <a:srgbClr val="163793"/>
            </a:solidFill>
          </a:ln>
        </p:spPr>
        <p:txBody>
          <a:bodyPr wrap="square" lIns="0" tIns="0" rIns="0" bIns="0" rtlCol="0"/>
          <a:lstStyle/>
          <a:p>
            <a:endParaRPr/>
          </a:p>
        </p:txBody>
      </p:sp>
      <p:sp>
        <p:nvSpPr>
          <p:cNvPr id="22" name="object 22"/>
          <p:cNvSpPr/>
          <p:nvPr/>
        </p:nvSpPr>
        <p:spPr>
          <a:xfrm>
            <a:off x="734771" y="4091051"/>
            <a:ext cx="48260" cy="16510"/>
          </a:xfrm>
          <a:custGeom>
            <a:avLst/>
            <a:gdLst/>
            <a:ahLst/>
            <a:cxnLst/>
            <a:rect l="l" t="t" r="r" b="b"/>
            <a:pathLst>
              <a:path w="48259" h="16510">
                <a:moveTo>
                  <a:pt x="0" y="0"/>
                </a:moveTo>
                <a:lnTo>
                  <a:pt x="48259" y="16001"/>
                </a:lnTo>
              </a:path>
            </a:pathLst>
          </a:custGeom>
          <a:ln w="19049">
            <a:solidFill>
              <a:srgbClr val="163793"/>
            </a:solidFill>
          </a:ln>
        </p:spPr>
        <p:txBody>
          <a:bodyPr wrap="square" lIns="0" tIns="0" rIns="0" bIns="0" rtlCol="0"/>
          <a:lstStyle/>
          <a:p>
            <a:endParaRPr/>
          </a:p>
        </p:txBody>
      </p:sp>
      <p:sp>
        <p:nvSpPr>
          <p:cNvPr id="23" name="object 23"/>
          <p:cNvSpPr/>
          <p:nvPr/>
        </p:nvSpPr>
        <p:spPr>
          <a:xfrm>
            <a:off x="756107" y="4030853"/>
            <a:ext cx="27940" cy="15875"/>
          </a:xfrm>
          <a:custGeom>
            <a:avLst/>
            <a:gdLst/>
            <a:ahLst/>
            <a:cxnLst/>
            <a:rect l="l" t="t" r="r" b="b"/>
            <a:pathLst>
              <a:path w="27940" h="15875">
                <a:moveTo>
                  <a:pt x="0" y="0"/>
                </a:moveTo>
                <a:lnTo>
                  <a:pt x="27939" y="15875"/>
                </a:lnTo>
              </a:path>
            </a:pathLst>
          </a:custGeom>
          <a:ln w="19050">
            <a:solidFill>
              <a:srgbClr val="163793"/>
            </a:solidFill>
          </a:ln>
        </p:spPr>
        <p:txBody>
          <a:bodyPr wrap="square" lIns="0" tIns="0" rIns="0" bIns="0" rtlCol="0"/>
          <a:lstStyle/>
          <a:p>
            <a:endParaRPr/>
          </a:p>
        </p:txBody>
      </p:sp>
      <p:sp>
        <p:nvSpPr>
          <p:cNvPr id="24" name="object 24"/>
          <p:cNvSpPr/>
          <p:nvPr/>
        </p:nvSpPr>
        <p:spPr>
          <a:xfrm>
            <a:off x="625475" y="3852608"/>
            <a:ext cx="319087" cy="235775"/>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760641" y="3947540"/>
            <a:ext cx="36830" cy="35560"/>
          </a:xfrm>
          <a:custGeom>
            <a:avLst/>
            <a:gdLst/>
            <a:ahLst/>
            <a:cxnLst/>
            <a:rect l="l" t="t" r="r" b="b"/>
            <a:pathLst>
              <a:path w="36829" h="35560">
                <a:moveTo>
                  <a:pt x="28384" y="0"/>
                </a:moveTo>
                <a:lnTo>
                  <a:pt x="8191" y="0"/>
                </a:lnTo>
                <a:lnTo>
                  <a:pt x="0" y="7873"/>
                </a:lnTo>
                <a:lnTo>
                  <a:pt x="0" y="27177"/>
                </a:lnTo>
                <a:lnTo>
                  <a:pt x="8191" y="35051"/>
                </a:lnTo>
                <a:lnTo>
                  <a:pt x="28384" y="35051"/>
                </a:lnTo>
                <a:lnTo>
                  <a:pt x="36563" y="27177"/>
                </a:lnTo>
                <a:lnTo>
                  <a:pt x="36563" y="7873"/>
                </a:lnTo>
                <a:lnTo>
                  <a:pt x="28384" y="0"/>
                </a:lnTo>
                <a:close/>
              </a:path>
            </a:pathLst>
          </a:custGeom>
          <a:solidFill>
            <a:srgbClr val="000000"/>
          </a:solidFill>
        </p:spPr>
        <p:txBody>
          <a:bodyPr wrap="square" lIns="0" tIns="0" rIns="0" bIns="0" rtlCol="0"/>
          <a:lstStyle/>
          <a:p>
            <a:endParaRPr/>
          </a:p>
        </p:txBody>
      </p:sp>
      <p:sp>
        <p:nvSpPr>
          <p:cNvPr id="26" name="object 26"/>
          <p:cNvSpPr/>
          <p:nvPr/>
        </p:nvSpPr>
        <p:spPr>
          <a:xfrm>
            <a:off x="760641" y="3947540"/>
            <a:ext cx="36830" cy="35560"/>
          </a:xfrm>
          <a:custGeom>
            <a:avLst/>
            <a:gdLst/>
            <a:ahLst/>
            <a:cxnLst/>
            <a:rect l="l" t="t" r="r" b="b"/>
            <a:pathLst>
              <a:path w="36829" h="35560">
                <a:moveTo>
                  <a:pt x="0" y="17525"/>
                </a:moveTo>
                <a:lnTo>
                  <a:pt x="0" y="7873"/>
                </a:lnTo>
                <a:lnTo>
                  <a:pt x="8191" y="0"/>
                </a:lnTo>
                <a:lnTo>
                  <a:pt x="18287" y="0"/>
                </a:lnTo>
                <a:lnTo>
                  <a:pt x="28384" y="0"/>
                </a:lnTo>
                <a:lnTo>
                  <a:pt x="36563" y="7873"/>
                </a:lnTo>
                <a:lnTo>
                  <a:pt x="36563" y="17525"/>
                </a:lnTo>
                <a:lnTo>
                  <a:pt x="36563" y="27177"/>
                </a:lnTo>
                <a:lnTo>
                  <a:pt x="28384" y="35051"/>
                </a:lnTo>
                <a:lnTo>
                  <a:pt x="18287" y="35051"/>
                </a:lnTo>
                <a:lnTo>
                  <a:pt x="8191" y="35051"/>
                </a:lnTo>
                <a:lnTo>
                  <a:pt x="0" y="27177"/>
                </a:lnTo>
                <a:lnTo>
                  <a:pt x="0" y="17525"/>
                </a:lnTo>
                <a:close/>
              </a:path>
            </a:pathLst>
          </a:custGeom>
          <a:ln w="9525">
            <a:solidFill>
              <a:srgbClr val="163793"/>
            </a:solidFill>
          </a:ln>
        </p:spPr>
        <p:txBody>
          <a:bodyPr wrap="square" lIns="0" tIns="0" rIns="0" bIns="0" rtlCol="0"/>
          <a:lstStyle/>
          <a:p>
            <a:endParaRPr/>
          </a:p>
        </p:txBody>
      </p:sp>
      <p:sp>
        <p:nvSpPr>
          <p:cNvPr id="27" name="object 27"/>
          <p:cNvSpPr/>
          <p:nvPr/>
        </p:nvSpPr>
        <p:spPr>
          <a:xfrm>
            <a:off x="202044" y="4103979"/>
            <a:ext cx="411949" cy="366166"/>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169862" y="4049344"/>
            <a:ext cx="563562" cy="126542"/>
          </a:xfrm>
          <a:prstGeom prst="rect">
            <a:avLst/>
          </a:prstGeom>
          <a:blipFill>
            <a:blip r:embed="rId4" cstate="print"/>
            <a:stretch>
              <a:fillRect/>
            </a:stretch>
          </a:blipFill>
        </p:spPr>
        <p:txBody>
          <a:bodyPr wrap="square" lIns="0" tIns="0" rIns="0" bIns="0" rtlCol="0"/>
          <a:lstStyle/>
          <a:p>
            <a:endParaRPr/>
          </a:p>
        </p:txBody>
      </p:sp>
      <p:sp>
        <p:nvSpPr>
          <p:cNvPr id="29" name="object 29"/>
          <p:cNvSpPr txBox="1"/>
          <p:nvPr/>
        </p:nvSpPr>
        <p:spPr>
          <a:xfrm>
            <a:off x="264972" y="5392729"/>
            <a:ext cx="565150" cy="20383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路由器</a:t>
            </a:r>
            <a:endParaRPr sz="1400">
              <a:latin typeface="宋体"/>
              <a:cs typeface="宋体"/>
            </a:endParaRPr>
          </a:p>
        </p:txBody>
      </p:sp>
      <p:sp>
        <p:nvSpPr>
          <p:cNvPr id="30" name="object 30"/>
          <p:cNvSpPr/>
          <p:nvPr/>
        </p:nvSpPr>
        <p:spPr>
          <a:xfrm>
            <a:off x="299224" y="5232447"/>
            <a:ext cx="481825" cy="113316"/>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299224" y="5232447"/>
            <a:ext cx="481965" cy="113664"/>
          </a:xfrm>
          <a:custGeom>
            <a:avLst/>
            <a:gdLst/>
            <a:ahLst/>
            <a:cxnLst/>
            <a:rect l="l" t="t" r="r" b="b"/>
            <a:pathLst>
              <a:path w="481965" h="113664">
                <a:moveTo>
                  <a:pt x="0" y="56594"/>
                </a:moveTo>
                <a:lnTo>
                  <a:pt x="28262" y="29969"/>
                </a:lnTo>
                <a:lnTo>
                  <a:pt x="74038" y="15756"/>
                </a:lnTo>
                <a:lnTo>
                  <a:pt x="119461" y="7675"/>
                </a:lnTo>
                <a:lnTo>
                  <a:pt x="172381" y="2280"/>
                </a:lnTo>
                <a:lnTo>
                  <a:pt x="210931" y="387"/>
                </a:lnTo>
                <a:lnTo>
                  <a:pt x="230987" y="0"/>
                </a:lnTo>
                <a:lnTo>
                  <a:pt x="252161" y="181"/>
                </a:lnTo>
                <a:lnTo>
                  <a:pt x="292710" y="1630"/>
                </a:lnTo>
                <a:lnTo>
                  <a:pt x="348221" y="6298"/>
                </a:lnTo>
                <a:lnTo>
                  <a:pt x="396044" y="13608"/>
                </a:lnTo>
                <a:lnTo>
                  <a:pt x="434707" y="23163"/>
                </a:lnTo>
                <a:lnTo>
                  <a:pt x="474790" y="42996"/>
                </a:lnTo>
                <a:lnTo>
                  <a:pt x="481825" y="56594"/>
                </a:lnTo>
                <a:lnTo>
                  <a:pt x="480984" y="61373"/>
                </a:lnTo>
                <a:lnTo>
                  <a:pt x="443909" y="87185"/>
                </a:lnTo>
                <a:lnTo>
                  <a:pt x="393603" y="100512"/>
                </a:lnTo>
                <a:lnTo>
                  <a:pt x="345488" y="107753"/>
                </a:lnTo>
                <a:lnTo>
                  <a:pt x="290481" y="112161"/>
                </a:lnTo>
                <a:lnTo>
                  <a:pt x="250876" y="113316"/>
                </a:lnTo>
                <a:lnTo>
                  <a:pt x="229696" y="113134"/>
                </a:lnTo>
                <a:lnTo>
                  <a:pt x="189137" y="111685"/>
                </a:lnTo>
                <a:lnTo>
                  <a:pt x="133617" y="107013"/>
                </a:lnTo>
                <a:lnTo>
                  <a:pt x="85787" y="99695"/>
                </a:lnTo>
                <a:lnTo>
                  <a:pt x="47120" y="90125"/>
                </a:lnTo>
                <a:lnTo>
                  <a:pt x="7035" y="70242"/>
                </a:lnTo>
                <a:lnTo>
                  <a:pt x="0" y="56594"/>
                </a:lnTo>
                <a:close/>
              </a:path>
            </a:pathLst>
          </a:custGeom>
          <a:ln w="9525">
            <a:solidFill>
              <a:srgbClr val="163793"/>
            </a:solidFill>
          </a:ln>
        </p:spPr>
        <p:txBody>
          <a:bodyPr wrap="square" lIns="0" tIns="0" rIns="0" bIns="0" rtlCol="0"/>
          <a:lstStyle/>
          <a:p>
            <a:endParaRPr/>
          </a:p>
        </p:txBody>
      </p:sp>
      <p:sp>
        <p:nvSpPr>
          <p:cNvPr id="32" name="object 32"/>
          <p:cNvSpPr/>
          <p:nvPr/>
        </p:nvSpPr>
        <p:spPr>
          <a:xfrm>
            <a:off x="299224" y="5219599"/>
            <a:ext cx="483793" cy="70585"/>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297256" y="5142714"/>
            <a:ext cx="481825" cy="132380"/>
          </a:xfrm>
          <a:prstGeom prst="rect">
            <a:avLst/>
          </a:prstGeom>
          <a:blipFill>
            <a:blip r:embed="rId7" cstate="print"/>
            <a:stretch>
              <a:fillRect/>
            </a:stretch>
          </a:blipFill>
        </p:spPr>
        <p:txBody>
          <a:bodyPr wrap="square" lIns="0" tIns="0" rIns="0" bIns="0" rtlCol="0"/>
          <a:lstStyle/>
          <a:p>
            <a:endParaRPr/>
          </a:p>
        </p:txBody>
      </p:sp>
      <p:sp>
        <p:nvSpPr>
          <p:cNvPr id="34" name="object 34"/>
          <p:cNvSpPr/>
          <p:nvPr/>
        </p:nvSpPr>
        <p:spPr>
          <a:xfrm>
            <a:off x="297256" y="5142714"/>
            <a:ext cx="481965" cy="132715"/>
          </a:xfrm>
          <a:custGeom>
            <a:avLst/>
            <a:gdLst/>
            <a:ahLst/>
            <a:cxnLst/>
            <a:rect l="l" t="t" r="r" b="b"/>
            <a:pathLst>
              <a:path w="481965" h="132714">
                <a:moveTo>
                  <a:pt x="0" y="66190"/>
                </a:moveTo>
                <a:lnTo>
                  <a:pt x="27750" y="35232"/>
                </a:lnTo>
                <a:lnTo>
                  <a:pt x="72741" y="18688"/>
                </a:lnTo>
                <a:lnTo>
                  <a:pt x="117428" y="9235"/>
                </a:lnTo>
                <a:lnTo>
                  <a:pt x="169541" y="2846"/>
                </a:lnTo>
                <a:lnTo>
                  <a:pt x="227322" y="0"/>
                </a:lnTo>
                <a:lnTo>
                  <a:pt x="249018" y="204"/>
                </a:lnTo>
                <a:lnTo>
                  <a:pt x="290460" y="1881"/>
                </a:lnTo>
                <a:lnTo>
                  <a:pt x="328952" y="5137"/>
                </a:lnTo>
                <a:lnTo>
                  <a:pt x="380256" y="12684"/>
                </a:lnTo>
                <a:lnTo>
                  <a:pt x="422594" y="23019"/>
                </a:lnTo>
                <a:lnTo>
                  <a:pt x="462680" y="40349"/>
                </a:lnTo>
                <a:lnTo>
                  <a:pt x="481825" y="66190"/>
                </a:lnTo>
                <a:lnTo>
                  <a:pt x="481000" y="71711"/>
                </a:lnTo>
                <a:lnTo>
                  <a:pt x="444589" y="101595"/>
                </a:lnTo>
                <a:lnTo>
                  <a:pt x="395127" y="117111"/>
                </a:lnTo>
                <a:lnTo>
                  <a:pt x="347771" y="125615"/>
                </a:lnTo>
                <a:lnTo>
                  <a:pt x="293574" y="130894"/>
                </a:lnTo>
                <a:lnTo>
                  <a:pt x="254510" y="132380"/>
                </a:lnTo>
                <a:lnTo>
                  <a:pt x="232812" y="132175"/>
                </a:lnTo>
                <a:lnTo>
                  <a:pt x="191369" y="130491"/>
                </a:lnTo>
                <a:lnTo>
                  <a:pt x="152875" y="127225"/>
                </a:lnTo>
                <a:lnTo>
                  <a:pt x="101570" y="119660"/>
                </a:lnTo>
                <a:lnTo>
                  <a:pt x="59231" y="109309"/>
                </a:lnTo>
                <a:lnTo>
                  <a:pt x="19144" y="91977"/>
                </a:lnTo>
                <a:lnTo>
                  <a:pt x="0" y="66190"/>
                </a:lnTo>
                <a:close/>
              </a:path>
            </a:pathLst>
          </a:custGeom>
          <a:ln w="9525">
            <a:solidFill>
              <a:srgbClr val="163793"/>
            </a:solidFill>
          </a:ln>
        </p:spPr>
        <p:txBody>
          <a:bodyPr wrap="square" lIns="0" tIns="0" rIns="0" bIns="0" rtlCol="0"/>
          <a:lstStyle/>
          <a:p>
            <a:endParaRPr/>
          </a:p>
        </p:txBody>
      </p:sp>
      <p:sp>
        <p:nvSpPr>
          <p:cNvPr id="35" name="object 35"/>
          <p:cNvSpPr/>
          <p:nvPr/>
        </p:nvSpPr>
        <p:spPr>
          <a:xfrm>
            <a:off x="394017" y="5176773"/>
            <a:ext cx="273050" cy="62230"/>
          </a:xfrm>
          <a:custGeom>
            <a:avLst/>
            <a:gdLst/>
            <a:ahLst/>
            <a:cxnLst/>
            <a:rect l="l" t="t" r="r" b="b"/>
            <a:pathLst>
              <a:path w="273050" h="62229">
                <a:moveTo>
                  <a:pt x="0" y="61975"/>
                </a:moveTo>
                <a:lnTo>
                  <a:pt x="84378" y="61975"/>
                </a:lnTo>
                <a:lnTo>
                  <a:pt x="168770" y="0"/>
                </a:lnTo>
                <a:lnTo>
                  <a:pt x="272503" y="0"/>
                </a:lnTo>
              </a:path>
            </a:pathLst>
          </a:custGeom>
          <a:ln w="12699">
            <a:solidFill>
              <a:srgbClr val="163793"/>
            </a:solidFill>
          </a:ln>
        </p:spPr>
        <p:txBody>
          <a:bodyPr wrap="square" lIns="0" tIns="0" rIns="0" bIns="0" rtlCol="0"/>
          <a:lstStyle/>
          <a:p>
            <a:endParaRPr/>
          </a:p>
        </p:txBody>
      </p:sp>
      <p:sp>
        <p:nvSpPr>
          <p:cNvPr id="36" name="object 36"/>
          <p:cNvSpPr/>
          <p:nvPr/>
        </p:nvSpPr>
        <p:spPr>
          <a:xfrm>
            <a:off x="406323" y="5176773"/>
            <a:ext cx="248285" cy="62230"/>
          </a:xfrm>
          <a:custGeom>
            <a:avLst/>
            <a:gdLst/>
            <a:ahLst/>
            <a:cxnLst/>
            <a:rect l="l" t="t" r="r" b="b"/>
            <a:pathLst>
              <a:path w="248284" h="62229">
                <a:moveTo>
                  <a:pt x="0" y="0"/>
                </a:moveTo>
                <a:lnTo>
                  <a:pt x="84391" y="0"/>
                </a:lnTo>
                <a:lnTo>
                  <a:pt x="168770" y="61975"/>
                </a:lnTo>
                <a:lnTo>
                  <a:pt x="247891" y="61975"/>
                </a:lnTo>
              </a:path>
            </a:pathLst>
          </a:custGeom>
          <a:ln w="12700">
            <a:solidFill>
              <a:srgbClr val="163793"/>
            </a:solidFill>
          </a:ln>
        </p:spPr>
        <p:txBody>
          <a:bodyPr wrap="square" lIns="0" tIns="0" rIns="0" bIns="0" rtlCol="0"/>
          <a:lstStyle/>
          <a:p>
            <a:endParaRPr/>
          </a:p>
        </p:txBody>
      </p:sp>
      <p:sp>
        <p:nvSpPr>
          <p:cNvPr id="37" name="object 37"/>
          <p:cNvSpPr/>
          <p:nvPr/>
        </p:nvSpPr>
        <p:spPr>
          <a:xfrm>
            <a:off x="299224" y="5204586"/>
            <a:ext cx="0" cy="90170"/>
          </a:xfrm>
          <a:custGeom>
            <a:avLst/>
            <a:gdLst/>
            <a:ahLst/>
            <a:cxnLst/>
            <a:rect l="l" t="t" r="r" b="b"/>
            <a:pathLst>
              <a:path h="90170">
                <a:moveTo>
                  <a:pt x="0" y="0"/>
                </a:moveTo>
                <a:lnTo>
                  <a:pt x="0" y="89788"/>
                </a:lnTo>
              </a:path>
            </a:pathLst>
          </a:custGeom>
          <a:ln w="9525">
            <a:solidFill>
              <a:srgbClr val="163793"/>
            </a:solidFill>
          </a:ln>
        </p:spPr>
        <p:txBody>
          <a:bodyPr wrap="square" lIns="0" tIns="0" rIns="0" bIns="0" rtlCol="0"/>
          <a:lstStyle/>
          <a:p>
            <a:endParaRPr/>
          </a:p>
        </p:txBody>
      </p:sp>
      <p:sp>
        <p:nvSpPr>
          <p:cNvPr id="38" name="object 38"/>
          <p:cNvSpPr/>
          <p:nvPr/>
        </p:nvSpPr>
        <p:spPr>
          <a:xfrm>
            <a:off x="779081" y="5208904"/>
            <a:ext cx="0" cy="87630"/>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a:p>
        </p:txBody>
      </p:sp>
      <p:sp>
        <p:nvSpPr>
          <p:cNvPr id="39" name="object 39"/>
          <p:cNvSpPr/>
          <p:nvPr/>
        </p:nvSpPr>
        <p:spPr>
          <a:xfrm>
            <a:off x="7225066" y="2090523"/>
            <a:ext cx="1692576" cy="1083179"/>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7752842" y="2565907"/>
            <a:ext cx="123825" cy="87630"/>
          </a:xfrm>
          <a:custGeom>
            <a:avLst/>
            <a:gdLst/>
            <a:ahLst/>
            <a:cxnLst/>
            <a:rect l="l" t="t" r="r" b="b"/>
            <a:pathLst>
              <a:path w="123825" h="87630">
                <a:moveTo>
                  <a:pt x="0" y="87375"/>
                </a:moveTo>
                <a:lnTo>
                  <a:pt x="123825" y="0"/>
                </a:lnTo>
              </a:path>
            </a:pathLst>
          </a:custGeom>
          <a:ln w="9525">
            <a:solidFill>
              <a:srgbClr val="163793"/>
            </a:solidFill>
          </a:ln>
        </p:spPr>
        <p:txBody>
          <a:bodyPr wrap="square" lIns="0" tIns="0" rIns="0" bIns="0" rtlCol="0"/>
          <a:lstStyle/>
          <a:p>
            <a:endParaRPr/>
          </a:p>
        </p:txBody>
      </p:sp>
      <p:sp>
        <p:nvSpPr>
          <p:cNvPr id="41" name="object 41"/>
          <p:cNvSpPr/>
          <p:nvPr/>
        </p:nvSpPr>
        <p:spPr>
          <a:xfrm>
            <a:off x="7581392" y="2739008"/>
            <a:ext cx="0" cy="82550"/>
          </a:xfrm>
          <a:custGeom>
            <a:avLst/>
            <a:gdLst/>
            <a:ahLst/>
            <a:cxnLst/>
            <a:rect l="l" t="t" r="r" b="b"/>
            <a:pathLst>
              <a:path h="82550">
                <a:moveTo>
                  <a:pt x="0" y="0"/>
                </a:moveTo>
                <a:lnTo>
                  <a:pt x="0" y="82550"/>
                </a:lnTo>
              </a:path>
            </a:pathLst>
          </a:custGeom>
          <a:ln w="9525">
            <a:solidFill>
              <a:srgbClr val="163793"/>
            </a:solidFill>
          </a:ln>
        </p:spPr>
        <p:txBody>
          <a:bodyPr wrap="square" lIns="0" tIns="0" rIns="0" bIns="0" rtlCol="0"/>
          <a:lstStyle/>
          <a:p>
            <a:endParaRPr/>
          </a:p>
        </p:txBody>
      </p:sp>
      <p:sp>
        <p:nvSpPr>
          <p:cNvPr id="42" name="object 42"/>
          <p:cNvSpPr/>
          <p:nvPr/>
        </p:nvSpPr>
        <p:spPr>
          <a:xfrm>
            <a:off x="7752842" y="2635757"/>
            <a:ext cx="263525" cy="288925"/>
          </a:xfrm>
          <a:custGeom>
            <a:avLst/>
            <a:gdLst/>
            <a:ahLst/>
            <a:cxnLst/>
            <a:rect l="l" t="t" r="r" b="b"/>
            <a:pathLst>
              <a:path w="263525" h="288925">
                <a:moveTo>
                  <a:pt x="0" y="288925"/>
                </a:moveTo>
                <a:lnTo>
                  <a:pt x="263525" y="0"/>
                </a:lnTo>
              </a:path>
            </a:pathLst>
          </a:custGeom>
          <a:ln w="9525">
            <a:solidFill>
              <a:srgbClr val="163793"/>
            </a:solidFill>
          </a:ln>
        </p:spPr>
        <p:txBody>
          <a:bodyPr wrap="square" lIns="0" tIns="0" rIns="0" bIns="0" rtlCol="0"/>
          <a:lstStyle/>
          <a:p>
            <a:endParaRPr/>
          </a:p>
        </p:txBody>
      </p:sp>
      <p:sp>
        <p:nvSpPr>
          <p:cNvPr id="43" name="object 43"/>
          <p:cNvSpPr/>
          <p:nvPr/>
        </p:nvSpPr>
        <p:spPr>
          <a:xfrm>
            <a:off x="8117967" y="2634233"/>
            <a:ext cx="0" cy="196850"/>
          </a:xfrm>
          <a:custGeom>
            <a:avLst/>
            <a:gdLst/>
            <a:ahLst/>
            <a:cxnLst/>
            <a:rect l="l" t="t" r="r" b="b"/>
            <a:pathLst>
              <a:path h="196850">
                <a:moveTo>
                  <a:pt x="0" y="0"/>
                </a:moveTo>
                <a:lnTo>
                  <a:pt x="0" y="196850"/>
                </a:lnTo>
              </a:path>
            </a:pathLst>
          </a:custGeom>
          <a:ln w="9525">
            <a:solidFill>
              <a:srgbClr val="163793"/>
            </a:solidFill>
          </a:ln>
        </p:spPr>
        <p:txBody>
          <a:bodyPr wrap="square" lIns="0" tIns="0" rIns="0" bIns="0" rtlCol="0"/>
          <a:lstStyle/>
          <a:p>
            <a:endParaRPr/>
          </a:p>
        </p:txBody>
      </p:sp>
      <p:sp>
        <p:nvSpPr>
          <p:cNvPr id="44" name="object 44"/>
          <p:cNvSpPr/>
          <p:nvPr/>
        </p:nvSpPr>
        <p:spPr>
          <a:xfrm>
            <a:off x="7771892" y="2940557"/>
            <a:ext cx="189230" cy="0"/>
          </a:xfrm>
          <a:custGeom>
            <a:avLst/>
            <a:gdLst/>
            <a:ahLst/>
            <a:cxnLst/>
            <a:rect l="l" t="t" r="r" b="b"/>
            <a:pathLst>
              <a:path w="189229">
                <a:moveTo>
                  <a:pt x="0" y="0"/>
                </a:moveTo>
                <a:lnTo>
                  <a:pt x="188849" y="0"/>
                </a:lnTo>
              </a:path>
            </a:pathLst>
          </a:custGeom>
          <a:ln w="9525">
            <a:solidFill>
              <a:srgbClr val="163793"/>
            </a:solidFill>
          </a:ln>
        </p:spPr>
        <p:txBody>
          <a:bodyPr wrap="square" lIns="0" tIns="0" rIns="0" bIns="0" rtlCol="0"/>
          <a:lstStyle/>
          <a:p>
            <a:endParaRPr/>
          </a:p>
        </p:txBody>
      </p:sp>
      <p:sp>
        <p:nvSpPr>
          <p:cNvPr id="45" name="object 45"/>
          <p:cNvSpPr/>
          <p:nvPr/>
        </p:nvSpPr>
        <p:spPr>
          <a:xfrm>
            <a:off x="8325866" y="2931032"/>
            <a:ext cx="177800" cy="0"/>
          </a:xfrm>
          <a:custGeom>
            <a:avLst/>
            <a:gdLst/>
            <a:ahLst/>
            <a:cxnLst/>
            <a:rect l="l" t="t" r="r" b="b"/>
            <a:pathLst>
              <a:path w="177800">
                <a:moveTo>
                  <a:pt x="0" y="0"/>
                </a:moveTo>
                <a:lnTo>
                  <a:pt x="177800" y="0"/>
                </a:lnTo>
              </a:path>
            </a:pathLst>
          </a:custGeom>
          <a:ln w="9525">
            <a:solidFill>
              <a:srgbClr val="163793"/>
            </a:solidFill>
          </a:ln>
        </p:spPr>
        <p:txBody>
          <a:bodyPr wrap="square" lIns="0" tIns="0" rIns="0" bIns="0" rtlCol="0"/>
          <a:lstStyle/>
          <a:p>
            <a:endParaRPr/>
          </a:p>
        </p:txBody>
      </p:sp>
      <p:sp>
        <p:nvSpPr>
          <p:cNvPr id="46" name="object 46"/>
          <p:cNvSpPr/>
          <p:nvPr/>
        </p:nvSpPr>
        <p:spPr>
          <a:xfrm>
            <a:off x="7867142" y="2544315"/>
            <a:ext cx="386781" cy="94450"/>
          </a:xfrm>
          <a:prstGeom prst="rect">
            <a:avLst/>
          </a:prstGeom>
          <a:blipFill>
            <a:blip r:embed="rId9" cstate="print"/>
            <a:stretch>
              <a:fillRect/>
            </a:stretch>
          </a:blipFill>
        </p:spPr>
        <p:txBody>
          <a:bodyPr wrap="square" lIns="0" tIns="0" rIns="0" bIns="0" rtlCol="0"/>
          <a:lstStyle/>
          <a:p>
            <a:endParaRPr/>
          </a:p>
        </p:txBody>
      </p:sp>
      <p:sp>
        <p:nvSpPr>
          <p:cNvPr id="47" name="object 47"/>
          <p:cNvSpPr/>
          <p:nvPr/>
        </p:nvSpPr>
        <p:spPr>
          <a:xfrm>
            <a:off x="7867142" y="2544315"/>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48" name="object 48"/>
          <p:cNvSpPr/>
          <p:nvPr/>
        </p:nvSpPr>
        <p:spPr>
          <a:xfrm>
            <a:off x="7867142" y="2533445"/>
            <a:ext cx="388937" cy="59005"/>
          </a:xfrm>
          <a:prstGeom prst="rect">
            <a:avLst/>
          </a:prstGeom>
          <a:blipFill>
            <a:blip r:embed="rId10" cstate="print"/>
            <a:stretch>
              <a:fillRect/>
            </a:stretch>
          </a:blipFill>
        </p:spPr>
        <p:txBody>
          <a:bodyPr wrap="square" lIns="0" tIns="0" rIns="0" bIns="0" rtlCol="0"/>
          <a:lstStyle/>
          <a:p>
            <a:endParaRPr/>
          </a:p>
        </p:txBody>
      </p:sp>
      <p:sp>
        <p:nvSpPr>
          <p:cNvPr id="49" name="object 49"/>
          <p:cNvSpPr/>
          <p:nvPr/>
        </p:nvSpPr>
        <p:spPr>
          <a:xfrm>
            <a:off x="7865529" y="2469349"/>
            <a:ext cx="387284" cy="110425"/>
          </a:xfrm>
          <a:prstGeom prst="rect">
            <a:avLst/>
          </a:prstGeom>
          <a:blipFill>
            <a:blip r:embed="rId11" cstate="print"/>
            <a:stretch>
              <a:fillRect/>
            </a:stretch>
          </a:blipFill>
        </p:spPr>
        <p:txBody>
          <a:bodyPr wrap="square" lIns="0" tIns="0" rIns="0" bIns="0" rtlCol="0"/>
          <a:lstStyle/>
          <a:p>
            <a:endParaRPr/>
          </a:p>
        </p:txBody>
      </p:sp>
      <p:sp>
        <p:nvSpPr>
          <p:cNvPr id="50" name="object 50"/>
          <p:cNvSpPr/>
          <p:nvPr/>
        </p:nvSpPr>
        <p:spPr>
          <a:xfrm>
            <a:off x="7865491" y="2469349"/>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51" name="object 51"/>
          <p:cNvSpPr/>
          <p:nvPr/>
        </p:nvSpPr>
        <p:spPr>
          <a:xfrm>
            <a:off x="7943342" y="2497708"/>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52" name="object 52"/>
          <p:cNvSpPr/>
          <p:nvPr/>
        </p:nvSpPr>
        <p:spPr>
          <a:xfrm>
            <a:off x="7953247" y="2497708"/>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53" name="object 53"/>
          <p:cNvSpPr/>
          <p:nvPr/>
        </p:nvSpPr>
        <p:spPr>
          <a:xfrm>
            <a:off x="7867142" y="2520950"/>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54" name="object 54"/>
          <p:cNvSpPr/>
          <p:nvPr/>
        </p:nvSpPr>
        <p:spPr>
          <a:xfrm>
            <a:off x="8252841" y="252450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55" name="object 55"/>
          <p:cNvSpPr/>
          <p:nvPr/>
        </p:nvSpPr>
        <p:spPr>
          <a:xfrm>
            <a:off x="7940167" y="2909076"/>
            <a:ext cx="386664" cy="97960"/>
          </a:xfrm>
          <a:prstGeom prst="rect">
            <a:avLst/>
          </a:prstGeom>
          <a:blipFill>
            <a:blip r:embed="rId12" cstate="print"/>
            <a:stretch>
              <a:fillRect/>
            </a:stretch>
          </a:blipFill>
        </p:spPr>
        <p:txBody>
          <a:bodyPr wrap="square" lIns="0" tIns="0" rIns="0" bIns="0" rtlCol="0"/>
          <a:lstStyle/>
          <a:p>
            <a:endParaRPr/>
          </a:p>
        </p:txBody>
      </p:sp>
      <p:sp>
        <p:nvSpPr>
          <p:cNvPr id="56" name="object 56"/>
          <p:cNvSpPr/>
          <p:nvPr/>
        </p:nvSpPr>
        <p:spPr>
          <a:xfrm>
            <a:off x="7940167" y="2909076"/>
            <a:ext cx="386715" cy="98425"/>
          </a:xfrm>
          <a:custGeom>
            <a:avLst/>
            <a:gdLst/>
            <a:ahLst/>
            <a:cxnLst/>
            <a:rect l="l" t="t" r="r" b="b"/>
            <a:pathLst>
              <a:path w="386715" h="98425">
                <a:moveTo>
                  <a:pt x="0" y="49007"/>
                </a:moveTo>
                <a:lnTo>
                  <a:pt x="34119" y="21115"/>
                </a:lnTo>
                <a:lnTo>
                  <a:pt x="72640" y="10616"/>
                </a:lnTo>
                <a:lnTo>
                  <a:pt x="121799" y="3345"/>
                </a:lnTo>
                <a:lnTo>
                  <a:pt x="178843" y="0"/>
                </a:lnTo>
                <a:lnTo>
                  <a:pt x="200116" y="204"/>
                </a:lnTo>
                <a:lnTo>
                  <a:pt x="240189" y="1927"/>
                </a:lnTo>
                <a:lnTo>
                  <a:pt x="293145" y="7479"/>
                </a:lnTo>
                <a:lnTo>
                  <a:pt x="335965" y="16086"/>
                </a:lnTo>
                <a:lnTo>
                  <a:pt x="374278" y="31328"/>
                </a:lnTo>
                <a:lnTo>
                  <a:pt x="386664" y="44845"/>
                </a:lnTo>
                <a:lnTo>
                  <a:pt x="385769" y="50655"/>
                </a:lnTo>
                <a:lnTo>
                  <a:pt x="353582" y="75694"/>
                </a:lnTo>
                <a:lnTo>
                  <a:pt x="315735" y="86828"/>
                </a:lnTo>
                <a:lnTo>
                  <a:pt x="267317" y="94420"/>
                </a:lnTo>
                <a:lnTo>
                  <a:pt x="211054" y="97960"/>
                </a:lnTo>
                <a:lnTo>
                  <a:pt x="189579" y="97770"/>
                </a:lnTo>
                <a:lnTo>
                  <a:pt x="149202" y="96101"/>
                </a:lnTo>
                <a:lnTo>
                  <a:pt x="95953" y="90684"/>
                </a:lnTo>
                <a:lnTo>
                  <a:pt x="52897" y="82264"/>
                </a:lnTo>
                <a:lnTo>
                  <a:pt x="14092" y="67318"/>
                </a:lnTo>
                <a:lnTo>
                  <a:pt x="0" y="49007"/>
                </a:lnTo>
                <a:close/>
              </a:path>
            </a:pathLst>
          </a:custGeom>
          <a:ln w="9525">
            <a:solidFill>
              <a:srgbClr val="163793"/>
            </a:solidFill>
          </a:ln>
        </p:spPr>
        <p:txBody>
          <a:bodyPr wrap="square" lIns="0" tIns="0" rIns="0" bIns="0" rtlCol="0"/>
          <a:lstStyle/>
          <a:p>
            <a:endParaRPr/>
          </a:p>
        </p:txBody>
      </p:sp>
      <p:sp>
        <p:nvSpPr>
          <p:cNvPr id="57" name="object 57"/>
          <p:cNvSpPr/>
          <p:nvPr/>
        </p:nvSpPr>
        <p:spPr>
          <a:xfrm>
            <a:off x="7940167" y="2897761"/>
            <a:ext cx="388937" cy="61211"/>
          </a:xfrm>
          <a:prstGeom prst="rect">
            <a:avLst/>
          </a:prstGeom>
          <a:blipFill>
            <a:blip r:embed="rId13" cstate="print"/>
            <a:stretch>
              <a:fillRect/>
            </a:stretch>
          </a:blipFill>
        </p:spPr>
        <p:txBody>
          <a:bodyPr wrap="square" lIns="0" tIns="0" rIns="0" bIns="0" rtlCol="0"/>
          <a:lstStyle/>
          <a:p>
            <a:endParaRPr/>
          </a:p>
        </p:txBody>
      </p:sp>
      <p:sp>
        <p:nvSpPr>
          <p:cNvPr id="58" name="object 58"/>
          <p:cNvSpPr/>
          <p:nvPr/>
        </p:nvSpPr>
        <p:spPr>
          <a:xfrm>
            <a:off x="7938516" y="2831329"/>
            <a:ext cx="387282" cy="114420"/>
          </a:xfrm>
          <a:prstGeom prst="rect">
            <a:avLst/>
          </a:prstGeom>
          <a:blipFill>
            <a:blip r:embed="rId14" cstate="print"/>
            <a:stretch>
              <a:fillRect/>
            </a:stretch>
          </a:blipFill>
        </p:spPr>
        <p:txBody>
          <a:bodyPr wrap="square" lIns="0" tIns="0" rIns="0" bIns="0" rtlCol="0"/>
          <a:lstStyle/>
          <a:p>
            <a:endParaRPr/>
          </a:p>
        </p:txBody>
      </p:sp>
      <p:sp>
        <p:nvSpPr>
          <p:cNvPr id="59" name="object 59"/>
          <p:cNvSpPr/>
          <p:nvPr/>
        </p:nvSpPr>
        <p:spPr>
          <a:xfrm>
            <a:off x="7938516" y="2831329"/>
            <a:ext cx="387350" cy="114935"/>
          </a:xfrm>
          <a:custGeom>
            <a:avLst/>
            <a:gdLst/>
            <a:ahLst/>
            <a:cxnLst/>
            <a:rect l="l" t="t" r="r" b="b"/>
            <a:pathLst>
              <a:path w="387350" h="114935">
                <a:moveTo>
                  <a:pt x="0" y="57158"/>
                </a:moveTo>
                <a:lnTo>
                  <a:pt x="33456" y="24879"/>
                </a:lnTo>
                <a:lnTo>
                  <a:pt x="71258" y="12660"/>
                </a:lnTo>
                <a:lnTo>
                  <a:pt x="119538" y="4105"/>
                </a:lnTo>
                <a:lnTo>
                  <a:pt x="175615" y="0"/>
                </a:lnTo>
                <a:lnTo>
                  <a:pt x="196923" y="213"/>
                </a:lnTo>
                <a:lnTo>
                  <a:pt x="237007" y="2110"/>
                </a:lnTo>
                <a:lnTo>
                  <a:pt x="289957" y="8283"/>
                </a:lnTo>
                <a:lnTo>
                  <a:pt x="332944" y="17897"/>
                </a:lnTo>
                <a:lnTo>
                  <a:pt x="372128" y="34992"/>
                </a:lnTo>
                <a:lnTo>
                  <a:pt x="387282" y="55625"/>
                </a:lnTo>
                <a:lnTo>
                  <a:pt x="386287" y="61814"/>
                </a:lnTo>
                <a:lnTo>
                  <a:pt x="354046" y="89086"/>
                </a:lnTo>
                <a:lnTo>
                  <a:pt x="316434" y="101560"/>
                </a:lnTo>
                <a:lnTo>
                  <a:pt x="268374" y="110243"/>
                </a:lnTo>
                <a:lnTo>
                  <a:pt x="212525" y="114420"/>
                </a:lnTo>
                <a:lnTo>
                  <a:pt x="191164" y="114212"/>
                </a:lnTo>
                <a:lnTo>
                  <a:pt x="150999" y="112334"/>
                </a:lnTo>
                <a:lnTo>
                  <a:pt x="97965" y="106206"/>
                </a:lnTo>
                <a:lnTo>
                  <a:pt x="54904" y="96647"/>
                </a:lnTo>
                <a:lnTo>
                  <a:pt x="15564" y="79622"/>
                </a:lnTo>
                <a:lnTo>
                  <a:pt x="0" y="57158"/>
                </a:lnTo>
                <a:close/>
              </a:path>
            </a:pathLst>
          </a:custGeom>
          <a:ln w="9525">
            <a:solidFill>
              <a:srgbClr val="163793"/>
            </a:solidFill>
          </a:ln>
        </p:spPr>
        <p:txBody>
          <a:bodyPr wrap="square" lIns="0" tIns="0" rIns="0" bIns="0" rtlCol="0"/>
          <a:lstStyle/>
          <a:p>
            <a:endParaRPr/>
          </a:p>
        </p:txBody>
      </p:sp>
      <p:sp>
        <p:nvSpPr>
          <p:cNvPr id="60" name="object 60"/>
          <p:cNvSpPr/>
          <p:nvPr/>
        </p:nvSpPr>
        <p:spPr>
          <a:xfrm>
            <a:off x="8016367" y="2860675"/>
            <a:ext cx="219075" cy="53975"/>
          </a:xfrm>
          <a:custGeom>
            <a:avLst/>
            <a:gdLst/>
            <a:ahLst/>
            <a:cxnLst/>
            <a:rect l="l" t="t" r="r" b="b"/>
            <a:pathLst>
              <a:path w="219075" h="53975">
                <a:moveTo>
                  <a:pt x="0" y="53848"/>
                </a:moveTo>
                <a:lnTo>
                  <a:pt x="67817" y="53848"/>
                </a:lnTo>
                <a:lnTo>
                  <a:pt x="135635" y="0"/>
                </a:lnTo>
                <a:lnTo>
                  <a:pt x="219075" y="0"/>
                </a:lnTo>
              </a:path>
            </a:pathLst>
          </a:custGeom>
          <a:ln w="12700">
            <a:solidFill>
              <a:srgbClr val="163793"/>
            </a:solidFill>
          </a:ln>
        </p:spPr>
        <p:txBody>
          <a:bodyPr wrap="square" lIns="0" tIns="0" rIns="0" bIns="0" rtlCol="0"/>
          <a:lstStyle/>
          <a:p>
            <a:endParaRPr/>
          </a:p>
        </p:txBody>
      </p:sp>
      <p:sp>
        <p:nvSpPr>
          <p:cNvPr id="61" name="object 61"/>
          <p:cNvSpPr/>
          <p:nvPr/>
        </p:nvSpPr>
        <p:spPr>
          <a:xfrm>
            <a:off x="8026272" y="2860675"/>
            <a:ext cx="199390" cy="53975"/>
          </a:xfrm>
          <a:custGeom>
            <a:avLst/>
            <a:gdLst/>
            <a:ahLst/>
            <a:cxnLst/>
            <a:rect l="l" t="t" r="r" b="b"/>
            <a:pathLst>
              <a:path w="199390" h="53975">
                <a:moveTo>
                  <a:pt x="0" y="0"/>
                </a:moveTo>
                <a:lnTo>
                  <a:pt x="67818" y="0"/>
                </a:lnTo>
                <a:lnTo>
                  <a:pt x="135635" y="53848"/>
                </a:lnTo>
                <a:lnTo>
                  <a:pt x="199262" y="53848"/>
                </a:lnTo>
              </a:path>
            </a:pathLst>
          </a:custGeom>
          <a:ln w="12700">
            <a:solidFill>
              <a:srgbClr val="163793"/>
            </a:solidFill>
          </a:ln>
        </p:spPr>
        <p:txBody>
          <a:bodyPr wrap="square" lIns="0" tIns="0" rIns="0" bIns="0" rtlCol="0"/>
          <a:lstStyle/>
          <a:p>
            <a:endParaRPr/>
          </a:p>
        </p:txBody>
      </p:sp>
      <p:sp>
        <p:nvSpPr>
          <p:cNvPr id="62" name="object 62"/>
          <p:cNvSpPr/>
          <p:nvPr/>
        </p:nvSpPr>
        <p:spPr>
          <a:xfrm>
            <a:off x="7940167" y="2884804"/>
            <a:ext cx="0" cy="78105"/>
          </a:xfrm>
          <a:custGeom>
            <a:avLst/>
            <a:gdLst/>
            <a:ahLst/>
            <a:cxnLst/>
            <a:rect l="l" t="t" r="r" b="b"/>
            <a:pathLst>
              <a:path h="78105">
                <a:moveTo>
                  <a:pt x="0" y="0"/>
                </a:moveTo>
                <a:lnTo>
                  <a:pt x="0" y="77978"/>
                </a:lnTo>
              </a:path>
            </a:pathLst>
          </a:custGeom>
          <a:ln w="9525">
            <a:solidFill>
              <a:srgbClr val="163793"/>
            </a:solidFill>
          </a:ln>
        </p:spPr>
        <p:txBody>
          <a:bodyPr wrap="square" lIns="0" tIns="0" rIns="0" bIns="0" rtlCol="0"/>
          <a:lstStyle/>
          <a:p>
            <a:endParaRPr/>
          </a:p>
        </p:txBody>
      </p:sp>
      <p:sp>
        <p:nvSpPr>
          <p:cNvPr id="63" name="object 63"/>
          <p:cNvSpPr/>
          <p:nvPr/>
        </p:nvSpPr>
        <p:spPr>
          <a:xfrm>
            <a:off x="8325866" y="2888488"/>
            <a:ext cx="0" cy="76200"/>
          </a:xfrm>
          <a:custGeom>
            <a:avLst/>
            <a:gdLst/>
            <a:ahLst/>
            <a:cxnLst/>
            <a:rect l="l" t="t" r="r" b="b"/>
            <a:pathLst>
              <a:path h="76200">
                <a:moveTo>
                  <a:pt x="0" y="0"/>
                </a:moveTo>
                <a:lnTo>
                  <a:pt x="0" y="76073"/>
                </a:lnTo>
              </a:path>
            </a:pathLst>
          </a:custGeom>
          <a:ln w="9525">
            <a:solidFill>
              <a:srgbClr val="163793"/>
            </a:solidFill>
          </a:ln>
        </p:spPr>
        <p:txBody>
          <a:bodyPr wrap="square" lIns="0" tIns="0" rIns="0" bIns="0" rtlCol="0"/>
          <a:lstStyle/>
          <a:p>
            <a:endParaRPr/>
          </a:p>
        </p:txBody>
      </p:sp>
      <p:sp>
        <p:nvSpPr>
          <p:cNvPr id="64" name="object 64"/>
          <p:cNvSpPr/>
          <p:nvPr/>
        </p:nvSpPr>
        <p:spPr>
          <a:xfrm>
            <a:off x="7381367" y="2642740"/>
            <a:ext cx="386781" cy="94450"/>
          </a:xfrm>
          <a:prstGeom prst="rect">
            <a:avLst/>
          </a:prstGeom>
          <a:blipFill>
            <a:blip r:embed="rId9" cstate="print"/>
            <a:stretch>
              <a:fillRect/>
            </a:stretch>
          </a:blipFill>
        </p:spPr>
        <p:txBody>
          <a:bodyPr wrap="square" lIns="0" tIns="0" rIns="0" bIns="0" rtlCol="0"/>
          <a:lstStyle/>
          <a:p>
            <a:endParaRPr/>
          </a:p>
        </p:txBody>
      </p:sp>
      <p:sp>
        <p:nvSpPr>
          <p:cNvPr id="65" name="object 65"/>
          <p:cNvSpPr/>
          <p:nvPr/>
        </p:nvSpPr>
        <p:spPr>
          <a:xfrm>
            <a:off x="7381367" y="2642740"/>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66" name="object 66"/>
          <p:cNvSpPr/>
          <p:nvPr/>
        </p:nvSpPr>
        <p:spPr>
          <a:xfrm>
            <a:off x="7381367" y="2631870"/>
            <a:ext cx="388937" cy="59005"/>
          </a:xfrm>
          <a:prstGeom prst="rect">
            <a:avLst/>
          </a:prstGeom>
          <a:blipFill>
            <a:blip r:embed="rId13" cstate="print"/>
            <a:stretch>
              <a:fillRect/>
            </a:stretch>
          </a:blipFill>
        </p:spPr>
        <p:txBody>
          <a:bodyPr wrap="square" lIns="0" tIns="0" rIns="0" bIns="0" rtlCol="0"/>
          <a:lstStyle/>
          <a:p>
            <a:endParaRPr/>
          </a:p>
        </p:txBody>
      </p:sp>
      <p:sp>
        <p:nvSpPr>
          <p:cNvPr id="67" name="object 67"/>
          <p:cNvSpPr/>
          <p:nvPr/>
        </p:nvSpPr>
        <p:spPr>
          <a:xfrm>
            <a:off x="7379754" y="2567774"/>
            <a:ext cx="387284" cy="110425"/>
          </a:xfrm>
          <a:prstGeom prst="rect">
            <a:avLst/>
          </a:prstGeom>
          <a:blipFill>
            <a:blip r:embed="rId15" cstate="print"/>
            <a:stretch>
              <a:fillRect/>
            </a:stretch>
          </a:blipFill>
        </p:spPr>
        <p:txBody>
          <a:bodyPr wrap="square" lIns="0" tIns="0" rIns="0" bIns="0" rtlCol="0"/>
          <a:lstStyle/>
          <a:p>
            <a:endParaRPr/>
          </a:p>
        </p:txBody>
      </p:sp>
      <p:sp>
        <p:nvSpPr>
          <p:cNvPr id="68" name="object 68"/>
          <p:cNvSpPr/>
          <p:nvPr/>
        </p:nvSpPr>
        <p:spPr>
          <a:xfrm>
            <a:off x="7379716" y="2567774"/>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69" name="object 69"/>
          <p:cNvSpPr/>
          <p:nvPr/>
        </p:nvSpPr>
        <p:spPr>
          <a:xfrm>
            <a:off x="7457567" y="2596133"/>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70" name="object 70"/>
          <p:cNvSpPr/>
          <p:nvPr/>
        </p:nvSpPr>
        <p:spPr>
          <a:xfrm>
            <a:off x="7467472" y="2596133"/>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71" name="object 71"/>
          <p:cNvSpPr/>
          <p:nvPr/>
        </p:nvSpPr>
        <p:spPr>
          <a:xfrm>
            <a:off x="7381367" y="2619375"/>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72" name="object 72"/>
          <p:cNvSpPr/>
          <p:nvPr/>
        </p:nvSpPr>
        <p:spPr>
          <a:xfrm>
            <a:off x="7767066" y="2622930"/>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73" name="object 73"/>
          <p:cNvSpPr/>
          <p:nvPr/>
        </p:nvSpPr>
        <p:spPr>
          <a:xfrm>
            <a:off x="7392416" y="2906265"/>
            <a:ext cx="386782" cy="94450"/>
          </a:xfrm>
          <a:prstGeom prst="rect">
            <a:avLst/>
          </a:prstGeom>
          <a:blipFill>
            <a:blip r:embed="rId9" cstate="print"/>
            <a:stretch>
              <a:fillRect/>
            </a:stretch>
          </a:blipFill>
        </p:spPr>
        <p:txBody>
          <a:bodyPr wrap="square" lIns="0" tIns="0" rIns="0" bIns="0" rtlCol="0"/>
          <a:lstStyle/>
          <a:p>
            <a:endParaRPr/>
          </a:p>
        </p:txBody>
      </p:sp>
      <p:sp>
        <p:nvSpPr>
          <p:cNvPr id="74" name="object 74"/>
          <p:cNvSpPr/>
          <p:nvPr/>
        </p:nvSpPr>
        <p:spPr>
          <a:xfrm>
            <a:off x="7392416" y="2906265"/>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75" name="object 75"/>
          <p:cNvSpPr/>
          <p:nvPr/>
        </p:nvSpPr>
        <p:spPr>
          <a:xfrm>
            <a:off x="7392416" y="2895395"/>
            <a:ext cx="388937" cy="59005"/>
          </a:xfrm>
          <a:prstGeom prst="rect">
            <a:avLst/>
          </a:prstGeom>
          <a:blipFill>
            <a:blip r:embed="rId16" cstate="print"/>
            <a:stretch>
              <a:fillRect/>
            </a:stretch>
          </a:blipFill>
        </p:spPr>
        <p:txBody>
          <a:bodyPr wrap="square" lIns="0" tIns="0" rIns="0" bIns="0" rtlCol="0"/>
          <a:lstStyle/>
          <a:p>
            <a:endParaRPr/>
          </a:p>
        </p:txBody>
      </p:sp>
      <p:sp>
        <p:nvSpPr>
          <p:cNvPr id="76" name="object 76"/>
          <p:cNvSpPr/>
          <p:nvPr/>
        </p:nvSpPr>
        <p:spPr>
          <a:xfrm>
            <a:off x="7390931" y="2831299"/>
            <a:ext cx="387283" cy="110425"/>
          </a:xfrm>
          <a:prstGeom prst="rect">
            <a:avLst/>
          </a:prstGeom>
          <a:blipFill>
            <a:blip r:embed="rId11" cstate="print"/>
            <a:stretch>
              <a:fillRect/>
            </a:stretch>
          </a:blipFill>
        </p:spPr>
        <p:txBody>
          <a:bodyPr wrap="square" lIns="0" tIns="0" rIns="0" bIns="0" rtlCol="0"/>
          <a:lstStyle/>
          <a:p>
            <a:endParaRPr/>
          </a:p>
        </p:txBody>
      </p:sp>
      <p:sp>
        <p:nvSpPr>
          <p:cNvPr id="77" name="object 77"/>
          <p:cNvSpPr/>
          <p:nvPr/>
        </p:nvSpPr>
        <p:spPr>
          <a:xfrm>
            <a:off x="7390892" y="2831299"/>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3" y="60095"/>
                </a:lnTo>
                <a:lnTo>
                  <a:pt x="353808" y="86131"/>
                </a:lnTo>
                <a:lnTo>
                  <a:pt x="315928" y="98109"/>
                </a:lnTo>
                <a:lnTo>
                  <a:pt x="267552" y="106453"/>
                </a:lnTo>
                <a:lnTo>
                  <a:pt x="211370" y="110425"/>
                </a:lnTo>
                <a:lnTo>
                  <a:pt x="190022" y="110215"/>
                </a:lnTo>
                <a:lnTo>
                  <a:pt x="149869" y="108359"/>
                </a:lnTo>
                <a:lnTo>
                  <a:pt x="96861" y="102329"/>
                </a:lnTo>
                <a:lnTo>
                  <a:pt x="53885" y="92954"/>
                </a:lnTo>
                <a:lnTo>
                  <a:pt x="14850" y="76315"/>
                </a:lnTo>
                <a:lnTo>
                  <a:pt x="0" y="55156"/>
                </a:lnTo>
                <a:close/>
              </a:path>
            </a:pathLst>
          </a:custGeom>
          <a:ln w="9524">
            <a:solidFill>
              <a:srgbClr val="163793"/>
            </a:solidFill>
          </a:ln>
        </p:spPr>
        <p:txBody>
          <a:bodyPr wrap="square" lIns="0" tIns="0" rIns="0" bIns="0" rtlCol="0"/>
          <a:lstStyle/>
          <a:p>
            <a:endParaRPr/>
          </a:p>
        </p:txBody>
      </p:sp>
      <p:sp>
        <p:nvSpPr>
          <p:cNvPr id="78" name="object 78"/>
          <p:cNvSpPr/>
          <p:nvPr/>
        </p:nvSpPr>
        <p:spPr>
          <a:xfrm>
            <a:off x="7468616" y="2859658"/>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79" name="object 79"/>
          <p:cNvSpPr/>
          <p:nvPr/>
        </p:nvSpPr>
        <p:spPr>
          <a:xfrm>
            <a:off x="7478521" y="2859658"/>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80" name="object 80"/>
          <p:cNvSpPr/>
          <p:nvPr/>
        </p:nvSpPr>
        <p:spPr>
          <a:xfrm>
            <a:off x="7392416" y="2882900"/>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81" name="object 81"/>
          <p:cNvSpPr/>
          <p:nvPr/>
        </p:nvSpPr>
        <p:spPr>
          <a:xfrm>
            <a:off x="7778242" y="288645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82" name="object 82"/>
          <p:cNvSpPr/>
          <p:nvPr/>
        </p:nvSpPr>
        <p:spPr>
          <a:xfrm>
            <a:off x="8521192" y="2929508"/>
            <a:ext cx="177800" cy="0"/>
          </a:xfrm>
          <a:custGeom>
            <a:avLst/>
            <a:gdLst/>
            <a:ahLst/>
            <a:cxnLst/>
            <a:rect l="l" t="t" r="r" b="b"/>
            <a:pathLst>
              <a:path w="177800">
                <a:moveTo>
                  <a:pt x="0" y="0"/>
                </a:moveTo>
                <a:lnTo>
                  <a:pt x="177800" y="0"/>
                </a:lnTo>
              </a:path>
            </a:pathLst>
          </a:custGeom>
          <a:ln w="9525">
            <a:solidFill>
              <a:srgbClr val="C0C0C0"/>
            </a:solidFill>
            <a:prstDash val="dash"/>
          </a:ln>
        </p:spPr>
        <p:txBody>
          <a:bodyPr wrap="square" lIns="0" tIns="0" rIns="0" bIns="0" rtlCol="0"/>
          <a:lstStyle/>
          <a:p>
            <a:endParaRPr/>
          </a:p>
        </p:txBody>
      </p:sp>
      <p:sp>
        <p:nvSpPr>
          <p:cNvPr id="83" name="object 83"/>
          <p:cNvSpPr/>
          <p:nvPr/>
        </p:nvSpPr>
        <p:spPr>
          <a:xfrm>
            <a:off x="7188444" y="3624903"/>
            <a:ext cx="1273175" cy="640715"/>
          </a:xfrm>
          <a:custGeom>
            <a:avLst/>
            <a:gdLst/>
            <a:ahLst/>
            <a:cxnLst/>
            <a:rect l="l" t="t" r="r" b="b"/>
            <a:pathLst>
              <a:path w="1273175" h="640714">
                <a:moveTo>
                  <a:pt x="327232" y="14691"/>
                </a:moveTo>
                <a:lnTo>
                  <a:pt x="283131" y="15642"/>
                </a:lnTo>
                <a:lnTo>
                  <a:pt x="242404" y="18403"/>
                </a:lnTo>
                <a:lnTo>
                  <a:pt x="191264" y="26856"/>
                </a:lnTo>
                <a:lnTo>
                  <a:pt x="146738" y="41325"/>
                </a:lnTo>
                <a:lnTo>
                  <a:pt x="105530" y="60247"/>
                </a:lnTo>
                <a:lnTo>
                  <a:pt x="69101" y="82876"/>
                </a:lnTo>
                <a:lnTo>
                  <a:pt x="38904" y="108469"/>
                </a:lnTo>
                <a:lnTo>
                  <a:pt x="10851" y="145919"/>
                </a:lnTo>
                <a:lnTo>
                  <a:pt x="0" y="185428"/>
                </a:lnTo>
                <a:lnTo>
                  <a:pt x="282" y="195852"/>
                </a:lnTo>
                <a:lnTo>
                  <a:pt x="11686" y="241756"/>
                </a:lnTo>
                <a:lnTo>
                  <a:pt x="29492" y="279046"/>
                </a:lnTo>
                <a:lnTo>
                  <a:pt x="53583" y="317118"/>
                </a:lnTo>
                <a:lnTo>
                  <a:pt x="82479" y="354468"/>
                </a:lnTo>
                <a:lnTo>
                  <a:pt x="114699" y="389592"/>
                </a:lnTo>
                <a:lnTo>
                  <a:pt x="149065" y="421273"/>
                </a:lnTo>
                <a:lnTo>
                  <a:pt x="188153" y="451770"/>
                </a:lnTo>
                <a:lnTo>
                  <a:pt x="232130" y="481440"/>
                </a:lnTo>
                <a:lnTo>
                  <a:pt x="279996" y="509676"/>
                </a:lnTo>
                <a:lnTo>
                  <a:pt x="330752" y="535873"/>
                </a:lnTo>
                <a:lnTo>
                  <a:pt x="365699" y="551904"/>
                </a:lnTo>
                <a:lnTo>
                  <a:pt x="401190" y="566579"/>
                </a:lnTo>
                <a:lnTo>
                  <a:pt x="454796" y="585654"/>
                </a:lnTo>
                <a:lnTo>
                  <a:pt x="491852" y="596722"/>
                </a:lnTo>
                <a:lnTo>
                  <a:pt x="531122" y="606945"/>
                </a:lnTo>
                <a:lnTo>
                  <a:pt x="571967" y="616141"/>
                </a:lnTo>
                <a:lnTo>
                  <a:pt x="613751" y="624128"/>
                </a:lnTo>
                <a:lnTo>
                  <a:pt x="655837" y="630723"/>
                </a:lnTo>
                <a:lnTo>
                  <a:pt x="697587" y="635745"/>
                </a:lnTo>
                <a:lnTo>
                  <a:pt x="738365" y="639011"/>
                </a:lnTo>
                <a:lnTo>
                  <a:pt x="777534" y="640339"/>
                </a:lnTo>
                <a:lnTo>
                  <a:pt x="796316" y="640220"/>
                </a:lnTo>
                <a:lnTo>
                  <a:pt x="848496" y="636454"/>
                </a:lnTo>
                <a:lnTo>
                  <a:pt x="895282" y="627274"/>
                </a:lnTo>
                <a:lnTo>
                  <a:pt x="938591" y="613005"/>
                </a:lnTo>
                <a:lnTo>
                  <a:pt x="978578" y="594357"/>
                </a:lnTo>
                <a:lnTo>
                  <a:pt x="1015401" y="572035"/>
                </a:lnTo>
                <a:lnTo>
                  <a:pt x="1049217" y="546746"/>
                </a:lnTo>
                <a:lnTo>
                  <a:pt x="1080183" y="519199"/>
                </a:lnTo>
                <a:lnTo>
                  <a:pt x="1108428" y="489862"/>
                </a:lnTo>
                <a:lnTo>
                  <a:pt x="1133559" y="456322"/>
                </a:lnTo>
                <a:lnTo>
                  <a:pt x="1155635" y="418873"/>
                </a:lnTo>
                <a:lnTo>
                  <a:pt x="1174949" y="378930"/>
                </a:lnTo>
                <a:lnTo>
                  <a:pt x="1191795" y="337906"/>
                </a:lnTo>
                <a:lnTo>
                  <a:pt x="1206464" y="297217"/>
                </a:lnTo>
                <a:lnTo>
                  <a:pt x="1219251" y="258276"/>
                </a:lnTo>
                <a:lnTo>
                  <a:pt x="1223146" y="245929"/>
                </a:lnTo>
                <a:lnTo>
                  <a:pt x="1227176" y="233523"/>
                </a:lnTo>
                <a:lnTo>
                  <a:pt x="1231572" y="220635"/>
                </a:lnTo>
                <a:lnTo>
                  <a:pt x="1236226" y="207357"/>
                </a:lnTo>
                <a:lnTo>
                  <a:pt x="1241027" y="193782"/>
                </a:lnTo>
                <a:lnTo>
                  <a:pt x="1245867" y="180000"/>
                </a:lnTo>
                <a:lnTo>
                  <a:pt x="1259519" y="138337"/>
                </a:lnTo>
                <a:lnTo>
                  <a:pt x="1269570" y="98124"/>
                </a:lnTo>
                <a:lnTo>
                  <a:pt x="1272944" y="60247"/>
                </a:lnTo>
                <a:lnTo>
                  <a:pt x="1272259" y="51048"/>
                </a:lnTo>
                <a:lnTo>
                  <a:pt x="1270288" y="41059"/>
                </a:lnTo>
                <a:lnTo>
                  <a:pt x="1268668" y="36522"/>
                </a:lnTo>
                <a:lnTo>
                  <a:pt x="863516" y="36522"/>
                </a:lnTo>
                <a:lnTo>
                  <a:pt x="846702" y="36469"/>
                </a:lnTo>
                <a:lnTo>
                  <a:pt x="813063" y="35851"/>
                </a:lnTo>
                <a:lnTo>
                  <a:pt x="779805" y="34676"/>
                </a:lnTo>
                <a:lnTo>
                  <a:pt x="716336" y="31267"/>
                </a:lnTo>
                <a:lnTo>
                  <a:pt x="651391" y="26854"/>
                </a:lnTo>
                <a:lnTo>
                  <a:pt x="614927" y="24480"/>
                </a:lnTo>
                <a:lnTo>
                  <a:pt x="605805" y="24006"/>
                </a:lnTo>
                <a:lnTo>
                  <a:pt x="597638" y="23678"/>
                </a:lnTo>
                <a:lnTo>
                  <a:pt x="581613" y="23678"/>
                </a:lnTo>
                <a:lnTo>
                  <a:pt x="569836" y="23520"/>
                </a:lnTo>
                <a:lnTo>
                  <a:pt x="556000" y="23081"/>
                </a:lnTo>
                <a:lnTo>
                  <a:pt x="418924" y="16542"/>
                </a:lnTo>
                <a:lnTo>
                  <a:pt x="373049" y="15131"/>
                </a:lnTo>
                <a:lnTo>
                  <a:pt x="350029" y="14764"/>
                </a:lnTo>
                <a:lnTo>
                  <a:pt x="327232" y="14691"/>
                </a:lnTo>
                <a:close/>
              </a:path>
              <a:path w="1273175" h="640714">
                <a:moveTo>
                  <a:pt x="1182516" y="0"/>
                </a:moveTo>
                <a:lnTo>
                  <a:pt x="1126219" y="4393"/>
                </a:lnTo>
                <a:lnTo>
                  <a:pt x="1084636" y="10011"/>
                </a:lnTo>
                <a:lnTo>
                  <a:pt x="997612" y="23679"/>
                </a:lnTo>
                <a:lnTo>
                  <a:pt x="976637" y="26856"/>
                </a:lnTo>
                <a:lnTo>
                  <a:pt x="935471" y="32337"/>
                </a:lnTo>
                <a:lnTo>
                  <a:pt x="880246" y="36379"/>
                </a:lnTo>
                <a:lnTo>
                  <a:pt x="863516" y="36522"/>
                </a:lnTo>
                <a:lnTo>
                  <a:pt x="1268668" y="36522"/>
                </a:lnTo>
                <a:lnTo>
                  <a:pt x="1238931" y="6424"/>
                </a:lnTo>
                <a:lnTo>
                  <a:pt x="1198965" y="63"/>
                </a:lnTo>
                <a:lnTo>
                  <a:pt x="1182516" y="0"/>
                </a:lnTo>
                <a:close/>
              </a:path>
              <a:path w="1273175" h="640714">
                <a:moveTo>
                  <a:pt x="594885" y="23590"/>
                </a:moveTo>
                <a:lnTo>
                  <a:pt x="581613" y="23678"/>
                </a:lnTo>
                <a:lnTo>
                  <a:pt x="597638" y="23678"/>
                </a:lnTo>
                <a:lnTo>
                  <a:pt x="594885" y="23590"/>
                </a:lnTo>
                <a:close/>
              </a:path>
              <a:path w="1273175" h="640714">
                <a:moveTo>
                  <a:pt x="582688" y="23054"/>
                </a:moveTo>
                <a:lnTo>
                  <a:pt x="583180" y="23137"/>
                </a:lnTo>
                <a:lnTo>
                  <a:pt x="585593" y="23265"/>
                </a:lnTo>
                <a:lnTo>
                  <a:pt x="594885" y="23590"/>
                </a:lnTo>
                <a:lnTo>
                  <a:pt x="601469" y="23547"/>
                </a:lnTo>
                <a:lnTo>
                  <a:pt x="603204" y="23384"/>
                </a:lnTo>
                <a:lnTo>
                  <a:pt x="599213" y="23210"/>
                </a:lnTo>
                <a:lnTo>
                  <a:pt x="582688" y="23054"/>
                </a:lnTo>
                <a:close/>
              </a:path>
            </a:pathLst>
          </a:custGeom>
          <a:solidFill>
            <a:srgbClr val="00CCFF"/>
          </a:solidFill>
        </p:spPr>
        <p:txBody>
          <a:bodyPr wrap="square" lIns="0" tIns="0" rIns="0" bIns="0" rtlCol="0"/>
          <a:lstStyle/>
          <a:p>
            <a:endParaRPr/>
          </a:p>
        </p:txBody>
      </p:sp>
      <p:sp>
        <p:nvSpPr>
          <p:cNvPr id="84" name="object 84"/>
          <p:cNvSpPr/>
          <p:nvPr/>
        </p:nvSpPr>
        <p:spPr>
          <a:xfrm>
            <a:off x="7571867" y="3886708"/>
            <a:ext cx="163830" cy="120650"/>
          </a:xfrm>
          <a:custGeom>
            <a:avLst/>
            <a:gdLst/>
            <a:ahLst/>
            <a:cxnLst/>
            <a:rect l="l" t="t" r="r" b="b"/>
            <a:pathLst>
              <a:path w="163829" h="120650">
                <a:moveTo>
                  <a:pt x="0" y="0"/>
                </a:moveTo>
                <a:lnTo>
                  <a:pt x="163449" y="120650"/>
                </a:lnTo>
              </a:path>
            </a:pathLst>
          </a:custGeom>
          <a:ln w="9525">
            <a:solidFill>
              <a:srgbClr val="163793"/>
            </a:solidFill>
          </a:ln>
        </p:spPr>
        <p:txBody>
          <a:bodyPr wrap="square" lIns="0" tIns="0" rIns="0" bIns="0" rtlCol="0"/>
          <a:lstStyle/>
          <a:p>
            <a:endParaRPr/>
          </a:p>
        </p:txBody>
      </p:sp>
      <p:sp>
        <p:nvSpPr>
          <p:cNvPr id="85" name="object 85"/>
          <p:cNvSpPr/>
          <p:nvPr/>
        </p:nvSpPr>
        <p:spPr>
          <a:xfrm>
            <a:off x="7668641" y="3807333"/>
            <a:ext cx="279400" cy="0"/>
          </a:xfrm>
          <a:custGeom>
            <a:avLst/>
            <a:gdLst/>
            <a:ahLst/>
            <a:cxnLst/>
            <a:rect l="l" t="t" r="r" b="b"/>
            <a:pathLst>
              <a:path w="279400">
                <a:moveTo>
                  <a:pt x="0" y="0"/>
                </a:moveTo>
                <a:lnTo>
                  <a:pt x="279400" y="0"/>
                </a:lnTo>
              </a:path>
            </a:pathLst>
          </a:custGeom>
          <a:ln w="9525">
            <a:solidFill>
              <a:srgbClr val="163793"/>
            </a:solidFill>
          </a:ln>
        </p:spPr>
        <p:txBody>
          <a:bodyPr wrap="square" lIns="0" tIns="0" rIns="0" bIns="0" rtlCol="0"/>
          <a:lstStyle/>
          <a:p>
            <a:endParaRPr/>
          </a:p>
        </p:txBody>
      </p:sp>
      <p:sp>
        <p:nvSpPr>
          <p:cNvPr id="86" name="object 86"/>
          <p:cNvSpPr/>
          <p:nvPr/>
        </p:nvSpPr>
        <p:spPr>
          <a:xfrm>
            <a:off x="7905242" y="3893058"/>
            <a:ext cx="135255" cy="104775"/>
          </a:xfrm>
          <a:custGeom>
            <a:avLst/>
            <a:gdLst/>
            <a:ahLst/>
            <a:cxnLst/>
            <a:rect l="l" t="t" r="r" b="b"/>
            <a:pathLst>
              <a:path w="135254" h="104775">
                <a:moveTo>
                  <a:pt x="0" y="104775"/>
                </a:moveTo>
                <a:lnTo>
                  <a:pt x="134874" y="0"/>
                </a:lnTo>
              </a:path>
            </a:pathLst>
          </a:custGeom>
          <a:ln w="9525">
            <a:solidFill>
              <a:srgbClr val="163793"/>
            </a:solidFill>
          </a:ln>
        </p:spPr>
        <p:txBody>
          <a:bodyPr wrap="square" lIns="0" tIns="0" rIns="0" bIns="0" rtlCol="0"/>
          <a:lstStyle/>
          <a:p>
            <a:endParaRPr/>
          </a:p>
        </p:txBody>
      </p:sp>
      <p:sp>
        <p:nvSpPr>
          <p:cNvPr id="87" name="object 87"/>
          <p:cNvSpPr/>
          <p:nvPr/>
        </p:nvSpPr>
        <p:spPr>
          <a:xfrm>
            <a:off x="7578597" y="4075096"/>
            <a:ext cx="481837" cy="113189"/>
          </a:xfrm>
          <a:prstGeom prst="rect">
            <a:avLst/>
          </a:prstGeom>
          <a:blipFill>
            <a:blip r:embed="rId17" cstate="print"/>
            <a:stretch>
              <a:fillRect/>
            </a:stretch>
          </a:blipFill>
        </p:spPr>
        <p:txBody>
          <a:bodyPr wrap="square" lIns="0" tIns="0" rIns="0" bIns="0" rtlCol="0"/>
          <a:lstStyle/>
          <a:p>
            <a:endParaRPr/>
          </a:p>
        </p:txBody>
      </p:sp>
      <p:sp>
        <p:nvSpPr>
          <p:cNvPr id="88" name="object 88"/>
          <p:cNvSpPr/>
          <p:nvPr/>
        </p:nvSpPr>
        <p:spPr>
          <a:xfrm>
            <a:off x="7578597" y="4075096"/>
            <a:ext cx="481965" cy="113664"/>
          </a:xfrm>
          <a:custGeom>
            <a:avLst/>
            <a:gdLst/>
            <a:ahLst/>
            <a:cxnLst/>
            <a:rect l="l" t="t" r="r" b="b"/>
            <a:pathLst>
              <a:path w="481965" h="113664">
                <a:moveTo>
                  <a:pt x="0" y="56594"/>
                </a:moveTo>
                <a:lnTo>
                  <a:pt x="28254" y="29913"/>
                </a:lnTo>
                <a:lnTo>
                  <a:pt x="74023" y="15710"/>
                </a:lnTo>
                <a:lnTo>
                  <a:pt x="119445" y="7647"/>
                </a:lnTo>
                <a:lnTo>
                  <a:pt x="172367" y="2270"/>
                </a:lnTo>
                <a:lnTo>
                  <a:pt x="210924" y="385"/>
                </a:lnTo>
                <a:lnTo>
                  <a:pt x="230984" y="0"/>
                </a:lnTo>
                <a:lnTo>
                  <a:pt x="252148" y="180"/>
                </a:lnTo>
                <a:lnTo>
                  <a:pt x="292685" y="1623"/>
                </a:lnTo>
                <a:lnTo>
                  <a:pt x="348189" y="6274"/>
                </a:lnTo>
                <a:lnTo>
                  <a:pt x="396018" y="13566"/>
                </a:lnTo>
                <a:lnTo>
                  <a:pt x="434693" y="23108"/>
                </a:lnTo>
                <a:lnTo>
                  <a:pt x="474797" y="42955"/>
                </a:lnTo>
                <a:lnTo>
                  <a:pt x="481837" y="56594"/>
                </a:lnTo>
                <a:lnTo>
                  <a:pt x="480996" y="61355"/>
                </a:lnTo>
                <a:lnTo>
                  <a:pt x="443894" y="87094"/>
                </a:lnTo>
                <a:lnTo>
                  <a:pt x="393565" y="100398"/>
                </a:lnTo>
                <a:lnTo>
                  <a:pt x="345441" y="107631"/>
                </a:lnTo>
                <a:lnTo>
                  <a:pt x="290438" y="112036"/>
                </a:lnTo>
                <a:lnTo>
                  <a:pt x="250844" y="113189"/>
                </a:lnTo>
                <a:lnTo>
                  <a:pt x="229664" y="113008"/>
                </a:lnTo>
                <a:lnTo>
                  <a:pt x="189105" y="111559"/>
                </a:lnTo>
                <a:lnTo>
                  <a:pt x="133589" y="106890"/>
                </a:lnTo>
                <a:lnTo>
                  <a:pt x="85766" y="99580"/>
                </a:lnTo>
                <a:lnTo>
                  <a:pt x="47107" y="90026"/>
                </a:lnTo>
                <a:lnTo>
                  <a:pt x="7032" y="70193"/>
                </a:lnTo>
                <a:lnTo>
                  <a:pt x="0" y="56594"/>
                </a:lnTo>
                <a:close/>
              </a:path>
            </a:pathLst>
          </a:custGeom>
          <a:ln w="9525">
            <a:solidFill>
              <a:srgbClr val="163793"/>
            </a:solidFill>
          </a:ln>
        </p:spPr>
        <p:txBody>
          <a:bodyPr wrap="square" lIns="0" tIns="0" rIns="0" bIns="0" rtlCol="0"/>
          <a:lstStyle/>
          <a:p>
            <a:endParaRPr/>
          </a:p>
        </p:txBody>
      </p:sp>
      <p:sp>
        <p:nvSpPr>
          <p:cNvPr id="89" name="object 89"/>
          <p:cNvSpPr/>
          <p:nvPr/>
        </p:nvSpPr>
        <p:spPr>
          <a:xfrm>
            <a:off x="7578597" y="4062121"/>
            <a:ext cx="483793" cy="70585"/>
          </a:xfrm>
          <a:prstGeom prst="rect">
            <a:avLst/>
          </a:prstGeom>
          <a:blipFill>
            <a:blip r:embed="rId18" cstate="print"/>
            <a:stretch>
              <a:fillRect/>
            </a:stretch>
          </a:blipFill>
        </p:spPr>
        <p:txBody>
          <a:bodyPr wrap="square" lIns="0" tIns="0" rIns="0" bIns="0" rtlCol="0"/>
          <a:lstStyle/>
          <a:p>
            <a:endParaRPr/>
          </a:p>
        </p:txBody>
      </p:sp>
      <p:sp>
        <p:nvSpPr>
          <p:cNvPr id="90" name="object 90"/>
          <p:cNvSpPr/>
          <p:nvPr/>
        </p:nvSpPr>
        <p:spPr>
          <a:xfrm>
            <a:off x="7576566" y="3985236"/>
            <a:ext cx="481837" cy="132380"/>
          </a:xfrm>
          <a:prstGeom prst="rect">
            <a:avLst/>
          </a:prstGeom>
          <a:blipFill>
            <a:blip r:embed="rId19" cstate="print"/>
            <a:stretch>
              <a:fillRect/>
            </a:stretch>
          </a:blipFill>
        </p:spPr>
        <p:txBody>
          <a:bodyPr wrap="square" lIns="0" tIns="0" rIns="0" bIns="0" rtlCol="0"/>
          <a:lstStyle/>
          <a:p>
            <a:endParaRPr/>
          </a:p>
        </p:txBody>
      </p:sp>
      <p:sp>
        <p:nvSpPr>
          <p:cNvPr id="91" name="object 91"/>
          <p:cNvSpPr/>
          <p:nvPr/>
        </p:nvSpPr>
        <p:spPr>
          <a:xfrm>
            <a:off x="7576566" y="3985236"/>
            <a:ext cx="481965" cy="132715"/>
          </a:xfrm>
          <a:custGeom>
            <a:avLst/>
            <a:gdLst/>
            <a:ahLst/>
            <a:cxnLst/>
            <a:rect l="l" t="t" r="r" b="b"/>
            <a:pathLst>
              <a:path w="481965" h="132714">
                <a:moveTo>
                  <a:pt x="0" y="66189"/>
                </a:moveTo>
                <a:lnTo>
                  <a:pt x="27740" y="35289"/>
                </a:lnTo>
                <a:lnTo>
                  <a:pt x="72721" y="18736"/>
                </a:lnTo>
                <a:lnTo>
                  <a:pt x="117404" y="9265"/>
                </a:lnTo>
                <a:lnTo>
                  <a:pt x="169519" y="2857"/>
                </a:lnTo>
                <a:lnTo>
                  <a:pt x="227311" y="0"/>
                </a:lnTo>
                <a:lnTo>
                  <a:pt x="249016" y="205"/>
                </a:lnTo>
                <a:lnTo>
                  <a:pt x="290470" y="1888"/>
                </a:lnTo>
                <a:lnTo>
                  <a:pt x="328971" y="5154"/>
                </a:lnTo>
                <a:lnTo>
                  <a:pt x="380280" y="12720"/>
                </a:lnTo>
                <a:lnTo>
                  <a:pt x="422617" y="23071"/>
                </a:lnTo>
                <a:lnTo>
                  <a:pt x="462698" y="40402"/>
                </a:lnTo>
                <a:lnTo>
                  <a:pt x="481837" y="66189"/>
                </a:lnTo>
                <a:lnTo>
                  <a:pt x="481013" y="71728"/>
                </a:lnTo>
                <a:lnTo>
                  <a:pt x="444611" y="101651"/>
                </a:lnTo>
                <a:lnTo>
                  <a:pt x="395156" y="117152"/>
                </a:lnTo>
                <a:lnTo>
                  <a:pt x="347800" y="125637"/>
                </a:lnTo>
                <a:lnTo>
                  <a:pt x="293598" y="130899"/>
                </a:lnTo>
                <a:lnTo>
                  <a:pt x="254526" y="132380"/>
                </a:lnTo>
                <a:lnTo>
                  <a:pt x="232821" y="132176"/>
                </a:lnTo>
                <a:lnTo>
                  <a:pt x="191367" y="130498"/>
                </a:lnTo>
                <a:lnTo>
                  <a:pt x="152866" y="127243"/>
                </a:lnTo>
                <a:lnTo>
                  <a:pt x="101557" y="119696"/>
                </a:lnTo>
                <a:lnTo>
                  <a:pt x="59220" y="109360"/>
                </a:lnTo>
                <a:lnTo>
                  <a:pt x="19139" y="92030"/>
                </a:lnTo>
                <a:lnTo>
                  <a:pt x="0" y="66189"/>
                </a:lnTo>
                <a:close/>
              </a:path>
            </a:pathLst>
          </a:custGeom>
          <a:ln w="9525">
            <a:solidFill>
              <a:srgbClr val="163793"/>
            </a:solidFill>
          </a:ln>
        </p:spPr>
        <p:txBody>
          <a:bodyPr wrap="square" lIns="0" tIns="0" rIns="0" bIns="0" rtlCol="0"/>
          <a:lstStyle/>
          <a:p>
            <a:endParaRPr/>
          </a:p>
        </p:txBody>
      </p:sp>
      <p:sp>
        <p:nvSpPr>
          <p:cNvPr id="92" name="object 92"/>
          <p:cNvSpPr/>
          <p:nvPr/>
        </p:nvSpPr>
        <p:spPr>
          <a:xfrm>
            <a:off x="7673340" y="4019422"/>
            <a:ext cx="273050" cy="62230"/>
          </a:xfrm>
          <a:custGeom>
            <a:avLst/>
            <a:gdLst/>
            <a:ahLst/>
            <a:cxnLst/>
            <a:rect l="l" t="t" r="r" b="b"/>
            <a:pathLst>
              <a:path w="273050" h="62229">
                <a:moveTo>
                  <a:pt x="0" y="61975"/>
                </a:moveTo>
                <a:lnTo>
                  <a:pt x="84327" y="61975"/>
                </a:lnTo>
                <a:lnTo>
                  <a:pt x="168782" y="0"/>
                </a:lnTo>
                <a:lnTo>
                  <a:pt x="272541" y="0"/>
                </a:lnTo>
              </a:path>
            </a:pathLst>
          </a:custGeom>
          <a:ln w="12700">
            <a:solidFill>
              <a:srgbClr val="163793"/>
            </a:solidFill>
          </a:ln>
        </p:spPr>
        <p:txBody>
          <a:bodyPr wrap="square" lIns="0" tIns="0" rIns="0" bIns="0" rtlCol="0"/>
          <a:lstStyle/>
          <a:p>
            <a:endParaRPr/>
          </a:p>
        </p:txBody>
      </p:sp>
      <p:sp>
        <p:nvSpPr>
          <p:cNvPr id="93" name="object 93"/>
          <p:cNvSpPr/>
          <p:nvPr/>
        </p:nvSpPr>
        <p:spPr>
          <a:xfrm>
            <a:off x="7685658" y="4019422"/>
            <a:ext cx="248285" cy="62230"/>
          </a:xfrm>
          <a:custGeom>
            <a:avLst/>
            <a:gdLst/>
            <a:ahLst/>
            <a:cxnLst/>
            <a:rect l="l" t="t" r="r" b="b"/>
            <a:pathLst>
              <a:path w="248284" h="62229">
                <a:moveTo>
                  <a:pt x="0" y="0"/>
                </a:moveTo>
                <a:lnTo>
                  <a:pt x="84327" y="0"/>
                </a:lnTo>
                <a:lnTo>
                  <a:pt x="168783" y="61975"/>
                </a:lnTo>
                <a:lnTo>
                  <a:pt x="247904" y="61975"/>
                </a:lnTo>
              </a:path>
            </a:pathLst>
          </a:custGeom>
          <a:ln w="12699">
            <a:solidFill>
              <a:srgbClr val="163793"/>
            </a:solidFill>
          </a:ln>
        </p:spPr>
        <p:txBody>
          <a:bodyPr wrap="square" lIns="0" tIns="0" rIns="0" bIns="0" rtlCol="0"/>
          <a:lstStyle/>
          <a:p>
            <a:endParaRPr/>
          </a:p>
        </p:txBody>
      </p:sp>
      <p:sp>
        <p:nvSpPr>
          <p:cNvPr id="94" name="object 94"/>
          <p:cNvSpPr/>
          <p:nvPr/>
        </p:nvSpPr>
        <p:spPr>
          <a:xfrm>
            <a:off x="7578597" y="4047235"/>
            <a:ext cx="0" cy="90170"/>
          </a:xfrm>
          <a:custGeom>
            <a:avLst/>
            <a:gdLst/>
            <a:ahLst/>
            <a:cxnLst/>
            <a:rect l="l" t="t" r="r" b="b"/>
            <a:pathLst>
              <a:path h="90170">
                <a:moveTo>
                  <a:pt x="0" y="0"/>
                </a:moveTo>
                <a:lnTo>
                  <a:pt x="0" y="89788"/>
                </a:lnTo>
              </a:path>
            </a:pathLst>
          </a:custGeom>
          <a:ln w="9525">
            <a:solidFill>
              <a:srgbClr val="163793"/>
            </a:solidFill>
          </a:ln>
        </p:spPr>
        <p:txBody>
          <a:bodyPr wrap="square" lIns="0" tIns="0" rIns="0" bIns="0" rtlCol="0"/>
          <a:lstStyle/>
          <a:p>
            <a:endParaRPr/>
          </a:p>
        </p:txBody>
      </p:sp>
      <p:sp>
        <p:nvSpPr>
          <p:cNvPr id="95" name="object 95"/>
          <p:cNvSpPr/>
          <p:nvPr/>
        </p:nvSpPr>
        <p:spPr>
          <a:xfrm>
            <a:off x="8058404" y="4051427"/>
            <a:ext cx="0" cy="88265"/>
          </a:xfrm>
          <a:custGeom>
            <a:avLst/>
            <a:gdLst/>
            <a:ahLst/>
            <a:cxnLst/>
            <a:rect l="l" t="t" r="r" b="b"/>
            <a:pathLst>
              <a:path h="88264">
                <a:moveTo>
                  <a:pt x="0" y="0"/>
                </a:moveTo>
                <a:lnTo>
                  <a:pt x="0" y="87756"/>
                </a:lnTo>
              </a:path>
            </a:pathLst>
          </a:custGeom>
          <a:ln w="9525">
            <a:solidFill>
              <a:srgbClr val="163793"/>
            </a:solidFill>
          </a:ln>
        </p:spPr>
        <p:txBody>
          <a:bodyPr wrap="square" lIns="0" tIns="0" rIns="0" bIns="0" rtlCol="0"/>
          <a:lstStyle/>
          <a:p>
            <a:endParaRPr/>
          </a:p>
        </p:txBody>
      </p:sp>
      <p:sp>
        <p:nvSpPr>
          <p:cNvPr id="96" name="object 96"/>
          <p:cNvSpPr/>
          <p:nvPr/>
        </p:nvSpPr>
        <p:spPr>
          <a:xfrm>
            <a:off x="7259446" y="3794045"/>
            <a:ext cx="481837" cy="113315"/>
          </a:xfrm>
          <a:prstGeom prst="rect">
            <a:avLst/>
          </a:prstGeom>
          <a:blipFill>
            <a:blip r:embed="rId20" cstate="print"/>
            <a:stretch>
              <a:fillRect/>
            </a:stretch>
          </a:blipFill>
        </p:spPr>
        <p:txBody>
          <a:bodyPr wrap="square" lIns="0" tIns="0" rIns="0" bIns="0" rtlCol="0"/>
          <a:lstStyle/>
          <a:p>
            <a:endParaRPr/>
          </a:p>
        </p:txBody>
      </p:sp>
      <p:sp>
        <p:nvSpPr>
          <p:cNvPr id="97" name="object 97"/>
          <p:cNvSpPr/>
          <p:nvPr/>
        </p:nvSpPr>
        <p:spPr>
          <a:xfrm>
            <a:off x="7259446" y="3794045"/>
            <a:ext cx="481965" cy="113664"/>
          </a:xfrm>
          <a:custGeom>
            <a:avLst/>
            <a:gdLst/>
            <a:ahLst/>
            <a:cxnLst/>
            <a:rect l="l" t="t" r="r" b="b"/>
            <a:pathLst>
              <a:path w="481965" h="113664">
                <a:moveTo>
                  <a:pt x="0" y="56594"/>
                </a:moveTo>
                <a:lnTo>
                  <a:pt x="28254" y="29969"/>
                </a:lnTo>
                <a:lnTo>
                  <a:pt x="74023" y="15756"/>
                </a:lnTo>
                <a:lnTo>
                  <a:pt x="119445" y="7675"/>
                </a:lnTo>
                <a:lnTo>
                  <a:pt x="172367" y="2280"/>
                </a:lnTo>
                <a:lnTo>
                  <a:pt x="210924" y="387"/>
                </a:lnTo>
                <a:lnTo>
                  <a:pt x="230984" y="0"/>
                </a:lnTo>
                <a:lnTo>
                  <a:pt x="252165" y="181"/>
                </a:lnTo>
                <a:lnTo>
                  <a:pt x="292726" y="1630"/>
                </a:lnTo>
                <a:lnTo>
                  <a:pt x="348245" y="6298"/>
                </a:lnTo>
                <a:lnTo>
                  <a:pt x="396069" y="13608"/>
                </a:lnTo>
                <a:lnTo>
                  <a:pt x="434730" y="23163"/>
                </a:lnTo>
                <a:lnTo>
                  <a:pt x="474805" y="42996"/>
                </a:lnTo>
                <a:lnTo>
                  <a:pt x="481837" y="56594"/>
                </a:lnTo>
                <a:lnTo>
                  <a:pt x="480997" y="61373"/>
                </a:lnTo>
                <a:lnTo>
                  <a:pt x="443934" y="87184"/>
                </a:lnTo>
                <a:lnTo>
                  <a:pt x="393637" y="100511"/>
                </a:lnTo>
                <a:lnTo>
                  <a:pt x="345524" y="107752"/>
                </a:lnTo>
                <a:lnTo>
                  <a:pt x="290513" y="112160"/>
                </a:lnTo>
                <a:lnTo>
                  <a:pt x="250899" y="113315"/>
                </a:lnTo>
                <a:lnTo>
                  <a:pt x="229711" y="113134"/>
                </a:lnTo>
                <a:lnTo>
                  <a:pt x="189139" y="111685"/>
                </a:lnTo>
                <a:lnTo>
                  <a:pt x="133608" y="107013"/>
                </a:lnTo>
                <a:lnTo>
                  <a:pt x="85775" y="99695"/>
                </a:lnTo>
                <a:lnTo>
                  <a:pt x="47110" y="90125"/>
                </a:lnTo>
                <a:lnTo>
                  <a:pt x="7033" y="70242"/>
                </a:lnTo>
                <a:lnTo>
                  <a:pt x="0" y="56594"/>
                </a:lnTo>
                <a:close/>
              </a:path>
            </a:pathLst>
          </a:custGeom>
          <a:ln w="9525">
            <a:solidFill>
              <a:srgbClr val="163793"/>
            </a:solidFill>
          </a:ln>
        </p:spPr>
        <p:txBody>
          <a:bodyPr wrap="square" lIns="0" tIns="0" rIns="0" bIns="0" rtlCol="0"/>
          <a:lstStyle/>
          <a:p>
            <a:endParaRPr/>
          </a:p>
        </p:txBody>
      </p:sp>
      <p:sp>
        <p:nvSpPr>
          <p:cNvPr id="98" name="object 98"/>
          <p:cNvSpPr/>
          <p:nvPr/>
        </p:nvSpPr>
        <p:spPr>
          <a:xfrm>
            <a:off x="7259446" y="3781197"/>
            <a:ext cx="483793" cy="70585"/>
          </a:xfrm>
          <a:prstGeom prst="rect">
            <a:avLst/>
          </a:prstGeom>
          <a:blipFill>
            <a:blip r:embed="rId21" cstate="print"/>
            <a:stretch>
              <a:fillRect/>
            </a:stretch>
          </a:blipFill>
        </p:spPr>
        <p:txBody>
          <a:bodyPr wrap="square" lIns="0" tIns="0" rIns="0" bIns="0" rtlCol="0"/>
          <a:lstStyle/>
          <a:p>
            <a:endParaRPr/>
          </a:p>
        </p:txBody>
      </p:sp>
      <p:sp>
        <p:nvSpPr>
          <p:cNvPr id="99" name="object 99"/>
          <p:cNvSpPr/>
          <p:nvPr/>
        </p:nvSpPr>
        <p:spPr>
          <a:xfrm>
            <a:off x="7257542" y="3704312"/>
            <a:ext cx="481837" cy="132380"/>
          </a:xfrm>
          <a:prstGeom prst="rect">
            <a:avLst/>
          </a:prstGeom>
          <a:blipFill>
            <a:blip r:embed="rId7" cstate="print"/>
            <a:stretch>
              <a:fillRect/>
            </a:stretch>
          </a:blipFill>
        </p:spPr>
        <p:txBody>
          <a:bodyPr wrap="square" lIns="0" tIns="0" rIns="0" bIns="0" rtlCol="0"/>
          <a:lstStyle/>
          <a:p>
            <a:endParaRPr/>
          </a:p>
        </p:txBody>
      </p:sp>
      <p:sp>
        <p:nvSpPr>
          <p:cNvPr id="100" name="object 100"/>
          <p:cNvSpPr/>
          <p:nvPr/>
        </p:nvSpPr>
        <p:spPr>
          <a:xfrm>
            <a:off x="7257542" y="3704312"/>
            <a:ext cx="481965" cy="132715"/>
          </a:xfrm>
          <a:custGeom>
            <a:avLst/>
            <a:gdLst/>
            <a:ahLst/>
            <a:cxnLst/>
            <a:rect l="l" t="t" r="r" b="b"/>
            <a:pathLst>
              <a:path w="481965" h="132714">
                <a:moveTo>
                  <a:pt x="0" y="66190"/>
                </a:moveTo>
                <a:lnTo>
                  <a:pt x="27740" y="35233"/>
                </a:lnTo>
                <a:lnTo>
                  <a:pt x="72721" y="18689"/>
                </a:lnTo>
                <a:lnTo>
                  <a:pt x="117404" y="9236"/>
                </a:lnTo>
                <a:lnTo>
                  <a:pt x="169519" y="2847"/>
                </a:lnTo>
                <a:lnTo>
                  <a:pt x="227311" y="0"/>
                </a:lnTo>
                <a:lnTo>
                  <a:pt x="248999" y="204"/>
                </a:lnTo>
                <a:lnTo>
                  <a:pt x="290429" y="1881"/>
                </a:lnTo>
                <a:lnTo>
                  <a:pt x="328918" y="5137"/>
                </a:lnTo>
                <a:lnTo>
                  <a:pt x="380225" y="12683"/>
                </a:lnTo>
                <a:lnTo>
                  <a:pt x="422575" y="23019"/>
                </a:lnTo>
                <a:lnTo>
                  <a:pt x="462680" y="40349"/>
                </a:lnTo>
                <a:lnTo>
                  <a:pt x="481837" y="66190"/>
                </a:lnTo>
                <a:lnTo>
                  <a:pt x="481012" y="71711"/>
                </a:lnTo>
                <a:lnTo>
                  <a:pt x="444580" y="101595"/>
                </a:lnTo>
                <a:lnTo>
                  <a:pt x="395103" y="117111"/>
                </a:lnTo>
                <a:lnTo>
                  <a:pt x="347745" y="125615"/>
                </a:lnTo>
                <a:lnTo>
                  <a:pt x="293559" y="130893"/>
                </a:lnTo>
                <a:lnTo>
                  <a:pt x="254514" y="132380"/>
                </a:lnTo>
                <a:lnTo>
                  <a:pt x="232811" y="132175"/>
                </a:lnTo>
                <a:lnTo>
                  <a:pt x="191359" y="130491"/>
                </a:lnTo>
                <a:lnTo>
                  <a:pt x="152861" y="127225"/>
                </a:lnTo>
                <a:lnTo>
                  <a:pt x="101554" y="119660"/>
                </a:lnTo>
                <a:lnTo>
                  <a:pt x="59219" y="109309"/>
                </a:lnTo>
                <a:lnTo>
                  <a:pt x="19139" y="91977"/>
                </a:lnTo>
                <a:lnTo>
                  <a:pt x="0" y="66190"/>
                </a:lnTo>
                <a:close/>
              </a:path>
            </a:pathLst>
          </a:custGeom>
          <a:ln w="9525">
            <a:solidFill>
              <a:srgbClr val="163793"/>
            </a:solidFill>
          </a:ln>
        </p:spPr>
        <p:txBody>
          <a:bodyPr wrap="square" lIns="0" tIns="0" rIns="0" bIns="0" rtlCol="0"/>
          <a:lstStyle/>
          <a:p>
            <a:endParaRPr/>
          </a:p>
        </p:txBody>
      </p:sp>
      <p:sp>
        <p:nvSpPr>
          <p:cNvPr id="101" name="object 101"/>
          <p:cNvSpPr/>
          <p:nvPr/>
        </p:nvSpPr>
        <p:spPr>
          <a:xfrm>
            <a:off x="7354189" y="3738371"/>
            <a:ext cx="273050" cy="62230"/>
          </a:xfrm>
          <a:custGeom>
            <a:avLst/>
            <a:gdLst/>
            <a:ahLst/>
            <a:cxnLst/>
            <a:rect l="l" t="t" r="r" b="b"/>
            <a:pathLst>
              <a:path w="273050" h="62229">
                <a:moveTo>
                  <a:pt x="0" y="62102"/>
                </a:moveTo>
                <a:lnTo>
                  <a:pt x="84454" y="62102"/>
                </a:lnTo>
                <a:lnTo>
                  <a:pt x="168782" y="0"/>
                </a:lnTo>
                <a:lnTo>
                  <a:pt x="272541" y="0"/>
                </a:lnTo>
              </a:path>
            </a:pathLst>
          </a:custGeom>
          <a:ln w="12700">
            <a:solidFill>
              <a:srgbClr val="163793"/>
            </a:solidFill>
          </a:ln>
        </p:spPr>
        <p:txBody>
          <a:bodyPr wrap="square" lIns="0" tIns="0" rIns="0" bIns="0" rtlCol="0"/>
          <a:lstStyle/>
          <a:p>
            <a:endParaRPr/>
          </a:p>
        </p:txBody>
      </p:sp>
      <p:sp>
        <p:nvSpPr>
          <p:cNvPr id="102" name="object 102"/>
          <p:cNvSpPr/>
          <p:nvPr/>
        </p:nvSpPr>
        <p:spPr>
          <a:xfrm>
            <a:off x="7366507" y="3738371"/>
            <a:ext cx="248285" cy="62230"/>
          </a:xfrm>
          <a:custGeom>
            <a:avLst/>
            <a:gdLst/>
            <a:ahLst/>
            <a:cxnLst/>
            <a:rect l="l" t="t" r="r" b="b"/>
            <a:pathLst>
              <a:path w="248284" h="62229">
                <a:moveTo>
                  <a:pt x="0" y="0"/>
                </a:moveTo>
                <a:lnTo>
                  <a:pt x="84455" y="0"/>
                </a:lnTo>
                <a:lnTo>
                  <a:pt x="168783" y="62102"/>
                </a:lnTo>
                <a:lnTo>
                  <a:pt x="247903" y="62102"/>
                </a:lnTo>
              </a:path>
            </a:pathLst>
          </a:custGeom>
          <a:ln w="12699">
            <a:solidFill>
              <a:srgbClr val="163793"/>
            </a:solidFill>
          </a:ln>
        </p:spPr>
        <p:txBody>
          <a:bodyPr wrap="square" lIns="0" tIns="0" rIns="0" bIns="0" rtlCol="0"/>
          <a:lstStyle/>
          <a:p>
            <a:endParaRPr/>
          </a:p>
        </p:txBody>
      </p:sp>
      <p:sp>
        <p:nvSpPr>
          <p:cNvPr id="103" name="object 103"/>
          <p:cNvSpPr/>
          <p:nvPr/>
        </p:nvSpPr>
        <p:spPr>
          <a:xfrm>
            <a:off x="7259446" y="3766184"/>
            <a:ext cx="0" cy="90170"/>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a:p>
        </p:txBody>
      </p:sp>
      <p:sp>
        <p:nvSpPr>
          <p:cNvPr id="104" name="object 104"/>
          <p:cNvSpPr/>
          <p:nvPr/>
        </p:nvSpPr>
        <p:spPr>
          <a:xfrm>
            <a:off x="7739380" y="3770503"/>
            <a:ext cx="0" cy="87630"/>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a:p>
        </p:txBody>
      </p:sp>
      <p:sp>
        <p:nvSpPr>
          <p:cNvPr id="105" name="object 105"/>
          <p:cNvSpPr/>
          <p:nvPr/>
        </p:nvSpPr>
        <p:spPr>
          <a:xfrm>
            <a:off x="7921497" y="3806745"/>
            <a:ext cx="481837" cy="113315"/>
          </a:xfrm>
          <a:prstGeom prst="rect">
            <a:avLst/>
          </a:prstGeom>
          <a:blipFill>
            <a:blip r:embed="rId20" cstate="print"/>
            <a:stretch>
              <a:fillRect/>
            </a:stretch>
          </a:blipFill>
        </p:spPr>
        <p:txBody>
          <a:bodyPr wrap="square" lIns="0" tIns="0" rIns="0" bIns="0" rtlCol="0"/>
          <a:lstStyle/>
          <a:p>
            <a:endParaRPr/>
          </a:p>
        </p:txBody>
      </p:sp>
      <p:sp>
        <p:nvSpPr>
          <p:cNvPr id="106" name="object 106"/>
          <p:cNvSpPr/>
          <p:nvPr/>
        </p:nvSpPr>
        <p:spPr>
          <a:xfrm>
            <a:off x="7921497" y="3806745"/>
            <a:ext cx="481965" cy="113664"/>
          </a:xfrm>
          <a:custGeom>
            <a:avLst/>
            <a:gdLst/>
            <a:ahLst/>
            <a:cxnLst/>
            <a:rect l="l" t="t" r="r" b="b"/>
            <a:pathLst>
              <a:path w="481965" h="113664">
                <a:moveTo>
                  <a:pt x="0" y="56594"/>
                </a:moveTo>
                <a:lnTo>
                  <a:pt x="28254" y="29969"/>
                </a:lnTo>
                <a:lnTo>
                  <a:pt x="74023" y="15756"/>
                </a:lnTo>
                <a:lnTo>
                  <a:pt x="119445" y="7675"/>
                </a:lnTo>
                <a:lnTo>
                  <a:pt x="172367" y="2280"/>
                </a:lnTo>
                <a:lnTo>
                  <a:pt x="210924" y="387"/>
                </a:lnTo>
                <a:lnTo>
                  <a:pt x="230984" y="0"/>
                </a:lnTo>
                <a:lnTo>
                  <a:pt x="252148" y="181"/>
                </a:lnTo>
                <a:lnTo>
                  <a:pt x="292685" y="1630"/>
                </a:lnTo>
                <a:lnTo>
                  <a:pt x="348189" y="6298"/>
                </a:lnTo>
                <a:lnTo>
                  <a:pt x="396018" y="13608"/>
                </a:lnTo>
                <a:lnTo>
                  <a:pt x="434693" y="23163"/>
                </a:lnTo>
                <a:lnTo>
                  <a:pt x="474797" y="42996"/>
                </a:lnTo>
                <a:lnTo>
                  <a:pt x="481837" y="56594"/>
                </a:lnTo>
                <a:lnTo>
                  <a:pt x="480996" y="61373"/>
                </a:lnTo>
                <a:lnTo>
                  <a:pt x="443903" y="87184"/>
                </a:lnTo>
                <a:lnTo>
                  <a:pt x="393584" y="100511"/>
                </a:lnTo>
                <a:lnTo>
                  <a:pt x="345469" y="107752"/>
                </a:lnTo>
                <a:lnTo>
                  <a:pt x="290476" y="112160"/>
                </a:lnTo>
                <a:lnTo>
                  <a:pt x="250889" y="113315"/>
                </a:lnTo>
                <a:lnTo>
                  <a:pt x="229703" y="113134"/>
                </a:lnTo>
                <a:lnTo>
                  <a:pt x="189133" y="111685"/>
                </a:lnTo>
                <a:lnTo>
                  <a:pt x="133605" y="107013"/>
                </a:lnTo>
                <a:lnTo>
                  <a:pt x="85774" y="99695"/>
                </a:lnTo>
                <a:lnTo>
                  <a:pt x="47109" y="90125"/>
                </a:lnTo>
                <a:lnTo>
                  <a:pt x="7033" y="70242"/>
                </a:lnTo>
                <a:lnTo>
                  <a:pt x="0" y="56594"/>
                </a:lnTo>
                <a:close/>
              </a:path>
            </a:pathLst>
          </a:custGeom>
          <a:ln w="9525">
            <a:solidFill>
              <a:srgbClr val="163793"/>
            </a:solidFill>
          </a:ln>
        </p:spPr>
        <p:txBody>
          <a:bodyPr wrap="square" lIns="0" tIns="0" rIns="0" bIns="0" rtlCol="0"/>
          <a:lstStyle/>
          <a:p>
            <a:endParaRPr/>
          </a:p>
        </p:txBody>
      </p:sp>
      <p:sp>
        <p:nvSpPr>
          <p:cNvPr id="107" name="object 107"/>
          <p:cNvSpPr/>
          <p:nvPr/>
        </p:nvSpPr>
        <p:spPr>
          <a:xfrm>
            <a:off x="7921497" y="3793897"/>
            <a:ext cx="483793" cy="70585"/>
          </a:xfrm>
          <a:prstGeom prst="rect">
            <a:avLst/>
          </a:prstGeom>
          <a:blipFill>
            <a:blip r:embed="rId22" cstate="print"/>
            <a:stretch>
              <a:fillRect/>
            </a:stretch>
          </a:blipFill>
        </p:spPr>
        <p:txBody>
          <a:bodyPr wrap="square" lIns="0" tIns="0" rIns="0" bIns="0" rtlCol="0"/>
          <a:lstStyle/>
          <a:p>
            <a:endParaRPr/>
          </a:p>
        </p:txBody>
      </p:sp>
      <p:sp>
        <p:nvSpPr>
          <p:cNvPr id="108" name="object 108"/>
          <p:cNvSpPr/>
          <p:nvPr/>
        </p:nvSpPr>
        <p:spPr>
          <a:xfrm>
            <a:off x="7919466" y="3717012"/>
            <a:ext cx="481837" cy="132380"/>
          </a:xfrm>
          <a:prstGeom prst="rect">
            <a:avLst/>
          </a:prstGeom>
          <a:blipFill>
            <a:blip r:embed="rId7" cstate="print"/>
            <a:stretch>
              <a:fillRect/>
            </a:stretch>
          </a:blipFill>
        </p:spPr>
        <p:txBody>
          <a:bodyPr wrap="square" lIns="0" tIns="0" rIns="0" bIns="0" rtlCol="0"/>
          <a:lstStyle/>
          <a:p>
            <a:endParaRPr/>
          </a:p>
        </p:txBody>
      </p:sp>
      <p:sp>
        <p:nvSpPr>
          <p:cNvPr id="109" name="object 109"/>
          <p:cNvSpPr/>
          <p:nvPr/>
        </p:nvSpPr>
        <p:spPr>
          <a:xfrm>
            <a:off x="7919466" y="3717012"/>
            <a:ext cx="481965" cy="132715"/>
          </a:xfrm>
          <a:custGeom>
            <a:avLst/>
            <a:gdLst/>
            <a:ahLst/>
            <a:cxnLst/>
            <a:rect l="l" t="t" r="r" b="b"/>
            <a:pathLst>
              <a:path w="481965" h="132714">
                <a:moveTo>
                  <a:pt x="0" y="66190"/>
                </a:moveTo>
                <a:lnTo>
                  <a:pt x="27740" y="35233"/>
                </a:lnTo>
                <a:lnTo>
                  <a:pt x="72721" y="18689"/>
                </a:lnTo>
                <a:lnTo>
                  <a:pt x="117404" y="9236"/>
                </a:lnTo>
                <a:lnTo>
                  <a:pt x="169519" y="2847"/>
                </a:lnTo>
                <a:lnTo>
                  <a:pt x="227311" y="0"/>
                </a:lnTo>
                <a:lnTo>
                  <a:pt x="249016" y="204"/>
                </a:lnTo>
                <a:lnTo>
                  <a:pt x="290470" y="1881"/>
                </a:lnTo>
                <a:lnTo>
                  <a:pt x="328971" y="5137"/>
                </a:lnTo>
                <a:lnTo>
                  <a:pt x="380280" y="12683"/>
                </a:lnTo>
                <a:lnTo>
                  <a:pt x="422617" y="23019"/>
                </a:lnTo>
                <a:lnTo>
                  <a:pt x="462698" y="40349"/>
                </a:lnTo>
                <a:lnTo>
                  <a:pt x="481837" y="66190"/>
                </a:lnTo>
                <a:lnTo>
                  <a:pt x="481013" y="71711"/>
                </a:lnTo>
                <a:lnTo>
                  <a:pt x="444611" y="101595"/>
                </a:lnTo>
                <a:lnTo>
                  <a:pt x="395156" y="117111"/>
                </a:lnTo>
                <a:lnTo>
                  <a:pt x="347800" y="125615"/>
                </a:lnTo>
                <a:lnTo>
                  <a:pt x="293598" y="130893"/>
                </a:lnTo>
                <a:lnTo>
                  <a:pt x="254526" y="132380"/>
                </a:lnTo>
                <a:lnTo>
                  <a:pt x="232821" y="132175"/>
                </a:lnTo>
                <a:lnTo>
                  <a:pt x="191367" y="130491"/>
                </a:lnTo>
                <a:lnTo>
                  <a:pt x="152866" y="127225"/>
                </a:lnTo>
                <a:lnTo>
                  <a:pt x="101557" y="119660"/>
                </a:lnTo>
                <a:lnTo>
                  <a:pt x="59220" y="109309"/>
                </a:lnTo>
                <a:lnTo>
                  <a:pt x="19139" y="91977"/>
                </a:lnTo>
                <a:lnTo>
                  <a:pt x="0" y="66190"/>
                </a:lnTo>
                <a:close/>
              </a:path>
            </a:pathLst>
          </a:custGeom>
          <a:ln w="9525">
            <a:solidFill>
              <a:srgbClr val="163793"/>
            </a:solidFill>
          </a:ln>
        </p:spPr>
        <p:txBody>
          <a:bodyPr wrap="square" lIns="0" tIns="0" rIns="0" bIns="0" rtlCol="0"/>
          <a:lstStyle/>
          <a:p>
            <a:endParaRPr/>
          </a:p>
        </p:txBody>
      </p:sp>
      <p:sp>
        <p:nvSpPr>
          <p:cNvPr id="110" name="object 110"/>
          <p:cNvSpPr/>
          <p:nvPr/>
        </p:nvSpPr>
        <p:spPr>
          <a:xfrm>
            <a:off x="8016240" y="3751071"/>
            <a:ext cx="273050" cy="62230"/>
          </a:xfrm>
          <a:custGeom>
            <a:avLst/>
            <a:gdLst/>
            <a:ahLst/>
            <a:cxnLst/>
            <a:rect l="l" t="t" r="r" b="b"/>
            <a:pathLst>
              <a:path w="273050" h="62229">
                <a:moveTo>
                  <a:pt x="0" y="62102"/>
                </a:moveTo>
                <a:lnTo>
                  <a:pt x="84327" y="62102"/>
                </a:lnTo>
                <a:lnTo>
                  <a:pt x="168782" y="0"/>
                </a:lnTo>
                <a:lnTo>
                  <a:pt x="272541" y="0"/>
                </a:lnTo>
              </a:path>
            </a:pathLst>
          </a:custGeom>
          <a:ln w="12700">
            <a:solidFill>
              <a:srgbClr val="163793"/>
            </a:solidFill>
          </a:ln>
        </p:spPr>
        <p:txBody>
          <a:bodyPr wrap="square" lIns="0" tIns="0" rIns="0" bIns="0" rtlCol="0"/>
          <a:lstStyle/>
          <a:p>
            <a:endParaRPr/>
          </a:p>
        </p:txBody>
      </p:sp>
      <p:sp>
        <p:nvSpPr>
          <p:cNvPr id="111" name="object 111"/>
          <p:cNvSpPr/>
          <p:nvPr/>
        </p:nvSpPr>
        <p:spPr>
          <a:xfrm>
            <a:off x="8028558" y="3751071"/>
            <a:ext cx="248285" cy="62230"/>
          </a:xfrm>
          <a:custGeom>
            <a:avLst/>
            <a:gdLst/>
            <a:ahLst/>
            <a:cxnLst/>
            <a:rect l="l" t="t" r="r" b="b"/>
            <a:pathLst>
              <a:path w="248284" h="62229">
                <a:moveTo>
                  <a:pt x="0" y="0"/>
                </a:moveTo>
                <a:lnTo>
                  <a:pt x="84327" y="0"/>
                </a:lnTo>
                <a:lnTo>
                  <a:pt x="168783" y="62102"/>
                </a:lnTo>
                <a:lnTo>
                  <a:pt x="247904" y="62102"/>
                </a:lnTo>
              </a:path>
            </a:pathLst>
          </a:custGeom>
          <a:ln w="12699">
            <a:solidFill>
              <a:srgbClr val="163793"/>
            </a:solidFill>
          </a:ln>
        </p:spPr>
        <p:txBody>
          <a:bodyPr wrap="square" lIns="0" tIns="0" rIns="0" bIns="0" rtlCol="0"/>
          <a:lstStyle/>
          <a:p>
            <a:endParaRPr/>
          </a:p>
        </p:txBody>
      </p:sp>
      <p:sp>
        <p:nvSpPr>
          <p:cNvPr id="112" name="object 112"/>
          <p:cNvSpPr/>
          <p:nvPr/>
        </p:nvSpPr>
        <p:spPr>
          <a:xfrm>
            <a:off x="7921497" y="3778884"/>
            <a:ext cx="0" cy="90170"/>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a:p>
        </p:txBody>
      </p:sp>
      <p:sp>
        <p:nvSpPr>
          <p:cNvPr id="113" name="object 113"/>
          <p:cNvSpPr/>
          <p:nvPr/>
        </p:nvSpPr>
        <p:spPr>
          <a:xfrm>
            <a:off x="8401304" y="3783203"/>
            <a:ext cx="0" cy="87630"/>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a:p>
        </p:txBody>
      </p:sp>
      <p:sp>
        <p:nvSpPr>
          <p:cNvPr id="114" name="object 114"/>
          <p:cNvSpPr/>
          <p:nvPr/>
        </p:nvSpPr>
        <p:spPr>
          <a:xfrm>
            <a:off x="5386454" y="1788892"/>
            <a:ext cx="1715770" cy="1056640"/>
          </a:xfrm>
          <a:custGeom>
            <a:avLst/>
            <a:gdLst/>
            <a:ahLst/>
            <a:cxnLst/>
            <a:rect l="l" t="t" r="r" b="b"/>
            <a:pathLst>
              <a:path w="1715770" h="1056639">
                <a:moveTo>
                  <a:pt x="1641450" y="764539"/>
                </a:moveTo>
                <a:lnTo>
                  <a:pt x="635892" y="764539"/>
                </a:lnTo>
                <a:lnTo>
                  <a:pt x="663935" y="765810"/>
                </a:lnTo>
                <a:lnTo>
                  <a:pt x="690538" y="765810"/>
                </a:lnTo>
                <a:lnTo>
                  <a:pt x="715450" y="767079"/>
                </a:lnTo>
                <a:lnTo>
                  <a:pt x="738421" y="769619"/>
                </a:lnTo>
                <a:lnTo>
                  <a:pt x="759202" y="770889"/>
                </a:lnTo>
                <a:lnTo>
                  <a:pt x="778027" y="774700"/>
                </a:lnTo>
                <a:lnTo>
                  <a:pt x="825953" y="784860"/>
                </a:lnTo>
                <a:lnTo>
                  <a:pt x="852054" y="793750"/>
                </a:lnTo>
                <a:lnTo>
                  <a:pt x="863730" y="797560"/>
                </a:lnTo>
                <a:lnTo>
                  <a:pt x="874660" y="802639"/>
                </a:lnTo>
                <a:lnTo>
                  <a:pt x="884971" y="807719"/>
                </a:lnTo>
                <a:lnTo>
                  <a:pt x="894790" y="814069"/>
                </a:lnTo>
                <a:lnTo>
                  <a:pt x="904245" y="819150"/>
                </a:lnTo>
                <a:lnTo>
                  <a:pt x="913461" y="825500"/>
                </a:lnTo>
                <a:lnTo>
                  <a:pt x="922567" y="830579"/>
                </a:lnTo>
                <a:lnTo>
                  <a:pt x="931690" y="836929"/>
                </a:lnTo>
                <a:lnTo>
                  <a:pt x="940957" y="843279"/>
                </a:lnTo>
                <a:lnTo>
                  <a:pt x="950494" y="849629"/>
                </a:lnTo>
                <a:lnTo>
                  <a:pt x="960430" y="855979"/>
                </a:lnTo>
                <a:lnTo>
                  <a:pt x="970891" y="862329"/>
                </a:lnTo>
                <a:lnTo>
                  <a:pt x="982005" y="869950"/>
                </a:lnTo>
                <a:lnTo>
                  <a:pt x="1006356" y="882650"/>
                </a:lnTo>
                <a:lnTo>
                  <a:pt x="1019058" y="890269"/>
                </a:lnTo>
                <a:lnTo>
                  <a:pt x="1031970" y="899160"/>
                </a:lnTo>
                <a:lnTo>
                  <a:pt x="1045061" y="906779"/>
                </a:lnTo>
                <a:lnTo>
                  <a:pt x="1058297" y="915669"/>
                </a:lnTo>
                <a:lnTo>
                  <a:pt x="1071646" y="925829"/>
                </a:lnTo>
                <a:lnTo>
                  <a:pt x="1085075" y="934719"/>
                </a:lnTo>
                <a:lnTo>
                  <a:pt x="1125518" y="962660"/>
                </a:lnTo>
                <a:lnTo>
                  <a:pt x="1138941" y="972819"/>
                </a:lnTo>
                <a:lnTo>
                  <a:pt x="1165506" y="990600"/>
                </a:lnTo>
                <a:lnTo>
                  <a:pt x="1178582" y="998219"/>
                </a:lnTo>
                <a:lnTo>
                  <a:pt x="1191476" y="1007110"/>
                </a:lnTo>
                <a:lnTo>
                  <a:pt x="1204157" y="1014729"/>
                </a:lnTo>
                <a:lnTo>
                  <a:pt x="1216592" y="1021079"/>
                </a:lnTo>
                <a:lnTo>
                  <a:pt x="1228747" y="1027429"/>
                </a:lnTo>
                <a:lnTo>
                  <a:pt x="1240590" y="1033779"/>
                </a:lnTo>
                <a:lnTo>
                  <a:pt x="1252089" y="1037589"/>
                </a:lnTo>
                <a:lnTo>
                  <a:pt x="1266069" y="1042669"/>
                </a:lnTo>
                <a:lnTo>
                  <a:pt x="1293425" y="1050289"/>
                </a:lnTo>
                <a:lnTo>
                  <a:pt x="1319944" y="1055369"/>
                </a:lnTo>
                <a:lnTo>
                  <a:pt x="1332876" y="1056639"/>
                </a:lnTo>
                <a:lnTo>
                  <a:pt x="1382314" y="1056639"/>
                </a:lnTo>
                <a:lnTo>
                  <a:pt x="1405588" y="1054100"/>
                </a:lnTo>
                <a:lnTo>
                  <a:pt x="1427846" y="1049019"/>
                </a:lnTo>
                <a:lnTo>
                  <a:pt x="1438581" y="1047750"/>
                </a:lnTo>
                <a:lnTo>
                  <a:pt x="1449048" y="1043939"/>
                </a:lnTo>
                <a:lnTo>
                  <a:pt x="1461780" y="1041400"/>
                </a:lnTo>
                <a:lnTo>
                  <a:pt x="1486373" y="1033779"/>
                </a:lnTo>
                <a:lnTo>
                  <a:pt x="1520783" y="1017269"/>
                </a:lnTo>
                <a:lnTo>
                  <a:pt x="1561180" y="986789"/>
                </a:lnTo>
                <a:lnTo>
                  <a:pt x="1586655" y="953769"/>
                </a:lnTo>
                <a:lnTo>
                  <a:pt x="1605084" y="913129"/>
                </a:lnTo>
                <a:lnTo>
                  <a:pt x="1616541" y="876300"/>
                </a:lnTo>
                <a:lnTo>
                  <a:pt x="1623305" y="849629"/>
                </a:lnTo>
                <a:lnTo>
                  <a:pt x="1626475" y="836929"/>
                </a:lnTo>
                <a:lnTo>
                  <a:pt x="1629527" y="822960"/>
                </a:lnTo>
                <a:lnTo>
                  <a:pt x="1632476" y="808989"/>
                </a:lnTo>
                <a:lnTo>
                  <a:pt x="1635341" y="795019"/>
                </a:lnTo>
                <a:lnTo>
                  <a:pt x="1641450" y="764539"/>
                </a:lnTo>
                <a:close/>
              </a:path>
              <a:path w="1715770" h="1056639">
                <a:moveTo>
                  <a:pt x="303786" y="772160"/>
                </a:moveTo>
                <a:lnTo>
                  <a:pt x="253909" y="772160"/>
                </a:lnTo>
                <a:lnTo>
                  <a:pt x="277944" y="773429"/>
                </a:lnTo>
                <a:lnTo>
                  <a:pt x="303786" y="772160"/>
                </a:lnTo>
                <a:close/>
              </a:path>
              <a:path w="1715770" h="1056639">
                <a:moveTo>
                  <a:pt x="1400638" y="0"/>
                </a:moveTo>
                <a:lnTo>
                  <a:pt x="1200105" y="0"/>
                </a:lnTo>
                <a:lnTo>
                  <a:pt x="1178337" y="2539"/>
                </a:lnTo>
                <a:lnTo>
                  <a:pt x="1166737" y="2539"/>
                </a:lnTo>
                <a:lnTo>
                  <a:pt x="1154439" y="3810"/>
                </a:lnTo>
                <a:lnTo>
                  <a:pt x="1127085" y="6350"/>
                </a:lnTo>
                <a:lnTo>
                  <a:pt x="1111698" y="8889"/>
                </a:lnTo>
                <a:lnTo>
                  <a:pt x="1094952" y="10160"/>
                </a:lnTo>
                <a:lnTo>
                  <a:pt x="1077718" y="12700"/>
                </a:lnTo>
                <a:lnTo>
                  <a:pt x="1003435" y="21589"/>
                </a:lnTo>
                <a:lnTo>
                  <a:pt x="914839" y="31750"/>
                </a:lnTo>
                <a:lnTo>
                  <a:pt x="891416" y="35560"/>
                </a:lnTo>
                <a:lnTo>
                  <a:pt x="867739" y="38100"/>
                </a:lnTo>
                <a:lnTo>
                  <a:pt x="727552" y="60960"/>
                </a:lnTo>
                <a:lnTo>
                  <a:pt x="705696" y="66039"/>
                </a:lnTo>
                <a:lnTo>
                  <a:pt x="684614" y="69850"/>
                </a:lnTo>
                <a:lnTo>
                  <a:pt x="664434" y="74929"/>
                </a:lnTo>
                <a:lnTo>
                  <a:pt x="645283" y="78739"/>
                </a:lnTo>
                <a:lnTo>
                  <a:pt x="571992" y="99060"/>
                </a:lnTo>
                <a:lnTo>
                  <a:pt x="554166" y="105410"/>
                </a:lnTo>
                <a:lnTo>
                  <a:pt x="536605" y="110489"/>
                </a:lnTo>
                <a:lnTo>
                  <a:pt x="519341" y="116839"/>
                </a:lnTo>
                <a:lnTo>
                  <a:pt x="502407" y="121919"/>
                </a:lnTo>
                <a:lnTo>
                  <a:pt x="469658" y="134619"/>
                </a:lnTo>
                <a:lnTo>
                  <a:pt x="453909" y="139700"/>
                </a:lnTo>
                <a:lnTo>
                  <a:pt x="438619" y="146050"/>
                </a:lnTo>
                <a:lnTo>
                  <a:pt x="423823" y="152400"/>
                </a:lnTo>
                <a:lnTo>
                  <a:pt x="409553" y="160019"/>
                </a:lnTo>
                <a:lnTo>
                  <a:pt x="395841" y="166369"/>
                </a:lnTo>
                <a:lnTo>
                  <a:pt x="382720" y="172719"/>
                </a:lnTo>
                <a:lnTo>
                  <a:pt x="370223" y="179069"/>
                </a:lnTo>
                <a:lnTo>
                  <a:pt x="358382" y="186689"/>
                </a:lnTo>
                <a:lnTo>
                  <a:pt x="347230" y="193039"/>
                </a:lnTo>
                <a:lnTo>
                  <a:pt x="316871" y="217169"/>
                </a:lnTo>
                <a:lnTo>
                  <a:pt x="293837" y="255269"/>
                </a:lnTo>
                <a:lnTo>
                  <a:pt x="281899" y="294639"/>
                </a:lnTo>
                <a:lnTo>
                  <a:pt x="279055" y="304800"/>
                </a:lnTo>
                <a:lnTo>
                  <a:pt x="261858" y="341629"/>
                </a:lnTo>
                <a:lnTo>
                  <a:pt x="228092" y="370839"/>
                </a:lnTo>
                <a:lnTo>
                  <a:pt x="180301" y="391160"/>
                </a:lnTo>
                <a:lnTo>
                  <a:pt x="167024" y="394969"/>
                </a:lnTo>
                <a:lnTo>
                  <a:pt x="153503" y="400050"/>
                </a:lnTo>
                <a:lnTo>
                  <a:pt x="99827" y="417829"/>
                </a:lnTo>
                <a:lnTo>
                  <a:pt x="64011" y="434339"/>
                </a:lnTo>
                <a:lnTo>
                  <a:pt x="29526" y="464819"/>
                </a:lnTo>
                <a:lnTo>
                  <a:pt x="11204" y="510539"/>
                </a:lnTo>
                <a:lnTo>
                  <a:pt x="3224" y="552450"/>
                </a:lnTo>
                <a:lnTo>
                  <a:pt x="4" y="598169"/>
                </a:lnTo>
                <a:lnTo>
                  <a:pt x="0" y="614679"/>
                </a:lnTo>
                <a:lnTo>
                  <a:pt x="423" y="628650"/>
                </a:lnTo>
                <a:lnTo>
                  <a:pt x="4779" y="670560"/>
                </a:lnTo>
                <a:lnTo>
                  <a:pt x="17298" y="715010"/>
                </a:lnTo>
                <a:lnTo>
                  <a:pt x="39932" y="746760"/>
                </a:lnTo>
                <a:lnTo>
                  <a:pt x="82470" y="763269"/>
                </a:lnTo>
                <a:lnTo>
                  <a:pt x="120029" y="767079"/>
                </a:lnTo>
                <a:lnTo>
                  <a:pt x="135217" y="767079"/>
                </a:lnTo>
                <a:lnTo>
                  <a:pt x="170260" y="769619"/>
                </a:lnTo>
                <a:lnTo>
                  <a:pt x="190336" y="769619"/>
                </a:lnTo>
                <a:lnTo>
                  <a:pt x="231931" y="772160"/>
                </a:lnTo>
                <a:lnTo>
                  <a:pt x="359895" y="772160"/>
                </a:lnTo>
                <a:lnTo>
                  <a:pt x="389661" y="770889"/>
                </a:lnTo>
                <a:lnTo>
                  <a:pt x="482808" y="768350"/>
                </a:lnTo>
                <a:lnTo>
                  <a:pt x="545615" y="765810"/>
                </a:lnTo>
                <a:lnTo>
                  <a:pt x="576482" y="765810"/>
                </a:lnTo>
                <a:lnTo>
                  <a:pt x="606657" y="764539"/>
                </a:lnTo>
                <a:lnTo>
                  <a:pt x="1641450" y="764539"/>
                </a:lnTo>
                <a:lnTo>
                  <a:pt x="1646285" y="740410"/>
                </a:lnTo>
                <a:lnTo>
                  <a:pt x="1648977" y="726439"/>
                </a:lnTo>
                <a:lnTo>
                  <a:pt x="1651685" y="713739"/>
                </a:lnTo>
                <a:lnTo>
                  <a:pt x="1654425" y="701039"/>
                </a:lnTo>
                <a:lnTo>
                  <a:pt x="1662760" y="664210"/>
                </a:lnTo>
                <a:lnTo>
                  <a:pt x="1665462" y="651510"/>
                </a:lnTo>
                <a:lnTo>
                  <a:pt x="1668115" y="640079"/>
                </a:lnTo>
                <a:lnTo>
                  <a:pt x="1670716" y="627379"/>
                </a:lnTo>
                <a:lnTo>
                  <a:pt x="1673259" y="614679"/>
                </a:lnTo>
                <a:lnTo>
                  <a:pt x="1675738" y="603250"/>
                </a:lnTo>
                <a:lnTo>
                  <a:pt x="1678148" y="590550"/>
                </a:lnTo>
                <a:lnTo>
                  <a:pt x="1680483" y="579119"/>
                </a:lnTo>
                <a:lnTo>
                  <a:pt x="1682738" y="566419"/>
                </a:lnTo>
                <a:lnTo>
                  <a:pt x="1690852" y="516889"/>
                </a:lnTo>
                <a:lnTo>
                  <a:pt x="1697255" y="464819"/>
                </a:lnTo>
                <a:lnTo>
                  <a:pt x="1698710" y="449579"/>
                </a:lnTo>
                <a:lnTo>
                  <a:pt x="1700312" y="434339"/>
                </a:lnTo>
                <a:lnTo>
                  <a:pt x="1705569" y="387350"/>
                </a:lnTo>
                <a:lnTo>
                  <a:pt x="1710585" y="337819"/>
                </a:lnTo>
                <a:lnTo>
                  <a:pt x="1714183" y="289560"/>
                </a:lnTo>
                <a:lnTo>
                  <a:pt x="1715189" y="243839"/>
                </a:lnTo>
                <a:lnTo>
                  <a:pt x="1714745" y="228600"/>
                </a:lnTo>
                <a:lnTo>
                  <a:pt x="1710463" y="187960"/>
                </a:lnTo>
                <a:lnTo>
                  <a:pt x="1699998" y="151129"/>
                </a:lnTo>
                <a:lnTo>
                  <a:pt x="1681716" y="115569"/>
                </a:lnTo>
                <a:lnTo>
                  <a:pt x="1648700" y="77469"/>
                </a:lnTo>
                <a:lnTo>
                  <a:pt x="1618377" y="53339"/>
                </a:lnTo>
                <a:lnTo>
                  <a:pt x="1584077" y="34289"/>
                </a:lnTo>
                <a:lnTo>
                  <a:pt x="1571883" y="27939"/>
                </a:lnTo>
                <a:lnTo>
                  <a:pt x="1512069" y="10160"/>
                </a:lnTo>
                <a:lnTo>
                  <a:pt x="1485599" y="6350"/>
                </a:lnTo>
                <a:lnTo>
                  <a:pt x="1471867" y="3810"/>
                </a:lnTo>
                <a:lnTo>
                  <a:pt x="1457883" y="3810"/>
                </a:lnTo>
                <a:lnTo>
                  <a:pt x="1429403" y="1269"/>
                </a:lnTo>
                <a:lnTo>
                  <a:pt x="1415026" y="1269"/>
                </a:lnTo>
                <a:lnTo>
                  <a:pt x="1400638" y="0"/>
                </a:lnTo>
                <a:close/>
              </a:path>
            </a:pathLst>
          </a:custGeom>
          <a:solidFill>
            <a:srgbClr val="00CCFF"/>
          </a:solidFill>
        </p:spPr>
        <p:txBody>
          <a:bodyPr wrap="square" lIns="0" tIns="0" rIns="0" bIns="0" rtlCol="0"/>
          <a:lstStyle/>
          <a:p>
            <a:endParaRPr/>
          </a:p>
        </p:txBody>
      </p:sp>
      <p:sp>
        <p:nvSpPr>
          <p:cNvPr id="115" name="object 115"/>
          <p:cNvSpPr/>
          <p:nvPr/>
        </p:nvSpPr>
        <p:spPr>
          <a:xfrm>
            <a:off x="6898767" y="2661157"/>
            <a:ext cx="509905" cy="3175"/>
          </a:xfrm>
          <a:custGeom>
            <a:avLst/>
            <a:gdLst/>
            <a:ahLst/>
            <a:cxnLst/>
            <a:rect l="l" t="t" r="r" b="b"/>
            <a:pathLst>
              <a:path w="509904" h="3175">
                <a:moveTo>
                  <a:pt x="0" y="0"/>
                </a:moveTo>
                <a:lnTo>
                  <a:pt x="509524" y="3175"/>
                </a:lnTo>
              </a:path>
            </a:pathLst>
          </a:custGeom>
          <a:ln w="9525">
            <a:solidFill>
              <a:srgbClr val="163793"/>
            </a:solidFill>
          </a:ln>
        </p:spPr>
        <p:txBody>
          <a:bodyPr wrap="square" lIns="0" tIns="0" rIns="0" bIns="0" rtlCol="0"/>
          <a:lstStyle/>
          <a:p>
            <a:endParaRPr/>
          </a:p>
        </p:txBody>
      </p:sp>
      <p:sp>
        <p:nvSpPr>
          <p:cNvPr id="116" name="object 116"/>
          <p:cNvSpPr/>
          <p:nvPr/>
        </p:nvSpPr>
        <p:spPr>
          <a:xfrm>
            <a:off x="6465315" y="2477007"/>
            <a:ext cx="152400" cy="95250"/>
          </a:xfrm>
          <a:custGeom>
            <a:avLst/>
            <a:gdLst/>
            <a:ahLst/>
            <a:cxnLst/>
            <a:rect l="l" t="t" r="r" b="b"/>
            <a:pathLst>
              <a:path w="152400" h="95250">
                <a:moveTo>
                  <a:pt x="0" y="0"/>
                </a:moveTo>
                <a:lnTo>
                  <a:pt x="152400" y="95250"/>
                </a:lnTo>
              </a:path>
            </a:pathLst>
          </a:custGeom>
          <a:ln w="9525">
            <a:solidFill>
              <a:srgbClr val="163793"/>
            </a:solidFill>
          </a:ln>
        </p:spPr>
        <p:txBody>
          <a:bodyPr wrap="square" lIns="0" tIns="0" rIns="0" bIns="0" rtlCol="0"/>
          <a:lstStyle/>
          <a:p>
            <a:endParaRPr/>
          </a:p>
        </p:txBody>
      </p:sp>
      <p:sp>
        <p:nvSpPr>
          <p:cNvPr id="117" name="object 117"/>
          <p:cNvSpPr/>
          <p:nvPr/>
        </p:nvSpPr>
        <p:spPr>
          <a:xfrm>
            <a:off x="6517767" y="1794382"/>
            <a:ext cx="849312" cy="168275"/>
          </a:xfrm>
          <a:prstGeom prst="rect">
            <a:avLst/>
          </a:prstGeom>
          <a:blipFill>
            <a:blip r:embed="rId23" cstate="print"/>
            <a:stretch>
              <a:fillRect/>
            </a:stretch>
          </a:blipFill>
        </p:spPr>
        <p:txBody>
          <a:bodyPr wrap="square" lIns="0" tIns="0" rIns="0" bIns="0" rtlCol="0"/>
          <a:lstStyle/>
          <a:p>
            <a:endParaRPr/>
          </a:p>
        </p:txBody>
      </p:sp>
      <p:sp>
        <p:nvSpPr>
          <p:cNvPr id="118" name="object 118"/>
          <p:cNvSpPr/>
          <p:nvPr/>
        </p:nvSpPr>
        <p:spPr>
          <a:xfrm>
            <a:off x="5948426" y="1677123"/>
            <a:ext cx="136842" cy="328460"/>
          </a:xfrm>
          <a:prstGeom prst="rect">
            <a:avLst/>
          </a:prstGeom>
          <a:blipFill>
            <a:blip r:embed="rId24" cstate="print"/>
            <a:stretch>
              <a:fillRect/>
            </a:stretch>
          </a:blipFill>
        </p:spPr>
        <p:txBody>
          <a:bodyPr wrap="square" lIns="0" tIns="0" rIns="0" bIns="0" rtlCol="0"/>
          <a:lstStyle/>
          <a:p>
            <a:endParaRPr/>
          </a:p>
        </p:txBody>
      </p:sp>
      <p:sp>
        <p:nvSpPr>
          <p:cNvPr id="119" name="object 119"/>
          <p:cNvSpPr/>
          <p:nvPr/>
        </p:nvSpPr>
        <p:spPr>
          <a:xfrm>
            <a:off x="5789040" y="1619756"/>
            <a:ext cx="415925" cy="88774"/>
          </a:xfrm>
          <a:prstGeom prst="rect">
            <a:avLst/>
          </a:prstGeom>
          <a:blipFill>
            <a:blip r:embed="rId25" cstate="print"/>
            <a:stretch>
              <a:fillRect/>
            </a:stretch>
          </a:blipFill>
        </p:spPr>
        <p:txBody>
          <a:bodyPr wrap="square" lIns="0" tIns="0" rIns="0" bIns="0" rtlCol="0"/>
          <a:lstStyle/>
          <a:p>
            <a:endParaRPr/>
          </a:p>
        </p:txBody>
      </p:sp>
      <p:sp>
        <p:nvSpPr>
          <p:cNvPr id="120" name="object 120"/>
          <p:cNvSpPr/>
          <p:nvPr/>
        </p:nvSpPr>
        <p:spPr>
          <a:xfrm>
            <a:off x="6530467" y="2636390"/>
            <a:ext cx="386781" cy="94450"/>
          </a:xfrm>
          <a:prstGeom prst="rect">
            <a:avLst/>
          </a:prstGeom>
          <a:blipFill>
            <a:blip r:embed="rId9" cstate="print"/>
            <a:stretch>
              <a:fillRect/>
            </a:stretch>
          </a:blipFill>
        </p:spPr>
        <p:txBody>
          <a:bodyPr wrap="square" lIns="0" tIns="0" rIns="0" bIns="0" rtlCol="0"/>
          <a:lstStyle/>
          <a:p>
            <a:endParaRPr/>
          </a:p>
        </p:txBody>
      </p:sp>
      <p:sp>
        <p:nvSpPr>
          <p:cNvPr id="121" name="object 121"/>
          <p:cNvSpPr/>
          <p:nvPr/>
        </p:nvSpPr>
        <p:spPr>
          <a:xfrm>
            <a:off x="6530467" y="2636390"/>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122" name="object 122"/>
          <p:cNvSpPr/>
          <p:nvPr/>
        </p:nvSpPr>
        <p:spPr>
          <a:xfrm>
            <a:off x="6530467" y="2625520"/>
            <a:ext cx="388937" cy="59005"/>
          </a:xfrm>
          <a:prstGeom prst="rect">
            <a:avLst/>
          </a:prstGeom>
          <a:blipFill>
            <a:blip r:embed="rId13" cstate="print"/>
            <a:stretch>
              <a:fillRect/>
            </a:stretch>
          </a:blipFill>
        </p:spPr>
        <p:txBody>
          <a:bodyPr wrap="square" lIns="0" tIns="0" rIns="0" bIns="0" rtlCol="0"/>
          <a:lstStyle/>
          <a:p>
            <a:endParaRPr/>
          </a:p>
        </p:txBody>
      </p:sp>
      <p:sp>
        <p:nvSpPr>
          <p:cNvPr id="123" name="object 123"/>
          <p:cNvSpPr/>
          <p:nvPr/>
        </p:nvSpPr>
        <p:spPr>
          <a:xfrm>
            <a:off x="6528854" y="2561424"/>
            <a:ext cx="387284" cy="110425"/>
          </a:xfrm>
          <a:prstGeom prst="rect">
            <a:avLst/>
          </a:prstGeom>
          <a:blipFill>
            <a:blip r:embed="rId15" cstate="print"/>
            <a:stretch>
              <a:fillRect/>
            </a:stretch>
          </a:blipFill>
        </p:spPr>
        <p:txBody>
          <a:bodyPr wrap="square" lIns="0" tIns="0" rIns="0" bIns="0" rtlCol="0"/>
          <a:lstStyle/>
          <a:p>
            <a:endParaRPr/>
          </a:p>
        </p:txBody>
      </p:sp>
      <p:sp>
        <p:nvSpPr>
          <p:cNvPr id="124" name="object 124"/>
          <p:cNvSpPr/>
          <p:nvPr/>
        </p:nvSpPr>
        <p:spPr>
          <a:xfrm>
            <a:off x="6528816" y="2561424"/>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808" y="86133"/>
                </a:lnTo>
                <a:lnTo>
                  <a:pt x="315926" y="98110"/>
                </a:lnTo>
                <a:lnTo>
                  <a:pt x="267549" y="106453"/>
                </a:lnTo>
                <a:lnTo>
                  <a:pt x="211367" y="110425"/>
                </a:lnTo>
                <a:lnTo>
                  <a:pt x="190038" y="110215"/>
                </a:lnTo>
                <a:lnTo>
                  <a:pt x="149912" y="108358"/>
                </a:lnTo>
                <a:lnTo>
                  <a:pt x="96915" y="102329"/>
                </a:lnTo>
                <a:lnTo>
                  <a:pt x="53928" y="92954"/>
                </a:lnTo>
                <a:lnTo>
                  <a:pt x="14866" y="76314"/>
                </a:lnTo>
                <a:lnTo>
                  <a:pt x="0" y="55156"/>
                </a:lnTo>
                <a:close/>
              </a:path>
            </a:pathLst>
          </a:custGeom>
          <a:ln w="9525">
            <a:solidFill>
              <a:srgbClr val="163793"/>
            </a:solidFill>
          </a:ln>
        </p:spPr>
        <p:txBody>
          <a:bodyPr wrap="square" lIns="0" tIns="0" rIns="0" bIns="0" rtlCol="0"/>
          <a:lstStyle/>
          <a:p>
            <a:endParaRPr/>
          </a:p>
        </p:txBody>
      </p:sp>
      <p:sp>
        <p:nvSpPr>
          <p:cNvPr id="125" name="object 125"/>
          <p:cNvSpPr/>
          <p:nvPr/>
        </p:nvSpPr>
        <p:spPr>
          <a:xfrm>
            <a:off x="6606667" y="2589783"/>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126" name="object 126"/>
          <p:cNvSpPr/>
          <p:nvPr/>
        </p:nvSpPr>
        <p:spPr>
          <a:xfrm>
            <a:off x="6616572" y="2589783"/>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127" name="object 127"/>
          <p:cNvSpPr/>
          <p:nvPr/>
        </p:nvSpPr>
        <p:spPr>
          <a:xfrm>
            <a:off x="6530467" y="2613025"/>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128" name="object 128"/>
          <p:cNvSpPr/>
          <p:nvPr/>
        </p:nvSpPr>
        <p:spPr>
          <a:xfrm>
            <a:off x="6916166" y="2616580"/>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129" name="object 129"/>
          <p:cNvSpPr/>
          <p:nvPr/>
        </p:nvSpPr>
        <p:spPr>
          <a:xfrm>
            <a:off x="6308216" y="2086101"/>
            <a:ext cx="149225" cy="420370"/>
          </a:xfrm>
          <a:custGeom>
            <a:avLst/>
            <a:gdLst/>
            <a:ahLst/>
            <a:cxnLst/>
            <a:rect l="l" t="t" r="r" b="b"/>
            <a:pathLst>
              <a:path w="149225" h="420369">
                <a:moveTo>
                  <a:pt x="149225" y="0"/>
                </a:moveTo>
                <a:lnTo>
                  <a:pt x="0" y="420243"/>
                </a:lnTo>
              </a:path>
            </a:pathLst>
          </a:custGeom>
          <a:ln w="19050">
            <a:solidFill>
              <a:srgbClr val="163793"/>
            </a:solidFill>
          </a:ln>
        </p:spPr>
        <p:txBody>
          <a:bodyPr wrap="square" lIns="0" tIns="0" rIns="0" bIns="0" rtlCol="0"/>
          <a:lstStyle/>
          <a:p>
            <a:endParaRPr/>
          </a:p>
        </p:txBody>
      </p:sp>
      <p:sp>
        <p:nvSpPr>
          <p:cNvPr id="130" name="object 130"/>
          <p:cNvSpPr/>
          <p:nvPr/>
        </p:nvSpPr>
        <p:spPr>
          <a:xfrm>
            <a:off x="6457441" y="2086101"/>
            <a:ext cx="149225" cy="418465"/>
          </a:xfrm>
          <a:custGeom>
            <a:avLst/>
            <a:gdLst/>
            <a:ahLst/>
            <a:cxnLst/>
            <a:rect l="l" t="t" r="r" b="b"/>
            <a:pathLst>
              <a:path w="149225" h="418464">
                <a:moveTo>
                  <a:pt x="0" y="0"/>
                </a:moveTo>
                <a:lnTo>
                  <a:pt x="149225" y="418338"/>
                </a:lnTo>
              </a:path>
            </a:pathLst>
          </a:custGeom>
          <a:ln w="19050">
            <a:solidFill>
              <a:srgbClr val="163793"/>
            </a:solidFill>
          </a:ln>
        </p:spPr>
        <p:txBody>
          <a:bodyPr wrap="square" lIns="0" tIns="0" rIns="0" bIns="0" rtlCol="0"/>
          <a:lstStyle/>
          <a:p>
            <a:endParaRPr/>
          </a:p>
        </p:txBody>
      </p:sp>
      <p:sp>
        <p:nvSpPr>
          <p:cNvPr id="131" name="object 131"/>
          <p:cNvSpPr/>
          <p:nvPr/>
        </p:nvSpPr>
        <p:spPr>
          <a:xfrm>
            <a:off x="6308216" y="2504439"/>
            <a:ext cx="149225" cy="45720"/>
          </a:xfrm>
          <a:custGeom>
            <a:avLst/>
            <a:gdLst/>
            <a:ahLst/>
            <a:cxnLst/>
            <a:rect l="l" t="t" r="r" b="b"/>
            <a:pathLst>
              <a:path w="149225" h="45719">
                <a:moveTo>
                  <a:pt x="0" y="0"/>
                </a:moveTo>
                <a:lnTo>
                  <a:pt x="149225" y="45593"/>
                </a:lnTo>
              </a:path>
            </a:pathLst>
          </a:custGeom>
          <a:ln w="19049">
            <a:solidFill>
              <a:srgbClr val="163793"/>
            </a:solidFill>
          </a:ln>
        </p:spPr>
        <p:txBody>
          <a:bodyPr wrap="square" lIns="0" tIns="0" rIns="0" bIns="0" rtlCol="0"/>
          <a:lstStyle/>
          <a:p>
            <a:endParaRPr/>
          </a:p>
        </p:txBody>
      </p:sp>
      <p:sp>
        <p:nvSpPr>
          <p:cNvPr id="132" name="object 132"/>
          <p:cNvSpPr/>
          <p:nvPr/>
        </p:nvSpPr>
        <p:spPr>
          <a:xfrm>
            <a:off x="6457441" y="2504439"/>
            <a:ext cx="149225" cy="45720"/>
          </a:xfrm>
          <a:custGeom>
            <a:avLst/>
            <a:gdLst/>
            <a:ahLst/>
            <a:cxnLst/>
            <a:rect l="l" t="t" r="r" b="b"/>
            <a:pathLst>
              <a:path w="149225" h="45719">
                <a:moveTo>
                  <a:pt x="149225" y="0"/>
                </a:moveTo>
                <a:lnTo>
                  <a:pt x="0" y="45593"/>
                </a:lnTo>
              </a:path>
            </a:pathLst>
          </a:custGeom>
          <a:ln w="19050">
            <a:solidFill>
              <a:srgbClr val="163793"/>
            </a:solidFill>
          </a:ln>
        </p:spPr>
        <p:txBody>
          <a:bodyPr wrap="square" lIns="0" tIns="0" rIns="0" bIns="0" rtlCol="0"/>
          <a:lstStyle/>
          <a:p>
            <a:endParaRPr/>
          </a:p>
        </p:txBody>
      </p:sp>
      <p:sp>
        <p:nvSpPr>
          <p:cNvPr id="133" name="object 133"/>
          <p:cNvSpPr/>
          <p:nvPr/>
        </p:nvSpPr>
        <p:spPr>
          <a:xfrm>
            <a:off x="6457441" y="2095373"/>
            <a:ext cx="0" cy="454659"/>
          </a:xfrm>
          <a:custGeom>
            <a:avLst/>
            <a:gdLst/>
            <a:ahLst/>
            <a:cxnLst/>
            <a:rect l="l" t="t" r="r" b="b"/>
            <a:pathLst>
              <a:path h="454660">
                <a:moveTo>
                  <a:pt x="0" y="0"/>
                </a:moveTo>
                <a:lnTo>
                  <a:pt x="0" y="454660"/>
                </a:lnTo>
              </a:path>
            </a:pathLst>
          </a:custGeom>
          <a:ln w="19050">
            <a:solidFill>
              <a:srgbClr val="163793"/>
            </a:solidFill>
          </a:ln>
        </p:spPr>
        <p:txBody>
          <a:bodyPr wrap="square" lIns="0" tIns="0" rIns="0" bIns="0" rtlCol="0"/>
          <a:lstStyle/>
          <a:p>
            <a:endParaRPr/>
          </a:p>
        </p:txBody>
      </p:sp>
      <p:sp>
        <p:nvSpPr>
          <p:cNvPr id="134" name="object 134"/>
          <p:cNvSpPr/>
          <p:nvPr/>
        </p:nvSpPr>
        <p:spPr>
          <a:xfrm>
            <a:off x="6308216" y="2461260"/>
            <a:ext cx="149225" cy="45085"/>
          </a:xfrm>
          <a:custGeom>
            <a:avLst/>
            <a:gdLst/>
            <a:ahLst/>
            <a:cxnLst/>
            <a:rect l="l" t="t" r="r" b="b"/>
            <a:pathLst>
              <a:path w="149225" h="45085">
                <a:moveTo>
                  <a:pt x="0" y="45085"/>
                </a:moveTo>
                <a:lnTo>
                  <a:pt x="149225" y="0"/>
                </a:lnTo>
              </a:path>
            </a:pathLst>
          </a:custGeom>
          <a:ln w="19050">
            <a:solidFill>
              <a:srgbClr val="163793"/>
            </a:solidFill>
          </a:ln>
        </p:spPr>
        <p:txBody>
          <a:bodyPr wrap="square" lIns="0" tIns="0" rIns="0" bIns="0" rtlCol="0"/>
          <a:lstStyle/>
          <a:p>
            <a:endParaRPr/>
          </a:p>
        </p:txBody>
      </p:sp>
      <p:sp>
        <p:nvSpPr>
          <p:cNvPr id="135" name="object 135"/>
          <p:cNvSpPr/>
          <p:nvPr/>
        </p:nvSpPr>
        <p:spPr>
          <a:xfrm>
            <a:off x="6457441" y="2461260"/>
            <a:ext cx="149225" cy="43180"/>
          </a:xfrm>
          <a:custGeom>
            <a:avLst/>
            <a:gdLst/>
            <a:ahLst/>
            <a:cxnLst/>
            <a:rect l="l" t="t" r="r" b="b"/>
            <a:pathLst>
              <a:path w="149225" h="43180">
                <a:moveTo>
                  <a:pt x="149225" y="43179"/>
                </a:moveTo>
                <a:lnTo>
                  <a:pt x="0" y="0"/>
                </a:lnTo>
              </a:path>
            </a:pathLst>
          </a:custGeom>
          <a:ln w="19049">
            <a:solidFill>
              <a:srgbClr val="163793"/>
            </a:solidFill>
          </a:ln>
        </p:spPr>
        <p:txBody>
          <a:bodyPr wrap="square" lIns="0" tIns="0" rIns="0" bIns="0" rtlCol="0"/>
          <a:lstStyle/>
          <a:p>
            <a:endParaRPr/>
          </a:p>
        </p:txBody>
      </p:sp>
      <p:sp>
        <p:nvSpPr>
          <p:cNvPr id="136" name="object 136"/>
          <p:cNvSpPr/>
          <p:nvPr/>
        </p:nvSpPr>
        <p:spPr>
          <a:xfrm>
            <a:off x="6371463" y="2323719"/>
            <a:ext cx="86360" cy="34925"/>
          </a:xfrm>
          <a:custGeom>
            <a:avLst/>
            <a:gdLst/>
            <a:ahLst/>
            <a:cxnLst/>
            <a:rect l="l" t="t" r="r" b="b"/>
            <a:pathLst>
              <a:path w="86360" h="34925">
                <a:moveTo>
                  <a:pt x="0" y="0"/>
                </a:moveTo>
                <a:lnTo>
                  <a:pt x="85978" y="34416"/>
                </a:lnTo>
              </a:path>
            </a:pathLst>
          </a:custGeom>
          <a:ln w="19049">
            <a:solidFill>
              <a:srgbClr val="163793"/>
            </a:solidFill>
          </a:ln>
        </p:spPr>
        <p:txBody>
          <a:bodyPr wrap="square" lIns="0" tIns="0" rIns="0" bIns="0" rtlCol="0"/>
          <a:lstStyle/>
          <a:p>
            <a:endParaRPr/>
          </a:p>
        </p:txBody>
      </p:sp>
      <p:sp>
        <p:nvSpPr>
          <p:cNvPr id="137" name="object 137"/>
          <p:cNvSpPr/>
          <p:nvPr/>
        </p:nvSpPr>
        <p:spPr>
          <a:xfrm>
            <a:off x="6457441" y="2323719"/>
            <a:ext cx="90170" cy="34925"/>
          </a:xfrm>
          <a:custGeom>
            <a:avLst/>
            <a:gdLst/>
            <a:ahLst/>
            <a:cxnLst/>
            <a:rect l="l" t="t" r="r" b="b"/>
            <a:pathLst>
              <a:path w="90170" h="34925">
                <a:moveTo>
                  <a:pt x="0" y="34416"/>
                </a:moveTo>
                <a:lnTo>
                  <a:pt x="90169" y="0"/>
                </a:lnTo>
              </a:path>
            </a:pathLst>
          </a:custGeom>
          <a:ln w="19050">
            <a:solidFill>
              <a:srgbClr val="163793"/>
            </a:solidFill>
          </a:ln>
        </p:spPr>
        <p:txBody>
          <a:bodyPr wrap="square" lIns="0" tIns="0" rIns="0" bIns="0" rtlCol="0"/>
          <a:lstStyle/>
          <a:p>
            <a:endParaRPr/>
          </a:p>
        </p:txBody>
      </p:sp>
      <p:sp>
        <p:nvSpPr>
          <p:cNvPr id="138" name="object 138"/>
          <p:cNvSpPr/>
          <p:nvPr/>
        </p:nvSpPr>
        <p:spPr>
          <a:xfrm>
            <a:off x="6343141" y="2384932"/>
            <a:ext cx="111125" cy="46990"/>
          </a:xfrm>
          <a:custGeom>
            <a:avLst/>
            <a:gdLst/>
            <a:ahLst/>
            <a:cxnLst/>
            <a:rect l="l" t="t" r="r" b="b"/>
            <a:pathLst>
              <a:path w="111125" h="46989">
                <a:moveTo>
                  <a:pt x="0" y="0"/>
                </a:moveTo>
                <a:lnTo>
                  <a:pt x="110617" y="46989"/>
                </a:lnTo>
              </a:path>
            </a:pathLst>
          </a:custGeom>
          <a:ln w="19050">
            <a:solidFill>
              <a:srgbClr val="163793"/>
            </a:solidFill>
          </a:ln>
        </p:spPr>
        <p:txBody>
          <a:bodyPr wrap="square" lIns="0" tIns="0" rIns="0" bIns="0" rtlCol="0"/>
          <a:lstStyle/>
          <a:p>
            <a:endParaRPr/>
          </a:p>
        </p:txBody>
      </p:sp>
      <p:sp>
        <p:nvSpPr>
          <p:cNvPr id="139" name="object 139"/>
          <p:cNvSpPr/>
          <p:nvPr/>
        </p:nvSpPr>
        <p:spPr>
          <a:xfrm>
            <a:off x="6457441" y="2394330"/>
            <a:ext cx="111760" cy="41275"/>
          </a:xfrm>
          <a:custGeom>
            <a:avLst/>
            <a:gdLst/>
            <a:ahLst/>
            <a:cxnLst/>
            <a:rect l="l" t="t" r="r" b="b"/>
            <a:pathLst>
              <a:path w="111759" h="41275">
                <a:moveTo>
                  <a:pt x="0" y="41275"/>
                </a:moveTo>
                <a:lnTo>
                  <a:pt x="111379" y="0"/>
                </a:lnTo>
              </a:path>
            </a:pathLst>
          </a:custGeom>
          <a:ln w="19050">
            <a:solidFill>
              <a:srgbClr val="163793"/>
            </a:solidFill>
          </a:ln>
        </p:spPr>
        <p:txBody>
          <a:bodyPr wrap="square" lIns="0" tIns="0" rIns="0" bIns="0" rtlCol="0"/>
          <a:lstStyle/>
          <a:p>
            <a:endParaRPr/>
          </a:p>
        </p:txBody>
      </p:sp>
      <p:sp>
        <p:nvSpPr>
          <p:cNvPr id="140" name="object 140"/>
          <p:cNvSpPr/>
          <p:nvPr/>
        </p:nvSpPr>
        <p:spPr>
          <a:xfrm>
            <a:off x="6457441" y="2260473"/>
            <a:ext cx="57150" cy="17145"/>
          </a:xfrm>
          <a:custGeom>
            <a:avLst/>
            <a:gdLst/>
            <a:ahLst/>
            <a:cxnLst/>
            <a:rect l="l" t="t" r="r" b="b"/>
            <a:pathLst>
              <a:path w="57150" h="17144">
                <a:moveTo>
                  <a:pt x="0" y="16890"/>
                </a:moveTo>
                <a:lnTo>
                  <a:pt x="56768" y="0"/>
                </a:lnTo>
              </a:path>
            </a:pathLst>
          </a:custGeom>
          <a:ln w="19049">
            <a:solidFill>
              <a:srgbClr val="163793"/>
            </a:solidFill>
          </a:ln>
        </p:spPr>
        <p:txBody>
          <a:bodyPr wrap="square" lIns="0" tIns="0" rIns="0" bIns="0" rtlCol="0"/>
          <a:lstStyle/>
          <a:p>
            <a:endParaRPr/>
          </a:p>
        </p:txBody>
      </p:sp>
      <p:sp>
        <p:nvSpPr>
          <p:cNvPr id="141" name="object 141"/>
          <p:cNvSpPr/>
          <p:nvPr/>
        </p:nvSpPr>
        <p:spPr>
          <a:xfrm>
            <a:off x="6457441" y="2173604"/>
            <a:ext cx="35560" cy="13335"/>
          </a:xfrm>
          <a:custGeom>
            <a:avLst/>
            <a:gdLst/>
            <a:ahLst/>
            <a:cxnLst/>
            <a:rect l="l" t="t" r="r" b="b"/>
            <a:pathLst>
              <a:path w="35560" h="13335">
                <a:moveTo>
                  <a:pt x="0" y="13081"/>
                </a:moveTo>
                <a:lnTo>
                  <a:pt x="35560" y="0"/>
                </a:lnTo>
              </a:path>
            </a:pathLst>
          </a:custGeom>
          <a:ln w="19050">
            <a:solidFill>
              <a:srgbClr val="163793"/>
            </a:solidFill>
          </a:ln>
        </p:spPr>
        <p:txBody>
          <a:bodyPr wrap="square" lIns="0" tIns="0" rIns="0" bIns="0" rtlCol="0"/>
          <a:lstStyle/>
          <a:p>
            <a:endParaRPr/>
          </a:p>
        </p:txBody>
      </p:sp>
      <p:sp>
        <p:nvSpPr>
          <p:cNvPr id="142" name="object 142"/>
          <p:cNvSpPr/>
          <p:nvPr/>
        </p:nvSpPr>
        <p:spPr>
          <a:xfrm>
            <a:off x="6393307" y="2254885"/>
            <a:ext cx="69215" cy="22860"/>
          </a:xfrm>
          <a:custGeom>
            <a:avLst/>
            <a:gdLst/>
            <a:ahLst/>
            <a:cxnLst/>
            <a:rect l="l" t="t" r="r" b="b"/>
            <a:pathLst>
              <a:path w="69214" h="22860">
                <a:moveTo>
                  <a:pt x="0" y="0"/>
                </a:moveTo>
                <a:lnTo>
                  <a:pt x="69214" y="22478"/>
                </a:lnTo>
              </a:path>
            </a:pathLst>
          </a:custGeom>
          <a:ln w="19050">
            <a:solidFill>
              <a:srgbClr val="163793"/>
            </a:solidFill>
          </a:ln>
        </p:spPr>
        <p:txBody>
          <a:bodyPr wrap="square" lIns="0" tIns="0" rIns="0" bIns="0" rtlCol="0"/>
          <a:lstStyle/>
          <a:p>
            <a:endParaRPr/>
          </a:p>
        </p:txBody>
      </p:sp>
      <p:sp>
        <p:nvSpPr>
          <p:cNvPr id="143" name="object 143"/>
          <p:cNvSpPr/>
          <p:nvPr/>
        </p:nvSpPr>
        <p:spPr>
          <a:xfrm>
            <a:off x="6423914" y="2169795"/>
            <a:ext cx="40005" cy="22860"/>
          </a:xfrm>
          <a:custGeom>
            <a:avLst/>
            <a:gdLst/>
            <a:ahLst/>
            <a:cxnLst/>
            <a:rect l="l" t="t" r="r" b="b"/>
            <a:pathLst>
              <a:path w="40004" h="22860">
                <a:moveTo>
                  <a:pt x="0" y="0"/>
                </a:moveTo>
                <a:lnTo>
                  <a:pt x="40005" y="22605"/>
                </a:lnTo>
              </a:path>
            </a:pathLst>
          </a:custGeom>
          <a:ln w="19050">
            <a:solidFill>
              <a:srgbClr val="163793"/>
            </a:solidFill>
          </a:ln>
        </p:spPr>
        <p:txBody>
          <a:bodyPr wrap="square" lIns="0" tIns="0" rIns="0" bIns="0" rtlCol="0"/>
          <a:lstStyle/>
          <a:p>
            <a:endParaRPr/>
          </a:p>
        </p:txBody>
      </p:sp>
      <p:sp>
        <p:nvSpPr>
          <p:cNvPr id="144" name="object 144"/>
          <p:cNvSpPr/>
          <p:nvPr/>
        </p:nvSpPr>
        <p:spPr>
          <a:xfrm>
            <a:off x="6236715" y="1918182"/>
            <a:ext cx="457199" cy="332765"/>
          </a:xfrm>
          <a:prstGeom prst="rect">
            <a:avLst/>
          </a:prstGeom>
          <a:blipFill>
            <a:blip r:embed="rId2" cstate="print"/>
            <a:stretch>
              <a:fillRect/>
            </a:stretch>
          </a:blipFill>
        </p:spPr>
        <p:txBody>
          <a:bodyPr wrap="square" lIns="0" tIns="0" rIns="0" bIns="0" rtlCol="0"/>
          <a:lstStyle/>
          <a:p>
            <a:endParaRPr/>
          </a:p>
        </p:txBody>
      </p:sp>
      <p:sp>
        <p:nvSpPr>
          <p:cNvPr id="145" name="object 145"/>
          <p:cNvSpPr/>
          <p:nvPr/>
        </p:nvSpPr>
        <p:spPr>
          <a:xfrm>
            <a:off x="6430390" y="2055750"/>
            <a:ext cx="51435" cy="46990"/>
          </a:xfrm>
          <a:custGeom>
            <a:avLst/>
            <a:gdLst/>
            <a:ahLst/>
            <a:cxnLst/>
            <a:rect l="l" t="t" r="r" b="b"/>
            <a:pathLst>
              <a:path w="51435" h="46989">
                <a:moveTo>
                  <a:pt x="14309" y="0"/>
                </a:moveTo>
                <a:lnTo>
                  <a:pt x="3966" y="8952"/>
                </a:lnTo>
                <a:lnTo>
                  <a:pt x="0" y="22096"/>
                </a:lnTo>
                <a:lnTo>
                  <a:pt x="42" y="23503"/>
                </a:lnTo>
                <a:lnTo>
                  <a:pt x="4246" y="35297"/>
                </a:lnTo>
                <a:lnTo>
                  <a:pt x="14690" y="43576"/>
                </a:lnTo>
                <a:lnTo>
                  <a:pt x="30456" y="46521"/>
                </a:lnTo>
                <a:lnTo>
                  <a:pt x="41609" y="41565"/>
                </a:lnTo>
                <a:lnTo>
                  <a:pt x="49073" y="30879"/>
                </a:lnTo>
                <a:lnTo>
                  <a:pt x="51166" y="14678"/>
                </a:lnTo>
                <a:lnTo>
                  <a:pt x="44711" y="5954"/>
                </a:lnTo>
                <a:lnTo>
                  <a:pt x="32532" y="624"/>
                </a:lnTo>
                <a:lnTo>
                  <a:pt x="14309" y="0"/>
                </a:lnTo>
                <a:close/>
              </a:path>
            </a:pathLst>
          </a:custGeom>
          <a:solidFill>
            <a:srgbClr val="000000"/>
          </a:solidFill>
        </p:spPr>
        <p:txBody>
          <a:bodyPr wrap="square" lIns="0" tIns="0" rIns="0" bIns="0" rtlCol="0"/>
          <a:lstStyle/>
          <a:p>
            <a:endParaRPr/>
          </a:p>
        </p:txBody>
      </p:sp>
      <p:sp>
        <p:nvSpPr>
          <p:cNvPr id="146" name="object 146"/>
          <p:cNvSpPr/>
          <p:nvPr/>
        </p:nvSpPr>
        <p:spPr>
          <a:xfrm>
            <a:off x="6430390" y="2055750"/>
            <a:ext cx="51435" cy="46990"/>
          </a:xfrm>
          <a:custGeom>
            <a:avLst/>
            <a:gdLst/>
            <a:ahLst/>
            <a:cxnLst/>
            <a:rect l="l" t="t" r="r" b="b"/>
            <a:pathLst>
              <a:path w="51435" h="46989">
                <a:moveTo>
                  <a:pt x="0" y="22096"/>
                </a:moveTo>
                <a:lnTo>
                  <a:pt x="3966" y="8952"/>
                </a:lnTo>
                <a:lnTo>
                  <a:pt x="14309" y="0"/>
                </a:lnTo>
                <a:lnTo>
                  <a:pt x="32532" y="624"/>
                </a:lnTo>
                <a:lnTo>
                  <a:pt x="44711" y="5954"/>
                </a:lnTo>
                <a:lnTo>
                  <a:pt x="51166" y="14678"/>
                </a:lnTo>
                <a:lnTo>
                  <a:pt x="49073" y="30879"/>
                </a:lnTo>
                <a:lnTo>
                  <a:pt x="41609" y="41565"/>
                </a:lnTo>
                <a:lnTo>
                  <a:pt x="30456" y="46521"/>
                </a:lnTo>
                <a:lnTo>
                  <a:pt x="14690" y="43576"/>
                </a:lnTo>
                <a:lnTo>
                  <a:pt x="4246" y="35297"/>
                </a:lnTo>
                <a:lnTo>
                  <a:pt x="42" y="23503"/>
                </a:lnTo>
                <a:lnTo>
                  <a:pt x="0" y="22096"/>
                </a:lnTo>
                <a:close/>
              </a:path>
            </a:pathLst>
          </a:custGeom>
          <a:ln w="9525">
            <a:solidFill>
              <a:srgbClr val="163793"/>
            </a:solidFill>
          </a:ln>
        </p:spPr>
        <p:txBody>
          <a:bodyPr wrap="square" lIns="0" tIns="0" rIns="0" bIns="0" rtlCol="0"/>
          <a:lstStyle/>
          <a:p>
            <a:endParaRPr/>
          </a:p>
        </p:txBody>
      </p:sp>
      <p:sp>
        <p:nvSpPr>
          <p:cNvPr id="147" name="object 147"/>
          <p:cNvSpPr/>
          <p:nvPr/>
        </p:nvSpPr>
        <p:spPr>
          <a:xfrm>
            <a:off x="5477890" y="2116721"/>
            <a:ext cx="530707" cy="223761"/>
          </a:xfrm>
          <a:prstGeom prst="rect">
            <a:avLst/>
          </a:prstGeom>
          <a:blipFill>
            <a:blip r:embed="rId26" cstate="print"/>
            <a:stretch>
              <a:fillRect/>
            </a:stretch>
          </a:blipFill>
        </p:spPr>
        <p:txBody>
          <a:bodyPr wrap="square" lIns="0" tIns="0" rIns="0" bIns="0" rtlCol="0"/>
          <a:lstStyle/>
          <a:p>
            <a:endParaRPr/>
          </a:p>
        </p:txBody>
      </p:sp>
      <p:sp>
        <p:nvSpPr>
          <p:cNvPr id="148" name="object 148"/>
          <p:cNvSpPr/>
          <p:nvPr/>
        </p:nvSpPr>
        <p:spPr>
          <a:xfrm>
            <a:off x="5501132" y="2358313"/>
            <a:ext cx="442066" cy="173304"/>
          </a:xfrm>
          <a:prstGeom prst="rect">
            <a:avLst/>
          </a:prstGeom>
          <a:blipFill>
            <a:blip r:embed="rId27" cstate="print"/>
            <a:stretch>
              <a:fillRect/>
            </a:stretch>
          </a:blipFill>
        </p:spPr>
        <p:txBody>
          <a:bodyPr wrap="square" lIns="0" tIns="0" rIns="0" bIns="0" rtlCol="0"/>
          <a:lstStyle/>
          <a:p>
            <a:endParaRPr/>
          </a:p>
        </p:txBody>
      </p:sp>
      <p:sp>
        <p:nvSpPr>
          <p:cNvPr id="149" name="object 149"/>
          <p:cNvSpPr/>
          <p:nvPr/>
        </p:nvSpPr>
        <p:spPr>
          <a:xfrm>
            <a:off x="5648452" y="2210307"/>
            <a:ext cx="352425" cy="208279"/>
          </a:xfrm>
          <a:custGeom>
            <a:avLst/>
            <a:gdLst/>
            <a:ahLst/>
            <a:cxnLst/>
            <a:rect l="l" t="t" r="r" b="b"/>
            <a:pathLst>
              <a:path w="352425" h="208280">
                <a:moveTo>
                  <a:pt x="63753" y="0"/>
                </a:moveTo>
                <a:lnTo>
                  <a:pt x="0" y="147827"/>
                </a:lnTo>
                <a:lnTo>
                  <a:pt x="282575" y="208279"/>
                </a:lnTo>
                <a:lnTo>
                  <a:pt x="351917" y="27177"/>
                </a:lnTo>
                <a:lnTo>
                  <a:pt x="63753" y="0"/>
                </a:lnTo>
                <a:close/>
              </a:path>
            </a:pathLst>
          </a:custGeom>
          <a:solidFill>
            <a:srgbClr val="163793"/>
          </a:solidFill>
        </p:spPr>
        <p:txBody>
          <a:bodyPr wrap="square" lIns="0" tIns="0" rIns="0" bIns="0" rtlCol="0"/>
          <a:lstStyle/>
          <a:p>
            <a:endParaRPr/>
          </a:p>
        </p:txBody>
      </p:sp>
      <p:sp>
        <p:nvSpPr>
          <p:cNvPr id="150" name="object 150"/>
          <p:cNvSpPr/>
          <p:nvPr/>
        </p:nvSpPr>
        <p:spPr>
          <a:xfrm>
            <a:off x="5648452" y="2210307"/>
            <a:ext cx="352425" cy="208279"/>
          </a:xfrm>
          <a:custGeom>
            <a:avLst/>
            <a:gdLst/>
            <a:ahLst/>
            <a:cxnLst/>
            <a:rect l="l" t="t" r="r" b="b"/>
            <a:pathLst>
              <a:path w="352425" h="208280">
                <a:moveTo>
                  <a:pt x="63753" y="0"/>
                </a:moveTo>
                <a:lnTo>
                  <a:pt x="0" y="147827"/>
                </a:lnTo>
                <a:lnTo>
                  <a:pt x="282575" y="208279"/>
                </a:lnTo>
                <a:lnTo>
                  <a:pt x="351917" y="27177"/>
                </a:lnTo>
                <a:lnTo>
                  <a:pt x="63753" y="0"/>
                </a:lnTo>
                <a:close/>
              </a:path>
            </a:pathLst>
          </a:custGeom>
          <a:ln w="9525">
            <a:solidFill>
              <a:srgbClr val="163793"/>
            </a:solidFill>
          </a:ln>
        </p:spPr>
        <p:txBody>
          <a:bodyPr wrap="square" lIns="0" tIns="0" rIns="0" bIns="0" rtlCol="0"/>
          <a:lstStyle/>
          <a:p>
            <a:endParaRPr/>
          </a:p>
        </p:txBody>
      </p:sp>
      <p:sp>
        <p:nvSpPr>
          <p:cNvPr id="151" name="object 151"/>
          <p:cNvSpPr/>
          <p:nvPr/>
        </p:nvSpPr>
        <p:spPr>
          <a:xfrm>
            <a:off x="5665851" y="2215692"/>
            <a:ext cx="319786" cy="189433"/>
          </a:xfrm>
          <a:prstGeom prst="rect">
            <a:avLst/>
          </a:prstGeom>
          <a:blipFill>
            <a:blip r:embed="rId28" cstate="print"/>
            <a:stretch>
              <a:fillRect/>
            </a:stretch>
          </a:blipFill>
        </p:spPr>
        <p:txBody>
          <a:bodyPr wrap="square" lIns="0" tIns="0" rIns="0" bIns="0" rtlCol="0"/>
          <a:lstStyle/>
          <a:p>
            <a:endParaRPr/>
          </a:p>
        </p:txBody>
      </p:sp>
      <p:sp>
        <p:nvSpPr>
          <p:cNvPr id="152" name="object 152"/>
          <p:cNvSpPr/>
          <p:nvPr/>
        </p:nvSpPr>
        <p:spPr>
          <a:xfrm>
            <a:off x="5712586" y="2204211"/>
            <a:ext cx="298196" cy="38735"/>
          </a:xfrm>
          <a:prstGeom prst="rect">
            <a:avLst/>
          </a:prstGeom>
          <a:blipFill>
            <a:blip r:embed="rId29" cstate="print"/>
            <a:stretch>
              <a:fillRect/>
            </a:stretch>
          </a:blipFill>
        </p:spPr>
        <p:txBody>
          <a:bodyPr wrap="square" lIns="0" tIns="0" rIns="0" bIns="0" rtlCol="0"/>
          <a:lstStyle/>
          <a:p>
            <a:endParaRPr/>
          </a:p>
        </p:txBody>
      </p:sp>
      <p:sp>
        <p:nvSpPr>
          <p:cNvPr id="153" name="object 153"/>
          <p:cNvSpPr/>
          <p:nvPr/>
        </p:nvSpPr>
        <p:spPr>
          <a:xfrm>
            <a:off x="5645403" y="2203957"/>
            <a:ext cx="83185" cy="161290"/>
          </a:xfrm>
          <a:custGeom>
            <a:avLst/>
            <a:gdLst/>
            <a:ahLst/>
            <a:cxnLst/>
            <a:rect l="l" t="t" r="r" b="b"/>
            <a:pathLst>
              <a:path w="83185" h="161289">
                <a:moveTo>
                  <a:pt x="68199" y="0"/>
                </a:moveTo>
                <a:lnTo>
                  <a:pt x="0" y="159130"/>
                </a:lnTo>
                <a:lnTo>
                  <a:pt x="13462" y="161162"/>
                </a:lnTo>
                <a:lnTo>
                  <a:pt x="82804" y="4317"/>
                </a:lnTo>
                <a:lnTo>
                  <a:pt x="68199" y="0"/>
                </a:lnTo>
                <a:close/>
              </a:path>
            </a:pathLst>
          </a:custGeom>
          <a:solidFill>
            <a:srgbClr val="000099"/>
          </a:solidFill>
        </p:spPr>
        <p:txBody>
          <a:bodyPr wrap="square" lIns="0" tIns="0" rIns="0" bIns="0" rtlCol="0"/>
          <a:lstStyle/>
          <a:p>
            <a:endParaRPr/>
          </a:p>
        </p:txBody>
      </p:sp>
      <p:sp>
        <p:nvSpPr>
          <p:cNvPr id="154" name="object 154"/>
          <p:cNvSpPr/>
          <p:nvPr/>
        </p:nvSpPr>
        <p:spPr>
          <a:xfrm>
            <a:off x="5919470" y="2232786"/>
            <a:ext cx="89153" cy="186054"/>
          </a:xfrm>
          <a:prstGeom prst="rect">
            <a:avLst/>
          </a:prstGeom>
          <a:blipFill>
            <a:blip r:embed="rId30" cstate="print"/>
            <a:stretch>
              <a:fillRect/>
            </a:stretch>
          </a:blipFill>
        </p:spPr>
        <p:txBody>
          <a:bodyPr wrap="square" lIns="0" tIns="0" rIns="0" bIns="0" rtlCol="0"/>
          <a:lstStyle/>
          <a:p>
            <a:endParaRPr/>
          </a:p>
        </p:txBody>
      </p:sp>
      <p:sp>
        <p:nvSpPr>
          <p:cNvPr id="155" name="object 155"/>
          <p:cNvSpPr/>
          <p:nvPr/>
        </p:nvSpPr>
        <p:spPr>
          <a:xfrm>
            <a:off x="5644388" y="2356992"/>
            <a:ext cx="304974" cy="62737"/>
          </a:xfrm>
          <a:prstGeom prst="rect">
            <a:avLst/>
          </a:prstGeom>
          <a:blipFill>
            <a:blip r:embed="rId31" cstate="print"/>
            <a:stretch>
              <a:fillRect/>
            </a:stretch>
          </a:blipFill>
        </p:spPr>
        <p:txBody>
          <a:bodyPr wrap="square" lIns="0" tIns="0" rIns="0" bIns="0" rtlCol="0"/>
          <a:lstStyle/>
          <a:p>
            <a:endParaRPr/>
          </a:p>
        </p:txBody>
      </p:sp>
      <p:sp>
        <p:nvSpPr>
          <p:cNvPr id="156" name="object 156"/>
          <p:cNvSpPr/>
          <p:nvPr/>
        </p:nvSpPr>
        <p:spPr>
          <a:xfrm>
            <a:off x="5929376" y="2234310"/>
            <a:ext cx="83820" cy="187325"/>
          </a:xfrm>
          <a:custGeom>
            <a:avLst/>
            <a:gdLst/>
            <a:ahLst/>
            <a:cxnLst/>
            <a:rect l="l" t="t" r="r" b="b"/>
            <a:pathLst>
              <a:path w="83820" h="187325">
                <a:moveTo>
                  <a:pt x="83565" y="0"/>
                </a:moveTo>
                <a:lnTo>
                  <a:pt x="80645" y="0"/>
                </a:lnTo>
                <a:lnTo>
                  <a:pt x="0" y="185547"/>
                </a:lnTo>
                <a:lnTo>
                  <a:pt x="8889" y="186943"/>
                </a:lnTo>
                <a:lnTo>
                  <a:pt x="83565" y="0"/>
                </a:lnTo>
                <a:close/>
              </a:path>
            </a:pathLst>
          </a:custGeom>
          <a:solidFill>
            <a:srgbClr val="4D4D4D"/>
          </a:solidFill>
        </p:spPr>
        <p:txBody>
          <a:bodyPr wrap="square" lIns="0" tIns="0" rIns="0" bIns="0" rtlCol="0"/>
          <a:lstStyle/>
          <a:p>
            <a:endParaRPr/>
          </a:p>
        </p:txBody>
      </p:sp>
      <p:sp>
        <p:nvSpPr>
          <p:cNvPr id="157" name="object 157"/>
          <p:cNvSpPr/>
          <p:nvPr/>
        </p:nvSpPr>
        <p:spPr>
          <a:xfrm>
            <a:off x="5644769" y="2365248"/>
            <a:ext cx="290956" cy="62102"/>
          </a:xfrm>
          <a:prstGeom prst="rect">
            <a:avLst/>
          </a:prstGeom>
          <a:blipFill>
            <a:blip r:embed="rId32" cstate="print"/>
            <a:stretch>
              <a:fillRect/>
            </a:stretch>
          </a:blipFill>
        </p:spPr>
        <p:txBody>
          <a:bodyPr wrap="square" lIns="0" tIns="0" rIns="0" bIns="0" rtlCol="0"/>
          <a:lstStyle/>
          <a:p>
            <a:endParaRPr/>
          </a:p>
        </p:txBody>
      </p:sp>
      <p:sp>
        <p:nvSpPr>
          <p:cNvPr id="158" name="object 158"/>
          <p:cNvSpPr/>
          <p:nvPr/>
        </p:nvSpPr>
        <p:spPr>
          <a:xfrm>
            <a:off x="5639942" y="2431542"/>
            <a:ext cx="99060" cy="37465"/>
          </a:xfrm>
          <a:custGeom>
            <a:avLst/>
            <a:gdLst/>
            <a:ahLst/>
            <a:cxnLst/>
            <a:rect l="l" t="t" r="r" b="b"/>
            <a:pathLst>
              <a:path w="99060" h="37464">
                <a:moveTo>
                  <a:pt x="38481" y="0"/>
                </a:moveTo>
                <a:lnTo>
                  <a:pt x="0" y="20700"/>
                </a:lnTo>
                <a:lnTo>
                  <a:pt x="61722" y="36957"/>
                </a:lnTo>
                <a:lnTo>
                  <a:pt x="98679" y="13970"/>
                </a:lnTo>
                <a:lnTo>
                  <a:pt x="38481" y="0"/>
                </a:lnTo>
                <a:close/>
              </a:path>
            </a:pathLst>
          </a:custGeom>
          <a:solidFill>
            <a:srgbClr val="000099"/>
          </a:solidFill>
        </p:spPr>
        <p:txBody>
          <a:bodyPr wrap="square" lIns="0" tIns="0" rIns="0" bIns="0" rtlCol="0"/>
          <a:lstStyle/>
          <a:p>
            <a:endParaRPr/>
          </a:p>
        </p:txBody>
      </p:sp>
      <p:sp>
        <p:nvSpPr>
          <p:cNvPr id="159" name="object 159"/>
          <p:cNvSpPr/>
          <p:nvPr/>
        </p:nvSpPr>
        <p:spPr>
          <a:xfrm>
            <a:off x="5641721" y="2432430"/>
            <a:ext cx="95376" cy="35052"/>
          </a:xfrm>
          <a:prstGeom prst="rect">
            <a:avLst/>
          </a:prstGeom>
          <a:blipFill>
            <a:blip r:embed="rId33" cstate="print"/>
            <a:stretch>
              <a:fillRect/>
            </a:stretch>
          </a:blipFill>
        </p:spPr>
        <p:txBody>
          <a:bodyPr wrap="square" lIns="0" tIns="0" rIns="0" bIns="0" rtlCol="0"/>
          <a:lstStyle/>
          <a:p>
            <a:endParaRPr/>
          </a:p>
        </p:txBody>
      </p:sp>
      <p:sp>
        <p:nvSpPr>
          <p:cNvPr id="160" name="object 160"/>
          <p:cNvSpPr/>
          <p:nvPr/>
        </p:nvSpPr>
        <p:spPr>
          <a:xfrm>
            <a:off x="5648833" y="2446020"/>
            <a:ext cx="34290" cy="11430"/>
          </a:xfrm>
          <a:custGeom>
            <a:avLst/>
            <a:gdLst/>
            <a:ahLst/>
            <a:cxnLst/>
            <a:rect l="l" t="t" r="r" b="b"/>
            <a:pathLst>
              <a:path w="34289" h="11430">
                <a:moveTo>
                  <a:pt x="9905" y="0"/>
                </a:moveTo>
                <a:lnTo>
                  <a:pt x="0" y="4952"/>
                </a:lnTo>
                <a:lnTo>
                  <a:pt x="24002" y="11302"/>
                </a:lnTo>
                <a:lnTo>
                  <a:pt x="33908" y="5587"/>
                </a:lnTo>
                <a:lnTo>
                  <a:pt x="9905" y="0"/>
                </a:lnTo>
                <a:close/>
              </a:path>
            </a:pathLst>
          </a:custGeom>
          <a:solidFill>
            <a:srgbClr val="009999"/>
          </a:solidFill>
        </p:spPr>
        <p:txBody>
          <a:bodyPr wrap="square" lIns="0" tIns="0" rIns="0" bIns="0" rtlCol="0"/>
          <a:lstStyle/>
          <a:p>
            <a:endParaRPr/>
          </a:p>
        </p:txBody>
      </p:sp>
      <p:sp>
        <p:nvSpPr>
          <p:cNvPr id="161" name="object 161"/>
          <p:cNvSpPr/>
          <p:nvPr/>
        </p:nvSpPr>
        <p:spPr>
          <a:xfrm>
            <a:off x="5647690" y="2451226"/>
            <a:ext cx="26034" cy="7620"/>
          </a:xfrm>
          <a:custGeom>
            <a:avLst/>
            <a:gdLst/>
            <a:ahLst/>
            <a:cxnLst/>
            <a:rect l="l" t="t" r="r" b="b"/>
            <a:pathLst>
              <a:path w="26035" h="7619">
                <a:moveTo>
                  <a:pt x="1524" y="0"/>
                </a:moveTo>
                <a:lnTo>
                  <a:pt x="0" y="1015"/>
                </a:lnTo>
                <a:lnTo>
                  <a:pt x="23622" y="7112"/>
                </a:lnTo>
                <a:lnTo>
                  <a:pt x="25526" y="5969"/>
                </a:lnTo>
                <a:lnTo>
                  <a:pt x="1524" y="0"/>
                </a:lnTo>
                <a:close/>
              </a:path>
            </a:pathLst>
          </a:custGeom>
          <a:solidFill>
            <a:srgbClr val="000099"/>
          </a:solidFill>
        </p:spPr>
        <p:txBody>
          <a:bodyPr wrap="square" lIns="0" tIns="0" rIns="0" bIns="0" rtlCol="0"/>
          <a:lstStyle/>
          <a:p>
            <a:endParaRPr/>
          </a:p>
        </p:txBody>
      </p:sp>
      <p:sp>
        <p:nvSpPr>
          <p:cNvPr id="162" name="object 162"/>
          <p:cNvSpPr/>
          <p:nvPr/>
        </p:nvSpPr>
        <p:spPr>
          <a:xfrm>
            <a:off x="5676646" y="2453258"/>
            <a:ext cx="34290" cy="11430"/>
          </a:xfrm>
          <a:custGeom>
            <a:avLst/>
            <a:gdLst/>
            <a:ahLst/>
            <a:cxnLst/>
            <a:rect l="l" t="t" r="r" b="b"/>
            <a:pathLst>
              <a:path w="34289" h="11430">
                <a:moveTo>
                  <a:pt x="9398" y="0"/>
                </a:moveTo>
                <a:lnTo>
                  <a:pt x="0" y="5206"/>
                </a:lnTo>
                <a:lnTo>
                  <a:pt x="24129" y="11429"/>
                </a:lnTo>
                <a:lnTo>
                  <a:pt x="33908" y="5841"/>
                </a:lnTo>
                <a:lnTo>
                  <a:pt x="9398" y="0"/>
                </a:lnTo>
                <a:close/>
              </a:path>
            </a:pathLst>
          </a:custGeom>
          <a:solidFill>
            <a:srgbClr val="009999"/>
          </a:solidFill>
        </p:spPr>
        <p:txBody>
          <a:bodyPr wrap="square" lIns="0" tIns="0" rIns="0" bIns="0" rtlCol="0"/>
          <a:lstStyle/>
          <a:p>
            <a:endParaRPr/>
          </a:p>
        </p:txBody>
      </p:sp>
      <p:sp>
        <p:nvSpPr>
          <p:cNvPr id="163" name="object 163"/>
          <p:cNvSpPr/>
          <p:nvPr/>
        </p:nvSpPr>
        <p:spPr>
          <a:xfrm>
            <a:off x="5675503" y="2458592"/>
            <a:ext cx="26034" cy="7620"/>
          </a:xfrm>
          <a:custGeom>
            <a:avLst/>
            <a:gdLst/>
            <a:ahLst/>
            <a:cxnLst/>
            <a:rect l="l" t="t" r="r" b="b"/>
            <a:pathLst>
              <a:path w="26035" h="7619">
                <a:moveTo>
                  <a:pt x="1650" y="0"/>
                </a:moveTo>
                <a:lnTo>
                  <a:pt x="0" y="1016"/>
                </a:lnTo>
                <a:lnTo>
                  <a:pt x="23622" y="7112"/>
                </a:lnTo>
                <a:lnTo>
                  <a:pt x="25526" y="5969"/>
                </a:lnTo>
                <a:lnTo>
                  <a:pt x="1650" y="0"/>
                </a:lnTo>
                <a:close/>
              </a:path>
            </a:pathLst>
          </a:custGeom>
          <a:solidFill>
            <a:srgbClr val="000099"/>
          </a:solidFill>
        </p:spPr>
        <p:txBody>
          <a:bodyPr wrap="square" lIns="0" tIns="0" rIns="0" bIns="0" rtlCol="0"/>
          <a:lstStyle/>
          <a:p>
            <a:endParaRPr/>
          </a:p>
        </p:txBody>
      </p:sp>
      <p:sp>
        <p:nvSpPr>
          <p:cNvPr id="164" name="object 164"/>
          <p:cNvSpPr/>
          <p:nvPr/>
        </p:nvSpPr>
        <p:spPr>
          <a:xfrm>
            <a:off x="5808979" y="2437129"/>
            <a:ext cx="120014" cy="81280"/>
          </a:xfrm>
          <a:custGeom>
            <a:avLst/>
            <a:gdLst/>
            <a:ahLst/>
            <a:cxnLst/>
            <a:rect l="l" t="t" r="r" b="b"/>
            <a:pathLst>
              <a:path w="120014" h="81280">
                <a:moveTo>
                  <a:pt x="119634" y="0"/>
                </a:moveTo>
                <a:lnTo>
                  <a:pt x="381" y="75437"/>
                </a:lnTo>
                <a:lnTo>
                  <a:pt x="0" y="80899"/>
                </a:lnTo>
                <a:lnTo>
                  <a:pt x="119253" y="6096"/>
                </a:lnTo>
                <a:lnTo>
                  <a:pt x="119634" y="0"/>
                </a:lnTo>
                <a:close/>
              </a:path>
            </a:pathLst>
          </a:custGeom>
          <a:solidFill>
            <a:srgbClr val="000099"/>
          </a:solidFill>
        </p:spPr>
        <p:txBody>
          <a:bodyPr wrap="square" lIns="0" tIns="0" rIns="0" bIns="0" rtlCol="0"/>
          <a:lstStyle/>
          <a:p>
            <a:endParaRPr/>
          </a:p>
        </p:txBody>
      </p:sp>
      <p:sp>
        <p:nvSpPr>
          <p:cNvPr id="165" name="object 165"/>
          <p:cNvSpPr/>
          <p:nvPr/>
        </p:nvSpPr>
        <p:spPr>
          <a:xfrm>
            <a:off x="5503798" y="2443607"/>
            <a:ext cx="306070" cy="74295"/>
          </a:xfrm>
          <a:custGeom>
            <a:avLst/>
            <a:gdLst/>
            <a:ahLst/>
            <a:cxnLst/>
            <a:rect l="l" t="t" r="r" b="b"/>
            <a:pathLst>
              <a:path w="306070" h="74294">
                <a:moveTo>
                  <a:pt x="4317" y="0"/>
                </a:moveTo>
                <a:lnTo>
                  <a:pt x="762" y="0"/>
                </a:lnTo>
                <a:lnTo>
                  <a:pt x="0" y="2412"/>
                </a:lnTo>
                <a:lnTo>
                  <a:pt x="305562" y="73787"/>
                </a:lnTo>
                <a:lnTo>
                  <a:pt x="305942" y="69214"/>
                </a:lnTo>
                <a:lnTo>
                  <a:pt x="4317" y="0"/>
                </a:lnTo>
                <a:close/>
              </a:path>
            </a:pathLst>
          </a:custGeom>
          <a:solidFill>
            <a:srgbClr val="000099"/>
          </a:solidFill>
        </p:spPr>
        <p:txBody>
          <a:bodyPr wrap="square" lIns="0" tIns="0" rIns="0" bIns="0" rtlCol="0"/>
          <a:lstStyle/>
          <a:p>
            <a:endParaRPr/>
          </a:p>
        </p:txBody>
      </p:sp>
      <p:sp>
        <p:nvSpPr>
          <p:cNvPr id="166" name="object 166"/>
          <p:cNvSpPr/>
          <p:nvPr/>
        </p:nvSpPr>
        <p:spPr>
          <a:xfrm>
            <a:off x="5504053" y="2437510"/>
            <a:ext cx="3810" cy="0"/>
          </a:xfrm>
          <a:custGeom>
            <a:avLst/>
            <a:gdLst/>
            <a:ahLst/>
            <a:cxnLst/>
            <a:rect l="l" t="t" r="r" b="b"/>
            <a:pathLst>
              <a:path w="3810">
                <a:moveTo>
                  <a:pt x="0" y="0"/>
                </a:moveTo>
                <a:lnTo>
                  <a:pt x="3301" y="0"/>
                </a:lnTo>
              </a:path>
            </a:pathLst>
          </a:custGeom>
          <a:ln w="14986">
            <a:solidFill>
              <a:srgbClr val="000099"/>
            </a:solidFill>
          </a:ln>
        </p:spPr>
        <p:txBody>
          <a:bodyPr wrap="square" lIns="0" tIns="0" rIns="0" bIns="0" rtlCol="0"/>
          <a:lstStyle/>
          <a:p>
            <a:endParaRPr/>
          </a:p>
        </p:txBody>
      </p:sp>
      <p:sp>
        <p:nvSpPr>
          <p:cNvPr id="167" name="object 167"/>
          <p:cNvSpPr/>
          <p:nvPr/>
        </p:nvSpPr>
        <p:spPr>
          <a:xfrm>
            <a:off x="5504179" y="2369057"/>
            <a:ext cx="142240" cy="62230"/>
          </a:xfrm>
          <a:custGeom>
            <a:avLst/>
            <a:gdLst/>
            <a:ahLst/>
            <a:cxnLst/>
            <a:rect l="l" t="t" r="r" b="b"/>
            <a:pathLst>
              <a:path w="142239" h="62230">
                <a:moveTo>
                  <a:pt x="141478" y="0"/>
                </a:moveTo>
                <a:lnTo>
                  <a:pt x="0" y="60959"/>
                </a:lnTo>
                <a:lnTo>
                  <a:pt x="3683" y="61975"/>
                </a:lnTo>
                <a:lnTo>
                  <a:pt x="142240" y="1904"/>
                </a:lnTo>
                <a:lnTo>
                  <a:pt x="141478" y="0"/>
                </a:lnTo>
                <a:close/>
              </a:path>
            </a:pathLst>
          </a:custGeom>
          <a:solidFill>
            <a:srgbClr val="000099"/>
          </a:solidFill>
        </p:spPr>
        <p:txBody>
          <a:bodyPr wrap="square" lIns="0" tIns="0" rIns="0" bIns="0" rtlCol="0"/>
          <a:lstStyle/>
          <a:p>
            <a:endParaRPr/>
          </a:p>
        </p:txBody>
      </p:sp>
      <p:sp>
        <p:nvSpPr>
          <p:cNvPr id="168" name="object 168"/>
          <p:cNvSpPr/>
          <p:nvPr/>
        </p:nvSpPr>
        <p:spPr>
          <a:xfrm>
            <a:off x="5513704" y="2433192"/>
            <a:ext cx="290195" cy="71120"/>
          </a:xfrm>
          <a:custGeom>
            <a:avLst/>
            <a:gdLst/>
            <a:ahLst/>
            <a:cxnLst/>
            <a:rect l="l" t="t" r="r" b="b"/>
            <a:pathLst>
              <a:path w="290195" h="71119">
                <a:moveTo>
                  <a:pt x="4191" y="0"/>
                </a:moveTo>
                <a:lnTo>
                  <a:pt x="762" y="0"/>
                </a:lnTo>
                <a:lnTo>
                  <a:pt x="0" y="2286"/>
                </a:lnTo>
                <a:lnTo>
                  <a:pt x="289814" y="70993"/>
                </a:lnTo>
                <a:lnTo>
                  <a:pt x="290195" y="66548"/>
                </a:lnTo>
                <a:lnTo>
                  <a:pt x="4191" y="0"/>
                </a:lnTo>
                <a:close/>
              </a:path>
            </a:pathLst>
          </a:custGeom>
          <a:solidFill>
            <a:srgbClr val="000099"/>
          </a:solidFill>
        </p:spPr>
        <p:txBody>
          <a:bodyPr wrap="square" lIns="0" tIns="0" rIns="0" bIns="0" rtlCol="0"/>
          <a:lstStyle/>
          <a:p>
            <a:endParaRPr/>
          </a:p>
        </p:txBody>
      </p:sp>
      <p:sp>
        <p:nvSpPr>
          <p:cNvPr id="169" name="object 169"/>
          <p:cNvSpPr/>
          <p:nvPr/>
        </p:nvSpPr>
        <p:spPr>
          <a:xfrm>
            <a:off x="5803519" y="2428113"/>
            <a:ext cx="118745" cy="73660"/>
          </a:xfrm>
          <a:custGeom>
            <a:avLst/>
            <a:gdLst/>
            <a:ahLst/>
            <a:cxnLst/>
            <a:rect l="l" t="t" r="r" b="b"/>
            <a:pathLst>
              <a:path w="118745" h="73660">
                <a:moveTo>
                  <a:pt x="118236" y="0"/>
                </a:moveTo>
                <a:lnTo>
                  <a:pt x="0" y="71120"/>
                </a:lnTo>
                <a:lnTo>
                  <a:pt x="253" y="73533"/>
                </a:lnTo>
                <a:lnTo>
                  <a:pt x="1650" y="73533"/>
                </a:lnTo>
                <a:lnTo>
                  <a:pt x="118363" y="4572"/>
                </a:lnTo>
                <a:lnTo>
                  <a:pt x="118236" y="0"/>
                </a:lnTo>
                <a:close/>
              </a:path>
            </a:pathLst>
          </a:custGeom>
          <a:solidFill>
            <a:srgbClr val="000099"/>
          </a:solidFill>
        </p:spPr>
        <p:txBody>
          <a:bodyPr wrap="square" lIns="0" tIns="0" rIns="0" bIns="0" rtlCol="0"/>
          <a:lstStyle/>
          <a:p>
            <a:endParaRPr/>
          </a:p>
        </p:txBody>
      </p:sp>
      <p:sp>
        <p:nvSpPr>
          <p:cNvPr id="170" name="object 170"/>
          <p:cNvSpPr/>
          <p:nvPr/>
        </p:nvSpPr>
        <p:spPr>
          <a:xfrm>
            <a:off x="5687821" y="3312337"/>
            <a:ext cx="987425" cy="669925"/>
          </a:xfrm>
          <a:custGeom>
            <a:avLst/>
            <a:gdLst/>
            <a:ahLst/>
            <a:cxnLst/>
            <a:rect l="l" t="t" r="r" b="b"/>
            <a:pathLst>
              <a:path w="987425" h="669925">
                <a:moveTo>
                  <a:pt x="0" y="669620"/>
                </a:moveTo>
                <a:lnTo>
                  <a:pt x="986993" y="669620"/>
                </a:lnTo>
                <a:lnTo>
                  <a:pt x="986993" y="0"/>
                </a:lnTo>
                <a:lnTo>
                  <a:pt x="0" y="0"/>
                </a:lnTo>
                <a:lnTo>
                  <a:pt x="0" y="669620"/>
                </a:lnTo>
                <a:close/>
              </a:path>
            </a:pathLst>
          </a:custGeom>
          <a:solidFill>
            <a:srgbClr val="00CCFF"/>
          </a:solidFill>
        </p:spPr>
        <p:txBody>
          <a:bodyPr wrap="square" lIns="0" tIns="0" rIns="0" bIns="0" rtlCol="0"/>
          <a:lstStyle/>
          <a:p>
            <a:endParaRPr/>
          </a:p>
        </p:txBody>
      </p:sp>
      <p:sp>
        <p:nvSpPr>
          <p:cNvPr id="171" name="object 171"/>
          <p:cNvSpPr/>
          <p:nvPr/>
        </p:nvSpPr>
        <p:spPr>
          <a:xfrm>
            <a:off x="5454141" y="3048507"/>
            <a:ext cx="1459230" cy="318135"/>
          </a:xfrm>
          <a:custGeom>
            <a:avLst/>
            <a:gdLst/>
            <a:ahLst/>
            <a:cxnLst/>
            <a:rect l="l" t="t" r="r" b="b"/>
            <a:pathLst>
              <a:path w="1459229" h="318135">
                <a:moveTo>
                  <a:pt x="729361" y="0"/>
                </a:moveTo>
                <a:lnTo>
                  <a:pt x="0" y="317880"/>
                </a:lnTo>
                <a:lnTo>
                  <a:pt x="1458849" y="317880"/>
                </a:lnTo>
                <a:lnTo>
                  <a:pt x="729361" y="0"/>
                </a:lnTo>
                <a:close/>
              </a:path>
            </a:pathLst>
          </a:custGeom>
          <a:solidFill>
            <a:srgbClr val="00CCFF"/>
          </a:solidFill>
        </p:spPr>
        <p:txBody>
          <a:bodyPr wrap="square" lIns="0" tIns="0" rIns="0" bIns="0" rtlCol="0"/>
          <a:lstStyle/>
          <a:p>
            <a:endParaRPr/>
          </a:p>
        </p:txBody>
      </p:sp>
      <p:sp>
        <p:nvSpPr>
          <p:cNvPr id="172" name="object 172"/>
          <p:cNvSpPr/>
          <p:nvPr/>
        </p:nvSpPr>
        <p:spPr>
          <a:xfrm>
            <a:off x="6603492" y="3813683"/>
            <a:ext cx="679450" cy="0"/>
          </a:xfrm>
          <a:custGeom>
            <a:avLst/>
            <a:gdLst/>
            <a:ahLst/>
            <a:cxnLst/>
            <a:rect l="l" t="t" r="r" b="b"/>
            <a:pathLst>
              <a:path w="679450">
                <a:moveTo>
                  <a:pt x="0" y="0"/>
                </a:moveTo>
                <a:lnTo>
                  <a:pt x="679450" y="0"/>
                </a:lnTo>
              </a:path>
            </a:pathLst>
          </a:custGeom>
          <a:ln w="9525">
            <a:solidFill>
              <a:srgbClr val="163793"/>
            </a:solidFill>
          </a:ln>
        </p:spPr>
        <p:txBody>
          <a:bodyPr wrap="square" lIns="0" tIns="0" rIns="0" bIns="0" rtlCol="0"/>
          <a:lstStyle/>
          <a:p>
            <a:endParaRPr/>
          </a:p>
        </p:txBody>
      </p:sp>
      <p:sp>
        <p:nvSpPr>
          <p:cNvPr id="173" name="object 173"/>
          <p:cNvSpPr/>
          <p:nvPr/>
        </p:nvSpPr>
        <p:spPr>
          <a:xfrm>
            <a:off x="6457441" y="3596259"/>
            <a:ext cx="0" cy="132080"/>
          </a:xfrm>
          <a:custGeom>
            <a:avLst/>
            <a:gdLst/>
            <a:ahLst/>
            <a:cxnLst/>
            <a:rect l="l" t="t" r="r" b="b"/>
            <a:pathLst>
              <a:path h="132079">
                <a:moveTo>
                  <a:pt x="0" y="0"/>
                </a:moveTo>
                <a:lnTo>
                  <a:pt x="0" y="131698"/>
                </a:lnTo>
              </a:path>
            </a:pathLst>
          </a:custGeom>
          <a:ln w="9525">
            <a:solidFill>
              <a:srgbClr val="163793"/>
            </a:solidFill>
          </a:ln>
        </p:spPr>
        <p:txBody>
          <a:bodyPr wrap="square" lIns="0" tIns="0" rIns="0" bIns="0" rtlCol="0"/>
          <a:lstStyle/>
          <a:p>
            <a:endParaRPr/>
          </a:p>
        </p:txBody>
      </p:sp>
      <p:sp>
        <p:nvSpPr>
          <p:cNvPr id="174" name="object 174"/>
          <p:cNvSpPr/>
          <p:nvPr/>
        </p:nvSpPr>
        <p:spPr>
          <a:xfrm>
            <a:off x="6066916" y="3807333"/>
            <a:ext cx="168275" cy="3175"/>
          </a:xfrm>
          <a:custGeom>
            <a:avLst/>
            <a:gdLst/>
            <a:ahLst/>
            <a:cxnLst/>
            <a:rect l="l" t="t" r="r" b="b"/>
            <a:pathLst>
              <a:path w="168275" h="3175">
                <a:moveTo>
                  <a:pt x="0" y="3175"/>
                </a:moveTo>
                <a:lnTo>
                  <a:pt x="168275" y="0"/>
                </a:lnTo>
              </a:path>
            </a:pathLst>
          </a:custGeom>
          <a:ln w="9525">
            <a:solidFill>
              <a:srgbClr val="163793"/>
            </a:solidFill>
          </a:ln>
        </p:spPr>
        <p:txBody>
          <a:bodyPr wrap="square" lIns="0" tIns="0" rIns="0" bIns="0" rtlCol="0"/>
          <a:lstStyle/>
          <a:p>
            <a:endParaRPr/>
          </a:p>
        </p:txBody>
      </p:sp>
      <p:sp>
        <p:nvSpPr>
          <p:cNvPr id="175" name="object 175"/>
          <p:cNvSpPr/>
          <p:nvPr/>
        </p:nvSpPr>
        <p:spPr>
          <a:xfrm>
            <a:off x="6230365" y="3788916"/>
            <a:ext cx="386782" cy="94450"/>
          </a:xfrm>
          <a:prstGeom prst="rect">
            <a:avLst/>
          </a:prstGeom>
          <a:blipFill>
            <a:blip r:embed="rId9" cstate="print"/>
            <a:stretch>
              <a:fillRect/>
            </a:stretch>
          </a:blipFill>
        </p:spPr>
        <p:txBody>
          <a:bodyPr wrap="square" lIns="0" tIns="0" rIns="0" bIns="0" rtlCol="0"/>
          <a:lstStyle/>
          <a:p>
            <a:endParaRPr/>
          </a:p>
        </p:txBody>
      </p:sp>
      <p:sp>
        <p:nvSpPr>
          <p:cNvPr id="176" name="object 176"/>
          <p:cNvSpPr/>
          <p:nvPr/>
        </p:nvSpPr>
        <p:spPr>
          <a:xfrm>
            <a:off x="6230365" y="3788916"/>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177" name="object 177"/>
          <p:cNvSpPr/>
          <p:nvPr/>
        </p:nvSpPr>
        <p:spPr>
          <a:xfrm>
            <a:off x="6230365" y="3778045"/>
            <a:ext cx="388937" cy="59005"/>
          </a:xfrm>
          <a:prstGeom prst="rect">
            <a:avLst/>
          </a:prstGeom>
          <a:blipFill>
            <a:blip r:embed="rId16" cstate="print"/>
            <a:stretch>
              <a:fillRect/>
            </a:stretch>
          </a:blipFill>
        </p:spPr>
        <p:txBody>
          <a:bodyPr wrap="square" lIns="0" tIns="0" rIns="0" bIns="0" rtlCol="0"/>
          <a:lstStyle/>
          <a:p>
            <a:endParaRPr/>
          </a:p>
        </p:txBody>
      </p:sp>
      <p:sp>
        <p:nvSpPr>
          <p:cNvPr id="178" name="object 178"/>
          <p:cNvSpPr/>
          <p:nvPr/>
        </p:nvSpPr>
        <p:spPr>
          <a:xfrm>
            <a:off x="6228881" y="3713950"/>
            <a:ext cx="387283" cy="110425"/>
          </a:xfrm>
          <a:prstGeom prst="rect">
            <a:avLst/>
          </a:prstGeom>
          <a:blipFill>
            <a:blip r:embed="rId11" cstate="print"/>
            <a:stretch>
              <a:fillRect/>
            </a:stretch>
          </a:blipFill>
        </p:spPr>
        <p:txBody>
          <a:bodyPr wrap="square" lIns="0" tIns="0" rIns="0" bIns="0" rtlCol="0"/>
          <a:lstStyle/>
          <a:p>
            <a:endParaRPr/>
          </a:p>
        </p:txBody>
      </p:sp>
      <p:sp>
        <p:nvSpPr>
          <p:cNvPr id="179" name="object 179"/>
          <p:cNvSpPr/>
          <p:nvPr/>
        </p:nvSpPr>
        <p:spPr>
          <a:xfrm>
            <a:off x="6228841" y="3713950"/>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3" y="60095"/>
                </a:lnTo>
                <a:lnTo>
                  <a:pt x="353808" y="86131"/>
                </a:lnTo>
                <a:lnTo>
                  <a:pt x="315928" y="98109"/>
                </a:lnTo>
                <a:lnTo>
                  <a:pt x="267552" y="106453"/>
                </a:lnTo>
                <a:lnTo>
                  <a:pt x="211370" y="110425"/>
                </a:lnTo>
                <a:lnTo>
                  <a:pt x="190022" y="110215"/>
                </a:lnTo>
                <a:lnTo>
                  <a:pt x="149869" y="108359"/>
                </a:lnTo>
                <a:lnTo>
                  <a:pt x="96861" y="102329"/>
                </a:lnTo>
                <a:lnTo>
                  <a:pt x="53885" y="92954"/>
                </a:lnTo>
                <a:lnTo>
                  <a:pt x="14850" y="76315"/>
                </a:lnTo>
                <a:lnTo>
                  <a:pt x="0" y="55156"/>
                </a:lnTo>
                <a:close/>
              </a:path>
            </a:pathLst>
          </a:custGeom>
          <a:ln w="9525">
            <a:solidFill>
              <a:srgbClr val="163793"/>
            </a:solidFill>
          </a:ln>
        </p:spPr>
        <p:txBody>
          <a:bodyPr wrap="square" lIns="0" tIns="0" rIns="0" bIns="0" rtlCol="0"/>
          <a:lstStyle/>
          <a:p>
            <a:endParaRPr/>
          </a:p>
        </p:txBody>
      </p:sp>
      <p:sp>
        <p:nvSpPr>
          <p:cNvPr id="180" name="object 180"/>
          <p:cNvSpPr/>
          <p:nvPr/>
        </p:nvSpPr>
        <p:spPr>
          <a:xfrm>
            <a:off x="6306565" y="3742309"/>
            <a:ext cx="219075" cy="52069"/>
          </a:xfrm>
          <a:custGeom>
            <a:avLst/>
            <a:gdLst/>
            <a:ahLst/>
            <a:cxnLst/>
            <a:rect l="l" t="t" r="r" b="b"/>
            <a:pathLst>
              <a:path w="219075" h="52070">
                <a:moveTo>
                  <a:pt x="0" y="51816"/>
                </a:moveTo>
                <a:lnTo>
                  <a:pt x="67818" y="51816"/>
                </a:lnTo>
                <a:lnTo>
                  <a:pt x="135636" y="0"/>
                </a:lnTo>
                <a:lnTo>
                  <a:pt x="219075" y="0"/>
                </a:lnTo>
              </a:path>
            </a:pathLst>
          </a:custGeom>
          <a:ln w="12700">
            <a:solidFill>
              <a:srgbClr val="163793"/>
            </a:solidFill>
          </a:ln>
        </p:spPr>
        <p:txBody>
          <a:bodyPr wrap="square" lIns="0" tIns="0" rIns="0" bIns="0" rtlCol="0"/>
          <a:lstStyle/>
          <a:p>
            <a:endParaRPr/>
          </a:p>
        </p:txBody>
      </p:sp>
      <p:sp>
        <p:nvSpPr>
          <p:cNvPr id="181" name="object 181"/>
          <p:cNvSpPr/>
          <p:nvPr/>
        </p:nvSpPr>
        <p:spPr>
          <a:xfrm>
            <a:off x="6316471" y="3742309"/>
            <a:ext cx="199390" cy="52069"/>
          </a:xfrm>
          <a:custGeom>
            <a:avLst/>
            <a:gdLst/>
            <a:ahLst/>
            <a:cxnLst/>
            <a:rect l="l" t="t" r="r" b="b"/>
            <a:pathLst>
              <a:path w="199390" h="52070">
                <a:moveTo>
                  <a:pt x="0" y="0"/>
                </a:moveTo>
                <a:lnTo>
                  <a:pt x="67817" y="0"/>
                </a:lnTo>
                <a:lnTo>
                  <a:pt x="135636" y="51816"/>
                </a:lnTo>
                <a:lnTo>
                  <a:pt x="199262" y="51816"/>
                </a:lnTo>
              </a:path>
            </a:pathLst>
          </a:custGeom>
          <a:ln w="12700">
            <a:solidFill>
              <a:srgbClr val="163793"/>
            </a:solidFill>
          </a:ln>
        </p:spPr>
        <p:txBody>
          <a:bodyPr wrap="square" lIns="0" tIns="0" rIns="0" bIns="0" rtlCol="0"/>
          <a:lstStyle/>
          <a:p>
            <a:endParaRPr/>
          </a:p>
        </p:txBody>
      </p:sp>
      <p:sp>
        <p:nvSpPr>
          <p:cNvPr id="182" name="object 182"/>
          <p:cNvSpPr/>
          <p:nvPr/>
        </p:nvSpPr>
        <p:spPr>
          <a:xfrm>
            <a:off x="6230365" y="3765550"/>
            <a:ext cx="0" cy="75565"/>
          </a:xfrm>
          <a:custGeom>
            <a:avLst/>
            <a:gdLst/>
            <a:ahLst/>
            <a:cxnLst/>
            <a:rect l="l" t="t" r="r" b="b"/>
            <a:pathLst>
              <a:path h="75564">
                <a:moveTo>
                  <a:pt x="0" y="0"/>
                </a:moveTo>
                <a:lnTo>
                  <a:pt x="0" y="75056"/>
                </a:lnTo>
              </a:path>
            </a:pathLst>
          </a:custGeom>
          <a:ln w="9525">
            <a:solidFill>
              <a:srgbClr val="163793"/>
            </a:solidFill>
          </a:ln>
        </p:spPr>
        <p:txBody>
          <a:bodyPr wrap="square" lIns="0" tIns="0" rIns="0" bIns="0" rtlCol="0"/>
          <a:lstStyle/>
          <a:p>
            <a:endParaRPr/>
          </a:p>
        </p:txBody>
      </p:sp>
      <p:sp>
        <p:nvSpPr>
          <p:cNvPr id="183" name="object 183"/>
          <p:cNvSpPr/>
          <p:nvPr/>
        </p:nvSpPr>
        <p:spPr>
          <a:xfrm>
            <a:off x="6616192" y="3769105"/>
            <a:ext cx="0" cy="73660"/>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a:p>
        </p:txBody>
      </p:sp>
      <p:sp>
        <p:nvSpPr>
          <p:cNvPr id="184" name="object 184"/>
          <p:cNvSpPr/>
          <p:nvPr/>
        </p:nvSpPr>
        <p:spPr>
          <a:xfrm>
            <a:off x="5816346" y="3619703"/>
            <a:ext cx="370166" cy="306755"/>
          </a:xfrm>
          <a:prstGeom prst="rect">
            <a:avLst/>
          </a:prstGeom>
          <a:blipFill>
            <a:blip r:embed="rId3" cstate="print"/>
            <a:stretch>
              <a:fillRect/>
            </a:stretch>
          </a:blipFill>
        </p:spPr>
        <p:txBody>
          <a:bodyPr wrap="square" lIns="0" tIns="0" rIns="0" bIns="0" rtlCol="0"/>
          <a:lstStyle/>
          <a:p>
            <a:endParaRPr/>
          </a:p>
        </p:txBody>
      </p:sp>
      <p:sp>
        <p:nvSpPr>
          <p:cNvPr id="185" name="object 185"/>
          <p:cNvSpPr/>
          <p:nvPr/>
        </p:nvSpPr>
        <p:spPr>
          <a:xfrm>
            <a:off x="5787516" y="3573943"/>
            <a:ext cx="506412" cy="106008"/>
          </a:xfrm>
          <a:prstGeom prst="rect">
            <a:avLst/>
          </a:prstGeom>
          <a:blipFill>
            <a:blip r:embed="rId34" cstate="print"/>
            <a:stretch>
              <a:fillRect/>
            </a:stretch>
          </a:blipFill>
        </p:spPr>
        <p:txBody>
          <a:bodyPr wrap="square" lIns="0" tIns="0" rIns="0" bIns="0" rtlCol="0"/>
          <a:lstStyle/>
          <a:p>
            <a:endParaRPr/>
          </a:p>
        </p:txBody>
      </p:sp>
      <p:sp>
        <p:nvSpPr>
          <p:cNvPr id="186" name="object 186"/>
          <p:cNvSpPr txBox="1"/>
          <p:nvPr/>
        </p:nvSpPr>
        <p:spPr>
          <a:xfrm>
            <a:off x="6213475" y="1516689"/>
            <a:ext cx="2689225" cy="2102485"/>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移动网络</a:t>
            </a:r>
            <a:endParaRPr sz="1600">
              <a:latin typeface="宋体"/>
              <a:cs typeface="宋体"/>
            </a:endParaRPr>
          </a:p>
          <a:p>
            <a:pPr>
              <a:lnSpc>
                <a:spcPct val="100000"/>
              </a:lnSpc>
            </a:pPr>
            <a:endParaRPr sz="1600">
              <a:latin typeface="Times New Roman"/>
              <a:cs typeface="Times New Roman"/>
            </a:endParaRPr>
          </a:p>
          <a:p>
            <a:pPr>
              <a:lnSpc>
                <a:spcPct val="100000"/>
              </a:lnSpc>
              <a:spcBef>
                <a:spcPts val="44"/>
              </a:spcBef>
            </a:pPr>
            <a:endParaRPr sz="1400">
              <a:latin typeface="Times New Roman"/>
              <a:cs typeface="Times New Roman"/>
            </a:endParaRPr>
          </a:p>
          <a:p>
            <a:pPr marL="379095" indent="1236345">
              <a:lnSpc>
                <a:spcPct val="100000"/>
              </a:lnSpc>
            </a:pPr>
            <a:r>
              <a:rPr sz="1600" b="1" spc="-5" dirty="0">
                <a:solidFill>
                  <a:srgbClr val="163793"/>
                </a:solidFill>
                <a:latin typeface="宋体"/>
                <a:cs typeface="宋体"/>
              </a:rPr>
              <a:t>全球</a:t>
            </a:r>
            <a:r>
              <a:rPr sz="1600" b="1" spc="-5" dirty="0">
                <a:solidFill>
                  <a:srgbClr val="163793"/>
                </a:solidFill>
                <a:latin typeface="Arial"/>
                <a:cs typeface="Arial"/>
              </a:rPr>
              <a:t>ISP</a:t>
            </a:r>
            <a:endParaRPr sz="1600">
              <a:latin typeface="Arial"/>
              <a:cs typeface="Arial"/>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379095">
              <a:lnSpc>
                <a:spcPct val="100000"/>
              </a:lnSpc>
              <a:spcBef>
                <a:spcPts val="1040"/>
              </a:spcBef>
            </a:pPr>
            <a:r>
              <a:rPr sz="1600" b="1" spc="-5" dirty="0">
                <a:solidFill>
                  <a:srgbClr val="163793"/>
                </a:solidFill>
                <a:latin typeface="宋体"/>
                <a:cs typeface="宋体"/>
              </a:rPr>
              <a:t>家庭网络</a:t>
            </a:r>
            <a:endParaRPr sz="1600">
              <a:latin typeface="宋体"/>
              <a:cs typeface="宋体"/>
            </a:endParaRPr>
          </a:p>
          <a:p>
            <a:pPr marR="5080" algn="r">
              <a:lnSpc>
                <a:spcPct val="100000"/>
              </a:lnSpc>
              <a:spcBef>
                <a:spcPts val="700"/>
              </a:spcBef>
            </a:pPr>
            <a:r>
              <a:rPr sz="1600" b="1" spc="-5" dirty="0">
                <a:solidFill>
                  <a:srgbClr val="163793"/>
                </a:solidFill>
                <a:latin typeface="宋体"/>
                <a:cs typeface="宋体"/>
              </a:rPr>
              <a:t>区域</a:t>
            </a:r>
            <a:r>
              <a:rPr sz="1600" b="1" spc="-5" dirty="0">
                <a:solidFill>
                  <a:srgbClr val="163793"/>
                </a:solidFill>
                <a:latin typeface="Arial"/>
                <a:cs typeface="Arial"/>
              </a:rPr>
              <a:t>ISP</a:t>
            </a:r>
            <a:endParaRPr sz="1600">
              <a:latin typeface="Arial"/>
              <a:cs typeface="Arial"/>
            </a:endParaRPr>
          </a:p>
        </p:txBody>
      </p:sp>
      <p:sp>
        <p:nvSpPr>
          <p:cNvPr id="187" name="object 187"/>
          <p:cNvSpPr/>
          <p:nvPr/>
        </p:nvSpPr>
        <p:spPr>
          <a:xfrm>
            <a:off x="5736716" y="3115195"/>
            <a:ext cx="440943" cy="223761"/>
          </a:xfrm>
          <a:prstGeom prst="rect">
            <a:avLst/>
          </a:prstGeom>
          <a:blipFill>
            <a:blip r:embed="rId35" cstate="print"/>
            <a:stretch>
              <a:fillRect/>
            </a:stretch>
          </a:blipFill>
        </p:spPr>
        <p:txBody>
          <a:bodyPr wrap="square" lIns="0" tIns="0" rIns="0" bIns="0" rtlCol="0"/>
          <a:lstStyle/>
          <a:p>
            <a:endParaRPr/>
          </a:p>
        </p:txBody>
      </p:sp>
      <p:sp>
        <p:nvSpPr>
          <p:cNvPr id="188" name="object 188"/>
          <p:cNvSpPr/>
          <p:nvPr/>
        </p:nvSpPr>
        <p:spPr>
          <a:xfrm>
            <a:off x="5755640" y="3357989"/>
            <a:ext cx="368152" cy="170959"/>
          </a:xfrm>
          <a:prstGeom prst="rect">
            <a:avLst/>
          </a:prstGeom>
          <a:blipFill>
            <a:blip r:embed="rId36" cstate="print"/>
            <a:stretch>
              <a:fillRect/>
            </a:stretch>
          </a:blipFill>
        </p:spPr>
        <p:txBody>
          <a:bodyPr wrap="square" lIns="0" tIns="0" rIns="0" bIns="0" rtlCol="0"/>
          <a:lstStyle/>
          <a:p>
            <a:endParaRPr/>
          </a:p>
        </p:txBody>
      </p:sp>
      <p:sp>
        <p:nvSpPr>
          <p:cNvPr id="189" name="object 189"/>
          <p:cNvSpPr/>
          <p:nvPr/>
        </p:nvSpPr>
        <p:spPr>
          <a:xfrm>
            <a:off x="5878448" y="3208908"/>
            <a:ext cx="292735" cy="208279"/>
          </a:xfrm>
          <a:custGeom>
            <a:avLst/>
            <a:gdLst/>
            <a:ahLst/>
            <a:cxnLst/>
            <a:rect l="l" t="t" r="r" b="b"/>
            <a:pathLst>
              <a:path w="292735" h="208279">
                <a:moveTo>
                  <a:pt x="52959" y="0"/>
                </a:moveTo>
                <a:lnTo>
                  <a:pt x="0" y="147827"/>
                </a:lnTo>
                <a:lnTo>
                  <a:pt x="234696" y="208152"/>
                </a:lnTo>
                <a:lnTo>
                  <a:pt x="292353" y="27050"/>
                </a:lnTo>
                <a:lnTo>
                  <a:pt x="52959" y="0"/>
                </a:lnTo>
                <a:close/>
              </a:path>
            </a:pathLst>
          </a:custGeom>
          <a:solidFill>
            <a:srgbClr val="163793"/>
          </a:solidFill>
        </p:spPr>
        <p:txBody>
          <a:bodyPr wrap="square" lIns="0" tIns="0" rIns="0" bIns="0" rtlCol="0"/>
          <a:lstStyle/>
          <a:p>
            <a:endParaRPr/>
          </a:p>
        </p:txBody>
      </p:sp>
      <p:sp>
        <p:nvSpPr>
          <p:cNvPr id="190" name="object 190"/>
          <p:cNvSpPr/>
          <p:nvPr/>
        </p:nvSpPr>
        <p:spPr>
          <a:xfrm>
            <a:off x="5878448" y="3208908"/>
            <a:ext cx="292735" cy="208279"/>
          </a:xfrm>
          <a:custGeom>
            <a:avLst/>
            <a:gdLst/>
            <a:ahLst/>
            <a:cxnLst/>
            <a:rect l="l" t="t" r="r" b="b"/>
            <a:pathLst>
              <a:path w="292735" h="208279">
                <a:moveTo>
                  <a:pt x="52959" y="0"/>
                </a:moveTo>
                <a:lnTo>
                  <a:pt x="0" y="147827"/>
                </a:lnTo>
                <a:lnTo>
                  <a:pt x="234696" y="208152"/>
                </a:lnTo>
                <a:lnTo>
                  <a:pt x="292353" y="27050"/>
                </a:lnTo>
                <a:lnTo>
                  <a:pt x="52959" y="0"/>
                </a:lnTo>
                <a:close/>
              </a:path>
            </a:pathLst>
          </a:custGeom>
          <a:ln w="9525">
            <a:solidFill>
              <a:srgbClr val="163793"/>
            </a:solidFill>
          </a:ln>
        </p:spPr>
        <p:txBody>
          <a:bodyPr wrap="square" lIns="0" tIns="0" rIns="0" bIns="0" rtlCol="0"/>
          <a:lstStyle/>
          <a:p>
            <a:endParaRPr/>
          </a:p>
        </p:txBody>
      </p:sp>
      <p:sp>
        <p:nvSpPr>
          <p:cNvPr id="191" name="object 191"/>
          <p:cNvSpPr/>
          <p:nvPr/>
        </p:nvSpPr>
        <p:spPr>
          <a:xfrm>
            <a:off x="5892800" y="3214293"/>
            <a:ext cx="265696" cy="189433"/>
          </a:xfrm>
          <a:prstGeom prst="rect">
            <a:avLst/>
          </a:prstGeom>
          <a:blipFill>
            <a:blip r:embed="rId37" cstate="print"/>
            <a:stretch>
              <a:fillRect/>
            </a:stretch>
          </a:blipFill>
        </p:spPr>
        <p:txBody>
          <a:bodyPr wrap="square" lIns="0" tIns="0" rIns="0" bIns="0" rtlCol="0"/>
          <a:lstStyle/>
          <a:p>
            <a:endParaRPr/>
          </a:p>
        </p:txBody>
      </p:sp>
      <p:sp>
        <p:nvSpPr>
          <p:cNvPr id="192" name="object 192"/>
          <p:cNvSpPr/>
          <p:nvPr/>
        </p:nvSpPr>
        <p:spPr>
          <a:xfrm>
            <a:off x="5931661" y="3202813"/>
            <a:ext cx="247776" cy="38735"/>
          </a:xfrm>
          <a:prstGeom prst="rect">
            <a:avLst/>
          </a:prstGeom>
          <a:blipFill>
            <a:blip r:embed="rId38" cstate="print"/>
            <a:stretch>
              <a:fillRect/>
            </a:stretch>
          </a:blipFill>
        </p:spPr>
        <p:txBody>
          <a:bodyPr wrap="square" lIns="0" tIns="0" rIns="0" bIns="0" rtlCol="0"/>
          <a:lstStyle/>
          <a:p>
            <a:endParaRPr/>
          </a:p>
        </p:txBody>
      </p:sp>
      <p:sp>
        <p:nvSpPr>
          <p:cNvPr id="193" name="object 193"/>
          <p:cNvSpPr/>
          <p:nvPr/>
        </p:nvSpPr>
        <p:spPr>
          <a:xfrm>
            <a:off x="5875782" y="3202432"/>
            <a:ext cx="69215" cy="161290"/>
          </a:xfrm>
          <a:custGeom>
            <a:avLst/>
            <a:gdLst/>
            <a:ahLst/>
            <a:cxnLst/>
            <a:rect l="l" t="t" r="r" b="b"/>
            <a:pathLst>
              <a:path w="69214" h="161289">
                <a:moveTo>
                  <a:pt x="56768" y="0"/>
                </a:moveTo>
                <a:lnTo>
                  <a:pt x="0" y="159257"/>
                </a:lnTo>
                <a:lnTo>
                  <a:pt x="11175" y="161289"/>
                </a:lnTo>
                <a:lnTo>
                  <a:pt x="68833" y="4317"/>
                </a:lnTo>
                <a:lnTo>
                  <a:pt x="56768" y="0"/>
                </a:lnTo>
                <a:close/>
              </a:path>
            </a:pathLst>
          </a:custGeom>
          <a:solidFill>
            <a:srgbClr val="000099"/>
          </a:solidFill>
        </p:spPr>
        <p:txBody>
          <a:bodyPr wrap="square" lIns="0" tIns="0" rIns="0" bIns="0" rtlCol="0"/>
          <a:lstStyle/>
          <a:p>
            <a:endParaRPr/>
          </a:p>
        </p:txBody>
      </p:sp>
      <p:sp>
        <p:nvSpPr>
          <p:cNvPr id="194" name="object 194"/>
          <p:cNvSpPr/>
          <p:nvPr/>
        </p:nvSpPr>
        <p:spPr>
          <a:xfrm>
            <a:off x="6103492" y="3231260"/>
            <a:ext cx="74168" cy="186181"/>
          </a:xfrm>
          <a:prstGeom prst="rect">
            <a:avLst/>
          </a:prstGeom>
          <a:blipFill>
            <a:blip r:embed="rId39" cstate="print"/>
            <a:stretch>
              <a:fillRect/>
            </a:stretch>
          </a:blipFill>
        </p:spPr>
        <p:txBody>
          <a:bodyPr wrap="square" lIns="0" tIns="0" rIns="0" bIns="0" rtlCol="0"/>
          <a:lstStyle/>
          <a:p>
            <a:endParaRPr/>
          </a:p>
        </p:txBody>
      </p:sp>
      <p:sp>
        <p:nvSpPr>
          <p:cNvPr id="195" name="object 195"/>
          <p:cNvSpPr/>
          <p:nvPr/>
        </p:nvSpPr>
        <p:spPr>
          <a:xfrm>
            <a:off x="5875020" y="3355466"/>
            <a:ext cx="253470" cy="62865"/>
          </a:xfrm>
          <a:prstGeom prst="rect">
            <a:avLst/>
          </a:prstGeom>
          <a:blipFill>
            <a:blip r:embed="rId40" cstate="print"/>
            <a:stretch>
              <a:fillRect/>
            </a:stretch>
          </a:blipFill>
        </p:spPr>
        <p:txBody>
          <a:bodyPr wrap="square" lIns="0" tIns="0" rIns="0" bIns="0" rtlCol="0"/>
          <a:lstStyle/>
          <a:p>
            <a:endParaRPr/>
          </a:p>
        </p:txBody>
      </p:sp>
      <p:sp>
        <p:nvSpPr>
          <p:cNvPr id="196" name="object 196"/>
          <p:cNvSpPr/>
          <p:nvPr/>
        </p:nvSpPr>
        <p:spPr>
          <a:xfrm>
            <a:off x="6111747" y="3232785"/>
            <a:ext cx="69850" cy="187325"/>
          </a:xfrm>
          <a:custGeom>
            <a:avLst/>
            <a:gdLst/>
            <a:ahLst/>
            <a:cxnLst/>
            <a:rect l="l" t="t" r="r" b="b"/>
            <a:pathLst>
              <a:path w="69850" h="187325">
                <a:moveTo>
                  <a:pt x="69468" y="0"/>
                </a:moveTo>
                <a:lnTo>
                  <a:pt x="67055" y="0"/>
                </a:lnTo>
                <a:lnTo>
                  <a:pt x="0" y="185547"/>
                </a:lnTo>
                <a:lnTo>
                  <a:pt x="7365" y="186943"/>
                </a:lnTo>
                <a:lnTo>
                  <a:pt x="69468" y="0"/>
                </a:lnTo>
                <a:close/>
              </a:path>
            </a:pathLst>
          </a:custGeom>
          <a:solidFill>
            <a:srgbClr val="4D4D4D"/>
          </a:solidFill>
        </p:spPr>
        <p:txBody>
          <a:bodyPr wrap="square" lIns="0" tIns="0" rIns="0" bIns="0" rtlCol="0"/>
          <a:lstStyle/>
          <a:p>
            <a:endParaRPr/>
          </a:p>
        </p:txBody>
      </p:sp>
      <p:sp>
        <p:nvSpPr>
          <p:cNvPr id="197" name="object 197"/>
          <p:cNvSpPr/>
          <p:nvPr/>
        </p:nvSpPr>
        <p:spPr>
          <a:xfrm>
            <a:off x="5875401" y="3363848"/>
            <a:ext cx="241681" cy="61975"/>
          </a:xfrm>
          <a:prstGeom prst="rect">
            <a:avLst/>
          </a:prstGeom>
          <a:blipFill>
            <a:blip r:embed="rId41" cstate="print"/>
            <a:stretch>
              <a:fillRect/>
            </a:stretch>
          </a:blipFill>
        </p:spPr>
        <p:txBody>
          <a:bodyPr wrap="square" lIns="0" tIns="0" rIns="0" bIns="0" rtlCol="0"/>
          <a:lstStyle/>
          <a:p>
            <a:endParaRPr/>
          </a:p>
        </p:txBody>
      </p:sp>
      <p:sp>
        <p:nvSpPr>
          <p:cNvPr id="198" name="object 198"/>
          <p:cNvSpPr/>
          <p:nvPr/>
        </p:nvSpPr>
        <p:spPr>
          <a:xfrm>
            <a:off x="5871336" y="3430142"/>
            <a:ext cx="82550" cy="36830"/>
          </a:xfrm>
          <a:custGeom>
            <a:avLst/>
            <a:gdLst/>
            <a:ahLst/>
            <a:cxnLst/>
            <a:rect l="l" t="t" r="r" b="b"/>
            <a:pathLst>
              <a:path w="82550" h="36829">
                <a:moveTo>
                  <a:pt x="31876" y="0"/>
                </a:moveTo>
                <a:lnTo>
                  <a:pt x="0" y="20574"/>
                </a:lnTo>
                <a:lnTo>
                  <a:pt x="51180" y="36830"/>
                </a:lnTo>
                <a:lnTo>
                  <a:pt x="82041" y="13970"/>
                </a:lnTo>
                <a:lnTo>
                  <a:pt x="31876" y="0"/>
                </a:lnTo>
                <a:close/>
              </a:path>
            </a:pathLst>
          </a:custGeom>
          <a:solidFill>
            <a:srgbClr val="000099"/>
          </a:solidFill>
        </p:spPr>
        <p:txBody>
          <a:bodyPr wrap="square" lIns="0" tIns="0" rIns="0" bIns="0" rtlCol="0"/>
          <a:lstStyle/>
          <a:p>
            <a:endParaRPr/>
          </a:p>
        </p:txBody>
      </p:sp>
      <p:sp>
        <p:nvSpPr>
          <p:cNvPr id="199" name="object 199"/>
          <p:cNvSpPr/>
          <p:nvPr/>
        </p:nvSpPr>
        <p:spPr>
          <a:xfrm>
            <a:off x="5872860" y="3430904"/>
            <a:ext cx="79121" cy="35052"/>
          </a:xfrm>
          <a:prstGeom prst="rect">
            <a:avLst/>
          </a:prstGeom>
          <a:blipFill>
            <a:blip r:embed="rId42" cstate="print"/>
            <a:stretch>
              <a:fillRect/>
            </a:stretch>
          </a:blipFill>
        </p:spPr>
        <p:txBody>
          <a:bodyPr wrap="square" lIns="0" tIns="0" rIns="0" bIns="0" rtlCol="0"/>
          <a:lstStyle/>
          <a:p>
            <a:endParaRPr/>
          </a:p>
        </p:txBody>
      </p:sp>
      <p:sp>
        <p:nvSpPr>
          <p:cNvPr id="200" name="object 200"/>
          <p:cNvSpPr/>
          <p:nvPr/>
        </p:nvSpPr>
        <p:spPr>
          <a:xfrm>
            <a:off x="5878703" y="3444621"/>
            <a:ext cx="28575" cy="11430"/>
          </a:xfrm>
          <a:custGeom>
            <a:avLst/>
            <a:gdLst/>
            <a:ahLst/>
            <a:cxnLst/>
            <a:rect l="l" t="t" r="r" b="b"/>
            <a:pathLst>
              <a:path w="28575" h="11429">
                <a:moveTo>
                  <a:pt x="8255" y="0"/>
                </a:moveTo>
                <a:lnTo>
                  <a:pt x="0" y="4952"/>
                </a:lnTo>
                <a:lnTo>
                  <a:pt x="19938" y="11175"/>
                </a:lnTo>
                <a:lnTo>
                  <a:pt x="28194" y="5587"/>
                </a:lnTo>
                <a:lnTo>
                  <a:pt x="8255" y="0"/>
                </a:lnTo>
                <a:close/>
              </a:path>
            </a:pathLst>
          </a:custGeom>
          <a:solidFill>
            <a:srgbClr val="009999"/>
          </a:solidFill>
        </p:spPr>
        <p:txBody>
          <a:bodyPr wrap="square" lIns="0" tIns="0" rIns="0" bIns="0" rtlCol="0"/>
          <a:lstStyle/>
          <a:p>
            <a:endParaRPr/>
          </a:p>
        </p:txBody>
      </p:sp>
      <p:sp>
        <p:nvSpPr>
          <p:cNvPr id="201" name="object 201"/>
          <p:cNvSpPr/>
          <p:nvPr/>
        </p:nvSpPr>
        <p:spPr>
          <a:xfrm>
            <a:off x="5877686" y="3449701"/>
            <a:ext cx="21590" cy="7620"/>
          </a:xfrm>
          <a:custGeom>
            <a:avLst/>
            <a:gdLst/>
            <a:ahLst/>
            <a:cxnLst/>
            <a:rect l="l" t="t" r="r" b="b"/>
            <a:pathLst>
              <a:path w="21589" h="7620">
                <a:moveTo>
                  <a:pt x="1397" y="0"/>
                </a:moveTo>
                <a:lnTo>
                  <a:pt x="0" y="1015"/>
                </a:lnTo>
                <a:lnTo>
                  <a:pt x="19685" y="7112"/>
                </a:lnTo>
                <a:lnTo>
                  <a:pt x="21209" y="5969"/>
                </a:lnTo>
                <a:lnTo>
                  <a:pt x="1397" y="0"/>
                </a:lnTo>
                <a:close/>
              </a:path>
            </a:pathLst>
          </a:custGeom>
          <a:solidFill>
            <a:srgbClr val="000099"/>
          </a:solidFill>
        </p:spPr>
        <p:txBody>
          <a:bodyPr wrap="square" lIns="0" tIns="0" rIns="0" bIns="0" rtlCol="0"/>
          <a:lstStyle/>
          <a:p>
            <a:endParaRPr/>
          </a:p>
        </p:txBody>
      </p:sp>
      <p:sp>
        <p:nvSpPr>
          <p:cNvPr id="202" name="object 202"/>
          <p:cNvSpPr/>
          <p:nvPr/>
        </p:nvSpPr>
        <p:spPr>
          <a:xfrm>
            <a:off x="5901816" y="3451733"/>
            <a:ext cx="28575" cy="12065"/>
          </a:xfrm>
          <a:custGeom>
            <a:avLst/>
            <a:gdLst/>
            <a:ahLst/>
            <a:cxnLst/>
            <a:rect l="l" t="t" r="r" b="b"/>
            <a:pathLst>
              <a:path w="28575" h="12064">
                <a:moveTo>
                  <a:pt x="7747" y="0"/>
                </a:moveTo>
                <a:lnTo>
                  <a:pt x="0" y="5206"/>
                </a:lnTo>
                <a:lnTo>
                  <a:pt x="19938" y="11556"/>
                </a:lnTo>
                <a:lnTo>
                  <a:pt x="28194" y="5841"/>
                </a:lnTo>
                <a:lnTo>
                  <a:pt x="7747" y="0"/>
                </a:lnTo>
                <a:close/>
              </a:path>
            </a:pathLst>
          </a:custGeom>
          <a:solidFill>
            <a:srgbClr val="009999"/>
          </a:solidFill>
        </p:spPr>
        <p:txBody>
          <a:bodyPr wrap="square" lIns="0" tIns="0" rIns="0" bIns="0" rtlCol="0"/>
          <a:lstStyle/>
          <a:p>
            <a:endParaRPr/>
          </a:p>
        </p:txBody>
      </p:sp>
      <p:sp>
        <p:nvSpPr>
          <p:cNvPr id="203" name="object 203"/>
          <p:cNvSpPr/>
          <p:nvPr/>
        </p:nvSpPr>
        <p:spPr>
          <a:xfrm>
            <a:off x="5900801" y="3457194"/>
            <a:ext cx="21590" cy="7620"/>
          </a:xfrm>
          <a:custGeom>
            <a:avLst/>
            <a:gdLst/>
            <a:ahLst/>
            <a:cxnLst/>
            <a:rect l="l" t="t" r="r" b="b"/>
            <a:pathLst>
              <a:path w="21589" h="7620">
                <a:moveTo>
                  <a:pt x="1397" y="0"/>
                </a:moveTo>
                <a:lnTo>
                  <a:pt x="0" y="1015"/>
                </a:lnTo>
                <a:lnTo>
                  <a:pt x="19685" y="7111"/>
                </a:lnTo>
                <a:lnTo>
                  <a:pt x="21209" y="5968"/>
                </a:lnTo>
                <a:lnTo>
                  <a:pt x="1397" y="0"/>
                </a:lnTo>
                <a:close/>
              </a:path>
            </a:pathLst>
          </a:custGeom>
          <a:solidFill>
            <a:srgbClr val="000099"/>
          </a:solidFill>
        </p:spPr>
        <p:txBody>
          <a:bodyPr wrap="square" lIns="0" tIns="0" rIns="0" bIns="0" rtlCol="0"/>
          <a:lstStyle/>
          <a:p>
            <a:endParaRPr/>
          </a:p>
        </p:txBody>
      </p:sp>
      <p:sp>
        <p:nvSpPr>
          <p:cNvPr id="204" name="object 204"/>
          <p:cNvSpPr/>
          <p:nvPr/>
        </p:nvSpPr>
        <p:spPr>
          <a:xfrm>
            <a:off x="6011798" y="3435603"/>
            <a:ext cx="99695" cy="81280"/>
          </a:xfrm>
          <a:custGeom>
            <a:avLst/>
            <a:gdLst/>
            <a:ahLst/>
            <a:cxnLst/>
            <a:rect l="l" t="t" r="r" b="b"/>
            <a:pathLst>
              <a:path w="99695" h="81279">
                <a:moveTo>
                  <a:pt x="99313" y="0"/>
                </a:moveTo>
                <a:lnTo>
                  <a:pt x="253" y="75437"/>
                </a:lnTo>
                <a:lnTo>
                  <a:pt x="0" y="81025"/>
                </a:lnTo>
                <a:lnTo>
                  <a:pt x="99060" y="6223"/>
                </a:lnTo>
                <a:lnTo>
                  <a:pt x="99313" y="0"/>
                </a:lnTo>
                <a:close/>
              </a:path>
            </a:pathLst>
          </a:custGeom>
          <a:solidFill>
            <a:srgbClr val="000099"/>
          </a:solidFill>
        </p:spPr>
        <p:txBody>
          <a:bodyPr wrap="square" lIns="0" tIns="0" rIns="0" bIns="0" rtlCol="0"/>
          <a:lstStyle/>
          <a:p>
            <a:endParaRPr/>
          </a:p>
        </p:txBody>
      </p:sp>
      <p:sp>
        <p:nvSpPr>
          <p:cNvPr id="205" name="object 205"/>
          <p:cNvSpPr/>
          <p:nvPr/>
        </p:nvSpPr>
        <p:spPr>
          <a:xfrm>
            <a:off x="5758179" y="3442080"/>
            <a:ext cx="254635" cy="74295"/>
          </a:xfrm>
          <a:custGeom>
            <a:avLst/>
            <a:gdLst/>
            <a:ahLst/>
            <a:cxnLst/>
            <a:rect l="l" t="t" r="r" b="b"/>
            <a:pathLst>
              <a:path w="254635" h="74295">
                <a:moveTo>
                  <a:pt x="3683" y="0"/>
                </a:moveTo>
                <a:lnTo>
                  <a:pt x="635" y="0"/>
                </a:lnTo>
                <a:lnTo>
                  <a:pt x="0" y="2413"/>
                </a:lnTo>
                <a:lnTo>
                  <a:pt x="253873" y="73914"/>
                </a:lnTo>
                <a:lnTo>
                  <a:pt x="254254" y="69215"/>
                </a:lnTo>
                <a:lnTo>
                  <a:pt x="3683" y="0"/>
                </a:lnTo>
                <a:close/>
              </a:path>
            </a:pathLst>
          </a:custGeom>
          <a:solidFill>
            <a:srgbClr val="000099"/>
          </a:solidFill>
        </p:spPr>
        <p:txBody>
          <a:bodyPr wrap="square" lIns="0" tIns="0" rIns="0" bIns="0" rtlCol="0"/>
          <a:lstStyle/>
          <a:p>
            <a:endParaRPr/>
          </a:p>
        </p:txBody>
      </p:sp>
      <p:sp>
        <p:nvSpPr>
          <p:cNvPr id="206" name="object 206"/>
          <p:cNvSpPr/>
          <p:nvPr/>
        </p:nvSpPr>
        <p:spPr>
          <a:xfrm>
            <a:off x="5758307" y="3436048"/>
            <a:ext cx="3175" cy="0"/>
          </a:xfrm>
          <a:custGeom>
            <a:avLst/>
            <a:gdLst/>
            <a:ahLst/>
            <a:cxnLst/>
            <a:rect l="l" t="t" r="r" b="b"/>
            <a:pathLst>
              <a:path w="3175">
                <a:moveTo>
                  <a:pt x="0" y="0"/>
                </a:moveTo>
                <a:lnTo>
                  <a:pt x="2793" y="0"/>
                </a:lnTo>
              </a:path>
            </a:pathLst>
          </a:custGeom>
          <a:ln w="14858">
            <a:solidFill>
              <a:srgbClr val="000099"/>
            </a:solidFill>
          </a:ln>
        </p:spPr>
        <p:txBody>
          <a:bodyPr wrap="square" lIns="0" tIns="0" rIns="0" bIns="0" rtlCol="0"/>
          <a:lstStyle/>
          <a:p>
            <a:endParaRPr/>
          </a:p>
        </p:txBody>
      </p:sp>
      <p:sp>
        <p:nvSpPr>
          <p:cNvPr id="207" name="object 207"/>
          <p:cNvSpPr/>
          <p:nvPr/>
        </p:nvSpPr>
        <p:spPr>
          <a:xfrm>
            <a:off x="5758560" y="3367659"/>
            <a:ext cx="118110" cy="62230"/>
          </a:xfrm>
          <a:custGeom>
            <a:avLst/>
            <a:gdLst/>
            <a:ahLst/>
            <a:cxnLst/>
            <a:rect l="l" t="t" r="r" b="b"/>
            <a:pathLst>
              <a:path w="118110" h="62229">
                <a:moveTo>
                  <a:pt x="117475" y="0"/>
                </a:moveTo>
                <a:lnTo>
                  <a:pt x="0" y="60960"/>
                </a:lnTo>
                <a:lnTo>
                  <a:pt x="2921" y="61849"/>
                </a:lnTo>
                <a:lnTo>
                  <a:pt x="118110" y="1777"/>
                </a:lnTo>
                <a:lnTo>
                  <a:pt x="117475" y="0"/>
                </a:lnTo>
                <a:close/>
              </a:path>
            </a:pathLst>
          </a:custGeom>
          <a:solidFill>
            <a:srgbClr val="000099"/>
          </a:solidFill>
        </p:spPr>
        <p:txBody>
          <a:bodyPr wrap="square" lIns="0" tIns="0" rIns="0" bIns="0" rtlCol="0"/>
          <a:lstStyle/>
          <a:p>
            <a:endParaRPr/>
          </a:p>
        </p:txBody>
      </p:sp>
      <p:sp>
        <p:nvSpPr>
          <p:cNvPr id="208" name="object 208"/>
          <p:cNvSpPr/>
          <p:nvPr/>
        </p:nvSpPr>
        <p:spPr>
          <a:xfrm>
            <a:off x="5766434" y="3431666"/>
            <a:ext cx="241300" cy="71120"/>
          </a:xfrm>
          <a:custGeom>
            <a:avLst/>
            <a:gdLst/>
            <a:ahLst/>
            <a:cxnLst/>
            <a:rect l="l" t="t" r="r" b="b"/>
            <a:pathLst>
              <a:path w="241300" h="71120">
                <a:moveTo>
                  <a:pt x="3428" y="0"/>
                </a:moveTo>
                <a:lnTo>
                  <a:pt x="635" y="0"/>
                </a:lnTo>
                <a:lnTo>
                  <a:pt x="0" y="2412"/>
                </a:lnTo>
                <a:lnTo>
                  <a:pt x="240791" y="71120"/>
                </a:lnTo>
                <a:lnTo>
                  <a:pt x="241045" y="66675"/>
                </a:lnTo>
                <a:lnTo>
                  <a:pt x="3428" y="0"/>
                </a:lnTo>
                <a:close/>
              </a:path>
            </a:pathLst>
          </a:custGeom>
          <a:solidFill>
            <a:srgbClr val="000099"/>
          </a:solidFill>
        </p:spPr>
        <p:txBody>
          <a:bodyPr wrap="square" lIns="0" tIns="0" rIns="0" bIns="0" rtlCol="0"/>
          <a:lstStyle/>
          <a:p>
            <a:endParaRPr/>
          </a:p>
        </p:txBody>
      </p:sp>
      <p:sp>
        <p:nvSpPr>
          <p:cNvPr id="209" name="object 209"/>
          <p:cNvSpPr/>
          <p:nvPr/>
        </p:nvSpPr>
        <p:spPr>
          <a:xfrm>
            <a:off x="6007227" y="3426714"/>
            <a:ext cx="98425" cy="73660"/>
          </a:xfrm>
          <a:custGeom>
            <a:avLst/>
            <a:gdLst/>
            <a:ahLst/>
            <a:cxnLst/>
            <a:rect l="l" t="t" r="r" b="b"/>
            <a:pathLst>
              <a:path w="98425" h="73660">
                <a:moveTo>
                  <a:pt x="98298" y="0"/>
                </a:moveTo>
                <a:lnTo>
                  <a:pt x="0" y="70993"/>
                </a:lnTo>
                <a:lnTo>
                  <a:pt x="253" y="73533"/>
                </a:lnTo>
                <a:lnTo>
                  <a:pt x="1397" y="73533"/>
                </a:lnTo>
                <a:lnTo>
                  <a:pt x="98425" y="4572"/>
                </a:lnTo>
                <a:lnTo>
                  <a:pt x="98298" y="0"/>
                </a:lnTo>
                <a:close/>
              </a:path>
            </a:pathLst>
          </a:custGeom>
          <a:solidFill>
            <a:srgbClr val="000099"/>
          </a:solidFill>
        </p:spPr>
        <p:txBody>
          <a:bodyPr wrap="square" lIns="0" tIns="0" rIns="0" bIns="0" rtlCol="0"/>
          <a:lstStyle/>
          <a:p>
            <a:endParaRPr/>
          </a:p>
        </p:txBody>
      </p:sp>
      <p:sp>
        <p:nvSpPr>
          <p:cNvPr id="210" name="object 210"/>
          <p:cNvSpPr/>
          <p:nvPr/>
        </p:nvSpPr>
        <p:spPr>
          <a:xfrm>
            <a:off x="6116129" y="3296221"/>
            <a:ext cx="414337" cy="373062"/>
          </a:xfrm>
          <a:prstGeom prst="rect">
            <a:avLst/>
          </a:prstGeom>
          <a:blipFill>
            <a:blip r:embed="rId43" cstate="print"/>
            <a:stretch>
              <a:fillRect/>
            </a:stretch>
          </a:blipFill>
        </p:spPr>
        <p:txBody>
          <a:bodyPr wrap="square" lIns="0" tIns="0" rIns="0" bIns="0" rtlCol="0"/>
          <a:lstStyle/>
          <a:p>
            <a:endParaRPr/>
          </a:p>
        </p:txBody>
      </p:sp>
      <p:sp>
        <p:nvSpPr>
          <p:cNvPr id="211" name="object 211"/>
          <p:cNvSpPr/>
          <p:nvPr/>
        </p:nvSpPr>
        <p:spPr>
          <a:xfrm>
            <a:off x="6292850" y="3331971"/>
            <a:ext cx="195325" cy="170941"/>
          </a:xfrm>
          <a:prstGeom prst="rect">
            <a:avLst/>
          </a:prstGeom>
          <a:blipFill>
            <a:blip r:embed="rId44" cstate="print"/>
            <a:stretch>
              <a:fillRect/>
            </a:stretch>
          </a:blipFill>
        </p:spPr>
        <p:txBody>
          <a:bodyPr wrap="square" lIns="0" tIns="0" rIns="0" bIns="0" rtlCol="0"/>
          <a:lstStyle/>
          <a:p>
            <a:endParaRPr/>
          </a:p>
        </p:txBody>
      </p:sp>
      <p:sp>
        <p:nvSpPr>
          <p:cNvPr id="212" name="object 212"/>
          <p:cNvSpPr/>
          <p:nvPr/>
        </p:nvSpPr>
        <p:spPr>
          <a:xfrm>
            <a:off x="5689301" y="4463711"/>
            <a:ext cx="3042920" cy="1638300"/>
          </a:xfrm>
          <a:custGeom>
            <a:avLst/>
            <a:gdLst/>
            <a:ahLst/>
            <a:cxnLst/>
            <a:rect l="l" t="t" r="r" b="b"/>
            <a:pathLst>
              <a:path w="3042920" h="1638300">
                <a:moveTo>
                  <a:pt x="2258739" y="1625599"/>
                </a:moveTo>
                <a:lnTo>
                  <a:pt x="1778507" y="1625599"/>
                </a:lnTo>
                <a:lnTo>
                  <a:pt x="1814898" y="1638299"/>
                </a:lnTo>
                <a:lnTo>
                  <a:pt x="2228690" y="1638299"/>
                </a:lnTo>
                <a:lnTo>
                  <a:pt x="2258739" y="1625599"/>
                </a:lnTo>
                <a:close/>
              </a:path>
              <a:path w="3042920" h="1638300">
                <a:moveTo>
                  <a:pt x="2344782" y="1612899"/>
                </a:moveTo>
                <a:lnTo>
                  <a:pt x="1670235" y="1612899"/>
                </a:lnTo>
                <a:lnTo>
                  <a:pt x="1706092" y="1625599"/>
                </a:lnTo>
                <a:lnTo>
                  <a:pt x="2316661" y="1625599"/>
                </a:lnTo>
                <a:lnTo>
                  <a:pt x="2344782" y="1612899"/>
                </a:lnTo>
                <a:close/>
              </a:path>
              <a:path w="3042920" h="1638300">
                <a:moveTo>
                  <a:pt x="2425874" y="1587499"/>
                </a:moveTo>
                <a:lnTo>
                  <a:pt x="1495549" y="1587499"/>
                </a:lnTo>
                <a:lnTo>
                  <a:pt x="1530527" y="1600199"/>
                </a:lnTo>
                <a:lnTo>
                  <a:pt x="1565065" y="1600199"/>
                </a:lnTo>
                <a:lnTo>
                  <a:pt x="1599639" y="1612899"/>
                </a:lnTo>
                <a:lnTo>
                  <a:pt x="2372353" y="1612899"/>
                </a:lnTo>
                <a:lnTo>
                  <a:pt x="2425874" y="1587499"/>
                </a:lnTo>
                <a:close/>
              </a:path>
              <a:path w="3042920" h="1638300">
                <a:moveTo>
                  <a:pt x="896346" y="126999"/>
                </a:moveTo>
                <a:lnTo>
                  <a:pt x="275623" y="126999"/>
                </a:lnTo>
                <a:lnTo>
                  <a:pt x="254387" y="139699"/>
                </a:lnTo>
                <a:lnTo>
                  <a:pt x="234740" y="152399"/>
                </a:lnTo>
                <a:lnTo>
                  <a:pt x="216255" y="165099"/>
                </a:lnTo>
                <a:lnTo>
                  <a:pt x="198449" y="190499"/>
                </a:lnTo>
                <a:lnTo>
                  <a:pt x="181333" y="203199"/>
                </a:lnTo>
                <a:lnTo>
                  <a:pt x="164917" y="215899"/>
                </a:lnTo>
                <a:lnTo>
                  <a:pt x="149212" y="241299"/>
                </a:lnTo>
                <a:lnTo>
                  <a:pt x="134228" y="266699"/>
                </a:lnTo>
                <a:lnTo>
                  <a:pt x="119977" y="292099"/>
                </a:lnTo>
                <a:lnTo>
                  <a:pt x="106468" y="304799"/>
                </a:lnTo>
                <a:lnTo>
                  <a:pt x="93713" y="330199"/>
                </a:lnTo>
                <a:lnTo>
                  <a:pt x="81721" y="355599"/>
                </a:lnTo>
                <a:lnTo>
                  <a:pt x="70504" y="380999"/>
                </a:lnTo>
                <a:lnTo>
                  <a:pt x="60072" y="419099"/>
                </a:lnTo>
                <a:lnTo>
                  <a:pt x="50435" y="444499"/>
                </a:lnTo>
                <a:lnTo>
                  <a:pt x="33590" y="495299"/>
                </a:lnTo>
                <a:lnTo>
                  <a:pt x="20054" y="546099"/>
                </a:lnTo>
                <a:lnTo>
                  <a:pt x="14554" y="571499"/>
                </a:lnTo>
                <a:lnTo>
                  <a:pt x="9912" y="584199"/>
                </a:lnTo>
                <a:lnTo>
                  <a:pt x="6140" y="609599"/>
                </a:lnTo>
                <a:lnTo>
                  <a:pt x="3267" y="634999"/>
                </a:lnTo>
                <a:lnTo>
                  <a:pt x="1300" y="660399"/>
                </a:lnTo>
                <a:lnTo>
                  <a:pt x="218" y="673099"/>
                </a:lnTo>
                <a:lnTo>
                  <a:pt x="624" y="723899"/>
                </a:lnTo>
                <a:lnTo>
                  <a:pt x="4314" y="774699"/>
                </a:lnTo>
                <a:lnTo>
                  <a:pt x="11117" y="812799"/>
                </a:lnTo>
                <a:lnTo>
                  <a:pt x="15633" y="838199"/>
                </a:lnTo>
                <a:lnTo>
                  <a:pt x="20864" y="863599"/>
                </a:lnTo>
                <a:lnTo>
                  <a:pt x="26787" y="888999"/>
                </a:lnTo>
                <a:lnTo>
                  <a:pt x="33383" y="901699"/>
                </a:lnTo>
                <a:lnTo>
                  <a:pt x="40628" y="927099"/>
                </a:lnTo>
                <a:lnTo>
                  <a:pt x="48503" y="939799"/>
                </a:lnTo>
                <a:lnTo>
                  <a:pt x="56985" y="965199"/>
                </a:lnTo>
                <a:lnTo>
                  <a:pt x="66054" y="977899"/>
                </a:lnTo>
                <a:lnTo>
                  <a:pt x="75687" y="990599"/>
                </a:lnTo>
                <a:lnTo>
                  <a:pt x="85865" y="1015999"/>
                </a:lnTo>
                <a:lnTo>
                  <a:pt x="96564" y="1028699"/>
                </a:lnTo>
                <a:lnTo>
                  <a:pt x="108009" y="1028699"/>
                </a:lnTo>
                <a:lnTo>
                  <a:pt x="120397" y="1041399"/>
                </a:lnTo>
                <a:lnTo>
                  <a:pt x="133674" y="1054099"/>
                </a:lnTo>
                <a:lnTo>
                  <a:pt x="147784" y="1054099"/>
                </a:lnTo>
                <a:lnTo>
                  <a:pt x="162670" y="1066799"/>
                </a:lnTo>
                <a:lnTo>
                  <a:pt x="194547" y="1066799"/>
                </a:lnTo>
                <a:lnTo>
                  <a:pt x="211427" y="1079499"/>
                </a:lnTo>
                <a:lnTo>
                  <a:pt x="341934" y="1079499"/>
                </a:lnTo>
                <a:lnTo>
                  <a:pt x="361671" y="1092199"/>
                </a:lnTo>
                <a:lnTo>
                  <a:pt x="381514" y="1092199"/>
                </a:lnTo>
                <a:lnTo>
                  <a:pt x="401406" y="1104899"/>
                </a:lnTo>
                <a:lnTo>
                  <a:pt x="421292" y="1104899"/>
                </a:lnTo>
                <a:lnTo>
                  <a:pt x="559802" y="1193799"/>
                </a:lnTo>
                <a:lnTo>
                  <a:pt x="600524" y="1219199"/>
                </a:lnTo>
                <a:lnTo>
                  <a:pt x="621331" y="1244599"/>
                </a:lnTo>
                <a:lnTo>
                  <a:pt x="642505" y="1257299"/>
                </a:lnTo>
                <a:lnTo>
                  <a:pt x="664097" y="1269999"/>
                </a:lnTo>
                <a:lnTo>
                  <a:pt x="686156" y="1295399"/>
                </a:lnTo>
                <a:lnTo>
                  <a:pt x="708735" y="1308099"/>
                </a:lnTo>
                <a:lnTo>
                  <a:pt x="731884" y="1320799"/>
                </a:lnTo>
                <a:lnTo>
                  <a:pt x="755655" y="1346199"/>
                </a:lnTo>
                <a:lnTo>
                  <a:pt x="805264" y="1371599"/>
                </a:lnTo>
                <a:lnTo>
                  <a:pt x="857972" y="1396999"/>
                </a:lnTo>
                <a:lnTo>
                  <a:pt x="914272" y="1422399"/>
                </a:lnTo>
                <a:lnTo>
                  <a:pt x="974680" y="1447799"/>
                </a:lnTo>
                <a:lnTo>
                  <a:pt x="1038660" y="1473199"/>
                </a:lnTo>
                <a:lnTo>
                  <a:pt x="1105545" y="1498599"/>
                </a:lnTo>
                <a:lnTo>
                  <a:pt x="1139869" y="1498599"/>
                </a:lnTo>
                <a:lnTo>
                  <a:pt x="1281093" y="1549399"/>
                </a:lnTo>
                <a:lnTo>
                  <a:pt x="1316965" y="1549399"/>
                </a:lnTo>
                <a:lnTo>
                  <a:pt x="1388803" y="1574799"/>
                </a:lnTo>
                <a:lnTo>
                  <a:pt x="1424603" y="1574799"/>
                </a:lnTo>
                <a:lnTo>
                  <a:pt x="1460213" y="1587499"/>
                </a:lnTo>
                <a:lnTo>
                  <a:pt x="2451838" y="1587499"/>
                </a:lnTo>
                <a:lnTo>
                  <a:pt x="2477281" y="1574799"/>
                </a:lnTo>
                <a:lnTo>
                  <a:pt x="2502209" y="1562099"/>
                </a:lnTo>
                <a:lnTo>
                  <a:pt x="2526630" y="1549399"/>
                </a:lnTo>
                <a:lnTo>
                  <a:pt x="2550551" y="1536699"/>
                </a:lnTo>
                <a:lnTo>
                  <a:pt x="2573979" y="1536699"/>
                </a:lnTo>
                <a:lnTo>
                  <a:pt x="2619384" y="1511299"/>
                </a:lnTo>
                <a:lnTo>
                  <a:pt x="2662904" y="1485899"/>
                </a:lnTo>
                <a:lnTo>
                  <a:pt x="2704595" y="1460499"/>
                </a:lnTo>
                <a:lnTo>
                  <a:pt x="2803038" y="1396999"/>
                </a:lnTo>
                <a:lnTo>
                  <a:pt x="2841286" y="1371599"/>
                </a:lnTo>
                <a:lnTo>
                  <a:pt x="2859926" y="1358899"/>
                </a:lnTo>
                <a:lnTo>
                  <a:pt x="2878131" y="1358899"/>
                </a:lnTo>
                <a:lnTo>
                  <a:pt x="2912894" y="1333499"/>
                </a:lnTo>
                <a:lnTo>
                  <a:pt x="2944898" y="1308099"/>
                </a:lnTo>
                <a:lnTo>
                  <a:pt x="2959654" y="1282699"/>
                </a:lnTo>
                <a:lnTo>
                  <a:pt x="2973466" y="1269999"/>
                </a:lnTo>
                <a:lnTo>
                  <a:pt x="2986250" y="1257299"/>
                </a:lnTo>
                <a:lnTo>
                  <a:pt x="2997921" y="1231899"/>
                </a:lnTo>
                <a:lnTo>
                  <a:pt x="3008394" y="1219199"/>
                </a:lnTo>
                <a:lnTo>
                  <a:pt x="3017584" y="1193799"/>
                </a:lnTo>
                <a:lnTo>
                  <a:pt x="3025408" y="1181099"/>
                </a:lnTo>
                <a:lnTo>
                  <a:pt x="3031779" y="1155699"/>
                </a:lnTo>
                <a:lnTo>
                  <a:pt x="3036614" y="1130299"/>
                </a:lnTo>
                <a:lnTo>
                  <a:pt x="3039977" y="1104899"/>
                </a:lnTo>
                <a:lnTo>
                  <a:pt x="3041984" y="1066799"/>
                </a:lnTo>
                <a:lnTo>
                  <a:pt x="3042686" y="1041399"/>
                </a:lnTo>
                <a:lnTo>
                  <a:pt x="3042131" y="1003299"/>
                </a:lnTo>
                <a:lnTo>
                  <a:pt x="3040371" y="965199"/>
                </a:lnTo>
                <a:lnTo>
                  <a:pt x="3037454" y="927099"/>
                </a:lnTo>
                <a:lnTo>
                  <a:pt x="3033432" y="876299"/>
                </a:lnTo>
                <a:lnTo>
                  <a:pt x="3028354" y="838199"/>
                </a:lnTo>
                <a:lnTo>
                  <a:pt x="3022270" y="800099"/>
                </a:lnTo>
                <a:lnTo>
                  <a:pt x="3015231" y="749299"/>
                </a:lnTo>
                <a:lnTo>
                  <a:pt x="3007285" y="711199"/>
                </a:lnTo>
                <a:lnTo>
                  <a:pt x="2998484" y="673099"/>
                </a:lnTo>
                <a:lnTo>
                  <a:pt x="2988877" y="622299"/>
                </a:lnTo>
                <a:lnTo>
                  <a:pt x="2978514" y="584199"/>
                </a:lnTo>
                <a:lnTo>
                  <a:pt x="2967445" y="546099"/>
                </a:lnTo>
                <a:lnTo>
                  <a:pt x="2955720" y="507999"/>
                </a:lnTo>
                <a:lnTo>
                  <a:pt x="2943390" y="482599"/>
                </a:lnTo>
                <a:lnTo>
                  <a:pt x="2930504" y="444499"/>
                </a:lnTo>
                <a:lnTo>
                  <a:pt x="2917112" y="419099"/>
                </a:lnTo>
                <a:lnTo>
                  <a:pt x="2903264" y="393699"/>
                </a:lnTo>
                <a:lnTo>
                  <a:pt x="2888537" y="368299"/>
                </a:lnTo>
                <a:lnTo>
                  <a:pt x="2872501" y="355599"/>
                </a:lnTo>
                <a:lnTo>
                  <a:pt x="2855252" y="330199"/>
                </a:lnTo>
                <a:lnTo>
                  <a:pt x="2817502" y="304799"/>
                </a:lnTo>
                <a:lnTo>
                  <a:pt x="2776057" y="279399"/>
                </a:lnTo>
                <a:lnTo>
                  <a:pt x="2731690" y="253999"/>
                </a:lnTo>
                <a:lnTo>
                  <a:pt x="2708653" y="253999"/>
                </a:lnTo>
                <a:lnTo>
                  <a:pt x="2661351" y="228599"/>
                </a:lnTo>
                <a:lnTo>
                  <a:pt x="2637279" y="228599"/>
                </a:lnTo>
                <a:lnTo>
                  <a:pt x="2613056" y="215899"/>
                </a:lnTo>
                <a:lnTo>
                  <a:pt x="2588778" y="215899"/>
                </a:lnTo>
                <a:lnTo>
                  <a:pt x="2564542" y="203199"/>
                </a:lnTo>
                <a:lnTo>
                  <a:pt x="2540443" y="203199"/>
                </a:lnTo>
                <a:lnTo>
                  <a:pt x="2516579" y="190499"/>
                </a:lnTo>
                <a:lnTo>
                  <a:pt x="1086746" y="190499"/>
                </a:lnTo>
                <a:lnTo>
                  <a:pt x="1066687" y="177799"/>
                </a:lnTo>
                <a:lnTo>
                  <a:pt x="1046336" y="177799"/>
                </a:lnTo>
                <a:lnTo>
                  <a:pt x="1025702" y="165099"/>
                </a:lnTo>
                <a:lnTo>
                  <a:pt x="1004792" y="165099"/>
                </a:lnTo>
                <a:lnTo>
                  <a:pt x="983612" y="152399"/>
                </a:lnTo>
                <a:lnTo>
                  <a:pt x="962170" y="152399"/>
                </a:lnTo>
                <a:lnTo>
                  <a:pt x="940473" y="139699"/>
                </a:lnTo>
                <a:lnTo>
                  <a:pt x="918529" y="139699"/>
                </a:lnTo>
                <a:lnTo>
                  <a:pt x="896346" y="126999"/>
                </a:lnTo>
                <a:close/>
              </a:path>
              <a:path w="3042920" h="1638300">
                <a:moveTo>
                  <a:pt x="2135382" y="50799"/>
                </a:moveTo>
                <a:lnTo>
                  <a:pt x="1439337" y="50799"/>
                </a:lnTo>
                <a:lnTo>
                  <a:pt x="1422584" y="63499"/>
                </a:lnTo>
                <a:lnTo>
                  <a:pt x="1406585" y="76199"/>
                </a:lnTo>
                <a:lnTo>
                  <a:pt x="1391230" y="76199"/>
                </a:lnTo>
                <a:lnTo>
                  <a:pt x="1376408" y="88899"/>
                </a:lnTo>
                <a:lnTo>
                  <a:pt x="1362012" y="101599"/>
                </a:lnTo>
                <a:lnTo>
                  <a:pt x="1347929" y="114299"/>
                </a:lnTo>
                <a:lnTo>
                  <a:pt x="1334052" y="126999"/>
                </a:lnTo>
                <a:lnTo>
                  <a:pt x="1320270" y="126999"/>
                </a:lnTo>
                <a:lnTo>
                  <a:pt x="1292553" y="152399"/>
                </a:lnTo>
                <a:lnTo>
                  <a:pt x="1278399" y="165099"/>
                </a:lnTo>
                <a:lnTo>
                  <a:pt x="1263901" y="165099"/>
                </a:lnTo>
                <a:lnTo>
                  <a:pt x="1248949" y="177799"/>
                </a:lnTo>
                <a:lnTo>
                  <a:pt x="1233434" y="177799"/>
                </a:lnTo>
                <a:lnTo>
                  <a:pt x="1217247" y="190499"/>
                </a:lnTo>
                <a:lnTo>
                  <a:pt x="2493046" y="190499"/>
                </a:lnTo>
                <a:lnTo>
                  <a:pt x="2446975" y="165099"/>
                </a:lnTo>
                <a:lnTo>
                  <a:pt x="2376932" y="139699"/>
                </a:lnTo>
                <a:lnTo>
                  <a:pt x="2329423" y="114299"/>
                </a:lnTo>
                <a:lnTo>
                  <a:pt x="2305468" y="114299"/>
                </a:lnTo>
                <a:lnTo>
                  <a:pt x="2257229" y="88899"/>
                </a:lnTo>
                <a:lnTo>
                  <a:pt x="2232974" y="88899"/>
                </a:lnTo>
                <a:lnTo>
                  <a:pt x="2184263" y="63499"/>
                </a:lnTo>
                <a:lnTo>
                  <a:pt x="2159837" y="63499"/>
                </a:lnTo>
                <a:lnTo>
                  <a:pt x="2135382" y="50799"/>
                </a:lnTo>
                <a:close/>
              </a:path>
              <a:path w="3042920" h="1638300">
                <a:moveTo>
                  <a:pt x="851288" y="114299"/>
                </a:moveTo>
                <a:lnTo>
                  <a:pt x="322264" y="114299"/>
                </a:lnTo>
                <a:lnTo>
                  <a:pt x="298299" y="126999"/>
                </a:lnTo>
                <a:lnTo>
                  <a:pt x="873929" y="126999"/>
                </a:lnTo>
                <a:lnTo>
                  <a:pt x="851288" y="114299"/>
                </a:lnTo>
                <a:close/>
              </a:path>
              <a:path w="3042920" h="1638300">
                <a:moveTo>
                  <a:pt x="805358" y="101599"/>
                </a:moveTo>
                <a:lnTo>
                  <a:pt x="373460" y="101599"/>
                </a:lnTo>
                <a:lnTo>
                  <a:pt x="347367" y="114299"/>
                </a:lnTo>
                <a:lnTo>
                  <a:pt x="828428" y="114299"/>
                </a:lnTo>
                <a:lnTo>
                  <a:pt x="805358" y="101599"/>
                </a:lnTo>
                <a:close/>
              </a:path>
              <a:path w="3042920" h="1638300">
                <a:moveTo>
                  <a:pt x="599812" y="88899"/>
                </a:moveTo>
                <a:lnTo>
                  <a:pt x="484724" y="88899"/>
                </a:lnTo>
                <a:lnTo>
                  <a:pt x="456174" y="101599"/>
                </a:lnTo>
                <a:lnTo>
                  <a:pt x="628057" y="101599"/>
                </a:lnTo>
                <a:lnTo>
                  <a:pt x="599812" y="88899"/>
                </a:lnTo>
                <a:close/>
              </a:path>
              <a:path w="3042920" h="1638300">
                <a:moveTo>
                  <a:pt x="2086445" y="38099"/>
                </a:moveTo>
                <a:lnTo>
                  <a:pt x="1475543" y="38099"/>
                </a:lnTo>
                <a:lnTo>
                  <a:pt x="1456954" y="50799"/>
                </a:lnTo>
                <a:lnTo>
                  <a:pt x="2110913" y="50799"/>
                </a:lnTo>
                <a:lnTo>
                  <a:pt x="2086445" y="38099"/>
                </a:lnTo>
                <a:close/>
              </a:path>
              <a:path w="3042920" h="1638300">
                <a:moveTo>
                  <a:pt x="2037567" y="25399"/>
                </a:moveTo>
                <a:lnTo>
                  <a:pt x="1515899" y="25399"/>
                </a:lnTo>
                <a:lnTo>
                  <a:pt x="1495215" y="38099"/>
                </a:lnTo>
                <a:lnTo>
                  <a:pt x="2061991" y="38099"/>
                </a:lnTo>
                <a:lnTo>
                  <a:pt x="2037567" y="25399"/>
                </a:lnTo>
                <a:close/>
              </a:path>
              <a:path w="3042920" h="1638300">
                <a:moveTo>
                  <a:pt x="1988864" y="12699"/>
                </a:moveTo>
                <a:lnTo>
                  <a:pt x="1606477" y="12699"/>
                </a:lnTo>
                <a:lnTo>
                  <a:pt x="1582802" y="25399"/>
                </a:lnTo>
                <a:lnTo>
                  <a:pt x="2013187" y="25399"/>
                </a:lnTo>
                <a:lnTo>
                  <a:pt x="1988864" y="12699"/>
                </a:lnTo>
                <a:close/>
              </a:path>
              <a:path w="3042920" h="1638300">
                <a:moveTo>
                  <a:pt x="1836318" y="0"/>
                </a:moveTo>
                <a:lnTo>
                  <a:pt x="1783992" y="0"/>
                </a:lnTo>
                <a:lnTo>
                  <a:pt x="1757879" y="12699"/>
                </a:lnTo>
                <a:lnTo>
                  <a:pt x="1862386" y="12699"/>
                </a:lnTo>
                <a:lnTo>
                  <a:pt x="1836318" y="0"/>
                </a:lnTo>
                <a:close/>
              </a:path>
            </a:pathLst>
          </a:custGeom>
          <a:solidFill>
            <a:srgbClr val="00CCFF"/>
          </a:solidFill>
        </p:spPr>
        <p:txBody>
          <a:bodyPr wrap="square" lIns="0" tIns="0" rIns="0" bIns="0" rtlCol="0"/>
          <a:lstStyle/>
          <a:p>
            <a:endParaRPr/>
          </a:p>
        </p:txBody>
      </p:sp>
      <p:sp>
        <p:nvSpPr>
          <p:cNvPr id="213" name="object 213"/>
          <p:cNvSpPr/>
          <p:nvPr/>
        </p:nvSpPr>
        <p:spPr>
          <a:xfrm>
            <a:off x="8213217" y="5040884"/>
            <a:ext cx="139700" cy="523875"/>
          </a:xfrm>
          <a:custGeom>
            <a:avLst/>
            <a:gdLst/>
            <a:ahLst/>
            <a:cxnLst/>
            <a:rect l="l" t="t" r="r" b="b"/>
            <a:pathLst>
              <a:path w="139700" h="523875">
                <a:moveTo>
                  <a:pt x="0" y="523875"/>
                </a:moveTo>
                <a:lnTo>
                  <a:pt x="139700" y="0"/>
                </a:lnTo>
              </a:path>
            </a:pathLst>
          </a:custGeom>
          <a:ln w="12700">
            <a:solidFill>
              <a:srgbClr val="163793"/>
            </a:solidFill>
          </a:ln>
        </p:spPr>
        <p:txBody>
          <a:bodyPr wrap="square" lIns="0" tIns="0" rIns="0" bIns="0" rtlCol="0"/>
          <a:lstStyle/>
          <a:p>
            <a:endParaRPr/>
          </a:p>
        </p:txBody>
      </p:sp>
      <p:sp>
        <p:nvSpPr>
          <p:cNvPr id="214" name="object 214"/>
          <p:cNvSpPr/>
          <p:nvPr/>
        </p:nvSpPr>
        <p:spPr>
          <a:xfrm>
            <a:off x="8125841" y="5555234"/>
            <a:ext cx="85725" cy="3175"/>
          </a:xfrm>
          <a:custGeom>
            <a:avLst/>
            <a:gdLst/>
            <a:ahLst/>
            <a:cxnLst/>
            <a:rect l="l" t="t" r="r" b="b"/>
            <a:pathLst>
              <a:path w="85725" h="3175">
                <a:moveTo>
                  <a:pt x="0" y="0"/>
                </a:moveTo>
                <a:lnTo>
                  <a:pt x="85725" y="3174"/>
                </a:lnTo>
              </a:path>
            </a:pathLst>
          </a:custGeom>
          <a:ln w="12700">
            <a:solidFill>
              <a:srgbClr val="C0C0C0"/>
            </a:solidFill>
          </a:ln>
        </p:spPr>
        <p:txBody>
          <a:bodyPr wrap="square" lIns="0" tIns="0" rIns="0" bIns="0" rtlCol="0"/>
          <a:lstStyle/>
          <a:p>
            <a:endParaRPr/>
          </a:p>
        </p:txBody>
      </p:sp>
      <p:sp>
        <p:nvSpPr>
          <p:cNvPr id="215" name="object 215"/>
          <p:cNvSpPr/>
          <p:nvPr/>
        </p:nvSpPr>
        <p:spPr>
          <a:xfrm>
            <a:off x="8295767" y="5247259"/>
            <a:ext cx="114300" cy="0"/>
          </a:xfrm>
          <a:custGeom>
            <a:avLst/>
            <a:gdLst/>
            <a:ahLst/>
            <a:cxnLst/>
            <a:rect l="l" t="t" r="r" b="b"/>
            <a:pathLst>
              <a:path w="114300">
                <a:moveTo>
                  <a:pt x="0" y="0"/>
                </a:moveTo>
                <a:lnTo>
                  <a:pt x="114300" y="0"/>
                </a:lnTo>
              </a:path>
            </a:pathLst>
          </a:custGeom>
          <a:ln w="12700">
            <a:solidFill>
              <a:srgbClr val="163793"/>
            </a:solidFill>
          </a:ln>
        </p:spPr>
        <p:txBody>
          <a:bodyPr wrap="square" lIns="0" tIns="0" rIns="0" bIns="0" rtlCol="0"/>
          <a:lstStyle/>
          <a:p>
            <a:endParaRPr/>
          </a:p>
        </p:txBody>
      </p:sp>
      <p:sp>
        <p:nvSpPr>
          <p:cNvPr id="216" name="object 216"/>
          <p:cNvSpPr/>
          <p:nvPr/>
        </p:nvSpPr>
        <p:spPr>
          <a:xfrm>
            <a:off x="7533767" y="4771009"/>
            <a:ext cx="390525" cy="184150"/>
          </a:xfrm>
          <a:custGeom>
            <a:avLst/>
            <a:gdLst/>
            <a:ahLst/>
            <a:cxnLst/>
            <a:rect l="l" t="t" r="r" b="b"/>
            <a:pathLst>
              <a:path w="390525" h="184150">
                <a:moveTo>
                  <a:pt x="0" y="0"/>
                </a:moveTo>
                <a:lnTo>
                  <a:pt x="390525" y="184150"/>
                </a:lnTo>
              </a:path>
            </a:pathLst>
          </a:custGeom>
          <a:ln w="9525">
            <a:solidFill>
              <a:srgbClr val="163793"/>
            </a:solidFill>
          </a:ln>
        </p:spPr>
        <p:txBody>
          <a:bodyPr wrap="square" lIns="0" tIns="0" rIns="0" bIns="0" rtlCol="0"/>
          <a:lstStyle/>
          <a:p>
            <a:endParaRPr/>
          </a:p>
        </p:txBody>
      </p:sp>
      <p:sp>
        <p:nvSpPr>
          <p:cNvPr id="217" name="object 217"/>
          <p:cNvSpPr/>
          <p:nvPr/>
        </p:nvSpPr>
        <p:spPr>
          <a:xfrm>
            <a:off x="6912991" y="4758309"/>
            <a:ext cx="322580" cy="198755"/>
          </a:xfrm>
          <a:custGeom>
            <a:avLst/>
            <a:gdLst/>
            <a:ahLst/>
            <a:cxnLst/>
            <a:rect l="l" t="t" r="r" b="b"/>
            <a:pathLst>
              <a:path w="322579" h="198754">
                <a:moveTo>
                  <a:pt x="0" y="198374"/>
                </a:moveTo>
                <a:lnTo>
                  <a:pt x="322325" y="0"/>
                </a:lnTo>
              </a:path>
            </a:pathLst>
          </a:custGeom>
          <a:ln w="9525">
            <a:solidFill>
              <a:srgbClr val="163793"/>
            </a:solidFill>
          </a:ln>
        </p:spPr>
        <p:txBody>
          <a:bodyPr wrap="square" lIns="0" tIns="0" rIns="0" bIns="0" rtlCol="0"/>
          <a:lstStyle/>
          <a:p>
            <a:endParaRPr/>
          </a:p>
        </p:txBody>
      </p:sp>
      <p:sp>
        <p:nvSpPr>
          <p:cNvPr id="218" name="object 218"/>
          <p:cNvSpPr/>
          <p:nvPr/>
        </p:nvSpPr>
        <p:spPr>
          <a:xfrm>
            <a:off x="6955917" y="5050409"/>
            <a:ext cx="971550" cy="0"/>
          </a:xfrm>
          <a:custGeom>
            <a:avLst/>
            <a:gdLst/>
            <a:ahLst/>
            <a:cxnLst/>
            <a:rect l="l" t="t" r="r" b="b"/>
            <a:pathLst>
              <a:path w="971550">
                <a:moveTo>
                  <a:pt x="0" y="0"/>
                </a:moveTo>
                <a:lnTo>
                  <a:pt x="971550" y="0"/>
                </a:lnTo>
              </a:path>
            </a:pathLst>
          </a:custGeom>
          <a:ln w="9525">
            <a:solidFill>
              <a:srgbClr val="163793"/>
            </a:solidFill>
          </a:ln>
        </p:spPr>
        <p:txBody>
          <a:bodyPr wrap="square" lIns="0" tIns="0" rIns="0" bIns="0" rtlCol="0"/>
          <a:lstStyle/>
          <a:p>
            <a:endParaRPr/>
          </a:p>
        </p:txBody>
      </p:sp>
      <p:sp>
        <p:nvSpPr>
          <p:cNvPr id="219" name="object 219"/>
          <p:cNvSpPr/>
          <p:nvPr/>
        </p:nvSpPr>
        <p:spPr>
          <a:xfrm>
            <a:off x="6276466" y="4847209"/>
            <a:ext cx="263525" cy="85725"/>
          </a:xfrm>
          <a:custGeom>
            <a:avLst/>
            <a:gdLst/>
            <a:ahLst/>
            <a:cxnLst/>
            <a:rect l="l" t="t" r="r" b="b"/>
            <a:pathLst>
              <a:path w="263525" h="85725">
                <a:moveTo>
                  <a:pt x="0" y="0"/>
                </a:moveTo>
                <a:lnTo>
                  <a:pt x="263525" y="85725"/>
                </a:lnTo>
              </a:path>
            </a:pathLst>
          </a:custGeom>
          <a:ln w="9525">
            <a:solidFill>
              <a:srgbClr val="163793"/>
            </a:solidFill>
          </a:ln>
        </p:spPr>
        <p:txBody>
          <a:bodyPr wrap="square" lIns="0" tIns="0" rIns="0" bIns="0" rtlCol="0"/>
          <a:lstStyle/>
          <a:p>
            <a:endParaRPr/>
          </a:p>
        </p:txBody>
      </p:sp>
      <p:sp>
        <p:nvSpPr>
          <p:cNvPr id="220" name="object 220"/>
          <p:cNvSpPr/>
          <p:nvPr/>
        </p:nvSpPr>
        <p:spPr>
          <a:xfrm>
            <a:off x="6017640" y="5056759"/>
            <a:ext cx="412750" cy="127000"/>
          </a:xfrm>
          <a:custGeom>
            <a:avLst/>
            <a:gdLst/>
            <a:ahLst/>
            <a:cxnLst/>
            <a:rect l="l" t="t" r="r" b="b"/>
            <a:pathLst>
              <a:path w="412750" h="127000">
                <a:moveTo>
                  <a:pt x="0" y="127000"/>
                </a:moveTo>
                <a:lnTo>
                  <a:pt x="412750" y="0"/>
                </a:lnTo>
              </a:path>
            </a:pathLst>
          </a:custGeom>
          <a:ln w="9525">
            <a:solidFill>
              <a:srgbClr val="163793"/>
            </a:solidFill>
          </a:ln>
        </p:spPr>
        <p:txBody>
          <a:bodyPr wrap="square" lIns="0" tIns="0" rIns="0" bIns="0" rtlCol="0"/>
          <a:lstStyle/>
          <a:p>
            <a:endParaRPr/>
          </a:p>
        </p:txBody>
      </p:sp>
      <p:sp>
        <p:nvSpPr>
          <p:cNvPr id="221" name="object 221"/>
          <p:cNvSpPr/>
          <p:nvPr/>
        </p:nvSpPr>
        <p:spPr>
          <a:xfrm>
            <a:off x="6443090" y="5144008"/>
            <a:ext cx="142875" cy="198755"/>
          </a:xfrm>
          <a:custGeom>
            <a:avLst/>
            <a:gdLst/>
            <a:ahLst/>
            <a:cxnLst/>
            <a:rect l="l" t="t" r="r" b="b"/>
            <a:pathLst>
              <a:path w="142875" h="198754">
                <a:moveTo>
                  <a:pt x="142875" y="0"/>
                </a:moveTo>
                <a:lnTo>
                  <a:pt x="0" y="198501"/>
                </a:lnTo>
              </a:path>
            </a:pathLst>
          </a:custGeom>
          <a:ln w="9525">
            <a:solidFill>
              <a:srgbClr val="163793"/>
            </a:solidFill>
          </a:ln>
        </p:spPr>
        <p:txBody>
          <a:bodyPr wrap="square" lIns="0" tIns="0" rIns="0" bIns="0" rtlCol="0"/>
          <a:lstStyle/>
          <a:p>
            <a:endParaRPr/>
          </a:p>
        </p:txBody>
      </p:sp>
      <p:sp>
        <p:nvSpPr>
          <p:cNvPr id="222" name="object 222"/>
          <p:cNvSpPr/>
          <p:nvPr/>
        </p:nvSpPr>
        <p:spPr>
          <a:xfrm>
            <a:off x="6763766" y="5171059"/>
            <a:ext cx="74930" cy="173355"/>
          </a:xfrm>
          <a:custGeom>
            <a:avLst/>
            <a:gdLst/>
            <a:ahLst/>
            <a:cxnLst/>
            <a:rect l="l" t="t" r="r" b="b"/>
            <a:pathLst>
              <a:path w="74929" h="173354">
                <a:moveTo>
                  <a:pt x="74675" y="172974"/>
                </a:moveTo>
                <a:lnTo>
                  <a:pt x="0" y="0"/>
                </a:lnTo>
              </a:path>
            </a:pathLst>
          </a:custGeom>
          <a:ln w="9525">
            <a:solidFill>
              <a:srgbClr val="163793"/>
            </a:solidFill>
          </a:ln>
        </p:spPr>
        <p:txBody>
          <a:bodyPr wrap="square" lIns="0" tIns="0" rIns="0" bIns="0" rtlCol="0"/>
          <a:lstStyle/>
          <a:p>
            <a:endParaRPr/>
          </a:p>
        </p:txBody>
      </p:sp>
      <p:sp>
        <p:nvSpPr>
          <p:cNvPr id="223" name="object 223"/>
          <p:cNvSpPr/>
          <p:nvPr/>
        </p:nvSpPr>
        <p:spPr>
          <a:xfrm>
            <a:off x="6919341" y="5126609"/>
            <a:ext cx="503555" cy="269875"/>
          </a:xfrm>
          <a:custGeom>
            <a:avLst/>
            <a:gdLst/>
            <a:ahLst/>
            <a:cxnLst/>
            <a:rect l="l" t="t" r="r" b="b"/>
            <a:pathLst>
              <a:path w="503554" h="269875">
                <a:moveTo>
                  <a:pt x="0" y="0"/>
                </a:moveTo>
                <a:lnTo>
                  <a:pt x="503300" y="269875"/>
                </a:lnTo>
              </a:path>
            </a:pathLst>
          </a:custGeom>
          <a:ln w="9525">
            <a:solidFill>
              <a:srgbClr val="163793"/>
            </a:solidFill>
          </a:ln>
        </p:spPr>
        <p:txBody>
          <a:bodyPr wrap="square" lIns="0" tIns="0" rIns="0" bIns="0" rtlCol="0"/>
          <a:lstStyle/>
          <a:p>
            <a:endParaRPr/>
          </a:p>
        </p:txBody>
      </p:sp>
      <p:sp>
        <p:nvSpPr>
          <p:cNvPr id="224" name="object 224"/>
          <p:cNvSpPr/>
          <p:nvPr/>
        </p:nvSpPr>
        <p:spPr>
          <a:xfrm>
            <a:off x="7448042" y="4148709"/>
            <a:ext cx="227329" cy="436880"/>
          </a:xfrm>
          <a:custGeom>
            <a:avLst/>
            <a:gdLst/>
            <a:ahLst/>
            <a:cxnLst/>
            <a:rect l="l" t="t" r="r" b="b"/>
            <a:pathLst>
              <a:path w="227329" h="436879">
                <a:moveTo>
                  <a:pt x="0" y="436499"/>
                </a:moveTo>
                <a:lnTo>
                  <a:pt x="226949" y="0"/>
                </a:lnTo>
              </a:path>
            </a:pathLst>
          </a:custGeom>
          <a:ln w="9524">
            <a:solidFill>
              <a:srgbClr val="163793"/>
            </a:solidFill>
          </a:ln>
        </p:spPr>
        <p:txBody>
          <a:bodyPr wrap="square" lIns="0" tIns="0" rIns="0" bIns="0" rtlCol="0"/>
          <a:lstStyle/>
          <a:p>
            <a:endParaRPr/>
          </a:p>
        </p:txBody>
      </p:sp>
      <p:sp>
        <p:nvSpPr>
          <p:cNvPr id="225" name="object 225"/>
          <p:cNvSpPr/>
          <p:nvPr/>
        </p:nvSpPr>
        <p:spPr>
          <a:xfrm>
            <a:off x="5951029" y="4607496"/>
            <a:ext cx="414337" cy="373062"/>
          </a:xfrm>
          <a:prstGeom prst="rect">
            <a:avLst/>
          </a:prstGeom>
          <a:blipFill>
            <a:blip r:embed="rId43" cstate="print"/>
            <a:stretch>
              <a:fillRect/>
            </a:stretch>
          </a:blipFill>
        </p:spPr>
        <p:txBody>
          <a:bodyPr wrap="square" lIns="0" tIns="0" rIns="0" bIns="0" rtlCol="0"/>
          <a:lstStyle/>
          <a:p>
            <a:endParaRPr/>
          </a:p>
        </p:txBody>
      </p:sp>
      <p:sp>
        <p:nvSpPr>
          <p:cNvPr id="226" name="object 226"/>
          <p:cNvSpPr/>
          <p:nvPr/>
        </p:nvSpPr>
        <p:spPr>
          <a:xfrm>
            <a:off x="6127750" y="4643246"/>
            <a:ext cx="195325" cy="170941"/>
          </a:xfrm>
          <a:prstGeom prst="rect">
            <a:avLst/>
          </a:prstGeom>
          <a:blipFill>
            <a:blip r:embed="rId44" cstate="print"/>
            <a:stretch>
              <a:fillRect/>
            </a:stretch>
          </a:blipFill>
        </p:spPr>
        <p:txBody>
          <a:bodyPr wrap="square" lIns="0" tIns="0" rIns="0" bIns="0" rtlCol="0"/>
          <a:lstStyle/>
          <a:p>
            <a:endParaRPr/>
          </a:p>
        </p:txBody>
      </p:sp>
      <p:sp>
        <p:nvSpPr>
          <p:cNvPr id="227" name="object 227"/>
          <p:cNvSpPr/>
          <p:nvPr/>
        </p:nvSpPr>
        <p:spPr>
          <a:xfrm>
            <a:off x="5633465" y="5028184"/>
            <a:ext cx="482600" cy="406399"/>
          </a:xfrm>
          <a:prstGeom prst="rect">
            <a:avLst/>
          </a:prstGeom>
          <a:blipFill>
            <a:blip r:embed="rId45" cstate="print"/>
            <a:stretch>
              <a:fillRect/>
            </a:stretch>
          </a:blipFill>
        </p:spPr>
        <p:txBody>
          <a:bodyPr wrap="square" lIns="0" tIns="0" rIns="0" bIns="0" rtlCol="0"/>
          <a:lstStyle/>
          <a:p>
            <a:endParaRPr/>
          </a:p>
        </p:txBody>
      </p:sp>
      <p:sp>
        <p:nvSpPr>
          <p:cNvPr id="228" name="object 228"/>
          <p:cNvSpPr/>
          <p:nvPr/>
        </p:nvSpPr>
        <p:spPr>
          <a:xfrm>
            <a:off x="5839333" y="5067172"/>
            <a:ext cx="227583" cy="186181"/>
          </a:xfrm>
          <a:prstGeom prst="rect">
            <a:avLst/>
          </a:prstGeom>
          <a:blipFill>
            <a:blip r:embed="rId46" cstate="print"/>
            <a:stretch>
              <a:fillRect/>
            </a:stretch>
          </a:blipFill>
        </p:spPr>
        <p:txBody>
          <a:bodyPr wrap="square" lIns="0" tIns="0" rIns="0" bIns="0" rtlCol="0"/>
          <a:lstStyle/>
          <a:p>
            <a:endParaRPr/>
          </a:p>
        </p:txBody>
      </p:sp>
      <p:sp>
        <p:nvSpPr>
          <p:cNvPr id="229" name="object 229"/>
          <p:cNvSpPr/>
          <p:nvPr/>
        </p:nvSpPr>
        <p:spPr>
          <a:xfrm>
            <a:off x="6111303" y="5329770"/>
            <a:ext cx="427037" cy="349250"/>
          </a:xfrm>
          <a:prstGeom prst="rect">
            <a:avLst/>
          </a:prstGeom>
          <a:blipFill>
            <a:blip r:embed="rId47" cstate="print"/>
            <a:stretch>
              <a:fillRect/>
            </a:stretch>
          </a:blipFill>
        </p:spPr>
        <p:txBody>
          <a:bodyPr wrap="square" lIns="0" tIns="0" rIns="0" bIns="0" rtlCol="0"/>
          <a:lstStyle/>
          <a:p>
            <a:endParaRPr/>
          </a:p>
        </p:txBody>
      </p:sp>
      <p:sp>
        <p:nvSpPr>
          <p:cNvPr id="230" name="object 230"/>
          <p:cNvSpPr/>
          <p:nvPr/>
        </p:nvSpPr>
        <p:spPr>
          <a:xfrm>
            <a:off x="6293484" y="5363209"/>
            <a:ext cx="201294" cy="160147"/>
          </a:xfrm>
          <a:prstGeom prst="rect">
            <a:avLst/>
          </a:prstGeom>
          <a:blipFill>
            <a:blip r:embed="rId48" cstate="print"/>
            <a:stretch>
              <a:fillRect/>
            </a:stretch>
          </a:blipFill>
        </p:spPr>
        <p:txBody>
          <a:bodyPr wrap="square" lIns="0" tIns="0" rIns="0" bIns="0" rtlCol="0"/>
          <a:lstStyle/>
          <a:p>
            <a:endParaRPr/>
          </a:p>
        </p:txBody>
      </p:sp>
      <p:sp>
        <p:nvSpPr>
          <p:cNvPr id="231" name="object 231"/>
          <p:cNvSpPr/>
          <p:nvPr/>
        </p:nvSpPr>
        <p:spPr>
          <a:xfrm>
            <a:off x="6725666" y="5312308"/>
            <a:ext cx="427037" cy="350837"/>
          </a:xfrm>
          <a:prstGeom prst="rect">
            <a:avLst/>
          </a:prstGeom>
          <a:blipFill>
            <a:blip r:embed="rId49" cstate="print"/>
            <a:stretch>
              <a:fillRect/>
            </a:stretch>
          </a:blipFill>
        </p:spPr>
        <p:txBody>
          <a:bodyPr wrap="square" lIns="0" tIns="0" rIns="0" bIns="0" rtlCol="0"/>
          <a:lstStyle/>
          <a:p>
            <a:endParaRPr/>
          </a:p>
        </p:txBody>
      </p:sp>
      <p:sp>
        <p:nvSpPr>
          <p:cNvPr id="232" name="object 232"/>
          <p:cNvSpPr/>
          <p:nvPr/>
        </p:nvSpPr>
        <p:spPr>
          <a:xfrm>
            <a:off x="6769227" y="5345938"/>
            <a:ext cx="201422" cy="160781"/>
          </a:xfrm>
          <a:prstGeom prst="rect">
            <a:avLst/>
          </a:prstGeom>
          <a:blipFill>
            <a:blip r:embed="rId50" cstate="print"/>
            <a:stretch>
              <a:fillRect/>
            </a:stretch>
          </a:blipFill>
        </p:spPr>
        <p:txBody>
          <a:bodyPr wrap="square" lIns="0" tIns="0" rIns="0" bIns="0" rtlCol="0"/>
          <a:lstStyle/>
          <a:p>
            <a:endParaRPr/>
          </a:p>
        </p:txBody>
      </p:sp>
      <p:sp>
        <p:nvSpPr>
          <p:cNvPr id="233" name="object 233"/>
          <p:cNvSpPr/>
          <p:nvPr/>
        </p:nvSpPr>
        <p:spPr>
          <a:xfrm>
            <a:off x="7140956" y="4686300"/>
            <a:ext cx="614045" cy="135508"/>
          </a:xfrm>
          <a:prstGeom prst="rect">
            <a:avLst/>
          </a:prstGeom>
          <a:blipFill>
            <a:blip r:embed="rId51" cstate="print"/>
            <a:stretch>
              <a:fillRect/>
            </a:stretch>
          </a:blipFill>
        </p:spPr>
        <p:txBody>
          <a:bodyPr wrap="square" lIns="0" tIns="0" rIns="0" bIns="0" rtlCol="0"/>
          <a:lstStyle/>
          <a:p>
            <a:endParaRPr/>
          </a:p>
        </p:txBody>
      </p:sp>
      <p:sp>
        <p:nvSpPr>
          <p:cNvPr id="234" name="object 234"/>
          <p:cNvSpPr/>
          <p:nvPr/>
        </p:nvSpPr>
        <p:spPr>
          <a:xfrm>
            <a:off x="7140956" y="4686300"/>
            <a:ext cx="614045" cy="135890"/>
          </a:xfrm>
          <a:custGeom>
            <a:avLst/>
            <a:gdLst/>
            <a:ahLst/>
            <a:cxnLst/>
            <a:rect l="l" t="t" r="r" b="b"/>
            <a:pathLst>
              <a:path w="614045" h="135889">
                <a:moveTo>
                  <a:pt x="0" y="67691"/>
                </a:moveTo>
                <a:lnTo>
                  <a:pt x="34262" y="36603"/>
                </a:lnTo>
                <a:lnTo>
                  <a:pt x="73896" y="23657"/>
                </a:lnTo>
                <a:lnTo>
                  <a:pt x="125693" y="13073"/>
                </a:lnTo>
                <a:lnTo>
                  <a:pt x="165930" y="7564"/>
                </a:lnTo>
                <a:lnTo>
                  <a:pt x="209995" y="3455"/>
                </a:lnTo>
                <a:lnTo>
                  <a:pt x="257257" y="887"/>
                </a:lnTo>
                <a:lnTo>
                  <a:pt x="307086" y="0"/>
                </a:lnTo>
                <a:lnTo>
                  <a:pt x="332263" y="224"/>
                </a:lnTo>
                <a:lnTo>
                  <a:pt x="380857" y="1969"/>
                </a:lnTo>
                <a:lnTo>
                  <a:pt x="426575" y="5326"/>
                </a:lnTo>
                <a:lnTo>
                  <a:pt x="468786" y="10152"/>
                </a:lnTo>
                <a:lnTo>
                  <a:pt x="506858" y="16310"/>
                </a:lnTo>
                <a:lnTo>
                  <a:pt x="554824" y="27733"/>
                </a:lnTo>
                <a:lnTo>
                  <a:pt x="598397" y="46313"/>
                </a:lnTo>
                <a:lnTo>
                  <a:pt x="614045" y="67691"/>
                </a:lnTo>
                <a:lnTo>
                  <a:pt x="613027" y="73254"/>
                </a:lnTo>
                <a:lnTo>
                  <a:pt x="579785" y="98861"/>
                </a:lnTo>
                <a:lnTo>
                  <a:pt x="540159" y="111830"/>
                </a:lnTo>
                <a:lnTo>
                  <a:pt x="488379" y="122426"/>
                </a:lnTo>
                <a:lnTo>
                  <a:pt x="448158" y="127941"/>
                </a:lnTo>
                <a:lnTo>
                  <a:pt x="404115" y="132052"/>
                </a:lnTo>
                <a:lnTo>
                  <a:pt x="356880" y="134621"/>
                </a:lnTo>
                <a:lnTo>
                  <a:pt x="307086" y="135508"/>
                </a:lnTo>
                <a:lnTo>
                  <a:pt x="281890" y="135284"/>
                </a:lnTo>
                <a:lnTo>
                  <a:pt x="233265" y="133538"/>
                </a:lnTo>
                <a:lnTo>
                  <a:pt x="187523" y="130180"/>
                </a:lnTo>
                <a:lnTo>
                  <a:pt x="145293" y="125350"/>
                </a:lnTo>
                <a:lnTo>
                  <a:pt x="107207" y="119187"/>
                </a:lnTo>
                <a:lnTo>
                  <a:pt x="59228" y="107747"/>
                </a:lnTo>
                <a:lnTo>
                  <a:pt x="15648" y="89130"/>
                </a:lnTo>
                <a:lnTo>
                  <a:pt x="0" y="67691"/>
                </a:lnTo>
                <a:close/>
              </a:path>
            </a:pathLst>
          </a:custGeom>
          <a:ln w="9525">
            <a:solidFill>
              <a:srgbClr val="163793"/>
            </a:solidFill>
          </a:ln>
        </p:spPr>
        <p:txBody>
          <a:bodyPr wrap="square" lIns="0" tIns="0" rIns="0" bIns="0" rtlCol="0"/>
          <a:lstStyle/>
          <a:p>
            <a:endParaRPr/>
          </a:p>
        </p:txBody>
      </p:sp>
      <p:sp>
        <p:nvSpPr>
          <p:cNvPr id="235" name="object 235"/>
          <p:cNvSpPr/>
          <p:nvPr/>
        </p:nvSpPr>
        <p:spPr>
          <a:xfrm>
            <a:off x="7140956" y="4670888"/>
            <a:ext cx="616610" cy="84372"/>
          </a:xfrm>
          <a:prstGeom prst="rect">
            <a:avLst/>
          </a:prstGeom>
          <a:blipFill>
            <a:blip r:embed="rId52" cstate="print"/>
            <a:stretch>
              <a:fillRect/>
            </a:stretch>
          </a:blipFill>
        </p:spPr>
        <p:txBody>
          <a:bodyPr wrap="square" lIns="0" tIns="0" rIns="0" bIns="0" rtlCol="0"/>
          <a:lstStyle/>
          <a:p>
            <a:endParaRPr/>
          </a:p>
        </p:txBody>
      </p:sp>
      <p:sp>
        <p:nvSpPr>
          <p:cNvPr id="236" name="object 236"/>
          <p:cNvSpPr/>
          <p:nvPr/>
        </p:nvSpPr>
        <p:spPr>
          <a:xfrm>
            <a:off x="7138416" y="4578858"/>
            <a:ext cx="614044" cy="158496"/>
          </a:xfrm>
          <a:prstGeom prst="rect">
            <a:avLst/>
          </a:prstGeom>
          <a:blipFill>
            <a:blip r:embed="rId53" cstate="print"/>
            <a:stretch>
              <a:fillRect/>
            </a:stretch>
          </a:blipFill>
        </p:spPr>
        <p:txBody>
          <a:bodyPr wrap="square" lIns="0" tIns="0" rIns="0" bIns="0" rtlCol="0"/>
          <a:lstStyle/>
          <a:p>
            <a:endParaRPr/>
          </a:p>
        </p:txBody>
      </p:sp>
      <p:sp>
        <p:nvSpPr>
          <p:cNvPr id="237" name="object 237"/>
          <p:cNvSpPr/>
          <p:nvPr/>
        </p:nvSpPr>
        <p:spPr>
          <a:xfrm>
            <a:off x="7138416" y="4578858"/>
            <a:ext cx="614045" cy="158750"/>
          </a:xfrm>
          <a:custGeom>
            <a:avLst/>
            <a:gdLst/>
            <a:ahLst/>
            <a:cxnLst/>
            <a:rect l="l" t="t" r="r" b="b"/>
            <a:pathLst>
              <a:path w="614045" h="158750">
                <a:moveTo>
                  <a:pt x="0" y="79248"/>
                </a:moveTo>
                <a:lnTo>
                  <a:pt x="24139" y="48434"/>
                </a:lnTo>
                <a:lnTo>
                  <a:pt x="59265" y="32479"/>
                </a:lnTo>
                <a:lnTo>
                  <a:pt x="107259" y="19102"/>
                </a:lnTo>
                <a:lnTo>
                  <a:pt x="145350" y="11892"/>
                </a:lnTo>
                <a:lnTo>
                  <a:pt x="187577" y="6238"/>
                </a:lnTo>
                <a:lnTo>
                  <a:pt x="233307" y="2307"/>
                </a:lnTo>
                <a:lnTo>
                  <a:pt x="281907" y="263"/>
                </a:lnTo>
                <a:lnTo>
                  <a:pt x="307085" y="0"/>
                </a:lnTo>
                <a:lnTo>
                  <a:pt x="332263" y="263"/>
                </a:lnTo>
                <a:lnTo>
                  <a:pt x="380857" y="2307"/>
                </a:lnTo>
                <a:lnTo>
                  <a:pt x="426575" y="6238"/>
                </a:lnTo>
                <a:lnTo>
                  <a:pt x="468786" y="11892"/>
                </a:lnTo>
                <a:lnTo>
                  <a:pt x="506858" y="19102"/>
                </a:lnTo>
                <a:lnTo>
                  <a:pt x="554824" y="32479"/>
                </a:lnTo>
                <a:lnTo>
                  <a:pt x="589924" y="48434"/>
                </a:lnTo>
                <a:lnTo>
                  <a:pt x="614044" y="79248"/>
                </a:lnTo>
                <a:lnTo>
                  <a:pt x="613027" y="85754"/>
                </a:lnTo>
                <a:lnTo>
                  <a:pt x="579785" y="115687"/>
                </a:lnTo>
                <a:lnTo>
                  <a:pt x="540159" y="130841"/>
                </a:lnTo>
                <a:lnTo>
                  <a:pt x="488379" y="143219"/>
                </a:lnTo>
                <a:lnTo>
                  <a:pt x="448158" y="149659"/>
                </a:lnTo>
                <a:lnTo>
                  <a:pt x="404115" y="154460"/>
                </a:lnTo>
                <a:lnTo>
                  <a:pt x="356880" y="157460"/>
                </a:lnTo>
                <a:lnTo>
                  <a:pt x="307085" y="158496"/>
                </a:lnTo>
                <a:lnTo>
                  <a:pt x="281907" y="158233"/>
                </a:lnTo>
                <a:lnTo>
                  <a:pt x="233307" y="156195"/>
                </a:lnTo>
                <a:lnTo>
                  <a:pt x="187577" y="152274"/>
                </a:lnTo>
                <a:lnTo>
                  <a:pt x="145350" y="146634"/>
                </a:lnTo>
                <a:lnTo>
                  <a:pt x="107259" y="139435"/>
                </a:lnTo>
                <a:lnTo>
                  <a:pt x="59265" y="126071"/>
                </a:lnTo>
                <a:lnTo>
                  <a:pt x="24139" y="110114"/>
                </a:lnTo>
                <a:lnTo>
                  <a:pt x="0" y="79248"/>
                </a:lnTo>
                <a:close/>
              </a:path>
            </a:pathLst>
          </a:custGeom>
          <a:ln w="9525">
            <a:solidFill>
              <a:srgbClr val="163793"/>
            </a:solidFill>
          </a:ln>
        </p:spPr>
        <p:txBody>
          <a:bodyPr wrap="square" lIns="0" tIns="0" rIns="0" bIns="0" rtlCol="0"/>
          <a:lstStyle/>
          <a:p>
            <a:endParaRPr/>
          </a:p>
        </p:txBody>
      </p:sp>
      <p:sp>
        <p:nvSpPr>
          <p:cNvPr id="238" name="object 238"/>
          <p:cNvSpPr/>
          <p:nvPr/>
        </p:nvSpPr>
        <p:spPr>
          <a:xfrm>
            <a:off x="7261732" y="4619752"/>
            <a:ext cx="347345" cy="74295"/>
          </a:xfrm>
          <a:custGeom>
            <a:avLst/>
            <a:gdLst/>
            <a:ahLst/>
            <a:cxnLst/>
            <a:rect l="l" t="t" r="r" b="b"/>
            <a:pathLst>
              <a:path w="347345" h="74295">
                <a:moveTo>
                  <a:pt x="0" y="74168"/>
                </a:moveTo>
                <a:lnTo>
                  <a:pt x="107569" y="74168"/>
                </a:lnTo>
                <a:lnTo>
                  <a:pt x="215138" y="0"/>
                </a:lnTo>
                <a:lnTo>
                  <a:pt x="347345" y="0"/>
                </a:lnTo>
              </a:path>
            </a:pathLst>
          </a:custGeom>
          <a:ln w="12700">
            <a:solidFill>
              <a:srgbClr val="163793"/>
            </a:solidFill>
          </a:ln>
        </p:spPr>
        <p:txBody>
          <a:bodyPr wrap="square" lIns="0" tIns="0" rIns="0" bIns="0" rtlCol="0"/>
          <a:lstStyle/>
          <a:p>
            <a:endParaRPr/>
          </a:p>
        </p:txBody>
      </p:sp>
      <p:sp>
        <p:nvSpPr>
          <p:cNvPr id="239" name="object 239"/>
          <p:cNvSpPr/>
          <p:nvPr/>
        </p:nvSpPr>
        <p:spPr>
          <a:xfrm>
            <a:off x="7277481" y="4619752"/>
            <a:ext cx="316230" cy="74295"/>
          </a:xfrm>
          <a:custGeom>
            <a:avLst/>
            <a:gdLst/>
            <a:ahLst/>
            <a:cxnLst/>
            <a:rect l="l" t="t" r="r" b="b"/>
            <a:pathLst>
              <a:path w="316229" h="74295">
                <a:moveTo>
                  <a:pt x="0" y="0"/>
                </a:moveTo>
                <a:lnTo>
                  <a:pt x="107569" y="0"/>
                </a:lnTo>
                <a:lnTo>
                  <a:pt x="215011" y="74168"/>
                </a:lnTo>
                <a:lnTo>
                  <a:pt x="315849" y="74168"/>
                </a:lnTo>
              </a:path>
            </a:pathLst>
          </a:custGeom>
          <a:ln w="12700">
            <a:solidFill>
              <a:srgbClr val="163793"/>
            </a:solidFill>
          </a:ln>
        </p:spPr>
        <p:txBody>
          <a:bodyPr wrap="square" lIns="0" tIns="0" rIns="0" bIns="0" rtlCol="0"/>
          <a:lstStyle/>
          <a:p>
            <a:endParaRPr/>
          </a:p>
        </p:txBody>
      </p:sp>
      <p:sp>
        <p:nvSpPr>
          <p:cNvPr id="240" name="object 240"/>
          <p:cNvSpPr/>
          <p:nvPr/>
        </p:nvSpPr>
        <p:spPr>
          <a:xfrm>
            <a:off x="7140956" y="465302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41" name="object 241"/>
          <p:cNvSpPr/>
          <p:nvPr/>
        </p:nvSpPr>
        <p:spPr>
          <a:xfrm>
            <a:off x="7752460" y="465810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42" name="object 242"/>
          <p:cNvSpPr/>
          <p:nvPr/>
        </p:nvSpPr>
        <p:spPr>
          <a:xfrm>
            <a:off x="7774305" y="4984750"/>
            <a:ext cx="614172" cy="135508"/>
          </a:xfrm>
          <a:prstGeom prst="rect">
            <a:avLst/>
          </a:prstGeom>
          <a:blipFill>
            <a:blip r:embed="rId54" cstate="print"/>
            <a:stretch>
              <a:fillRect/>
            </a:stretch>
          </a:blipFill>
        </p:spPr>
        <p:txBody>
          <a:bodyPr wrap="square" lIns="0" tIns="0" rIns="0" bIns="0" rtlCol="0"/>
          <a:lstStyle/>
          <a:p>
            <a:endParaRPr/>
          </a:p>
        </p:txBody>
      </p:sp>
      <p:sp>
        <p:nvSpPr>
          <p:cNvPr id="243" name="object 243"/>
          <p:cNvSpPr/>
          <p:nvPr/>
        </p:nvSpPr>
        <p:spPr>
          <a:xfrm>
            <a:off x="7774305" y="4984750"/>
            <a:ext cx="614680" cy="135890"/>
          </a:xfrm>
          <a:custGeom>
            <a:avLst/>
            <a:gdLst/>
            <a:ahLst/>
            <a:cxnLst/>
            <a:rect l="l" t="t" r="r" b="b"/>
            <a:pathLst>
              <a:path w="614679" h="135889">
                <a:moveTo>
                  <a:pt x="0" y="67691"/>
                </a:moveTo>
                <a:lnTo>
                  <a:pt x="34286" y="36603"/>
                </a:lnTo>
                <a:lnTo>
                  <a:pt x="73939" y="23657"/>
                </a:lnTo>
                <a:lnTo>
                  <a:pt x="125748" y="13073"/>
                </a:lnTo>
                <a:lnTo>
                  <a:pt x="165986" y="7564"/>
                </a:lnTo>
                <a:lnTo>
                  <a:pt x="210043" y="3455"/>
                </a:lnTo>
                <a:lnTo>
                  <a:pt x="257288" y="887"/>
                </a:lnTo>
                <a:lnTo>
                  <a:pt x="307086" y="0"/>
                </a:lnTo>
                <a:lnTo>
                  <a:pt x="332264" y="224"/>
                </a:lnTo>
                <a:lnTo>
                  <a:pt x="380864" y="1969"/>
                </a:lnTo>
                <a:lnTo>
                  <a:pt x="426594" y="5326"/>
                </a:lnTo>
                <a:lnTo>
                  <a:pt x="468821" y="10152"/>
                </a:lnTo>
                <a:lnTo>
                  <a:pt x="506912" y="16310"/>
                </a:lnTo>
                <a:lnTo>
                  <a:pt x="554906" y="27733"/>
                </a:lnTo>
                <a:lnTo>
                  <a:pt x="598511" y="46313"/>
                </a:lnTo>
                <a:lnTo>
                  <a:pt x="614172" y="67691"/>
                </a:lnTo>
                <a:lnTo>
                  <a:pt x="613153" y="73254"/>
                </a:lnTo>
                <a:lnTo>
                  <a:pt x="579885" y="98861"/>
                </a:lnTo>
                <a:lnTo>
                  <a:pt x="540232" y="111830"/>
                </a:lnTo>
                <a:lnTo>
                  <a:pt x="488423" y="122426"/>
                </a:lnTo>
                <a:lnTo>
                  <a:pt x="448185" y="127941"/>
                </a:lnTo>
                <a:lnTo>
                  <a:pt x="404128" y="132052"/>
                </a:lnTo>
                <a:lnTo>
                  <a:pt x="356883" y="134621"/>
                </a:lnTo>
                <a:lnTo>
                  <a:pt x="307086" y="135508"/>
                </a:lnTo>
                <a:lnTo>
                  <a:pt x="281907" y="135284"/>
                </a:lnTo>
                <a:lnTo>
                  <a:pt x="233307" y="133538"/>
                </a:lnTo>
                <a:lnTo>
                  <a:pt x="187577" y="130180"/>
                </a:lnTo>
                <a:lnTo>
                  <a:pt x="145350" y="125350"/>
                </a:lnTo>
                <a:lnTo>
                  <a:pt x="107259" y="119187"/>
                </a:lnTo>
                <a:lnTo>
                  <a:pt x="59265" y="107747"/>
                </a:lnTo>
                <a:lnTo>
                  <a:pt x="15660" y="89130"/>
                </a:lnTo>
                <a:lnTo>
                  <a:pt x="0" y="67691"/>
                </a:lnTo>
                <a:close/>
              </a:path>
            </a:pathLst>
          </a:custGeom>
          <a:ln w="9524">
            <a:solidFill>
              <a:srgbClr val="163793"/>
            </a:solidFill>
          </a:ln>
        </p:spPr>
        <p:txBody>
          <a:bodyPr wrap="square" lIns="0" tIns="0" rIns="0" bIns="0" rtlCol="0"/>
          <a:lstStyle/>
          <a:p>
            <a:endParaRPr/>
          </a:p>
        </p:txBody>
      </p:sp>
      <p:sp>
        <p:nvSpPr>
          <p:cNvPr id="244" name="object 244"/>
          <p:cNvSpPr/>
          <p:nvPr/>
        </p:nvSpPr>
        <p:spPr>
          <a:xfrm>
            <a:off x="7774305" y="4969338"/>
            <a:ext cx="616610" cy="84372"/>
          </a:xfrm>
          <a:prstGeom prst="rect">
            <a:avLst/>
          </a:prstGeom>
          <a:blipFill>
            <a:blip r:embed="rId55" cstate="print"/>
            <a:stretch>
              <a:fillRect/>
            </a:stretch>
          </a:blipFill>
        </p:spPr>
        <p:txBody>
          <a:bodyPr wrap="square" lIns="0" tIns="0" rIns="0" bIns="0" rtlCol="0"/>
          <a:lstStyle/>
          <a:p>
            <a:endParaRPr/>
          </a:p>
        </p:txBody>
      </p:sp>
      <p:sp>
        <p:nvSpPr>
          <p:cNvPr id="245" name="object 245"/>
          <p:cNvSpPr/>
          <p:nvPr/>
        </p:nvSpPr>
        <p:spPr>
          <a:xfrm>
            <a:off x="7771892" y="4877308"/>
            <a:ext cx="614044" cy="158496"/>
          </a:xfrm>
          <a:prstGeom prst="rect">
            <a:avLst/>
          </a:prstGeom>
          <a:blipFill>
            <a:blip r:embed="rId53" cstate="print"/>
            <a:stretch>
              <a:fillRect/>
            </a:stretch>
          </a:blipFill>
        </p:spPr>
        <p:txBody>
          <a:bodyPr wrap="square" lIns="0" tIns="0" rIns="0" bIns="0" rtlCol="0"/>
          <a:lstStyle/>
          <a:p>
            <a:endParaRPr/>
          </a:p>
        </p:txBody>
      </p:sp>
      <p:sp>
        <p:nvSpPr>
          <p:cNvPr id="246" name="object 246"/>
          <p:cNvSpPr/>
          <p:nvPr/>
        </p:nvSpPr>
        <p:spPr>
          <a:xfrm>
            <a:off x="7771892" y="4877308"/>
            <a:ext cx="614045" cy="158750"/>
          </a:xfrm>
          <a:custGeom>
            <a:avLst/>
            <a:gdLst/>
            <a:ahLst/>
            <a:cxnLst/>
            <a:rect l="l" t="t" r="r" b="b"/>
            <a:pathLst>
              <a:path w="614045" h="158750">
                <a:moveTo>
                  <a:pt x="0" y="79248"/>
                </a:moveTo>
                <a:lnTo>
                  <a:pt x="24120" y="48434"/>
                </a:lnTo>
                <a:lnTo>
                  <a:pt x="59220" y="32479"/>
                </a:lnTo>
                <a:lnTo>
                  <a:pt x="107186" y="19102"/>
                </a:lnTo>
                <a:lnTo>
                  <a:pt x="145258" y="11892"/>
                </a:lnTo>
                <a:lnTo>
                  <a:pt x="187469" y="6238"/>
                </a:lnTo>
                <a:lnTo>
                  <a:pt x="233187" y="2307"/>
                </a:lnTo>
                <a:lnTo>
                  <a:pt x="281781" y="263"/>
                </a:lnTo>
                <a:lnTo>
                  <a:pt x="306958" y="0"/>
                </a:lnTo>
                <a:lnTo>
                  <a:pt x="332154" y="263"/>
                </a:lnTo>
                <a:lnTo>
                  <a:pt x="380779" y="2307"/>
                </a:lnTo>
                <a:lnTo>
                  <a:pt x="426521" y="6238"/>
                </a:lnTo>
                <a:lnTo>
                  <a:pt x="468751" y="11892"/>
                </a:lnTo>
                <a:lnTo>
                  <a:pt x="506837" y="19102"/>
                </a:lnTo>
                <a:lnTo>
                  <a:pt x="554816" y="32479"/>
                </a:lnTo>
                <a:lnTo>
                  <a:pt x="589922" y="48434"/>
                </a:lnTo>
                <a:lnTo>
                  <a:pt x="614044" y="79248"/>
                </a:lnTo>
                <a:lnTo>
                  <a:pt x="613027" y="85754"/>
                </a:lnTo>
                <a:lnTo>
                  <a:pt x="579782" y="115687"/>
                </a:lnTo>
                <a:lnTo>
                  <a:pt x="540148" y="130841"/>
                </a:lnTo>
                <a:lnTo>
                  <a:pt x="488351" y="143219"/>
                </a:lnTo>
                <a:lnTo>
                  <a:pt x="448114" y="149659"/>
                </a:lnTo>
                <a:lnTo>
                  <a:pt x="404049" y="154460"/>
                </a:lnTo>
                <a:lnTo>
                  <a:pt x="356787" y="157460"/>
                </a:lnTo>
                <a:lnTo>
                  <a:pt x="306958" y="158496"/>
                </a:lnTo>
                <a:lnTo>
                  <a:pt x="281781" y="158233"/>
                </a:lnTo>
                <a:lnTo>
                  <a:pt x="233187" y="156195"/>
                </a:lnTo>
                <a:lnTo>
                  <a:pt x="187469" y="152274"/>
                </a:lnTo>
                <a:lnTo>
                  <a:pt x="145258" y="146634"/>
                </a:lnTo>
                <a:lnTo>
                  <a:pt x="107186" y="139435"/>
                </a:lnTo>
                <a:lnTo>
                  <a:pt x="59220" y="126071"/>
                </a:lnTo>
                <a:lnTo>
                  <a:pt x="24120" y="110114"/>
                </a:lnTo>
                <a:lnTo>
                  <a:pt x="0" y="79248"/>
                </a:lnTo>
                <a:close/>
              </a:path>
            </a:pathLst>
          </a:custGeom>
          <a:ln w="9525">
            <a:solidFill>
              <a:srgbClr val="163793"/>
            </a:solidFill>
          </a:ln>
        </p:spPr>
        <p:txBody>
          <a:bodyPr wrap="square" lIns="0" tIns="0" rIns="0" bIns="0" rtlCol="0"/>
          <a:lstStyle/>
          <a:p>
            <a:endParaRPr/>
          </a:p>
        </p:txBody>
      </p:sp>
      <p:sp>
        <p:nvSpPr>
          <p:cNvPr id="247" name="object 247"/>
          <p:cNvSpPr/>
          <p:nvPr/>
        </p:nvSpPr>
        <p:spPr>
          <a:xfrm>
            <a:off x="7895208" y="4918202"/>
            <a:ext cx="347345" cy="74295"/>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a:p>
        </p:txBody>
      </p:sp>
      <p:sp>
        <p:nvSpPr>
          <p:cNvPr id="248" name="object 248"/>
          <p:cNvSpPr/>
          <p:nvPr/>
        </p:nvSpPr>
        <p:spPr>
          <a:xfrm>
            <a:off x="7910830" y="4918202"/>
            <a:ext cx="316230" cy="74295"/>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a:p>
        </p:txBody>
      </p:sp>
      <p:sp>
        <p:nvSpPr>
          <p:cNvPr id="249" name="object 249"/>
          <p:cNvSpPr/>
          <p:nvPr/>
        </p:nvSpPr>
        <p:spPr>
          <a:xfrm>
            <a:off x="7774305" y="495147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50" name="object 250"/>
          <p:cNvSpPr/>
          <p:nvPr/>
        </p:nvSpPr>
        <p:spPr>
          <a:xfrm>
            <a:off x="8385936" y="495655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51" name="object 251"/>
          <p:cNvSpPr/>
          <p:nvPr/>
        </p:nvSpPr>
        <p:spPr>
          <a:xfrm>
            <a:off x="6424929" y="5029200"/>
            <a:ext cx="614172" cy="135508"/>
          </a:xfrm>
          <a:prstGeom prst="rect">
            <a:avLst/>
          </a:prstGeom>
          <a:blipFill>
            <a:blip r:embed="rId54" cstate="print"/>
            <a:stretch>
              <a:fillRect/>
            </a:stretch>
          </a:blipFill>
        </p:spPr>
        <p:txBody>
          <a:bodyPr wrap="square" lIns="0" tIns="0" rIns="0" bIns="0" rtlCol="0"/>
          <a:lstStyle/>
          <a:p>
            <a:endParaRPr/>
          </a:p>
        </p:txBody>
      </p:sp>
      <p:sp>
        <p:nvSpPr>
          <p:cNvPr id="252" name="object 252"/>
          <p:cNvSpPr/>
          <p:nvPr/>
        </p:nvSpPr>
        <p:spPr>
          <a:xfrm>
            <a:off x="6424929" y="5029200"/>
            <a:ext cx="614680" cy="135890"/>
          </a:xfrm>
          <a:custGeom>
            <a:avLst/>
            <a:gdLst/>
            <a:ahLst/>
            <a:cxnLst/>
            <a:rect l="l" t="t" r="r" b="b"/>
            <a:pathLst>
              <a:path w="614679" h="135889">
                <a:moveTo>
                  <a:pt x="0" y="67691"/>
                </a:moveTo>
                <a:lnTo>
                  <a:pt x="34286" y="36603"/>
                </a:lnTo>
                <a:lnTo>
                  <a:pt x="73939" y="23657"/>
                </a:lnTo>
                <a:lnTo>
                  <a:pt x="125748" y="13073"/>
                </a:lnTo>
                <a:lnTo>
                  <a:pt x="165986" y="7564"/>
                </a:lnTo>
                <a:lnTo>
                  <a:pt x="210043" y="3455"/>
                </a:lnTo>
                <a:lnTo>
                  <a:pt x="257288" y="887"/>
                </a:lnTo>
                <a:lnTo>
                  <a:pt x="307086" y="0"/>
                </a:lnTo>
                <a:lnTo>
                  <a:pt x="332264" y="224"/>
                </a:lnTo>
                <a:lnTo>
                  <a:pt x="380864" y="1969"/>
                </a:lnTo>
                <a:lnTo>
                  <a:pt x="426594" y="5326"/>
                </a:lnTo>
                <a:lnTo>
                  <a:pt x="468821" y="10152"/>
                </a:lnTo>
                <a:lnTo>
                  <a:pt x="506912" y="16310"/>
                </a:lnTo>
                <a:lnTo>
                  <a:pt x="554906" y="27733"/>
                </a:lnTo>
                <a:lnTo>
                  <a:pt x="598511" y="46313"/>
                </a:lnTo>
                <a:lnTo>
                  <a:pt x="614172" y="67691"/>
                </a:lnTo>
                <a:lnTo>
                  <a:pt x="613153" y="73254"/>
                </a:lnTo>
                <a:lnTo>
                  <a:pt x="579885" y="98861"/>
                </a:lnTo>
                <a:lnTo>
                  <a:pt x="540232" y="111830"/>
                </a:lnTo>
                <a:lnTo>
                  <a:pt x="488423" y="122426"/>
                </a:lnTo>
                <a:lnTo>
                  <a:pt x="448185" y="127941"/>
                </a:lnTo>
                <a:lnTo>
                  <a:pt x="404128" y="132052"/>
                </a:lnTo>
                <a:lnTo>
                  <a:pt x="356883" y="134621"/>
                </a:lnTo>
                <a:lnTo>
                  <a:pt x="307086" y="135508"/>
                </a:lnTo>
                <a:lnTo>
                  <a:pt x="281907" y="135284"/>
                </a:lnTo>
                <a:lnTo>
                  <a:pt x="233307" y="133538"/>
                </a:lnTo>
                <a:lnTo>
                  <a:pt x="187577" y="130180"/>
                </a:lnTo>
                <a:lnTo>
                  <a:pt x="145350" y="125350"/>
                </a:lnTo>
                <a:lnTo>
                  <a:pt x="107259" y="119187"/>
                </a:lnTo>
                <a:lnTo>
                  <a:pt x="59265" y="107747"/>
                </a:lnTo>
                <a:lnTo>
                  <a:pt x="15660" y="89130"/>
                </a:lnTo>
                <a:lnTo>
                  <a:pt x="0" y="67691"/>
                </a:lnTo>
                <a:close/>
              </a:path>
            </a:pathLst>
          </a:custGeom>
          <a:ln w="9524">
            <a:solidFill>
              <a:srgbClr val="163793"/>
            </a:solidFill>
          </a:ln>
        </p:spPr>
        <p:txBody>
          <a:bodyPr wrap="square" lIns="0" tIns="0" rIns="0" bIns="0" rtlCol="0"/>
          <a:lstStyle/>
          <a:p>
            <a:endParaRPr/>
          </a:p>
        </p:txBody>
      </p:sp>
      <p:sp>
        <p:nvSpPr>
          <p:cNvPr id="253" name="object 253"/>
          <p:cNvSpPr/>
          <p:nvPr/>
        </p:nvSpPr>
        <p:spPr>
          <a:xfrm>
            <a:off x="6424929" y="5013788"/>
            <a:ext cx="616610" cy="84372"/>
          </a:xfrm>
          <a:prstGeom prst="rect">
            <a:avLst/>
          </a:prstGeom>
          <a:blipFill>
            <a:blip r:embed="rId55" cstate="print"/>
            <a:stretch>
              <a:fillRect/>
            </a:stretch>
          </a:blipFill>
        </p:spPr>
        <p:txBody>
          <a:bodyPr wrap="square" lIns="0" tIns="0" rIns="0" bIns="0" rtlCol="0"/>
          <a:lstStyle/>
          <a:p>
            <a:endParaRPr/>
          </a:p>
        </p:txBody>
      </p:sp>
      <p:sp>
        <p:nvSpPr>
          <p:cNvPr id="254" name="object 254"/>
          <p:cNvSpPr/>
          <p:nvPr/>
        </p:nvSpPr>
        <p:spPr>
          <a:xfrm>
            <a:off x="6422516" y="4921758"/>
            <a:ext cx="614044" cy="158496"/>
          </a:xfrm>
          <a:prstGeom prst="rect">
            <a:avLst/>
          </a:prstGeom>
          <a:blipFill>
            <a:blip r:embed="rId53" cstate="print"/>
            <a:stretch>
              <a:fillRect/>
            </a:stretch>
          </a:blipFill>
        </p:spPr>
        <p:txBody>
          <a:bodyPr wrap="square" lIns="0" tIns="0" rIns="0" bIns="0" rtlCol="0"/>
          <a:lstStyle/>
          <a:p>
            <a:endParaRPr/>
          </a:p>
        </p:txBody>
      </p:sp>
      <p:sp>
        <p:nvSpPr>
          <p:cNvPr id="255" name="object 255"/>
          <p:cNvSpPr/>
          <p:nvPr/>
        </p:nvSpPr>
        <p:spPr>
          <a:xfrm>
            <a:off x="6422516" y="4921758"/>
            <a:ext cx="614045" cy="158750"/>
          </a:xfrm>
          <a:custGeom>
            <a:avLst/>
            <a:gdLst/>
            <a:ahLst/>
            <a:cxnLst/>
            <a:rect l="l" t="t" r="r" b="b"/>
            <a:pathLst>
              <a:path w="614045" h="158750">
                <a:moveTo>
                  <a:pt x="0" y="79248"/>
                </a:moveTo>
                <a:lnTo>
                  <a:pt x="24120" y="48434"/>
                </a:lnTo>
                <a:lnTo>
                  <a:pt x="59220" y="32479"/>
                </a:lnTo>
                <a:lnTo>
                  <a:pt x="107186" y="19102"/>
                </a:lnTo>
                <a:lnTo>
                  <a:pt x="145258" y="11892"/>
                </a:lnTo>
                <a:lnTo>
                  <a:pt x="187469" y="6238"/>
                </a:lnTo>
                <a:lnTo>
                  <a:pt x="233187" y="2307"/>
                </a:lnTo>
                <a:lnTo>
                  <a:pt x="281781" y="263"/>
                </a:lnTo>
                <a:lnTo>
                  <a:pt x="306959" y="0"/>
                </a:lnTo>
                <a:lnTo>
                  <a:pt x="332154" y="263"/>
                </a:lnTo>
                <a:lnTo>
                  <a:pt x="380779" y="2307"/>
                </a:lnTo>
                <a:lnTo>
                  <a:pt x="426521" y="6238"/>
                </a:lnTo>
                <a:lnTo>
                  <a:pt x="468751" y="11892"/>
                </a:lnTo>
                <a:lnTo>
                  <a:pt x="506837" y="19102"/>
                </a:lnTo>
                <a:lnTo>
                  <a:pt x="554816" y="32479"/>
                </a:lnTo>
                <a:lnTo>
                  <a:pt x="589922" y="48434"/>
                </a:lnTo>
                <a:lnTo>
                  <a:pt x="614044" y="79248"/>
                </a:lnTo>
                <a:lnTo>
                  <a:pt x="613027" y="85754"/>
                </a:lnTo>
                <a:lnTo>
                  <a:pt x="579782" y="115687"/>
                </a:lnTo>
                <a:lnTo>
                  <a:pt x="540148" y="130841"/>
                </a:lnTo>
                <a:lnTo>
                  <a:pt x="488351" y="143219"/>
                </a:lnTo>
                <a:lnTo>
                  <a:pt x="448114" y="149659"/>
                </a:lnTo>
                <a:lnTo>
                  <a:pt x="404049" y="154460"/>
                </a:lnTo>
                <a:lnTo>
                  <a:pt x="356787" y="157460"/>
                </a:lnTo>
                <a:lnTo>
                  <a:pt x="306959" y="158496"/>
                </a:lnTo>
                <a:lnTo>
                  <a:pt x="281781" y="158233"/>
                </a:lnTo>
                <a:lnTo>
                  <a:pt x="233187" y="156195"/>
                </a:lnTo>
                <a:lnTo>
                  <a:pt x="187469" y="152274"/>
                </a:lnTo>
                <a:lnTo>
                  <a:pt x="145258" y="146634"/>
                </a:lnTo>
                <a:lnTo>
                  <a:pt x="107186" y="139435"/>
                </a:lnTo>
                <a:lnTo>
                  <a:pt x="59220" y="126071"/>
                </a:lnTo>
                <a:lnTo>
                  <a:pt x="24120" y="110114"/>
                </a:lnTo>
                <a:lnTo>
                  <a:pt x="0" y="79248"/>
                </a:lnTo>
                <a:close/>
              </a:path>
            </a:pathLst>
          </a:custGeom>
          <a:ln w="9525">
            <a:solidFill>
              <a:srgbClr val="163793"/>
            </a:solidFill>
          </a:ln>
        </p:spPr>
        <p:txBody>
          <a:bodyPr wrap="square" lIns="0" tIns="0" rIns="0" bIns="0" rtlCol="0"/>
          <a:lstStyle/>
          <a:p>
            <a:endParaRPr/>
          </a:p>
        </p:txBody>
      </p:sp>
      <p:sp>
        <p:nvSpPr>
          <p:cNvPr id="256" name="object 256"/>
          <p:cNvSpPr/>
          <p:nvPr/>
        </p:nvSpPr>
        <p:spPr>
          <a:xfrm>
            <a:off x="6545833" y="4962652"/>
            <a:ext cx="347345" cy="74295"/>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a:p>
        </p:txBody>
      </p:sp>
      <p:sp>
        <p:nvSpPr>
          <p:cNvPr id="257" name="object 257"/>
          <p:cNvSpPr/>
          <p:nvPr/>
        </p:nvSpPr>
        <p:spPr>
          <a:xfrm>
            <a:off x="6561455" y="4962652"/>
            <a:ext cx="316230" cy="74295"/>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a:p>
        </p:txBody>
      </p:sp>
      <p:sp>
        <p:nvSpPr>
          <p:cNvPr id="258" name="object 258"/>
          <p:cNvSpPr/>
          <p:nvPr/>
        </p:nvSpPr>
        <p:spPr>
          <a:xfrm>
            <a:off x="6424929" y="4995926"/>
            <a:ext cx="0" cy="107950"/>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a:p>
        </p:txBody>
      </p:sp>
      <p:sp>
        <p:nvSpPr>
          <p:cNvPr id="259" name="object 259"/>
          <p:cNvSpPr/>
          <p:nvPr/>
        </p:nvSpPr>
        <p:spPr>
          <a:xfrm>
            <a:off x="7036561" y="5001005"/>
            <a:ext cx="0" cy="105410"/>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a:p>
        </p:txBody>
      </p:sp>
      <p:sp>
        <p:nvSpPr>
          <p:cNvPr id="260" name="object 260"/>
          <p:cNvSpPr/>
          <p:nvPr/>
        </p:nvSpPr>
        <p:spPr>
          <a:xfrm>
            <a:off x="7340472" y="5131917"/>
            <a:ext cx="411949" cy="366166"/>
          </a:xfrm>
          <a:prstGeom prst="rect">
            <a:avLst/>
          </a:prstGeom>
          <a:blipFill>
            <a:blip r:embed="rId3" cstate="print"/>
            <a:stretch>
              <a:fillRect/>
            </a:stretch>
          </a:blipFill>
        </p:spPr>
        <p:txBody>
          <a:bodyPr wrap="square" lIns="0" tIns="0" rIns="0" bIns="0" rtlCol="0"/>
          <a:lstStyle/>
          <a:p>
            <a:endParaRPr/>
          </a:p>
        </p:txBody>
      </p:sp>
      <p:sp>
        <p:nvSpPr>
          <p:cNvPr id="261" name="object 261"/>
          <p:cNvSpPr/>
          <p:nvPr/>
        </p:nvSpPr>
        <p:spPr>
          <a:xfrm>
            <a:off x="7308342" y="5077409"/>
            <a:ext cx="563562" cy="126542"/>
          </a:xfrm>
          <a:prstGeom prst="rect">
            <a:avLst/>
          </a:prstGeom>
          <a:blipFill>
            <a:blip r:embed="rId4" cstate="print"/>
            <a:stretch>
              <a:fillRect/>
            </a:stretch>
          </a:blipFill>
        </p:spPr>
        <p:txBody>
          <a:bodyPr wrap="square" lIns="0" tIns="0" rIns="0" bIns="0" rtlCol="0"/>
          <a:lstStyle/>
          <a:p>
            <a:endParaRPr/>
          </a:p>
        </p:txBody>
      </p:sp>
      <p:sp>
        <p:nvSpPr>
          <p:cNvPr id="262" name="object 262"/>
          <p:cNvSpPr txBox="1"/>
          <p:nvPr/>
        </p:nvSpPr>
        <p:spPr>
          <a:xfrm>
            <a:off x="5377053" y="5760064"/>
            <a:ext cx="1456055" cy="423545"/>
          </a:xfrm>
          <a:prstGeom prst="rect">
            <a:avLst/>
          </a:prstGeom>
        </p:spPr>
        <p:txBody>
          <a:bodyPr vert="horz" wrap="square" lIns="0" tIns="0" rIns="0" bIns="0" rtlCol="0">
            <a:spAutoFit/>
          </a:bodyPr>
          <a:lstStyle/>
          <a:p>
            <a:pPr marL="245745">
              <a:lnSpc>
                <a:spcPts val="1730"/>
              </a:lnSpc>
            </a:pPr>
            <a:r>
              <a:rPr sz="1600" b="1" spc="-5" dirty="0">
                <a:solidFill>
                  <a:srgbClr val="163793"/>
                </a:solidFill>
                <a:latin typeface="宋体"/>
                <a:cs typeface="宋体"/>
              </a:rPr>
              <a:t>机构网络</a:t>
            </a:r>
            <a:endParaRPr sz="1600">
              <a:latin typeface="宋体"/>
              <a:cs typeface="宋体"/>
            </a:endParaRPr>
          </a:p>
          <a:p>
            <a:pPr marL="12700">
              <a:lnSpc>
                <a:spcPts val="1730"/>
              </a:lnSpc>
            </a:pPr>
            <a:r>
              <a:rPr sz="1600" b="1" spc="-5" dirty="0">
                <a:solidFill>
                  <a:srgbClr val="163793"/>
                </a:solidFill>
                <a:latin typeface="宋体"/>
                <a:cs typeface="宋体"/>
              </a:rPr>
              <a:t>（如校</a:t>
            </a:r>
            <a:r>
              <a:rPr sz="1600" b="1" spc="0" dirty="0">
                <a:solidFill>
                  <a:srgbClr val="163793"/>
                </a:solidFill>
                <a:latin typeface="宋体"/>
                <a:cs typeface="宋体"/>
              </a:rPr>
              <a:t>园</a:t>
            </a:r>
            <a:r>
              <a:rPr sz="1600" b="1" spc="-5" dirty="0">
                <a:solidFill>
                  <a:srgbClr val="163793"/>
                </a:solidFill>
                <a:latin typeface="宋体"/>
                <a:cs typeface="宋体"/>
              </a:rPr>
              <a:t>网</a:t>
            </a:r>
            <a:r>
              <a:rPr sz="1600" b="1" spc="0" dirty="0">
                <a:solidFill>
                  <a:srgbClr val="163793"/>
                </a:solidFill>
                <a:latin typeface="宋体"/>
                <a:cs typeface="宋体"/>
              </a:rPr>
              <a:t>等</a:t>
            </a:r>
            <a:r>
              <a:rPr sz="1600" b="1" spc="-15" dirty="0">
                <a:solidFill>
                  <a:srgbClr val="163793"/>
                </a:solidFill>
                <a:latin typeface="宋体"/>
                <a:cs typeface="宋体"/>
              </a:rPr>
              <a:t>）</a:t>
            </a:r>
            <a:endParaRPr sz="1600">
              <a:latin typeface="宋体"/>
              <a:cs typeface="宋体"/>
            </a:endParaRPr>
          </a:p>
        </p:txBody>
      </p:sp>
      <p:sp>
        <p:nvSpPr>
          <p:cNvPr id="263" name="object 263"/>
          <p:cNvSpPr/>
          <p:nvPr/>
        </p:nvSpPr>
        <p:spPr>
          <a:xfrm>
            <a:off x="8596121" y="5076571"/>
            <a:ext cx="45084" cy="458978"/>
          </a:xfrm>
          <a:prstGeom prst="rect">
            <a:avLst/>
          </a:prstGeom>
          <a:blipFill>
            <a:blip r:embed="rId56" cstate="print"/>
            <a:stretch>
              <a:fillRect/>
            </a:stretch>
          </a:blipFill>
        </p:spPr>
        <p:txBody>
          <a:bodyPr wrap="square" lIns="0" tIns="0" rIns="0" bIns="0" rtlCol="0"/>
          <a:lstStyle/>
          <a:p>
            <a:endParaRPr/>
          </a:p>
        </p:txBody>
      </p:sp>
      <p:sp>
        <p:nvSpPr>
          <p:cNvPr id="264" name="object 264"/>
          <p:cNvSpPr/>
          <p:nvPr/>
        </p:nvSpPr>
        <p:spPr>
          <a:xfrm>
            <a:off x="8427466" y="5075809"/>
            <a:ext cx="166636" cy="458723"/>
          </a:xfrm>
          <a:prstGeom prst="rect">
            <a:avLst/>
          </a:prstGeom>
          <a:blipFill>
            <a:blip r:embed="rId57" cstate="print"/>
            <a:stretch>
              <a:fillRect/>
            </a:stretch>
          </a:blipFill>
        </p:spPr>
        <p:txBody>
          <a:bodyPr wrap="square" lIns="0" tIns="0" rIns="0" bIns="0" rtlCol="0"/>
          <a:lstStyle/>
          <a:p>
            <a:endParaRPr/>
          </a:p>
        </p:txBody>
      </p:sp>
      <p:sp>
        <p:nvSpPr>
          <p:cNvPr id="265" name="object 265"/>
          <p:cNvSpPr/>
          <p:nvPr/>
        </p:nvSpPr>
        <p:spPr>
          <a:xfrm>
            <a:off x="8605393" y="5104129"/>
            <a:ext cx="18081" cy="418464"/>
          </a:xfrm>
          <a:prstGeom prst="rect">
            <a:avLst/>
          </a:prstGeom>
          <a:blipFill>
            <a:blip r:embed="rId58" cstate="print"/>
            <a:stretch>
              <a:fillRect/>
            </a:stretch>
          </a:blipFill>
        </p:spPr>
        <p:txBody>
          <a:bodyPr wrap="square" lIns="0" tIns="0" rIns="0" bIns="0" rtlCol="0"/>
          <a:lstStyle/>
          <a:p>
            <a:endParaRPr/>
          </a:p>
        </p:txBody>
      </p:sp>
      <p:sp>
        <p:nvSpPr>
          <p:cNvPr id="266" name="object 266"/>
          <p:cNvSpPr/>
          <p:nvPr/>
        </p:nvSpPr>
        <p:spPr>
          <a:xfrm>
            <a:off x="8598661" y="5318886"/>
            <a:ext cx="41656" cy="37972"/>
          </a:xfrm>
          <a:prstGeom prst="rect">
            <a:avLst/>
          </a:prstGeom>
          <a:blipFill>
            <a:blip r:embed="rId59" cstate="print"/>
            <a:stretch>
              <a:fillRect/>
            </a:stretch>
          </a:blipFill>
        </p:spPr>
        <p:txBody>
          <a:bodyPr wrap="square" lIns="0" tIns="0" rIns="0" bIns="0" rtlCol="0"/>
          <a:lstStyle/>
          <a:p>
            <a:endParaRPr/>
          </a:p>
        </p:txBody>
      </p:sp>
      <p:sp>
        <p:nvSpPr>
          <p:cNvPr id="267" name="object 267"/>
          <p:cNvSpPr/>
          <p:nvPr/>
        </p:nvSpPr>
        <p:spPr>
          <a:xfrm>
            <a:off x="8427466" y="5132940"/>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68" name="object 268"/>
          <p:cNvSpPr/>
          <p:nvPr/>
        </p:nvSpPr>
        <p:spPr>
          <a:xfrm>
            <a:off x="8422703" y="5132940"/>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69" name="object 269"/>
          <p:cNvSpPr/>
          <p:nvPr/>
        </p:nvSpPr>
        <p:spPr>
          <a:xfrm>
            <a:off x="8513318" y="5123307"/>
            <a:ext cx="92075" cy="30480"/>
          </a:xfrm>
          <a:custGeom>
            <a:avLst/>
            <a:gdLst/>
            <a:ahLst/>
            <a:cxnLst/>
            <a:rect l="l" t="t" r="r" b="b"/>
            <a:pathLst>
              <a:path w="92075" h="30479">
                <a:moveTo>
                  <a:pt x="85216" y="0"/>
                </a:moveTo>
                <a:lnTo>
                  <a:pt x="6730" y="0"/>
                </a:lnTo>
                <a:lnTo>
                  <a:pt x="0" y="6731"/>
                </a:lnTo>
                <a:lnTo>
                  <a:pt x="0" y="23495"/>
                </a:lnTo>
                <a:lnTo>
                  <a:pt x="6730" y="30226"/>
                </a:lnTo>
                <a:lnTo>
                  <a:pt x="85216" y="30226"/>
                </a:lnTo>
                <a:lnTo>
                  <a:pt x="91948" y="23495"/>
                </a:lnTo>
                <a:lnTo>
                  <a:pt x="91948" y="6731"/>
                </a:lnTo>
                <a:lnTo>
                  <a:pt x="85216" y="0"/>
                </a:lnTo>
                <a:close/>
              </a:path>
            </a:pathLst>
          </a:custGeom>
          <a:solidFill>
            <a:srgbClr val="163793"/>
          </a:solidFill>
        </p:spPr>
        <p:txBody>
          <a:bodyPr wrap="square" lIns="0" tIns="0" rIns="0" bIns="0" rtlCol="0"/>
          <a:lstStyle/>
          <a:p>
            <a:endParaRPr/>
          </a:p>
        </p:txBody>
      </p:sp>
      <p:sp>
        <p:nvSpPr>
          <p:cNvPr id="270" name="object 270"/>
          <p:cNvSpPr/>
          <p:nvPr/>
        </p:nvSpPr>
        <p:spPr>
          <a:xfrm>
            <a:off x="8514842" y="5126482"/>
            <a:ext cx="88773" cy="23875"/>
          </a:xfrm>
          <a:prstGeom prst="rect">
            <a:avLst/>
          </a:prstGeom>
          <a:blipFill>
            <a:blip r:embed="rId60" cstate="print"/>
            <a:stretch>
              <a:fillRect/>
            </a:stretch>
          </a:blipFill>
        </p:spPr>
        <p:txBody>
          <a:bodyPr wrap="square" lIns="0" tIns="0" rIns="0" bIns="0" rtlCol="0"/>
          <a:lstStyle/>
          <a:p>
            <a:endParaRPr/>
          </a:p>
        </p:txBody>
      </p:sp>
      <p:sp>
        <p:nvSpPr>
          <p:cNvPr id="271" name="object 271"/>
          <p:cNvSpPr/>
          <p:nvPr/>
        </p:nvSpPr>
        <p:spPr>
          <a:xfrm>
            <a:off x="8429117" y="5199488"/>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2" name="object 272"/>
          <p:cNvSpPr/>
          <p:nvPr/>
        </p:nvSpPr>
        <p:spPr>
          <a:xfrm>
            <a:off x="8424354" y="5199488"/>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3" name="object 273"/>
          <p:cNvSpPr/>
          <p:nvPr/>
        </p:nvSpPr>
        <p:spPr>
          <a:xfrm>
            <a:off x="8513191" y="5188458"/>
            <a:ext cx="92075" cy="27305"/>
          </a:xfrm>
          <a:custGeom>
            <a:avLst/>
            <a:gdLst/>
            <a:ahLst/>
            <a:cxnLst/>
            <a:rect l="l" t="t" r="r" b="b"/>
            <a:pathLst>
              <a:path w="92075" h="27304">
                <a:moveTo>
                  <a:pt x="85978" y="0"/>
                </a:moveTo>
                <a:lnTo>
                  <a:pt x="5968" y="0"/>
                </a:lnTo>
                <a:lnTo>
                  <a:pt x="0" y="5969"/>
                </a:lnTo>
                <a:lnTo>
                  <a:pt x="0" y="20828"/>
                </a:lnTo>
                <a:lnTo>
                  <a:pt x="5968" y="26924"/>
                </a:lnTo>
                <a:lnTo>
                  <a:pt x="85978" y="26924"/>
                </a:lnTo>
                <a:lnTo>
                  <a:pt x="92075" y="20828"/>
                </a:lnTo>
                <a:lnTo>
                  <a:pt x="92075" y="5969"/>
                </a:lnTo>
                <a:lnTo>
                  <a:pt x="85978" y="0"/>
                </a:lnTo>
                <a:close/>
              </a:path>
            </a:pathLst>
          </a:custGeom>
          <a:solidFill>
            <a:srgbClr val="163793"/>
          </a:solidFill>
        </p:spPr>
        <p:txBody>
          <a:bodyPr wrap="square" lIns="0" tIns="0" rIns="0" bIns="0" rtlCol="0"/>
          <a:lstStyle/>
          <a:p>
            <a:endParaRPr/>
          </a:p>
        </p:txBody>
      </p:sp>
      <p:sp>
        <p:nvSpPr>
          <p:cNvPr id="274" name="object 274"/>
          <p:cNvSpPr/>
          <p:nvPr/>
        </p:nvSpPr>
        <p:spPr>
          <a:xfrm>
            <a:off x="8514842" y="5191759"/>
            <a:ext cx="88900" cy="20700"/>
          </a:xfrm>
          <a:prstGeom prst="rect">
            <a:avLst/>
          </a:prstGeom>
          <a:blipFill>
            <a:blip r:embed="rId61" cstate="print"/>
            <a:stretch>
              <a:fillRect/>
            </a:stretch>
          </a:blipFill>
        </p:spPr>
        <p:txBody>
          <a:bodyPr wrap="square" lIns="0" tIns="0" rIns="0" bIns="0" rtlCol="0"/>
          <a:lstStyle/>
          <a:p>
            <a:endParaRPr/>
          </a:p>
        </p:txBody>
      </p:sp>
      <p:sp>
        <p:nvSpPr>
          <p:cNvPr id="275" name="object 275"/>
          <p:cNvSpPr/>
          <p:nvPr/>
        </p:nvSpPr>
        <p:spPr>
          <a:xfrm>
            <a:off x="8429117" y="5266163"/>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6" name="object 276"/>
          <p:cNvSpPr/>
          <p:nvPr/>
        </p:nvSpPr>
        <p:spPr>
          <a:xfrm>
            <a:off x="8424354" y="5266163"/>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7" name="object 277"/>
          <p:cNvSpPr/>
          <p:nvPr/>
        </p:nvSpPr>
        <p:spPr>
          <a:xfrm>
            <a:off x="8430641" y="5326615"/>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78" name="object 278"/>
          <p:cNvSpPr/>
          <p:nvPr/>
        </p:nvSpPr>
        <p:spPr>
          <a:xfrm>
            <a:off x="8425878" y="5326615"/>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79" name="object 279"/>
          <p:cNvSpPr/>
          <p:nvPr/>
        </p:nvSpPr>
        <p:spPr>
          <a:xfrm>
            <a:off x="8511667" y="5320157"/>
            <a:ext cx="92075" cy="27305"/>
          </a:xfrm>
          <a:custGeom>
            <a:avLst/>
            <a:gdLst/>
            <a:ahLst/>
            <a:cxnLst/>
            <a:rect l="l" t="t" r="r" b="b"/>
            <a:pathLst>
              <a:path w="92075" h="27304">
                <a:moveTo>
                  <a:pt x="85978" y="0"/>
                </a:moveTo>
                <a:lnTo>
                  <a:pt x="6096" y="0"/>
                </a:lnTo>
                <a:lnTo>
                  <a:pt x="0" y="6096"/>
                </a:lnTo>
                <a:lnTo>
                  <a:pt x="0" y="21082"/>
                </a:lnTo>
                <a:lnTo>
                  <a:pt x="6096" y="27051"/>
                </a:lnTo>
                <a:lnTo>
                  <a:pt x="85978" y="27051"/>
                </a:lnTo>
                <a:lnTo>
                  <a:pt x="92075" y="21082"/>
                </a:lnTo>
                <a:lnTo>
                  <a:pt x="92075" y="6096"/>
                </a:lnTo>
                <a:lnTo>
                  <a:pt x="85978" y="0"/>
                </a:lnTo>
                <a:close/>
              </a:path>
            </a:pathLst>
          </a:custGeom>
          <a:solidFill>
            <a:srgbClr val="163793"/>
          </a:solidFill>
        </p:spPr>
        <p:txBody>
          <a:bodyPr wrap="square" lIns="0" tIns="0" rIns="0" bIns="0" rtlCol="0"/>
          <a:lstStyle/>
          <a:p>
            <a:endParaRPr/>
          </a:p>
        </p:txBody>
      </p:sp>
      <p:sp>
        <p:nvSpPr>
          <p:cNvPr id="280" name="object 280"/>
          <p:cNvSpPr/>
          <p:nvPr/>
        </p:nvSpPr>
        <p:spPr>
          <a:xfrm>
            <a:off x="8513191" y="5320157"/>
            <a:ext cx="88900" cy="23876"/>
          </a:xfrm>
          <a:prstGeom prst="rect">
            <a:avLst/>
          </a:prstGeom>
          <a:blipFill>
            <a:blip r:embed="rId62" cstate="print"/>
            <a:stretch>
              <a:fillRect/>
            </a:stretch>
          </a:blipFill>
        </p:spPr>
        <p:txBody>
          <a:bodyPr wrap="square" lIns="0" tIns="0" rIns="0" bIns="0" rtlCol="0"/>
          <a:lstStyle/>
          <a:p>
            <a:endParaRPr/>
          </a:p>
        </p:txBody>
      </p:sp>
      <p:sp>
        <p:nvSpPr>
          <p:cNvPr id="281" name="object 281"/>
          <p:cNvSpPr/>
          <p:nvPr/>
        </p:nvSpPr>
        <p:spPr>
          <a:xfrm>
            <a:off x="8599296" y="5261483"/>
            <a:ext cx="41655" cy="37718"/>
          </a:xfrm>
          <a:prstGeom prst="rect">
            <a:avLst/>
          </a:prstGeom>
          <a:blipFill>
            <a:blip r:embed="rId63" cstate="print"/>
            <a:stretch>
              <a:fillRect/>
            </a:stretch>
          </a:blipFill>
        </p:spPr>
        <p:txBody>
          <a:bodyPr wrap="square" lIns="0" tIns="0" rIns="0" bIns="0" rtlCol="0"/>
          <a:lstStyle/>
          <a:p>
            <a:endParaRPr/>
          </a:p>
        </p:txBody>
      </p:sp>
      <p:sp>
        <p:nvSpPr>
          <p:cNvPr id="282" name="object 282"/>
          <p:cNvSpPr/>
          <p:nvPr/>
        </p:nvSpPr>
        <p:spPr>
          <a:xfrm>
            <a:off x="8511667" y="5256657"/>
            <a:ext cx="93980" cy="27305"/>
          </a:xfrm>
          <a:custGeom>
            <a:avLst/>
            <a:gdLst/>
            <a:ahLst/>
            <a:cxnLst/>
            <a:rect l="l" t="t" r="r" b="b"/>
            <a:pathLst>
              <a:path w="93979" h="27304">
                <a:moveTo>
                  <a:pt x="87629" y="0"/>
                </a:moveTo>
                <a:lnTo>
                  <a:pt x="5968" y="0"/>
                </a:lnTo>
                <a:lnTo>
                  <a:pt x="0" y="5969"/>
                </a:lnTo>
                <a:lnTo>
                  <a:pt x="0" y="20828"/>
                </a:lnTo>
                <a:lnTo>
                  <a:pt x="5968" y="26924"/>
                </a:lnTo>
                <a:lnTo>
                  <a:pt x="87629" y="26924"/>
                </a:lnTo>
                <a:lnTo>
                  <a:pt x="93599" y="20828"/>
                </a:lnTo>
                <a:lnTo>
                  <a:pt x="93599" y="5969"/>
                </a:lnTo>
                <a:lnTo>
                  <a:pt x="87629" y="0"/>
                </a:lnTo>
                <a:close/>
              </a:path>
            </a:pathLst>
          </a:custGeom>
          <a:solidFill>
            <a:srgbClr val="163793"/>
          </a:solidFill>
        </p:spPr>
        <p:txBody>
          <a:bodyPr wrap="square" lIns="0" tIns="0" rIns="0" bIns="0" rtlCol="0"/>
          <a:lstStyle/>
          <a:p>
            <a:endParaRPr/>
          </a:p>
        </p:txBody>
      </p:sp>
      <p:sp>
        <p:nvSpPr>
          <p:cNvPr id="283" name="object 283"/>
          <p:cNvSpPr/>
          <p:nvPr/>
        </p:nvSpPr>
        <p:spPr>
          <a:xfrm>
            <a:off x="8513191" y="5259832"/>
            <a:ext cx="92075" cy="20701"/>
          </a:xfrm>
          <a:prstGeom prst="rect">
            <a:avLst/>
          </a:prstGeom>
          <a:blipFill>
            <a:blip r:embed="rId62" cstate="print"/>
            <a:stretch>
              <a:fillRect/>
            </a:stretch>
          </a:blipFill>
        </p:spPr>
        <p:txBody>
          <a:bodyPr wrap="square" lIns="0" tIns="0" rIns="0" bIns="0" rtlCol="0"/>
          <a:lstStyle/>
          <a:p>
            <a:endParaRPr/>
          </a:p>
        </p:txBody>
      </p:sp>
      <p:sp>
        <p:nvSpPr>
          <p:cNvPr id="284" name="object 284"/>
          <p:cNvSpPr/>
          <p:nvPr/>
        </p:nvSpPr>
        <p:spPr>
          <a:xfrm>
            <a:off x="8592566" y="5075809"/>
            <a:ext cx="11151" cy="458723"/>
          </a:xfrm>
          <a:prstGeom prst="rect">
            <a:avLst/>
          </a:prstGeom>
          <a:blipFill>
            <a:blip r:embed="rId64" cstate="print"/>
            <a:stretch>
              <a:fillRect/>
            </a:stretch>
          </a:blipFill>
        </p:spPr>
        <p:txBody>
          <a:bodyPr wrap="square" lIns="0" tIns="0" rIns="0" bIns="0" rtlCol="0"/>
          <a:lstStyle/>
          <a:p>
            <a:endParaRPr/>
          </a:p>
        </p:txBody>
      </p:sp>
      <p:sp>
        <p:nvSpPr>
          <p:cNvPr id="285" name="object 285"/>
          <p:cNvSpPr/>
          <p:nvPr/>
        </p:nvSpPr>
        <p:spPr>
          <a:xfrm>
            <a:off x="8598141" y="5071046"/>
            <a:ext cx="0" cy="468630"/>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a:p>
        </p:txBody>
      </p:sp>
      <p:sp>
        <p:nvSpPr>
          <p:cNvPr id="286" name="object 286"/>
          <p:cNvSpPr/>
          <p:nvPr/>
        </p:nvSpPr>
        <p:spPr>
          <a:xfrm>
            <a:off x="8603615" y="5191759"/>
            <a:ext cx="37210" cy="42798"/>
          </a:xfrm>
          <a:prstGeom prst="rect">
            <a:avLst/>
          </a:prstGeom>
          <a:blipFill>
            <a:blip r:embed="rId65" cstate="print"/>
            <a:stretch>
              <a:fillRect/>
            </a:stretch>
          </a:blipFill>
        </p:spPr>
        <p:txBody>
          <a:bodyPr wrap="square" lIns="0" tIns="0" rIns="0" bIns="0" rtlCol="0"/>
          <a:lstStyle/>
          <a:p>
            <a:endParaRPr/>
          </a:p>
        </p:txBody>
      </p:sp>
      <p:sp>
        <p:nvSpPr>
          <p:cNvPr id="287" name="object 287"/>
          <p:cNvSpPr/>
          <p:nvPr/>
        </p:nvSpPr>
        <p:spPr>
          <a:xfrm>
            <a:off x="8603615" y="5126228"/>
            <a:ext cx="36362" cy="42406"/>
          </a:xfrm>
          <a:prstGeom prst="rect">
            <a:avLst/>
          </a:prstGeom>
          <a:blipFill>
            <a:blip r:embed="rId66" cstate="print"/>
            <a:stretch>
              <a:fillRect/>
            </a:stretch>
          </a:blipFill>
        </p:spPr>
        <p:txBody>
          <a:bodyPr wrap="square" lIns="0" tIns="0" rIns="0" bIns="0" rtlCol="0"/>
          <a:lstStyle/>
          <a:p>
            <a:endParaRPr/>
          </a:p>
        </p:txBody>
      </p:sp>
      <p:sp>
        <p:nvSpPr>
          <p:cNvPr id="288" name="object 288"/>
          <p:cNvSpPr/>
          <p:nvPr/>
        </p:nvSpPr>
        <p:spPr>
          <a:xfrm>
            <a:off x="8635365" y="5513832"/>
            <a:ext cx="8255" cy="19050"/>
          </a:xfrm>
          <a:custGeom>
            <a:avLst/>
            <a:gdLst/>
            <a:ahLst/>
            <a:cxnLst/>
            <a:rect l="l" t="t" r="r" b="b"/>
            <a:pathLst>
              <a:path w="8254" h="19050">
                <a:moveTo>
                  <a:pt x="6223" y="0"/>
                </a:moveTo>
                <a:lnTo>
                  <a:pt x="1777" y="0"/>
                </a:lnTo>
                <a:lnTo>
                  <a:pt x="0" y="4318"/>
                </a:lnTo>
                <a:lnTo>
                  <a:pt x="0" y="14859"/>
                </a:lnTo>
                <a:lnTo>
                  <a:pt x="1777" y="19050"/>
                </a:lnTo>
                <a:lnTo>
                  <a:pt x="6223" y="19050"/>
                </a:lnTo>
                <a:lnTo>
                  <a:pt x="8000" y="14859"/>
                </a:lnTo>
                <a:lnTo>
                  <a:pt x="8000" y="4318"/>
                </a:lnTo>
                <a:lnTo>
                  <a:pt x="6223" y="0"/>
                </a:lnTo>
                <a:close/>
              </a:path>
            </a:pathLst>
          </a:custGeom>
          <a:solidFill>
            <a:srgbClr val="333333"/>
          </a:solidFill>
        </p:spPr>
        <p:txBody>
          <a:bodyPr wrap="square" lIns="0" tIns="0" rIns="0" bIns="0" rtlCol="0"/>
          <a:lstStyle/>
          <a:p>
            <a:endParaRPr/>
          </a:p>
        </p:txBody>
      </p:sp>
      <p:sp>
        <p:nvSpPr>
          <p:cNvPr id="289" name="object 289"/>
          <p:cNvSpPr/>
          <p:nvPr/>
        </p:nvSpPr>
        <p:spPr>
          <a:xfrm>
            <a:off x="8601456" y="5514466"/>
            <a:ext cx="39370" cy="40640"/>
          </a:xfrm>
          <a:custGeom>
            <a:avLst/>
            <a:gdLst/>
            <a:ahLst/>
            <a:cxnLst/>
            <a:rect l="l" t="t" r="r" b="b"/>
            <a:pathLst>
              <a:path w="39370" h="40639">
                <a:moveTo>
                  <a:pt x="38226" y="0"/>
                </a:moveTo>
                <a:lnTo>
                  <a:pt x="0" y="17653"/>
                </a:lnTo>
                <a:lnTo>
                  <a:pt x="253" y="40132"/>
                </a:lnTo>
                <a:lnTo>
                  <a:pt x="39116" y="18415"/>
                </a:lnTo>
                <a:lnTo>
                  <a:pt x="38226" y="0"/>
                </a:lnTo>
                <a:close/>
              </a:path>
            </a:pathLst>
          </a:custGeom>
          <a:solidFill>
            <a:srgbClr val="333333"/>
          </a:solidFill>
        </p:spPr>
        <p:txBody>
          <a:bodyPr wrap="square" lIns="0" tIns="0" rIns="0" bIns="0" rtlCol="0"/>
          <a:lstStyle/>
          <a:p>
            <a:endParaRPr/>
          </a:p>
        </p:txBody>
      </p:sp>
      <p:sp>
        <p:nvSpPr>
          <p:cNvPr id="290" name="object 290"/>
          <p:cNvSpPr/>
          <p:nvPr/>
        </p:nvSpPr>
        <p:spPr>
          <a:xfrm>
            <a:off x="8416417" y="5526659"/>
            <a:ext cx="190500" cy="30480"/>
          </a:xfrm>
          <a:custGeom>
            <a:avLst/>
            <a:gdLst/>
            <a:ahLst/>
            <a:cxnLst/>
            <a:rect l="l" t="t" r="r" b="b"/>
            <a:pathLst>
              <a:path w="190500" h="30479">
                <a:moveTo>
                  <a:pt x="183768" y="0"/>
                </a:moveTo>
                <a:lnTo>
                  <a:pt x="6730" y="0"/>
                </a:lnTo>
                <a:lnTo>
                  <a:pt x="0" y="6730"/>
                </a:lnTo>
                <a:lnTo>
                  <a:pt x="0" y="23367"/>
                </a:lnTo>
                <a:lnTo>
                  <a:pt x="6730" y="30098"/>
                </a:lnTo>
                <a:lnTo>
                  <a:pt x="183768" y="30098"/>
                </a:lnTo>
                <a:lnTo>
                  <a:pt x="190500" y="23367"/>
                </a:lnTo>
                <a:lnTo>
                  <a:pt x="190500" y="6730"/>
                </a:lnTo>
                <a:lnTo>
                  <a:pt x="183768" y="0"/>
                </a:lnTo>
                <a:close/>
              </a:path>
            </a:pathLst>
          </a:custGeom>
          <a:solidFill>
            <a:srgbClr val="DDDDDD"/>
          </a:solidFill>
        </p:spPr>
        <p:txBody>
          <a:bodyPr wrap="square" lIns="0" tIns="0" rIns="0" bIns="0" rtlCol="0"/>
          <a:lstStyle/>
          <a:p>
            <a:endParaRPr/>
          </a:p>
        </p:txBody>
      </p:sp>
      <p:sp>
        <p:nvSpPr>
          <p:cNvPr id="291" name="object 291"/>
          <p:cNvSpPr/>
          <p:nvPr/>
        </p:nvSpPr>
        <p:spPr>
          <a:xfrm>
            <a:off x="8416417" y="5526659"/>
            <a:ext cx="190500" cy="30480"/>
          </a:xfrm>
          <a:custGeom>
            <a:avLst/>
            <a:gdLst/>
            <a:ahLst/>
            <a:cxnLst/>
            <a:rect l="l" t="t" r="r" b="b"/>
            <a:pathLst>
              <a:path w="190500" h="30479">
                <a:moveTo>
                  <a:pt x="0" y="15112"/>
                </a:moveTo>
                <a:lnTo>
                  <a:pt x="0" y="6730"/>
                </a:lnTo>
                <a:lnTo>
                  <a:pt x="6730" y="0"/>
                </a:lnTo>
                <a:lnTo>
                  <a:pt x="14985" y="0"/>
                </a:lnTo>
                <a:lnTo>
                  <a:pt x="175386" y="0"/>
                </a:lnTo>
                <a:lnTo>
                  <a:pt x="183768" y="0"/>
                </a:lnTo>
                <a:lnTo>
                  <a:pt x="190500" y="6730"/>
                </a:lnTo>
                <a:lnTo>
                  <a:pt x="190500" y="15112"/>
                </a:lnTo>
                <a:lnTo>
                  <a:pt x="190500" y="23367"/>
                </a:lnTo>
                <a:lnTo>
                  <a:pt x="183768" y="30098"/>
                </a:lnTo>
                <a:lnTo>
                  <a:pt x="175386" y="30098"/>
                </a:lnTo>
                <a:lnTo>
                  <a:pt x="14985" y="30098"/>
                </a:lnTo>
                <a:lnTo>
                  <a:pt x="6730" y="30098"/>
                </a:lnTo>
                <a:lnTo>
                  <a:pt x="0" y="23367"/>
                </a:lnTo>
                <a:lnTo>
                  <a:pt x="0" y="15112"/>
                </a:lnTo>
                <a:close/>
              </a:path>
            </a:pathLst>
          </a:custGeom>
          <a:ln w="9525">
            <a:solidFill>
              <a:srgbClr val="163793"/>
            </a:solidFill>
          </a:ln>
        </p:spPr>
        <p:txBody>
          <a:bodyPr wrap="square" lIns="0" tIns="0" rIns="0" bIns="0" rtlCol="0"/>
          <a:lstStyle/>
          <a:p>
            <a:endParaRPr/>
          </a:p>
        </p:txBody>
      </p:sp>
      <p:sp>
        <p:nvSpPr>
          <p:cNvPr id="292" name="object 292"/>
          <p:cNvSpPr/>
          <p:nvPr/>
        </p:nvSpPr>
        <p:spPr>
          <a:xfrm>
            <a:off x="8427466" y="5534533"/>
            <a:ext cx="169925" cy="15875"/>
          </a:xfrm>
          <a:prstGeom prst="rect">
            <a:avLst/>
          </a:prstGeom>
          <a:blipFill>
            <a:blip r:embed="rId67" cstate="print"/>
            <a:stretch>
              <a:fillRect/>
            </a:stretch>
          </a:blipFill>
        </p:spPr>
        <p:txBody>
          <a:bodyPr wrap="square" lIns="0" tIns="0" rIns="0" bIns="0" rtlCol="0"/>
          <a:lstStyle/>
          <a:p>
            <a:endParaRPr/>
          </a:p>
        </p:txBody>
      </p:sp>
      <p:sp>
        <p:nvSpPr>
          <p:cNvPr id="293" name="object 293"/>
          <p:cNvSpPr/>
          <p:nvPr/>
        </p:nvSpPr>
        <p:spPr>
          <a:xfrm>
            <a:off x="8427466" y="5534533"/>
            <a:ext cx="170180" cy="15875"/>
          </a:xfrm>
          <a:custGeom>
            <a:avLst/>
            <a:gdLst/>
            <a:ahLst/>
            <a:cxnLst/>
            <a:rect l="l" t="t" r="r" b="b"/>
            <a:pathLst>
              <a:path w="170179" h="15875">
                <a:moveTo>
                  <a:pt x="0" y="7873"/>
                </a:moveTo>
                <a:lnTo>
                  <a:pt x="0" y="3555"/>
                </a:lnTo>
                <a:lnTo>
                  <a:pt x="3555" y="0"/>
                </a:lnTo>
                <a:lnTo>
                  <a:pt x="8000" y="0"/>
                </a:lnTo>
                <a:lnTo>
                  <a:pt x="161925" y="0"/>
                </a:lnTo>
                <a:lnTo>
                  <a:pt x="166369" y="0"/>
                </a:lnTo>
                <a:lnTo>
                  <a:pt x="169925" y="3555"/>
                </a:lnTo>
                <a:lnTo>
                  <a:pt x="169925" y="7873"/>
                </a:lnTo>
                <a:lnTo>
                  <a:pt x="169925" y="12318"/>
                </a:lnTo>
                <a:lnTo>
                  <a:pt x="166369" y="15874"/>
                </a:lnTo>
                <a:lnTo>
                  <a:pt x="161925" y="15874"/>
                </a:lnTo>
                <a:lnTo>
                  <a:pt x="8000" y="15874"/>
                </a:lnTo>
                <a:lnTo>
                  <a:pt x="3555" y="15874"/>
                </a:lnTo>
                <a:lnTo>
                  <a:pt x="0" y="12318"/>
                </a:lnTo>
                <a:lnTo>
                  <a:pt x="0" y="7873"/>
                </a:lnTo>
                <a:close/>
              </a:path>
            </a:pathLst>
          </a:custGeom>
          <a:ln w="9525">
            <a:solidFill>
              <a:srgbClr val="163793"/>
            </a:solidFill>
          </a:ln>
        </p:spPr>
        <p:txBody>
          <a:bodyPr wrap="square" lIns="0" tIns="0" rIns="0" bIns="0" rtlCol="0"/>
          <a:lstStyle/>
          <a:p>
            <a:endParaRPr/>
          </a:p>
        </p:txBody>
      </p:sp>
      <p:sp>
        <p:nvSpPr>
          <p:cNvPr id="294" name="object 294"/>
          <p:cNvSpPr/>
          <p:nvPr/>
        </p:nvSpPr>
        <p:spPr>
          <a:xfrm>
            <a:off x="8443341" y="5467858"/>
            <a:ext cx="25400" cy="28575"/>
          </a:xfrm>
          <a:custGeom>
            <a:avLst/>
            <a:gdLst/>
            <a:ahLst/>
            <a:cxnLst/>
            <a:rect l="l" t="t" r="r" b="b"/>
            <a:pathLst>
              <a:path w="25400" h="28575">
                <a:moveTo>
                  <a:pt x="19557" y="0"/>
                </a:moveTo>
                <a:lnTo>
                  <a:pt x="5587" y="0"/>
                </a:lnTo>
                <a:lnTo>
                  <a:pt x="0" y="6349"/>
                </a:lnTo>
                <a:lnTo>
                  <a:pt x="0" y="22097"/>
                </a:lnTo>
                <a:lnTo>
                  <a:pt x="5587" y="28447"/>
                </a:lnTo>
                <a:lnTo>
                  <a:pt x="19557" y="28447"/>
                </a:lnTo>
                <a:lnTo>
                  <a:pt x="25273" y="22097"/>
                </a:lnTo>
                <a:lnTo>
                  <a:pt x="25273" y="6349"/>
                </a:lnTo>
                <a:lnTo>
                  <a:pt x="19557" y="0"/>
                </a:lnTo>
                <a:close/>
              </a:path>
            </a:pathLst>
          </a:custGeom>
          <a:solidFill>
            <a:srgbClr val="33CC33"/>
          </a:solidFill>
        </p:spPr>
        <p:txBody>
          <a:bodyPr wrap="square" lIns="0" tIns="0" rIns="0" bIns="0" rtlCol="0"/>
          <a:lstStyle/>
          <a:p>
            <a:endParaRPr/>
          </a:p>
        </p:txBody>
      </p:sp>
      <p:sp>
        <p:nvSpPr>
          <p:cNvPr id="295" name="object 295"/>
          <p:cNvSpPr/>
          <p:nvPr/>
        </p:nvSpPr>
        <p:spPr>
          <a:xfrm>
            <a:off x="8471916" y="5467858"/>
            <a:ext cx="25400" cy="28575"/>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FF0000"/>
          </a:solidFill>
        </p:spPr>
        <p:txBody>
          <a:bodyPr wrap="square" lIns="0" tIns="0" rIns="0" bIns="0" rtlCol="0"/>
          <a:lstStyle/>
          <a:p>
            <a:endParaRPr/>
          </a:p>
        </p:txBody>
      </p:sp>
      <p:sp>
        <p:nvSpPr>
          <p:cNvPr id="296" name="object 296"/>
          <p:cNvSpPr/>
          <p:nvPr/>
        </p:nvSpPr>
        <p:spPr>
          <a:xfrm>
            <a:off x="8498840" y="5467858"/>
            <a:ext cx="25400" cy="28575"/>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33CC33"/>
          </a:solidFill>
        </p:spPr>
        <p:txBody>
          <a:bodyPr wrap="square" lIns="0" tIns="0" rIns="0" bIns="0" rtlCol="0"/>
          <a:lstStyle/>
          <a:p>
            <a:endParaRPr/>
          </a:p>
        </p:txBody>
      </p:sp>
      <p:sp>
        <p:nvSpPr>
          <p:cNvPr id="297" name="object 297"/>
          <p:cNvSpPr/>
          <p:nvPr/>
        </p:nvSpPr>
        <p:spPr>
          <a:xfrm>
            <a:off x="8570362" y="5358409"/>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98" name="object 298"/>
          <p:cNvSpPr/>
          <p:nvPr/>
        </p:nvSpPr>
        <p:spPr>
          <a:xfrm>
            <a:off x="8570362" y="5353646"/>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299" name="object 299"/>
          <p:cNvSpPr/>
          <p:nvPr/>
        </p:nvSpPr>
        <p:spPr>
          <a:xfrm>
            <a:off x="8280145" y="5378196"/>
            <a:ext cx="45084" cy="458939"/>
          </a:xfrm>
          <a:prstGeom prst="rect">
            <a:avLst/>
          </a:prstGeom>
          <a:blipFill>
            <a:blip r:embed="rId68" cstate="print"/>
            <a:stretch>
              <a:fillRect/>
            </a:stretch>
          </a:blipFill>
        </p:spPr>
        <p:txBody>
          <a:bodyPr wrap="square" lIns="0" tIns="0" rIns="0" bIns="0" rtlCol="0"/>
          <a:lstStyle/>
          <a:p>
            <a:endParaRPr/>
          </a:p>
        </p:txBody>
      </p:sp>
      <p:sp>
        <p:nvSpPr>
          <p:cNvPr id="300" name="object 300"/>
          <p:cNvSpPr/>
          <p:nvPr/>
        </p:nvSpPr>
        <p:spPr>
          <a:xfrm>
            <a:off x="8111617" y="5377408"/>
            <a:ext cx="166636" cy="458723"/>
          </a:xfrm>
          <a:prstGeom prst="rect">
            <a:avLst/>
          </a:prstGeom>
          <a:blipFill>
            <a:blip r:embed="rId69" cstate="print"/>
            <a:stretch>
              <a:fillRect/>
            </a:stretch>
          </a:blipFill>
        </p:spPr>
        <p:txBody>
          <a:bodyPr wrap="square" lIns="0" tIns="0" rIns="0" bIns="0" rtlCol="0"/>
          <a:lstStyle/>
          <a:p>
            <a:endParaRPr/>
          </a:p>
        </p:txBody>
      </p:sp>
      <p:sp>
        <p:nvSpPr>
          <p:cNvPr id="301" name="object 301"/>
          <p:cNvSpPr/>
          <p:nvPr/>
        </p:nvSpPr>
        <p:spPr>
          <a:xfrm>
            <a:off x="8289543" y="5405754"/>
            <a:ext cx="18081" cy="418528"/>
          </a:xfrm>
          <a:prstGeom prst="rect">
            <a:avLst/>
          </a:prstGeom>
          <a:blipFill>
            <a:blip r:embed="rId58" cstate="print"/>
            <a:stretch>
              <a:fillRect/>
            </a:stretch>
          </a:blipFill>
        </p:spPr>
        <p:txBody>
          <a:bodyPr wrap="square" lIns="0" tIns="0" rIns="0" bIns="0" rtlCol="0"/>
          <a:lstStyle/>
          <a:p>
            <a:endParaRPr/>
          </a:p>
        </p:txBody>
      </p:sp>
      <p:sp>
        <p:nvSpPr>
          <p:cNvPr id="302" name="object 302"/>
          <p:cNvSpPr/>
          <p:nvPr/>
        </p:nvSpPr>
        <p:spPr>
          <a:xfrm>
            <a:off x="8282685" y="5620511"/>
            <a:ext cx="41656" cy="37947"/>
          </a:xfrm>
          <a:prstGeom prst="rect">
            <a:avLst/>
          </a:prstGeom>
          <a:blipFill>
            <a:blip r:embed="rId63" cstate="print"/>
            <a:stretch>
              <a:fillRect/>
            </a:stretch>
          </a:blipFill>
        </p:spPr>
        <p:txBody>
          <a:bodyPr wrap="square" lIns="0" tIns="0" rIns="0" bIns="0" rtlCol="0"/>
          <a:lstStyle/>
          <a:p>
            <a:endParaRPr/>
          </a:p>
        </p:txBody>
      </p:sp>
      <p:sp>
        <p:nvSpPr>
          <p:cNvPr id="303" name="object 303"/>
          <p:cNvSpPr/>
          <p:nvPr/>
        </p:nvSpPr>
        <p:spPr>
          <a:xfrm>
            <a:off x="8111617" y="5434565"/>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304" name="object 304"/>
          <p:cNvSpPr/>
          <p:nvPr/>
        </p:nvSpPr>
        <p:spPr>
          <a:xfrm>
            <a:off x="8106854" y="5434565"/>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305" name="object 305"/>
          <p:cNvSpPr/>
          <p:nvPr/>
        </p:nvSpPr>
        <p:spPr>
          <a:xfrm>
            <a:off x="8197342" y="5424932"/>
            <a:ext cx="92075" cy="30480"/>
          </a:xfrm>
          <a:custGeom>
            <a:avLst/>
            <a:gdLst/>
            <a:ahLst/>
            <a:cxnLst/>
            <a:rect l="l" t="t" r="r" b="b"/>
            <a:pathLst>
              <a:path w="92075" h="30479">
                <a:moveTo>
                  <a:pt x="85343" y="0"/>
                </a:moveTo>
                <a:lnTo>
                  <a:pt x="6730" y="0"/>
                </a:lnTo>
                <a:lnTo>
                  <a:pt x="0" y="6731"/>
                </a:lnTo>
                <a:lnTo>
                  <a:pt x="0" y="23495"/>
                </a:lnTo>
                <a:lnTo>
                  <a:pt x="6730" y="30226"/>
                </a:lnTo>
                <a:lnTo>
                  <a:pt x="85343" y="30226"/>
                </a:lnTo>
                <a:lnTo>
                  <a:pt x="92075" y="23495"/>
                </a:lnTo>
                <a:lnTo>
                  <a:pt x="92075" y="6731"/>
                </a:lnTo>
                <a:lnTo>
                  <a:pt x="85343" y="0"/>
                </a:lnTo>
                <a:close/>
              </a:path>
            </a:pathLst>
          </a:custGeom>
          <a:solidFill>
            <a:srgbClr val="163793"/>
          </a:solidFill>
        </p:spPr>
        <p:txBody>
          <a:bodyPr wrap="square" lIns="0" tIns="0" rIns="0" bIns="0" rtlCol="0"/>
          <a:lstStyle/>
          <a:p>
            <a:endParaRPr/>
          </a:p>
        </p:txBody>
      </p:sp>
      <p:sp>
        <p:nvSpPr>
          <p:cNvPr id="306" name="object 306"/>
          <p:cNvSpPr/>
          <p:nvPr/>
        </p:nvSpPr>
        <p:spPr>
          <a:xfrm>
            <a:off x="8198866" y="5428107"/>
            <a:ext cx="88900" cy="23876"/>
          </a:xfrm>
          <a:prstGeom prst="rect">
            <a:avLst/>
          </a:prstGeom>
          <a:blipFill>
            <a:blip r:embed="rId62" cstate="print"/>
            <a:stretch>
              <a:fillRect/>
            </a:stretch>
          </a:blipFill>
        </p:spPr>
        <p:txBody>
          <a:bodyPr wrap="square" lIns="0" tIns="0" rIns="0" bIns="0" rtlCol="0"/>
          <a:lstStyle/>
          <a:p>
            <a:endParaRPr/>
          </a:p>
        </p:txBody>
      </p:sp>
      <p:sp>
        <p:nvSpPr>
          <p:cNvPr id="307" name="object 307"/>
          <p:cNvSpPr/>
          <p:nvPr/>
        </p:nvSpPr>
        <p:spPr>
          <a:xfrm>
            <a:off x="8113141" y="5501113"/>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308" name="object 308"/>
          <p:cNvSpPr/>
          <p:nvPr/>
        </p:nvSpPr>
        <p:spPr>
          <a:xfrm>
            <a:off x="8108378" y="5501113"/>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309" name="object 309"/>
          <p:cNvSpPr/>
          <p:nvPr/>
        </p:nvSpPr>
        <p:spPr>
          <a:xfrm>
            <a:off x="8197342" y="5490083"/>
            <a:ext cx="92075" cy="27305"/>
          </a:xfrm>
          <a:custGeom>
            <a:avLst/>
            <a:gdLst/>
            <a:ahLst/>
            <a:cxnLst/>
            <a:rect l="l" t="t" r="r" b="b"/>
            <a:pathLst>
              <a:path w="92075" h="27304">
                <a:moveTo>
                  <a:pt x="85978" y="0"/>
                </a:moveTo>
                <a:lnTo>
                  <a:pt x="5968" y="0"/>
                </a:lnTo>
                <a:lnTo>
                  <a:pt x="0" y="5968"/>
                </a:lnTo>
                <a:lnTo>
                  <a:pt x="0" y="20827"/>
                </a:lnTo>
                <a:lnTo>
                  <a:pt x="5968" y="26923"/>
                </a:lnTo>
                <a:lnTo>
                  <a:pt x="85978" y="26923"/>
                </a:lnTo>
                <a:lnTo>
                  <a:pt x="91948" y="20827"/>
                </a:lnTo>
                <a:lnTo>
                  <a:pt x="91948" y="5968"/>
                </a:lnTo>
                <a:lnTo>
                  <a:pt x="85978" y="0"/>
                </a:lnTo>
                <a:close/>
              </a:path>
            </a:pathLst>
          </a:custGeom>
          <a:solidFill>
            <a:srgbClr val="163793"/>
          </a:solidFill>
        </p:spPr>
        <p:txBody>
          <a:bodyPr wrap="square" lIns="0" tIns="0" rIns="0" bIns="0" rtlCol="0"/>
          <a:lstStyle/>
          <a:p>
            <a:endParaRPr/>
          </a:p>
        </p:txBody>
      </p:sp>
      <p:sp>
        <p:nvSpPr>
          <p:cNvPr id="310" name="object 310"/>
          <p:cNvSpPr/>
          <p:nvPr/>
        </p:nvSpPr>
        <p:spPr>
          <a:xfrm>
            <a:off x="8198993" y="5493384"/>
            <a:ext cx="88773" cy="20701"/>
          </a:xfrm>
          <a:prstGeom prst="rect">
            <a:avLst/>
          </a:prstGeom>
          <a:blipFill>
            <a:blip r:embed="rId70" cstate="print"/>
            <a:stretch>
              <a:fillRect/>
            </a:stretch>
          </a:blipFill>
        </p:spPr>
        <p:txBody>
          <a:bodyPr wrap="square" lIns="0" tIns="0" rIns="0" bIns="0" rtlCol="0"/>
          <a:lstStyle/>
          <a:p>
            <a:endParaRPr/>
          </a:p>
        </p:txBody>
      </p:sp>
      <p:sp>
        <p:nvSpPr>
          <p:cNvPr id="311" name="object 311"/>
          <p:cNvSpPr/>
          <p:nvPr/>
        </p:nvSpPr>
        <p:spPr>
          <a:xfrm>
            <a:off x="8113141" y="5567788"/>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312" name="object 312"/>
          <p:cNvSpPr/>
          <p:nvPr/>
        </p:nvSpPr>
        <p:spPr>
          <a:xfrm>
            <a:off x="8108378" y="5567788"/>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313" name="object 313"/>
          <p:cNvSpPr/>
          <p:nvPr/>
        </p:nvSpPr>
        <p:spPr>
          <a:xfrm>
            <a:off x="8114792" y="5628240"/>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314" name="object 314"/>
          <p:cNvSpPr/>
          <p:nvPr/>
        </p:nvSpPr>
        <p:spPr>
          <a:xfrm>
            <a:off x="8110029" y="5628240"/>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315" name="object 315"/>
          <p:cNvSpPr/>
          <p:nvPr/>
        </p:nvSpPr>
        <p:spPr>
          <a:xfrm>
            <a:off x="8195691" y="5621832"/>
            <a:ext cx="92710" cy="27305"/>
          </a:xfrm>
          <a:custGeom>
            <a:avLst/>
            <a:gdLst/>
            <a:ahLst/>
            <a:cxnLst/>
            <a:rect l="l" t="t" r="r" b="b"/>
            <a:pathLst>
              <a:path w="92709" h="27304">
                <a:moveTo>
                  <a:pt x="86105" y="0"/>
                </a:moveTo>
                <a:lnTo>
                  <a:pt x="6095" y="0"/>
                </a:lnTo>
                <a:lnTo>
                  <a:pt x="0" y="6057"/>
                </a:lnTo>
                <a:lnTo>
                  <a:pt x="0" y="20993"/>
                </a:lnTo>
                <a:lnTo>
                  <a:pt x="6095" y="27038"/>
                </a:lnTo>
                <a:lnTo>
                  <a:pt x="86105" y="27038"/>
                </a:lnTo>
                <a:lnTo>
                  <a:pt x="92201" y="20993"/>
                </a:lnTo>
                <a:lnTo>
                  <a:pt x="92201" y="6057"/>
                </a:lnTo>
                <a:lnTo>
                  <a:pt x="86105" y="0"/>
                </a:lnTo>
                <a:close/>
              </a:path>
            </a:pathLst>
          </a:custGeom>
          <a:solidFill>
            <a:srgbClr val="163793"/>
          </a:solidFill>
        </p:spPr>
        <p:txBody>
          <a:bodyPr wrap="square" lIns="0" tIns="0" rIns="0" bIns="0" rtlCol="0"/>
          <a:lstStyle/>
          <a:p>
            <a:endParaRPr/>
          </a:p>
        </p:txBody>
      </p:sp>
      <p:sp>
        <p:nvSpPr>
          <p:cNvPr id="316" name="object 316"/>
          <p:cNvSpPr/>
          <p:nvPr/>
        </p:nvSpPr>
        <p:spPr>
          <a:xfrm>
            <a:off x="8197342" y="5621832"/>
            <a:ext cx="88773" cy="23774"/>
          </a:xfrm>
          <a:prstGeom prst="rect">
            <a:avLst/>
          </a:prstGeom>
          <a:blipFill>
            <a:blip r:embed="rId60" cstate="print"/>
            <a:stretch>
              <a:fillRect/>
            </a:stretch>
          </a:blipFill>
        </p:spPr>
        <p:txBody>
          <a:bodyPr wrap="square" lIns="0" tIns="0" rIns="0" bIns="0" rtlCol="0"/>
          <a:lstStyle/>
          <a:p>
            <a:endParaRPr/>
          </a:p>
        </p:txBody>
      </p:sp>
      <p:sp>
        <p:nvSpPr>
          <p:cNvPr id="317" name="object 317"/>
          <p:cNvSpPr/>
          <p:nvPr/>
        </p:nvSpPr>
        <p:spPr>
          <a:xfrm>
            <a:off x="8283320" y="5563108"/>
            <a:ext cx="41655" cy="37731"/>
          </a:xfrm>
          <a:prstGeom prst="rect">
            <a:avLst/>
          </a:prstGeom>
          <a:blipFill>
            <a:blip r:embed="rId71" cstate="print"/>
            <a:stretch>
              <a:fillRect/>
            </a:stretch>
          </a:blipFill>
        </p:spPr>
        <p:txBody>
          <a:bodyPr wrap="square" lIns="0" tIns="0" rIns="0" bIns="0" rtlCol="0"/>
          <a:lstStyle/>
          <a:p>
            <a:endParaRPr/>
          </a:p>
        </p:txBody>
      </p:sp>
      <p:sp>
        <p:nvSpPr>
          <p:cNvPr id="318" name="object 318"/>
          <p:cNvSpPr/>
          <p:nvPr/>
        </p:nvSpPr>
        <p:spPr>
          <a:xfrm>
            <a:off x="8195691" y="5558282"/>
            <a:ext cx="93980" cy="27305"/>
          </a:xfrm>
          <a:custGeom>
            <a:avLst/>
            <a:gdLst/>
            <a:ahLst/>
            <a:cxnLst/>
            <a:rect l="l" t="t" r="r" b="b"/>
            <a:pathLst>
              <a:path w="93979" h="27304">
                <a:moveTo>
                  <a:pt x="87629" y="0"/>
                </a:moveTo>
                <a:lnTo>
                  <a:pt x="6095" y="0"/>
                </a:lnTo>
                <a:lnTo>
                  <a:pt x="0" y="5969"/>
                </a:lnTo>
                <a:lnTo>
                  <a:pt x="0" y="20828"/>
                </a:lnTo>
                <a:lnTo>
                  <a:pt x="6095" y="26924"/>
                </a:lnTo>
                <a:lnTo>
                  <a:pt x="87629" y="26924"/>
                </a:lnTo>
                <a:lnTo>
                  <a:pt x="93725" y="20828"/>
                </a:lnTo>
                <a:lnTo>
                  <a:pt x="93725" y="5969"/>
                </a:lnTo>
                <a:lnTo>
                  <a:pt x="87629" y="0"/>
                </a:lnTo>
                <a:close/>
              </a:path>
            </a:pathLst>
          </a:custGeom>
          <a:solidFill>
            <a:srgbClr val="163793"/>
          </a:solidFill>
        </p:spPr>
        <p:txBody>
          <a:bodyPr wrap="square" lIns="0" tIns="0" rIns="0" bIns="0" rtlCol="0"/>
          <a:lstStyle/>
          <a:p>
            <a:endParaRPr/>
          </a:p>
        </p:txBody>
      </p:sp>
      <p:sp>
        <p:nvSpPr>
          <p:cNvPr id="319" name="object 319"/>
          <p:cNvSpPr/>
          <p:nvPr/>
        </p:nvSpPr>
        <p:spPr>
          <a:xfrm>
            <a:off x="8197342" y="5561457"/>
            <a:ext cx="92075" cy="20701"/>
          </a:xfrm>
          <a:prstGeom prst="rect">
            <a:avLst/>
          </a:prstGeom>
          <a:blipFill>
            <a:blip r:embed="rId61" cstate="print"/>
            <a:stretch>
              <a:fillRect/>
            </a:stretch>
          </a:blipFill>
        </p:spPr>
        <p:txBody>
          <a:bodyPr wrap="square" lIns="0" tIns="0" rIns="0" bIns="0" rtlCol="0"/>
          <a:lstStyle/>
          <a:p>
            <a:endParaRPr/>
          </a:p>
        </p:txBody>
      </p:sp>
      <p:sp>
        <p:nvSpPr>
          <p:cNvPr id="320" name="object 320"/>
          <p:cNvSpPr/>
          <p:nvPr/>
        </p:nvSpPr>
        <p:spPr>
          <a:xfrm>
            <a:off x="8276590" y="5377408"/>
            <a:ext cx="11151" cy="458723"/>
          </a:xfrm>
          <a:prstGeom prst="rect">
            <a:avLst/>
          </a:prstGeom>
          <a:blipFill>
            <a:blip r:embed="rId72" cstate="print"/>
            <a:stretch>
              <a:fillRect/>
            </a:stretch>
          </a:blipFill>
        </p:spPr>
        <p:txBody>
          <a:bodyPr wrap="square" lIns="0" tIns="0" rIns="0" bIns="0" rtlCol="0"/>
          <a:lstStyle/>
          <a:p>
            <a:endParaRPr/>
          </a:p>
        </p:txBody>
      </p:sp>
      <p:sp>
        <p:nvSpPr>
          <p:cNvPr id="321" name="object 321"/>
          <p:cNvSpPr/>
          <p:nvPr/>
        </p:nvSpPr>
        <p:spPr>
          <a:xfrm>
            <a:off x="8282165" y="5372646"/>
            <a:ext cx="0" cy="468630"/>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a:p>
        </p:txBody>
      </p:sp>
      <p:sp>
        <p:nvSpPr>
          <p:cNvPr id="322" name="object 322"/>
          <p:cNvSpPr/>
          <p:nvPr/>
        </p:nvSpPr>
        <p:spPr>
          <a:xfrm>
            <a:off x="8287639" y="5493384"/>
            <a:ext cx="37337" cy="42799"/>
          </a:xfrm>
          <a:prstGeom prst="rect">
            <a:avLst/>
          </a:prstGeom>
          <a:blipFill>
            <a:blip r:embed="rId73" cstate="print"/>
            <a:stretch>
              <a:fillRect/>
            </a:stretch>
          </a:blipFill>
        </p:spPr>
        <p:txBody>
          <a:bodyPr wrap="square" lIns="0" tIns="0" rIns="0" bIns="0" rtlCol="0"/>
          <a:lstStyle/>
          <a:p>
            <a:endParaRPr/>
          </a:p>
        </p:txBody>
      </p:sp>
      <p:sp>
        <p:nvSpPr>
          <p:cNvPr id="323" name="object 323"/>
          <p:cNvSpPr/>
          <p:nvPr/>
        </p:nvSpPr>
        <p:spPr>
          <a:xfrm>
            <a:off x="8287639" y="5427853"/>
            <a:ext cx="36475" cy="42424"/>
          </a:xfrm>
          <a:prstGeom prst="rect">
            <a:avLst/>
          </a:prstGeom>
          <a:blipFill>
            <a:blip r:embed="rId74" cstate="print"/>
            <a:stretch>
              <a:fillRect/>
            </a:stretch>
          </a:blipFill>
        </p:spPr>
        <p:txBody>
          <a:bodyPr wrap="square" lIns="0" tIns="0" rIns="0" bIns="0" rtlCol="0"/>
          <a:lstStyle/>
          <a:p>
            <a:endParaRPr/>
          </a:p>
        </p:txBody>
      </p:sp>
      <p:sp>
        <p:nvSpPr>
          <p:cNvPr id="324" name="object 324"/>
          <p:cNvSpPr/>
          <p:nvPr/>
        </p:nvSpPr>
        <p:spPr>
          <a:xfrm>
            <a:off x="8319516" y="5815457"/>
            <a:ext cx="8255" cy="19685"/>
          </a:xfrm>
          <a:custGeom>
            <a:avLst/>
            <a:gdLst/>
            <a:ahLst/>
            <a:cxnLst/>
            <a:rect l="l" t="t" r="r" b="b"/>
            <a:pathLst>
              <a:path w="8254" h="19685">
                <a:moveTo>
                  <a:pt x="6223" y="0"/>
                </a:moveTo>
                <a:lnTo>
                  <a:pt x="1777" y="0"/>
                </a:lnTo>
                <a:lnTo>
                  <a:pt x="0" y="4267"/>
                </a:lnTo>
                <a:lnTo>
                  <a:pt x="0" y="14795"/>
                </a:lnTo>
                <a:lnTo>
                  <a:pt x="1777" y="19062"/>
                </a:lnTo>
                <a:lnTo>
                  <a:pt x="6223" y="19062"/>
                </a:lnTo>
                <a:lnTo>
                  <a:pt x="8000" y="14795"/>
                </a:lnTo>
                <a:lnTo>
                  <a:pt x="8000" y="4267"/>
                </a:lnTo>
                <a:lnTo>
                  <a:pt x="6223" y="0"/>
                </a:lnTo>
                <a:close/>
              </a:path>
            </a:pathLst>
          </a:custGeom>
          <a:solidFill>
            <a:srgbClr val="333333"/>
          </a:solidFill>
        </p:spPr>
        <p:txBody>
          <a:bodyPr wrap="square" lIns="0" tIns="0" rIns="0" bIns="0" rtlCol="0"/>
          <a:lstStyle/>
          <a:p>
            <a:endParaRPr/>
          </a:p>
        </p:txBody>
      </p:sp>
      <p:sp>
        <p:nvSpPr>
          <p:cNvPr id="325" name="object 325"/>
          <p:cNvSpPr/>
          <p:nvPr/>
        </p:nvSpPr>
        <p:spPr>
          <a:xfrm>
            <a:off x="8285606" y="5816053"/>
            <a:ext cx="39370" cy="40640"/>
          </a:xfrm>
          <a:custGeom>
            <a:avLst/>
            <a:gdLst/>
            <a:ahLst/>
            <a:cxnLst/>
            <a:rect l="l" t="t" r="r" b="b"/>
            <a:pathLst>
              <a:path w="39370" h="40639">
                <a:moveTo>
                  <a:pt x="38226" y="0"/>
                </a:moveTo>
                <a:lnTo>
                  <a:pt x="0" y="17729"/>
                </a:lnTo>
                <a:lnTo>
                  <a:pt x="253" y="40144"/>
                </a:lnTo>
                <a:lnTo>
                  <a:pt x="38989" y="18402"/>
                </a:lnTo>
                <a:lnTo>
                  <a:pt x="38226" y="0"/>
                </a:lnTo>
                <a:close/>
              </a:path>
            </a:pathLst>
          </a:custGeom>
          <a:solidFill>
            <a:srgbClr val="333333"/>
          </a:solidFill>
        </p:spPr>
        <p:txBody>
          <a:bodyPr wrap="square" lIns="0" tIns="0" rIns="0" bIns="0" rtlCol="0"/>
          <a:lstStyle/>
          <a:p>
            <a:endParaRPr/>
          </a:p>
        </p:txBody>
      </p:sp>
      <p:sp>
        <p:nvSpPr>
          <p:cNvPr id="326" name="object 326"/>
          <p:cNvSpPr/>
          <p:nvPr/>
        </p:nvSpPr>
        <p:spPr>
          <a:xfrm>
            <a:off x="8100441" y="5828296"/>
            <a:ext cx="190500" cy="30480"/>
          </a:xfrm>
          <a:custGeom>
            <a:avLst/>
            <a:gdLst/>
            <a:ahLst/>
            <a:cxnLst/>
            <a:rect l="l" t="t" r="r" b="b"/>
            <a:pathLst>
              <a:path w="190500" h="30479">
                <a:moveTo>
                  <a:pt x="183768" y="0"/>
                </a:moveTo>
                <a:lnTo>
                  <a:pt x="6730" y="0"/>
                </a:lnTo>
                <a:lnTo>
                  <a:pt x="0" y="6743"/>
                </a:lnTo>
                <a:lnTo>
                  <a:pt x="0" y="23380"/>
                </a:lnTo>
                <a:lnTo>
                  <a:pt x="6730" y="30111"/>
                </a:lnTo>
                <a:lnTo>
                  <a:pt x="183768" y="30111"/>
                </a:lnTo>
                <a:lnTo>
                  <a:pt x="190500" y="23380"/>
                </a:lnTo>
                <a:lnTo>
                  <a:pt x="190500" y="6743"/>
                </a:lnTo>
                <a:lnTo>
                  <a:pt x="183768" y="0"/>
                </a:lnTo>
                <a:close/>
              </a:path>
            </a:pathLst>
          </a:custGeom>
          <a:solidFill>
            <a:srgbClr val="DDDDDD"/>
          </a:solidFill>
        </p:spPr>
        <p:txBody>
          <a:bodyPr wrap="square" lIns="0" tIns="0" rIns="0" bIns="0" rtlCol="0"/>
          <a:lstStyle/>
          <a:p>
            <a:endParaRPr/>
          </a:p>
        </p:txBody>
      </p:sp>
      <p:sp>
        <p:nvSpPr>
          <p:cNvPr id="327" name="object 327"/>
          <p:cNvSpPr/>
          <p:nvPr/>
        </p:nvSpPr>
        <p:spPr>
          <a:xfrm>
            <a:off x="8100441" y="5828296"/>
            <a:ext cx="190500" cy="30480"/>
          </a:xfrm>
          <a:custGeom>
            <a:avLst/>
            <a:gdLst/>
            <a:ahLst/>
            <a:cxnLst/>
            <a:rect l="l" t="t" r="r" b="b"/>
            <a:pathLst>
              <a:path w="190500" h="30479">
                <a:moveTo>
                  <a:pt x="0" y="15062"/>
                </a:moveTo>
                <a:lnTo>
                  <a:pt x="0" y="6743"/>
                </a:lnTo>
                <a:lnTo>
                  <a:pt x="6730" y="0"/>
                </a:lnTo>
                <a:lnTo>
                  <a:pt x="15112" y="0"/>
                </a:lnTo>
                <a:lnTo>
                  <a:pt x="175513" y="0"/>
                </a:lnTo>
                <a:lnTo>
                  <a:pt x="183768" y="0"/>
                </a:lnTo>
                <a:lnTo>
                  <a:pt x="190500" y="6743"/>
                </a:lnTo>
                <a:lnTo>
                  <a:pt x="190500" y="15062"/>
                </a:lnTo>
                <a:lnTo>
                  <a:pt x="190500" y="23380"/>
                </a:lnTo>
                <a:lnTo>
                  <a:pt x="183768" y="30111"/>
                </a:lnTo>
                <a:lnTo>
                  <a:pt x="175513" y="30111"/>
                </a:lnTo>
                <a:lnTo>
                  <a:pt x="15112" y="30111"/>
                </a:lnTo>
                <a:lnTo>
                  <a:pt x="6730" y="30111"/>
                </a:lnTo>
                <a:lnTo>
                  <a:pt x="0" y="23380"/>
                </a:lnTo>
                <a:lnTo>
                  <a:pt x="0" y="15062"/>
                </a:lnTo>
                <a:close/>
              </a:path>
            </a:pathLst>
          </a:custGeom>
          <a:ln w="9524">
            <a:solidFill>
              <a:srgbClr val="163793"/>
            </a:solidFill>
          </a:ln>
        </p:spPr>
        <p:txBody>
          <a:bodyPr wrap="square" lIns="0" tIns="0" rIns="0" bIns="0" rtlCol="0"/>
          <a:lstStyle/>
          <a:p>
            <a:endParaRPr/>
          </a:p>
        </p:txBody>
      </p:sp>
      <p:sp>
        <p:nvSpPr>
          <p:cNvPr id="328" name="object 328"/>
          <p:cNvSpPr/>
          <p:nvPr/>
        </p:nvSpPr>
        <p:spPr>
          <a:xfrm>
            <a:off x="8111617" y="5836132"/>
            <a:ext cx="169799" cy="15849"/>
          </a:xfrm>
          <a:prstGeom prst="rect">
            <a:avLst/>
          </a:prstGeom>
          <a:blipFill>
            <a:blip r:embed="rId75" cstate="print"/>
            <a:stretch>
              <a:fillRect/>
            </a:stretch>
          </a:blipFill>
        </p:spPr>
        <p:txBody>
          <a:bodyPr wrap="square" lIns="0" tIns="0" rIns="0" bIns="0" rtlCol="0"/>
          <a:lstStyle/>
          <a:p>
            <a:endParaRPr/>
          </a:p>
        </p:txBody>
      </p:sp>
      <p:sp>
        <p:nvSpPr>
          <p:cNvPr id="329" name="object 329"/>
          <p:cNvSpPr/>
          <p:nvPr/>
        </p:nvSpPr>
        <p:spPr>
          <a:xfrm>
            <a:off x="8111617" y="5836132"/>
            <a:ext cx="170180" cy="15875"/>
          </a:xfrm>
          <a:custGeom>
            <a:avLst/>
            <a:gdLst/>
            <a:ahLst/>
            <a:cxnLst/>
            <a:rect l="l" t="t" r="r" b="b"/>
            <a:pathLst>
              <a:path w="170179" h="15875">
                <a:moveTo>
                  <a:pt x="0" y="7924"/>
                </a:moveTo>
                <a:lnTo>
                  <a:pt x="0" y="3543"/>
                </a:lnTo>
                <a:lnTo>
                  <a:pt x="3555" y="0"/>
                </a:lnTo>
                <a:lnTo>
                  <a:pt x="7874" y="0"/>
                </a:lnTo>
                <a:lnTo>
                  <a:pt x="161925" y="0"/>
                </a:lnTo>
                <a:lnTo>
                  <a:pt x="166242" y="0"/>
                </a:lnTo>
                <a:lnTo>
                  <a:pt x="169799" y="3543"/>
                </a:lnTo>
                <a:lnTo>
                  <a:pt x="169799" y="7924"/>
                </a:lnTo>
                <a:lnTo>
                  <a:pt x="169799" y="12306"/>
                </a:lnTo>
                <a:lnTo>
                  <a:pt x="166242" y="15849"/>
                </a:lnTo>
                <a:lnTo>
                  <a:pt x="161925" y="15849"/>
                </a:lnTo>
                <a:lnTo>
                  <a:pt x="7874" y="15849"/>
                </a:lnTo>
                <a:lnTo>
                  <a:pt x="3555" y="15849"/>
                </a:lnTo>
                <a:lnTo>
                  <a:pt x="0" y="12306"/>
                </a:lnTo>
                <a:lnTo>
                  <a:pt x="0" y="7924"/>
                </a:lnTo>
                <a:close/>
              </a:path>
            </a:pathLst>
          </a:custGeom>
          <a:ln w="9524">
            <a:solidFill>
              <a:srgbClr val="163793"/>
            </a:solidFill>
          </a:ln>
        </p:spPr>
        <p:txBody>
          <a:bodyPr wrap="square" lIns="0" tIns="0" rIns="0" bIns="0" rtlCol="0"/>
          <a:lstStyle/>
          <a:p>
            <a:endParaRPr/>
          </a:p>
        </p:txBody>
      </p:sp>
      <p:sp>
        <p:nvSpPr>
          <p:cNvPr id="330" name="object 330"/>
          <p:cNvSpPr/>
          <p:nvPr/>
        </p:nvSpPr>
        <p:spPr>
          <a:xfrm>
            <a:off x="8127365"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400" y="22123"/>
                </a:lnTo>
                <a:lnTo>
                  <a:pt x="25400" y="6375"/>
                </a:lnTo>
                <a:lnTo>
                  <a:pt x="19684" y="0"/>
                </a:lnTo>
                <a:close/>
              </a:path>
            </a:pathLst>
          </a:custGeom>
          <a:solidFill>
            <a:srgbClr val="33CC33"/>
          </a:solidFill>
        </p:spPr>
        <p:txBody>
          <a:bodyPr wrap="square" lIns="0" tIns="0" rIns="0" bIns="0" rtlCol="0"/>
          <a:lstStyle/>
          <a:p>
            <a:endParaRPr/>
          </a:p>
        </p:txBody>
      </p:sp>
      <p:sp>
        <p:nvSpPr>
          <p:cNvPr id="331" name="object 331"/>
          <p:cNvSpPr/>
          <p:nvPr/>
        </p:nvSpPr>
        <p:spPr>
          <a:xfrm>
            <a:off x="8156067"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FF0000"/>
          </a:solidFill>
        </p:spPr>
        <p:txBody>
          <a:bodyPr wrap="square" lIns="0" tIns="0" rIns="0" bIns="0" rtlCol="0"/>
          <a:lstStyle/>
          <a:p>
            <a:endParaRPr/>
          </a:p>
        </p:txBody>
      </p:sp>
      <p:sp>
        <p:nvSpPr>
          <p:cNvPr id="332" name="object 332"/>
          <p:cNvSpPr/>
          <p:nvPr/>
        </p:nvSpPr>
        <p:spPr>
          <a:xfrm>
            <a:off x="8182991" y="5769483"/>
            <a:ext cx="25400" cy="28575"/>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33CC33"/>
          </a:solidFill>
        </p:spPr>
        <p:txBody>
          <a:bodyPr wrap="square" lIns="0" tIns="0" rIns="0" bIns="0" rtlCol="0"/>
          <a:lstStyle/>
          <a:p>
            <a:endParaRPr/>
          </a:p>
        </p:txBody>
      </p:sp>
      <p:sp>
        <p:nvSpPr>
          <p:cNvPr id="333" name="object 333"/>
          <p:cNvSpPr/>
          <p:nvPr/>
        </p:nvSpPr>
        <p:spPr>
          <a:xfrm>
            <a:off x="8254513" y="5660059"/>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334" name="object 334"/>
          <p:cNvSpPr/>
          <p:nvPr/>
        </p:nvSpPr>
        <p:spPr>
          <a:xfrm>
            <a:off x="8254513" y="5655297"/>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335" name="object 335"/>
          <p:cNvSpPr/>
          <p:nvPr/>
        </p:nvSpPr>
        <p:spPr>
          <a:xfrm>
            <a:off x="7047992" y="5559958"/>
            <a:ext cx="470865" cy="223761"/>
          </a:xfrm>
          <a:prstGeom prst="rect">
            <a:avLst/>
          </a:prstGeom>
          <a:blipFill>
            <a:blip r:embed="rId76" cstate="print"/>
            <a:stretch>
              <a:fillRect/>
            </a:stretch>
          </a:blipFill>
        </p:spPr>
        <p:txBody>
          <a:bodyPr wrap="square" lIns="0" tIns="0" rIns="0" bIns="0" rtlCol="0"/>
          <a:lstStyle/>
          <a:p>
            <a:endParaRPr/>
          </a:p>
        </p:txBody>
      </p:sp>
      <p:sp>
        <p:nvSpPr>
          <p:cNvPr id="336" name="object 336"/>
          <p:cNvSpPr/>
          <p:nvPr/>
        </p:nvSpPr>
        <p:spPr>
          <a:xfrm>
            <a:off x="7068311" y="5802326"/>
            <a:ext cx="392791" cy="171740"/>
          </a:xfrm>
          <a:prstGeom prst="rect">
            <a:avLst/>
          </a:prstGeom>
          <a:blipFill>
            <a:blip r:embed="rId77" cstate="print"/>
            <a:stretch>
              <a:fillRect/>
            </a:stretch>
          </a:blipFill>
        </p:spPr>
        <p:txBody>
          <a:bodyPr wrap="square" lIns="0" tIns="0" rIns="0" bIns="0" rtlCol="0"/>
          <a:lstStyle/>
          <a:p>
            <a:endParaRPr/>
          </a:p>
        </p:txBody>
      </p:sp>
      <p:sp>
        <p:nvSpPr>
          <p:cNvPr id="337" name="object 337"/>
          <p:cNvSpPr/>
          <p:nvPr/>
        </p:nvSpPr>
        <p:spPr>
          <a:xfrm>
            <a:off x="7199248" y="56536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solidFill>
            <a:srgbClr val="163793"/>
          </a:solidFill>
        </p:spPr>
        <p:txBody>
          <a:bodyPr wrap="square" lIns="0" tIns="0" rIns="0" bIns="0" rtlCol="0"/>
          <a:lstStyle/>
          <a:p>
            <a:endParaRPr/>
          </a:p>
        </p:txBody>
      </p:sp>
      <p:sp>
        <p:nvSpPr>
          <p:cNvPr id="338" name="object 338"/>
          <p:cNvSpPr/>
          <p:nvPr/>
        </p:nvSpPr>
        <p:spPr>
          <a:xfrm>
            <a:off x="7199248" y="56536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ln w="9525">
            <a:solidFill>
              <a:srgbClr val="163793"/>
            </a:solidFill>
          </a:ln>
        </p:spPr>
        <p:txBody>
          <a:bodyPr wrap="square" lIns="0" tIns="0" rIns="0" bIns="0" rtlCol="0"/>
          <a:lstStyle/>
          <a:p>
            <a:endParaRPr/>
          </a:p>
        </p:txBody>
      </p:sp>
      <p:sp>
        <p:nvSpPr>
          <p:cNvPr id="339" name="object 339"/>
          <p:cNvSpPr/>
          <p:nvPr/>
        </p:nvSpPr>
        <p:spPr>
          <a:xfrm>
            <a:off x="7214743" y="5659005"/>
            <a:ext cx="283730" cy="189433"/>
          </a:xfrm>
          <a:prstGeom prst="rect">
            <a:avLst/>
          </a:prstGeom>
          <a:blipFill>
            <a:blip r:embed="rId78" cstate="print"/>
            <a:stretch>
              <a:fillRect/>
            </a:stretch>
          </a:blipFill>
        </p:spPr>
        <p:txBody>
          <a:bodyPr wrap="square" lIns="0" tIns="0" rIns="0" bIns="0" rtlCol="0"/>
          <a:lstStyle/>
          <a:p>
            <a:endParaRPr/>
          </a:p>
        </p:txBody>
      </p:sp>
      <p:sp>
        <p:nvSpPr>
          <p:cNvPr id="340" name="object 340"/>
          <p:cNvSpPr/>
          <p:nvPr/>
        </p:nvSpPr>
        <p:spPr>
          <a:xfrm>
            <a:off x="7256144" y="5647512"/>
            <a:ext cx="264540" cy="38734"/>
          </a:xfrm>
          <a:prstGeom prst="rect">
            <a:avLst/>
          </a:prstGeom>
          <a:blipFill>
            <a:blip r:embed="rId79" cstate="print"/>
            <a:stretch>
              <a:fillRect/>
            </a:stretch>
          </a:blipFill>
        </p:spPr>
        <p:txBody>
          <a:bodyPr wrap="square" lIns="0" tIns="0" rIns="0" bIns="0" rtlCol="0"/>
          <a:lstStyle/>
          <a:p>
            <a:endParaRPr/>
          </a:p>
        </p:txBody>
      </p:sp>
      <p:sp>
        <p:nvSpPr>
          <p:cNvPr id="341" name="object 341"/>
          <p:cNvSpPr/>
          <p:nvPr/>
        </p:nvSpPr>
        <p:spPr>
          <a:xfrm>
            <a:off x="7196581" y="5647194"/>
            <a:ext cx="73660" cy="161290"/>
          </a:xfrm>
          <a:custGeom>
            <a:avLst/>
            <a:gdLst/>
            <a:ahLst/>
            <a:cxnLst/>
            <a:rect l="l" t="t" r="r" b="b"/>
            <a:pathLst>
              <a:path w="73659" h="161289">
                <a:moveTo>
                  <a:pt x="60578" y="0"/>
                </a:moveTo>
                <a:lnTo>
                  <a:pt x="0" y="159194"/>
                </a:lnTo>
                <a:lnTo>
                  <a:pt x="11938" y="161239"/>
                </a:lnTo>
                <a:lnTo>
                  <a:pt x="73406" y="4343"/>
                </a:lnTo>
                <a:lnTo>
                  <a:pt x="60578" y="0"/>
                </a:lnTo>
                <a:close/>
              </a:path>
            </a:pathLst>
          </a:custGeom>
          <a:solidFill>
            <a:srgbClr val="000099"/>
          </a:solidFill>
        </p:spPr>
        <p:txBody>
          <a:bodyPr wrap="square" lIns="0" tIns="0" rIns="0" bIns="0" rtlCol="0"/>
          <a:lstStyle/>
          <a:p>
            <a:endParaRPr/>
          </a:p>
        </p:txBody>
      </p:sp>
      <p:sp>
        <p:nvSpPr>
          <p:cNvPr id="342" name="object 342"/>
          <p:cNvSpPr/>
          <p:nvPr/>
        </p:nvSpPr>
        <p:spPr>
          <a:xfrm>
            <a:off x="7439659" y="5676010"/>
            <a:ext cx="79121" cy="186118"/>
          </a:xfrm>
          <a:prstGeom prst="rect">
            <a:avLst/>
          </a:prstGeom>
          <a:blipFill>
            <a:blip r:embed="rId39" cstate="print"/>
            <a:stretch>
              <a:fillRect/>
            </a:stretch>
          </a:blipFill>
        </p:spPr>
        <p:txBody>
          <a:bodyPr wrap="square" lIns="0" tIns="0" rIns="0" bIns="0" rtlCol="0"/>
          <a:lstStyle/>
          <a:p>
            <a:endParaRPr/>
          </a:p>
        </p:txBody>
      </p:sp>
      <p:sp>
        <p:nvSpPr>
          <p:cNvPr id="343" name="object 343"/>
          <p:cNvSpPr/>
          <p:nvPr/>
        </p:nvSpPr>
        <p:spPr>
          <a:xfrm>
            <a:off x="7195693" y="5800255"/>
            <a:ext cx="270561" cy="62826"/>
          </a:xfrm>
          <a:prstGeom prst="rect">
            <a:avLst/>
          </a:prstGeom>
          <a:blipFill>
            <a:blip r:embed="rId80" cstate="print"/>
            <a:stretch>
              <a:fillRect/>
            </a:stretch>
          </a:blipFill>
        </p:spPr>
        <p:txBody>
          <a:bodyPr wrap="square" lIns="0" tIns="0" rIns="0" bIns="0" rtlCol="0"/>
          <a:lstStyle/>
          <a:p>
            <a:endParaRPr/>
          </a:p>
        </p:txBody>
      </p:sp>
      <p:sp>
        <p:nvSpPr>
          <p:cNvPr id="344" name="object 344"/>
          <p:cNvSpPr/>
          <p:nvPr/>
        </p:nvSpPr>
        <p:spPr>
          <a:xfrm>
            <a:off x="7448422" y="5677585"/>
            <a:ext cx="74295" cy="187325"/>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a:p>
        </p:txBody>
      </p:sp>
      <p:sp>
        <p:nvSpPr>
          <p:cNvPr id="345" name="object 345"/>
          <p:cNvSpPr/>
          <p:nvPr/>
        </p:nvSpPr>
        <p:spPr>
          <a:xfrm>
            <a:off x="7196073" y="5808598"/>
            <a:ext cx="258064" cy="62039"/>
          </a:xfrm>
          <a:prstGeom prst="rect">
            <a:avLst/>
          </a:prstGeom>
          <a:blipFill>
            <a:blip r:embed="rId81" cstate="print"/>
            <a:stretch>
              <a:fillRect/>
            </a:stretch>
          </a:blipFill>
        </p:spPr>
        <p:txBody>
          <a:bodyPr wrap="square" lIns="0" tIns="0" rIns="0" bIns="0" rtlCol="0"/>
          <a:lstStyle/>
          <a:p>
            <a:endParaRPr/>
          </a:p>
        </p:txBody>
      </p:sp>
      <p:sp>
        <p:nvSpPr>
          <p:cNvPr id="346" name="object 346"/>
          <p:cNvSpPr/>
          <p:nvPr/>
        </p:nvSpPr>
        <p:spPr>
          <a:xfrm>
            <a:off x="7191756" y="5874892"/>
            <a:ext cx="87630" cy="36830"/>
          </a:xfrm>
          <a:custGeom>
            <a:avLst/>
            <a:gdLst/>
            <a:ahLst/>
            <a:cxnLst/>
            <a:rect l="l" t="t" r="r" b="b"/>
            <a:pathLst>
              <a:path w="87629" h="36829">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a:p>
        </p:txBody>
      </p:sp>
      <p:sp>
        <p:nvSpPr>
          <p:cNvPr id="347" name="object 347"/>
          <p:cNvSpPr/>
          <p:nvPr/>
        </p:nvSpPr>
        <p:spPr>
          <a:xfrm>
            <a:off x="7193280" y="5875680"/>
            <a:ext cx="84581" cy="35039"/>
          </a:xfrm>
          <a:prstGeom prst="rect">
            <a:avLst/>
          </a:prstGeom>
          <a:blipFill>
            <a:blip r:embed="rId82" cstate="print"/>
            <a:stretch>
              <a:fillRect/>
            </a:stretch>
          </a:blipFill>
        </p:spPr>
        <p:txBody>
          <a:bodyPr wrap="square" lIns="0" tIns="0" rIns="0" bIns="0" rtlCol="0"/>
          <a:lstStyle/>
          <a:p>
            <a:endParaRPr/>
          </a:p>
        </p:txBody>
      </p:sp>
      <p:sp>
        <p:nvSpPr>
          <p:cNvPr id="348" name="object 348"/>
          <p:cNvSpPr/>
          <p:nvPr/>
        </p:nvSpPr>
        <p:spPr>
          <a:xfrm>
            <a:off x="7199630" y="5889307"/>
            <a:ext cx="30480" cy="11430"/>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a:p>
        </p:txBody>
      </p:sp>
      <p:sp>
        <p:nvSpPr>
          <p:cNvPr id="349" name="object 349"/>
          <p:cNvSpPr/>
          <p:nvPr/>
        </p:nvSpPr>
        <p:spPr>
          <a:xfrm>
            <a:off x="7198614" y="5894489"/>
            <a:ext cx="22860" cy="7620"/>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a:p>
        </p:txBody>
      </p:sp>
      <p:sp>
        <p:nvSpPr>
          <p:cNvPr id="350" name="object 350"/>
          <p:cNvSpPr/>
          <p:nvPr/>
        </p:nvSpPr>
        <p:spPr>
          <a:xfrm>
            <a:off x="7224268" y="5896521"/>
            <a:ext cx="30480" cy="12065"/>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a:p>
        </p:txBody>
      </p:sp>
      <p:sp>
        <p:nvSpPr>
          <p:cNvPr id="351" name="object 351"/>
          <p:cNvSpPr/>
          <p:nvPr/>
        </p:nvSpPr>
        <p:spPr>
          <a:xfrm>
            <a:off x="7223252" y="5901931"/>
            <a:ext cx="22860" cy="7620"/>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352" name="object 352"/>
          <p:cNvSpPr/>
          <p:nvPr/>
        </p:nvSpPr>
        <p:spPr>
          <a:xfrm>
            <a:off x="7341743" y="5880404"/>
            <a:ext cx="106045" cy="8128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a:p>
        </p:txBody>
      </p:sp>
      <p:sp>
        <p:nvSpPr>
          <p:cNvPr id="353" name="object 353"/>
          <p:cNvSpPr/>
          <p:nvPr/>
        </p:nvSpPr>
        <p:spPr>
          <a:xfrm>
            <a:off x="7070979" y="5886856"/>
            <a:ext cx="271780" cy="74295"/>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a:p>
        </p:txBody>
      </p:sp>
      <p:sp>
        <p:nvSpPr>
          <p:cNvPr id="354" name="object 354"/>
          <p:cNvSpPr/>
          <p:nvPr/>
        </p:nvSpPr>
        <p:spPr>
          <a:xfrm>
            <a:off x="7071106" y="5880798"/>
            <a:ext cx="3175" cy="0"/>
          </a:xfrm>
          <a:custGeom>
            <a:avLst/>
            <a:gdLst/>
            <a:ahLst/>
            <a:cxnLst/>
            <a:rect l="l" t="t" r="r" b="b"/>
            <a:pathLst>
              <a:path w="3175">
                <a:moveTo>
                  <a:pt x="0" y="0"/>
                </a:moveTo>
                <a:lnTo>
                  <a:pt x="2921" y="0"/>
                </a:lnTo>
              </a:path>
            </a:pathLst>
          </a:custGeom>
          <a:ln w="14960">
            <a:solidFill>
              <a:srgbClr val="000099"/>
            </a:solidFill>
          </a:ln>
        </p:spPr>
        <p:txBody>
          <a:bodyPr wrap="square" lIns="0" tIns="0" rIns="0" bIns="0" rtlCol="0"/>
          <a:lstStyle/>
          <a:p>
            <a:endParaRPr/>
          </a:p>
        </p:txBody>
      </p:sp>
      <p:sp>
        <p:nvSpPr>
          <p:cNvPr id="355" name="object 355"/>
          <p:cNvSpPr/>
          <p:nvPr/>
        </p:nvSpPr>
        <p:spPr>
          <a:xfrm>
            <a:off x="7071232" y="5812370"/>
            <a:ext cx="126364" cy="62230"/>
          </a:xfrm>
          <a:custGeom>
            <a:avLst/>
            <a:gdLst/>
            <a:ahLst/>
            <a:cxnLst/>
            <a:rect l="l" t="t" r="r" b="b"/>
            <a:pathLst>
              <a:path w="126365" h="62229">
                <a:moveTo>
                  <a:pt x="125475" y="0"/>
                </a:moveTo>
                <a:lnTo>
                  <a:pt x="0" y="60972"/>
                </a:lnTo>
                <a:lnTo>
                  <a:pt x="3301" y="61887"/>
                </a:lnTo>
                <a:lnTo>
                  <a:pt x="126111" y="1841"/>
                </a:lnTo>
                <a:lnTo>
                  <a:pt x="125475" y="0"/>
                </a:lnTo>
                <a:close/>
              </a:path>
            </a:pathLst>
          </a:custGeom>
          <a:solidFill>
            <a:srgbClr val="000099"/>
          </a:solidFill>
        </p:spPr>
        <p:txBody>
          <a:bodyPr wrap="square" lIns="0" tIns="0" rIns="0" bIns="0" rtlCol="0"/>
          <a:lstStyle/>
          <a:p>
            <a:endParaRPr/>
          </a:p>
        </p:txBody>
      </p:sp>
      <p:sp>
        <p:nvSpPr>
          <p:cNvPr id="356" name="object 356"/>
          <p:cNvSpPr/>
          <p:nvPr/>
        </p:nvSpPr>
        <p:spPr>
          <a:xfrm>
            <a:off x="7079742" y="5876467"/>
            <a:ext cx="257810" cy="7112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a:p>
        </p:txBody>
      </p:sp>
      <p:sp>
        <p:nvSpPr>
          <p:cNvPr id="357" name="object 357"/>
          <p:cNvSpPr/>
          <p:nvPr/>
        </p:nvSpPr>
        <p:spPr>
          <a:xfrm>
            <a:off x="7336790" y="5871425"/>
            <a:ext cx="105410" cy="73660"/>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a:p>
        </p:txBody>
      </p:sp>
      <p:sp>
        <p:nvSpPr>
          <p:cNvPr id="358" name="object 358"/>
          <p:cNvSpPr/>
          <p:nvPr/>
        </p:nvSpPr>
        <p:spPr>
          <a:xfrm>
            <a:off x="7482967" y="5496458"/>
            <a:ext cx="470865" cy="223761"/>
          </a:xfrm>
          <a:prstGeom prst="rect">
            <a:avLst/>
          </a:prstGeom>
          <a:blipFill>
            <a:blip r:embed="rId76" cstate="print"/>
            <a:stretch>
              <a:fillRect/>
            </a:stretch>
          </a:blipFill>
        </p:spPr>
        <p:txBody>
          <a:bodyPr wrap="square" lIns="0" tIns="0" rIns="0" bIns="0" rtlCol="0"/>
          <a:lstStyle/>
          <a:p>
            <a:endParaRPr/>
          </a:p>
        </p:txBody>
      </p:sp>
      <p:sp>
        <p:nvSpPr>
          <p:cNvPr id="359" name="object 359"/>
          <p:cNvSpPr/>
          <p:nvPr/>
        </p:nvSpPr>
        <p:spPr>
          <a:xfrm>
            <a:off x="7503286" y="5738826"/>
            <a:ext cx="392791" cy="171740"/>
          </a:xfrm>
          <a:prstGeom prst="rect">
            <a:avLst/>
          </a:prstGeom>
          <a:blipFill>
            <a:blip r:embed="rId77" cstate="print"/>
            <a:stretch>
              <a:fillRect/>
            </a:stretch>
          </a:blipFill>
        </p:spPr>
        <p:txBody>
          <a:bodyPr wrap="square" lIns="0" tIns="0" rIns="0" bIns="0" rtlCol="0"/>
          <a:lstStyle/>
          <a:p>
            <a:endParaRPr/>
          </a:p>
        </p:txBody>
      </p:sp>
      <p:sp>
        <p:nvSpPr>
          <p:cNvPr id="360" name="object 360"/>
          <p:cNvSpPr/>
          <p:nvPr/>
        </p:nvSpPr>
        <p:spPr>
          <a:xfrm>
            <a:off x="7634223" y="55901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solidFill>
            <a:srgbClr val="163793"/>
          </a:solidFill>
        </p:spPr>
        <p:txBody>
          <a:bodyPr wrap="square" lIns="0" tIns="0" rIns="0" bIns="0" rtlCol="0"/>
          <a:lstStyle/>
          <a:p>
            <a:endParaRPr/>
          </a:p>
        </p:txBody>
      </p:sp>
      <p:sp>
        <p:nvSpPr>
          <p:cNvPr id="361" name="object 361"/>
          <p:cNvSpPr/>
          <p:nvPr/>
        </p:nvSpPr>
        <p:spPr>
          <a:xfrm>
            <a:off x="7634223" y="5590146"/>
            <a:ext cx="312420" cy="208279"/>
          </a:xfrm>
          <a:custGeom>
            <a:avLst/>
            <a:gdLst/>
            <a:ahLst/>
            <a:cxnLst/>
            <a:rect l="l" t="t" r="r" b="b"/>
            <a:pathLst>
              <a:path w="312420" h="208279">
                <a:moveTo>
                  <a:pt x="56642" y="0"/>
                </a:moveTo>
                <a:lnTo>
                  <a:pt x="0" y="147815"/>
                </a:lnTo>
                <a:lnTo>
                  <a:pt x="250698" y="208178"/>
                </a:lnTo>
                <a:lnTo>
                  <a:pt x="312293" y="27114"/>
                </a:lnTo>
                <a:lnTo>
                  <a:pt x="56642" y="0"/>
                </a:lnTo>
                <a:close/>
              </a:path>
            </a:pathLst>
          </a:custGeom>
          <a:ln w="9525">
            <a:solidFill>
              <a:srgbClr val="163793"/>
            </a:solidFill>
          </a:ln>
        </p:spPr>
        <p:txBody>
          <a:bodyPr wrap="square" lIns="0" tIns="0" rIns="0" bIns="0" rtlCol="0"/>
          <a:lstStyle/>
          <a:p>
            <a:endParaRPr/>
          </a:p>
        </p:txBody>
      </p:sp>
      <p:sp>
        <p:nvSpPr>
          <p:cNvPr id="362" name="object 362"/>
          <p:cNvSpPr/>
          <p:nvPr/>
        </p:nvSpPr>
        <p:spPr>
          <a:xfrm>
            <a:off x="7649718" y="5595505"/>
            <a:ext cx="283730" cy="189433"/>
          </a:xfrm>
          <a:prstGeom prst="rect">
            <a:avLst/>
          </a:prstGeom>
          <a:blipFill>
            <a:blip r:embed="rId78" cstate="print"/>
            <a:stretch>
              <a:fillRect/>
            </a:stretch>
          </a:blipFill>
        </p:spPr>
        <p:txBody>
          <a:bodyPr wrap="square" lIns="0" tIns="0" rIns="0" bIns="0" rtlCol="0"/>
          <a:lstStyle/>
          <a:p>
            <a:endParaRPr/>
          </a:p>
        </p:txBody>
      </p:sp>
      <p:sp>
        <p:nvSpPr>
          <p:cNvPr id="363" name="object 363"/>
          <p:cNvSpPr/>
          <p:nvPr/>
        </p:nvSpPr>
        <p:spPr>
          <a:xfrm>
            <a:off x="7691119" y="5584063"/>
            <a:ext cx="264540" cy="38684"/>
          </a:xfrm>
          <a:prstGeom prst="rect">
            <a:avLst/>
          </a:prstGeom>
          <a:blipFill>
            <a:blip r:embed="rId83" cstate="print"/>
            <a:stretch>
              <a:fillRect/>
            </a:stretch>
          </a:blipFill>
        </p:spPr>
        <p:txBody>
          <a:bodyPr wrap="square" lIns="0" tIns="0" rIns="0" bIns="0" rtlCol="0"/>
          <a:lstStyle/>
          <a:p>
            <a:endParaRPr/>
          </a:p>
        </p:txBody>
      </p:sp>
      <p:sp>
        <p:nvSpPr>
          <p:cNvPr id="364" name="object 364"/>
          <p:cNvSpPr/>
          <p:nvPr/>
        </p:nvSpPr>
        <p:spPr>
          <a:xfrm>
            <a:off x="7631556" y="5583682"/>
            <a:ext cx="73660" cy="161290"/>
          </a:xfrm>
          <a:custGeom>
            <a:avLst/>
            <a:gdLst/>
            <a:ahLst/>
            <a:cxnLst/>
            <a:rect l="l" t="t" r="r" b="b"/>
            <a:pathLst>
              <a:path w="73659" h="161289">
                <a:moveTo>
                  <a:pt x="60578" y="0"/>
                </a:moveTo>
                <a:lnTo>
                  <a:pt x="0" y="159207"/>
                </a:lnTo>
                <a:lnTo>
                  <a:pt x="11938" y="161251"/>
                </a:lnTo>
                <a:lnTo>
                  <a:pt x="73406" y="4356"/>
                </a:lnTo>
                <a:lnTo>
                  <a:pt x="60578" y="0"/>
                </a:lnTo>
                <a:close/>
              </a:path>
            </a:pathLst>
          </a:custGeom>
          <a:solidFill>
            <a:srgbClr val="000099"/>
          </a:solidFill>
        </p:spPr>
        <p:txBody>
          <a:bodyPr wrap="square" lIns="0" tIns="0" rIns="0" bIns="0" rtlCol="0"/>
          <a:lstStyle/>
          <a:p>
            <a:endParaRPr/>
          </a:p>
        </p:txBody>
      </p:sp>
      <p:sp>
        <p:nvSpPr>
          <p:cNvPr id="365" name="object 365"/>
          <p:cNvSpPr/>
          <p:nvPr/>
        </p:nvSpPr>
        <p:spPr>
          <a:xfrm>
            <a:off x="7874634" y="5612510"/>
            <a:ext cx="79121" cy="186118"/>
          </a:xfrm>
          <a:prstGeom prst="rect">
            <a:avLst/>
          </a:prstGeom>
          <a:blipFill>
            <a:blip r:embed="rId84" cstate="print"/>
            <a:stretch>
              <a:fillRect/>
            </a:stretch>
          </a:blipFill>
        </p:spPr>
        <p:txBody>
          <a:bodyPr wrap="square" lIns="0" tIns="0" rIns="0" bIns="0" rtlCol="0"/>
          <a:lstStyle/>
          <a:p>
            <a:endParaRPr/>
          </a:p>
        </p:txBody>
      </p:sp>
      <p:sp>
        <p:nvSpPr>
          <p:cNvPr id="366" name="object 366"/>
          <p:cNvSpPr/>
          <p:nvPr/>
        </p:nvSpPr>
        <p:spPr>
          <a:xfrm>
            <a:off x="7630668" y="5736755"/>
            <a:ext cx="270561" cy="62826"/>
          </a:xfrm>
          <a:prstGeom prst="rect">
            <a:avLst/>
          </a:prstGeom>
          <a:blipFill>
            <a:blip r:embed="rId85" cstate="print"/>
            <a:stretch>
              <a:fillRect/>
            </a:stretch>
          </a:blipFill>
        </p:spPr>
        <p:txBody>
          <a:bodyPr wrap="square" lIns="0" tIns="0" rIns="0" bIns="0" rtlCol="0"/>
          <a:lstStyle/>
          <a:p>
            <a:endParaRPr/>
          </a:p>
        </p:txBody>
      </p:sp>
      <p:sp>
        <p:nvSpPr>
          <p:cNvPr id="367" name="object 367"/>
          <p:cNvSpPr/>
          <p:nvPr/>
        </p:nvSpPr>
        <p:spPr>
          <a:xfrm>
            <a:off x="7883397" y="5614085"/>
            <a:ext cx="74295" cy="187325"/>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a:p>
        </p:txBody>
      </p:sp>
      <p:sp>
        <p:nvSpPr>
          <p:cNvPr id="368" name="object 368"/>
          <p:cNvSpPr/>
          <p:nvPr/>
        </p:nvSpPr>
        <p:spPr>
          <a:xfrm>
            <a:off x="7631048" y="5745098"/>
            <a:ext cx="258064" cy="62039"/>
          </a:xfrm>
          <a:prstGeom prst="rect">
            <a:avLst/>
          </a:prstGeom>
          <a:blipFill>
            <a:blip r:embed="rId86" cstate="print"/>
            <a:stretch>
              <a:fillRect/>
            </a:stretch>
          </a:blipFill>
        </p:spPr>
        <p:txBody>
          <a:bodyPr wrap="square" lIns="0" tIns="0" rIns="0" bIns="0" rtlCol="0"/>
          <a:lstStyle/>
          <a:p>
            <a:endParaRPr/>
          </a:p>
        </p:txBody>
      </p:sp>
      <p:sp>
        <p:nvSpPr>
          <p:cNvPr id="369" name="object 369"/>
          <p:cNvSpPr/>
          <p:nvPr/>
        </p:nvSpPr>
        <p:spPr>
          <a:xfrm>
            <a:off x="7626731" y="5811392"/>
            <a:ext cx="87630" cy="36830"/>
          </a:xfrm>
          <a:custGeom>
            <a:avLst/>
            <a:gdLst/>
            <a:ahLst/>
            <a:cxnLst/>
            <a:rect l="l" t="t" r="r" b="b"/>
            <a:pathLst>
              <a:path w="87629" h="36829">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a:p>
        </p:txBody>
      </p:sp>
      <p:sp>
        <p:nvSpPr>
          <p:cNvPr id="370" name="object 370"/>
          <p:cNvSpPr/>
          <p:nvPr/>
        </p:nvSpPr>
        <p:spPr>
          <a:xfrm>
            <a:off x="7628255" y="5812180"/>
            <a:ext cx="84581" cy="35039"/>
          </a:xfrm>
          <a:prstGeom prst="rect">
            <a:avLst/>
          </a:prstGeom>
          <a:blipFill>
            <a:blip r:embed="rId87" cstate="print"/>
            <a:stretch>
              <a:fillRect/>
            </a:stretch>
          </a:blipFill>
        </p:spPr>
        <p:txBody>
          <a:bodyPr wrap="square" lIns="0" tIns="0" rIns="0" bIns="0" rtlCol="0"/>
          <a:lstStyle/>
          <a:p>
            <a:endParaRPr/>
          </a:p>
        </p:txBody>
      </p:sp>
      <p:sp>
        <p:nvSpPr>
          <p:cNvPr id="371" name="object 371"/>
          <p:cNvSpPr/>
          <p:nvPr/>
        </p:nvSpPr>
        <p:spPr>
          <a:xfrm>
            <a:off x="7634605" y="5825807"/>
            <a:ext cx="30480" cy="11430"/>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a:p>
        </p:txBody>
      </p:sp>
      <p:sp>
        <p:nvSpPr>
          <p:cNvPr id="372" name="object 372"/>
          <p:cNvSpPr/>
          <p:nvPr/>
        </p:nvSpPr>
        <p:spPr>
          <a:xfrm>
            <a:off x="7633589" y="5830989"/>
            <a:ext cx="22860" cy="7620"/>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a:p>
        </p:txBody>
      </p:sp>
      <p:sp>
        <p:nvSpPr>
          <p:cNvPr id="373" name="object 373"/>
          <p:cNvSpPr/>
          <p:nvPr/>
        </p:nvSpPr>
        <p:spPr>
          <a:xfrm>
            <a:off x="7659243" y="5833021"/>
            <a:ext cx="30480" cy="12065"/>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a:p>
        </p:txBody>
      </p:sp>
      <p:sp>
        <p:nvSpPr>
          <p:cNvPr id="374" name="object 374"/>
          <p:cNvSpPr/>
          <p:nvPr/>
        </p:nvSpPr>
        <p:spPr>
          <a:xfrm>
            <a:off x="7658227" y="5838431"/>
            <a:ext cx="22860" cy="7620"/>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375" name="object 375"/>
          <p:cNvSpPr/>
          <p:nvPr/>
        </p:nvSpPr>
        <p:spPr>
          <a:xfrm>
            <a:off x="7776718" y="5816904"/>
            <a:ext cx="106045" cy="8128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a:p>
        </p:txBody>
      </p:sp>
      <p:sp>
        <p:nvSpPr>
          <p:cNvPr id="376" name="object 376"/>
          <p:cNvSpPr/>
          <p:nvPr/>
        </p:nvSpPr>
        <p:spPr>
          <a:xfrm>
            <a:off x="7505954" y="5823356"/>
            <a:ext cx="271780" cy="74295"/>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a:p>
        </p:txBody>
      </p:sp>
      <p:sp>
        <p:nvSpPr>
          <p:cNvPr id="377" name="object 377"/>
          <p:cNvSpPr/>
          <p:nvPr/>
        </p:nvSpPr>
        <p:spPr>
          <a:xfrm>
            <a:off x="7506081" y="5817298"/>
            <a:ext cx="3175" cy="0"/>
          </a:xfrm>
          <a:custGeom>
            <a:avLst/>
            <a:gdLst/>
            <a:ahLst/>
            <a:cxnLst/>
            <a:rect l="l" t="t" r="r" b="b"/>
            <a:pathLst>
              <a:path w="3175">
                <a:moveTo>
                  <a:pt x="0" y="0"/>
                </a:moveTo>
                <a:lnTo>
                  <a:pt x="2921" y="0"/>
                </a:lnTo>
              </a:path>
            </a:pathLst>
          </a:custGeom>
          <a:ln w="14960">
            <a:solidFill>
              <a:srgbClr val="000099"/>
            </a:solidFill>
          </a:ln>
        </p:spPr>
        <p:txBody>
          <a:bodyPr wrap="square" lIns="0" tIns="0" rIns="0" bIns="0" rtlCol="0"/>
          <a:lstStyle/>
          <a:p>
            <a:endParaRPr/>
          </a:p>
        </p:txBody>
      </p:sp>
      <p:sp>
        <p:nvSpPr>
          <p:cNvPr id="378" name="object 378"/>
          <p:cNvSpPr/>
          <p:nvPr/>
        </p:nvSpPr>
        <p:spPr>
          <a:xfrm>
            <a:off x="7506207" y="5748870"/>
            <a:ext cx="126364" cy="62230"/>
          </a:xfrm>
          <a:custGeom>
            <a:avLst/>
            <a:gdLst/>
            <a:ahLst/>
            <a:cxnLst/>
            <a:rect l="l" t="t" r="r" b="b"/>
            <a:pathLst>
              <a:path w="126365" h="62229">
                <a:moveTo>
                  <a:pt x="125475" y="0"/>
                </a:moveTo>
                <a:lnTo>
                  <a:pt x="0" y="60972"/>
                </a:lnTo>
                <a:lnTo>
                  <a:pt x="3301" y="61887"/>
                </a:lnTo>
                <a:lnTo>
                  <a:pt x="126111" y="1841"/>
                </a:lnTo>
                <a:lnTo>
                  <a:pt x="125475" y="0"/>
                </a:lnTo>
                <a:close/>
              </a:path>
            </a:pathLst>
          </a:custGeom>
          <a:solidFill>
            <a:srgbClr val="000099"/>
          </a:solidFill>
        </p:spPr>
        <p:txBody>
          <a:bodyPr wrap="square" lIns="0" tIns="0" rIns="0" bIns="0" rtlCol="0"/>
          <a:lstStyle/>
          <a:p>
            <a:endParaRPr/>
          </a:p>
        </p:txBody>
      </p:sp>
      <p:sp>
        <p:nvSpPr>
          <p:cNvPr id="379" name="object 379"/>
          <p:cNvSpPr/>
          <p:nvPr/>
        </p:nvSpPr>
        <p:spPr>
          <a:xfrm>
            <a:off x="7514717" y="5812967"/>
            <a:ext cx="257810" cy="7112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a:p>
        </p:txBody>
      </p:sp>
      <p:sp>
        <p:nvSpPr>
          <p:cNvPr id="380" name="object 380"/>
          <p:cNvSpPr/>
          <p:nvPr/>
        </p:nvSpPr>
        <p:spPr>
          <a:xfrm>
            <a:off x="7771765" y="5807925"/>
            <a:ext cx="105410" cy="73660"/>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a:p>
        </p:txBody>
      </p:sp>
      <p:sp>
        <p:nvSpPr>
          <p:cNvPr id="381" name="object 381"/>
          <p:cNvSpPr txBox="1"/>
          <p:nvPr/>
        </p:nvSpPr>
        <p:spPr>
          <a:xfrm>
            <a:off x="691997" y="3350823"/>
            <a:ext cx="741680" cy="203835"/>
          </a:xfrm>
          <a:prstGeom prst="rect">
            <a:avLst/>
          </a:prstGeom>
        </p:spPr>
        <p:txBody>
          <a:bodyPr vert="horz" wrap="square" lIns="0" tIns="0" rIns="0" bIns="0" rtlCol="0">
            <a:spAutoFit/>
          </a:bodyPr>
          <a:lstStyle/>
          <a:p>
            <a:pPr marL="12700">
              <a:lnSpc>
                <a:spcPct val="100000"/>
              </a:lnSpc>
            </a:pPr>
            <a:r>
              <a:rPr sz="1400" b="1" spc="0" dirty="0">
                <a:solidFill>
                  <a:srgbClr val="163793"/>
                </a:solidFill>
                <a:latin typeface="宋体"/>
                <a:cs typeface="宋体"/>
              </a:rPr>
              <a:t>智能</a:t>
            </a:r>
            <a:r>
              <a:rPr sz="1400" b="1" spc="-5" dirty="0">
                <a:solidFill>
                  <a:srgbClr val="163793"/>
                </a:solidFill>
                <a:latin typeface="宋体"/>
                <a:cs typeface="宋体"/>
              </a:rPr>
              <a:t>手机</a:t>
            </a:r>
            <a:endParaRPr sz="1400">
              <a:latin typeface="宋体"/>
              <a:cs typeface="宋体"/>
            </a:endParaRPr>
          </a:p>
        </p:txBody>
      </p:sp>
      <p:sp>
        <p:nvSpPr>
          <p:cNvPr id="382" name="object 382"/>
          <p:cNvSpPr txBox="1"/>
          <p:nvPr/>
        </p:nvSpPr>
        <p:spPr>
          <a:xfrm>
            <a:off x="390956" y="2147356"/>
            <a:ext cx="880744" cy="563880"/>
          </a:xfrm>
          <a:prstGeom prst="rect">
            <a:avLst/>
          </a:prstGeom>
        </p:spPr>
        <p:txBody>
          <a:bodyPr vert="horz" wrap="square" lIns="0" tIns="0" rIns="0" bIns="0" rtlCol="0">
            <a:spAutoFit/>
          </a:bodyPr>
          <a:lstStyle/>
          <a:p>
            <a:pPr marL="20320" algn="ctr">
              <a:lnSpc>
                <a:spcPct val="100000"/>
              </a:lnSpc>
            </a:pPr>
            <a:r>
              <a:rPr sz="1400" b="1" spc="-5" dirty="0">
                <a:solidFill>
                  <a:srgbClr val="163793"/>
                </a:solidFill>
                <a:latin typeface="Arial"/>
                <a:cs typeface="Arial"/>
              </a:rPr>
              <a:t>PC</a:t>
            </a:r>
            <a:endParaRPr sz="1400">
              <a:latin typeface="Arial"/>
              <a:cs typeface="Arial"/>
            </a:endParaRPr>
          </a:p>
          <a:p>
            <a:pPr algn="ctr">
              <a:lnSpc>
                <a:spcPct val="100000"/>
              </a:lnSpc>
              <a:spcBef>
                <a:spcPts val="1145"/>
              </a:spcBef>
              <a:tabLst>
                <a:tab pos="314960" algn="l"/>
              </a:tabLst>
            </a:pPr>
            <a:r>
              <a:rPr sz="1400" b="1" u="heavy" dirty="0">
                <a:solidFill>
                  <a:srgbClr val="163793"/>
                </a:solidFill>
                <a:latin typeface="Times New Roman"/>
                <a:cs typeface="Times New Roman"/>
              </a:rPr>
              <a:t>  </a:t>
            </a:r>
            <a:r>
              <a:rPr sz="1400" b="1" u="heavy" spc="160" dirty="0">
                <a:solidFill>
                  <a:srgbClr val="163793"/>
                </a:solidFill>
                <a:latin typeface="Times New Roman"/>
                <a:cs typeface="Times New Roman"/>
              </a:rPr>
              <a:t> </a:t>
            </a:r>
            <a:r>
              <a:rPr sz="1400" b="1" dirty="0">
                <a:solidFill>
                  <a:srgbClr val="163793"/>
                </a:solidFill>
                <a:latin typeface="Times New Roman"/>
                <a:cs typeface="Times New Roman"/>
              </a:rPr>
              <a:t>	</a:t>
            </a:r>
            <a:r>
              <a:rPr sz="1400" b="1" spc="0" dirty="0">
                <a:solidFill>
                  <a:srgbClr val="163793"/>
                </a:solidFill>
                <a:latin typeface="宋体"/>
                <a:cs typeface="宋体"/>
              </a:rPr>
              <a:t>服务器</a:t>
            </a:r>
            <a:endParaRPr sz="1400">
              <a:latin typeface="宋体"/>
              <a:cs typeface="宋体"/>
            </a:endParaRPr>
          </a:p>
        </p:txBody>
      </p:sp>
      <p:sp>
        <p:nvSpPr>
          <p:cNvPr id="383" name="object 383"/>
          <p:cNvSpPr txBox="1"/>
          <p:nvPr/>
        </p:nvSpPr>
        <p:spPr>
          <a:xfrm>
            <a:off x="714248" y="2910760"/>
            <a:ext cx="920115" cy="204470"/>
          </a:xfrm>
          <a:prstGeom prst="rect">
            <a:avLst/>
          </a:prstGeom>
        </p:spPr>
        <p:txBody>
          <a:bodyPr vert="horz" wrap="square" lIns="0" tIns="0" rIns="0" bIns="0" rtlCol="0">
            <a:spAutoFit/>
          </a:bodyPr>
          <a:lstStyle/>
          <a:p>
            <a:pPr marL="12700">
              <a:lnSpc>
                <a:spcPct val="100000"/>
              </a:lnSpc>
            </a:pPr>
            <a:r>
              <a:rPr sz="1400" b="1" spc="5" dirty="0">
                <a:solidFill>
                  <a:srgbClr val="163793"/>
                </a:solidFill>
                <a:latin typeface="宋体"/>
                <a:cs typeface="宋体"/>
              </a:rPr>
              <a:t>无线</a:t>
            </a:r>
            <a:r>
              <a:rPr sz="1400" b="1" dirty="0">
                <a:solidFill>
                  <a:srgbClr val="163793"/>
                </a:solidFill>
                <a:latin typeface="宋体"/>
                <a:cs typeface="宋体"/>
              </a:rPr>
              <a:t>笔</a:t>
            </a:r>
            <a:r>
              <a:rPr sz="1400" b="1" spc="-5" dirty="0">
                <a:solidFill>
                  <a:srgbClr val="163793"/>
                </a:solidFill>
                <a:latin typeface="宋体"/>
                <a:cs typeface="宋体"/>
              </a:rPr>
              <a:t>记</a:t>
            </a:r>
            <a:r>
              <a:rPr sz="1400" b="1" dirty="0">
                <a:solidFill>
                  <a:srgbClr val="163793"/>
                </a:solidFill>
                <a:latin typeface="宋体"/>
                <a:cs typeface="宋体"/>
              </a:rPr>
              <a:t>本</a:t>
            </a:r>
            <a:endParaRPr sz="1400">
              <a:latin typeface="宋体"/>
              <a:cs typeface="宋体"/>
            </a:endParaRPr>
          </a:p>
        </p:txBody>
      </p:sp>
      <p:sp>
        <p:nvSpPr>
          <p:cNvPr id="384" name="object 384"/>
          <p:cNvSpPr/>
          <p:nvPr/>
        </p:nvSpPr>
        <p:spPr>
          <a:xfrm>
            <a:off x="240106" y="2024189"/>
            <a:ext cx="414337" cy="373062"/>
          </a:xfrm>
          <a:prstGeom prst="rect">
            <a:avLst/>
          </a:prstGeom>
          <a:blipFill>
            <a:blip r:embed="rId43" cstate="print"/>
            <a:stretch>
              <a:fillRect/>
            </a:stretch>
          </a:blipFill>
        </p:spPr>
        <p:txBody>
          <a:bodyPr wrap="square" lIns="0" tIns="0" rIns="0" bIns="0" rtlCol="0"/>
          <a:lstStyle/>
          <a:p>
            <a:endParaRPr/>
          </a:p>
        </p:txBody>
      </p:sp>
      <p:sp>
        <p:nvSpPr>
          <p:cNvPr id="385" name="object 385"/>
          <p:cNvSpPr/>
          <p:nvPr/>
        </p:nvSpPr>
        <p:spPr>
          <a:xfrm>
            <a:off x="416813" y="2059939"/>
            <a:ext cx="195364" cy="170942"/>
          </a:xfrm>
          <a:prstGeom prst="rect">
            <a:avLst/>
          </a:prstGeom>
          <a:blipFill>
            <a:blip r:embed="rId88" cstate="print"/>
            <a:stretch>
              <a:fillRect/>
            </a:stretch>
          </a:blipFill>
        </p:spPr>
        <p:txBody>
          <a:bodyPr wrap="square" lIns="0" tIns="0" rIns="0" bIns="0" rtlCol="0"/>
          <a:lstStyle/>
          <a:p>
            <a:endParaRPr/>
          </a:p>
        </p:txBody>
      </p:sp>
      <p:sp>
        <p:nvSpPr>
          <p:cNvPr id="386" name="object 386"/>
          <p:cNvSpPr/>
          <p:nvPr/>
        </p:nvSpPr>
        <p:spPr>
          <a:xfrm>
            <a:off x="325831" y="3372022"/>
            <a:ext cx="371475" cy="274528"/>
          </a:xfrm>
          <a:prstGeom prst="rect">
            <a:avLst/>
          </a:prstGeom>
          <a:blipFill>
            <a:blip r:embed="rId89" cstate="print"/>
            <a:stretch>
              <a:fillRect/>
            </a:stretch>
          </a:blipFill>
        </p:spPr>
        <p:txBody>
          <a:bodyPr wrap="square" lIns="0" tIns="0" rIns="0" bIns="0" rtlCol="0"/>
          <a:lstStyle/>
          <a:p>
            <a:endParaRPr/>
          </a:p>
        </p:txBody>
      </p:sp>
      <p:sp>
        <p:nvSpPr>
          <p:cNvPr id="387" name="object 387"/>
          <p:cNvSpPr/>
          <p:nvPr/>
        </p:nvSpPr>
        <p:spPr>
          <a:xfrm>
            <a:off x="186131" y="2873514"/>
            <a:ext cx="474014" cy="205473"/>
          </a:xfrm>
          <a:prstGeom prst="rect">
            <a:avLst/>
          </a:prstGeom>
          <a:blipFill>
            <a:blip r:embed="rId90" cstate="print"/>
            <a:stretch>
              <a:fillRect/>
            </a:stretch>
          </a:blipFill>
        </p:spPr>
        <p:txBody>
          <a:bodyPr wrap="square" lIns="0" tIns="0" rIns="0" bIns="0" rtlCol="0"/>
          <a:lstStyle/>
          <a:p>
            <a:endParaRPr/>
          </a:p>
        </p:txBody>
      </p:sp>
      <p:sp>
        <p:nvSpPr>
          <p:cNvPr id="388" name="object 388"/>
          <p:cNvSpPr/>
          <p:nvPr/>
        </p:nvSpPr>
        <p:spPr>
          <a:xfrm>
            <a:off x="206857" y="3095455"/>
            <a:ext cx="394968" cy="158792"/>
          </a:xfrm>
          <a:prstGeom prst="rect">
            <a:avLst/>
          </a:prstGeom>
          <a:blipFill>
            <a:blip r:embed="rId91" cstate="print"/>
            <a:stretch>
              <a:fillRect/>
            </a:stretch>
          </a:blipFill>
        </p:spPr>
        <p:txBody>
          <a:bodyPr wrap="square" lIns="0" tIns="0" rIns="0" bIns="0" rtlCol="0"/>
          <a:lstStyle/>
          <a:p>
            <a:endParaRPr/>
          </a:p>
        </p:txBody>
      </p:sp>
      <p:sp>
        <p:nvSpPr>
          <p:cNvPr id="389" name="object 389"/>
          <p:cNvSpPr/>
          <p:nvPr/>
        </p:nvSpPr>
        <p:spPr>
          <a:xfrm>
            <a:off x="338505" y="2959480"/>
            <a:ext cx="314325" cy="191770"/>
          </a:xfrm>
          <a:custGeom>
            <a:avLst/>
            <a:gdLst/>
            <a:ahLst/>
            <a:cxnLst/>
            <a:rect l="l" t="t" r="r" b="b"/>
            <a:pathLst>
              <a:path w="314325" h="191769">
                <a:moveTo>
                  <a:pt x="56921" y="0"/>
                </a:moveTo>
                <a:lnTo>
                  <a:pt x="0" y="135763"/>
                </a:lnTo>
                <a:lnTo>
                  <a:pt x="252349" y="191262"/>
                </a:lnTo>
                <a:lnTo>
                  <a:pt x="314325" y="24892"/>
                </a:lnTo>
                <a:lnTo>
                  <a:pt x="56921" y="0"/>
                </a:lnTo>
                <a:close/>
              </a:path>
            </a:pathLst>
          </a:custGeom>
          <a:solidFill>
            <a:srgbClr val="163793"/>
          </a:solidFill>
        </p:spPr>
        <p:txBody>
          <a:bodyPr wrap="square" lIns="0" tIns="0" rIns="0" bIns="0" rtlCol="0"/>
          <a:lstStyle/>
          <a:p>
            <a:endParaRPr/>
          </a:p>
        </p:txBody>
      </p:sp>
      <p:sp>
        <p:nvSpPr>
          <p:cNvPr id="390" name="object 390"/>
          <p:cNvSpPr/>
          <p:nvPr/>
        </p:nvSpPr>
        <p:spPr>
          <a:xfrm>
            <a:off x="338505" y="2959480"/>
            <a:ext cx="314325" cy="191770"/>
          </a:xfrm>
          <a:custGeom>
            <a:avLst/>
            <a:gdLst/>
            <a:ahLst/>
            <a:cxnLst/>
            <a:rect l="l" t="t" r="r" b="b"/>
            <a:pathLst>
              <a:path w="314325" h="191769">
                <a:moveTo>
                  <a:pt x="56921" y="0"/>
                </a:moveTo>
                <a:lnTo>
                  <a:pt x="0" y="135763"/>
                </a:lnTo>
                <a:lnTo>
                  <a:pt x="252349" y="191262"/>
                </a:lnTo>
                <a:lnTo>
                  <a:pt x="314325" y="24892"/>
                </a:lnTo>
                <a:lnTo>
                  <a:pt x="56921" y="0"/>
                </a:lnTo>
                <a:close/>
              </a:path>
            </a:pathLst>
          </a:custGeom>
          <a:ln w="9525">
            <a:solidFill>
              <a:srgbClr val="163793"/>
            </a:solidFill>
          </a:ln>
        </p:spPr>
        <p:txBody>
          <a:bodyPr wrap="square" lIns="0" tIns="0" rIns="0" bIns="0" rtlCol="0"/>
          <a:lstStyle/>
          <a:p>
            <a:endParaRPr/>
          </a:p>
        </p:txBody>
      </p:sp>
      <p:sp>
        <p:nvSpPr>
          <p:cNvPr id="391" name="object 391"/>
          <p:cNvSpPr/>
          <p:nvPr/>
        </p:nvSpPr>
        <p:spPr>
          <a:xfrm>
            <a:off x="353987" y="2964472"/>
            <a:ext cx="285623" cy="173951"/>
          </a:xfrm>
          <a:prstGeom prst="rect">
            <a:avLst/>
          </a:prstGeom>
          <a:blipFill>
            <a:blip r:embed="rId92" cstate="print"/>
            <a:stretch>
              <a:fillRect/>
            </a:stretch>
          </a:blipFill>
        </p:spPr>
        <p:txBody>
          <a:bodyPr wrap="square" lIns="0" tIns="0" rIns="0" bIns="0" rtlCol="0"/>
          <a:lstStyle/>
          <a:p>
            <a:endParaRPr/>
          </a:p>
        </p:txBody>
      </p:sp>
      <p:sp>
        <p:nvSpPr>
          <p:cNvPr id="392" name="object 392"/>
          <p:cNvSpPr/>
          <p:nvPr/>
        </p:nvSpPr>
        <p:spPr>
          <a:xfrm>
            <a:off x="395731" y="2953892"/>
            <a:ext cx="266319" cy="35560"/>
          </a:xfrm>
          <a:prstGeom prst="rect">
            <a:avLst/>
          </a:prstGeom>
          <a:blipFill>
            <a:blip r:embed="rId93" cstate="print"/>
            <a:stretch>
              <a:fillRect/>
            </a:stretch>
          </a:blipFill>
        </p:spPr>
        <p:txBody>
          <a:bodyPr wrap="square" lIns="0" tIns="0" rIns="0" bIns="0" rtlCol="0"/>
          <a:lstStyle/>
          <a:p>
            <a:endParaRPr/>
          </a:p>
        </p:txBody>
      </p:sp>
      <p:sp>
        <p:nvSpPr>
          <p:cNvPr id="393" name="object 393"/>
          <p:cNvSpPr/>
          <p:nvPr/>
        </p:nvSpPr>
        <p:spPr>
          <a:xfrm>
            <a:off x="335724" y="2953639"/>
            <a:ext cx="74295" cy="148590"/>
          </a:xfrm>
          <a:custGeom>
            <a:avLst/>
            <a:gdLst/>
            <a:ahLst/>
            <a:cxnLst/>
            <a:rect l="l" t="t" r="r" b="b"/>
            <a:pathLst>
              <a:path w="74295" h="148589">
                <a:moveTo>
                  <a:pt x="60972" y="0"/>
                </a:moveTo>
                <a:lnTo>
                  <a:pt x="0" y="146176"/>
                </a:lnTo>
                <a:lnTo>
                  <a:pt x="12001" y="148082"/>
                </a:lnTo>
                <a:lnTo>
                  <a:pt x="73926" y="3937"/>
                </a:lnTo>
                <a:lnTo>
                  <a:pt x="60972" y="0"/>
                </a:lnTo>
                <a:close/>
              </a:path>
            </a:pathLst>
          </a:custGeom>
          <a:solidFill>
            <a:srgbClr val="000099"/>
          </a:solidFill>
        </p:spPr>
        <p:txBody>
          <a:bodyPr wrap="square" lIns="0" tIns="0" rIns="0" bIns="0" rtlCol="0"/>
          <a:lstStyle/>
          <a:p>
            <a:endParaRPr/>
          </a:p>
        </p:txBody>
      </p:sp>
      <p:sp>
        <p:nvSpPr>
          <p:cNvPr id="394" name="object 394"/>
          <p:cNvSpPr/>
          <p:nvPr/>
        </p:nvSpPr>
        <p:spPr>
          <a:xfrm>
            <a:off x="580466" y="2980054"/>
            <a:ext cx="79667" cy="170942"/>
          </a:xfrm>
          <a:prstGeom prst="rect">
            <a:avLst/>
          </a:prstGeom>
          <a:blipFill>
            <a:blip r:embed="rId94" cstate="print"/>
            <a:stretch>
              <a:fillRect/>
            </a:stretch>
          </a:blipFill>
        </p:spPr>
        <p:txBody>
          <a:bodyPr wrap="square" lIns="0" tIns="0" rIns="0" bIns="0" rtlCol="0"/>
          <a:lstStyle/>
          <a:p>
            <a:endParaRPr/>
          </a:p>
        </p:txBody>
      </p:sp>
      <p:sp>
        <p:nvSpPr>
          <p:cNvPr id="395" name="object 395"/>
          <p:cNvSpPr/>
          <p:nvPr/>
        </p:nvSpPr>
        <p:spPr>
          <a:xfrm>
            <a:off x="334848" y="3094101"/>
            <a:ext cx="272441" cy="57785"/>
          </a:xfrm>
          <a:prstGeom prst="rect">
            <a:avLst/>
          </a:prstGeom>
          <a:blipFill>
            <a:blip r:embed="rId95" cstate="print"/>
            <a:stretch>
              <a:fillRect/>
            </a:stretch>
          </a:blipFill>
        </p:spPr>
        <p:txBody>
          <a:bodyPr wrap="square" lIns="0" tIns="0" rIns="0" bIns="0" rtlCol="0"/>
          <a:lstStyle/>
          <a:p>
            <a:endParaRPr/>
          </a:p>
        </p:txBody>
      </p:sp>
      <p:sp>
        <p:nvSpPr>
          <p:cNvPr id="396" name="object 396"/>
          <p:cNvSpPr/>
          <p:nvPr/>
        </p:nvSpPr>
        <p:spPr>
          <a:xfrm>
            <a:off x="589343" y="2981451"/>
            <a:ext cx="74930" cy="172085"/>
          </a:xfrm>
          <a:custGeom>
            <a:avLst/>
            <a:gdLst/>
            <a:ahLst/>
            <a:cxnLst/>
            <a:rect l="l" t="t" r="r" b="b"/>
            <a:pathLst>
              <a:path w="74929" h="172085">
                <a:moveTo>
                  <a:pt x="74625" y="0"/>
                </a:moveTo>
                <a:lnTo>
                  <a:pt x="72047" y="0"/>
                </a:lnTo>
                <a:lnTo>
                  <a:pt x="0" y="170434"/>
                </a:lnTo>
                <a:lnTo>
                  <a:pt x="7962" y="171703"/>
                </a:lnTo>
                <a:lnTo>
                  <a:pt x="74625" y="0"/>
                </a:lnTo>
                <a:close/>
              </a:path>
            </a:pathLst>
          </a:custGeom>
          <a:solidFill>
            <a:srgbClr val="4D4D4D"/>
          </a:solidFill>
        </p:spPr>
        <p:txBody>
          <a:bodyPr wrap="square" lIns="0" tIns="0" rIns="0" bIns="0" rtlCol="0"/>
          <a:lstStyle/>
          <a:p>
            <a:endParaRPr/>
          </a:p>
        </p:txBody>
      </p:sp>
      <p:sp>
        <p:nvSpPr>
          <p:cNvPr id="397" name="object 397"/>
          <p:cNvSpPr/>
          <p:nvPr/>
        </p:nvSpPr>
        <p:spPr>
          <a:xfrm>
            <a:off x="335203" y="3101848"/>
            <a:ext cx="259880" cy="56896"/>
          </a:xfrm>
          <a:prstGeom prst="rect">
            <a:avLst/>
          </a:prstGeom>
          <a:blipFill>
            <a:blip r:embed="rId96" cstate="print"/>
            <a:stretch>
              <a:fillRect/>
            </a:stretch>
          </a:blipFill>
        </p:spPr>
        <p:txBody>
          <a:bodyPr wrap="square" lIns="0" tIns="0" rIns="0" bIns="0" rtlCol="0"/>
          <a:lstStyle/>
          <a:p>
            <a:endParaRPr/>
          </a:p>
        </p:txBody>
      </p:sp>
      <p:sp>
        <p:nvSpPr>
          <p:cNvPr id="398" name="object 398"/>
          <p:cNvSpPr/>
          <p:nvPr/>
        </p:nvSpPr>
        <p:spPr>
          <a:xfrm>
            <a:off x="330847" y="3162680"/>
            <a:ext cx="88265" cy="34290"/>
          </a:xfrm>
          <a:custGeom>
            <a:avLst/>
            <a:gdLst/>
            <a:ahLst/>
            <a:cxnLst/>
            <a:rect l="l" t="t" r="r" b="b"/>
            <a:pathLst>
              <a:path w="88265" h="34289">
                <a:moveTo>
                  <a:pt x="34366" y="0"/>
                </a:moveTo>
                <a:lnTo>
                  <a:pt x="0" y="18923"/>
                </a:lnTo>
                <a:lnTo>
                  <a:pt x="55130" y="33782"/>
                </a:lnTo>
                <a:lnTo>
                  <a:pt x="88201" y="12827"/>
                </a:lnTo>
                <a:lnTo>
                  <a:pt x="34366" y="0"/>
                </a:lnTo>
                <a:close/>
              </a:path>
            </a:pathLst>
          </a:custGeom>
          <a:solidFill>
            <a:srgbClr val="000099"/>
          </a:solidFill>
        </p:spPr>
        <p:txBody>
          <a:bodyPr wrap="square" lIns="0" tIns="0" rIns="0" bIns="0" rtlCol="0"/>
          <a:lstStyle/>
          <a:p>
            <a:endParaRPr/>
          </a:p>
        </p:txBody>
      </p:sp>
      <p:sp>
        <p:nvSpPr>
          <p:cNvPr id="399" name="object 399"/>
          <p:cNvSpPr/>
          <p:nvPr/>
        </p:nvSpPr>
        <p:spPr>
          <a:xfrm>
            <a:off x="332498" y="3163442"/>
            <a:ext cx="85140" cy="32131"/>
          </a:xfrm>
          <a:prstGeom prst="rect">
            <a:avLst/>
          </a:prstGeom>
          <a:blipFill>
            <a:blip r:embed="rId97" cstate="print"/>
            <a:stretch>
              <a:fillRect/>
            </a:stretch>
          </a:blipFill>
        </p:spPr>
        <p:txBody>
          <a:bodyPr wrap="square" lIns="0" tIns="0" rIns="0" bIns="0" rtlCol="0"/>
          <a:lstStyle/>
          <a:p>
            <a:endParaRPr/>
          </a:p>
        </p:txBody>
      </p:sp>
      <p:sp>
        <p:nvSpPr>
          <p:cNvPr id="400" name="object 400"/>
          <p:cNvSpPr/>
          <p:nvPr/>
        </p:nvSpPr>
        <p:spPr>
          <a:xfrm>
            <a:off x="338823" y="3175889"/>
            <a:ext cx="30480" cy="10795"/>
          </a:xfrm>
          <a:custGeom>
            <a:avLst/>
            <a:gdLst/>
            <a:ahLst/>
            <a:cxnLst/>
            <a:rect l="l" t="t" r="r" b="b"/>
            <a:pathLst>
              <a:path w="30479" h="10794">
                <a:moveTo>
                  <a:pt x="8801" y="0"/>
                </a:moveTo>
                <a:lnTo>
                  <a:pt x="0" y="4572"/>
                </a:lnTo>
                <a:lnTo>
                  <a:pt x="21463" y="10413"/>
                </a:lnTo>
                <a:lnTo>
                  <a:pt x="30264" y="5207"/>
                </a:lnTo>
                <a:lnTo>
                  <a:pt x="8801" y="0"/>
                </a:lnTo>
                <a:close/>
              </a:path>
            </a:pathLst>
          </a:custGeom>
          <a:solidFill>
            <a:srgbClr val="009999"/>
          </a:solidFill>
        </p:spPr>
        <p:txBody>
          <a:bodyPr wrap="square" lIns="0" tIns="0" rIns="0" bIns="0" rtlCol="0"/>
          <a:lstStyle/>
          <a:p>
            <a:endParaRPr/>
          </a:p>
        </p:txBody>
      </p:sp>
      <p:sp>
        <p:nvSpPr>
          <p:cNvPr id="401" name="object 401"/>
          <p:cNvSpPr/>
          <p:nvPr/>
        </p:nvSpPr>
        <p:spPr>
          <a:xfrm>
            <a:off x="337769" y="3180714"/>
            <a:ext cx="22860" cy="6985"/>
          </a:xfrm>
          <a:custGeom>
            <a:avLst/>
            <a:gdLst/>
            <a:ahLst/>
            <a:cxnLst/>
            <a:rect l="l" t="t" r="r" b="b"/>
            <a:pathLst>
              <a:path w="22860" h="6985">
                <a:moveTo>
                  <a:pt x="1409" y="0"/>
                </a:moveTo>
                <a:lnTo>
                  <a:pt x="0" y="888"/>
                </a:lnTo>
                <a:lnTo>
                  <a:pt x="21120" y="6476"/>
                </a:lnTo>
                <a:lnTo>
                  <a:pt x="22758" y="5461"/>
                </a:lnTo>
                <a:lnTo>
                  <a:pt x="1409" y="0"/>
                </a:lnTo>
                <a:close/>
              </a:path>
            </a:pathLst>
          </a:custGeom>
          <a:solidFill>
            <a:srgbClr val="000099"/>
          </a:solidFill>
        </p:spPr>
        <p:txBody>
          <a:bodyPr wrap="square" lIns="0" tIns="0" rIns="0" bIns="0" rtlCol="0"/>
          <a:lstStyle/>
          <a:p>
            <a:endParaRPr/>
          </a:p>
        </p:txBody>
      </p:sp>
      <p:sp>
        <p:nvSpPr>
          <p:cNvPr id="402" name="object 402"/>
          <p:cNvSpPr/>
          <p:nvPr/>
        </p:nvSpPr>
        <p:spPr>
          <a:xfrm>
            <a:off x="363689" y="3182492"/>
            <a:ext cx="30480" cy="10795"/>
          </a:xfrm>
          <a:custGeom>
            <a:avLst/>
            <a:gdLst/>
            <a:ahLst/>
            <a:cxnLst/>
            <a:rect l="l" t="t" r="r" b="b"/>
            <a:pathLst>
              <a:path w="30479" h="10794">
                <a:moveTo>
                  <a:pt x="8331" y="0"/>
                </a:moveTo>
                <a:lnTo>
                  <a:pt x="0" y="4826"/>
                </a:lnTo>
                <a:lnTo>
                  <a:pt x="21463" y="10668"/>
                </a:lnTo>
                <a:lnTo>
                  <a:pt x="30264" y="5461"/>
                </a:lnTo>
                <a:lnTo>
                  <a:pt x="8331" y="0"/>
                </a:lnTo>
                <a:close/>
              </a:path>
            </a:pathLst>
          </a:custGeom>
          <a:solidFill>
            <a:srgbClr val="009999"/>
          </a:solidFill>
        </p:spPr>
        <p:txBody>
          <a:bodyPr wrap="square" lIns="0" tIns="0" rIns="0" bIns="0" rtlCol="0"/>
          <a:lstStyle/>
          <a:p>
            <a:endParaRPr/>
          </a:p>
        </p:txBody>
      </p:sp>
      <p:sp>
        <p:nvSpPr>
          <p:cNvPr id="403" name="object 403"/>
          <p:cNvSpPr/>
          <p:nvPr/>
        </p:nvSpPr>
        <p:spPr>
          <a:xfrm>
            <a:off x="362635" y="3187573"/>
            <a:ext cx="22860" cy="6985"/>
          </a:xfrm>
          <a:custGeom>
            <a:avLst/>
            <a:gdLst/>
            <a:ahLst/>
            <a:cxnLst/>
            <a:rect l="l" t="t" r="r" b="b"/>
            <a:pathLst>
              <a:path w="22860" h="6985">
                <a:moveTo>
                  <a:pt x="1409" y="0"/>
                </a:moveTo>
                <a:lnTo>
                  <a:pt x="0" y="888"/>
                </a:lnTo>
                <a:lnTo>
                  <a:pt x="21107" y="6476"/>
                </a:lnTo>
                <a:lnTo>
                  <a:pt x="22758" y="5461"/>
                </a:lnTo>
                <a:lnTo>
                  <a:pt x="1409" y="0"/>
                </a:lnTo>
                <a:close/>
              </a:path>
            </a:pathLst>
          </a:custGeom>
          <a:solidFill>
            <a:srgbClr val="000099"/>
          </a:solidFill>
        </p:spPr>
        <p:txBody>
          <a:bodyPr wrap="square" lIns="0" tIns="0" rIns="0" bIns="0" rtlCol="0"/>
          <a:lstStyle/>
          <a:p>
            <a:endParaRPr/>
          </a:p>
        </p:txBody>
      </p:sp>
      <p:sp>
        <p:nvSpPr>
          <p:cNvPr id="404" name="object 404"/>
          <p:cNvSpPr/>
          <p:nvPr/>
        </p:nvSpPr>
        <p:spPr>
          <a:xfrm>
            <a:off x="481837" y="3167760"/>
            <a:ext cx="107314" cy="74295"/>
          </a:xfrm>
          <a:custGeom>
            <a:avLst/>
            <a:gdLst/>
            <a:ahLst/>
            <a:cxnLst/>
            <a:rect l="l" t="t" r="r" b="b"/>
            <a:pathLst>
              <a:path w="107315" h="74294">
                <a:moveTo>
                  <a:pt x="106807" y="0"/>
                </a:moveTo>
                <a:lnTo>
                  <a:pt x="330" y="69214"/>
                </a:lnTo>
                <a:lnTo>
                  <a:pt x="0" y="74294"/>
                </a:lnTo>
                <a:lnTo>
                  <a:pt x="106489" y="5587"/>
                </a:lnTo>
                <a:lnTo>
                  <a:pt x="106807" y="0"/>
                </a:lnTo>
                <a:close/>
              </a:path>
            </a:pathLst>
          </a:custGeom>
          <a:solidFill>
            <a:srgbClr val="000099"/>
          </a:solidFill>
        </p:spPr>
        <p:txBody>
          <a:bodyPr wrap="square" lIns="0" tIns="0" rIns="0" bIns="0" rtlCol="0"/>
          <a:lstStyle/>
          <a:p>
            <a:endParaRPr/>
          </a:p>
        </p:txBody>
      </p:sp>
      <p:sp>
        <p:nvSpPr>
          <p:cNvPr id="405" name="object 405"/>
          <p:cNvSpPr/>
          <p:nvPr/>
        </p:nvSpPr>
        <p:spPr>
          <a:xfrm>
            <a:off x="209257" y="3173729"/>
            <a:ext cx="273685" cy="67945"/>
          </a:xfrm>
          <a:custGeom>
            <a:avLst/>
            <a:gdLst/>
            <a:ahLst/>
            <a:cxnLst/>
            <a:rect l="l" t="t" r="r" b="b"/>
            <a:pathLst>
              <a:path w="273684" h="67944">
                <a:moveTo>
                  <a:pt x="3886" y="0"/>
                </a:moveTo>
                <a:lnTo>
                  <a:pt x="647" y="0"/>
                </a:lnTo>
                <a:lnTo>
                  <a:pt x="0" y="2159"/>
                </a:lnTo>
                <a:lnTo>
                  <a:pt x="272961" y="67818"/>
                </a:lnTo>
                <a:lnTo>
                  <a:pt x="273278" y="63500"/>
                </a:lnTo>
                <a:lnTo>
                  <a:pt x="3886" y="0"/>
                </a:lnTo>
                <a:close/>
              </a:path>
            </a:pathLst>
          </a:custGeom>
          <a:solidFill>
            <a:srgbClr val="000099"/>
          </a:solidFill>
        </p:spPr>
        <p:txBody>
          <a:bodyPr wrap="square" lIns="0" tIns="0" rIns="0" bIns="0" rtlCol="0"/>
          <a:lstStyle/>
          <a:p>
            <a:endParaRPr/>
          </a:p>
        </p:txBody>
      </p:sp>
      <p:sp>
        <p:nvSpPr>
          <p:cNvPr id="406" name="object 406"/>
          <p:cNvSpPr/>
          <p:nvPr/>
        </p:nvSpPr>
        <p:spPr>
          <a:xfrm>
            <a:off x="209435" y="3168142"/>
            <a:ext cx="3175" cy="0"/>
          </a:xfrm>
          <a:custGeom>
            <a:avLst/>
            <a:gdLst/>
            <a:ahLst/>
            <a:cxnLst/>
            <a:rect l="l" t="t" r="r" b="b"/>
            <a:pathLst>
              <a:path w="3175">
                <a:moveTo>
                  <a:pt x="0" y="0"/>
                </a:moveTo>
                <a:lnTo>
                  <a:pt x="2959" y="0"/>
                </a:lnTo>
              </a:path>
            </a:pathLst>
          </a:custGeom>
          <a:ln w="13715">
            <a:solidFill>
              <a:srgbClr val="000099"/>
            </a:solidFill>
          </a:ln>
        </p:spPr>
        <p:txBody>
          <a:bodyPr wrap="square" lIns="0" tIns="0" rIns="0" bIns="0" rtlCol="0"/>
          <a:lstStyle/>
          <a:p>
            <a:endParaRPr/>
          </a:p>
        </p:txBody>
      </p:sp>
      <p:sp>
        <p:nvSpPr>
          <p:cNvPr id="407" name="object 407"/>
          <p:cNvSpPr/>
          <p:nvPr/>
        </p:nvSpPr>
        <p:spPr>
          <a:xfrm>
            <a:off x="209613" y="3105276"/>
            <a:ext cx="127000" cy="57150"/>
          </a:xfrm>
          <a:custGeom>
            <a:avLst/>
            <a:gdLst/>
            <a:ahLst/>
            <a:cxnLst/>
            <a:rect l="l" t="t" r="r" b="b"/>
            <a:pathLst>
              <a:path w="127000" h="57150">
                <a:moveTo>
                  <a:pt x="126326" y="0"/>
                </a:moveTo>
                <a:lnTo>
                  <a:pt x="0" y="56007"/>
                </a:lnTo>
                <a:lnTo>
                  <a:pt x="3238" y="56769"/>
                </a:lnTo>
                <a:lnTo>
                  <a:pt x="126974" y="1650"/>
                </a:lnTo>
                <a:lnTo>
                  <a:pt x="126326" y="0"/>
                </a:lnTo>
                <a:close/>
              </a:path>
            </a:pathLst>
          </a:custGeom>
          <a:solidFill>
            <a:srgbClr val="000099"/>
          </a:solidFill>
        </p:spPr>
        <p:txBody>
          <a:bodyPr wrap="square" lIns="0" tIns="0" rIns="0" bIns="0" rtlCol="0"/>
          <a:lstStyle/>
          <a:p>
            <a:endParaRPr/>
          </a:p>
        </p:txBody>
      </p:sp>
      <p:sp>
        <p:nvSpPr>
          <p:cNvPr id="408" name="object 408"/>
          <p:cNvSpPr/>
          <p:nvPr/>
        </p:nvSpPr>
        <p:spPr>
          <a:xfrm>
            <a:off x="218135" y="3164077"/>
            <a:ext cx="259715" cy="65405"/>
          </a:xfrm>
          <a:custGeom>
            <a:avLst/>
            <a:gdLst/>
            <a:ahLst/>
            <a:cxnLst/>
            <a:rect l="l" t="t" r="r" b="b"/>
            <a:pathLst>
              <a:path w="259715" h="65405">
                <a:moveTo>
                  <a:pt x="3683" y="0"/>
                </a:moveTo>
                <a:lnTo>
                  <a:pt x="609" y="0"/>
                </a:lnTo>
                <a:lnTo>
                  <a:pt x="0" y="2159"/>
                </a:lnTo>
                <a:lnTo>
                  <a:pt x="258876" y="65277"/>
                </a:lnTo>
                <a:lnTo>
                  <a:pt x="259181" y="61213"/>
                </a:lnTo>
                <a:lnTo>
                  <a:pt x="3683" y="0"/>
                </a:lnTo>
                <a:close/>
              </a:path>
            </a:pathLst>
          </a:custGeom>
          <a:solidFill>
            <a:srgbClr val="000099"/>
          </a:solidFill>
        </p:spPr>
        <p:txBody>
          <a:bodyPr wrap="square" lIns="0" tIns="0" rIns="0" bIns="0" rtlCol="0"/>
          <a:lstStyle/>
          <a:p>
            <a:endParaRPr/>
          </a:p>
        </p:txBody>
      </p:sp>
      <p:sp>
        <p:nvSpPr>
          <p:cNvPr id="409" name="object 409"/>
          <p:cNvSpPr/>
          <p:nvPr/>
        </p:nvSpPr>
        <p:spPr>
          <a:xfrm>
            <a:off x="476973" y="3159505"/>
            <a:ext cx="106045" cy="67945"/>
          </a:xfrm>
          <a:custGeom>
            <a:avLst/>
            <a:gdLst/>
            <a:ahLst/>
            <a:cxnLst/>
            <a:rect l="l" t="t" r="r" b="b"/>
            <a:pathLst>
              <a:path w="106045" h="67944">
                <a:moveTo>
                  <a:pt x="105638" y="0"/>
                </a:moveTo>
                <a:lnTo>
                  <a:pt x="0" y="65278"/>
                </a:lnTo>
                <a:lnTo>
                  <a:pt x="241" y="67564"/>
                </a:lnTo>
                <a:lnTo>
                  <a:pt x="1498" y="67564"/>
                </a:lnTo>
                <a:lnTo>
                  <a:pt x="105752" y="4191"/>
                </a:lnTo>
                <a:lnTo>
                  <a:pt x="105638" y="0"/>
                </a:lnTo>
                <a:close/>
              </a:path>
            </a:pathLst>
          </a:custGeom>
          <a:solidFill>
            <a:srgbClr val="000099"/>
          </a:solidFill>
        </p:spPr>
        <p:txBody>
          <a:bodyPr wrap="square" lIns="0" tIns="0" rIns="0" bIns="0" rtlCol="0"/>
          <a:lstStyle/>
          <a:p>
            <a:endParaRPr/>
          </a:p>
        </p:txBody>
      </p:sp>
      <p:sp>
        <p:nvSpPr>
          <p:cNvPr id="410" name="object 410"/>
          <p:cNvSpPr/>
          <p:nvPr/>
        </p:nvSpPr>
        <p:spPr>
          <a:xfrm>
            <a:off x="589800" y="2443988"/>
            <a:ext cx="49491" cy="387731"/>
          </a:xfrm>
          <a:prstGeom prst="rect">
            <a:avLst/>
          </a:prstGeom>
          <a:blipFill>
            <a:blip r:embed="rId98" cstate="print"/>
            <a:stretch>
              <a:fillRect/>
            </a:stretch>
          </a:blipFill>
        </p:spPr>
        <p:txBody>
          <a:bodyPr wrap="square" lIns="0" tIns="0" rIns="0" bIns="0" rtlCol="0"/>
          <a:lstStyle/>
          <a:p>
            <a:endParaRPr/>
          </a:p>
        </p:txBody>
      </p:sp>
      <p:sp>
        <p:nvSpPr>
          <p:cNvPr id="411" name="object 411"/>
          <p:cNvSpPr/>
          <p:nvPr/>
        </p:nvSpPr>
        <p:spPr>
          <a:xfrm>
            <a:off x="403694" y="2443302"/>
            <a:ext cx="184175" cy="387400"/>
          </a:xfrm>
          <a:prstGeom prst="rect">
            <a:avLst/>
          </a:prstGeom>
          <a:blipFill>
            <a:blip r:embed="rId99" cstate="print"/>
            <a:stretch>
              <a:fillRect/>
            </a:stretch>
          </a:blipFill>
        </p:spPr>
        <p:txBody>
          <a:bodyPr wrap="square" lIns="0" tIns="0" rIns="0" bIns="0" rtlCol="0"/>
          <a:lstStyle/>
          <a:p>
            <a:endParaRPr/>
          </a:p>
        </p:txBody>
      </p:sp>
      <p:sp>
        <p:nvSpPr>
          <p:cNvPr id="412" name="object 412"/>
          <p:cNvSpPr/>
          <p:nvPr/>
        </p:nvSpPr>
        <p:spPr>
          <a:xfrm>
            <a:off x="600049" y="2467229"/>
            <a:ext cx="22977" cy="353568"/>
          </a:xfrm>
          <a:prstGeom prst="rect">
            <a:avLst/>
          </a:prstGeom>
          <a:blipFill>
            <a:blip r:embed="rId100" cstate="print"/>
            <a:stretch>
              <a:fillRect/>
            </a:stretch>
          </a:blipFill>
        </p:spPr>
        <p:txBody>
          <a:bodyPr wrap="square" lIns="0" tIns="0" rIns="0" bIns="0" rtlCol="0"/>
          <a:lstStyle/>
          <a:p>
            <a:endParaRPr/>
          </a:p>
        </p:txBody>
      </p:sp>
      <p:sp>
        <p:nvSpPr>
          <p:cNvPr id="413" name="object 413"/>
          <p:cNvSpPr/>
          <p:nvPr/>
        </p:nvSpPr>
        <p:spPr>
          <a:xfrm>
            <a:off x="592594" y="2648711"/>
            <a:ext cx="45720" cy="32003"/>
          </a:xfrm>
          <a:prstGeom prst="rect">
            <a:avLst/>
          </a:prstGeom>
          <a:blipFill>
            <a:blip r:embed="rId101" cstate="print"/>
            <a:stretch>
              <a:fillRect/>
            </a:stretch>
          </a:blipFill>
        </p:spPr>
        <p:txBody>
          <a:bodyPr wrap="square" lIns="0" tIns="0" rIns="0" bIns="0" rtlCol="0"/>
          <a:lstStyle/>
          <a:p>
            <a:endParaRPr/>
          </a:p>
        </p:txBody>
      </p:sp>
      <p:sp>
        <p:nvSpPr>
          <p:cNvPr id="414" name="object 414"/>
          <p:cNvSpPr/>
          <p:nvPr/>
        </p:nvSpPr>
        <p:spPr>
          <a:xfrm>
            <a:off x="405269" y="2491690"/>
            <a:ext cx="104775" cy="0"/>
          </a:xfrm>
          <a:custGeom>
            <a:avLst/>
            <a:gdLst/>
            <a:ahLst/>
            <a:cxnLst/>
            <a:rect l="l" t="t" r="r" b="b"/>
            <a:pathLst>
              <a:path w="104775">
                <a:moveTo>
                  <a:pt x="0" y="0"/>
                </a:moveTo>
                <a:lnTo>
                  <a:pt x="104767" y="0"/>
                </a:lnTo>
              </a:path>
            </a:pathLst>
          </a:custGeom>
          <a:ln w="7972">
            <a:solidFill>
              <a:srgbClr val="163793"/>
            </a:solidFill>
          </a:ln>
        </p:spPr>
        <p:txBody>
          <a:bodyPr wrap="square" lIns="0" tIns="0" rIns="0" bIns="0" rtlCol="0"/>
          <a:lstStyle/>
          <a:p>
            <a:endParaRPr/>
          </a:p>
        </p:txBody>
      </p:sp>
      <p:sp>
        <p:nvSpPr>
          <p:cNvPr id="415" name="object 415"/>
          <p:cNvSpPr/>
          <p:nvPr/>
        </p:nvSpPr>
        <p:spPr>
          <a:xfrm>
            <a:off x="400507" y="2491690"/>
            <a:ext cx="114300" cy="0"/>
          </a:xfrm>
          <a:custGeom>
            <a:avLst/>
            <a:gdLst/>
            <a:ahLst/>
            <a:cxnLst/>
            <a:rect l="l" t="t" r="r" b="b"/>
            <a:pathLst>
              <a:path w="114300">
                <a:moveTo>
                  <a:pt x="0" y="0"/>
                </a:moveTo>
                <a:lnTo>
                  <a:pt x="114292" y="0"/>
                </a:lnTo>
              </a:path>
            </a:pathLst>
          </a:custGeom>
          <a:ln w="17497">
            <a:solidFill>
              <a:srgbClr val="163793"/>
            </a:solidFill>
          </a:ln>
        </p:spPr>
        <p:txBody>
          <a:bodyPr wrap="square" lIns="0" tIns="0" rIns="0" bIns="0" rtlCol="0"/>
          <a:lstStyle/>
          <a:p>
            <a:endParaRPr/>
          </a:p>
        </p:txBody>
      </p:sp>
      <p:sp>
        <p:nvSpPr>
          <p:cNvPr id="416" name="object 416"/>
          <p:cNvSpPr/>
          <p:nvPr/>
        </p:nvSpPr>
        <p:spPr>
          <a:xfrm>
            <a:off x="498881" y="2484501"/>
            <a:ext cx="102235" cy="24130"/>
          </a:xfrm>
          <a:custGeom>
            <a:avLst/>
            <a:gdLst/>
            <a:ahLst/>
            <a:cxnLst/>
            <a:rect l="l" t="t" r="r" b="b"/>
            <a:pathLst>
              <a:path w="102234" h="24130">
                <a:moveTo>
                  <a:pt x="96266" y="0"/>
                </a:moveTo>
                <a:lnTo>
                  <a:pt x="5346" y="0"/>
                </a:lnTo>
                <a:lnTo>
                  <a:pt x="0" y="5334"/>
                </a:lnTo>
                <a:lnTo>
                  <a:pt x="0" y="18541"/>
                </a:lnTo>
                <a:lnTo>
                  <a:pt x="5346" y="23875"/>
                </a:lnTo>
                <a:lnTo>
                  <a:pt x="96266" y="23875"/>
                </a:lnTo>
                <a:lnTo>
                  <a:pt x="101612" y="18541"/>
                </a:lnTo>
                <a:lnTo>
                  <a:pt x="101612" y="5334"/>
                </a:lnTo>
                <a:lnTo>
                  <a:pt x="96266" y="0"/>
                </a:lnTo>
                <a:close/>
              </a:path>
            </a:pathLst>
          </a:custGeom>
          <a:solidFill>
            <a:srgbClr val="163793"/>
          </a:solidFill>
        </p:spPr>
        <p:txBody>
          <a:bodyPr wrap="square" lIns="0" tIns="0" rIns="0" bIns="0" rtlCol="0"/>
          <a:lstStyle/>
          <a:p>
            <a:endParaRPr/>
          </a:p>
        </p:txBody>
      </p:sp>
      <p:sp>
        <p:nvSpPr>
          <p:cNvPr id="417" name="object 417"/>
          <p:cNvSpPr/>
          <p:nvPr/>
        </p:nvSpPr>
        <p:spPr>
          <a:xfrm>
            <a:off x="500418" y="2487676"/>
            <a:ext cx="96862" cy="17525"/>
          </a:xfrm>
          <a:prstGeom prst="rect">
            <a:avLst/>
          </a:prstGeom>
          <a:blipFill>
            <a:blip r:embed="rId102" cstate="print"/>
            <a:stretch>
              <a:fillRect/>
            </a:stretch>
          </a:blipFill>
        </p:spPr>
        <p:txBody>
          <a:bodyPr wrap="square" lIns="0" tIns="0" rIns="0" bIns="0" rtlCol="0"/>
          <a:lstStyle/>
          <a:p>
            <a:endParaRPr/>
          </a:p>
        </p:txBody>
      </p:sp>
      <p:sp>
        <p:nvSpPr>
          <p:cNvPr id="418" name="object 418"/>
          <p:cNvSpPr/>
          <p:nvPr/>
        </p:nvSpPr>
        <p:spPr>
          <a:xfrm>
            <a:off x="406844" y="2547316"/>
            <a:ext cx="104775" cy="0"/>
          </a:xfrm>
          <a:custGeom>
            <a:avLst/>
            <a:gdLst/>
            <a:ahLst/>
            <a:cxnLst/>
            <a:rect l="l" t="t" r="r" b="b"/>
            <a:pathLst>
              <a:path w="104775">
                <a:moveTo>
                  <a:pt x="0" y="0"/>
                </a:moveTo>
                <a:lnTo>
                  <a:pt x="104767" y="0"/>
                </a:lnTo>
              </a:path>
            </a:pathLst>
          </a:custGeom>
          <a:ln w="7972">
            <a:solidFill>
              <a:srgbClr val="163793"/>
            </a:solidFill>
          </a:ln>
        </p:spPr>
        <p:txBody>
          <a:bodyPr wrap="square" lIns="0" tIns="0" rIns="0" bIns="0" rtlCol="0"/>
          <a:lstStyle/>
          <a:p>
            <a:endParaRPr/>
          </a:p>
        </p:txBody>
      </p:sp>
      <p:sp>
        <p:nvSpPr>
          <p:cNvPr id="419" name="object 419"/>
          <p:cNvSpPr/>
          <p:nvPr/>
        </p:nvSpPr>
        <p:spPr>
          <a:xfrm>
            <a:off x="402081" y="2547316"/>
            <a:ext cx="114300" cy="0"/>
          </a:xfrm>
          <a:custGeom>
            <a:avLst/>
            <a:gdLst/>
            <a:ahLst/>
            <a:cxnLst/>
            <a:rect l="l" t="t" r="r" b="b"/>
            <a:pathLst>
              <a:path w="114300">
                <a:moveTo>
                  <a:pt x="0" y="0"/>
                </a:moveTo>
                <a:lnTo>
                  <a:pt x="114292" y="0"/>
                </a:lnTo>
              </a:path>
            </a:pathLst>
          </a:custGeom>
          <a:ln w="17497">
            <a:solidFill>
              <a:srgbClr val="163793"/>
            </a:solidFill>
          </a:ln>
        </p:spPr>
        <p:txBody>
          <a:bodyPr wrap="square" lIns="0" tIns="0" rIns="0" bIns="0" rtlCol="0"/>
          <a:lstStyle/>
          <a:p>
            <a:endParaRPr/>
          </a:p>
        </p:txBody>
      </p:sp>
      <p:sp>
        <p:nvSpPr>
          <p:cNvPr id="420" name="object 420"/>
          <p:cNvSpPr/>
          <p:nvPr/>
        </p:nvSpPr>
        <p:spPr>
          <a:xfrm>
            <a:off x="498805" y="2538476"/>
            <a:ext cx="102235" cy="24130"/>
          </a:xfrm>
          <a:custGeom>
            <a:avLst/>
            <a:gdLst/>
            <a:ahLst/>
            <a:cxnLst/>
            <a:rect l="l" t="t" r="r" b="b"/>
            <a:pathLst>
              <a:path w="102234" h="24130">
                <a:moveTo>
                  <a:pt x="96278" y="0"/>
                </a:moveTo>
                <a:lnTo>
                  <a:pt x="5346" y="0"/>
                </a:lnTo>
                <a:lnTo>
                  <a:pt x="0" y="5334"/>
                </a:lnTo>
                <a:lnTo>
                  <a:pt x="0" y="18541"/>
                </a:lnTo>
                <a:lnTo>
                  <a:pt x="5346" y="23875"/>
                </a:lnTo>
                <a:lnTo>
                  <a:pt x="96278" y="23875"/>
                </a:lnTo>
                <a:lnTo>
                  <a:pt x="101625" y="18541"/>
                </a:lnTo>
                <a:lnTo>
                  <a:pt x="101625" y="5334"/>
                </a:lnTo>
                <a:lnTo>
                  <a:pt x="96278" y="0"/>
                </a:lnTo>
                <a:close/>
              </a:path>
            </a:pathLst>
          </a:custGeom>
          <a:solidFill>
            <a:srgbClr val="163793"/>
          </a:solidFill>
        </p:spPr>
        <p:txBody>
          <a:bodyPr wrap="square" lIns="0" tIns="0" rIns="0" bIns="0" rtlCol="0"/>
          <a:lstStyle/>
          <a:p>
            <a:endParaRPr/>
          </a:p>
        </p:txBody>
      </p:sp>
      <p:sp>
        <p:nvSpPr>
          <p:cNvPr id="421" name="object 421"/>
          <p:cNvSpPr/>
          <p:nvPr/>
        </p:nvSpPr>
        <p:spPr>
          <a:xfrm>
            <a:off x="500494" y="2541777"/>
            <a:ext cx="96850" cy="17399"/>
          </a:xfrm>
          <a:prstGeom prst="rect">
            <a:avLst/>
          </a:prstGeom>
          <a:blipFill>
            <a:blip r:embed="rId102" cstate="print"/>
            <a:stretch>
              <a:fillRect/>
            </a:stretch>
          </a:blipFill>
        </p:spPr>
        <p:txBody>
          <a:bodyPr wrap="square" lIns="0" tIns="0" rIns="0" bIns="0" rtlCol="0"/>
          <a:lstStyle/>
          <a:p>
            <a:endParaRPr/>
          </a:p>
        </p:txBody>
      </p:sp>
      <p:sp>
        <p:nvSpPr>
          <p:cNvPr id="422" name="object 422"/>
          <p:cNvSpPr/>
          <p:nvPr/>
        </p:nvSpPr>
        <p:spPr>
          <a:xfrm>
            <a:off x="405269" y="2604466"/>
            <a:ext cx="104775" cy="0"/>
          </a:xfrm>
          <a:custGeom>
            <a:avLst/>
            <a:gdLst/>
            <a:ahLst/>
            <a:cxnLst/>
            <a:rect l="l" t="t" r="r" b="b"/>
            <a:pathLst>
              <a:path w="104775">
                <a:moveTo>
                  <a:pt x="0" y="0"/>
                </a:moveTo>
                <a:lnTo>
                  <a:pt x="104767" y="0"/>
                </a:lnTo>
              </a:path>
            </a:pathLst>
          </a:custGeom>
          <a:ln w="7972">
            <a:solidFill>
              <a:srgbClr val="163793"/>
            </a:solidFill>
          </a:ln>
        </p:spPr>
        <p:txBody>
          <a:bodyPr wrap="square" lIns="0" tIns="0" rIns="0" bIns="0" rtlCol="0"/>
          <a:lstStyle/>
          <a:p>
            <a:endParaRPr/>
          </a:p>
        </p:txBody>
      </p:sp>
      <p:sp>
        <p:nvSpPr>
          <p:cNvPr id="423" name="object 423"/>
          <p:cNvSpPr/>
          <p:nvPr/>
        </p:nvSpPr>
        <p:spPr>
          <a:xfrm>
            <a:off x="400507" y="2604466"/>
            <a:ext cx="114300" cy="0"/>
          </a:xfrm>
          <a:custGeom>
            <a:avLst/>
            <a:gdLst/>
            <a:ahLst/>
            <a:cxnLst/>
            <a:rect l="l" t="t" r="r" b="b"/>
            <a:pathLst>
              <a:path w="114300">
                <a:moveTo>
                  <a:pt x="0" y="0"/>
                </a:moveTo>
                <a:lnTo>
                  <a:pt x="114292" y="0"/>
                </a:lnTo>
              </a:path>
            </a:pathLst>
          </a:custGeom>
          <a:ln w="17497">
            <a:solidFill>
              <a:srgbClr val="163793"/>
            </a:solidFill>
          </a:ln>
        </p:spPr>
        <p:txBody>
          <a:bodyPr wrap="square" lIns="0" tIns="0" rIns="0" bIns="0" rtlCol="0"/>
          <a:lstStyle/>
          <a:p>
            <a:endParaRPr/>
          </a:p>
        </p:txBody>
      </p:sp>
      <p:sp>
        <p:nvSpPr>
          <p:cNvPr id="424" name="object 424"/>
          <p:cNvSpPr/>
          <p:nvPr/>
        </p:nvSpPr>
        <p:spPr>
          <a:xfrm>
            <a:off x="497268" y="2646426"/>
            <a:ext cx="102235" cy="26034"/>
          </a:xfrm>
          <a:custGeom>
            <a:avLst/>
            <a:gdLst/>
            <a:ahLst/>
            <a:cxnLst/>
            <a:rect l="l" t="t" r="r" b="b"/>
            <a:pathLst>
              <a:path w="102234" h="26035">
                <a:moveTo>
                  <a:pt x="95961" y="0"/>
                </a:moveTo>
                <a:lnTo>
                  <a:pt x="5702" y="0"/>
                </a:lnTo>
                <a:lnTo>
                  <a:pt x="0" y="5714"/>
                </a:lnTo>
                <a:lnTo>
                  <a:pt x="0" y="19812"/>
                </a:lnTo>
                <a:lnTo>
                  <a:pt x="5702" y="25526"/>
                </a:lnTo>
                <a:lnTo>
                  <a:pt x="95961" y="25526"/>
                </a:lnTo>
                <a:lnTo>
                  <a:pt x="101663" y="19812"/>
                </a:lnTo>
                <a:lnTo>
                  <a:pt x="101663" y="5714"/>
                </a:lnTo>
                <a:lnTo>
                  <a:pt x="95961" y="0"/>
                </a:lnTo>
                <a:close/>
              </a:path>
            </a:pathLst>
          </a:custGeom>
          <a:solidFill>
            <a:srgbClr val="163793"/>
          </a:solidFill>
        </p:spPr>
        <p:txBody>
          <a:bodyPr wrap="square" lIns="0" tIns="0" rIns="0" bIns="0" rtlCol="0"/>
          <a:lstStyle/>
          <a:p>
            <a:endParaRPr/>
          </a:p>
        </p:txBody>
      </p:sp>
      <p:sp>
        <p:nvSpPr>
          <p:cNvPr id="425" name="object 425"/>
          <p:cNvSpPr/>
          <p:nvPr/>
        </p:nvSpPr>
        <p:spPr>
          <a:xfrm>
            <a:off x="498817" y="2649601"/>
            <a:ext cx="96875" cy="19050"/>
          </a:xfrm>
          <a:prstGeom prst="rect">
            <a:avLst/>
          </a:prstGeom>
          <a:blipFill>
            <a:blip r:embed="rId103" cstate="print"/>
            <a:stretch>
              <a:fillRect/>
            </a:stretch>
          </a:blipFill>
        </p:spPr>
        <p:txBody>
          <a:bodyPr wrap="square" lIns="0" tIns="0" rIns="0" bIns="0" rtlCol="0"/>
          <a:lstStyle/>
          <a:p>
            <a:endParaRPr/>
          </a:p>
        </p:txBody>
      </p:sp>
      <p:sp>
        <p:nvSpPr>
          <p:cNvPr id="426" name="object 426"/>
          <p:cNvSpPr/>
          <p:nvPr/>
        </p:nvSpPr>
        <p:spPr>
          <a:xfrm>
            <a:off x="593293" y="2600198"/>
            <a:ext cx="45720" cy="31876"/>
          </a:xfrm>
          <a:prstGeom prst="rect">
            <a:avLst/>
          </a:prstGeom>
          <a:blipFill>
            <a:blip r:embed="rId101" cstate="print"/>
            <a:stretch>
              <a:fillRect/>
            </a:stretch>
          </a:blipFill>
        </p:spPr>
        <p:txBody>
          <a:bodyPr wrap="square" lIns="0" tIns="0" rIns="0" bIns="0" rtlCol="0"/>
          <a:lstStyle/>
          <a:p>
            <a:endParaRPr/>
          </a:p>
        </p:txBody>
      </p:sp>
      <p:sp>
        <p:nvSpPr>
          <p:cNvPr id="427" name="object 427"/>
          <p:cNvSpPr/>
          <p:nvPr/>
        </p:nvSpPr>
        <p:spPr>
          <a:xfrm>
            <a:off x="497268" y="2595752"/>
            <a:ext cx="102235" cy="24130"/>
          </a:xfrm>
          <a:custGeom>
            <a:avLst/>
            <a:gdLst/>
            <a:ahLst/>
            <a:cxnLst/>
            <a:rect l="l" t="t" r="r" b="b"/>
            <a:pathLst>
              <a:path w="102234" h="24130">
                <a:moveTo>
                  <a:pt x="96342" y="0"/>
                </a:moveTo>
                <a:lnTo>
                  <a:pt x="5321" y="0"/>
                </a:lnTo>
                <a:lnTo>
                  <a:pt x="0" y="5334"/>
                </a:lnTo>
                <a:lnTo>
                  <a:pt x="0" y="18414"/>
                </a:lnTo>
                <a:lnTo>
                  <a:pt x="5321" y="23749"/>
                </a:lnTo>
                <a:lnTo>
                  <a:pt x="96342" y="23749"/>
                </a:lnTo>
                <a:lnTo>
                  <a:pt x="101650" y="18414"/>
                </a:lnTo>
                <a:lnTo>
                  <a:pt x="101650" y="5334"/>
                </a:lnTo>
                <a:lnTo>
                  <a:pt x="96342" y="0"/>
                </a:lnTo>
                <a:close/>
              </a:path>
            </a:pathLst>
          </a:custGeom>
          <a:solidFill>
            <a:srgbClr val="163793"/>
          </a:solidFill>
        </p:spPr>
        <p:txBody>
          <a:bodyPr wrap="square" lIns="0" tIns="0" rIns="0" bIns="0" rtlCol="0"/>
          <a:lstStyle/>
          <a:p>
            <a:endParaRPr/>
          </a:p>
        </p:txBody>
      </p:sp>
      <p:sp>
        <p:nvSpPr>
          <p:cNvPr id="428" name="object 428"/>
          <p:cNvSpPr/>
          <p:nvPr/>
        </p:nvSpPr>
        <p:spPr>
          <a:xfrm>
            <a:off x="498817" y="2598801"/>
            <a:ext cx="96875" cy="17525"/>
          </a:xfrm>
          <a:prstGeom prst="rect">
            <a:avLst/>
          </a:prstGeom>
          <a:blipFill>
            <a:blip r:embed="rId103" cstate="print"/>
            <a:stretch>
              <a:fillRect/>
            </a:stretch>
          </a:blipFill>
        </p:spPr>
        <p:txBody>
          <a:bodyPr wrap="square" lIns="0" tIns="0" rIns="0" bIns="0" rtlCol="0"/>
          <a:lstStyle/>
          <a:p>
            <a:endParaRPr/>
          </a:p>
        </p:txBody>
      </p:sp>
      <p:sp>
        <p:nvSpPr>
          <p:cNvPr id="429" name="object 429"/>
          <p:cNvSpPr/>
          <p:nvPr/>
        </p:nvSpPr>
        <p:spPr>
          <a:xfrm>
            <a:off x="586117" y="2443302"/>
            <a:ext cx="12768" cy="388924"/>
          </a:xfrm>
          <a:prstGeom prst="rect">
            <a:avLst/>
          </a:prstGeom>
          <a:blipFill>
            <a:blip r:embed="rId104" cstate="print"/>
            <a:stretch>
              <a:fillRect/>
            </a:stretch>
          </a:blipFill>
        </p:spPr>
        <p:txBody>
          <a:bodyPr wrap="square" lIns="0" tIns="0" rIns="0" bIns="0" rtlCol="0"/>
          <a:lstStyle/>
          <a:p>
            <a:endParaRPr/>
          </a:p>
        </p:txBody>
      </p:sp>
      <p:sp>
        <p:nvSpPr>
          <p:cNvPr id="430" name="object 430"/>
          <p:cNvSpPr/>
          <p:nvPr/>
        </p:nvSpPr>
        <p:spPr>
          <a:xfrm>
            <a:off x="592502" y="2438539"/>
            <a:ext cx="0" cy="398780"/>
          </a:xfrm>
          <a:custGeom>
            <a:avLst/>
            <a:gdLst/>
            <a:ahLst/>
            <a:cxnLst/>
            <a:rect l="l" t="t" r="r" b="b"/>
            <a:pathLst>
              <a:path h="398780">
                <a:moveTo>
                  <a:pt x="0" y="0"/>
                </a:moveTo>
                <a:lnTo>
                  <a:pt x="0" y="398449"/>
                </a:lnTo>
              </a:path>
            </a:pathLst>
          </a:custGeom>
          <a:ln w="22293">
            <a:solidFill>
              <a:srgbClr val="163793"/>
            </a:solidFill>
          </a:ln>
        </p:spPr>
        <p:txBody>
          <a:bodyPr wrap="square" lIns="0" tIns="0" rIns="0" bIns="0" rtlCol="0"/>
          <a:lstStyle/>
          <a:p>
            <a:endParaRPr/>
          </a:p>
        </p:txBody>
      </p:sp>
      <p:sp>
        <p:nvSpPr>
          <p:cNvPr id="431" name="object 431"/>
          <p:cNvSpPr/>
          <p:nvPr/>
        </p:nvSpPr>
        <p:spPr>
          <a:xfrm>
            <a:off x="597484" y="2541270"/>
            <a:ext cx="41452" cy="36194"/>
          </a:xfrm>
          <a:prstGeom prst="rect">
            <a:avLst/>
          </a:prstGeom>
          <a:blipFill>
            <a:blip r:embed="rId59" cstate="print"/>
            <a:stretch>
              <a:fillRect/>
            </a:stretch>
          </a:blipFill>
        </p:spPr>
        <p:txBody>
          <a:bodyPr wrap="square" lIns="0" tIns="0" rIns="0" bIns="0" rtlCol="0"/>
          <a:lstStyle/>
          <a:p>
            <a:endParaRPr/>
          </a:p>
        </p:txBody>
      </p:sp>
      <p:sp>
        <p:nvSpPr>
          <p:cNvPr id="432" name="object 432"/>
          <p:cNvSpPr/>
          <p:nvPr/>
        </p:nvSpPr>
        <p:spPr>
          <a:xfrm>
            <a:off x="598017" y="2485898"/>
            <a:ext cx="39958" cy="37114"/>
          </a:xfrm>
          <a:prstGeom prst="rect">
            <a:avLst/>
          </a:prstGeom>
          <a:blipFill>
            <a:blip r:embed="rId105" cstate="print"/>
            <a:stretch>
              <a:fillRect/>
            </a:stretch>
          </a:blipFill>
        </p:spPr>
        <p:txBody>
          <a:bodyPr wrap="square" lIns="0" tIns="0" rIns="0" bIns="0" rtlCol="0"/>
          <a:lstStyle/>
          <a:p>
            <a:endParaRPr/>
          </a:p>
        </p:txBody>
      </p:sp>
      <p:sp>
        <p:nvSpPr>
          <p:cNvPr id="433" name="object 433"/>
          <p:cNvSpPr/>
          <p:nvPr/>
        </p:nvSpPr>
        <p:spPr>
          <a:xfrm>
            <a:off x="633869" y="2813176"/>
            <a:ext cx="8255" cy="16510"/>
          </a:xfrm>
          <a:custGeom>
            <a:avLst/>
            <a:gdLst/>
            <a:ahLst/>
            <a:cxnLst/>
            <a:rect l="l" t="t" r="r" b="b"/>
            <a:pathLst>
              <a:path w="8254" h="16510">
                <a:moveTo>
                  <a:pt x="6108" y="0"/>
                </a:moveTo>
                <a:lnTo>
                  <a:pt x="1765" y="0"/>
                </a:lnTo>
                <a:lnTo>
                  <a:pt x="0" y="3556"/>
                </a:lnTo>
                <a:lnTo>
                  <a:pt x="0" y="12446"/>
                </a:lnTo>
                <a:lnTo>
                  <a:pt x="1765" y="16001"/>
                </a:lnTo>
                <a:lnTo>
                  <a:pt x="6108" y="16001"/>
                </a:lnTo>
                <a:lnTo>
                  <a:pt x="7873" y="12446"/>
                </a:lnTo>
                <a:lnTo>
                  <a:pt x="7873" y="3556"/>
                </a:lnTo>
                <a:lnTo>
                  <a:pt x="6108" y="0"/>
                </a:lnTo>
                <a:close/>
              </a:path>
            </a:pathLst>
          </a:custGeom>
          <a:solidFill>
            <a:srgbClr val="333333"/>
          </a:solidFill>
        </p:spPr>
        <p:txBody>
          <a:bodyPr wrap="square" lIns="0" tIns="0" rIns="0" bIns="0" rtlCol="0"/>
          <a:lstStyle/>
          <a:p>
            <a:endParaRPr/>
          </a:p>
        </p:txBody>
      </p:sp>
      <p:sp>
        <p:nvSpPr>
          <p:cNvPr id="434" name="object 434"/>
          <p:cNvSpPr/>
          <p:nvPr/>
        </p:nvSpPr>
        <p:spPr>
          <a:xfrm>
            <a:off x="595744" y="2813939"/>
            <a:ext cx="43180" cy="34290"/>
          </a:xfrm>
          <a:custGeom>
            <a:avLst/>
            <a:gdLst/>
            <a:ahLst/>
            <a:cxnLst/>
            <a:rect l="l" t="t" r="r" b="b"/>
            <a:pathLst>
              <a:path w="43179" h="34289">
                <a:moveTo>
                  <a:pt x="42011" y="0"/>
                </a:moveTo>
                <a:lnTo>
                  <a:pt x="0" y="14986"/>
                </a:lnTo>
                <a:lnTo>
                  <a:pt x="279" y="33909"/>
                </a:lnTo>
                <a:lnTo>
                  <a:pt x="42849" y="15494"/>
                </a:lnTo>
                <a:lnTo>
                  <a:pt x="42011" y="0"/>
                </a:lnTo>
                <a:close/>
              </a:path>
            </a:pathLst>
          </a:custGeom>
          <a:solidFill>
            <a:srgbClr val="333333"/>
          </a:solidFill>
        </p:spPr>
        <p:txBody>
          <a:bodyPr wrap="square" lIns="0" tIns="0" rIns="0" bIns="0" rtlCol="0"/>
          <a:lstStyle/>
          <a:p>
            <a:endParaRPr/>
          </a:p>
        </p:txBody>
      </p:sp>
      <p:sp>
        <p:nvSpPr>
          <p:cNvPr id="435" name="object 435"/>
          <p:cNvSpPr/>
          <p:nvPr/>
        </p:nvSpPr>
        <p:spPr>
          <a:xfrm>
            <a:off x="392506" y="2824226"/>
            <a:ext cx="209550" cy="25400"/>
          </a:xfrm>
          <a:custGeom>
            <a:avLst/>
            <a:gdLst/>
            <a:ahLst/>
            <a:cxnLst/>
            <a:rect l="l" t="t" r="r" b="b"/>
            <a:pathLst>
              <a:path w="209550" h="25400">
                <a:moveTo>
                  <a:pt x="203835" y="0"/>
                </a:moveTo>
                <a:lnTo>
                  <a:pt x="5689" y="0"/>
                </a:lnTo>
                <a:lnTo>
                  <a:pt x="0" y="5714"/>
                </a:lnTo>
                <a:lnTo>
                  <a:pt x="0" y="19812"/>
                </a:lnTo>
                <a:lnTo>
                  <a:pt x="5689" y="25400"/>
                </a:lnTo>
                <a:lnTo>
                  <a:pt x="203835" y="25400"/>
                </a:lnTo>
                <a:lnTo>
                  <a:pt x="209537" y="19812"/>
                </a:lnTo>
                <a:lnTo>
                  <a:pt x="209537" y="5714"/>
                </a:lnTo>
                <a:lnTo>
                  <a:pt x="203835" y="0"/>
                </a:lnTo>
                <a:close/>
              </a:path>
            </a:pathLst>
          </a:custGeom>
          <a:solidFill>
            <a:srgbClr val="DDDDDD"/>
          </a:solidFill>
        </p:spPr>
        <p:txBody>
          <a:bodyPr wrap="square" lIns="0" tIns="0" rIns="0" bIns="0" rtlCol="0"/>
          <a:lstStyle/>
          <a:p>
            <a:endParaRPr/>
          </a:p>
        </p:txBody>
      </p:sp>
      <p:sp>
        <p:nvSpPr>
          <p:cNvPr id="436" name="object 436"/>
          <p:cNvSpPr/>
          <p:nvPr/>
        </p:nvSpPr>
        <p:spPr>
          <a:xfrm>
            <a:off x="392506" y="2824226"/>
            <a:ext cx="209550" cy="25400"/>
          </a:xfrm>
          <a:custGeom>
            <a:avLst/>
            <a:gdLst/>
            <a:ahLst/>
            <a:cxnLst/>
            <a:rect l="l" t="t" r="r" b="b"/>
            <a:pathLst>
              <a:path w="209550" h="25400">
                <a:moveTo>
                  <a:pt x="0" y="12700"/>
                </a:moveTo>
                <a:lnTo>
                  <a:pt x="0" y="5714"/>
                </a:lnTo>
                <a:lnTo>
                  <a:pt x="5689" y="0"/>
                </a:lnTo>
                <a:lnTo>
                  <a:pt x="12712" y="0"/>
                </a:lnTo>
                <a:lnTo>
                  <a:pt x="196811" y="0"/>
                </a:lnTo>
                <a:lnTo>
                  <a:pt x="203835" y="0"/>
                </a:lnTo>
                <a:lnTo>
                  <a:pt x="209537" y="5714"/>
                </a:lnTo>
                <a:lnTo>
                  <a:pt x="209537" y="12700"/>
                </a:lnTo>
                <a:lnTo>
                  <a:pt x="209537" y="19812"/>
                </a:lnTo>
                <a:lnTo>
                  <a:pt x="203835" y="25400"/>
                </a:lnTo>
                <a:lnTo>
                  <a:pt x="196811" y="25400"/>
                </a:lnTo>
                <a:lnTo>
                  <a:pt x="12712" y="25400"/>
                </a:lnTo>
                <a:lnTo>
                  <a:pt x="5689" y="25400"/>
                </a:lnTo>
                <a:lnTo>
                  <a:pt x="0" y="19812"/>
                </a:lnTo>
                <a:lnTo>
                  <a:pt x="0" y="12700"/>
                </a:lnTo>
                <a:close/>
              </a:path>
            </a:pathLst>
          </a:custGeom>
          <a:ln w="9525">
            <a:solidFill>
              <a:srgbClr val="163793"/>
            </a:solidFill>
          </a:ln>
        </p:spPr>
        <p:txBody>
          <a:bodyPr wrap="square" lIns="0" tIns="0" rIns="0" bIns="0" rtlCol="0"/>
          <a:lstStyle/>
          <a:p>
            <a:endParaRPr/>
          </a:p>
        </p:txBody>
      </p:sp>
      <p:sp>
        <p:nvSpPr>
          <p:cNvPr id="437" name="object 437"/>
          <p:cNvSpPr/>
          <p:nvPr/>
        </p:nvSpPr>
        <p:spPr>
          <a:xfrm>
            <a:off x="403694" y="2830702"/>
            <a:ext cx="187325" cy="14224"/>
          </a:xfrm>
          <a:prstGeom prst="rect">
            <a:avLst/>
          </a:prstGeom>
          <a:blipFill>
            <a:blip r:embed="rId106" cstate="print"/>
            <a:stretch>
              <a:fillRect/>
            </a:stretch>
          </a:blipFill>
        </p:spPr>
        <p:txBody>
          <a:bodyPr wrap="square" lIns="0" tIns="0" rIns="0" bIns="0" rtlCol="0"/>
          <a:lstStyle/>
          <a:p>
            <a:endParaRPr/>
          </a:p>
        </p:txBody>
      </p:sp>
      <p:sp>
        <p:nvSpPr>
          <p:cNvPr id="438" name="object 438"/>
          <p:cNvSpPr/>
          <p:nvPr/>
        </p:nvSpPr>
        <p:spPr>
          <a:xfrm>
            <a:off x="403694" y="2830702"/>
            <a:ext cx="187325" cy="14604"/>
          </a:xfrm>
          <a:custGeom>
            <a:avLst/>
            <a:gdLst/>
            <a:ahLst/>
            <a:cxnLst/>
            <a:rect l="l" t="t" r="r" b="b"/>
            <a:pathLst>
              <a:path w="187325" h="14605">
                <a:moveTo>
                  <a:pt x="0" y="7112"/>
                </a:moveTo>
                <a:lnTo>
                  <a:pt x="0" y="3175"/>
                </a:lnTo>
                <a:lnTo>
                  <a:pt x="3187" y="0"/>
                </a:lnTo>
                <a:lnTo>
                  <a:pt x="7124" y="0"/>
                </a:lnTo>
                <a:lnTo>
                  <a:pt x="180200" y="0"/>
                </a:lnTo>
                <a:lnTo>
                  <a:pt x="184137" y="0"/>
                </a:lnTo>
                <a:lnTo>
                  <a:pt x="187325" y="3175"/>
                </a:lnTo>
                <a:lnTo>
                  <a:pt x="187325" y="7112"/>
                </a:lnTo>
                <a:lnTo>
                  <a:pt x="187325" y="11049"/>
                </a:lnTo>
                <a:lnTo>
                  <a:pt x="184137" y="14224"/>
                </a:lnTo>
                <a:lnTo>
                  <a:pt x="180200" y="14224"/>
                </a:lnTo>
                <a:lnTo>
                  <a:pt x="7124" y="14224"/>
                </a:lnTo>
                <a:lnTo>
                  <a:pt x="3187" y="14224"/>
                </a:lnTo>
                <a:lnTo>
                  <a:pt x="0" y="11049"/>
                </a:lnTo>
                <a:lnTo>
                  <a:pt x="0" y="7112"/>
                </a:lnTo>
                <a:close/>
              </a:path>
            </a:pathLst>
          </a:custGeom>
          <a:ln w="9525">
            <a:solidFill>
              <a:srgbClr val="163793"/>
            </a:solidFill>
          </a:ln>
        </p:spPr>
        <p:txBody>
          <a:bodyPr wrap="square" lIns="0" tIns="0" rIns="0" bIns="0" rtlCol="0"/>
          <a:lstStyle/>
          <a:p>
            <a:endParaRPr/>
          </a:p>
        </p:txBody>
      </p:sp>
      <p:sp>
        <p:nvSpPr>
          <p:cNvPr id="439" name="object 439"/>
          <p:cNvSpPr/>
          <p:nvPr/>
        </p:nvSpPr>
        <p:spPr>
          <a:xfrm>
            <a:off x="422579" y="2775076"/>
            <a:ext cx="27305" cy="24130"/>
          </a:xfrm>
          <a:custGeom>
            <a:avLst/>
            <a:gdLst/>
            <a:ahLst/>
            <a:cxnLst/>
            <a:rect l="l" t="t" r="r" b="b"/>
            <a:pathLst>
              <a:path w="27304" h="24130">
                <a:moveTo>
                  <a:pt x="20916" y="0"/>
                </a:moveTo>
                <a:lnTo>
                  <a:pt x="6032" y="0"/>
                </a:lnTo>
                <a:lnTo>
                  <a:pt x="0" y="5334"/>
                </a:lnTo>
                <a:lnTo>
                  <a:pt x="0" y="18414"/>
                </a:lnTo>
                <a:lnTo>
                  <a:pt x="6032" y="23749"/>
                </a:lnTo>
                <a:lnTo>
                  <a:pt x="20916" y="23749"/>
                </a:lnTo>
                <a:lnTo>
                  <a:pt x="26936" y="18414"/>
                </a:lnTo>
                <a:lnTo>
                  <a:pt x="26936" y="5334"/>
                </a:lnTo>
                <a:lnTo>
                  <a:pt x="20916" y="0"/>
                </a:lnTo>
                <a:close/>
              </a:path>
            </a:pathLst>
          </a:custGeom>
          <a:solidFill>
            <a:srgbClr val="33CC33"/>
          </a:solidFill>
        </p:spPr>
        <p:txBody>
          <a:bodyPr wrap="square" lIns="0" tIns="0" rIns="0" bIns="0" rtlCol="0"/>
          <a:lstStyle/>
          <a:p>
            <a:endParaRPr/>
          </a:p>
        </p:txBody>
      </p:sp>
      <p:sp>
        <p:nvSpPr>
          <p:cNvPr id="440" name="object 440"/>
          <p:cNvSpPr/>
          <p:nvPr/>
        </p:nvSpPr>
        <p:spPr>
          <a:xfrm>
            <a:off x="452843" y="2775076"/>
            <a:ext cx="28575" cy="24130"/>
          </a:xfrm>
          <a:custGeom>
            <a:avLst/>
            <a:gdLst/>
            <a:ahLst/>
            <a:cxnLst/>
            <a:rect l="l" t="t" r="r" b="b"/>
            <a:pathLst>
              <a:path w="28575" h="24130">
                <a:moveTo>
                  <a:pt x="22123" y="0"/>
                </a:moveTo>
                <a:lnTo>
                  <a:pt x="6388" y="0"/>
                </a:lnTo>
                <a:lnTo>
                  <a:pt x="0" y="5334"/>
                </a:lnTo>
                <a:lnTo>
                  <a:pt x="0" y="18414"/>
                </a:lnTo>
                <a:lnTo>
                  <a:pt x="6388" y="23749"/>
                </a:lnTo>
                <a:lnTo>
                  <a:pt x="22123" y="23749"/>
                </a:lnTo>
                <a:lnTo>
                  <a:pt x="28511" y="18414"/>
                </a:lnTo>
                <a:lnTo>
                  <a:pt x="28511" y="5334"/>
                </a:lnTo>
                <a:lnTo>
                  <a:pt x="22123" y="0"/>
                </a:lnTo>
                <a:close/>
              </a:path>
            </a:pathLst>
          </a:custGeom>
          <a:solidFill>
            <a:srgbClr val="FF0000"/>
          </a:solidFill>
        </p:spPr>
        <p:txBody>
          <a:bodyPr wrap="square" lIns="0" tIns="0" rIns="0" bIns="0" rtlCol="0"/>
          <a:lstStyle/>
          <a:p>
            <a:endParaRPr/>
          </a:p>
        </p:txBody>
      </p:sp>
      <p:sp>
        <p:nvSpPr>
          <p:cNvPr id="441" name="object 441"/>
          <p:cNvSpPr/>
          <p:nvPr/>
        </p:nvSpPr>
        <p:spPr>
          <a:xfrm>
            <a:off x="484505" y="2775076"/>
            <a:ext cx="27305" cy="24130"/>
          </a:xfrm>
          <a:custGeom>
            <a:avLst/>
            <a:gdLst/>
            <a:ahLst/>
            <a:cxnLst/>
            <a:rect l="l" t="t" r="r" b="b"/>
            <a:pathLst>
              <a:path w="27304" h="24130">
                <a:moveTo>
                  <a:pt x="20904" y="0"/>
                </a:moveTo>
                <a:lnTo>
                  <a:pt x="6032" y="0"/>
                </a:lnTo>
                <a:lnTo>
                  <a:pt x="0" y="5334"/>
                </a:lnTo>
                <a:lnTo>
                  <a:pt x="0" y="18414"/>
                </a:lnTo>
                <a:lnTo>
                  <a:pt x="6032" y="23749"/>
                </a:lnTo>
                <a:lnTo>
                  <a:pt x="20904" y="23749"/>
                </a:lnTo>
                <a:lnTo>
                  <a:pt x="26936" y="18414"/>
                </a:lnTo>
                <a:lnTo>
                  <a:pt x="26936" y="5334"/>
                </a:lnTo>
                <a:lnTo>
                  <a:pt x="20904" y="0"/>
                </a:lnTo>
                <a:close/>
              </a:path>
            </a:pathLst>
          </a:custGeom>
          <a:solidFill>
            <a:srgbClr val="33CC33"/>
          </a:solidFill>
        </p:spPr>
        <p:txBody>
          <a:bodyPr wrap="square" lIns="0" tIns="0" rIns="0" bIns="0" rtlCol="0"/>
          <a:lstStyle/>
          <a:p>
            <a:endParaRPr/>
          </a:p>
        </p:txBody>
      </p:sp>
      <p:sp>
        <p:nvSpPr>
          <p:cNvPr id="442" name="object 442"/>
          <p:cNvSpPr/>
          <p:nvPr/>
        </p:nvSpPr>
        <p:spPr>
          <a:xfrm>
            <a:off x="561640" y="2681427"/>
            <a:ext cx="0" cy="130175"/>
          </a:xfrm>
          <a:custGeom>
            <a:avLst/>
            <a:gdLst/>
            <a:ahLst/>
            <a:cxnLst/>
            <a:rect l="l" t="t" r="r" b="b"/>
            <a:pathLst>
              <a:path h="130175">
                <a:moveTo>
                  <a:pt x="0" y="0"/>
                </a:moveTo>
                <a:lnTo>
                  <a:pt x="0" y="130098"/>
                </a:lnTo>
              </a:path>
            </a:pathLst>
          </a:custGeom>
          <a:ln w="14342">
            <a:solidFill>
              <a:srgbClr val="292929"/>
            </a:solidFill>
          </a:ln>
        </p:spPr>
        <p:txBody>
          <a:bodyPr wrap="square" lIns="0" tIns="0" rIns="0" bIns="0" rtlCol="0"/>
          <a:lstStyle/>
          <a:p>
            <a:endParaRPr/>
          </a:p>
        </p:txBody>
      </p:sp>
      <p:sp>
        <p:nvSpPr>
          <p:cNvPr id="443" name="object 443"/>
          <p:cNvSpPr/>
          <p:nvPr/>
        </p:nvSpPr>
        <p:spPr>
          <a:xfrm>
            <a:off x="561640" y="2676664"/>
            <a:ext cx="0" cy="139700"/>
          </a:xfrm>
          <a:custGeom>
            <a:avLst/>
            <a:gdLst/>
            <a:ahLst/>
            <a:cxnLst/>
            <a:rect l="l" t="t" r="r" b="b"/>
            <a:pathLst>
              <a:path h="139700">
                <a:moveTo>
                  <a:pt x="0" y="0"/>
                </a:moveTo>
                <a:lnTo>
                  <a:pt x="0" y="139623"/>
                </a:lnTo>
              </a:path>
            </a:pathLst>
          </a:custGeom>
          <a:ln w="23867">
            <a:solidFill>
              <a:srgbClr val="163793"/>
            </a:solidFill>
          </a:ln>
        </p:spPr>
        <p:txBody>
          <a:bodyPr wrap="square" lIns="0" tIns="0" rIns="0" bIns="0" rtlCol="0"/>
          <a:lstStyle/>
          <a:p>
            <a:endParaRPr/>
          </a:p>
        </p:txBody>
      </p:sp>
      <p:sp>
        <p:nvSpPr>
          <p:cNvPr id="444" name="object 444"/>
          <p:cNvSpPr txBox="1"/>
          <p:nvPr/>
        </p:nvSpPr>
        <p:spPr>
          <a:xfrm>
            <a:off x="464312" y="1182941"/>
            <a:ext cx="4121150" cy="697230"/>
          </a:xfrm>
          <a:prstGeom prst="rect">
            <a:avLst/>
          </a:prstGeom>
        </p:spPr>
        <p:txBody>
          <a:bodyPr vert="horz" wrap="square" lIns="0" tIns="0" rIns="0" bIns="0" rtlCol="0">
            <a:spAutoFit/>
          </a:bodyPr>
          <a:lstStyle/>
          <a:p>
            <a:pPr marL="12700">
              <a:lnSpc>
                <a:spcPct val="100000"/>
              </a:lnSpc>
            </a:pPr>
            <a:r>
              <a:rPr sz="1800" spc="220" dirty="0">
                <a:solidFill>
                  <a:srgbClr val="6699FF"/>
                </a:solidFill>
                <a:latin typeface="Wingdings"/>
                <a:cs typeface="Wingdings"/>
              </a:rPr>
              <a:t></a:t>
            </a:r>
            <a:r>
              <a:rPr sz="2400" dirty="0">
                <a:solidFill>
                  <a:srgbClr val="163793"/>
                </a:solidFill>
                <a:latin typeface="宋体"/>
                <a:cs typeface="宋体"/>
              </a:rPr>
              <a:t>全球最大的</a:t>
            </a:r>
            <a:r>
              <a:rPr sz="2400" b="1" dirty="0">
                <a:solidFill>
                  <a:srgbClr val="CC0000"/>
                </a:solidFill>
                <a:latin typeface="宋体"/>
                <a:cs typeface="宋体"/>
              </a:rPr>
              <a:t>互联网络</a:t>
            </a:r>
            <a:endParaRPr sz="2400">
              <a:latin typeface="宋体"/>
              <a:cs typeface="宋体"/>
            </a:endParaRPr>
          </a:p>
          <a:p>
            <a:pPr marL="413384">
              <a:lnSpc>
                <a:spcPct val="100000"/>
              </a:lnSpc>
              <a:spcBef>
                <a:spcPts val="365"/>
              </a:spcBef>
              <a:tabLst>
                <a:tab pos="644525" algn="l"/>
              </a:tabLst>
            </a:pPr>
            <a:r>
              <a:rPr sz="1500" dirty="0">
                <a:solidFill>
                  <a:srgbClr val="009999"/>
                </a:solidFill>
                <a:latin typeface="Wingdings"/>
                <a:cs typeface="Wingdings"/>
              </a:rPr>
              <a:t></a:t>
            </a:r>
            <a:r>
              <a:rPr sz="1500" dirty="0">
                <a:solidFill>
                  <a:srgbClr val="009999"/>
                </a:solidFill>
                <a:latin typeface="Times New Roman"/>
                <a:cs typeface="Times New Roman"/>
              </a:rPr>
              <a:t>	</a:t>
            </a:r>
            <a:r>
              <a:rPr sz="2000" spc="-10" dirty="0">
                <a:solidFill>
                  <a:srgbClr val="163793"/>
                </a:solidFill>
                <a:latin typeface="Arial"/>
                <a:cs typeface="Arial"/>
              </a:rPr>
              <a:t>IS</a:t>
            </a:r>
            <a:r>
              <a:rPr sz="2000" spc="-5" dirty="0">
                <a:solidFill>
                  <a:srgbClr val="163793"/>
                </a:solidFill>
                <a:latin typeface="Arial"/>
                <a:cs typeface="Arial"/>
              </a:rPr>
              <a:t>P</a:t>
            </a:r>
            <a:r>
              <a:rPr sz="2000" dirty="0">
                <a:solidFill>
                  <a:srgbClr val="163793"/>
                </a:solidFill>
                <a:latin typeface="宋体"/>
                <a:cs typeface="宋体"/>
              </a:rPr>
              <a:t>网络互连的“</a:t>
            </a:r>
            <a:r>
              <a:rPr sz="2000" dirty="0">
                <a:solidFill>
                  <a:srgbClr val="FF0000"/>
                </a:solidFill>
                <a:latin typeface="宋体"/>
                <a:cs typeface="宋体"/>
              </a:rPr>
              <a:t>网络之网络</a:t>
            </a:r>
            <a:r>
              <a:rPr sz="2000" dirty="0">
                <a:solidFill>
                  <a:srgbClr val="163793"/>
                </a:solidFill>
                <a:latin typeface="宋体"/>
                <a:cs typeface="宋体"/>
              </a:rPr>
              <a:t>”</a:t>
            </a:r>
            <a:endParaRPr sz="2000">
              <a:latin typeface="宋体"/>
              <a:cs typeface="宋体"/>
            </a:endParaRPr>
          </a:p>
        </p:txBody>
      </p:sp>
      <p:sp>
        <p:nvSpPr>
          <p:cNvPr id="445" name="object 445"/>
          <p:cNvSpPr/>
          <p:nvPr/>
        </p:nvSpPr>
        <p:spPr>
          <a:xfrm>
            <a:off x="7471791" y="3007232"/>
            <a:ext cx="98425" cy="704850"/>
          </a:xfrm>
          <a:custGeom>
            <a:avLst/>
            <a:gdLst/>
            <a:ahLst/>
            <a:cxnLst/>
            <a:rect l="l" t="t" r="r" b="b"/>
            <a:pathLst>
              <a:path w="98425" h="704850">
                <a:moveTo>
                  <a:pt x="98425" y="0"/>
                </a:moveTo>
                <a:lnTo>
                  <a:pt x="0" y="704849"/>
                </a:lnTo>
              </a:path>
            </a:pathLst>
          </a:custGeom>
          <a:ln w="9525">
            <a:solidFill>
              <a:srgbClr val="163793"/>
            </a:solidFill>
          </a:ln>
        </p:spPr>
        <p:txBody>
          <a:bodyPr wrap="square" lIns="0" tIns="0" rIns="0" bIns="0" rtlCol="0"/>
          <a:lstStyle/>
          <a:p>
            <a:endParaRPr/>
          </a:p>
        </p:txBody>
      </p:sp>
      <p:sp>
        <p:nvSpPr>
          <p:cNvPr id="446" name="object 446"/>
          <p:cNvSpPr/>
          <p:nvPr/>
        </p:nvSpPr>
        <p:spPr>
          <a:xfrm>
            <a:off x="8063992" y="3007232"/>
            <a:ext cx="111125" cy="727075"/>
          </a:xfrm>
          <a:custGeom>
            <a:avLst/>
            <a:gdLst/>
            <a:ahLst/>
            <a:cxnLst/>
            <a:rect l="l" t="t" r="r" b="b"/>
            <a:pathLst>
              <a:path w="111125" h="727075">
                <a:moveTo>
                  <a:pt x="111125" y="0"/>
                </a:moveTo>
                <a:lnTo>
                  <a:pt x="0" y="727074"/>
                </a:lnTo>
              </a:path>
            </a:pathLst>
          </a:custGeom>
          <a:ln w="9525">
            <a:solidFill>
              <a:srgbClr val="163793"/>
            </a:solidFill>
          </a:ln>
        </p:spPr>
        <p:txBody>
          <a:bodyPr wrap="square" lIns="0" tIns="0" rIns="0" bIns="0" rtlCol="0"/>
          <a:lstStyle/>
          <a:p>
            <a:endParaRPr/>
          </a:p>
        </p:txBody>
      </p:sp>
      <p:sp>
        <p:nvSpPr>
          <p:cNvPr id="449" name="object 449"/>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8</a:t>
            </a:fld>
            <a:endParaRPr dirty="0"/>
          </a:p>
        </p:txBody>
      </p:sp>
      <p:sp>
        <p:nvSpPr>
          <p:cNvPr id="451" name="页脚占位符 450">
            <a:extLst>
              <a:ext uri="{FF2B5EF4-FFF2-40B4-BE49-F238E27FC236}">
                <a16:creationId xmlns:a16="http://schemas.microsoft.com/office/drawing/2014/main" id="{B0554027-5D94-4DCE-BF8B-73398411A78F}"/>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15365">
              <a:lnSpc>
                <a:spcPct val="100000"/>
              </a:lnSpc>
            </a:pPr>
            <a:r>
              <a:rPr spc="-5" dirty="0"/>
              <a:t>报文交</a:t>
            </a:r>
            <a:r>
              <a:rPr spc="-15" dirty="0"/>
              <a:t>换</a:t>
            </a:r>
            <a:r>
              <a:rPr spc="-580" dirty="0"/>
              <a:t> </a:t>
            </a:r>
            <a:r>
              <a:rPr dirty="0">
                <a:latin typeface="Verdana"/>
                <a:cs typeface="Verdana"/>
              </a:rPr>
              <a:t>vs</a:t>
            </a:r>
            <a:r>
              <a:rPr spc="-10" dirty="0">
                <a:latin typeface="Verdana"/>
                <a:cs typeface="Verdana"/>
              </a:rPr>
              <a:t> </a:t>
            </a:r>
            <a:r>
              <a:rPr spc="-5" dirty="0"/>
              <a:t>分组交换？</a:t>
            </a:r>
          </a:p>
        </p:txBody>
      </p:sp>
      <p:sp>
        <p:nvSpPr>
          <p:cNvPr id="3" name="object 3"/>
          <p:cNvSpPr/>
          <p:nvPr/>
        </p:nvSpPr>
        <p:spPr>
          <a:xfrm>
            <a:off x="2373629" y="2184654"/>
            <a:ext cx="76200" cy="3432810"/>
          </a:xfrm>
          <a:custGeom>
            <a:avLst/>
            <a:gdLst/>
            <a:ahLst/>
            <a:cxnLst/>
            <a:rect l="l" t="t" r="r" b="b"/>
            <a:pathLst>
              <a:path w="76200" h="3432810">
                <a:moveTo>
                  <a:pt x="28575" y="3356229"/>
                </a:moveTo>
                <a:lnTo>
                  <a:pt x="0" y="3356229"/>
                </a:lnTo>
                <a:lnTo>
                  <a:pt x="38100" y="3432454"/>
                </a:lnTo>
                <a:lnTo>
                  <a:pt x="69852" y="3368929"/>
                </a:lnTo>
                <a:lnTo>
                  <a:pt x="28575" y="3368929"/>
                </a:lnTo>
                <a:lnTo>
                  <a:pt x="28575" y="3356229"/>
                </a:lnTo>
                <a:close/>
              </a:path>
              <a:path w="76200" h="3432810">
                <a:moveTo>
                  <a:pt x="47625" y="0"/>
                </a:moveTo>
                <a:lnTo>
                  <a:pt x="28575" y="0"/>
                </a:lnTo>
                <a:lnTo>
                  <a:pt x="28575" y="3368929"/>
                </a:lnTo>
                <a:lnTo>
                  <a:pt x="47625" y="3368929"/>
                </a:lnTo>
                <a:lnTo>
                  <a:pt x="47625" y="0"/>
                </a:lnTo>
                <a:close/>
              </a:path>
              <a:path w="76200" h="3432810">
                <a:moveTo>
                  <a:pt x="76200" y="3356229"/>
                </a:moveTo>
                <a:lnTo>
                  <a:pt x="47625" y="3356229"/>
                </a:lnTo>
                <a:lnTo>
                  <a:pt x="47625" y="3368929"/>
                </a:lnTo>
                <a:lnTo>
                  <a:pt x="69852" y="3368929"/>
                </a:lnTo>
                <a:lnTo>
                  <a:pt x="76200" y="3356229"/>
                </a:lnTo>
                <a:close/>
              </a:path>
            </a:pathLst>
          </a:custGeom>
          <a:solidFill>
            <a:srgbClr val="000000"/>
          </a:solidFill>
        </p:spPr>
        <p:txBody>
          <a:bodyPr wrap="square" lIns="0" tIns="0" rIns="0" bIns="0" rtlCol="0"/>
          <a:lstStyle/>
          <a:p>
            <a:endParaRPr/>
          </a:p>
        </p:txBody>
      </p:sp>
      <p:sp>
        <p:nvSpPr>
          <p:cNvPr id="4" name="object 4"/>
          <p:cNvSpPr txBox="1"/>
          <p:nvPr/>
        </p:nvSpPr>
        <p:spPr>
          <a:xfrm>
            <a:off x="1698751" y="5686883"/>
            <a:ext cx="1415415" cy="292735"/>
          </a:xfrm>
          <a:prstGeom prst="rect">
            <a:avLst/>
          </a:prstGeom>
        </p:spPr>
        <p:txBody>
          <a:bodyPr vert="horz" wrap="square" lIns="0" tIns="0" rIns="0" bIns="0" rtlCol="0">
            <a:spAutoFit/>
          </a:bodyPr>
          <a:lstStyle/>
          <a:p>
            <a:pPr marL="12700">
              <a:lnSpc>
                <a:spcPct val="100000"/>
              </a:lnSpc>
            </a:pPr>
            <a:r>
              <a:rPr sz="2000" b="1" spc="0" dirty="0">
                <a:solidFill>
                  <a:srgbClr val="163793"/>
                </a:solidFill>
                <a:latin typeface="宋体"/>
                <a:cs typeface="宋体"/>
              </a:rPr>
              <a:t>时间（</a:t>
            </a:r>
            <a:r>
              <a:rPr sz="2000" b="1" spc="-10" dirty="0">
                <a:solidFill>
                  <a:srgbClr val="FF0000"/>
                </a:solidFill>
                <a:latin typeface="Arial"/>
                <a:cs typeface="Arial"/>
              </a:rPr>
              <a:t>m</a:t>
            </a:r>
            <a:r>
              <a:rPr sz="2000" b="1" dirty="0">
                <a:solidFill>
                  <a:srgbClr val="FF0000"/>
                </a:solidFill>
                <a:latin typeface="Arial"/>
                <a:cs typeface="Arial"/>
              </a:rPr>
              <a:t>s</a:t>
            </a:r>
            <a:r>
              <a:rPr sz="2000" b="1" spc="-5" dirty="0">
                <a:solidFill>
                  <a:srgbClr val="163793"/>
                </a:solidFill>
                <a:latin typeface="宋体"/>
                <a:cs typeface="宋体"/>
              </a:rPr>
              <a:t>）</a:t>
            </a:r>
            <a:endParaRPr sz="2000">
              <a:latin typeface="宋体"/>
              <a:cs typeface="宋体"/>
            </a:endParaRPr>
          </a:p>
        </p:txBody>
      </p:sp>
      <p:sp>
        <p:nvSpPr>
          <p:cNvPr id="5" name="object 5"/>
          <p:cNvSpPr/>
          <p:nvPr/>
        </p:nvSpPr>
        <p:spPr>
          <a:xfrm>
            <a:off x="2061988" y="1402906"/>
            <a:ext cx="4254142" cy="569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943225" y="1810536"/>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7" name="object 7"/>
          <p:cNvSpPr txBox="1"/>
          <p:nvPr/>
        </p:nvSpPr>
        <p:spPr>
          <a:xfrm>
            <a:off x="4116451" y="179466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8" name="object 8"/>
          <p:cNvSpPr txBox="1"/>
          <p:nvPr/>
        </p:nvSpPr>
        <p:spPr>
          <a:xfrm>
            <a:off x="5296280" y="1801011"/>
            <a:ext cx="188595"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Comic Sans MS"/>
                <a:cs typeface="Comic Sans MS"/>
              </a:rPr>
              <a:t>R</a:t>
            </a:r>
            <a:endParaRPr sz="2000">
              <a:latin typeface="Comic Sans MS"/>
              <a:cs typeface="Comic Sans MS"/>
            </a:endParaRPr>
          </a:p>
        </p:txBody>
      </p:sp>
      <p:sp>
        <p:nvSpPr>
          <p:cNvPr id="9" name="object 9"/>
          <p:cNvSpPr/>
          <p:nvPr/>
        </p:nvSpPr>
        <p:spPr>
          <a:xfrm>
            <a:off x="2342769" y="218465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0" name="object 10"/>
          <p:cNvSpPr/>
          <p:nvPr/>
        </p:nvSpPr>
        <p:spPr>
          <a:xfrm>
            <a:off x="2342769" y="2613151"/>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1" name="object 11"/>
          <p:cNvSpPr/>
          <p:nvPr/>
        </p:nvSpPr>
        <p:spPr>
          <a:xfrm>
            <a:off x="2412745" y="4752594"/>
            <a:ext cx="227965" cy="433070"/>
          </a:xfrm>
          <a:custGeom>
            <a:avLst/>
            <a:gdLst/>
            <a:ahLst/>
            <a:cxnLst/>
            <a:rect l="l" t="t" r="r" b="b"/>
            <a:pathLst>
              <a:path w="227964" h="433070">
                <a:moveTo>
                  <a:pt x="0" y="0"/>
                </a:moveTo>
                <a:lnTo>
                  <a:pt x="39495" y="1119"/>
                </a:lnTo>
                <a:lnTo>
                  <a:pt x="87622" y="6398"/>
                </a:lnTo>
                <a:lnTo>
                  <a:pt x="119761" y="193420"/>
                </a:lnTo>
                <a:lnTo>
                  <a:pt x="121473" y="196806"/>
                </a:lnTo>
                <a:lnTo>
                  <a:pt x="172942" y="209998"/>
                </a:lnTo>
                <a:lnTo>
                  <a:pt x="227973" y="213266"/>
                </a:lnTo>
                <a:lnTo>
                  <a:pt x="209220" y="213640"/>
                </a:lnTo>
                <a:lnTo>
                  <a:pt x="158213" y="218366"/>
                </a:lnTo>
                <a:lnTo>
                  <a:pt x="120687" y="230794"/>
                </a:lnTo>
                <a:lnTo>
                  <a:pt x="119761" y="412749"/>
                </a:lnTo>
                <a:lnTo>
                  <a:pt x="118048" y="416138"/>
                </a:lnTo>
                <a:lnTo>
                  <a:pt x="66567" y="429338"/>
                </a:lnTo>
                <a:lnTo>
                  <a:pt x="31205" y="432008"/>
                </a:lnTo>
                <a:lnTo>
                  <a:pt x="11486" y="432598"/>
                </a:lnTo>
              </a:path>
            </a:pathLst>
          </a:custGeom>
          <a:ln w="9525">
            <a:solidFill>
              <a:srgbClr val="000000"/>
            </a:solidFill>
          </a:ln>
        </p:spPr>
        <p:txBody>
          <a:bodyPr wrap="square" lIns="0" tIns="0" rIns="0" bIns="0" rtlCol="0"/>
          <a:lstStyle/>
          <a:p>
            <a:endParaRPr/>
          </a:p>
        </p:txBody>
      </p:sp>
      <p:sp>
        <p:nvSpPr>
          <p:cNvPr id="12" name="object 12"/>
          <p:cNvSpPr txBox="1"/>
          <p:nvPr/>
        </p:nvSpPr>
        <p:spPr>
          <a:xfrm>
            <a:off x="2067305" y="2091452"/>
            <a:ext cx="419100" cy="1689100"/>
          </a:xfrm>
          <a:prstGeom prst="rect">
            <a:avLst/>
          </a:prstGeom>
        </p:spPr>
        <p:txBody>
          <a:bodyPr vert="horz" wrap="square" lIns="0" tIns="0" rIns="0" bIns="0" rtlCol="0">
            <a:spAutoFit/>
          </a:bodyPr>
          <a:lstStyle/>
          <a:p>
            <a:pPr marL="19050">
              <a:lnSpc>
                <a:spcPct val="100000"/>
              </a:lnSpc>
            </a:pPr>
            <a:r>
              <a:rPr sz="2000" b="1" dirty="0">
                <a:solidFill>
                  <a:srgbClr val="163793"/>
                </a:solidFill>
                <a:latin typeface="Arial"/>
                <a:cs typeface="Arial"/>
              </a:rPr>
              <a:t>0</a:t>
            </a:r>
            <a:endParaRPr sz="2000">
              <a:latin typeface="Arial"/>
              <a:cs typeface="Arial"/>
            </a:endParaRPr>
          </a:p>
          <a:p>
            <a:pPr marL="19050">
              <a:lnSpc>
                <a:spcPct val="100000"/>
              </a:lnSpc>
              <a:spcBef>
                <a:spcPts val="1210"/>
              </a:spcBef>
            </a:pPr>
            <a:r>
              <a:rPr sz="2000" b="1" dirty="0">
                <a:solidFill>
                  <a:srgbClr val="163793"/>
                </a:solidFill>
                <a:latin typeface="Arial"/>
                <a:cs typeface="Arial"/>
              </a:rPr>
              <a:t>1</a:t>
            </a:r>
            <a:endParaRPr sz="2000">
              <a:latin typeface="Arial"/>
              <a:cs typeface="Arial"/>
            </a:endParaRPr>
          </a:p>
          <a:p>
            <a:pPr marL="12700">
              <a:lnSpc>
                <a:spcPct val="100000"/>
              </a:lnSpc>
              <a:spcBef>
                <a:spcPts val="1065"/>
              </a:spcBef>
            </a:pPr>
            <a:r>
              <a:rPr sz="2000" b="1" dirty="0">
                <a:solidFill>
                  <a:srgbClr val="163793"/>
                </a:solidFill>
                <a:latin typeface="Arial"/>
                <a:cs typeface="Arial"/>
              </a:rPr>
              <a:t>2</a:t>
            </a:r>
            <a:endParaRPr sz="2000">
              <a:latin typeface="Arial"/>
              <a:cs typeface="Arial"/>
            </a:endParaRPr>
          </a:p>
          <a:p>
            <a:pPr marL="12700">
              <a:lnSpc>
                <a:spcPct val="100000"/>
              </a:lnSpc>
              <a:spcBef>
                <a:spcPts val="1070"/>
              </a:spcBef>
            </a:pPr>
            <a:r>
              <a:rPr sz="2000" b="1" dirty="0">
                <a:solidFill>
                  <a:srgbClr val="163793"/>
                </a:solidFill>
                <a:latin typeface="Arial"/>
                <a:cs typeface="Arial"/>
              </a:rPr>
              <a:t>3 </a:t>
            </a:r>
            <a:r>
              <a:rPr sz="2000" b="1" spc="-120" dirty="0">
                <a:solidFill>
                  <a:srgbClr val="163793"/>
                </a:solidFill>
                <a:latin typeface="Arial"/>
                <a:cs typeface="Arial"/>
              </a:rPr>
              <a:t> </a:t>
            </a:r>
            <a:r>
              <a:rPr sz="2700" baseline="-18518" dirty="0">
                <a:solidFill>
                  <a:srgbClr val="163793"/>
                </a:solidFill>
                <a:latin typeface="Arial"/>
                <a:cs typeface="Arial"/>
              </a:rPr>
              <a:t>≈</a:t>
            </a:r>
            <a:endParaRPr sz="2700" baseline="-18518">
              <a:latin typeface="Arial"/>
              <a:cs typeface="Arial"/>
            </a:endParaRPr>
          </a:p>
        </p:txBody>
      </p:sp>
      <p:sp>
        <p:nvSpPr>
          <p:cNvPr id="13" name="object 13"/>
          <p:cNvSpPr txBox="1"/>
          <p:nvPr/>
        </p:nvSpPr>
        <p:spPr>
          <a:xfrm>
            <a:off x="2741167" y="4838295"/>
            <a:ext cx="2648585" cy="292735"/>
          </a:xfrm>
          <a:prstGeom prst="rect">
            <a:avLst/>
          </a:prstGeom>
        </p:spPr>
        <p:txBody>
          <a:bodyPr vert="horz" wrap="square" lIns="0" tIns="0" rIns="0" bIns="0" rtlCol="0">
            <a:spAutoFit/>
          </a:bodyPr>
          <a:lstStyle/>
          <a:p>
            <a:pPr marL="12700">
              <a:lnSpc>
                <a:spcPct val="100000"/>
              </a:lnSpc>
            </a:pPr>
            <a:r>
              <a:rPr sz="2000" dirty="0">
                <a:solidFill>
                  <a:srgbClr val="163793"/>
                </a:solidFill>
                <a:latin typeface="Arial"/>
                <a:cs typeface="Arial"/>
              </a:rPr>
              <a:t>L/R</a:t>
            </a:r>
            <a:r>
              <a:rPr sz="2000" spc="5" dirty="0">
                <a:solidFill>
                  <a:srgbClr val="163793"/>
                </a:solidFill>
                <a:latin typeface="Arial"/>
                <a:cs typeface="Arial"/>
              </a:rPr>
              <a:t>=</a:t>
            </a:r>
            <a:r>
              <a:rPr sz="2000" dirty="0">
                <a:solidFill>
                  <a:srgbClr val="163793"/>
                </a:solidFill>
                <a:latin typeface="Arial"/>
                <a:cs typeface="Arial"/>
              </a:rPr>
              <a:t>150</a:t>
            </a:r>
            <a:r>
              <a:rPr sz="2000" spc="5" dirty="0">
                <a:solidFill>
                  <a:srgbClr val="163793"/>
                </a:solidFill>
                <a:latin typeface="Arial"/>
                <a:cs typeface="Arial"/>
              </a:rPr>
              <a:t>0</a:t>
            </a:r>
            <a:r>
              <a:rPr sz="2000" dirty="0">
                <a:solidFill>
                  <a:srgbClr val="163793"/>
                </a:solidFill>
                <a:latin typeface="Arial"/>
                <a:cs typeface="Arial"/>
              </a:rPr>
              <a:t>/</a:t>
            </a:r>
            <a:r>
              <a:rPr sz="2000" spc="-15" dirty="0">
                <a:solidFill>
                  <a:srgbClr val="163793"/>
                </a:solidFill>
                <a:latin typeface="Arial"/>
                <a:cs typeface="Arial"/>
              </a:rPr>
              <a:t>(</a:t>
            </a:r>
            <a:r>
              <a:rPr sz="2000" dirty="0">
                <a:solidFill>
                  <a:srgbClr val="163793"/>
                </a:solidFill>
                <a:latin typeface="Arial"/>
                <a:cs typeface="Arial"/>
              </a:rPr>
              <a:t>1.</a:t>
            </a:r>
            <a:r>
              <a:rPr sz="2000" spc="-10" dirty="0">
                <a:solidFill>
                  <a:srgbClr val="163793"/>
                </a:solidFill>
                <a:latin typeface="Arial"/>
                <a:cs typeface="Arial"/>
              </a:rPr>
              <a:t>5</a:t>
            </a:r>
            <a:r>
              <a:rPr sz="2000" dirty="0">
                <a:solidFill>
                  <a:srgbClr val="163793"/>
                </a:solidFill>
                <a:latin typeface="宋体"/>
                <a:cs typeface="宋体"/>
              </a:rPr>
              <a:t>×</a:t>
            </a:r>
            <a:r>
              <a:rPr sz="2000" dirty="0">
                <a:solidFill>
                  <a:srgbClr val="163793"/>
                </a:solidFill>
                <a:latin typeface="Arial"/>
                <a:cs typeface="Arial"/>
              </a:rPr>
              <a:t>1</a:t>
            </a:r>
            <a:r>
              <a:rPr sz="2000" spc="-15" dirty="0">
                <a:solidFill>
                  <a:srgbClr val="163793"/>
                </a:solidFill>
                <a:latin typeface="Arial"/>
                <a:cs typeface="Arial"/>
              </a:rPr>
              <a:t>0</a:t>
            </a:r>
            <a:r>
              <a:rPr sz="1950" spc="22" baseline="25641" dirty="0">
                <a:solidFill>
                  <a:srgbClr val="163793"/>
                </a:solidFill>
                <a:latin typeface="Arial"/>
                <a:cs typeface="Arial"/>
              </a:rPr>
              <a:t>6</a:t>
            </a:r>
            <a:r>
              <a:rPr sz="2000" spc="-10" dirty="0">
                <a:solidFill>
                  <a:srgbClr val="163793"/>
                </a:solidFill>
                <a:latin typeface="Arial"/>
                <a:cs typeface="Arial"/>
              </a:rPr>
              <a:t>)=</a:t>
            </a:r>
            <a:r>
              <a:rPr sz="2000" dirty="0">
                <a:solidFill>
                  <a:srgbClr val="FF0000"/>
                </a:solidFill>
                <a:latin typeface="Arial"/>
                <a:cs typeface="Arial"/>
              </a:rPr>
              <a:t>1</a:t>
            </a:r>
            <a:endParaRPr sz="2000">
              <a:latin typeface="Arial"/>
              <a:cs typeface="Arial"/>
            </a:endParaRPr>
          </a:p>
        </p:txBody>
      </p:sp>
      <p:sp>
        <p:nvSpPr>
          <p:cNvPr id="14" name="object 14"/>
          <p:cNvSpPr txBox="1"/>
          <p:nvPr/>
        </p:nvSpPr>
        <p:spPr>
          <a:xfrm>
            <a:off x="167982" y="1329969"/>
            <a:ext cx="1627505" cy="523240"/>
          </a:xfrm>
          <a:prstGeom prst="rect">
            <a:avLst/>
          </a:prstGeom>
          <a:solidFill>
            <a:srgbClr val="92D050"/>
          </a:solidFill>
        </p:spPr>
        <p:txBody>
          <a:bodyPr vert="horz" wrap="square" lIns="0" tIns="0" rIns="0" bIns="0" rtlCol="0">
            <a:spAutoFit/>
          </a:bodyPr>
          <a:lstStyle/>
          <a:p>
            <a:pPr marL="90805">
              <a:lnSpc>
                <a:spcPct val="100000"/>
              </a:lnSpc>
            </a:pPr>
            <a:r>
              <a:rPr sz="2800" b="1" spc="-10" dirty="0">
                <a:solidFill>
                  <a:srgbClr val="163793"/>
                </a:solidFill>
                <a:latin typeface="宋体"/>
                <a:cs typeface="宋体"/>
              </a:rPr>
              <a:t>分组交换</a:t>
            </a:r>
            <a:endParaRPr sz="2800">
              <a:latin typeface="宋体"/>
              <a:cs typeface="宋体"/>
            </a:endParaRPr>
          </a:p>
        </p:txBody>
      </p:sp>
      <p:sp>
        <p:nvSpPr>
          <p:cNvPr id="15" name="object 15"/>
          <p:cNvSpPr/>
          <p:nvPr/>
        </p:nvSpPr>
        <p:spPr>
          <a:xfrm>
            <a:off x="2336419" y="3053333"/>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6" name="object 16"/>
          <p:cNvSpPr/>
          <p:nvPr/>
        </p:nvSpPr>
        <p:spPr>
          <a:xfrm>
            <a:off x="2336419" y="3494278"/>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7" name="object 17"/>
          <p:cNvSpPr/>
          <p:nvPr/>
        </p:nvSpPr>
        <p:spPr>
          <a:xfrm>
            <a:off x="2323592" y="3890771"/>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8" name="object 18"/>
          <p:cNvSpPr/>
          <p:nvPr/>
        </p:nvSpPr>
        <p:spPr>
          <a:xfrm>
            <a:off x="2334767" y="4318380"/>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19" name="object 19"/>
          <p:cNvSpPr txBox="1"/>
          <p:nvPr/>
        </p:nvSpPr>
        <p:spPr>
          <a:xfrm>
            <a:off x="1626870" y="3828177"/>
            <a:ext cx="603885" cy="70802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4999</a:t>
            </a:r>
            <a:endParaRPr sz="2000">
              <a:latin typeface="Arial"/>
              <a:cs typeface="Arial"/>
            </a:endParaRPr>
          </a:p>
          <a:p>
            <a:pPr marL="23495">
              <a:lnSpc>
                <a:spcPct val="100000"/>
              </a:lnSpc>
              <a:spcBef>
                <a:spcPts val="965"/>
              </a:spcBef>
            </a:pPr>
            <a:r>
              <a:rPr sz="2000" b="1" dirty="0">
                <a:solidFill>
                  <a:srgbClr val="163793"/>
                </a:solidFill>
                <a:latin typeface="Arial"/>
                <a:cs typeface="Arial"/>
              </a:rPr>
              <a:t>5000</a:t>
            </a:r>
            <a:endParaRPr sz="2000">
              <a:latin typeface="Arial"/>
              <a:cs typeface="Arial"/>
            </a:endParaRPr>
          </a:p>
        </p:txBody>
      </p:sp>
      <p:sp>
        <p:nvSpPr>
          <p:cNvPr id="20" name="object 20"/>
          <p:cNvSpPr txBox="1"/>
          <p:nvPr/>
        </p:nvSpPr>
        <p:spPr>
          <a:xfrm>
            <a:off x="4509642" y="1112840"/>
            <a:ext cx="586740" cy="254000"/>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Comic Sans MS"/>
                <a:cs typeface="Comic Sans MS"/>
              </a:rPr>
              <a:t>5000</a:t>
            </a:r>
            <a:endParaRPr sz="1800">
              <a:latin typeface="Comic Sans MS"/>
              <a:cs typeface="Comic Sans MS"/>
            </a:endParaRPr>
          </a:p>
        </p:txBody>
      </p:sp>
      <p:sp>
        <p:nvSpPr>
          <p:cNvPr id="21" name="object 21"/>
          <p:cNvSpPr/>
          <p:nvPr/>
        </p:nvSpPr>
        <p:spPr>
          <a:xfrm>
            <a:off x="2255647" y="3573068"/>
            <a:ext cx="311785" cy="231140"/>
          </a:xfrm>
          <a:custGeom>
            <a:avLst/>
            <a:gdLst/>
            <a:ahLst/>
            <a:cxnLst/>
            <a:rect l="l" t="t" r="r" b="b"/>
            <a:pathLst>
              <a:path w="311785" h="231139">
                <a:moveTo>
                  <a:pt x="0" y="230835"/>
                </a:moveTo>
                <a:lnTo>
                  <a:pt x="311302" y="230835"/>
                </a:lnTo>
                <a:lnTo>
                  <a:pt x="311302" y="0"/>
                </a:lnTo>
                <a:lnTo>
                  <a:pt x="0" y="0"/>
                </a:lnTo>
                <a:lnTo>
                  <a:pt x="0" y="230835"/>
                </a:lnTo>
                <a:close/>
              </a:path>
            </a:pathLst>
          </a:custGeom>
          <a:solidFill>
            <a:srgbClr val="FFFFFF"/>
          </a:solidFill>
        </p:spPr>
        <p:txBody>
          <a:bodyPr wrap="square" lIns="0" tIns="0" rIns="0" bIns="0" rtlCol="0"/>
          <a:lstStyle/>
          <a:p>
            <a:endParaRPr/>
          </a:p>
        </p:txBody>
      </p:sp>
      <p:sp>
        <p:nvSpPr>
          <p:cNvPr id="22" name="object 22"/>
          <p:cNvSpPr/>
          <p:nvPr/>
        </p:nvSpPr>
        <p:spPr>
          <a:xfrm>
            <a:off x="2323592" y="4750434"/>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23" name="object 23"/>
          <p:cNvSpPr/>
          <p:nvPr/>
        </p:nvSpPr>
        <p:spPr>
          <a:xfrm>
            <a:off x="2336545" y="5190997"/>
            <a:ext cx="75565" cy="0"/>
          </a:xfrm>
          <a:custGeom>
            <a:avLst/>
            <a:gdLst/>
            <a:ahLst/>
            <a:cxnLst/>
            <a:rect l="l" t="t" r="r" b="b"/>
            <a:pathLst>
              <a:path w="75564">
                <a:moveTo>
                  <a:pt x="0" y="0"/>
                </a:moveTo>
                <a:lnTo>
                  <a:pt x="75056" y="0"/>
                </a:lnTo>
              </a:path>
            </a:pathLst>
          </a:custGeom>
          <a:ln w="12700">
            <a:solidFill>
              <a:srgbClr val="163793"/>
            </a:solidFill>
          </a:ln>
        </p:spPr>
        <p:txBody>
          <a:bodyPr wrap="square" lIns="0" tIns="0" rIns="0" bIns="0" rtlCol="0"/>
          <a:lstStyle/>
          <a:p>
            <a:endParaRPr/>
          </a:p>
        </p:txBody>
      </p:sp>
      <p:sp>
        <p:nvSpPr>
          <p:cNvPr id="24" name="object 24"/>
          <p:cNvSpPr txBox="1"/>
          <p:nvPr/>
        </p:nvSpPr>
        <p:spPr>
          <a:xfrm>
            <a:off x="1626870" y="4688094"/>
            <a:ext cx="605155" cy="72072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5001</a:t>
            </a:r>
            <a:endParaRPr sz="2000">
              <a:latin typeface="Arial"/>
              <a:cs typeface="Arial"/>
            </a:endParaRPr>
          </a:p>
          <a:p>
            <a:pPr marL="25400">
              <a:lnSpc>
                <a:spcPct val="100000"/>
              </a:lnSpc>
              <a:spcBef>
                <a:spcPts val="1070"/>
              </a:spcBef>
            </a:pPr>
            <a:r>
              <a:rPr sz="2000" b="1" dirty="0">
                <a:solidFill>
                  <a:srgbClr val="FF0000"/>
                </a:solidFill>
                <a:latin typeface="Arial"/>
                <a:cs typeface="Arial"/>
              </a:rPr>
              <a:t>5002</a:t>
            </a:r>
            <a:endParaRPr sz="2000">
              <a:latin typeface="Arial"/>
              <a:cs typeface="Arial"/>
            </a:endParaRPr>
          </a:p>
        </p:txBody>
      </p:sp>
      <p:sp>
        <p:nvSpPr>
          <p:cNvPr id="30" name="object 30"/>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31" name="object 31"/>
          <p:cNvSpPr txBox="1"/>
          <p:nvPr/>
        </p:nvSpPr>
        <p:spPr>
          <a:xfrm>
            <a:off x="8302497" y="6577979"/>
            <a:ext cx="223520" cy="203835"/>
          </a:xfrm>
          <a:prstGeom prst="rect">
            <a:avLst/>
          </a:prstGeom>
        </p:spPr>
        <p:txBody>
          <a:bodyPr vert="horz" wrap="square" lIns="0" tIns="0" rIns="0" bIns="0" rtlCol="0">
            <a:spAutoFit/>
          </a:bodyPr>
          <a:lstStyle/>
          <a:p>
            <a:pPr marL="12700">
              <a:lnSpc>
                <a:spcPct val="100000"/>
              </a:lnSpc>
            </a:pPr>
            <a:r>
              <a:rPr sz="1400" spc="-5" dirty="0">
                <a:solidFill>
                  <a:srgbClr val="163793"/>
                </a:solidFill>
                <a:latin typeface="Arial"/>
                <a:cs typeface="Arial"/>
              </a:rPr>
              <a:t>14</a:t>
            </a:r>
            <a:endParaRPr sz="1400">
              <a:latin typeface="Arial"/>
              <a:cs typeface="Arial"/>
            </a:endParaRPr>
          </a:p>
        </p:txBody>
      </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80</a:t>
            </a:fld>
            <a:endParaRPr dirty="0"/>
          </a:p>
        </p:txBody>
      </p:sp>
      <p:sp>
        <p:nvSpPr>
          <p:cNvPr id="25" name="object 25"/>
          <p:cNvSpPr txBox="1"/>
          <p:nvPr/>
        </p:nvSpPr>
        <p:spPr>
          <a:xfrm>
            <a:off x="5871464" y="1494688"/>
            <a:ext cx="250190" cy="280035"/>
          </a:xfrm>
          <a:prstGeom prst="rect">
            <a:avLst/>
          </a:prstGeom>
        </p:spPr>
        <p:txBody>
          <a:bodyPr vert="horz" wrap="square" lIns="0" tIns="0" rIns="0" bIns="0" rtlCol="0">
            <a:spAutoFit/>
          </a:bodyPr>
          <a:lstStyle/>
          <a:p>
            <a:pPr marL="12700">
              <a:lnSpc>
                <a:spcPct val="100000"/>
              </a:lnSpc>
            </a:pPr>
            <a:r>
              <a:rPr sz="2000" b="1" dirty="0">
                <a:solidFill>
                  <a:srgbClr val="FF0000"/>
                </a:solidFill>
                <a:latin typeface="Comic Sans MS"/>
                <a:cs typeface="Comic Sans MS"/>
              </a:rPr>
              <a:t>M</a:t>
            </a:r>
            <a:endParaRPr sz="2000">
              <a:latin typeface="Comic Sans MS"/>
              <a:cs typeface="Comic Sans MS"/>
            </a:endParaRPr>
          </a:p>
        </p:txBody>
      </p:sp>
      <p:sp>
        <p:nvSpPr>
          <p:cNvPr id="26" name="object 26"/>
          <p:cNvSpPr txBox="1"/>
          <p:nvPr/>
        </p:nvSpPr>
        <p:spPr>
          <a:xfrm>
            <a:off x="5844666" y="2188781"/>
            <a:ext cx="2342515" cy="2394585"/>
          </a:xfrm>
          <a:prstGeom prst="rect">
            <a:avLst/>
          </a:prstGeom>
        </p:spPr>
        <p:txBody>
          <a:bodyPr vert="horz" wrap="square" lIns="0" tIns="0" rIns="0" bIns="0" rtlCol="0">
            <a:spAutoFit/>
          </a:bodyPr>
          <a:lstStyle/>
          <a:p>
            <a:pPr marL="12700">
              <a:lnSpc>
                <a:spcPct val="100000"/>
              </a:lnSpc>
            </a:pPr>
            <a:r>
              <a:rPr sz="2400" u="heavy" dirty="0">
                <a:solidFill>
                  <a:srgbClr val="FF0000"/>
                </a:solidFill>
                <a:latin typeface="宋体"/>
                <a:cs typeface="宋体"/>
              </a:rPr>
              <a:t>例</a:t>
            </a:r>
            <a:r>
              <a:rPr sz="2400" u="heavy" dirty="0">
                <a:solidFill>
                  <a:srgbClr val="FF0000"/>
                </a:solidFill>
                <a:latin typeface="Arial"/>
                <a:cs typeface="Arial"/>
              </a:rPr>
              <a:t>:</a:t>
            </a:r>
            <a:endParaRPr sz="2400">
              <a:latin typeface="Arial"/>
              <a:cs typeface="Arial"/>
            </a:endParaRPr>
          </a:p>
          <a:p>
            <a:pPr marL="355600" marR="5080" indent="-342900">
              <a:lnSpc>
                <a:spcPts val="2860"/>
              </a:lnSpc>
              <a:spcBef>
                <a:spcPts val="690"/>
              </a:spcBef>
              <a:buClr>
                <a:srgbClr val="6699FF"/>
              </a:buClr>
              <a:buFont typeface="Wingdings"/>
              <a:buChar char=""/>
              <a:tabLst>
                <a:tab pos="356235" algn="l"/>
              </a:tabLst>
            </a:pPr>
            <a:r>
              <a:rPr sz="2400" dirty="0">
                <a:solidFill>
                  <a:srgbClr val="163793"/>
                </a:solidFill>
                <a:latin typeface="Arial"/>
                <a:cs typeface="Arial"/>
              </a:rPr>
              <a:t>M=7.5</a:t>
            </a:r>
            <a:r>
              <a:rPr sz="2400" spc="-5" dirty="0">
                <a:solidFill>
                  <a:srgbClr val="163793"/>
                </a:solidFill>
                <a:latin typeface="Arial"/>
                <a:cs typeface="Arial"/>
              </a:rPr>
              <a:t> </a:t>
            </a:r>
            <a:r>
              <a:rPr sz="2400" dirty="0">
                <a:solidFill>
                  <a:srgbClr val="163793"/>
                </a:solidFill>
                <a:latin typeface="Arial"/>
                <a:cs typeface="Arial"/>
              </a:rPr>
              <a:t>Mbits</a:t>
            </a:r>
            <a:r>
              <a:rPr sz="2400" dirty="0">
                <a:solidFill>
                  <a:srgbClr val="163793"/>
                </a:solidFill>
                <a:latin typeface="宋体"/>
                <a:cs typeface="宋体"/>
              </a:rPr>
              <a:t>， </a:t>
            </a:r>
            <a:r>
              <a:rPr sz="2400" dirty="0">
                <a:solidFill>
                  <a:srgbClr val="163793"/>
                </a:solidFill>
                <a:latin typeface="Arial"/>
                <a:cs typeface="Arial"/>
              </a:rPr>
              <a:t>L=150</a:t>
            </a:r>
            <a:r>
              <a:rPr sz="2400" spc="-10" dirty="0">
                <a:solidFill>
                  <a:srgbClr val="163793"/>
                </a:solidFill>
                <a:latin typeface="Arial"/>
                <a:cs typeface="Arial"/>
              </a:rPr>
              <a:t>0</a:t>
            </a:r>
            <a:r>
              <a:rPr sz="2400" dirty="0">
                <a:solidFill>
                  <a:srgbClr val="163793"/>
                </a:solidFill>
                <a:latin typeface="Arial"/>
                <a:cs typeface="Arial"/>
              </a:rPr>
              <a:t>bits</a:t>
            </a:r>
            <a:endParaRPr sz="2400">
              <a:latin typeface="Arial"/>
              <a:cs typeface="Arial"/>
            </a:endParaRPr>
          </a:p>
          <a:p>
            <a:pPr marL="469900">
              <a:lnSpc>
                <a:spcPct val="100000"/>
              </a:lnSpc>
              <a:spcBef>
                <a:spcPts val="390"/>
              </a:spcBef>
              <a:tabLst>
                <a:tab pos="7562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dirty="0">
                <a:solidFill>
                  <a:srgbClr val="163793"/>
                </a:solidFill>
                <a:latin typeface="Arial"/>
                <a:cs typeface="Arial"/>
              </a:rPr>
              <a:t>M=5000L</a:t>
            </a:r>
            <a:endParaRPr sz="2000">
              <a:latin typeface="Arial"/>
              <a:cs typeface="Arial"/>
            </a:endParaRPr>
          </a:p>
          <a:p>
            <a:pPr marL="355600" indent="-342900">
              <a:lnSpc>
                <a:spcPct val="100000"/>
              </a:lnSpc>
              <a:spcBef>
                <a:spcPts val="575"/>
              </a:spcBef>
              <a:buClr>
                <a:srgbClr val="6699FF"/>
              </a:buClr>
              <a:buFont typeface="Wingdings"/>
              <a:buChar char=""/>
              <a:tabLst>
                <a:tab pos="356235" algn="l"/>
              </a:tabLst>
            </a:pPr>
            <a:r>
              <a:rPr sz="2400" dirty="0">
                <a:solidFill>
                  <a:srgbClr val="163793"/>
                </a:solidFill>
                <a:latin typeface="Arial"/>
                <a:cs typeface="Arial"/>
              </a:rPr>
              <a:t>R =</a:t>
            </a:r>
            <a:r>
              <a:rPr sz="2400" spc="-10" dirty="0">
                <a:solidFill>
                  <a:srgbClr val="163793"/>
                </a:solidFill>
                <a:latin typeface="Arial"/>
                <a:cs typeface="Arial"/>
              </a:rPr>
              <a:t> </a:t>
            </a:r>
            <a:r>
              <a:rPr sz="2400" dirty="0">
                <a:solidFill>
                  <a:srgbClr val="163793"/>
                </a:solidFill>
                <a:latin typeface="Arial"/>
                <a:cs typeface="Arial"/>
              </a:rPr>
              <a:t>1.5</a:t>
            </a:r>
            <a:r>
              <a:rPr sz="2400" spc="-15" dirty="0">
                <a:solidFill>
                  <a:srgbClr val="163793"/>
                </a:solidFill>
                <a:latin typeface="Arial"/>
                <a:cs typeface="Arial"/>
              </a:rPr>
              <a:t> </a:t>
            </a:r>
            <a:r>
              <a:rPr sz="2400" dirty="0">
                <a:solidFill>
                  <a:srgbClr val="163793"/>
                </a:solidFill>
                <a:latin typeface="Arial"/>
                <a:cs typeface="Arial"/>
              </a:rPr>
              <a:t>Mbps</a:t>
            </a:r>
            <a:endParaRPr sz="2400">
              <a:latin typeface="Arial"/>
              <a:cs typeface="Arial"/>
            </a:endParaRPr>
          </a:p>
          <a:p>
            <a:pPr marL="12700">
              <a:lnSpc>
                <a:spcPct val="100000"/>
              </a:lnSpc>
              <a:spcBef>
                <a:spcPts val="600"/>
              </a:spcBef>
            </a:pPr>
            <a:r>
              <a:rPr sz="2400" dirty="0">
                <a:solidFill>
                  <a:srgbClr val="6699FF"/>
                </a:solidFill>
                <a:latin typeface="Wingdings"/>
                <a:cs typeface="Wingdings"/>
              </a:rPr>
              <a:t></a:t>
            </a:r>
            <a:r>
              <a:rPr sz="2400" spc="-40" dirty="0">
                <a:solidFill>
                  <a:srgbClr val="6699FF"/>
                </a:solidFill>
                <a:latin typeface="Times New Roman"/>
                <a:cs typeface="Times New Roman"/>
              </a:rPr>
              <a:t> </a:t>
            </a:r>
            <a:r>
              <a:rPr sz="2400" dirty="0">
                <a:solidFill>
                  <a:srgbClr val="163793"/>
                </a:solidFill>
                <a:latin typeface="宋体"/>
                <a:cs typeface="宋体"/>
              </a:rPr>
              <a:t>分组交换</a:t>
            </a:r>
            <a:r>
              <a:rPr sz="2400" dirty="0">
                <a:solidFill>
                  <a:srgbClr val="163793"/>
                </a:solidFill>
                <a:latin typeface="Arial"/>
                <a:cs typeface="Arial"/>
              </a:rPr>
              <a:t>:</a:t>
            </a:r>
            <a:endParaRPr sz="2400">
              <a:latin typeface="Arial"/>
              <a:cs typeface="Arial"/>
            </a:endParaRPr>
          </a:p>
        </p:txBody>
      </p:sp>
      <p:sp>
        <p:nvSpPr>
          <p:cNvPr id="27" name="object 27"/>
          <p:cNvSpPr txBox="1"/>
          <p:nvPr/>
        </p:nvSpPr>
        <p:spPr>
          <a:xfrm>
            <a:off x="6302121" y="4669512"/>
            <a:ext cx="1848485" cy="887094"/>
          </a:xfrm>
          <a:prstGeom prst="rect">
            <a:avLst/>
          </a:prstGeom>
        </p:spPr>
        <p:txBody>
          <a:bodyPr vert="horz" wrap="square" lIns="0" tIns="0" rIns="0" bIns="0" rtlCol="0">
            <a:spAutoFit/>
          </a:bodyPr>
          <a:lstStyle/>
          <a:p>
            <a:pPr algn="ctr">
              <a:lnSpc>
                <a:spcPts val="2340"/>
              </a:lnSpc>
              <a:tabLst>
                <a:tab pos="286385" algn="l"/>
              </a:tabLst>
            </a:pPr>
            <a:r>
              <a:rPr sz="2000" dirty="0">
                <a:solidFill>
                  <a:srgbClr val="009999"/>
                </a:solidFill>
                <a:latin typeface="Wingdings"/>
                <a:cs typeface="Wingdings"/>
              </a:rPr>
              <a:t></a:t>
            </a:r>
            <a:r>
              <a:rPr sz="2000" dirty="0">
                <a:solidFill>
                  <a:srgbClr val="009999"/>
                </a:solidFill>
                <a:latin typeface="Times New Roman"/>
                <a:cs typeface="Times New Roman"/>
              </a:rPr>
              <a:t>	</a:t>
            </a:r>
            <a:r>
              <a:rPr sz="2000" b="1" spc="0" dirty="0">
                <a:solidFill>
                  <a:srgbClr val="163793"/>
                </a:solidFill>
                <a:latin typeface="宋体"/>
                <a:cs typeface="宋体"/>
              </a:rPr>
              <a:t>报文交付时间</a:t>
            </a:r>
            <a:endParaRPr sz="2000">
              <a:latin typeface="宋体"/>
              <a:cs typeface="宋体"/>
            </a:endParaRPr>
          </a:p>
          <a:p>
            <a:pPr marL="299085">
              <a:lnSpc>
                <a:spcPts val="2340"/>
              </a:lnSpc>
            </a:pPr>
            <a:r>
              <a:rPr sz="2000" dirty="0">
                <a:solidFill>
                  <a:srgbClr val="163793"/>
                </a:solidFill>
                <a:latin typeface="Arial"/>
                <a:cs typeface="Arial"/>
              </a:rPr>
              <a:t>=5002ms</a:t>
            </a:r>
            <a:endParaRPr sz="2000">
              <a:latin typeface="Arial"/>
              <a:cs typeface="Arial"/>
            </a:endParaRPr>
          </a:p>
          <a:p>
            <a:pPr marL="299085">
              <a:lnSpc>
                <a:spcPct val="100000"/>
              </a:lnSpc>
            </a:pPr>
            <a:r>
              <a:rPr sz="2000" spc="5" dirty="0">
                <a:solidFill>
                  <a:srgbClr val="163793"/>
                </a:solidFill>
                <a:latin typeface="Arial"/>
                <a:cs typeface="Arial"/>
              </a:rPr>
              <a:t>=</a:t>
            </a:r>
            <a:r>
              <a:rPr sz="2000" dirty="0">
                <a:solidFill>
                  <a:srgbClr val="FF0000"/>
                </a:solidFill>
                <a:latin typeface="Arial"/>
                <a:cs typeface="Arial"/>
              </a:rPr>
              <a:t>5.002</a:t>
            </a:r>
            <a:r>
              <a:rPr sz="2000" spc="-40" dirty="0">
                <a:solidFill>
                  <a:srgbClr val="FF0000"/>
                </a:solidFill>
                <a:latin typeface="Arial"/>
                <a:cs typeface="Arial"/>
              </a:rPr>
              <a:t> </a:t>
            </a:r>
            <a:r>
              <a:rPr sz="2000" dirty="0">
                <a:solidFill>
                  <a:srgbClr val="163793"/>
                </a:solidFill>
                <a:latin typeface="Arial"/>
                <a:cs typeface="Arial"/>
              </a:rPr>
              <a:t>s</a:t>
            </a:r>
            <a:r>
              <a:rPr sz="2000" spc="5" dirty="0">
                <a:solidFill>
                  <a:srgbClr val="163793"/>
                </a:solidFill>
                <a:latin typeface="Arial"/>
                <a:cs typeface="Arial"/>
              </a:rPr>
              <a:t>e</a:t>
            </a:r>
            <a:r>
              <a:rPr sz="2000" dirty="0">
                <a:solidFill>
                  <a:srgbClr val="163793"/>
                </a:solidFill>
                <a:latin typeface="Arial"/>
                <a:cs typeface="Arial"/>
              </a:rPr>
              <a:t>c</a:t>
            </a:r>
            <a:endParaRPr sz="2000">
              <a:latin typeface="Arial"/>
              <a:cs typeface="Arial"/>
            </a:endParaRPr>
          </a:p>
        </p:txBody>
      </p:sp>
      <p:sp>
        <p:nvSpPr>
          <p:cNvPr id="28" name="object 28"/>
          <p:cNvSpPr txBox="1"/>
          <p:nvPr/>
        </p:nvSpPr>
        <p:spPr>
          <a:xfrm>
            <a:off x="5844666" y="5846294"/>
            <a:ext cx="2673350" cy="573405"/>
          </a:xfrm>
          <a:prstGeom prst="rect">
            <a:avLst/>
          </a:prstGeom>
        </p:spPr>
        <p:txBody>
          <a:bodyPr vert="horz" wrap="square" lIns="0" tIns="0" rIns="0" bIns="0" rtlCol="0">
            <a:spAutoFit/>
          </a:bodyPr>
          <a:lstStyle/>
          <a:p>
            <a:pPr marL="12700">
              <a:lnSpc>
                <a:spcPts val="2355"/>
              </a:lnSpc>
            </a:pPr>
            <a:r>
              <a:rPr sz="2000" dirty="0">
                <a:solidFill>
                  <a:srgbClr val="6699FF"/>
                </a:solidFill>
                <a:latin typeface="Wingdings"/>
                <a:cs typeface="Wingdings"/>
              </a:rPr>
              <a:t></a:t>
            </a:r>
            <a:r>
              <a:rPr sz="2000" dirty="0">
                <a:solidFill>
                  <a:srgbClr val="6699FF"/>
                </a:solidFill>
                <a:latin typeface="Times New Roman"/>
                <a:cs typeface="Times New Roman"/>
              </a:rPr>
              <a:t> </a:t>
            </a:r>
            <a:r>
              <a:rPr sz="2000" spc="-85" dirty="0">
                <a:solidFill>
                  <a:srgbClr val="6699FF"/>
                </a:solidFill>
                <a:latin typeface="Times New Roman"/>
                <a:cs typeface="Times New Roman"/>
              </a:rPr>
              <a:t> </a:t>
            </a:r>
            <a:r>
              <a:rPr sz="2000" b="1" spc="0" dirty="0">
                <a:solidFill>
                  <a:srgbClr val="680000"/>
                </a:solidFill>
                <a:latin typeface="宋体"/>
                <a:cs typeface="宋体"/>
              </a:rPr>
              <a:t>路由器至少需要多大</a:t>
            </a:r>
            <a:endParaRPr sz="2000">
              <a:latin typeface="宋体"/>
              <a:cs typeface="宋体"/>
            </a:endParaRPr>
          </a:p>
          <a:p>
            <a:pPr marL="355600">
              <a:lnSpc>
                <a:spcPts val="2335"/>
              </a:lnSpc>
            </a:pPr>
            <a:r>
              <a:rPr sz="2000" b="1" dirty="0">
                <a:solidFill>
                  <a:srgbClr val="680000"/>
                </a:solidFill>
                <a:latin typeface="宋体"/>
                <a:cs typeface="宋体"/>
              </a:rPr>
              <a:t>缓存？</a:t>
            </a:r>
            <a:endParaRPr sz="2000">
              <a:latin typeface="宋体"/>
              <a:cs typeface="宋体"/>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585323"/>
          </a:xfrm>
        </p:spPr>
        <p:txBody>
          <a:bodyPr/>
          <a:lstStyle/>
          <a:p>
            <a:r>
              <a:rPr lang="zh-CN" altLang="en-US" dirty="0">
                <a:solidFill>
                  <a:srgbClr val="163793"/>
                </a:solidFill>
              </a:rPr>
              <a:t>四、分组交换</a:t>
            </a:r>
          </a:p>
          <a:p>
            <a:r>
              <a:rPr lang="en-US" altLang="zh-CN" dirty="0">
                <a:solidFill>
                  <a:srgbClr val="163793"/>
                </a:solidFill>
              </a:rPr>
              <a:t>3.</a:t>
            </a:r>
            <a:r>
              <a:rPr lang="zh-CN" altLang="en-US" dirty="0">
                <a:solidFill>
                  <a:srgbClr val="163793"/>
                </a:solidFill>
              </a:rPr>
              <a:t>分组长度的确定</a:t>
            </a:r>
          </a:p>
          <a:p>
            <a:endParaRPr lang="en-US" altLang="zh-CN" dirty="0">
              <a:solidFill>
                <a:srgbClr val="163793"/>
              </a:solidFill>
            </a:endParaRPr>
          </a:p>
          <a:p>
            <a:r>
              <a:rPr lang="zh-CN" altLang="en-US" dirty="0">
                <a:solidFill>
                  <a:srgbClr val="163793"/>
                </a:solidFill>
              </a:rPr>
              <a:t>分组交换方式中分组长度的选择非常重要。它与交换过程中的延迟时间、交换设备存储容量、线路利用率、信道传输质量、数据业务统计特性以及交换机费用等诸多因素有关， 比</a:t>
            </a:r>
          </a:p>
          <a:p>
            <a:r>
              <a:rPr lang="zh-CN" altLang="en-US" dirty="0">
                <a:solidFill>
                  <a:srgbClr val="163793"/>
                </a:solidFill>
              </a:rPr>
              <a:t>较复杂。</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81</a:t>
            </a:fld>
            <a:endParaRPr lang="en-US" altLang="zh-CN" dirty="0"/>
          </a:p>
        </p:txBody>
      </p:sp>
    </p:spTree>
    <p:extLst>
      <p:ext uri="{BB962C8B-B14F-4D97-AF65-F5344CB8AC3E}">
        <p14:creationId xmlns:p14="http://schemas.microsoft.com/office/powerpoint/2010/main" val="18118647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693319"/>
          </a:xfrm>
        </p:spPr>
        <p:txBody>
          <a:bodyPr/>
          <a:lstStyle/>
          <a:p>
            <a:r>
              <a:rPr lang="zh-CN" altLang="en-US" dirty="0">
                <a:solidFill>
                  <a:srgbClr val="163793"/>
                </a:solidFill>
              </a:rPr>
              <a:t>四、分组交换</a:t>
            </a:r>
          </a:p>
          <a:p>
            <a:r>
              <a:rPr lang="en-US" altLang="zh-CN" dirty="0">
                <a:solidFill>
                  <a:srgbClr val="163793"/>
                </a:solidFill>
              </a:rPr>
              <a:t>3.</a:t>
            </a:r>
            <a:r>
              <a:rPr lang="zh-CN" altLang="en-US" dirty="0">
                <a:solidFill>
                  <a:srgbClr val="163793"/>
                </a:solidFill>
              </a:rPr>
              <a:t>分组长度的确定</a:t>
            </a:r>
            <a:endParaRPr lang="en-US" altLang="zh-CN" dirty="0">
              <a:solidFill>
                <a:srgbClr val="163793"/>
              </a:solidFill>
            </a:endParaRPr>
          </a:p>
          <a:p>
            <a:r>
              <a:rPr lang="zh-CN" altLang="en-US" dirty="0">
                <a:solidFill>
                  <a:srgbClr val="163793"/>
                </a:solidFill>
              </a:rPr>
              <a:t>（</a:t>
            </a:r>
            <a:r>
              <a:rPr lang="en-US" altLang="zh-CN" dirty="0">
                <a:solidFill>
                  <a:srgbClr val="163793"/>
                </a:solidFill>
              </a:rPr>
              <a:t>1</a:t>
            </a:r>
            <a:r>
              <a:rPr lang="zh-CN" altLang="en-US" dirty="0">
                <a:solidFill>
                  <a:srgbClr val="163793"/>
                </a:solidFill>
              </a:rPr>
              <a:t>）分组长度与延迟时间</a:t>
            </a:r>
            <a:endParaRPr lang="en-US" altLang="zh-CN" dirty="0">
              <a:solidFill>
                <a:srgbClr val="163793"/>
              </a:solidFill>
            </a:endParaRPr>
          </a:p>
          <a:p>
            <a:r>
              <a:rPr lang="zh-CN" altLang="en-US" dirty="0">
                <a:solidFill>
                  <a:srgbClr val="163793"/>
                </a:solidFill>
              </a:rPr>
              <a:t>在其他条件相同的情况下</a:t>
            </a:r>
            <a:r>
              <a:rPr lang="zh-CN" altLang="en-US" dirty="0">
                <a:solidFill>
                  <a:srgbClr val="FF0000"/>
                </a:solidFill>
              </a:rPr>
              <a:t>分组长度越长，延迟时间越长</a:t>
            </a:r>
            <a:r>
              <a:rPr lang="zh-CN" altLang="en-US" dirty="0">
                <a:solidFill>
                  <a:srgbClr val="163793"/>
                </a:solidFill>
              </a:rPr>
              <a:t>。所以对于实时交互式通信， 要求延迟时间短，</a:t>
            </a:r>
            <a:r>
              <a:rPr lang="en-US" altLang="zh-CN" dirty="0">
                <a:solidFill>
                  <a:srgbClr val="163793"/>
                </a:solidFill>
              </a:rPr>
              <a:t> </a:t>
            </a:r>
            <a:r>
              <a:rPr lang="zh-CN" altLang="en-US" dirty="0">
                <a:solidFill>
                  <a:srgbClr val="163793"/>
                </a:solidFill>
              </a:rPr>
              <a:t>分组长度应该尽可能短；</a:t>
            </a:r>
            <a:endParaRPr lang="en-US" altLang="zh-CN" dirty="0">
              <a:solidFill>
                <a:srgbClr val="163793"/>
              </a:solidFill>
            </a:endParaRPr>
          </a:p>
          <a:p>
            <a:r>
              <a:rPr lang="zh-CN" altLang="en-US" dirty="0">
                <a:solidFill>
                  <a:srgbClr val="163793"/>
                </a:solidFill>
              </a:rPr>
              <a:t>分组长度不宜太短，因为分组长度太短， 就意味着一个报文需要拆分的分组数增加， 而每个分组是需要</a:t>
            </a:r>
            <a:r>
              <a:rPr lang="zh-CN" altLang="en-US" dirty="0">
                <a:solidFill>
                  <a:srgbClr val="FF0000"/>
                </a:solidFill>
              </a:rPr>
              <a:t>附加控制信息的， 额外开销会增加</a:t>
            </a:r>
            <a:r>
              <a:rPr lang="zh-CN" altLang="en-US" dirty="0">
                <a:solidFill>
                  <a:srgbClr val="163793"/>
                </a:solidFill>
              </a:rPr>
              <a:t>， 有效数据传输效率会降低，因此，</a:t>
            </a:r>
            <a:r>
              <a:rPr lang="en-US" altLang="zh-CN" dirty="0">
                <a:solidFill>
                  <a:srgbClr val="163793"/>
                </a:solidFill>
              </a:rPr>
              <a:t> </a:t>
            </a:r>
            <a:r>
              <a:rPr lang="zh-CN" altLang="en-US" dirty="0">
                <a:solidFill>
                  <a:srgbClr val="163793"/>
                </a:solidFill>
              </a:rPr>
              <a:t>需要在延迟时间与开销之间进行平衡。</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82</a:t>
            </a:fld>
            <a:endParaRPr lang="en-US" altLang="zh-CN" dirty="0"/>
          </a:p>
        </p:txBody>
      </p:sp>
    </p:spTree>
    <p:extLst>
      <p:ext uri="{BB962C8B-B14F-4D97-AF65-F5344CB8AC3E}">
        <p14:creationId xmlns:p14="http://schemas.microsoft.com/office/powerpoint/2010/main" val="956087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846659"/>
          </a:xfrm>
        </p:spPr>
        <p:txBody>
          <a:bodyPr/>
          <a:lstStyle/>
          <a:p>
            <a:r>
              <a:rPr lang="zh-CN" altLang="en-US" dirty="0">
                <a:solidFill>
                  <a:srgbClr val="163793"/>
                </a:solidFill>
              </a:rPr>
              <a:t>四、分组交换</a:t>
            </a:r>
          </a:p>
          <a:p>
            <a:r>
              <a:rPr lang="en-US" altLang="zh-CN" dirty="0">
                <a:solidFill>
                  <a:srgbClr val="163793"/>
                </a:solidFill>
              </a:rPr>
              <a:t>3.</a:t>
            </a:r>
            <a:r>
              <a:rPr lang="zh-CN" altLang="en-US" dirty="0">
                <a:solidFill>
                  <a:srgbClr val="163793"/>
                </a:solidFill>
              </a:rPr>
              <a:t>分组长度的确定</a:t>
            </a:r>
          </a:p>
          <a:p>
            <a:r>
              <a:rPr lang="zh-CN" altLang="en-US" dirty="0">
                <a:solidFill>
                  <a:srgbClr val="163793"/>
                </a:solidFill>
              </a:rPr>
              <a:t>（</a:t>
            </a:r>
            <a:r>
              <a:rPr lang="en-US" altLang="zh-CN" dirty="0">
                <a:solidFill>
                  <a:srgbClr val="163793"/>
                </a:solidFill>
              </a:rPr>
              <a:t>2</a:t>
            </a:r>
            <a:r>
              <a:rPr lang="zh-CN" altLang="en-US" dirty="0">
                <a:solidFill>
                  <a:srgbClr val="163793"/>
                </a:solidFill>
              </a:rPr>
              <a:t>）分组长度与误码率</a:t>
            </a:r>
          </a:p>
          <a:p>
            <a:r>
              <a:rPr lang="zh-CN" altLang="en-US" dirty="0">
                <a:solidFill>
                  <a:srgbClr val="163793"/>
                </a:solidFill>
              </a:rPr>
              <a:t>通信链路的信道误码率是确定分组长度时另一个需要重点考虑的因素。</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83</a:t>
            </a:fld>
            <a:endParaRPr lang="en-US" altLang="zh-CN" dirty="0"/>
          </a:p>
        </p:txBody>
      </p:sp>
      <p:grpSp>
        <p:nvGrpSpPr>
          <p:cNvPr id="11" name="组合 10">
            <a:extLst>
              <a:ext uri="{FF2B5EF4-FFF2-40B4-BE49-F238E27FC236}">
                <a16:creationId xmlns:a16="http://schemas.microsoft.com/office/drawing/2014/main" id="{433DEF6A-966D-457C-9DA6-97E316BB4579}"/>
              </a:ext>
            </a:extLst>
          </p:cNvPr>
          <p:cNvGrpSpPr/>
          <p:nvPr/>
        </p:nvGrpSpPr>
        <p:grpSpPr>
          <a:xfrm>
            <a:off x="762000" y="3048000"/>
            <a:ext cx="7438095" cy="3333333"/>
            <a:chOff x="715305" y="3124238"/>
            <a:chExt cx="7438095" cy="3333333"/>
          </a:xfrm>
        </p:grpSpPr>
        <p:pic>
          <p:nvPicPr>
            <p:cNvPr id="6" name="图片 5">
              <a:extLst>
                <a:ext uri="{FF2B5EF4-FFF2-40B4-BE49-F238E27FC236}">
                  <a16:creationId xmlns:a16="http://schemas.microsoft.com/office/drawing/2014/main" id="{69869DBF-DCD4-4065-9986-AC0A75AB1412}"/>
                </a:ext>
              </a:extLst>
            </p:cNvPr>
            <p:cNvPicPr>
              <a:picLocks noChangeAspect="1"/>
            </p:cNvPicPr>
            <p:nvPr/>
          </p:nvPicPr>
          <p:blipFill>
            <a:blip r:embed="rId2"/>
            <a:stretch>
              <a:fillRect/>
            </a:stretch>
          </p:blipFill>
          <p:spPr>
            <a:xfrm>
              <a:off x="762000" y="3124238"/>
              <a:ext cx="1400000" cy="304762"/>
            </a:xfrm>
            <a:prstGeom prst="rect">
              <a:avLst/>
            </a:prstGeom>
          </p:spPr>
        </p:pic>
        <p:pic>
          <p:nvPicPr>
            <p:cNvPr id="7" name="图片 6">
              <a:extLst>
                <a:ext uri="{FF2B5EF4-FFF2-40B4-BE49-F238E27FC236}">
                  <a16:creationId xmlns:a16="http://schemas.microsoft.com/office/drawing/2014/main" id="{19F04318-EBDC-4796-8AD2-3D6906821584}"/>
                </a:ext>
              </a:extLst>
            </p:cNvPr>
            <p:cNvPicPr>
              <a:picLocks noChangeAspect="1"/>
            </p:cNvPicPr>
            <p:nvPr/>
          </p:nvPicPr>
          <p:blipFill>
            <a:blip r:embed="rId3"/>
            <a:stretch>
              <a:fillRect/>
            </a:stretch>
          </p:blipFill>
          <p:spPr>
            <a:xfrm>
              <a:off x="2162000" y="3152810"/>
              <a:ext cx="4609524" cy="276190"/>
            </a:xfrm>
            <a:prstGeom prst="rect">
              <a:avLst/>
            </a:prstGeom>
          </p:spPr>
        </p:pic>
        <p:pic>
          <p:nvPicPr>
            <p:cNvPr id="10" name="图片 9">
              <a:extLst>
                <a:ext uri="{FF2B5EF4-FFF2-40B4-BE49-F238E27FC236}">
                  <a16:creationId xmlns:a16="http://schemas.microsoft.com/office/drawing/2014/main" id="{A83F7BC7-1A88-43C4-8402-387087AE69E7}"/>
                </a:ext>
              </a:extLst>
            </p:cNvPr>
            <p:cNvPicPr>
              <a:picLocks noChangeAspect="1"/>
            </p:cNvPicPr>
            <p:nvPr/>
          </p:nvPicPr>
          <p:blipFill>
            <a:blip r:embed="rId4"/>
            <a:stretch>
              <a:fillRect/>
            </a:stretch>
          </p:blipFill>
          <p:spPr>
            <a:xfrm>
              <a:off x="715305" y="3429000"/>
              <a:ext cx="7438095" cy="3028571"/>
            </a:xfrm>
            <a:prstGeom prst="rect">
              <a:avLst/>
            </a:prstGeom>
          </p:spPr>
        </p:pic>
      </p:grpSp>
    </p:spTree>
    <p:extLst>
      <p:ext uri="{BB962C8B-B14F-4D97-AF65-F5344CB8AC3E}">
        <p14:creationId xmlns:p14="http://schemas.microsoft.com/office/powerpoint/2010/main" val="36773245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107996"/>
          </a:xfrm>
        </p:spPr>
        <p:txBody>
          <a:bodyPr/>
          <a:lstStyle/>
          <a:p>
            <a:r>
              <a:rPr lang="zh-CN" altLang="en-US" dirty="0">
                <a:solidFill>
                  <a:srgbClr val="163793"/>
                </a:solidFill>
              </a:rPr>
              <a:t>四、分组交换</a:t>
            </a:r>
          </a:p>
          <a:p>
            <a:r>
              <a:rPr lang="en-US" altLang="zh-CN" dirty="0">
                <a:solidFill>
                  <a:srgbClr val="163793"/>
                </a:solidFill>
              </a:rPr>
              <a:t>3.</a:t>
            </a:r>
            <a:r>
              <a:rPr lang="zh-CN" altLang="en-US" dirty="0">
                <a:solidFill>
                  <a:srgbClr val="163793"/>
                </a:solidFill>
              </a:rPr>
              <a:t>分组长度的确定</a:t>
            </a:r>
          </a:p>
          <a:p>
            <a:r>
              <a:rPr lang="zh-CN" altLang="en-US" dirty="0">
                <a:solidFill>
                  <a:srgbClr val="163793"/>
                </a:solidFill>
              </a:rPr>
              <a:t>（</a:t>
            </a:r>
            <a:r>
              <a:rPr lang="en-US" altLang="zh-CN" dirty="0">
                <a:solidFill>
                  <a:srgbClr val="163793"/>
                </a:solidFill>
              </a:rPr>
              <a:t>2</a:t>
            </a:r>
            <a:r>
              <a:rPr lang="zh-CN" altLang="en-US" dirty="0">
                <a:solidFill>
                  <a:srgbClr val="163793"/>
                </a:solidFill>
              </a:rPr>
              <a:t>）分组长度与误码率</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84</a:t>
            </a:fld>
            <a:endParaRPr lang="en-US" altLang="zh-CN" dirty="0"/>
          </a:p>
        </p:txBody>
      </p:sp>
      <p:pic>
        <p:nvPicPr>
          <p:cNvPr id="8" name="图片 7">
            <a:extLst>
              <a:ext uri="{FF2B5EF4-FFF2-40B4-BE49-F238E27FC236}">
                <a16:creationId xmlns:a16="http://schemas.microsoft.com/office/drawing/2014/main" id="{7EFA4250-73C0-44D3-869E-BE68B45213C6}"/>
              </a:ext>
            </a:extLst>
          </p:cNvPr>
          <p:cNvPicPr>
            <a:picLocks noChangeAspect="1"/>
          </p:cNvPicPr>
          <p:nvPr/>
        </p:nvPicPr>
        <p:blipFill>
          <a:blip r:embed="rId2"/>
          <a:stretch>
            <a:fillRect/>
          </a:stretch>
        </p:blipFill>
        <p:spPr>
          <a:xfrm>
            <a:off x="773574" y="2360731"/>
            <a:ext cx="7457143" cy="1400000"/>
          </a:xfrm>
          <a:prstGeom prst="rect">
            <a:avLst/>
          </a:prstGeom>
        </p:spPr>
      </p:pic>
      <p:pic>
        <p:nvPicPr>
          <p:cNvPr id="9" name="图片 8">
            <a:extLst>
              <a:ext uri="{FF2B5EF4-FFF2-40B4-BE49-F238E27FC236}">
                <a16:creationId xmlns:a16="http://schemas.microsoft.com/office/drawing/2014/main" id="{4A371BBD-24CD-4147-9948-0185D39A15DB}"/>
              </a:ext>
            </a:extLst>
          </p:cNvPr>
          <p:cNvPicPr>
            <a:picLocks noChangeAspect="1"/>
          </p:cNvPicPr>
          <p:nvPr/>
        </p:nvPicPr>
        <p:blipFill>
          <a:blip r:embed="rId3"/>
          <a:stretch>
            <a:fillRect/>
          </a:stretch>
        </p:blipFill>
        <p:spPr>
          <a:xfrm>
            <a:off x="609600" y="3784646"/>
            <a:ext cx="3886200" cy="2516901"/>
          </a:xfrm>
          <a:prstGeom prst="rect">
            <a:avLst/>
          </a:prstGeom>
        </p:spPr>
      </p:pic>
      <p:pic>
        <p:nvPicPr>
          <p:cNvPr id="12" name="图片 11">
            <a:extLst>
              <a:ext uri="{FF2B5EF4-FFF2-40B4-BE49-F238E27FC236}">
                <a16:creationId xmlns:a16="http://schemas.microsoft.com/office/drawing/2014/main" id="{27A8C731-0891-4992-B117-E142A39124F0}"/>
              </a:ext>
            </a:extLst>
          </p:cNvPr>
          <p:cNvPicPr>
            <a:picLocks noChangeAspect="1"/>
          </p:cNvPicPr>
          <p:nvPr/>
        </p:nvPicPr>
        <p:blipFill>
          <a:blip r:embed="rId4"/>
          <a:stretch>
            <a:fillRect/>
          </a:stretch>
        </p:blipFill>
        <p:spPr>
          <a:xfrm>
            <a:off x="4495800" y="3721099"/>
            <a:ext cx="3962400" cy="2603501"/>
          </a:xfrm>
          <a:prstGeom prst="rect">
            <a:avLst/>
          </a:prstGeom>
        </p:spPr>
      </p:pic>
    </p:spTree>
    <p:extLst>
      <p:ext uri="{BB962C8B-B14F-4D97-AF65-F5344CB8AC3E}">
        <p14:creationId xmlns:p14="http://schemas.microsoft.com/office/powerpoint/2010/main" val="2476648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585323"/>
          </a:xfrm>
        </p:spPr>
        <p:txBody>
          <a:bodyPr/>
          <a:lstStyle/>
          <a:p>
            <a:r>
              <a:rPr lang="zh-CN" altLang="en-US" dirty="0">
                <a:solidFill>
                  <a:srgbClr val="163793"/>
                </a:solidFill>
              </a:rPr>
              <a:t>四、分组交换</a:t>
            </a:r>
          </a:p>
          <a:p>
            <a:r>
              <a:rPr lang="en-US" altLang="zh-CN" dirty="0">
                <a:solidFill>
                  <a:srgbClr val="163793"/>
                </a:solidFill>
              </a:rPr>
              <a:t>3.</a:t>
            </a:r>
            <a:r>
              <a:rPr lang="zh-CN" altLang="en-US" dirty="0">
                <a:solidFill>
                  <a:srgbClr val="163793"/>
                </a:solidFill>
              </a:rPr>
              <a:t>分组长度的确定</a:t>
            </a:r>
          </a:p>
          <a:p>
            <a:endParaRPr lang="en-US" altLang="zh-CN" dirty="0">
              <a:solidFill>
                <a:srgbClr val="163793"/>
              </a:solidFill>
            </a:endParaRPr>
          </a:p>
          <a:p>
            <a:r>
              <a:rPr lang="zh-CN" altLang="en-US" dirty="0">
                <a:solidFill>
                  <a:srgbClr val="163793"/>
                </a:solidFill>
              </a:rPr>
              <a:t>目前， 有关分组数据交换的规格和标准己由国际电信联盟（ </a:t>
            </a:r>
            <a:r>
              <a:rPr lang="en-US" altLang="zh-CN" dirty="0">
                <a:solidFill>
                  <a:srgbClr val="163793"/>
                </a:solidFill>
              </a:rPr>
              <a:t>Intern </a:t>
            </a:r>
            <a:r>
              <a:rPr lang="en-US" altLang="zh-CN" dirty="0" err="1">
                <a:solidFill>
                  <a:srgbClr val="163793"/>
                </a:solidFill>
              </a:rPr>
              <a:t>ational</a:t>
            </a:r>
            <a:r>
              <a:rPr lang="en-US" altLang="zh-CN" dirty="0">
                <a:solidFill>
                  <a:srgbClr val="163793"/>
                </a:solidFill>
              </a:rPr>
              <a:t> Telecom Union, ITU</a:t>
            </a:r>
            <a:r>
              <a:rPr lang="zh-CN" altLang="en-US" dirty="0">
                <a:solidFill>
                  <a:srgbClr val="163793"/>
                </a:solidFill>
              </a:rPr>
              <a:t>） 以建议的形式制定出， 分组长度以</a:t>
            </a:r>
            <a:r>
              <a:rPr lang="en-US" altLang="zh-CN" dirty="0">
                <a:solidFill>
                  <a:srgbClr val="163793"/>
                </a:solidFill>
              </a:rPr>
              <a:t>16B Cl B=8 bit</a:t>
            </a:r>
            <a:r>
              <a:rPr lang="zh-CN" altLang="en-US" dirty="0">
                <a:solidFill>
                  <a:srgbClr val="163793"/>
                </a:solidFill>
              </a:rPr>
              <a:t>）到</a:t>
            </a:r>
            <a:r>
              <a:rPr lang="en-US" altLang="zh-CN" dirty="0">
                <a:solidFill>
                  <a:srgbClr val="163793"/>
                </a:solidFill>
              </a:rPr>
              <a:t>4096B </a:t>
            </a:r>
            <a:r>
              <a:rPr lang="zh-CN" altLang="en-US" dirty="0">
                <a:solidFill>
                  <a:srgbClr val="163793"/>
                </a:solidFill>
              </a:rPr>
              <a:t>之间的</a:t>
            </a:r>
            <a:r>
              <a:rPr lang="en-US" altLang="zh-CN" dirty="0">
                <a:solidFill>
                  <a:srgbClr val="163793"/>
                </a:solidFill>
              </a:rPr>
              <a:t>TB </a:t>
            </a:r>
            <a:r>
              <a:rPr lang="zh-CN" altLang="en-US" dirty="0">
                <a:solidFill>
                  <a:srgbClr val="163793"/>
                </a:solidFill>
              </a:rPr>
              <a:t>为标准分组长度， 如</a:t>
            </a:r>
            <a:r>
              <a:rPr lang="en-US" altLang="zh-CN" dirty="0">
                <a:solidFill>
                  <a:srgbClr val="163793"/>
                </a:solidFill>
              </a:rPr>
              <a:t>32B</a:t>
            </a:r>
            <a:r>
              <a:rPr lang="zh-CN" altLang="en-US" dirty="0">
                <a:solidFill>
                  <a:srgbClr val="163793"/>
                </a:solidFill>
              </a:rPr>
              <a:t>、</a:t>
            </a:r>
            <a:r>
              <a:rPr lang="en-US" altLang="zh-CN" dirty="0">
                <a:solidFill>
                  <a:srgbClr val="163793"/>
                </a:solidFill>
              </a:rPr>
              <a:t>64B</a:t>
            </a:r>
            <a:r>
              <a:rPr lang="zh-CN" altLang="en-US" dirty="0">
                <a:solidFill>
                  <a:srgbClr val="163793"/>
                </a:solidFill>
              </a:rPr>
              <a:t>、</a:t>
            </a:r>
            <a:r>
              <a:rPr lang="en-US" altLang="zh-CN" dirty="0">
                <a:solidFill>
                  <a:srgbClr val="163793"/>
                </a:solidFill>
              </a:rPr>
              <a:t>256B</a:t>
            </a:r>
            <a:r>
              <a:rPr lang="zh-CN" altLang="en-US" dirty="0">
                <a:solidFill>
                  <a:srgbClr val="163793"/>
                </a:solidFill>
              </a:rPr>
              <a:t>、</a:t>
            </a:r>
            <a:r>
              <a:rPr lang="en-US" altLang="zh-CN" dirty="0">
                <a:solidFill>
                  <a:srgbClr val="163793"/>
                </a:solidFill>
              </a:rPr>
              <a:t>512B</a:t>
            </a:r>
            <a:r>
              <a:rPr lang="zh-CN" altLang="en-US" dirty="0">
                <a:solidFill>
                  <a:srgbClr val="163793"/>
                </a:solidFill>
              </a:rPr>
              <a:t>和</a:t>
            </a:r>
            <a:r>
              <a:rPr lang="en-US" altLang="zh-CN" dirty="0">
                <a:solidFill>
                  <a:srgbClr val="163793"/>
                </a:solidFill>
              </a:rPr>
              <a:t>1024B</a:t>
            </a:r>
            <a:r>
              <a:rPr lang="zh-CN" altLang="en-US" dirty="0">
                <a:solidFill>
                  <a:srgbClr val="163793"/>
                </a:solidFill>
              </a:rPr>
              <a:t>等。</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85</a:t>
            </a:fld>
            <a:endParaRPr lang="en-US" altLang="zh-CN" dirty="0"/>
          </a:p>
        </p:txBody>
      </p:sp>
    </p:spTree>
    <p:extLst>
      <p:ext uri="{BB962C8B-B14F-4D97-AF65-F5344CB8AC3E}">
        <p14:creationId xmlns:p14="http://schemas.microsoft.com/office/powerpoint/2010/main" val="11134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第三节 数据交换技术</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69332"/>
          </a:xfrm>
        </p:spPr>
        <p:txBody>
          <a:bodyPr/>
          <a:lstStyle/>
          <a:p>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86</a:t>
            </a:fld>
            <a:endParaRPr lang="en-US" altLang="zh-CN" dirty="0"/>
          </a:p>
        </p:txBody>
      </p:sp>
      <p:pic>
        <p:nvPicPr>
          <p:cNvPr id="6" name="图片 5">
            <a:extLst>
              <a:ext uri="{FF2B5EF4-FFF2-40B4-BE49-F238E27FC236}">
                <a16:creationId xmlns:a16="http://schemas.microsoft.com/office/drawing/2014/main" id="{06FBEB4C-B21F-4604-956F-33620B660898}"/>
              </a:ext>
            </a:extLst>
          </p:cNvPr>
          <p:cNvPicPr>
            <a:picLocks noChangeAspect="1"/>
          </p:cNvPicPr>
          <p:nvPr/>
        </p:nvPicPr>
        <p:blipFill>
          <a:blip r:embed="rId2"/>
          <a:stretch>
            <a:fillRect/>
          </a:stretch>
        </p:blipFill>
        <p:spPr>
          <a:xfrm>
            <a:off x="1224381" y="1948047"/>
            <a:ext cx="6695238" cy="2961905"/>
          </a:xfrm>
          <a:prstGeom prst="rect">
            <a:avLst/>
          </a:prstGeom>
        </p:spPr>
      </p:pic>
    </p:spTree>
    <p:extLst>
      <p:ext uri="{BB962C8B-B14F-4D97-AF65-F5344CB8AC3E}">
        <p14:creationId xmlns:p14="http://schemas.microsoft.com/office/powerpoint/2010/main" val="41338454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849718" cy="553998"/>
          </a:xfrm>
        </p:spPr>
        <p:txBody>
          <a:bodyPr/>
          <a:lstStyle/>
          <a:p>
            <a:pPr marL="571500" indent="-571500">
              <a:buFont typeface="Wingdings" panose="05000000000000000000" pitchFamily="2" charset="2"/>
              <a:buChar char="ü"/>
            </a:pPr>
            <a:r>
              <a:rPr lang="zh-CN" altLang="en-US" dirty="0"/>
              <a:t>历年真题</a:t>
            </a: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87</a:t>
            </a:fld>
            <a:endParaRPr lang="en-US" altLang="zh-CN" dirty="0"/>
          </a:p>
        </p:txBody>
      </p:sp>
      <p:pic>
        <p:nvPicPr>
          <p:cNvPr id="10" name="图片 9">
            <a:extLst>
              <a:ext uri="{FF2B5EF4-FFF2-40B4-BE49-F238E27FC236}">
                <a16:creationId xmlns:a16="http://schemas.microsoft.com/office/drawing/2014/main" id="{83545A36-3C34-4934-8A15-7AA5B90BED03}"/>
              </a:ext>
            </a:extLst>
          </p:cNvPr>
          <p:cNvPicPr>
            <a:picLocks noChangeAspect="1"/>
          </p:cNvPicPr>
          <p:nvPr/>
        </p:nvPicPr>
        <p:blipFill>
          <a:blip r:embed="rId2"/>
          <a:stretch>
            <a:fillRect/>
          </a:stretch>
        </p:blipFill>
        <p:spPr>
          <a:xfrm>
            <a:off x="4264054" y="312421"/>
            <a:ext cx="4847619" cy="352381"/>
          </a:xfrm>
          <a:prstGeom prst="rect">
            <a:avLst/>
          </a:prstGeom>
        </p:spPr>
      </p:pic>
      <p:pic>
        <p:nvPicPr>
          <p:cNvPr id="4" name="图片 3">
            <a:extLst>
              <a:ext uri="{FF2B5EF4-FFF2-40B4-BE49-F238E27FC236}">
                <a16:creationId xmlns:a16="http://schemas.microsoft.com/office/drawing/2014/main" id="{BE6121F0-AF4F-4912-BDF5-18945701EE53}"/>
              </a:ext>
            </a:extLst>
          </p:cNvPr>
          <p:cNvPicPr>
            <a:picLocks noChangeAspect="1"/>
          </p:cNvPicPr>
          <p:nvPr/>
        </p:nvPicPr>
        <p:blipFill>
          <a:blip r:embed="rId3"/>
          <a:stretch>
            <a:fillRect/>
          </a:stretch>
        </p:blipFill>
        <p:spPr>
          <a:xfrm>
            <a:off x="457200" y="1295400"/>
            <a:ext cx="6666667" cy="295238"/>
          </a:xfrm>
          <a:prstGeom prst="rect">
            <a:avLst/>
          </a:prstGeom>
        </p:spPr>
      </p:pic>
      <p:pic>
        <p:nvPicPr>
          <p:cNvPr id="7" name="图片 6">
            <a:extLst>
              <a:ext uri="{FF2B5EF4-FFF2-40B4-BE49-F238E27FC236}">
                <a16:creationId xmlns:a16="http://schemas.microsoft.com/office/drawing/2014/main" id="{28E2E6AE-7131-454A-B16B-E24596B5E97C}"/>
              </a:ext>
            </a:extLst>
          </p:cNvPr>
          <p:cNvPicPr>
            <a:picLocks noChangeAspect="1"/>
          </p:cNvPicPr>
          <p:nvPr/>
        </p:nvPicPr>
        <p:blipFill>
          <a:blip r:embed="rId4"/>
          <a:stretch>
            <a:fillRect/>
          </a:stretch>
        </p:blipFill>
        <p:spPr>
          <a:xfrm>
            <a:off x="3872000" y="3286143"/>
            <a:ext cx="1400000" cy="285714"/>
          </a:xfrm>
          <a:prstGeom prst="rect">
            <a:avLst/>
          </a:prstGeom>
        </p:spPr>
      </p:pic>
    </p:spTree>
    <p:extLst>
      <p:ext uri="{BB962C8B-B14F-4D97-AF65-F5344CB8AC3E}">
        <p14:creationId xmlns:p14="http://schemas.microsoft.com/office/powerpoint/2010/main" val="240717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585323"/>
          </a:xfrm>
        </p:spPr>
        <p:txBody>
          <a:bodyPr/>
          <a:lstStyle/>
          <a:p>
            <a:r>
              <a:rPr lang="zh-CN" altLang="en-US" dirty="0">
                <a:solidFill>
                  <a:srgbClr val="163793"/>
                </a:solidFill>
              </a:rPr>
              <a:t>一、速率与带宽</a:t>
            </a:r>
          </a:p>
          <a:p>
            <a:r>
              <a:rPr lang="zh-CN" altLang="en-US" dirty="0">
                <a:solidFill>
                  <a:srgbClr val="FF0000"/>
                </a:solidFill>
              </a:rPr>
              <a:t>速率</a:t>
            </a:r>
            <a:r>
              <a:rPr lang="zh-CN" altLang="en-US" dirty="0">
                <a:solidFill>
                  <a:srgbClr val="163793"/>
                </a:solidFill>
              </a:rPr>
              <a:t>（</a:t>
            </a:r>
            <a:r>
              <a:rPr lang="en-US" altLang="zh-CN" dirty="0">
                <a:solidFill>
                  <a:srgbClr val="163793"/>
                </a:solidFill>
              </a:rPr>
              <a:t>rate</a:t>
            </a:r>
            <a:r>
              <a:rPr lang="zh-CN" altLang="en-US" dirty="0">
                <a:solidFill>
                  <a:srgbClr val="163793"/>
                </a:solidFill>
              </a:rPr>
              <a:t>） 是计算机网络中最重要的性能指标之一。速率是指网络单位时间内传送的数据量， 用以描述网络传输数据的快慢， 也称为数据传输速率或数据速率（</a:t>
            </a:r>
            <a:r>
              <a:rPr lang="en-US" altLang="zh-CN" dirty="0">
                <a:solidFill>
                  <a:srgbClr val="163793"/>
                </a:solidFill>
              </a:rPr>
              <a:t>data rate</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速率的基本单位是</a:t>
            </a:r>
            <a:r>
              <a:rPr lang="en-US" altLang="zh-CN" dirty="0">
                <a:solidFill>
                  <a:srgbClr val="163793"/>
                </a:solidFill>
              </a:rPr>
              <a:t>bit/s</a:t>
            </a:r>
            <a:r>
              <a:rPr lang="zh-CN" altLang="en-US" dirty="0">
                <a:solidFill>
                  <a:srgbClr val="163793"/>
                </a:solidFill>
              </a:rPr>
              <a:t>（ 位每秒）， 因此有时也称速率为比特率（</a:t>
            </a:r>
            <a:r>
              <a:rPr lang="en-US" altLang="zh-CN" dirty="0">
                <a:solidFill>
                  <a:srgbClr val="163793"/>
                </a:solidFill>
              </a:rPr>
              <a:t>bit rate</a:t>
            </a:r>
            <a:r>
              <a:rPr lang="zh-CN" altLang="en-US" dirty="0">
                <a:solidFill>
                  <a:srgbClr val="163793"/>
                </a:solidFill>
              </a:rPr>
              <a:t>）。</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88</a:t>
            </a:fld>
            <a:endParaRPr lang="en-US" altLang="zh-CN" dirty="0"/>
          </a:p>
        </p:txBody>
      </p:sp>
      <p:pic>
        <p:nvPicPr>
          <p:cNvPr id="6" name="图片 5">
            <a:extLst>
              <a:ext uri="{FF2B5EF4-FFF2-40B4-BE49-F238E27FC236}">
                <a16:creationId xmlns:a16="http://schemas.microsoft.com/office/drawing/2014/main" id="{A94DBA6F-51A8-4E80-A8F3-6527462CAF73}"/>
              </a:ext>
            </a:extLst>
          </p:cNvPr>
          <p:cNvPicPr>
            <a:picLocks noChangeAspect="1"/>
          </p:cNvPicPr>
          <p:nvPr/>
        </p:nvPicPr>
        <p:blipFill>
          <a:blip r:embed="rId2"/>
          <a:stretch>
            <a:fillRect/>
          </a:stretch>
        </p:blipFill>
        <p:spPr>
          <a:xfrm>
            <a:off x="1066800" y="4343400"/>
            <a:ext cx="5720783" cy="482314"/>
          </a:xfrm>
          <a:prstGeom prst="rect">
            <a:avLst/>
          </a:prstGeom>
        </p:spPr>
      </p:pic>
    </p:spTree>
    <p:extLst>
      <p:ext uri="{BB962C8B-B14F-4D97-AF65-F5344CB8AC3E}">
        <p14:creationId xmlns:p14="http://schemas.microsoft.com/office/powerpoint/2010/main" val="323190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3323987"/>
          </a:xfrm>
        </p:spPr>
        <p:txBody>
          <a:bodyPr/>
          <a:lstStyle/>
          <a:p>
            <a:r>
              <a:rPr lang="zh-CN" altLang="en-US" dirty="0">
                <a:solidFill>
                  <a:srgbClr val="163793"/>
                </a:solidFill>
              </a:rPr>
              <a:t>一、速率与带宽</a:t>
            </a:r>
          </a:p>
          <a:p>
            <a:r>
              <a:rPr lang="zh-CN" altLang="en-US" dirty="0">
                <a:solidFill>
                  <a:srgbClr val="163793"/>
                </a:solidFill>
              </a:rPr>
              <a:t>在计算机网络中， 有时也会用“</a:t>
            </a:r>
            <a:r>
              <a:rPr lang="zh-CN" altLang="en-US" dirty="0">
                <a:solidFill>
                  <a:srgbClr val="FF0000"/>
                </a:solidFill>
              </a:rPr>
              <a:t>带宽</a:t>
            </a:r>
            <a:r>
              <a:rPr lang="zh-CN" altLang="en-US" dirty="0">
                <a:solidFill>
                  <a:srgbClr val="163793"/>
                </a:solidFill>
              </a:rPr>
              <a:t>”（</a:t>
            </a:r>
            <a:r>
              <a:rPr lang="en-US" altLang="zh-CN" dirty="0">
                <a:solidFill>
                  <a:srgbClr val="163793"/>
                </a:solidFill>
              </a:rPr>
              <a:t>bandwidth</a:t>
            </a:r>
            <a:r>
              <a:rPr lang="zh-CN" altLang="en-US" dirty="0">
                <a:solidFill>
                  <a:srgbClr val="163793"/>
                </a:solidFill>
              </a:rPr>
              <a:t>）这一术语描述速率。在通信或信号处理领域中， 带宽原本是指信号具有的频带宽度，即信号成分的</a:t>
            </a:r>
            <a:r>
              <a:rPr lang="zh-CN" altLang="en-US" dirty="0">
                <a:solidFill>
                  <a:srgbClr val="FF0000"/>
                </a:solidFill>
              </a:rPr>
              <a:t>最高频率与最低频率之差</a:t>
            </a:r>
            <a:r>
              <a:rPr lang="zh-CN" altLang="en-US" dirty="0">
                <a:solidFill>
                  <a:srgbClr val="163793"/>
                </a:solidFill>
              </a:rPr>
              <a:t>，</a:t>
            </a:r>
          </a:p>
          <a:p>
            <a:r>
              <a:rPr lang="zh-CN" altLang="en-US" dirty="0">
                <a:solidFill>
                  <a:srgbClr val="163793"/>
                </a:solidFill>
              </a:rPr>
              <a:t>单位为</a:t>
            </a:r>
            <a:r>
              <a:rPr lang="en-US" altLang="zh-CN" dirty="0">
                <a:solidFill>
                  <a:srgbClr val="FF0000"/>
                </a:solidFill>
              </a:rPr>
              <a:t>Hz</a:t>
            </a:r>
            <a:r>
              <a:rPr lang="zh-CN" altLang="en-US" dirty="0">
                <a:solidFill>
                  <a:srgbClr val="FF0000"/>
                </a:solidFill>
              </a:rPr>
              <a:t>（赫兹）</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在计算机网络中， 当描述一条链路或信道的数据传输能力时， 经常使用“ 带宽”一词表示</a:t>
            </a:r>
            <a:r>
              <a:rPr lang="zh-CN" altLang="en-US" dirty="0">
                <a:solidFill>
                  <a:srgbClr val="FF0000"/>
                </a:solidFill>
              </a:rPr>
              <a:t>链路或信道的最高数据速率</a:t>
            </a:r>
            <a:r>
              <a:rPr lang="zh-CN" altLang="en-US" dirty="0">
                <a:solidFill>
                  <a:srgbClr val="163793"/>
                </a:solidFill>
              </a:rPr>
              <a:t>， 单位也是</a:t>
            </a:r>
            <a:r>
              <a:rPr lang="en-US" altLang="zh-CN" dirty="0">
                <a:solidFill>
                  <a:srgbClr val="FF0000"/>
                </a:solidFill>
              </a:rPr>
              <a:t>bit/s</a:t>
            </a:r>
            <a:r>
              <a:rPr lang="zh-CN" altLang="en-US" dirty="0">
                <a:solidFill>
                  <a:srgbClr val="163793"/>
                </a:solidFill>
              </a:rPr>
              <a:t>。</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89</a:t>
            </a:fld>
            <a:endParaRPr lang="en-US" altLang="zh-CN" dirty="0"/>
          </a:p>
        </p:txBody>
      </p:sp>
    </p:spTree>
    <p:extLst>
      <p:ext uri="{BB962C8B-B14F-4D97-AF65-F5344CB8AC3E}">
        <p14:creationId xmlns:p14="http://schemas.microsoft.com/office/powerpoint/2010/main" val="344077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843915">
              <a:lnSpc>
                <a:spcPct val="100000"/>
              </a:lnSpc>
            </a:pPr>
            <a:r>
              <a:rPr spc="-5" dirty="0">
                <a:latin typeface="宋体"/>
                <a:cs typeface="宋体"/>
              </a:rPr>
              <a:t>什么是</a:t>
            </a:r>
            <a:r>
              <a:rPr dirty="0"/>
              <a:t>Internet</a:t>
            </a:r>
            <a:r>
              <a:rPr spc="-5" dirty="0">
                <a:latin typeface="宋体"/>
                <a:cs typeface="宋体"/>
              </a:rPr>
              <a:t>？</a:t>
            </a:r>
            <a:r>
              <a:rPr dirty="0"/>
              <a:t>-</a:t>
            </a:r>
            <a:r>
              <a:rPr spc="10" dirty="0"/>
              <a:t> </a:t>
            </a:r>
            <a:r>
              <a:rPr spc="-5" dirty="0">
                <a:latin typeface="宋体"/>
                <a:cs typeface="宋体"/>
              </a:rPr>
              <a:t>服务角度</a:t>
            </a:r>
          </a:p>
        </p:txBody>
      </p:sp>
      <p:sp>
        <p:nvSpPr>
          <p:cNvPr id="3" name="object 3"/>
          <p:cNvSpPr txBox="1"/>
          <p:nvPr/>
        </p:nvSpPr>
        <p:spPr>
          <a:xfrm>
            <a:off x="453339" y="1436266"/>
            <a:ext cx="4596765" cy="4147820"/>
          </a:xfrm>
          <a:prstGeom prst="rect">
            <a:avLst/>
          </a:prstGeom>
        </p:spPr>
        <p:txBody>
          <a:bodyPr vert="horz" wrap="square" lIns="0" tIns="0" rIns="0" bIns="0" rtlCol="0">
            <a:spAutoFit/>
          </a:bodyPr>
          <a:lstStyle/>
          <a:p>
            <a:pPr marR="310515" algn="ctr">
              <a:lnSpc>
                <a:spcPts val="3290"/>
              </a:lnSpc>
            </a:pPr>
            <a:r>
              <a:rPr sz="2100" dirty="0">
                <a:solidFill>
                  <a:srgbClr val="6699FF"/>
                </a:solidFill>
                <a:latin typeface="Wingdings"/>
                <a:cs typeface="Wingdings"/>
              </a:rPr>
              <a:t></a:t>
            </a:r>
            <a:r>
              <a:rPr sz="2100" dirty="0">
                <a:solidFill>
                  <a:srgbClr val="6699FF"/>
                </a:solidFill>
                <a:latin typeface="Times New Roman"/>
                <a:cs typeface="Times New Roman"/>
              </a:rPr>
              <a:t> </a:t>
            </a:r>
            <a:r>
              <a:rPr sz="2100" spc="-220" dirty="0">
                <a:solidFill>
                  <a:srgbClr val="6699FF"/>
                </a:solidFill>
                <a:latin typeface="Times New Roman"/>
                <a:cs typeface="Times New Roman"/>
              </a:rPr>
              <a:t> </a:t>
            </a:r>
            <a:r>
              <a:rPr sz="2800" spc="-5" dirty="0">
                <a:solidFill>
                  <a:srgbClr val="CC0000"/>
                </a:solidFill>
                <a:latin typeface="宋体"/>
                <a:cs typeface="宋体"/>
              </a:rPr>
              <a:t>为网络应用提供通信服务</a:t>
            </a:r>
            <a:endParaRPr sz="2800">
              <a:latin typeface="宋体"/>
              <a:cs typeface="宋体"/>
            </a:endParaRPr>
          </a:p>
          <a:p>
            <a:pPr marL="355600">
              <a:lnSpc>
                <a:spcPts val="3290"/>
              </a:lnSpc>
            </a:pPr>
            <a:r>
              <a:rPr sz="2800" spc="-5" dirty="0">
                <a:solidFill>
                  <a:srgbClr val="CC0000"/>
                </a:solidFill>
                <a:latin typeface="宋体"/>
                <a:cs typeface="宋体"/>
              </a:rPr>
              <a:t>的通信基础设</a:t>
            </a:r>
            <a:r>
              <a:rPr sz="2800" spc="-20" dirty="0">
                <a:solidFill>
                  <a:srgbClr val="CC0000"/>
                </a:solidFill>
                <a:latin typeface="宋体"/>
                <a:cs typeface="宋体"/>
              </a:rPr>
              <a:t>施</a:t>
            </a:r>
            <a:r>
              <a:rPr sz="2800" spc="-5" dirty="0">
                <a:solidFill>
                  <a:srgbClr val="CC0000"/>
                </a:solidFill>
                <a:latin typeface="Arial"/>
                <a:cs typeface="Arial"/>
              </a:rPr>
              <a:t>:</a:t>
            </a:r>
            <a:endParaRPr sz="2800">
              <a:latin typeface="Arial"/>
              <a:cs typeface="Arial"/>
            </a:endParaRPr>
          </a:p>
          <a:p>
            <a:pPr marL="756285" marR="5080" indent="-286385">
              <a:lnSpc>
                <a:spcPct val="100000"/>
              </a:lnSpc>
              <a:spcBef>
                <a:spcPts val="590"/>
              </a:spcBef>
              <a:buClr>
                <a:srgbClr val="009999"/>
              </a:buClr>
              <a:buFont typeface="Wingdings"/>
              <a:buChar char=""/>
              <a:tabLst>
                <a:tab pos="756920" algn="l"/>
              </a:tabLst>
            </a:pPr>
            <a:r>
              <a:rPr sz="2400" dirty="0">
                <a:solidFill>
                  <a:srgbClr val="163793"/>
                </a:solidFill>
                <a:latin typeface="Arial"/>
                <a:cs typeface="Arial"/>
              </a:rPr>
              <a:t>Web,</a:t>
            </a:r>
            <a:r>
              <a:rPr sz="2400" spc="5" dirty="0">
                <a:solidFill>
                  <a:srgbClr val="163793"/>
                </a:solidFill>
                <a:latin typeface="Arial"/>
                <a:cs typeface="Arial"/>
              </a:rPr>
              <a:t> </a:t>
            </a:r>
            <a:r>
              <a:rPr sz="2400" dirty="0">
                <a:solidFill>
                  <a:srgbClr val="163793"/>
                </a:solidFill>
                <a:latin typeface="Arial"/>
                <a:cs typeface="Arial"/>
              </a:rPr>
              <a:t>VoI</a:t>
            </a:r>
            <a:r>
              <a:rPr sz="2400" spc="-15" dirty="0">
                <a:solidFill>
                  <a:srgbClr val="163793"/>
                </a:solidFill>
                <a:latin typeface="Arial"/>
                <a:cs typeface="Arial"/>
              </a:rPr>
              <a:t>P</a:t>
            </a:r>
            <a:r>
              <a:rPr sz="2400" dirty="0">
                <a:solidFill>
                  <a:srgbClr val="163793"/>
                </a:solidFill>
                <a:latin typeface="Arial"/>
                <a:cs typeface="Arial"/>
              </a:rPr>
              <a:t>, email,</a:t>
            </a:r>
            <a:r>
              <a:rPr sz="2400" spc="-10" dirty="0">
                <a:solidFill>
                  <a:srgbClr val="163793"/>
                </a:solidFill>
                <a:latin typeface="Arial"/>
                <a:cs typeface="Arial"/>
              </a:rPr>
              <a:t> </a:t>
            </a:r>
            <a:r>
              <a:rPr sz="2400" dirty="0">
                <a:solidFill>
                  <a:srgbClr val="163793"/>
                </a:solidFill>
                <a:latin typeface="宋体"/>
                <a:cs typeface="宋体"/>
              </a:rPr>
              <a:t>网络游</a:t>
            </a:r>
            <a:r>
              <a:rPr sz="2400" spc="-5" dirty="0">
                <a:solidFill>
                  <a:srgbClr val="163793"/>
                </a:solidFill>
                <a:latin typeface="宋体"/>
                <a:cs typeface="宋体"/>
              </a:rPr>
              <a:t>戏</a:t>
            </a:r>
            <a:r>
              <a:rPr sz="2400" dirty="0">
                <a:solidFill>
                  <a:srgbClr val="163793"/>
                </a:solidFill>
                <a:latin typeface="Arial"/>
                <a:cs typeface="Arial"/>
              </a:rPr>
              <a:t>, </a:t>
            </a:r>
            <a:r>
              <a:rPr sz="2400" dirty="0">
                <a:solidFill>
                  <a:srgbClr val="163793"/>
                </a:solidFill>
                <a:latin typeface="宋体"/>
                <a:cs typeface="宋体"/>
              </a:rPr>
              <a:t>电子商</a:t>
            </a:r>
            <a:r>
              <a:rPr sz="2400" spc="-10" dirty="0">
                <a:solidFill>
                  <a:srgbClr val="163793"/>
                </a:solidFill>
                <a:latin typeface="宋体"/>
                <a:cs typeface="宋体"/>
              </a:rPr>
              <a:t>务</a:t>
            </a:r>
            <a:r>
              <a:rPr sz="2400" dirty="0">
                <a:solidFill>
                  <a:srgbClr val="163793"/>
                </a:solidFill>
                <a:latin typeface="Arial"/>
                <a:cs typeface="Arial"/>
              </a:rPr>
              <a:t>,</a:t>
            </a:r>
            <a:r>
              <a:rPr sz="2400" spc="-15" dirty="0">
                <a:solidFill>
                  <a:srgbClr val="163793"/>
                </a:solidFill>
                <a:latin typeface="Arial"/>
                <a:cs typeface="Arial"/>
              </a:rPr>
              <a:t> </a:t>
            </a:r>
            <a:r>
              <a:rPr sz="2400" dirty="0">
                <a:solidFill>
                  <a:srgbClr val="163793"/>
                </a:solidFill>
                <a:latin typeface="宋体"/>
                <a:cs typeface="宋体"/>
              </a:rPr>
              <a:t>社交网</a:t>
            </a:r>
            <a:r>
              <a:rPr sz="2400" spc="-10" dirty="0">
                <a:solidFill>
                  <a:srgbClr val="163793"/>
                </a:solidFill>
                <a:latin typeface="宋体"/>
                <a:cs typeface="宋体"/>
              </a:rPr>
              <a:t>络</a:t>
            </a:r>
            <a:r>
              <a:rPr sz="2400" dirty="0">
                <a:solidFill>
                  <a:srgbClr val="163793"/>
                </a:solidFill>
                <a:latin typeface="Arial"/>
                <a:cs typeface="Arial"/>
              </a:rPr>
              <a:t>, …</a:t>
            </a:r>
            <a:endParaRPr sz="2400">
              <a:latin typeface="Arial"/>
              <a:cs typeface="Arial"/>
            </a:endParaRPr>
          </a:p>
          <a:p>
            <a:pPr marR="313055" algn="ctr">
              <a:lnSpc>
                <a:spcPts val="3290"/>
              </a:lnSpc>
              <a:spcBef>
                <a:spcPts val="800"/>
              </a:spcBef>
            </a:pPr>
            <a:r>
              <a:rPr sz="2100" dirty="0">
                <a:solidFill>
                  <a:srgbClr val="6699FF"/>
                </a:solidFill>
                <a:latin typeface="Wingdings"/>
                <a:cs typeface="Wingdings"/>
              </a:rPr>
              <a:t></a:t>
            </a:r>
            <a:r>
              <a:rPr sz="2100" dirty="0">
                <a:solidFill>
                  <a:srgbClr val="6699FF"/>
                </a:solidFill>
                <a:latin typeface="Times New Roman"/>
                <a:cs typeface="Times New Roman"/>
              </a:rPr>
              <a:t> </a:t>
            </a:r>
            <a:r>
              <a:rPr sz="2100" spc="-225" dirty="0">
                <a:solidFill>
                  <a:srgbClr val="6699FF"/>
                </a:solidFill>
                <a:latin typeface="Times New Roman"/>
                <a:cs typeface="Times New Roman"/>
              </a:rPr>
              <a:t> </a:t>
            </a:r>
            <a:r>
              <a:rPr sz="2800" spc="-5" dirty="0">
                <a:solidFill>
                  <a:srgbClr val="CC0000"/>
                </a:solidFill>
                <a:latin typeface="宋体"/>
                <a:cs typeface="宋体"/>
              </a:rPr>
              <a:t>为网络应用提</a:t>
            </a:r>
            <a:r>
              <a:rPr sz="2800" spc="-20" dirty="0">
                <a:solidFill>
                  <a:srgbClr val="CC0000"/>
                </a:solidFill>
                <a:latin typeface="宋体"/>
                <a:cs typeface="宋体"/>
              </a:rPr>
              <a:t>供</a:t>
            </a:r>
            <a:r>
              <a:rPr sz="2800" spc="-5" dirty="0">
                <a:solidFill>
                  <a:srgbClr val="CC0000"/>
                </a:solidFill>
                <a:latin typeface="宋体"/>
                <a:cs typeface="宋体"/>
              </a:rPr>
              <a:t>应</a:t>
            </a:r>
            <a:r>
              <a:rPr sz="2800" spc="-10" dirty="0">
                <a:solidFill>
                  <a:srgbClr val="CC0000"/>
                </a:solidFill>
                <a:latin typeface="宋体"/>
                <a:cs typeface="宋体"/>
              </a:rPr>
              <a:t>用</a:t>
            </a:r>
            <a:r>
              <a:rPr sz="2800" spc="-5" dirty="0">
                <a:solidFill>
                  <a:srgbClr val="CC0000"/>
                </a:solidFill>
                <a:latin typeface="宋体"/>
                <a:cs typeface="宋体"/>
              </a:rPr>
              <a:t>编程</a:t>
            </a:r>
            <a:endParaRPr sz="2800">
              <a:latin typeface="宋体"/>
              <a:cs typeface="宋体"/>
            </a:endParaRPr>
          </a:p>
          <a:p>
            <a:pPr marL="355600">
              <a:lnSpc>
                <a:spcPts val="3290"/>
              </a:lnSpc>
            </a:pPr>
            <a:r>
              <a:rPr sz="2800" spc="-5" dirty="0">
                <a:solidFill>
                  <a:srgbClr val="CC0000"/>
                </a:solidFill>
                <a:latin typeface="宋体"/>
                <a:cs typeface="宋体"/>
              </a:rPr>
              <a:t>接口</a:t>
            </a:r>
            <a:r>
              <a:rPr sz="2800" spc="-10" dirty="0">
                <a:solidFill>
                  <a:srgbClr val="CC0000"/>
                </a:solidFill>
                <a:latin typeface="宋体"/>
                <a:cs typeface="宋体"/>
              </a:rPr>
              <a:t>（</a:t>
            </a:r>
            <a:r>
              <a:rPr sz="2800" spc="-10" dirty="0">
                <a:solidFill>
                  <a:srgbClr val="CC0000"/>
                </a:solidFill>
                <a:latin typeface="Arial"/>
                <a:cs typeface="Arial"/>
              </a:rPr>
              <a:t>AP</a:t>
            </a:r>
            <a:r>
              <a:rPr sz="2800" spc="-5" dirty="0">
                <a:solidFill>
                  <a:srgbClr val="CC0000"/>
                </a:solidFill>
                <a:latin typeface="Arial"/>
                <a:cs typeface="Arial"/>
              </a:rPr>
              <a:t>I</a:t>
            </a:r>
            <a:r>
              <a:rPr sz="2800" spc="-5" dirty="0">
                <a:solidFill>
                  <a:srgbClr val="CC0000"/>
                </a:solidFill>
                <a:latin typeface="宋体"/>
                <a:cs typeface="宋体"/>
              </a:rPr>
              <a:t>）：</a:t>
            </a:r>
            <a:endParaRPr sz="2800">
              <a:latin typeface="宋体"/>
              <a:cs typeface="宋体"/>
            </a:endParaRPr>
          </a:p>
          <a:p>
            <a:pPr marL="469900">
              <a:lnSpc>
                <a:spcPct val="100000"/>
              </a:lnSpc>
              <a:spcBef>
                <a:spcPts val="590"/>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宋体"/>
                <a:cs typeface="宋体"/>
              </a:rPr>
              <a:t>支持应用程序“连接”</a:t>
            </a:r>
            <a:endParaRPr sz="2400">
              <a:latin typeface="宋体"/>
              <a:cs typeface="宋体"/>
            </a:endParaRPr>
          </a:p>
          <a:p>
            <a:pPr marL="756285">
              <a:lnSpc>
                <a:spcPct val="100000"/>
              </a:lnSpc>
            </a:pPr>
            <a:r>
              <a:rPr sz="2400" dirty="0">
                <a:solidFill>
                  <a:srgbClr val="163793"/>
                </a:solidFill>
                <a:latin typeface="Arial"/>
                <a:cs typeface="Arial"/>
              </a:rPr>
              <a:t>Inte</a:t>
            </a:r>
            <a:r>
              <a:rPr sz="2400" spc="5" dirty="0">
                <a:solidFill>
                  <a:srgbClr val="163793"/>
                </a:solidFill>
                <a:latin typeface="Arial"/>
                <a:cs typeface="Arial"/>
              </a:rPr>
              <a:t>r</a:t>
            </a:r>
            <a:r>
              <a:rPr sz="2400" dirty="0">
                <a:solidFill>
                  <a:srgbClr val="163793"/>
                </a:solidFill>
                <a:latin typeface="Arial"/>
                <a:cs typeface="Arial"/>
              </a:rPr>
              <a:t>ne</a:t>
            </a:r>
            <a:r>
              <a:rPr sz="2400" spc="-10" dirty="0">
                <a:solidFill>
                  <a:srgbClr val="163793"/>
                </a:solidFill>
                <a:latin typeface="Arial"/>
                <a:cs typeface="Arial"/>
              </a:rPr>
              <a:t>t</a:t>
            </a:r>
            <a:r>
              <a:rPr sz="2400" dirty="0">
                <a:solidFill>
                  <a:srgbClr val="163793"/>
                </a:solidFill>
                <a:latin typeface="宋体"/>
                <a:cs typeface="宋体"/>
              </a:rPr>
              <a:t>，发</a:t>
            </a:r>
            <a:r>
              <a:rPr sz="2400" spc="-10" dirty="0">
                <a:solidFill>
                  <a:srgbClr val="163793"/>
                </a:solidFill>
                <a:latin typeface="宋体"/>
                <a:cs typeface="宋体"/>
              </a:rPr>
              <a:t>送</a:t>
            </a:r>
            <a:r>
              <a:rPr sz="2400" dirty="0">
                <a:solidFill>
                  <a:srgbClr val="163793"/>
                </a:solidFill>
                <a:latin typeface="Arial"/>
                <a:cs typeface="Arial"/>
              </a:rPr>
              <a:t>/</a:t>
            </a:r>
            <a:r>
              <a:rPr sz="2400" dirty="0">
                <a:solidFill>
                  <a:srgbClr val="163793"/>
                </a:solidFill>
                <a:latin typeface="宋体"/>
                <a:cs typeface="宋体"/>
              </a:rPr>
              <a:t>接</a:t>
            </a:r>
            <a:r>
              <a:rPr sz="2400" spc="-5" dirty="0">
                <a:solidFill>
                  <a:srgbClr val="163793"/>
                </a:solidFill>
                <a:latin typeface="宋体"/>
                <a:cs typeface="宋体"/>
              </a:rPr>
              <a:t>收</a:t>
            </a:r>
            <a:r>
              <a:rPr sz="2400" dirty="0">
                <a:solidFill>
                  <a:srgbClr val="163793"/>
                </a:solidFill>
                <a:latin typeface="宋体"/>
                <a:cs typeface="宋体"/>
              </a:rPr>
              <a:t>数据</a:t>
            </a:r>
            <a:endParaRPr sz="2400">
              <a:latin typeface="宋体"/>
              <a:cs typeface="宋体"/>
            </a:endParaRPr>
          </a:p>
          <a:p>
            <a:pPr marL="756285" marR="170180" indent="-287020">
              <a:lnSpc>
                <a:spcPts val="2770"/>
              </a:lnSpc>
              <a:spcBef>
                <a:spcPts val="865"/>
              </a:spcBef>
              <a:tabLst>
                <a:tab pos="756285" algn="l"/>
              </a:tabLst>
            </a:pPr>
            <a:r>
              <a:rPr sz="2400" dirty="0">
                <a:solidFill>
                  <a:srgbClr val="009999"/>
                </a:solidFill>
                <a:latin typeface="Wingdings"/>
                <a:cs typeface="Wingdings"/>
              </a:rPr>
              <a:t></a:t>
            </a:r>
            <a:r>
              <a:rPr sz="2400" dirty="0">
                <a:solidFill>
                  <a:srgbClr val="009999"/>
                </a:solidFill>
                <a:latin typeface="Times New Roman"/>
                <a:cs typeface="Times New Roman"/>
              </a:rPr>
              <a:t>	</a:t>
            </a:r>
            <a:r>
              <a:rPr sz="2400" dirty="0">
                <a:solidFill>
                  <a:srgbClr val="163793"/>
                </a:solidFill>
                <a:latin typeface="宋体"/>
                <a:cs typeface="宋体"/>
              </a:rPr>
              <a:t>提供类似于邮政系统的数据 传输服务</a:t>
            </a:r>
            <a:endParaRPr sz="2400">
              <a:latin typeface="宋体"/>
              <a:cs typeface="宋体"/>
            </a:endParaRPr>
          </a:p>
        </p:txBody>
      </p:sp>
      <p:sp>
        <p:nvSpPr>
          <p:cNvPr id="4" name="object 4"/>
          <p:cNvSpPr/>
          <p:nvPr/>
        </p:nvSpPr>
        <p:spPr>
          <a:xfrm>
            <a:off x="7148693" y="3551352"/>
            <a:ext cx="1273175" cy="640715"/>
          </a:xfrm>
          <a:custGeom>
            <a:avLst/>
            <a:gdLst/>
            <a:ahLst/>
            <a:cxnLst/>
            <a:rect l="l" t="t" r="r" b="b"/>
            <a:pathLst>
              <a:path w="1273175" h="640714">
                <a:moveTo>
                  <a:pt x="327136" y="14709"/>
                </a:moveTo>
                <a:lnTo>
                  <a:pt x="283056" y="15660"/>
                </a:lnTo>
                <a:lnTo>
                  <a:pt x="242355" y="18421"/>
                </a:lnTo>
                <a:lnTo>
                  <a:pt x="191271" y="26872"/>
                </a:lnTo>
                <a:lnTo>
                  <a:pt x="146696" y="41343"/>
                </a:lnTo>
                <a:lnTo>
                  <a:pt x="105474" y="60264"/>
                </a:lnTo>
                <a:lnTo>
                  <a:pt x="69051" y="82894"/>
                </a:lnTo>
                <a:lnTo>
                  <a:pt x="38871" y="108487"/>
                </a:lnTo>
                <a:lnTo>
                  <a:pt x="10843" y="145937"/>
                </a:lnTo>
                <a:lnTo>
                  <a:pt x="0" y="185445"/>
                </a:lnTo>
                <a:lnTo>
                  <a:pt x="282" y="195866"/>
                </a:lnTo>
                <a:lnTo>
                  <a:pt x="11686" y="241750"/>
                </a:lnTo>
                <a:lnTo>
                  <a:pt x="29492" y="279022"/>
                </a:lnTo>
                <a:lnTo>
                  <a:pt x="53583" y="317081"/>
                </a:lnTo>
                <a:lnTo>
                  <a:pt x="82479" y="354432"/>
                </a:lnTo>
                <a:lnTo>
                  <a:pt x="114699" y="389579"/>
                </a:lnTo>
                <a:lnTo>
                  <a:pt x="149065" y="421274"/>
                </a:lnTo>
                <a:lnTo>
                  <a:pt x="188141" y="451739"/>
                </a:lnTo>
                <a:lnTo>
                  <a:pt x="232099" y="481401"/>
                </a:lnTo>
                <a:lnTo>
                  <a:pt x="279949" y="509647"/>
                </a:lnTo>
                <a:lnTo>
                  <a:pt x="330695" y="535860"/>
                </a:lnTo>
                <a:lnTo>
                  <a:pt x="365646" y="551904"/>
                </a:lnTo>
                <a:lnTo>
                  <a:pt x="401149" y="566589"/>
                </a:lnTo>
                <a:lnTo>
                  <a:pt x="436998" y="579763"/>
                </a:lnTo>
                <a:lnTo>
                  <a:pt x="491822" y="596737"/>
                </a:lnTo>
                <a:lnTo>
                  <a:pt x="531073" y="606951"/>
                </a:lnTo>
                <a:lnTo>
                  <a:pt x="571911" y="616135"/>
                </a:lnTo>
                <a:lnTo>
                  <a:pt x="613696" y="624109"/>
                </a:lnTo>
                <a:lnTo>
                  <a:pt x="655789" y="630693"/>
                </a:lnTo>
                <a:lnTo>
                  <a:pt x="697551" y="635708"/>
                </a:lnTo>
                <a:lnTo>
                  <a:pt x="738341" y="638973"/>
                </a:lnTo>
                <a:lnTo>
                  <a:pt x="777522" y="640308"/>
                </a:lnTo>
                <a:lnTo>
                  <a:pt x="796309" y="640196"/>
                </a:lnTo>
                <a:lnTo>
                  <a:pt x="848496" y="636472"/>
                </a:lnTo>
                <a:lnTo>
                  <a:pt x="895275" y="627243"/>
                </a:lnTo>
                <a:lnTo>
                  <a:pt x="938567" y="612943"/>
                </a:lnTo>
                <a:lnTo>
                  <a:pt x="978536" y="594280"/>
                </a:lnTo>
                <a:lnTo>
                  <a:pt x="1015346" y="571961"/>
                </a:lnTo>
                <a:lnTo>
                  <a:pt x="1049164" y="546693"/>
                </a:lnTo>
                <a:lnTo>
                  <a:pt x="1080152" y="519183"/>
                </a:lnTo>
                <a:lnTo>
                  <a:pt x="1108410" y="489862"/>
                </a:lnTo>
                <a:lnTo>
                  <a:pt x="1133510" y="456279"/>
                </a:lnTo>
                <a:lnTo>
                  <a:pt x="1155579" y="418805"/>
                </a:lnTo>
                <a:lnTo>
                  <a:pt x="1174902" y="378852"/>
                </a:lnTo>
                <a:lnTo>
                  <a:pt x="1191764" y="337837"/>
                </a:lnTo>
                <a:lnTo>
                  <a:pt x="1206452" y="297174"/>
                </a:lnTo>
                <a:lnTo>
                  <a:pt x="1219250" y="258276"/>
                </a:lnTo>
                <a:lnTo>
                  <a:pt x="1223146" y="245947"/>
                </a:lnTo>
                <a:lnTo>
                  <a:pt x="1227176" y="233523"/>
                </a:lnTo>
                <a:lnTo>
                  <a:pt x="1231572" y="220622"/>
                </a:lnTo>
                <a:lnTo>
                  <a:pt x="1236226" y="207334"/>
                </a:lnTo>
                <a:lnTo>
                  <a:pt x="1241027" y="193751"/>
                </a:lnTo>
                <a:lnTo>
                  <a:pt x="1245867" y="179964"/>
                </a:lnTo>
                <a:lnTo>
                  <a:pt x="1259519" y="138300"/>
                </a:lnTo>
                <a:lnTo>
                  <a:pt x="1269570" y="98099"/>
                </a:lnTo>
                <a:lnTo>
                  <a:pt x="1272946" y="60264"/>
                </a:lnTo>
                <a:lnTo>
                  <a:pt x="1272259" y="51048"/>
                </a:lnTo>
                <a:lnTo>
                  <a:pt x="1270288" y="41064"/>
                </a:lnTo>
                <a:lnTo>
                  <a:pt x="1268640" y="36453"/>
                </a:lnTo>
                <a:lnTo>
                  <a:pt x="846702" y="36453"/>
                </a:lnTo>
                <a:lnTo>
                  <a:pt x="813063" y="35808"/>
                </a:lnTo>
                <a:lnTo>
                  <a:pt x="779805" y="34614"/>
                </a:lnTo>
                <a:lnTo>
                  <a:pt x="716336" y="31190"/>
                </a:lnTo>
                <a:lnTo>
                  <a:pt x="614927" y="24464"/>
                </a:lnTo>
                <a:lnTo>
                  <a:pt x="605805" y="24006"/>
                </a:lnTo>
                <a:lnTo>
                  <a:pt x="597643" y="23696"/>
                </a:lnTo>
                <a:lnTo>
                  <a:pt x="581394" y="23696"/>
                </a:lnTo>
                <a:lnTo>
                  <a:pt x="569630" y="23538"/>
                </a:lnTo>
                <a:lnTo>
                  <a:pt x="555806" y="23099"/>
                </a:lnTo>
                <a:lnTo>
                  <a:pt x="418794" y="16560"/>
                </a:lnTo>
                <a:lnTo>
                  <a:pt x="372935" y="15149"/>
                </a:lnTo>
                <a:lnTo>
                  <a:pt x="349924" y="14781"/>
                </a:lnTo>
                <a:lnTo>
                  <a:pt x="327136" y="14709"/>
                </a:lnTo>
                <a:close/>
              </a:path>
              <a:path w="1273175" h="640714">
                <a:moveTo>
                  <a:pt x="1182516" y="0"/>
                </a:moveTo>
                <a:lnTo>
                  <a:pt x="1126219" y="4375"/>
                </a:lnTo>
                <a:lnTo>
                  <a:pt x="1084636" y="9981"/>
                </a:lnTo>
                <a:lnTo>
                  <a:pt x="997243" y="23697"/>
                </a:lnTo>
                <a:lnTo>
                  <a:pt x="976637" y="26820"/>
                </a:lnTo>
                <a:lnTo>
                  <a:pt x="935471" y="32313"/>
                </a:lnTo>
                <a:lnTo>
                  <a:pt x="880246" y="36397"/>
                </a:lnTo>
                <a:lnTo>
                  <a:pt x="846702" y="36453"/>
                </a:lnTo>
                <a:lnTo>
                  <a:pt x="1268640" y="36453"/>
                </a:lnTo>
                <a:lnTo>
                  <a:pt x="1238931" y="6441"/>
                </a:lnTo>
                <a:lnTo>
                  <a:pt x="1198965" y="69"/>
                </a:lnTo>
                <a:lnTo>
                  <a:pt x="1182516" y="0"/>
                </a:lnTo>
                <a:close/>
              </a:path>
              <a:path w="1273175" h="640714">
                <a:moveTo>
                  <a:pt x="594883" y="23601"/>
                </a:moveTo>
                <a:lnTo>
                  <a:pt x="581394" y="23696"/>
                </a:lnTo>
                <a:lnTo>
                  <a:pt x="597643" y="23696"/>
                </a:lnTo>
                <a:lnTo>
                  <a:pt x="594883" y="23601"/>
                </a:lnTo>
                <a:close/>
              </a:path>
              <a:path w="1273175" h="640714">
                <a:moveTo>
                  <a:pt x="582674" y="23019"/>
                </a:moveTo>
                <a:lnTo>
                  <a:pt x="583166" y="23109"/>
                </a:lnTo>
                <a:lnTo>
                  <a:pt x="585580" y="23248"/>
                </a:lnTo>
                <a:lnTo>
                  <a:pt x="594883" y="23601"/>
                </a:lnTo>
                <a:lnTo>
                  <a:pt x="601376" y="23555"/>
                </a:lnTo>
                <a:lnTo>
                  <a:pt x="603159" y="23378"/>
                </a:lnTo>
                <a:lnTo>
                  <a:pt x="599193" y="23190"/>
                </a:lnTo>
                <a:lnTo>
                  <a:pt x="582674" y="23019"/>
                </a:lnTo>
                <a:close/>
              </a:path>
            </a:pathLst>
          </a:custGeom>
          <a:solidFill>
            <a:srgbClr val="00CCFF"/>
          </a:solidFill>
        </p:spPr>
        <p:txBody>
          <a:bodyPr wrap="square" lIns="0" tIns="0" rIns="0" bIns="0" rtlCol="0"/>
          <a:lstStyle/>
          <a:p>
            <a:endParaRPr/>
          </a:p>
        </p:txBody>
      </p:sp>
      <p:sp>
        <p:nvSpPr>
          <p:cNvPr id="5" name="object 5"/>
          <p:cNvSpPr/>
          <p:nvPr/>
        </p:nvSpPr>
        <p:spPr>
          <a:xfrm>
            <a:off x="7185311" y="2016990"/>
            <a:ext cx="1692505" cy="108311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46612" y="1715359"/>
            <a:ext cx="1715770" cy="1056640"/>
          </a:xfrm>
          <a:custGeom>
            <a:avLst/>
            <a:gdLst/>
            <a:ahLst/>
            <a:cxnLst/>
            <a:rect l="l" t="t" r="r" b="b"/>
            <a:pathLst>
              <a:path w="1715770" h="1056639">
                <a:moveTo>
                  <a:pt x="1641413" y="764539"/>
                </a:moveTo>
                <a:lnTo>
                  <a:pt x="635911" y="764539"/>
                </a:lnTo>
                <a:lnTo>
                  <a:pt x="663965" y="765810"/>
                </a:lnTo>
                <a:lnTo>
                  <a:pt x="690580" y="765810"/>
                </a:lnTo>
                <a:lnTo>
                  <a:pt x="715506" y="767079"/>
                </a:lnTo>
                <a:lnTo>
                  <a:pt x="738494" y="769619"/>
                </a:lnTo>
                <a:lnTo>
                  <a:pt x="759293" y="770889"/>
                </a:lnTo>
                <a:lnTo>
                  <a:pt x="778100" y="774700"/>
                </a:lnTo>
                <a:lnTo>
                  <a:pt x="825995" y="784860"/>
                </a:lnTo>
                <a:lnTo>
                  <a:pt x="852088" y="793750"/>
                </a:lnTo>
                <a:lnTo>
                  <a:pt x="863765" y="797560"/>
                </a:lnTo>
                <a:lnTo>
                  <a:pt x="874696" y="802639"/>
                </a:lnTo>
                <a:lnTo>
                  <a:pt x="885010" y="807719"/>
                </a:lnTo>
                <a:lnTo>
                  <a:pt x="894834" y="814069"/>
                </a:lnTo>
                <a:lnTo>
                  <a:pt x="904293" y="819150"/>
                </a:lnTo>
                <a:lnTo>
                  <a:pt x="913515" y="825500"/>
                </a:lnTo>
                <a:lnTo>
                  <a:pt x="922628" y="830579"/>
                </a:lnTo>
                <a:lnTo>
                  <a:pt x="931757" y="836929"/>
                </a:lnTo>
                <a:lnTo>
                  <a:pt x="941030" y="843279"/>
                </a:lnTo>
                <a:lnTo>
                  <a:pt x="950573" y="849629"/>
                </a:lnTo>
                <a:lnTo>
                  <a:pt x="960514" y="855979"/>
                </a:lnTo>
                <a:lnTo>
                  <a:pt x="970979" y="862329"/>
                </a:lnTo>
                <a:lnTo>
                  <a:pt x="982095" y="869950"/>
                </a:lnTo>
                <a:lnTo>
                  <a:pt x="993989" y="876300"/>
                </a:lnTo>
                <a:lnTo>
                  <a:pt x="1006429" y="882650"/>
                </a:lnTo>
                <a:lnTo>
                  <a:pt x="1019114" y="890269"/>
                </a:lnTo>
                <a:lnTo>
                  <a:pt x="1032012" y="899160"/>
                </a:lnTo>
                <a:lnTo>
                  <a:pt x="1045090" y="906779"/>
                </a:lnTo>
                <a:lnTo>
                  <a:pt x="1058314" y="915669"/>
                </a:lnTo>
                <a:lnTo>
                  <a:pt x="1071653" y="925829"/>
                </a:lnTo>
                <a:lnTo>
                  <a:pt x="1085074" y="934719"/>
                </a:lnTo>
                <a:lnTo>
                  <a:pt x="1125497" y="962660"/>
                </a:lnTo>
                <a:lnTo>
                  <a:pt x="1138916" y="972819"/>
                </a:lnTo>
                <a:lnTo>
                  <a:pt x="1165475" y="990600"/>
                </a:lnTo>
                <a:lnTo>
                  <a:pt x="1178549" y="998219"/>
                </a:lnTo>
                <a:lnTo>
                  <a:pt x="1191442" y="1007110"/>
                </a:lnTo>
                <a:lnTo>
                  <a:pt x="1204122" y="1014729"/>
                </a:lnTo>
                <a:lnTo>
                  <a:pt x="1216556" y="1021079"/>
                </a:lnTo>
                <a:lnTo>
                  <a:pt x="1228711" y="1027429"/>
                </a:lnTo>
                <a:lnTo>
                  <a:pt x="1240554" y="1033779"/>
                </a:lnTo>
                <a:lnTo>
                  <a:pt x="1252053" y="1037589"/>
                </a:lnTo>
                <a:lnTo>
                  <a:pt x="1266024" y="1042669"/>
                </a:lnTo>
                <a:lnTo>
                  <a:pt x="1293366" y="1050289"/>
                </a:lnTo>
                <a:lnTo>
                  <a:pt x="1319872" y="1055369"/>
                </a:lnTo>
                <a:lnTo>
                  <a:pt x="1332800" y="1056639"/>
                </a:lnTo>
                <a:lnTo>
                  <a:pt x="1382237" y="1056639"/>
                </a:lnTo>
                <a:lnTo>
                  <a:pt x="1405522" y="1054100"/>
                </a:lnTo>
                <a:lnTo>
                  <a:pt x="1427802" y="1049019"/>
                </a:lnTo>
                <a:lnTo>
                  <a:pt x="1438552" y="1047750"/>
                </a:lnTo>
                <a:lnTo>
                  <a:pt x="1486402" y="1033779"/>
                </a:lnTo>
                <a:lnTo>
                  <a:pt x="1520805" y="1017269"/>
                </a:lnTo>
                <a:lnTo>
                  <a:pt x="1561165" y="986789"/>
                </a:lnTo>
                <a:lnTo>
                  <a:pt x="1586623" y="953769"/>
                </a:lnTo>
                <a:lnTo>
                  <a:pt x="1605050" y="913129"/>
                </a:lnTo>
                <a:lnTo>
                  <a:pt x="1616506" y="876300"/>
                </a:lnTo>
                <a:lnTo>
                  <a:pt x="1623269" y="849629"/>
                </a:lnTo>
                <a:lnTo>
                  <a:pt x="1626439" y="836929"/>
                </a:lnTo>
                <a:lnTo>
                  <a:pt x="1629491" y="822960"/>
                </a:lnTo>
                <a:lnTo>
                  <a:pt x="1632440" y="808989"/>
                </a:lnTo>
                <a:lnTo>
                  <a:pt x="1635305" y="795019"/>
                </a:lnTo>
                <a:lnTo>
                  <a:pt x="1641413" y="764539"/>
                </a:lnTo>
                <a:close/>
              </a:path>
              <a:path w="1715770" h="1056639">
                <a:moveTo>
                  <a:pt x="303816" y="772160"/>
                </a:moveTo>
                <a:lnTo>
                  <a:pt x="253965" y="772160"/>
                </a:lnTo>
                <a:lnTo>
                  <a:pt x="277986" y="773429"/>
                </a:lnTo>
                <a:lnTo>
                  <a:pt x="303816" y="772160"/>
                </a:lnTo>
                <a:close/>
              </a:path>
              <a:path w="1715770" h="1056639">
                <a:moveTo>
                  <a:pt x="1400696" y="0"/>
                </a:moveTo>
                <a:lnTo>
                  <a:pt x="1200082" y="0"/>
                </a:lnTo>
                <a:lnTo>
                  <a:pt x="1178298" y="2539"/>
                </a:lnTo>
                <a:lnTo>
                  <a:pt x="1166689" y="2539"/>
                </a:lnTo>
                <a:lnTo>
                  <a:pt x="1154381" y="3810"/>
                </a:lnTo>
                <a:lnTo>
                  <a:pt x="1127008" y="6350"/>
                </a:lnTo>
                <a:lnTo>
                  <a:pt x="1111613" y="8889"/>
                </a:lnTo>
                <a:lnTo>
                  <a:pt x="1094859" y="10160"/>
                </a:lnTo>
                <a:lnTo>
                  <a:pt x="1077809" y="12700"/>
                </a:lnTo>
                <a:lnTo>
                  <a:pt x="1003525" y="21589"/>
                </a:lnTo>
                <a:lnTo>
                  <a:pt x="914922" y="31750"/>
                </a:lnTo>
                <a:lnTo>
                  <a:pt x="891495" y="35560"/>
                </a:lnTo>
                <a:lnTo>
                  <a:pt x="867814" y="38100"/>
                </a:lnTo>
                <a:lnTo>
                  <a:pt x="727577" y="60960"/>
                </a:lnTo>
                <a:lnTo>
                  <a:pt x="705709" y="66039"/>
                </a:lnTo>
                <a:lnTo>
                  <a:pt x="684612" y="69850"/>
                </a:lnTo>
                <a:lnTo>
                  <a:pt x="664415" y="74929"/>
                </a:lnTo>
                <a:lnTo>
                  <a:pt x="645247" y="78739"/>
                </a:lnTo>
                <a:lnTo>
                  <a:pt x="571956" y="99060"/>
                </a:lnTo>
                <a:lnTo>
                  <a:pt x="554130" y="105410"/>
                </a:lnTo>
                <a:lnTo>
                  <a:pt x="536569" y="110489"/>
                </a:lnTo>
                <a:lnTo>
                  <a:pt x="519305" y="116839"/>
                </a:lnTo>
                <a:lnTo>
                  <a:pt x="502371" y="121919"/>
                </a:lnTo>
                <a:lnTo>
                  <a:pt x="469622" y="134619"/>
                </a:lnTo>
                <a:lnTo>
                  <a:pt x="453872" y="139700"/>
                </a:lnTo>
                <a:lnTo>
                  <a:pt x="438583" y="146050"/>
                </a:lnTo>
                <a:lnTo>
                  <a:pt x="423787" y="152400"/>
                </a:lnTo>
                <a:lnTo>
                  <a:pt x="409517" y="160019"/>
                </a:lnTo>
                <a:lnTo>
                  <a:pt x="395805" y="166369"/>
                </a:lnTo>
                <a:lnTo>
                  <a:pt x="382684" y="172719"/>
                </a:lnTo>
                <a:lnTo>
                  <a:pt x="370187" y="179069"/>
                </a:lnTo>
                <a:lnTo>
                  <a:pt x="358346" y="186689"/>
                </a:lnTo>
                <a:lnTo>
                  <a:pt x="347194" y="193039"/>
                </a:lnTo>
                <a:lnTo>
                  <a:pt x="316846" y="217169"/>
                </a:lnTo>
                <a:lnTo>
                  <a:pt x="293846" y="254000"/>
                </a:lnTo>
                <a:lnTo>
                  <a:pt x="281954" y="294639"/>
                </a:lnTo>
                <a:lnTo>
                  <a:pt x="279122" y="304800"/>
                </a:lnTo>
                <a:lnTo>
                  <a:pt x="261981" y="341629"/>
                </a:lnTo>
                <a:lnTo>
                  <a:pt x="228201" y="370839"/>
                </a:lnTo>
                <a:lnTo>
                  <a:pt x="193271" y="386079"/>
                </a:lnTo>
                <a:lnTo>
                  <a:pt x="167105" y="394969"/>
                </a:lnTo>
                <a:lnTo>
                  <a:pt x="153587" y="400050"/>
                </a:lnTo>
                <a:lnTo>
                  <a:pt x="99938" y="417829"/>
                </a:lnTo>
                <a:lnTo>
                  <a:pt x="64141" y="434339"/>
                </a:lnTo>
                <a:lnTo>
                  <a:pt x="29654" y="464819"/>
                </a:lnTo>
                <a:lnTo>
                  <a:pt x="11252" y="510539"/>
                </a:lnTo>
                <a:lnTo>
                  <a:pt x="3238" y="552450"/>
                </a:lnTo>
                <a:lnTo>
                  <a:pt x="4" y="598169"/>
                </a:lnTo>
                <a:lnTo>
                  <a:pt x="0" y="614679"/>
                </a:lnTo>
                <a:lnTo>
                  <a:pt x="425" y="628650"/>
                </a:lnTo>
                <a:lnTo>
                  <a:pt x="4799" y="670560"/>
                </a:lnTo>
                <a:lnTo>
                  <a:pt x="17371" y="715010"/>
                </a:lnTo>
                <a:lnTo>
                  <a:pt x="39976" y="746760"/>
                </a:lnTo>
                <a:lnTo>
                  <a:pt x="82513" y="763269"/>
                </a:lnTo>
                <a:lnTo>
                  <a:pt x="120094" y="767079"/>
                </a:lnTo>
                <a:lnTo>
                  <a:pt x="135290" y="767079"/>
                </a:lnTo>
                <a:lnTo>
                  <a:pt x="170346" y="769619"/>
                </a:lnTo>
                <a:lnTo>
                  <a:pt x="190425" y="769619"/>
                </a:lnTo>
                <a:lnTo>
                  <a:pt x="232004" y="772160"/>
                </a:lnTo>
                <a:lnTo>
                  <a:pt x="359906" y="772160"/>
                </a:lnTo>
                <a:lnTo>
                  <a:pt x="389665" y="770889"/>
                </a:lnTo>
                <a:lnTo>
                  <a:pt x="482804" y="768350"/>
                </a:lnTo>
                <a:lnTo>
                  <a:pt x="545615" y="765810"/>
                </a:lnTo>
                <a:lnTo>
                  <a:pt x="576486" y="765810"/>
                </a:lnTo>
                <a:lnTo>
                  <a:pt x="606668" y="764539"/>
                </a:lnTo>
                <a:lnTo>
                  <a:pt x="1641413" y="764539"/>
                </a:lnTo>
                <a:lnTo>
                  <a:pt x="1646249" y="740410"/>
                </a:lnTo>
                <a:lnTo>
                  <a:pt x="1648941" y="726439"/>
                </a:lnTo>
                <a:lnTo>
                  <a:pt x="1651648" y="713739"/>
                </a:lnTo>
                <a:lnTo>
                  <a:pt x="1654389" y="701039"/>
                </a:lnTo>
                <a:lnTo>
                  <a:pt x="1662773" y="664210"/>
                </a:lnTo>
                <a:lnTo>
                  <a:pt x="1665487" y="651510"/>
                </a:lnTo>
                <a:lnTo>
                  <a:pt x="1668153" y="640079"/>
                </a:lnTo>
                <a:lnTo>
                  <a:pt x="1670763" y="627379"/>
                </a:lnTo>
                <a:lnTo>
                  <a:pt x="1673315" y="614679"/>
                </a:lnTo>
                <a:lnTo>
                  <a:pt x="1675801" y="603250"/>
                </a:lnTo>
                <a:lnTo>
                  <a:pt x="1678216" y="590550"/>
                </a:lnTo>
                <a:lnTo>
                  <a:pt x="1680557" y="579119"/>
                </a:lnTo>
                <a:lnTo>
                  <a:pt x="1682816" y="566419"/>
                </a:lnTo>
                <a:lnTo>
                  <a:pt x="1690939" y="516889"/>
                </a:lnTo>
                <a:lnTo>
                  <a:pt x="1697343" y="464819"/>
                </a:lnTo>
                <a:lnTo>
                  <a:pt x="1698798" y="449579"/>
                </a:lnTo>
                <a:lnTo>
                  <a:pt x="1700398" y="434339"/>
                </a:lnTo>
                <a:lnTo>
                  <a:pt x="1705639" y="387350"/>
                </a:lnTo>
                <a:lnTo>
                  <a:pt x="1710630" y="337819"/>
                </a:lnTo>
                <a:lnTo>
                  <a:pt x="1714201" y="289560"/>
                </a:lnTo>
                <a:lnTo>
                  <a:pt x="1715180" y="243839"/>
                </a:lnTo>
                <a:lnTo>
                  <a:pt x="1714728" y="228600"/>
                </a:lnTo>
                <a:lnTo>
                  <a:pt x="1710431" y="187960"/>
                </a:lnTo>
                <a:lnTo>
                  <a:pt x="1699981" y="151129"/>
                </a:lnTo>
                <a:lnTo>
                  <a:pt x="1681740" y="115569"/>
                </a:lnTo>
                <a:lnTo>
                  <a:pt x="1648741" y="77469"/>
                </a:lnTo>
                <a:lnTo>
                  <a:pt x="1618411" y="53339"/>
                </a:lnTo>
                <a:lnTo>
                  <a:pt x="1584093" y="34289"/>
                </a:lnTo>
                <a:lnTo>
                  <a:pt x="1571891" y="27939"/>
                </a:lnTo>
                <a:lnTo>
                  <a:pt x="1512113" y="10160"/>
                </a:lnTo>
                <a:lnTo>
                  <a:pt x="1485655" y="6350"/>
                </a:lnTo>
                <a:lnTo>
                  <a:pt x="1471927" y="3810"/>
                </a:lnTo>
                <a:lnTo>
                  <a:pt x="1457947" y="3810"/>
                </a:lnTo>
                <a:lnTo>
                  <a:pt x="1429467" y="1269"/>
                </a:lnTo>
                <a:lnTo>
                  <a:pt x="1415088" y="1269"/>
                </a:lnTo>
                <a:lnTo>
                  <a:pt x="1400696" y="0"/>
                </a:lnTo>
                <a:close/>
              </a:path>
            </a:pathLst>
          </a:custGeom>
          <a:solidFill>
            <a:srgbClr val="00CCFF"/>
          </a:solidFill>
        </p:spPr>
        <p:txBody>
          <a:bodyPr wrap="square" lIns="0" tIns="0" rIns="0" bIns="0" rtlCol="0"/>
          <a:lstStyle/>
          <a:p>
            <a:endParaRPr/>
          </a:p>
        </p:txBody>
      </p:sp>
      <p:sp>
        <p:nvSpPr>
          <p:cNvPr id="7" name="object 7"/>
          <p:cNvSpPr/>
          <p:nvPr/>
        </p:nvSpPr>
        <p:spPr>
          <a:xfrm>
            <a:off x="5648071" y="3238804"/>
            <a:ext cx="987425" cy="669925"/>
          </a:xfrm>
          <a:custGeom>
            <a:avLst/>
            <a:gdLst/>
            <a:ahLst/>
            <a:cxnLst/>
            <a:rect l="l" t="t" r="r" b="b"/>
            <a:pathLst>
              <a:path w="987425" h="669925">
                <a:moveTo>
                  <a:pt x="0" y="669620"/>
                </a:moveTo>
                <a:lnTo>
                  <a:pt x="986993" y="669620"/>
                </a:lnTo>
                <a:lnTo>
                  <a:pt x="986993" y="0"/>
                </a:lnTo>
                <a:lnTo>
                  <a:pt x="0" y="0"/>
                </a:lnTo>
                <a:lnTo>
                  <a:pt x="0" y="669620"/>
                </a:lnTo>
                <a:close/>
              </a:path>
            </a:pathLst>
          </a:custGeom>
          <a:solidFill>
            <a:srgbClr val="00CCFF"/>
          </a:solidFill>
        </p:spPr>
        <p:txBody>
          <a:bodyPr wrap="square" lIns="0" tIns="0" rIns="0" bIns="0" rtlCol="0"/>
          <a:lstStyle/>
          <a:p>
            <a:endParaRPr/>
          </a:p>
        </p:txBody>
      </p:sp>
      <p:sp>
        <p:nvSpPr>
          <p:cNvPr id="8" name="object 8"/>
          <p:cNvSpPr/>
          <p:nvPr/>
        </p:nvSpPr>
        <p:spPr>
          <a:xfrm>
            <a:off x="5414264" y="2974975"/>
            <a:ext cx="1459230" cy="318135"/>
          </a:xfrm>
          <a:custGeom>
            <a:avLst/>
            <a:gdLst/>
            <a:ahLst/>
            <a:cxnLst/>
            <a:rect l="l" t="t" r="r" b="b"/>
            <a:pathLst>
              <a:path w="1459229" h="318135">
                <a:moveTo>
                  <a:pt x="729488" y="0"/>
                </a:moveTo>
                <a:lnTo>
                  <a:pt x="0" y="317880"/>
                </a:lnTo>
                <a:lnTo>
                  <a:pt x="1458976" y="317880"/>
                </a:lnTo>
                <a:lnTo>
                  <a:pt x="729488" y="0"/>
                </a:lnTo>
                <a:close/>
              </a:path>
            </a:pathLst>
          </a:custGeom>
          <a:solidFill>
            <a:srgbClr val="00CCFF"/>
          </a:solidFill>
        </p:spPr>
        <p:txBody>
          <a:bodyPr wrap="square" lIns="0" tIns="0" rIns="0" bIns="0" rtlCol="0"/>
          <a:lstStyle/>
          <a:p>
            <a:endParaRPr/>
          </a:p>
        </p:txBody>
      </p:sp>
      <p:sp>
        <p:nvSpPr>
          <p:cNvPr id="9" name="object 9"/>
          <p:cNvSpPr/>
          <p:nvPr/>
        </p:nvSpPr>
        <p:spPr>
          <a:xfrm>
            <a:off x="7531989" y="3813175"/>
            <a:ext cx="163830" cy="120650"/>
          </a:xfrm>
          <a:custGeom>
            <a:avLst/>
            <a:gdLst/>
            <a:ahLst/>
            <a:cxnLst/>
            <a:rect l="l" t="t" r="r" b="b"/>
            <a:pathLst>
              <a:path w="163829" h="120650">
                <a:moveTo>
                  <a:pt x="0" y="0"/>
                </a:moveTo>
                <a:lnTo>
                  <a:pt x="163575" y="120650"/>
                </a:lnTo>
              </a:path>
            </a:pathLst>
          </a:custGeom>
          <a:ln w="9524">
            <a:solidFill>
              <a:srgbClr val="163793"/>
            </a:solidFill>
          </a:ln>
        </p:spPr>
        <p:txBody>
          <a:bodyPr wrap="square" lIns="0" tIns="0" rIns="0" bIns="0" rtlCol="0"/>
          <a:lstStyle/>
          <a:p>
            <a:endParaRPr/>
          </a:p>
        </p:txBody>
      </p:sp>
      <p:sp>
        <p:nvSpPr>
          <p:cNvPr id="10" name="object 10"/>
          <p:cNvSpPr/>
          <p:nvPr/>
        </p:nvSpPr>
        <p:spPr>
          <a:xfrm>
            <a:off x="7628890" y="3733800"/>
            <a:ext cx="279400" cy="0"/>
          </a:xfrm>
          <a:custGeom>
            <a:avLst/>
            <a:gdLst/>
            <a:ahLst/>
            <a:cxnLst/>
            <a:rect l="l" t="t" r="r" b="b"/>
            <a:pathLst>
              <a:path w="279400">
                <a:moveTo>
                  <a:pt x="0" y="0"/>
                </a:moveTo>
                <a:lnTo>
                  <a:pt x="279400" y="0"/>
                </a:lnTo>
              </a:path>
            </a:pathLst>
          </a:custGeom>
          <a:ln w="9525">
            <a:solidFill>
              <a:srgbClr val="163793"/>
            </a:solidFill>
          </a:ln>
        </p:spPr>
        <p:txBody>
          <a:bodyPr wrap="square" lIns="0" tIns="0" rIns="0" bIns="0" rtlCol="0"/>
          <a:lstStyle/>
          <a:p>
            <a:endParaRPr/>
          </a:p>
        </p:txBody>
      </p:sp>
      <p:sp>
        <p:nvSpPr>
          <p:cNvPr id="11" name="object 11"/>
          <p:cNvSpPr/>
          <p:nvPr/>
        </p:nvSpPr>
        <p:spPr>
          <a:xfrm>
            <a:off x="7865364" y="3819525"/>
            <a:ext cx="135255" cy="104775"/>
          </a:xfrm>
          <a:custGeom>
            <a:avLst/>
            <a:gdLst/>
            <a:ahLst/>
            <a:cxnLst/>
            <a:rect l="l" t="t" r="r" b="b"/>
            <a:pathLst>
              <a:path w="135254" h="104775">
                <a:moveTo>
                  <a:pt x="0" y="104775"/>
                </a:moveTo>
                <a:lnTo>
                  <a:pt x="135000" y="0"/>
                </a:lnTo>
              </a:path>
            </a:pathLst>
          </a:custGeom>
          <a:ln w="9525">
            <a:solidFill>
              <a:srgbClr val="163793"/>
            </a:solidFill>
          </a:ln>
        </p:spPr>
        <p:txBody>
          <a:bodyPr wrap="square" lIns="0" tIns="0" rIns="0" bIns="0" rtlCol="0"/>
          <a:lstStyle/>
          <a:p>
            <a:endParaRPr/>
          </a:p>
        </p:txBody>
      </p:sp>
      <p:sp>
        <p:nvSpPr>
          <p:cNvPr id="12" name="object 12"/>
          <p:cNvSpPr/>
          <p:nvPr/>
        </p:nvSpPr>
        <p:spPr>
          <a:xfrm>
            <a:off x="6563614" y="3740150"/>
            <a:ext cx="679450" cy="0"/>
          </a:xfrm>
          <a:custGeom>
            <a:avLst/>
            <a:gdLst/>
            <a:ahLst/>
            <a:cxnLst/>
            <a:rect l="l" t="t" r="r" b="b"/>
            <a:pathLst>
              <a:path w="679450">
                <a:moveTo>
                  <a:pt x="0" y="0"/>
                </a:moveTo>
                <a:lnTo>
                  <a:pt x="679450" y="0"/>
                </a:lnTo>
              </a:path>
            </a:pathLst>
          </a:custGeom>
          <a:ln w="9525">
            <a:solidFill>
              <a:srgbClr val="163793"/>
            </a:solidFill>
          </a:ln>
        </p:spPr>
        <p:txBody>
          <a:bodyPr wrap="square" lIns="0" tIns="0" rIns="0" bIns="0" rtlCol="0"/>
          <a:lstStyle/>
          <a:p>
            <a:endParaRPr/>
          </a:p>
        </p:txBody>
      </p:sp>
      <p:sp>
        <p:nvSpPr>
          <p:cNvPr id="13" name="object 13"/>
          <p:cNvSpPr/>
          <p:nvPr/>
        </p:nvSpPr>
        <p:spPr>
          <a:xfrm>
            <a:off x="6858889" y="2587625"/>
            <a:ext cx="509905" cy="3175"/>
          </a:xfrm>
          <a:custGeom>
            <a:avLst/>
            <a:gdLst/>
            <a:ahLst/>
            <a:cxnLst/>
            <a:rect l="l" t="t" r="r" b="b"/>
            <a:pathLst>
              <a:path w="509904" h="3175">
                <a:moveTo>
                  <a:pt x="0" y="0"/>
                </a:moveTo>
                <a:lnTo>
                  <a:pt x="509650" y="3175"/>
                </a:lnTo>
              </a:path>
            </a:pathLst>
          </a:custGeom>
          <a:ln w="9525">
            <a:solidFill>
              <a:srgbClr val="163793"/>
            </a:solidFill>
          </a:ln>
        </p:spPr>
        <p:txBody>
          <a:bodyPr wrap="square" lIns="0" tIns="0" rIns="0" bIns="0" rtlCol="0"/>
          <a:lstStyle/>
          <a:p>
            <a:endParaRPr/>
          </a:p>
        </p:txBody>
      </p:sp>
      <p:sp>
        <p:nvSpPr>
          <p:cNvPr id="14" name="object 14"/>
          <p:cNvSpPr/>
          <p:nvPr/>
        </p:nvSpPr>
        <p:spPr>
          <a:xfrm>
            <a:off x="6425565" y="2403475"/>
            <a:ext cx="152400" cy="95250"/>
          </a:xfrm>
          <a:custGeom>
            <a:avLst/>
            <a:gdLst/>
            <a:ahLst/>
            <a:cxnLst/>
            <a:rect l="l" t="t" r="r" b="b"/>
            <a:pathLst>
              <a:path w="152400" h="95250">
                <a:moveTo>
                  <a:pt x="0" y="0"/>
                </a:moveTo>
                <a:lnTo>
                  <a:pt x="152400" y="95250"/>
                </a:lnTo>
              </a:path>
            </a:pathLst>
          </a:custGeom>
          <a:ln w="9525">
            <a:solidFill>
              <a:srgbClr val="163793"/>
            </a:solidFill>
          </a:ln>
        </p:spPr>
        <p:txBody>
          <a:bodyPr wrap="square" lIns="0" tIns="0" rIns="0" bIns="0" rtlCol="0"/>
          <a:lstStyle/>
          <a:p>
            <a:endParaRPr/>
          </a:p>
        </p:txBody>
      </p:sp>
      <p:sp>
        <p:nvSpPr>
          <p:cNvPr id="15" name="object 15"/>
          <p:cNvSpPr/>
          <p:nvPr/>
        </p:nvSpPr>
        <p:spPr>
          <a:xfrm>
            <a:off x="5649436" y="4390152"/>
            <a:ext cx="3042920" cy="1638300"/>
          </a:xfrm>
          <a:custGeom>
            <a:avLst/>
            <a:gdLst/>
            <a:ahLst/>
            <a:cxnLst/>
            <a:rect l="l" t="t" r="r" b="b"/>
            <a:pathLst>
              <a:path w="3042920" h="1638300">
                <a:moveTo>
                  <a:pt x="2258853" y="1625600"/>
                </a:moveTo>
                <a:lnTo>
                  <a:pt x="1778521" y="1625600"/>
                </a:lnTo>
                <a:lnTo>
                  <a:pt x="1814921" y="1638300"/>
                </a:lnTo>
                <a:lnTo>
                  <a:pt x="2228803" y="1638300"/>
                </a:lnTo>
                <a:lnTo>
                  <a:pt x="2258853" y="1625600"/>
                </a:lnTo>
                <a:close/>
              </a:path>
              <a:path w="3042920" h="1638300">
                <a:moveTo>
                  <a:pt x="2344896" y="1612900"/>
                </a:moveTo>
                <a:lnTo>
                  <a:pt x="1670230" y="1612900"/>
                </a:lnTo>
                <a:lnTo>
                  <a:pt x="1706092" y="1625600"/>
                </a:lnTo>
                <a:lnTo>
                  <a:pt x="2316775" y="1625600"/>
                </a:lnTo>
                <a:lnTo>
                  <a:pt x="2344896" y="1612900"/>
                </a:lnTo>
                <a:close/>
              </a:path>
              <a:path w="3042920" h="1638300">
                <a:moveTo>
                  <a:pt x="2425988" y="1587500"/>
                </a:moveTo>
                <a:lnTo>
                  <a:pt x="1495535" y="1587500"/>
                </a:lnTo>
                <a:lnTo>
                  <a:pt x="1530514" y="1600200"/>
                </a:lnTo>
                <a:lnTo>
                  <a:pt x="1565052" y="1600200"/>
                </a:lnTo>
                <a:lnTo>
                  <a:pt x="1599626" y="1612900"/>
                </a:lnTo>
                <a:lnTo>
                  <a:pt x="2372467" y="1612900"/>
                </a:lnTo>
                <a:lnTo>
                  <a:pt x="2425988" y="1587500"/>
                </a:lnTo>
                <a:close/>
              </a:path>
              <a:path w="3042920" h="1638300">
                <a:moveTo>
                  <a:pt x="896392" y="127000"/>
                </a:moveTo>
                <a:lnTo>
                  <a:pt x="275644" y="127000"/>
                </a:lnTo>
                <a:lnTo>
                  <a:pt x="254392" y="139700"/>
                </a:lnTo>
                <a:lnTo>
                  <a:pt x="234727" y="152400"/>
                </a:lnTo>
                <a:lnTo>
                  <a:pt x="216259" y="165100"/>
                </a:lnTo>
                <a:lnTo>
                  <a:pt x="198466" y="190500"/>
                </a:lnTo>
                <a:lnTo>
                  <a:pt x="181361" y="203200"/>
                </a:lnTo>
                <a:lnTo>
                  <a:pt x="164952" y="215900"/>
                </a:lnTo>
                <a:lnTo>
                  <a:pt x="149252" y="241300"/>
                </a:lnTo>
                <a:lnTo>
                  <a:pt x="134271" y="266700"/>
                </a:lnTo>
                <a:lnTo>
                  <a:pt x="120020" y="292100"/>
                </a:lnTo>
                <a:lnTo>
                  <a:pt x="106510" y="304800"/>
                </a:lnTo>
                <a:lnTo>
                  <a:pt x="93751" y="330200"/>
                </a:lnTo>
                <a:lnTo>
                  <a:pt x="81755" y="355600"/>
                </a:lnTo>
                <a:lnTo>
                  <a:pt x="70533" y="381000"/>
                </a:lnTo>
                <a:lnTo>
                  <a:pt x="60095" y="419100"/>
                </a:lnTo>
                <a:lnTo>
                  <a:pt x="50452" y="444500"/>
                </a:lnTo>
                <a:lnTo>
                  <a:pt x="33595" y="495300"/>
                </a:lnTo>
                <a:lnTo>
                  <a:pt x="20048" y="546100"/>
                </a:lnTo>
                <a:lnTo>
                  <a:pt x="14544" y="571500"/>
                </a:lnTo>
                <a:lnTo>
                  <a:pt x="9900" y="584200"/>
                </a:lnTo>
                <a:lnTo>
                  <a:pt x="6127" y="609600"/>
                </a:lnTo>
                <a:lnTo>
                  <a:pt x="3254" y="635000"/>
                </a:lnTo>
                <a:lnTo>
                  <a:pt x="1290" y="660400"/>
                </a:lnTo>
                <a:lnTo>
                  <a:pt x="212" y="673100"/>
                </a:lnTo>
                <a:lnTo>
                  <a:pt x="630" y="723900"/>
                </a:lnTo>
                <a:lnTo>
                  <a:pt x="4336" y="774700"/>
                </a:lnTo>
                <a:lnTo>
                  <a:pt x="11158" y="812800"/>
                </a:lnTo>
                <a:lnTo>
                  <a:pt x="15684" y="838200"/>
                </a:lnTo>
                <a:lnTo>
                  <a:pt x="20924" y="863600"/>
                </a:lnTo>
                <a:lnTo>
                  <a:pt x="26856" y="889000"/>
                </a:lnTo>
                <a:lnTo>
                  <a:pt x="33461" y="901700"/>
                </a:lnTo>
                <a:lnTo>
                  <a:pt x="40714" y="927100"/>
                </a:lnTo>
                <a:lnTo>
                  <a:pt x="48597" y="939800"/>
                </a:lnTo>
                <a:lnTo>
                  <a:pt x="57085" y="965200"/>
                </a:lnTo>
                <a:lnTo>
                  <a:pt x="66160" y="977900"/>
                </a:lnTo>
                <a:lnTo>
                  <a:pt x="75797" y="990600"/>
                </a:lnTo>
                <a:lnTo>
                  <a:pt x="85977" y="1016000"/>
                </a:lnTo>
                <a:lnTo>
                  <a:pt x="96678" y="1028700"/>
                </a:lnTo>
                <a:lnTo>
                  <a:pt x="108122" y="1028700"/>
                </a:lnTo>
                <a:lnTo>
                  <a:pt x="120511" y="1041400"/>
                </a:lnTo>
                <a:lnTo>
                  <a:pt x="133788" y="1054100"/>
                </a:lnTo>
                <a:lnTo>
                  <a:pt x="147897" y="1054100"/>
                </a:lnTo>
                <a:lnTo>
                  <a:pt x="162781" y="1066800"/>
                </a:lnTo>
                <a:lnTo>
                  <a:pt x="194656" y="1066800"/>
                </a:lnTo>
                <a:lnTo>
                  <a:pt x="211533" y="1079500"/>
                </a:lnTo>
                <a:lnTo>
                  <a:pt x="341994" y="1079500"/>
                </a:lnTo>
                <a:lnTo>
                  <a:pt x="361720" y="1092200"/>
                </a:lnTo>
                <a:lnTo>
                  <a:pt x="381549" y="1092200"/>
                </a:lnTo>
                <a:lnTo>
                  <a:pt x="401427" y="1104900"/>
                </a:lnTo>
                <a:lnTo>
                  <a:pt x="421296" y="1104900"/>
                </a:lnTo>
                <a:lnTo>
                  <a:pt x="559845" y="1193800"/>
                </a:lnTo>
                <a:lnTo>
                  <a:pt x="600565" y="1219200"/>
                </a:lnTo>
                <a:lnTo>
                  <a:pt x="621370" y="1244600"/>
                </a:lnTo>
                <a:lnTo>
                  <a:pt x="642540" y="1257300"/>
                </a:lnTo>
                <a:lnTo>
                  <a:pt x="664126" y="1270000"/>
                </a:lnTo>
                <a:lnTo>
                  <a:pt x="686179" y="1295400"/>
                </a:lnTo>
                <a:lnTo>
                  <a:pt x="708752" y="1308100"/>
                </a:lnTo>
                <a:lnTo>
                  <a:pt x="731895" y="1320800"/>
                </a:lnTo>
                <a:lnTo>
                  <a:pt x="755659" y="1346200"/>
                </a:lnTo>
                <a:lnTo>
                  <a:pt x="805258" y="1371600"/>
                </a:lnTo>
                <a:lnTo>
                  <a:pt x="857960" y="1397000"/>
                </a:lnTo>
                <a:lnTo>
                  <a:pt x="914258" y="1422400"/>
                </a:lnTo>
                <a:lnTo>
                  <a:pt x="974667" y="1447800"/>
                </a:lnTo>
                <a:lnTo>
                  <a:pt x="1038647" y="1473200"/>
                </a:lnTo>
                <a:lnTo>
                  <a:pt x="1105532" y="1498600"/>
                </a:lnTo>
                <a:lnTo>
                  <a:pt x="1139856" y="1498600"/>
                </a:lnTo>
                <a:lnTo>
                  <a:pt x="1281080" y="1549400"/>
                </a:lnTo>
                <a:lnTo>
                  <a:pt x="1316952" y="1549400"/>
                </a:lnTo>
                <a:lnTo>
                  <a:pt x="1388790" y="1574800"/>
                </a:lnTo>
                <a:lnTo>
                  <a:pt x="1424590" y="1574800"/>
                </a:lnTo>
                <a:lnTo>
                  <a:pt x="1460200" y="1587500"/>
                </a:lnTo>
                <a:lnTo>
                  <a:pt x="2451952" y="1587500"/>
                </a:lnTo>
                <a:lnTo>
                  <a:pt x="2477395" y="1574800"/>
                </a:lnTo>
                <a:lnTo>
                  <a:pt x="2502323" y="1562100"/>
                </a:lnTo>
                <a:lnTo>
                  <a:pt x="2526744" y="1549400"/>
                </a:lnTo>
                <a:lnTo>
                  <a:pt x="2550664" y="1536700"/>
                </a:lnTo>
                <a:lnTo>
                  <a:pt x="2574092" y="1536700"/>
                </a:lnTo>
                <a:lnTo>
                  <a:pt x="2619498" y="1511300"/>
                </a:lnTo>
                <a:lnTo>
                  <a:pt x="2663018" y="1485900"/>
                </a:lnTo>
                <a:lnTo>
                  <a:pt x="2704709" y="1460500"/>
                </a:lnTo>
                <a:lnTo>
                  <a:pt x="2803144" y="1397000"/>
                </a:lnTo>
                <a:lnTo>
                  <a:pt x="2841382" y="1371600"/>
                </a:lnTo>
                <a:lnTo>
                  <a:pt x="2860016" y="1358900"/>
                </a:lnTo>
                <a:lnTo>
                  <a:pt x="2878214" y="1358900"/>
                </a:lnTo>
                <a:lnTo>
                  <a:pt x="2912965" y="1333500"/>
                </a:lnTo>
                <a:lnTo>
                  <a:pt x="2944960" y="1308100"/>
                </a:lnTo>
                <a:lnTo>
                  <a:pt x="2959713" y="1282700"/>
                </a:lnTo>
                <a:lnTo>
                  <a:pt x="2973524" y="1270000"/>
                </a:lnTo>
                <a:lnTo>
                  <a:pt x="2986308" y="1257300"/>
                </a:lnTo>
                <a:lnTo>
                  <a:pt x="2997981" y="1231900"/>
                </a:lnTo>
                <a:lnTo>
                  <a:pt x="3008459" y="1219200"/>
                </a:lnTo>
                <a:lnTo>
                  <a:pt x="3017657" y="1193800"/>
                </a:lnTo>
                <a:lnTo>
                  <a:pt x="3025491" y="1181100"/>
                </a:lnTo>
                <a:lnTo>
                  <a:pt x="3031876" y="1155700"/>
                </a:lnTo>
                <a:lnTo>
                  <a:pt x="3036728" y="1130300"/>
                </a:lnTo>
                <a:lnTo>
                  <a:pt x="3040073" y="1104900"/>
                </a:lnTo>
                <a:lnTo>
                  <a:pt x="3042064" y="1066800"/>
                </a:lnTo>
                <a:lnTo>
                  <a:pt x="3042751" y="1041400"/>
                </a:lnTo>
                <a:lnTo>
                  <a:pt x="3042184" y="1003300"/>
                </a:lnTo>
                <a:lnTo>
                  <a:pt x="3040413" y="965200"/>
                </a:lnTo>
                <a:lnTo>
                  <a:pt x="3037488" y="927100"/>
                </a:lnTo>
                <a:lnTo>
                  <a:pt x="3033459" y="876300"/>
                </a:lnTo>
                <a:lnTo>
                  <a:pt x="3028376" y="838200"/>
                </a:lnTo>
                <a:lnTo>
                  <a:pt x="3022290" y="800100"/>
                </a:lnTo>
                <a:lnTo>
                  <a:pt x="3015249" y="749300"/>
                </a:lnTo>
                <a:lnTo>
                  <a:pt x="3007305" y="711200"/>
                </a:lnTo>
                <a:lnTo>
                  <a:pt x="2998506" y="673100"/>
                </a:lnTo>
                <a:lnTo>
                  <a:pt x="2988904" y="622300"/>
                </a:lnTo>
                <a:lnTo>
                  <a:pt x="2978547" y="584200"/>
                </a:lnTo>
                <a:lnTo>
                  <a:pt x="2967487" y="546100"/>
                </a:lnTo>
                <a:lnTo>
                  <a:pt x="2955773" y="508000"/>
                </a:lnTo>
                <a:lnTo>
                  <a:pt x="2943455" y="482600"/>
                </a:lnTo>
                <a:lnTo>
                  <a:pt x="2930583" y="444500"/>
                </a:lnTo>
                <a:lnTo>
                  <a:pt x="2917208" y="419100"/>
                </a:lnTo>
                <a:lnTo>
                  <a:pt x="2903378" y="393700"/>
                </a:lnTo>
                <a:lnTo>
                  <a:pt x="2888633" y="368300"/>
                </a:lnTo>
                <a:lnTo>
                  <a:pt x="2872581" y="355600"/>
                </a:lnTo>
                <a:lnTo>
                  <a:pt x="2855317" y="330200"/>
                </a:lnTo>
                <a:lnTo>
                  <a:pt x="2817542" y="304800"/>
                </a:lnTo>
                <a:lnTo>
                  <a:pt x="2776079" y="279400"/>
                </a:lnTo>
                <a:lnTo>
                  <a:pt x="2731698" y="254000"/>
                </a:lnTo>
                <a:lnTo>
                  <a:pt x="2708655" y="254000"/>
                </a:lnTo>
                <a:lnTo>
                  <a:pt x="2661345" y="228600"/>
                </a:lnTo>
                <a:lnTo>
                  <a:pt x="2637271" y="228600"/>
                </a:lnTo>
                <a:lnTo>
                  <a:pt x="2613047" y="215900"/>
                </a:lnTo>
                <a:lnTo>
                  <a:pt x="2588767" y="215900"/>
                </a:lnTo>
                <a:lnTo>
                  <a:pt x="2564530" y="203200"/>
                </a:lnTo>
                <a:lnTo>
                  <a:pt x="2540431" y="203200"/>
                </a:lnTo>
                <a:lnTo>
                  <a:pt x="2516566" y="190500"/>
                </a:lnTo>
                <a:lnTo>
                  <a:pt x="1086804" y="190500"/>
                </a:lnTo>
                <a:lnTo>
                  <a:pt x="1066741" y="177800"/>
                </a:lnTo>
                <a:lnTo>
                  <a:pt x="1046388" y="177800"/>
                </a:lnTo>
                <a:lnTo>
                  <a:pt x="1025753" y="165100"/>
                </a:lnTo>
                <a:lnTo>
                  <a:pt x="1004842" y="165100"/>
                </a:lnTo>
                <a:lnTo>
                  <a:pt x="983662" y="152400"/>
                </a:lnTo>
                <a:lnTo>
                  <a:pt x="962220" y="152400"/>
                </a:lnTo>
                <a:lnTo>
                  <a:pt x="940523" y="139700"/>
                </a:lnTo>
                <a:lnTo>
                  <a:pt x="918578" y="139700"/>
                </a:lnTo>
                <a:lnTo>
                  <a:pt x="896392" y="127000"/>
                </a:lnTo>
                <a:close/>
              </a:path>
              <a:path w="3042920" h="1638300">
                <a:moveTo>
                  <a:pt x="2111007" y="38100"/>
                </a:moveTo>
                <a:lnTo>
                  <a:pt x="1475547" y="38100"/>
                </a:lnTo>
                <a:lnTo>
                  <a:pt x="1456971" y="50800"/>
                </a:lnTo>
                <a:lnTo>
                  <a:pt x="1439366" y="50800"/>
                </a:lnTo>
                <a:lnTo>
                  <a:pt x="1422621" y="63500"/>
                </a:lnTo>
                <a:lnTo>
                  <a:pt x="1406627" y="76200"/>
                </a:lnTo>
                <a:lnTo>
                  <a:pt x="1391276" y="76200"/>
                </a:lnTo>
                <a:lnTo>
                  <a:pt x="1376457" y="88900"/>
                </a:lnTo>
                <a:lnTo>
                  <a:pt x="1362061" y="101600"/>
                </a:lnTo>
                <a:lnTo>
                  <a:pt x="1347980" y="114300"/>
                </a:lnTo>
                <a:lnTo>
                  <a:pt x="1334102" y="127000"/>
                </a:lnTo>
                <a:lnTo>
                  <a:pt x="1320321" y="127000"/>
                </a:lnTo>
                <a:lnTo>
                  <a:pt x="1292605" y="152400"/>
                </a:lnTo>
                <a:lnTo>
                  <a:pt x="1278453" y="165100"/>
                </a:lnTo>
                <a:lnTo>
                  <a:pt x="1263959" y="165100"/>
                </a:lnTo>
                <a:lnTo>
                  <a:pt x="1249013" y="177800"/>
                </a:lnTo>
                <a:lnTo>
                  <a:pt x="1233506" y="177800"/>
                </a:lnTo>
                <a:lnTo>
                  <a:pt x="1217330" y="190500"/>
                </a:lnTo>
                <a:lnTo>
                  <a:pt x="2493033" y="190500"/>
                </a:lnTo>
                <a:lnTo>
                  <a:pt x="2446963" y="165100"/>
                </a:lnTo>
                <a:lnTo>
                  <a:pt x="2376932" y="139700"/>
                </a:lnTo>
                <a:lnTo>
                  <a:pt x="2329437" y="114300"/>
                </a:lnTo>
                <a:lnTo>
                  <a:pt x="2305491" y="114300"/>
                </a:lnTo>
                <a:lnTo>
                  <a:pt x="2257270" y="88900"/>
                </a:lnTo>
                <a:lnTo>
                  <a:pt x="2233024" y="88900"/>
                </a:lnTo>
                <a:lnTo>
                  <a:pt x="2184332" y="63500"/>
                </a:lnTo>
                <a:lnTo>
                  <a:pt x="2159915" y="63500"/>
                </a:lnTo>
                <a:lnTo>
                  <a:pt x="2111007" y="38100"/>
                </a:lnTo>
                <a:close/>
              </a:path>
              <a:path w="3042920" h="1638300">
                <a:moveTo>
                  <a:pt x="851324" y="114300"/>
                </a:moveTo>
                <a:lnTo>
                  <a:pt x="322311" y="114300"/>
                </a:lnTo>
                <a:lnTo>
                  <a:pt x="298334" y="127000"/>
                </a:lnTo>
                <a:lnTo>
                  <a:pt x="873972" y="127000"/>
                </a:lnTo>
                <a:lnTo>
                  <a:pt x="851324" y="114300"/>
                </a:lnTo>
                <a:close/>
              </a:path>
              <a:path w="3042920" h="1638300">
                <a:moveTo>
                  <a:pt x="805376" y="101600"/>
                </a:moveTo>
                <a:lnTo>
                  <a:pt x="373527" y="101600"/>
                </a:lnTo>
                <a:lnTo>
                  <a:pt x="347426" y="114300"/>
                </a:lnTo>
                <a:lnTo>
                  <a:pt x="828457" y="114300"/>
                </a:lnTo>
                <a:lnTo>
                  <a:pt x="805376" y="101600"/>
                </a:lnTo>
                <a:close/>
              </a:path>
              <a:path w="3042920" h="1638300">
                <a:moveTo>
                  <a:pt x="599879" y="88900"/>
                </a:moveTo>
                <a:lnTo>
                  <a:pt x="484806" y="88900"/>
                </a:lnTo>
                <a:lnTo>
                  <a:pt x="456255" y="101600"/>
                </a:lnTo>
                <a:lnTo>
                  <a:pt x="628115" y="101600"/>
                </a:lnTo>
                <a:lnTo>
                  <a:pt x="599879" y="88900"/>
                </a:lnTo>
                <a:close/>
              </a:path>
              <a:path w="3042920" h="1638300">
                <a:moveTo>
                  <a:pt x="2037678" y="25400"/>
                </a:moveTo>
                <a:lnTo>
                  <a:pt x="1515904" y="25400"/>
                </a:lnTo>
                <a:lnTo>
                  <a:pt x="1495202" y="38100"/>
                </a:lnTo>
                <a:lnTo>
                  <a:pt x="2062098" y="38100"/>
                </a:lnTo>
                <a:lnTo>
                  <a:pt x="2037678" y="25400"/>
                </a:lnTo>
                <a:close/>
              </a:path>
              <a:path w="3042920" h="1638300">
                <a:moveTo>
                  <a:pt x="1988978" y="12700"/>
                </a:moveTo>
                <a:lnTo>
                  <a:pt x="1606537" y="12700"/>
                </a:lnTo>
                <a:lnTo>
                  <a:pt x="1582850" y="25400"/>
                </a:lnTo>
                <a:lnTo>
                  <a:pt x="2013300" y="25400"/>
                </a:lnTo>
                <a:lnTo>
                  <a:pt x="1988978" y="12700"/>
                </a:lnTo>
                <a:close/>
              </a:path>
              <a:path w="3042920" h="1638300">
                <a:moveTo>
                  <a:pt x="1836429" y="0"/>
                </a:moveTo>
                <a:lnTo>
                  <a:pt x="1784098" y="0"/>
                </a:lnTo>
                <a:lnTo>
                  <a:pt x="1757981" y="12700"/>
                </a:lnTo>
                <a:lnTo>
                  <a:pt x="1862498" y="12700"/>
                </a:lnTo>
                <a:lnTo>
                  <a:pt x="1836429" y="0"/>
                </a:lnTo>
                <a:close/>
              </a:path>
            </a:pathLst>
          </a:custGeom>
          <a:solidFill>
            <a:srgbClr val="00CCFF"/>
          </a:solidFill>
        </p:spPr>
        <p:txBody>
          <a:bodyPr wrap="square" lIns="0" tIns="0" rIns="0" bIns="0" rtlCol="0"/>
          <a:lstStyle/>
          <a:p>
            <a:endParaRPr/>
          </a:p>
        </p:txBody>
      </p:sp>
      <p:sp>
        <p:nvSpPr>
          <p:cNvPr id="16" name="object 16"/>
          <p:cNvSpPr/>
          <p:nvPr/>
        </p:nvSpPr>
        <p:spPr>
          <a:xfrm>
            <a:off x="8173339" y="4967351"/>
            <a:ext cx="139700" cy="523875"/>
          </a:xfrm>
          <a:custGeom>
            <a:avLst/>
            <a:gdLst/>
            <a:ahLst/>
            <a:cxnLst/>
            <a:rect l="l" t="t" r="r" b="b"/>
            <a:pathLst>
              <a:path w="139700" h="523875">
                <a:moveTo>
                  <a:pt x="0" y="523875"/>
                </a:moveTo>
                <a:lnTo>
                  <a:pt x="139700" y="0"/>
                </a:lnTo>
              </a:path>
            </a:pathLst>
          </a:custGeom>
          <a:ln w="12700">
            <a:solidFill>
              <a:srgbClr val="163793"/>
            </a:solidFill>
          </a:ln>
        </p:spPr>
        <p:txBody>
          <a:bodyPr wrap="square" lIns="0" tIns="0" rIns="0" bIns="0" rtlCol="0"/>
          <a:lstStyle/>
          <a:p>
            <a:endParaRPr/>
          </a:p>
        </p:txBody>
      </p:sp>
      <p:sp>
        <p:nvSpPr>
          <p:cNvPr id="17" name="object 17"/>
          <p:cNvSpPr/>
          <p:nvPr/>
        </p:nvSpPr>
        <p:spPr>
          <a:xfrm>
            <a:off x="8086090" y="5481701"/>
            <a:ext cx="85725" cy="3175"/>
          </a:xfrm>
          <a:custGeom>
            <a:avLst/>
            <a:gdLst/>
            <a:ahLst/>
            <a:cxnLst/>
            <a:rect l="l" t="t" r="r" b="b"/>
            <a:pathLst>
              <a:path w="85725" h="3175">
                <a:moveTo>
                  <a:pt x="0" y="0"/>
                </a:moveTo>
                <a:lnTo>
                  <a:pt x="85725" y="3175"/>
                </a:lnTo>
              </a:path>
            </a:pathLst>
          </a:custGeom>
          <a:ln w="12700">
            <a:solidFill>
              <a:srgbClr val="C0C0C0"/>
            </a:solidFill>
          </a:ln>
        </p:spPr>
        <p:txBody>
          <a:bodyPr wrap="square" lIns="0" tIns="0" rIns="0" bIns="0" rtlCol="0"/>
          <a:lstStyle/>
          <a:p>
            <a:endParaRPr/>
          </a:p>
        </p:txBody>
      </p:sp>
      <p:sp>
        <p:nvSpPr>
          <p:cNvPr id="18" name="object 18"/>
          <p:cNvSpPr/>
          <p:nvPr/>
        </p:nvSpPr>
        <p:spPr>
          <a:xfrm>
            <a:off x="8255889" y="5173598"/>
            <a:ext cx="114300" cy="0"/>
          </a:xfrm>
          <a:custGeom>
            <a:avLst/>
            <a:gdLst/>
            <a:ahLst/>
            <a:cxnLst/>
            <a:rect l="l" t="t" r="r" b="b"/>
            <a:pathLst>
              <a:path w="114300">
                <a:moveTo>
                  <a:pt x="0" y="0"/>
                </a:moveTo>
                <a:lnTo>
                  <a:pt x="114300" y="0"/>
                </a:lnTo>
              </a:path>
            </a:pathLst>
          </a:custGeom>
          <a:ln w="12700">
            <a:solidFill>
              <a:srgbClr val="163793"/>
            </a:solidFill>
          </a:ln>
        </p:spPr>
        <p:txBody>
          <a:bodyPr wrap="square" lIns="0" tIns="0" rIns="0" bIns="0" rtlCol="0"/>
          <a:lstStyle/>
          <a:p>
            <a:endParaRPr/>
          </a:p>
        </p:txBody>
      </p:sp>
      <p:sp>
        <p:nvSpPr>
          <p:cNvPr id="19" name="object 19"/>
          <p:cNvSpPr/>
          <p:nvPr/>
        </p:nvSpPr>
        <p:spPr>
          <a:xfrm>
            <a:off x="7493889" y="4697476"/>
            <a:ext cx="390525" cy="184150"/>
          </a:xfrm>
          <a:custGeom>
            <a:avLst/>
            <a:gdLst/>
            <a:ahLst/>
            <a:cxnLst/>
            <a:rect l="l" t="t" r="r" b="b"/>
            <a:pathLst>
              <a:path w="390525" h="184150">
                <a:moveTo>
                  <a:pt x="0" y="0"/>
                </a:moveTo>
                <a:lnTo>
                  <a:pt x="390525" y="184150"/>
                </a:lnTo>
              </a:path>
            </a:pathLst>
          </a:custGeom>
          <a:ln w="9525">
            <a:solidFill>
              <a:srgbClr val="163793"/>
            </a:solidFill>
          </a:ln>
        </p:spPr>
        <p:txBody>
          <a:bodyPr wrap="square" lIns="0" tIns="0" rIns="0" bIns="0" rtlCol="0"/>
          <a:lstStyle/>
          <a:p>
            <a:endParaRPr/>
          </a:p>
        </p:txBody>
      </p:sp>
      <p:sp>
        <p:nvSpPr>
          <p:cNvPr id="20" name="object 20"/>
          <p:cNvSpPr/>
          <p:nvPr/>
        </p:nvSpPr>
        <p:spPr>
          <a:xfrm>
            <a:off x="6873240" y="4684776"/>
            <a:ext cx="322580" cy="198755"/>
          </a:xfrm>
          <a:custGeom>
            <a:avLst/>
            <a:gdLst/>
            <a:ahLst/>
            <a:cxnLst/>
            <a:rect l="l" t="t" r="r" b="b"/>
            <a:pathLst>
              <a:path w="322579" h="198754">
                <a:moveTo>
                  <a:pt x="0" y="198374"/>
                </a:moveTo>
                <a:lnTo>
                  <a:pt x="322199" y="0"/>
                </a:lnTo>
              </a:path>
            </a:pathLst>
          </a:custGeom>
          <a:ln w="9525">
            <a:solidFill>
              <a:srgbClr val="163793"/>
            </a:solidFill>
          </a:ln>
        </p:spPr>
        <p:txBody>
          <a:bodyPr wrap="square" lIns="0" tIns="0" rIns="0" bIns="0" rtlCol="0"/>
          <a:lstStyle/>
          <a:p>
            <a:endParaRPr/>
          </a:p>
        </p:txBody>
      </p:sp>
      <p:sp>
        <p:nvSpPr>
          <p:cNvPr id="21" name="object 21"/>
          <p:cNvSpPr/>
          <p:nvPr/>
        </p:nvSpPr>
        <p:spPr>
          <a:xfrm>
            <a:off x="6916039" y="4976748"/>
            <a:ext cx="971550" cy="0"/>
          </a:xfrm>
          <a:custGeom>
            <a:avLst/>
            <a:gdLst/>
            <a:ahLst/>
            <a:cxnLst/>
            <a:rect l="l" t="t" r="r" b="b"/>
            <a:pathLst>
              <a:path w="971550">
                <a:moveTo>
                  <a:pt x="0" y="0"/>
                </a:moveTo>
                <a:lnTo>
                  <a:pt x="971550" y="0"/>
                </a:lnTo>
              </a:path>
            </a:pathLst>
          </a:custGeom>
          <a:ln w="9525">
            <a:solidFill>
              <a:srgbClr val="163793"/>
            </a:solidFill>
          </a:ln>
        </p:spPr>
        <p:txBody>
          <a:bodyPr wrap="square" lIns="0" tIns="0" rIns="0" bIns="0" rtlCol="0"/>
          <a:lstStyle/>
          <a:p>
            <a:endParaRPr/>
          </a:p>
        </p:txBody>
      </p:sp>
      <p:sp>
        <p:nvSpPr>
          <p:cNvPr id="22" name="object 22"/>
          <p:cNvSpPr/>
          <p:nvPr/>
        </p:nvSpPr>
        <p:spPr>
          <a:xfrm>
            <a:off x="6236589" y="4773676"/>
            <a:ext cx="263525" cy="85725"/>
          </a:xfrm>
          <a:custGeom>
            <a:avLst/>
            <a:gdLst/>
            <a:ahLst/>
            <a:cxnLst/>
            <a:rect l="l" t="t" r="r" b="b"/>
            <a:pathLst>
              <a:path w="263525" h="85725">
                <a:moveTo>
                  <a:pt x="0" y="0"/>
                </a:moveTo>
                <a:lnTo>
                  <a:pt x="263525" y="85725"/>
                </a:lnTo>
              </a:path>
            </a:pathLst>
          </a:custGeom>
          <a:ln w="9525">
            <a:solidFill>
              <a:srgbClr val="163793"/>
            </a:solidFill>
          </a:ln>
        </p:spPr>
        <p:txBody>
          <a:bodyPr wrap="square" lIns="0" tIns="0" rIns="0" bIns="0" rtlCol="0"/>
          <a:lstStyle/>
          <a:p>
            <a:endParaRPr/>
          </a:p>
        </p:txBody>
      </p:sp>
      <p:sp>
        <p:nvSpPr>
          <p:cNvPr id="23" name="object 23"/>
          <p:cNvSpPr/>
          <p:nvPr/>
        </p:nvSpPr>
        <p:spPr>
          <a:xfrm>
            <a:off x="5977890" y="4983098"/>
            <a:ext cx="412750" cy="127000"/>
          </a:xfrm>
          <a:custGeom>
            <a:avLst/>
            <a:gdLst/>
            <a:ahLst/>
            <a:cxnLst/>
            <a:rect l="l" t="t" r="r" b="b"/>
            <a:pathLst>
              <a:path w="412750" h="127000">
                <a:moveTo>
                  <a:pt x="0" y="127000"/>
                </a:moveTo>
                <a:lnTo>
                  <a:pt x="412750" y="0"/>
                </a:lnTo>
              </a:path>
            </a:pathLst>
          </a:custGeom>
          <a:ln w="9525">
            <a:solidFill>
              <a:srgbClr val="163793"/>
            </a:solidFill>
          </a:ln>
        </p:spPr>
        <p:txBody>
          <a:bodyPr wrap="square" lIns="0" tIns="0" rIns="0" bIns="0" rtlCol="0"/>
          <a:lstStyle/>
          <a:p>
            <a:endParaRPr/>
          </a:p>
        </p:txBody>
      </p:sp>
      <p:sp>
        <p:nvSpPr>
          <p:cNvPr id="24" name="object 24"/>
          <p:cNvSpPr/>
          <p:nvPr/>
        </p:nvSpPr>
        <p:spPr>
          <a:xfrm>
            <a:off x="6403340" y="5070475"/>
            <a:ext cx="142875" cy="198755"/>
          </a:xfrm>
          <a:custGeom>
            <a:avLst/>
            <a:gdLst/>
            <a:ahLst/>
            <a:cxnLst/>
            <a:rect l="l" t="t" r="r" b="b"/>
            <a:pathLst>
              <a:path w="142875" h="198754">
                <a:moveTo>
                  <a:pt x="142875" y="0"/>
                </a:moveTo>
                <a:lnTo>
                  <a:pt x="0" y="198500"/>
                </a:lnTo>
              </a:path>
            </a:pathLst>
          </a:custGeom>
          <a:ln w="9525">
            <a:solidFill>
              <a:srgbClr val="163793"/>
            </a:solidFill>
          </a:ln>
        </p:spPr>
        <p:txBody>
          <a:bodyPr wrap="square" lIns="0" tIns="0" rIns="0" bIns="0" rtlCol="0"/>
          <a:lstStyle/>
          <a:p>
            <a:endParaRPr/>
          </a:p>
        </p:txBody>
      </p:sp>
      <p:sp>
        <p:nvSpPr>
          <p:cNvPr id="25" name="object 25"/>
          <p:cNvSpPr/>
          <p:nvPr/>
        </p:nvSpPr>
        <p:spPr>
          <a:xfrm>
            <a:off x="6724015" y="5097398"/>
            <a:ext cx="74930" cy="173355"/>
          </a:xfrm>
          <a:custGeom>
            <a:avLst/>
            <a:gdLst/>
            <a:ahLst/>
            <a:cxnLst/>
            <a:rect l="l" t="t" r="r" b="b"/>
            <a:pathLst>
              <a:path w="74929" h="173354">
                <a:moveTo>
                  <a:pt x="74549" y="173100"/>
                </a:moveTo>
                <a:lnTo>
                  <a:pt x="0" y="0"/>
                </a:lnTo>
              </a:path>
            </a:pathLst>
          </a:custGeom>
          <a:ln w="9525">
            <a:solidFill>
              <a:srgbClr val="163793"/>
            </a:solidFill>
          </a:ln>
        </p:spPr>
        <p:txBody>
          <a:bodyPr wrap="square" lIns="0" tIns="0" rIns="0" bIns="0" rtlCol="0"/>
          <a:lstStyle/>
          <a:p>
            <a:endParaRPr/>
          </a:p>
        </p:txBody>
      </p:sp>
      <p:sp>
        <p:nvSpPr>
          <p:cNvPr id="26" name="object 26"/>
          <p:cNvSpPr/>
          <p:nvPr/>
        </p:nvSpPr>
        <p:spPr>
          <a:xfrm>
            <a:off x="6879590" y="5052948"/>
            <a:ext cx="503555" cy="270510"/>
          </a:xfrm>
          <a:custGeom>
            <a:avLst/>
            <a:gdLst/>
            <a:ahLst/>
            <a:cxnLst/>
            <a:rect l="l" t="t" r="r" b="b"/>
            <a:pathLst>
              <a:path w="503554" h="270510">
                <a:moveTo>
                  <a:pt x="0" y="0"/>
                </a:moveTo>
                <a:lnTo>
                  <a:pt x="503174" y="270001"/>
                </a:lnTo>
              </a:path>
            </a:pathLst>
          </a:custGeom>
          <a:ln w="9525">
            <a:solidFill>
              <a:srgbClr val="163793"/>
            </a:solidFill>
          </a:ln>
        </p:spPr>
        <p:txBody>
          <a:bodyPr wrap="square" lIns="0" tIns="0" rIns="0" bIns="0" rtlCol="0"/>
          <a:lstStyle/>
          <a:p>
            <a:endParaRPr/>
          </a:p>
        </p:txBody>
      </p:sp>
      <p:sp>
        <p:nvSpPr>
          <p:cNvPr id="27" name="object 27"/>
          <p:cNvSpPr/>
          <p:nvPr/>
        </p:nvSpPr>
        <p:spPr>
          <a:xfrm>
            <a:off x="6417564" y="3522726"/>
            <a:ext cx="0" cy="132080"/>
          </a:xfrm>
          <a:custGeom>
            <a:avLst/>
            <a:gdLst/>
            <a:ahLst/>
            <a:cxnLst/>
            <a:rect l="l" t="t" r="r" b="b"/>
            <a:pathLst>
              <a:path h="132079">
                <a:moveTo>
                  <a:pt x="0" y="0"/>
                </a:moveTo>
                <a:lnTo>
                  <a:pt x="0" y="131699"/>
                </a:lnTo>
              </a:path>
            </a:pathLst>
          </a:custGeom>
          <a:ln w="9525">
            <a:solidFill>
              <a:srgbClr val="163793"/>
            </a:solidFill>
          </a:ln>
        </p:spPr>
        <p:txBody>
          <a:bodyPr wrap="square" lIns="0" tIns="0" rIns="0" bIns="0" rtlCol="0"/>
          <a:lstStyle/>
          <a:p>
            <a:endParaRPr/>
          </a:p>
        </p:txBody>
      </p:sp>
      <p:sp>
        <p:nvSpPr>
          <p:cNvPr id="28" name="object 28"/>
          <p:cNvSpPr/>
          <p:nvPr/>
        </p:nvSpPr>
        <p:spPr>
          <a:xfrm>
            <a:off x="7712964" y="2492375"/>
            <a:ext cx="123825" cy="87630"/>
          </a:xfrm>
          <a:custGeom>
            <a:avLst/>
            <a:gdLst/>
            <a:ahLst/>
            <a:cxnLst/>
            <a:rect l="l" t="t" r="r" b="b"/>
            <a:pathLst>
              <a:path w="123825" h="87630">
                <a:moveTo>
                  <a:pt x="0" y="87249"/>
                </a:moveTo>
                <a:lnTo>
                  <a:pt x="123825" y="0"/>
                </a:lnTo>
              </a:path>
            </a:pathLst>
          </a:custGeom>
          <a:ln w="9525">
            <a:solidFill>
              <a:srgbClr val="163793"/>
            </a:solidFill>
          </a:ln>
        </p:spPr>
        <p:txBody>
          <a:bodyPr wrap="square" lIns="0" tIns="0" rIns="0" bIns="0" rtlCol="0"/>
          <a:lstStyle/>
          <a:p>
            <a:endParaRPr/>
          </a:p>
        </p:txBody>
      </p:sp>
      <p:sp>
        <p:nvSpPr>
          <p:cNvPr id="29" name="object 29"/>
          <p:cNvSpPr/>
          <p:nvPr/>
        </p:nvSpPr>
        <p:spPr>
          <a:xfrm>
            <a:off x="7541514" y="2665348"/>
            <a:ext cx="0" cy="82550"/>
          </a:xfrm>
          <a:custGeom>
            <a:avLst/>
            <a:gdLst/>
            <a:ahLst/>
            <a:cxnLst/>
            <a:rect l="l" t="t" r="r" b="b"/>
            <a:pathLst>
              <a:path h="82550">
                <a:moveTo>
                  <a:pt x="0" y="0"/>
                </a:moveTo>
                <a:lnTo>
                  <a:pt x="0" y="82550"/>
                </a:lnTo>
              </a:path>
            </a:pathLst>
          </a:custGeom>
          <a:ln w="9525">
            <a:solidFill>
              <a:srgbClr val="163793"/>
            </a:solidFill>
          </a:ln>
        </p:spPr>
        <p:txBody>
          <a:bodyPr wrap="square" lIns="0" tIns="0" rIns="0" bIns="0" rtlCol="0"/>
          <a:lstStyle/>
          <a:p>
            <a:endParaRPr/>
          </a:p>
        </p:txBody>
      </p:sp>
      <p:sp>
        <p:nvSpPr>
          <p:cNvPr id="30" name="object 30"/>
          <p:cNvSpPr/>
          <p:nvPr/>
        </p:nvSpPr>
        <p:spPr>
          <a:xfrm>
            <a:off x="7712964" y="2562225"/>
            <a:ext cx="263525" cy="288925"/>
          </a:xfrm>
          <a:custGeom>
            <a:avLst/>
            <a:gdLst/>
            <a:ahLst/>
            <a:cxnLst/>
            <a:rect l="l" t="t" r="r" b="b"/>
            <a:pathLst>
              <a:path w="263525" h="288925">
                <a:moveTo>
                  <a:pt x="0" y="288925"/>
                </a:moveTo>
                <a:lnTo>
                  <a:pt x="263525" y="0"/>
                </a:lnTo>
              </a:path>
            </a:pathLst>
          </a:custGeom>
          <a:ln w="9525">
            <a:solidFill>
              <a:srgbClr val="163793"/>
            </a:solidFill>
          </a:ln>
        </p:spPr>
        <p:txBody>
          <a:bodyPr wrap="square" lIns="0" tIns="0" rIns="0" bIns="0" rtlCol="0"/>
          <a:lstStyle/>
          <a:p>
            <a:endParaRPr/>
          </a:p>
        </p:txBody>
      </p:sp>
      <p:sp>
        <p:nvSpPr>
          <p:cNvPr id="31" name="object 31"/>
          <p:cNvSpPr/>
          <p:nvPr/>
        </p:nvSpPr>
        <p:spPr>
          <a:xfrm>
            <a:off x="8078089" y="2560573"/>
            <a:ext cx="0" cy="196850"/>
          </a:xfrm>
          <a:custGeom>
            <a:avLst/>
            <a:gdLst/>
            <a:ahLst/>
            <a:cxnLst/>
            <a:rect l="l" t="t" r="r" b="b"/>
            <a:pathLst>
              <a:path h="196850">
                <a:moveTo>
                  <a:pt x="0" y="0"/>
                </a:moveTo>
                <a:lnTo>
                  <a:pt x="0" y="196850"/>
                </a:lnTo>
              </a:path>
            </a:pathLst>
          </a:custGeom>
          <a:ln w="9525">
            <a:solidFill>
              <a:srgbClr val="163793"/>
            </a:solidFill>
          </a:ln>
        </p:spPr>
        <p:txBody>
          <a:bodyPr wrap="square" lIns="0" tIns="0" rIns="0" bIns="0" rtlCol="0"/>
          <a:lstStyle/>
          <a:p>
            <a:endParaRPr/>
          </a:p>
        </p:txBody>
      </p:sp>
      <p:sp>
        <p:nvSpPr>
          <p:cNvPr id="32" name="object 32"/>
          <p:cNvSpPr/>
          <p:nvPr/>
        </p:nvSpPr>
        <p:spPr>
          <a:xfrm>
            <a:off x="7732014" y="2867025"/>
            <a:ext cx="189230" cy="0"/>
          </a:xfrm>
          <a:custGeom>
            <a:avLst/>
            <a:gdLst/>
            <a:ahLst/>
            <a:cxnLst/>
            <a:rect l="l" t="t" r="r" b="b"/>
            <a:pathLst>
              <a:path w="189229">
                <a:moveTo>
                  <a:pt x="0" y="0"/>
                </a:moveTo>
                <a:lnTo>
                  <a:pt x="188975" y="0"/>
                </a:lnTo>
              </a:path>
            </a:pathLst>
          </a:custGeom>
          <a:ln w="9525">
            <a:solidFill>
              <a:srgbClr val="163793"/>
            </a:solidFill>
          </a:ln>
        </p:spPr>
        <p:txBody>
          <a:bodyPr wrap="square" lIns="0" tIns="0" rIns="0" bIns="0" rtlCol="0"/>
          <a:lstStyle/>
          <a:p>
            <a:endParaRPr/>
          </a:p>
        </p:txBody>
      </p:sp>
      <p:sp>
        <p:nvSpPr>
          <p:cNvPr id="33" name="object 33"/>
          <p:cNvSpPr/>
          <p:nvPr/>
        </p:nvSpPr>
        <p:spPr>
          <a:xfrm>
            <a:off x="6027039" y="3733800"/>
            <a:ext cx="168275" cy="3175"/>
          </a:xfrm>
          <a:custGeom>
            <a:avLst/>
            <a:gdLst/>
            <a:ahLst/>
            <a:cxnLst/>
            <a:rect l="l" t="t" r="r" b="b"/>
            <a:pathLst>
              <a:path w="168275" h="3175">
                <a:moveTo>
                  <a:pt x="0" y="3175"/>
                </a:moveTo>
                <a:lnTo>
                  <a:pt x="168275" y="0"/>
                </a:lnTo>
              </a:path>
            </a:pathLst>
          </a:custGeom>
          <a:ln w="9525">
            <a:solidFill>
              <a:srgbClr val="163793"/>
            </a:solidFill>
          </a:ln>
        </p:spPr>
        <p:txBody>
          <a:bodyPr wrap="square" lIns="0" tIns="0" rIns="0" bIns="0" rtlCol="0"/>
          <a:lstStyle/>
          <a:p>
            <a:endParaRPr/>
          </a:p>
        </p:txBody>
      </p:sp>
      <p:sp>
        <p:nvSpPr>
          <p:cNvPr id="34" name="object 34"/>
          <p:cNvSpPr/>
          <p:nvPr/>
        </p:nvSpPr>
        <p:spPr>
          <a:xfrm>
            <a:off x="8286115" y="2857500"/>
            <a:ext cx="177800" cy="0"/>
          </a:xfrm>
          <a:custGeom>
            <a:avLst/>
            <a:gdLst/>
            <a:ahLst/>
            <a:cxnLst/>
            <a:rect l="l" t="t" r="r" b="b"/>
            <a:pathLst>
              <a:path w="177800">
                <a:moveTo>
                  <a:pt x="0" y="0"/>
                </a:moveTo>
                <a:lnTo>
                  <a:pt x="177800" y="0"/>
                </a:lnTo>
              </a:path>
            </a:pathLst>
          </a:custGeom>
          <a:ln w="9525">
            <a:solidFill>
              <a:srgbClr val="163793"/>
            </a:solidFill>
          </a:ln>
        </p:spPr>
        <p:txBody>
          <a:bodyPr wrap="square" lIns="0" tIns="0" rIns="0" bIns="0" rtlCol="0"/>
          <a:lstStyle/>
          <a:p>
            <a:endParaRPr/>
          </a:p>
        </p:txBody>
      </p:sp>
      <p:sp>
        <p:nvSpPr>
          <p:cNvPr id="35" name="object 35"/>
          <p:cNvSpPr/>
          <p:nvPr/>
        </p:nvSpPr>
        <p:spPr>
          <a:xfrm>
            <a:off x="7432040" y="2933700"/>
            <a:ext cx="98425" cy="704850"/>
          </a:xfrm>
          <a:custGeom>
            <a:avLst/>
            <a:gdLst/>
            <a:ahLst/>
            <a:cxnLst/>
            <a:rect l="l" t="t" r="r" b="b"/>
            <a:pathLst>
              <a:path w="98425" h="704850">
                <a:moveTo>
                  <a:pt x="98425" y="0"/>
                </a:moveTo>
                <a:lnTo>
                  <a:pt x="0" y="704850"/>
                </a:lnTo>
              </a:path>
            </a:pathLst>
          </a:custGeom>
          <a:ln w="9525">
            <a:solidFill>
              <a:srgbClr val="163793"/>
            </a:solidFill>
          </a:ln>
        </p:spPr>
        <p:txBody>
          <a:bodyPr wrap="square" lIns="0" tIns="0" rIns="0" bIns="0" rtlCol="0"/>
          <a:lstStyle/>
          <a:p>
            <a:endParaRPr/>
          </a:p>
        </p:txBody>
      </p:sp>
      <p:sp>
        <p:nvSpPr>
          <p:cNvPr id="36" name="object 36"/>
          <p:cNvSpPr/>
          <p:nvPr/>
        </p:nvSpPr>
        <p:spPr>
          <a:xfrm>
            <a:off x="8024114" y="2933700"/>
            <a:ext cx="111125" cy="727075"/>
          </a:xfrm>
          <a:custGeom>
            <a:avLst/>
            <a:gdLst/>
            <a:ahLst/>
            <a:cxnLst/>
            <a:rect l="l" t="t" r="r" b="b"/>
            <a:pathLst>
              <a:path w="111125" h="727075">
                <a:moveTo>
                  <a:pt x="111125" y="0"/>
                </a:moveTo>
                <a:lnTo>
                  <a:pt x="0" y="727075"/>
                </a:lnTo>
              </a:path>
            </a:pathLst>
          </a:custGeom>
          <a:ln w="9525">
            <a:solidFill>
              <a:srgbClr val="163793"/>
            </a:solidFill>
          </a:ln>
        </p:spPr>
        <p:txBody>
          <a:bodyPr wrap="square" lIns="0" tIns="0" rIns="0" bIns="0" rtlCol="0"/>
          <a:lstStyle/>
          <a:p>
            <a:endParaRPr/>
          </a:p>
        </p:txBody>
      </p:sp>
      <p:sp>
        <p:nvSpPr>
          <p:cNvPr id="37" name="object 37"/>
          <p:cNvSpPr/>
          <p:nvPr/>
        </p:nvSpPr>
        <p:spPr>
          <a:xfrm>
            <a:off x="7408164" y="4075176"/>
            <a:ext cx="227329" cy="436880"/>
          </a:xfrm>
          <a:custGeom>
            <a:avLst/>
            <a:gdLst/>
            <a:ahLst/>
            <a:cxnLst/>
            <a:rect l="l" t="t" r="r" b="b"/>
            <a:pathLst>
              <a:path w="227329" h="436879">
                <a:moveTo>
                  <a:pt x="0" y="436499"/>
                </a:moveTo>
                <a:lnTo>
                  <a:pt x="227075" y="0"/>
                </a:lnTo>
              </a:path>
            </a:pathLst>
          </a:custGeom>
          <a:ln w="9525">
            <a:solidFill>
              <a:srgbClr val="163793"/>
            </a:solidFill>
          </a:ln>
        </p:spPr>
        <p:txBody>
          <a:bodyPr wrap="square" lIns="0" tIns="0" rIns="0" bIns="0" rtlCol="0"/>
          <a:lstStyle/>
          <a:p>
            <a:endParaRPr/>
          </a:p>
        </p:txBody>
      </p:sp>
      <p:sp>
        <p:nvSpPr>
          <p:cNvPr id="38" name="object 38"/>
          <p:cNvSpPr/>
          <p:nvPr/>
        </p:nvSpPr>
        <p:spPr>
          <a:xfrm>
            <a:off x="5911151" y="4533836"/>
            <a:ext cx="414337" cy="373062"/>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6087871" y="4569714"/>
            <a:ext cx="195325" cy="170942"/>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5593715" y="4954523"/>
            <a:ext cx="482600" cy="406400"/>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5799454" y="4993513"/>
            <a:ext cx="227584" cy="186309"/>
          </a:xfrm>
          <a:prstGeom prst="rect">
            <a:avLst/>
          </a:prstGeom>
          <a:blipFill>
            <a:blip r:embed="rId6" cstate="print"/>
            <a:stretch>
              <a:fillRect/>
            </a:stretch>
          </a:blipFill>
        </p:spPr>
        <p:txBody>
          <a:bodyPr wrap="square" lIns="0" tIns="0" rIns="0" bIns="0" rtlCol="0"/>
          <a:lstStyle/>
          <a:p>
            <a:endParaRPr/>
          </a:p>
        </p:txBody>
      </p:sp>
      <p:sp>
        <p:nvSpPr>
          <p:cNvPr id="42" name="object 42"/>
          <p:cNvSpPr/>
          <p:nvPr/>
        </p:nvSpPr>
        <p:spPr>
          <a:xfrm>
            <a:off x="6071552" y="5256212"/>
            <a:ext cx="427037" cy="349250"/>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6253607" y="5289677"/>
            <a:ext cx="201421" cy="160019"/>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6685915" y="5238750"/>
            <a:ext cx="427037" cy="350837"/>
          </a:xfrm>
          <a:prstGeom prst="rect">
            <a:avLst/>
          </a:prstGeom>
          <a:blipFill>
            <a:blip r:embed="rId9" cstate="print"/>
            <a:stretch>
              <a:fillRect/>
            </a:stretch>
          </a:blipFill>
        </p:spPr>
        <p:txBody>
          <a:bodyPr wrap="square" lIns="0" tIns="0" rIns="0" bIns="0" rtlCol="0"/>
          <a:lstStyle/>
          <a:p>
            <a:endParaRPr/>
          </a:p>
        </p:txBody>
      </p:sp>
      <p:sp>
        <p:nvSpPr>
          <p:cNvPr id="45" name="object 45"/>
          <p:cNvSpPr/>
          <p:nvPr/>
        </p:nvSpPr>
        <p:spPr>
          <a:xfrm>
            <a:off x="6729476" y="5272404"/>
            <a:ext cx="201295" cy="160781"/>
          </a:xfrm>
          <a:prstGeom prst="rect">
            <a:avLst/>
          </a:prstGeom>
          <a:blipFill>
            <a:blip r:embed="rId10" cstate="print"/>
            <a:stretch>
              <a:fillRect/>
            </a:stretch>
          </a:blipFill>
        </p:spPr>
        <p:txBody>
          <a:bodyPr wrap="square" lIns="0" tIns="0" rIns="0" bIns="0" rtlCol="0"/>
          <a:lstStyle/>
          <a:p>
            <a:endParaRPr/>
          </a:p>
        </p:txBody>
      </p:sp>
      <p:sp>
        <p:nvSpPr>
          <p:cNvPr id="46" name="object 46"/>
          <p:cNvSpPr/>
          <p:nvPr/>
        </p:nvSpPr>
        <p:spPr>
          <a:xfrm>
            <a:off x="6477889" y="1720850"/>
            <a:ext cx="849312" cy="168275"/>
          </a:xfrm>
          <a:prstGeom prst="rect">
            <a:avLst/>
          </a:prstGeom>
          <a:blipFill>
            <a:blip r:embed="rId11" cstate="print"/>
            <a:stretch>
              <a:fillRect/>
            </a:stretch>
          </a:blipFill>
        </p:spPr>
        <p:txBody>
          <a:bodyPr wrap="square" lIns="0" tIns="0" rIns="0" bIns="0" rtlCol="0"/>
          <a:lstStyle/>
          <a:p>
            <a:endParaRPr/>
          </a:p>
        </p:txBody>
      </p:sp>
      <p:sp>
        <p:nvSpPr>
          <p:cNvPr id="47" name="object 47"/>
          <p:cNvSpPr/>
          <p:nvPr/>
        </p:nvSpPr>
        <p:spPr>
          <a:xfrm>
            <a:off x="5908547" y="1603463"/>
            <a:ext cx="136842" cy="328460"/>
          </a:xfrm>
          <a:prstGeom prst="rect">
            <a:avLst/>
          </a:prstGeom>
          <a:blipFill>
            <a:blip r:embed="rId12" cstate="print"/>
            <a:stretch>
              <a:fillRect/>
            </a:stretch>
          </a:blipFill>
        </p:spPr>
        <p:txBody>
          <a:bodyPr wrap="square" lIns="0" tIns="0" rIns="0" bIns="0" rtlCol="0"/>
          <a:lstStyle/>
          <a:p>
            <a:endParaRPr/>
          </a:p>
        </p:txBody>
      </p:sp>
      <p:sp>
        <p:nvSpPr>
          <p:cNvPr id="48" name="object 48"/>
          <p:cNvSpPr/>
          <p:nvPr/>
        </p:nvSpPr>
        <p:spPr>
          <a:xfrm>
            <a:off x="5749290" y="1546223"/>
            <a:ext cx="415925" cy="88774"/>
          </a:xfrm>
          <a:prstGeom prst="rect">
            <a:avLst/>
          </a:prstGeom>
          <a:blipFill>
            <a:blip r:embed="rId13" cstate="print"/>
            <a:stretch>
              <a:fillRect/>
            </a:stretch>
          </a:blipFill>
        </p:spPr>
        <p:txBody>
          <a:bodyPr wrap="square" lIns="0" tIns="0" rIns="0" bIns="0" rtlCol="0"/>
          <a:lstStyle/>
          <a:p>
            <a:endParaRPr/>
          </a:p>
        </p:txBody>
      </p:sp>
      <p:sp>
        <p:nvSpPr>
          <p:cNvPr id="49" name="object 49"/>
          <p:cNvSpPr/>
          <p:nvPr/>
        </p:nvSpPr>
        <p:spPr>
          <a:xfrm>
            <a:off x="7827264" y="2470782"/>
            <a:ext cx="386782" cy="94450"/>
          </a:xfrm>
          <a:prstGeom prst="rect">
            <a:avLst/>
          </a:prstGeom>
          <a:blipFill>
            <a:blip r:embed="rId14" cstate="print"/>
            <a:stretch>
              <a:fillRect/>
            </a:stretch>
          </a:blipFill>
        </p:spPr>
        <p:txBody>
          <a:bodyPr wrap="square" lIns="0" tIns="0" rIns="0" bIns="0" rtlCol="0"/>
          <a:lstStyle/>
          <a:p>
            <a:endParaRPr/>
          </a:p>
        </p:txBody>
      </p:sp>
      <p:sp>
        <p:nvSpPr>
          <p:cNvPr id="50" name="object 50"/>
          <p:cNvSpPr/>
          <p:nvPr/>
        </p:nvSpPr>
        <p:spPr>
          <a:xfrm>
            <a:off x="7827264" y="2470782"/>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51" name="object 51"/>
          <p:cNvSpPr/>
          <p:nvPr/>
        </p:nvSpPr>
        <p:spPr>
          <a:xfrm>
            <a:off x="7827264" y="2459912"/>
            <a:ext cx="388937" cy="59005"/>
          </a:xfrm>
          <a:prstGeom prst="rect">
            <a:avLst/>
          </a:prstGeom>
          <a:blipFill>
            <a:blip r:embed="rId15" cstate="print"/>
            <a:stretch>
              <a:fillRect/>
            </a:stretch>
          </a:blipFill>
        </p:spPr>
        <p:txBody>
          <a:bodyPr wrap="square" lIns="0" tIns="0" rIns="0" bIns="0" rtlCol="0"/>
          <a:lstStyle/>
          <a:p>
            <a:endParaRPr/>
          </a:p>
        </p:txBody>
      </p:sp>
      <p:sp>
        <p:nvSpPr>
          <p:cNvPr id="52" name="object 52"/>
          <p:cNvSpPr/>
          <p:nvPr/>
        </p:nvSpPr>
        <p:spPr>
          <a:xfrm>
            <a:off x="7825740" y="2395816"/>
            <a:ext cx="387323" cy="110301"/>
          </a:xfrm>
          <a:prstGeom prst="rect">
            <a:avLst/>
          </a:prstGeom>
          <a:blipFill>
            <a:blip r:embed="rId16" cstate="print"/>
            <a:stretch>
              <a:fillRect/>
            </a:stretch>
          </a:blipFill>
        </p:spPr>
        <p:txBody>
          <a:bodyPr wrap="square" lIns="0" tIns="0" rIns="0" bIns="0" rtlCol="0"/>
          <a:lstStyle/>
          <a:p>
            <a:endParaRPr/>
          </a:p>
        </p:txBody>
      </p:sp>
      <p:sp>
        <p:nvSpPr>
          <p:cNvPr id="53" name="object 53"/>
          <p:cNvSpPr/>
          <p:nvPr/>
        </p:nvSpPr>
        <p:spPr>
          <a:xfrm>
            <a:off x="7825740" y="2395816"/>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2" y="60094"/>
                </a:lnTo>
                <a:lnTo>
                  <a:pt x="353797" y="86095"/>
                </a:lnTo>
                <a:lnTo>
                  <a:pt x="315905" y="98038"/>
                </a:lnTo>
                <a:lnTo>
                  <a:pt x="267515" y="106349"/>
                </a:lnTo>
                <a:lnTo>
                  <a:pt x="211318" y="110301"/>
                </a:lnTo>
                <a:lnTo>
                  <a:pt x="189970" y="110091"/>
                </a:lnTo>
                <a:lnTo>
                  <a:pt x="149818" y="108242"/>
                </a:lnTo>
                <a:lnTo>
                  <a:pt x="96810" y="102233"/>
                </a:lnTo>
                <a:lnTo>
                  <a:pt x="53836" y="92883"/>
                </a:lnTo>
                <a:lnTo>
                  <a:pt x="14815" y="76273"/>
                </a:lnTo>
                <a:lnTo>
                  <a:pt x="0" y="55156"/>
                </a:lnTo>
                <a:close/>
              </a:path>
            </a:pathLst>
          </a:custGeom>
          <a:ln w="9525">
            <a:solidFill>
              <a:srgbClr val="163793"/>
            </a:solidFill>
          </a:ln>
        </p:spPr>
        <p:txBody>
          <a:bodyPr wrap="square" lIns="0" tIns="0" rIns="0" bIns="0" rtlCol="0"/>
          <a:lstStyle/>
          <a:p>
            <a:endParaRPr/>
          </a:p>
        </p:txBody>
      </p:sp>
      <p:sp>
        <p:nvSpPr>
          <p:cNvPr id="54" name="object 54"/>
          <p:cNvSpPr/>
          <p:nvPr/>
        </p:nvSpPr>
        <p:spPr>
          <a:xfrm>
            <a:off x="7903464" y="2424176"/>
            <a:ext cx="219075" cy="52069"/>
          </a:xfrm>
          <a:custGeom>
            <a:avLst/>
            <a:gdLst/>
            <a:ahLst/>
            <a:cxnLst/>
            <a:rect l="l" t="t" r="r" b="b"/>
            <a:pathLst>
              <a:path w="219075" h="52069">
                <a:moveTo>
                  <a:pt x="0" y="51815"/>
                </a:moveTo>
                <a:lnTo>
                  <a:pt x="67817" y="51815"/>
                </a:lnTo>
                <a:lnTo>
                  <a:pt x="135762" y="0"/>
                </a:lnTo>
                <a:lnTo>
                  <a:pt x="219075" y="0"/>
                </a:lnTo>
              </a:path>
            </a:pathLst>
          </a:custGeom>
          <a:ln w="12700">
            <a:solidFill>
              <a:srgbClr val="163793"/>
            </a:solidFill>
          </a:ln>
        </p:spPr>
        <p:txBody>
          <a:bodyPr wrap="square" lIns="0" tIns="0" rIns="0" bIns="0" rtlCol="0"/>
          <a:lstStyle/>
          <a:p>
            <a:endParaRPr/>
          </a:p>
        </p:txBody>
      </p:sp>
      <p:sp>
        <p:nvSpPr>
          <p:cNvPr id="55" name="object 55"/>
          <p:cNvSpPr/>
          <p:nvPr/>
        </p:nvSpPr>
        <p:spPr>
          <a:xfrm>
            <a:off x="7913369" y="2424176"/>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56" name="object 56"/>
          <p:cNvSpPr/>
          <p:nvPr/>
        </p:nvSpPr>
        <p:spPr>
          <a:xfrm>
            <a:off x="7827264" y="2447417"/>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57" name="object 57"/>
          <p:cNvSpPr/>
          <p:nvPr/>
        </p:nvSpPr>
        <p:spPr>
          <a:xfrm>
            <a:off x="8213090" y="2450973"/>
            <a:ext cx="0" cy="73660"/>
          </a:xfrm>
          <a:custGeom>
            <a:avLst/>
            <a:gdLst/>
            <a:ahLst/>
            <a:cxnLst/>
            <a:rect l="l" t="t" r="r" b="b"/>
            <a:pathLst>
              <a:path h="73660">
                <a:moveTo>
                  <a:pt x="0" y="0"/>
                </a:moveTo>
                <a:lnTo>
                  <a:pt x="0" y="73278"/>
                </a:lnTo>
              </a:path>
            </a:pathLst>
          </a:custGeom>
          <a:ln w="9525">
            <a:solidFill>
              <a:srgbClr val="163793"/>
            </a:solidFill>
          </a:ln>
        </p:spPr>
        <p:txBody>
          <a:bodyPr wrap="square" lIns="0" tIns="0" rIns="0" bIns="0" rtlCol="0"/>
          <a:lstStyle/>
          <a:p>
            <a:endParaRPr/>
          </a:p>
        </p:txBody>
      </p:sp>
      <p:sp>
        <p:nvSpPr>
          <p:cNvPr id="58" name="object 58"/>
          <p:cNvSpPr/>
          <p:nvPr/>
        </p:nvSpPr>
        <p:spPr>
          <a:xfrm>
            <a:off x="7900289" y="2835543"/>
            <a:ext cx="386666" cy="97960"/>
          </a:xfrm>
          <a:prstGeom prst="rect">
            <a:avLst/>
          </a:prstGeom>
          <a:blipFill>
            <a:blip r:embed="rId17" cstate="print"/>
            <a:stretch>
              <a:fillRect/>
            </a:stretch>
          </a:blipFill>
        </p:spPr>
        <p:txBody>
          <a:bodyPr wrap="square" lIns="0" tIns="0" rIns="0" bIns="0" rtlCol="0"/>
          <a:lstStyle/>
          <a:p>
            <a:endParaRPr/>
          </a:p>
        </p:txBody>
      </p:sp>
      <p:sp>
        <p:nvSpPr>
          <p:cNvPr id="59" name="object 59"/>
          <p:cNvSpPr/>
          <p:nvPr/>
        </p:nvSpPr>
        <p:spPr>
          <a:xfrm>
            <a:off x="7900289" y="2835543"/>
            <a:ext cx="386715" cy="98425"/>
          </a:xfrm>
          <a:custGeom>
            <a:avLst/>
            <a:gdLst/>
            <a:ahLst/>
            <a:cxnLst/>
            <a:rect l="l" t="t" r="r" b="b"/>
            <a:pathLst>
              <a:path w="386715" h="98425">
                <a:moveTo>
                  <a:pt x="0" y="49007"/>
                </a:moveTo>
                <a:lnTo>
                  <a:pt x="34153" y="21115"/>
                </a:lnTo>
                <a:lnTo>
                  <a:pt x="72693" y="10616"/>
                </a:lnTo>
                <a:lnTo>
                  <a:pt x="121851" y="3345"/>
                </a:lnTo>
                <a:lnTo>
                  <a:pt x="178859" y="0"/>
                </a:lnTo>
                <a:lnTo>
                  <a:pt x="200131" y="204"/>
                </a:lnTo>
                <a:lnTo>
                  <a:pt x="240202" y="1927"/>
                </a:lnTo>
                <a:lnTo>
                  <a:pt x="293156" y="7480"/>
                </a:lnTo>
                <a:lnTo>
                  <a:pt x="335975" y="16088"/>
                </a:lnTo>
                <a:lnTo>
                  <a:pt x="374284" y="31332"/>
                </a:lnTo>
                <a:lnTo>
                  <a:pt x="386666" y="44850"/>
                </a:lnTo>
                <a:lnTo>
                  <a:pt x="385770" y="50659"/>
                </a:lnTo>
                <a:lnTo>
                  <a:pt x="353581" y="75696"/>
                </a:lnTo>
                <a:lnTo>
                  <a:pt x="315733" y="86829"/>
                </a:lnTo>
                <a:lnTo>
                  <a:pt x="267313" y="94421"/>
                </a:lnTo>
                <a:lnTo>
                  <a:pt x="211049" y="97960"/>
                </a:lnTo>
                <a:lnTo>
                  <a:pt x="189594" y="97770"/>
                </a:lnTo>
                <a:lnTo>
                  <a:pt x="149244" y="96101"/>
                </a:lnTo>
                <a:lnTo>
                  <a:pt x="96006" y="90684"/>
                </a:lnTo>
                <a:lnTo>
                  <a:pt x="52939" y="82263"/>
                </a:lnTo>
                <a:lnTo>
                  <a:pt x="14107" y="67317"/>
                </a:lnTo>
                <a:lnTo>
                  <a:pt x="0" y="49007"/>
                </a:lnTo>
                <a:close/>
              </a:path>
            </a:pathLst>
          </a:custGeom>
          <a:ln w="9525">
            <a:solidFill>
              <a:srgbClr val="163793"/>
            </a:solidFill>
          </a:ln>
        </p:spPr>
        <p:txBody>
          <a:bodyPr wrap="square" lIns="0" tIns="0" rIns="0" bIns="0" rtlCol="0"/>
          <a:lstStyle/>
          <a:p>
            <a:endParaRPr/>
          </a:p>
        </p:txBody>
      </p:sp>
      <p:sp>
        <p:nvSpPr>
          <p:cNvPr id="60" name="object 60"/>
          <p:cNvSpPr/>
          <p:nvPr/>
        </p:nvSpPr>
        <p:spPr>
          <a:xfrm>
            <a:off x="7900289" y="2824228"/>
            <a:ext cx="388937" cy="61211"/>
          </a:xfrm>
          <a:prstGeom prst="rect">
            <a:avLst/>
          </a:prstGeom>
          <a:blipFill>
            <a:blip r:embed="rId18" cstate="print"/>
            <a:stretch>
              <a:fillRect/>
            </a:stretch>
          </a:blipFill>
        </p:spPr>
        <p:txBody>
          <a:bodyPr wrap="square" lIns="0" tIns="0" rIns="0" bIns="0" rtlCol="0"/>
          <a:lstStyle/>
          <a:p>
            <a:endParaRPr/>
          </a:p>
        </p:txBody>
      </p:sp>
      <p:sp>
        <p:nvSpPr>
          <p:cNvPr id="61" name="object 61"/>
          <p:cNvSpPr/>
          <p:nvPr/>
        </p:nvSpPr>
        <p:spPr>
          <a:xfrm>
            <a:off x="7898765" y="2757796"/>
            <a:ext cx="387281" cy="114419"/>
          </a:xfrm>
          <a:prstGeom prst="rect">
            <a:avLst/>
          </a:prstGeom>
          <a:blipFill>
            <a:blip r:embed="rId19" cstate="print"/>
            <a:stretch>
              <a:fillRect/>
            </a:stretch>
          </a:blipFill>
        </p:spPr>
        <p:txBody>
          <a:bodyPr wrap="square" lIns="0" tIns="0" rIns="0" bIns="0" rtlCol="0"/>
          <a:lstStyle/>
          <a:p>
            <a:endParaRPr/>
          </a:p>
        </p:txBody>
      </p:sp>
      <p:sp>
        <p:nvSpPr>
          <p:cNvPr id="62" name="object 62"/>
          <p:cNvSpPr/>
          <p:nvPr/>
        </p:nvSpPr>
        <p:spPr>
          <a:xfrm>
            <a:off x="7898765" y="2757796"/>
            <a:ext cx="387350" cy="114935"/>
          </a:xfrm>
          <a:custGeom>
            <a:avLst/>
            <a:gdLst/>
            <a:ahLst/>
            <a:cxnLst/>
            <a:rect l="l" t="t" r="r" b="b"/>
            <a:pathLst>
              <a:path w="387350" h="114935">
                <a:moveTo>
                  <a:pt x="0" y="57158"/>
                </a:moveTo>
                <a:lnTo>
                  <a:pt x="33422" y="24879"/>
                </a:lnTo>
                <a:lnTo>
                  <a:pt x="71205" y="12660"/>
                </a:lnTo>
                <a:lnTo>
                  <a:pt x="119485" y="4105"/>
                </a:lnTo>
                <a:lnTo>
                  <a:pt x="175596" y="0"/>
                </a:lnTo>
                <a:lnTo>
                  <a:pt x="196905" y="213"/>
                </a:lnTo>
                <a:lnTo>
                  <a:pt x="236991" y="2110"/>
                </a:lnTo>
                <a:lnTo>
                  <a:pt x="289944" y="8282"/>
                </a:lnTo>
                <a:lnTo>
                  <a:pt x="332932" y="17894"/>
                </a:lnTo>
                <a:lnTo>
                  <a:pt x="372120" y="34987"/>
                </a:lnTo>
                <a:lnTo>
                  <a:pt x="387281" y="55617"/>
                </a:lnTo>
                <a:lnTo>
                  <a:pt x="386287" y="61786"/>
                </a:lnTo>
                <a:lnTo>
                  <a:pt x="354047" y="89028"/>
                </a:lnTo>
                <a:lnTo>
                  <a:pt x="316436" y="101518"/>
                </a:lnTo>
                <a:lnTo>
                  <a:pt x="268377" y="110225"/>
                </a:lnTo>
                <a:lnTo>
                  <a:pt x="212529" y="114419"/>
                </a:lnTo>
                <a:lnTo>
                  <a:pt x="191148" y="114209"/>
                </a:lnTo>
                <a:lnTo>
                  <a:pt x="150957" y="112324"/>
                </a:lnTo>
                <a:lnTo>
                  <a:pt x="97911" y="106176"/>
                </a:lnTo>
                <a:lnTo>
                  <a:pt x="54861" y="96598"/>
                </a:lnTo>
                <a:lnTo>
                  <a:pt x="15548" y="79570"/>
                </a:lnTo>
                <a:lnTo>
                  <a:pt x="0" y="57158"/>
                </a:lnTo>
                <a:close/>
              </a:path>
            </a:pathLst>
          </a:custGeom>
          <a:ln w="9525">
            <a:solidFill>
              <a:srgbClr val="163793"/>
            </a:solidFill>
          </a:ln>
        </p:spPr>
        <p:txBody>
          <a:bodyPr wrap="square" lIns="0" tIns="0" rIns="0" bIns="0" rtlCol="0"/>
          <a:lstStyle/>
          <a:p>
            <a:endParaRPr/>
          </a:p>
        </p:txBody>
      </p:sp>
      <p:sp>
        <p:nvSpPr>
          <p:cNvPr id="63" name="object 63"/>
          <p:cNvSpPr/>
          <p:nvPr/>
        </p:nvSpPr>
        <p:spPr>
          <a:xfrm>
            <a:off x="7976489" y="2787142"/>
            <a:ext cx="219075" cy="53975"/>
          </a:xfrm>
          <a:custGeom>
            <a:avLst/>
            <a:gdLst/>
            <a:ahLst/>
            <a:cxnLst/>
            <a:rect l="l" t="t" r="r" b="b"/>
            <a:pathLst>
              <a:path w="219075" h="53975">
                <a:moveTo>
                  <a:pt x="0" y="53848"/>
                </a:moveTo>
                <a:lnTo>
                  <a:pt x="67817" y="53848"/>
                </a:lnTo>
                <a:lnTo>
                  <a:pt x="135762" y="0"/>
                </a:lnTo>
                <a:lnTo>
                  <a:pt x="219075" y="0"/>
                </a:lnTo>
              </a:path>
            </a:pathLst>
          </a:custGeom>
          <a:ln w="12700">
            <a:solidFill>
              <a:srgbClr val="163793"/>
            </a:solidFill>
          </a:ln>
        </p:spPr>
        <p:txBody>
          <a:bodyPr wrap="square" lIns="0" tIns="0" rIns="0" bIns="0" rtlCol="0"/>
          <a:lstStyle/>
          <a:p>
            <a:endParaRPr/>
          </a:p>
        </p:txBody>
      </p:sp>
      <p:sp>
        <p:nvSpPr>
          <p:cNvPr id="64" name="object 64"/>
          <p:cNvSpPr/>
          <p:nvPr/>
        </p:nvSpPr>
        <p:spPr>
          <a:xfrm>
            <a:off x="7986394" y="2787142"/>
            <a:ext cx="199390" cy="53975"/>
          </a:xfrm>
          <a:custGeom>
            <a:avLst/>
            <a:gdLst/>
            <a:ahLst/>
            <a:cxnLst/>
            <a:rect l="l" t="t" r="r" b="b"/>
            <a:pathLst>
              <a:path w="199390" h="53975">
                <a:moveTo>
                  <a:pt x="0" y="0"/>
                </a:moveTo>
                <a:lnTo>
                  <a:pt x="67818" y="0"/>
                </a:lnTo>
                <a:lnTo>
                  <a:pt x="135635" y="53848"/>
                </a:lnTo>
                <a:lnTo>
                  <a:pt x="199262" y="53848"/>
                </a:lnTo>
              </a:path>
            </a:pathLst>
          </a:custGeom>
          <a:ln w="12700">
            <a:solidFill>
              <a:srgbClr val="163793"/>
            </a:solidFill>
          </a:ln>
        </p:spPr>
        <p:txBody>
          <a:bodyPr wrap="square" lIns="0" tIns="0" rIns="0" bIns="0" rtlCol="0"/>
          <a:lstStyle/>
          <a:p>
            <a:endParaRPr/>
          </a:p>
        </p:txBody>
      </p:sp>
      <p:sp>
        <p:nvSpPr>
          <p:cNvPr id="65" name="object 65"/>
          <p:cNvSpPr/>
          <p:nvPr/>
        </p:nvSpPr>
        <p:spPr>
          <a:xfrm>
            <a:off x="7900289" y="2811272"/>
            <a:ext cx="0" cy="78105"/>
          </a:xfrm>
          <a:custGeom>
            <a:avLst/>
            <a:gdLst/>
            <a:ahLst/>
            <a:cxnLst/>
            <a:rect l="l" t="t" r="r" b="b"/>
            <a:pathLst>
              <a:path h="78105">
                <a:moveTo>
                  <a:pt x="0" y="0"/>
                </a:moveTo>
                <a:lnTo>
                  <a:pt x="0" y="77850"/>
                </a:lnTo>
              </a:path>
            </a:pathLst>
          </a:custGeom>
          <a:ln w="9525">
            <a:solidFill>
              <a:srgbClr val="163793"/>
            </a:solidFill>
          </a:ln>
        </p:spPr>
        <p:txBody>
          <a:bodyPr wrap="square" lIns="0" tIns="0" rIns="0" bIns="0" rtlCol="0"/>
          <a:lstStyle/>
          <a:p>
            <a:endParaRPr/>
          </a:p>
        </p:txBody>
      </p:sp>
      <p:sp>
        <p:nvSpPr>
          <p:cNvPr id="66" name="object 66"/>
          <p:cNvSpPr/>
          <p:nvPr/>
        </p:nvSpPr>
        <p:spPr>
          <a:xfrm>
            <a:off x="8286115" y="2814954"/>
            <a:ext cx="0" cy="76200"/>
          </a:xfrm>
          <a:custGeom>
            <a:avLst/>
            <a:gdLst/>
            <a:ahLst/>
            <a:cxnLst/>
            <a:rect l="l" t="t" r="r" b="b"/>
            <a:pathLst>
              <a:path h="76200">
                <a:moveTo>
                  <a:pt x="0" y="0"/>
                </a:moveTo>
                <a:lnTo>
                  <a:pt x="0" y="76073"/>
                </a:lnTo>
              </a:path>
            </a:pathLst>
          </a:custGeom>
          <a:ln w="9525">
            <a:solidFill>
              <a:srgbClr val="163793"/>
            </a:solidFill>
          </a:ln>
        </p:spPr>
        <p:txBody>
          <a:bodyPr wrap="square" lIns="0" tIns="0" rIns="0" bIns="0" rtlCol="0"/>
          <a:lstStyle/>
          <a:p>
            <a:endParaRPr/>
          </a:p>
        </p:txBody>
      </p:sp>
      <p:sp>
        <p:nvSpPr>
          <p:cNvPr id="67" name="object 67"/>
          <p:cNvSpPr/>
          <p:nvPr/>
        </p:nvSpPr>
        <p:spPr>
          <a:xfrm>
            <a:off x="7341489" y="2569207"/>
            <a:ext cx="386782" cy="94450"/>
          </a:xfrm>
          <a:prstGeom prst="rect">
            <a:avLst/>
          </a:prstGeom>
          <a:blipFill>
            <a:blip r:embed="rId20" cstate="print"/>
            <a:stretch>
              <a:fillRect/>
            </a:stretch>
          </a:blipFill>
        </p:spPr>
        <p:txBody>
          <a:bodyPr wrap="square" lIns="0" tIns="0" rIns="0" bIns="0" rtlCol="0"/>
          <a:lstStyle/>
          <a:p>
            <a:endParaRPr/>
          </a:p>
        </p:txBody>
      </p:sp>
      <p:sp>
        <p:nvSpPr>
          <p:cNvPr id="68" name="object 68"/>
          <p:cNvSpPr/>
          <p:nvPr/>
        </p:nvSpPr>
        <p:spPr>
          <a:xfrm>
            <a:off x="7341489" y="2569207"/>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69" name="object 69"/>
          <p:cNvSpPr/>
          <p:nvPr/>
        </p:nvSpPr>
        <p:spPr>
          <a:xfrm>
            <a:off x="7341489" y="2558337"/>
            <a:ext cx="388937" cy="59005"/>
          </a:xfrm>
          <a:prstGeom prst="rect">
            <a:avLst/>
          </a:prstGeom>
          <a:blipFill>
            <a:blip r:embed="rId18" cstate="print"/>
            <a:stretch>
              <a:fillRect/>
            </a:stretch>
          </a:blipFill>
        </p:spPr>
        <p:txBody>
          <a:bodyPr wrap="square" lIns="0" tIns="0" rIns="0" bIns="0" rtlCol="0"/>
          <a:lstStyle/>
          <a:p>
            <a:endParaRPr/>
          </a:p>
        </p:txBody>
      </p:sp>
      <p:sp>
        <p:nvSpPr>
          <p:cNvPr id="70" name="object 70"/>
          <p:cNvSpPr/>
          <p:nvPr/>
        </p:nvSpPr>
        <p:spPr>
          <a:xfrm>
            <a:off x="7339965" y="2494117"/>
            <a:ext cx="387321" cy="110425"/>
          </a:xfrm>
          <a:prstGeom prst="rect">
            <a:avLst/>
          </a:prstGeom>
          <a:blipFill>
            <a:blip r:embed="rId21" cstate="print"/>
            <a:stretch>
              <a:fillRect/>
            </a:stretch>
          </a:blipFill>
        </p:spPr>
        <p:txBody>
          <a:bodyPr wrap="square" lIns="0" tIns="0" rIns="0" bIns="0" rtlCol="0"/>
          <a:lstStyle/>
          <a:p>
            <a:endParaRPr/>
          </a:p>
        </p:txBody>
      </p:sp>
      <p:sp>
        <p:nvSpPr>
          <p:cNvPr id="71" name="object 71"/>
          <p:cNvSpPr/>
          <p:nvPr/>
        </p:nvSpPr>
        <p:spPr>
          <a:xfrm>
            <a:off x="7339965" y="2494117"/>
            <a:ext cx="387350" cy="110489"/>
          </a:xfrm>
          <a:custGeom>
            <a:avLst/>
            <a:gdLst/>
            <a:ahLst/>
            <a:cxnLst/>
            <a:rect l="l" t="t" r="r" b="b"/>
            <a:pathLst>
              <a:path w="387350" h="110489">
                <a:moveTo>
                  <a:pt x="0" y="55280"/>
                </a:moveTo>
                <a:lnTo>
                  <a:pt x="33590" y="24042"/>
                </a:lnTo>
                <a:lnTo>
                  <a:pt x="71551" y="12207"/>
                </a:lnTo>
                <a:lnTo>
                  <a:pt x="120042" y="3934"/>
                </a:lnTo>
                <a:lnTo>
                  <a:pt x="176379" y="0"/>
                </a:lnTo>
                <a:lnTo>
                  <a:pt x="197679" y="213"/>
                </a:lnTo>
                <a:lnTo>
                  <a:pt x="237762" y="2079"/>
                </a:lnTo>
                <a:lnTo>
                  <a:pt x="290714" y="8131"/>
                </a:lnTo>
                <a:lnTo>
                  <a:pt x="333663" y="17539"/>
                </a:lnTo>
                <a:lnTo>
                  <a:pt x="372647" y="34229"/>
                </a:lnTo>
                <a:lnTo>
                  <a:pt x="387321" y="54313"/>
                </a:lnTo>
                <a:lnTo>
                  <a:pt x="386311" y="60190"/>
                </a:lnTo>
                <a:lnTo>
                  <a:pt x="353800" y="86210"/>
                </a:lnTo>
                <a:lnTo>
                  <a:pt x="315912" y="98158"/>
                </a:lnTo>
                <a:lnTo>
                  <a:pt x="267527" y="106472"/>
                </a:lnTo>
                <a:lnTo>
                  <a:pt x="211335" y="110425"/>
                </a:lnTo>
                <a:lnTo>
                  <a:pt x="189986" y="110215"/>
                </a:lnTo>
                <a:lnTo>
                  <a:pt x="149832" y="108366"/>
                </a:lnTo>
                <a:lnTo>
                  <a:pt x="96822" y="102358"/>
                </a:lnTo>
                <a:lnTo>
                  <a:pt x="53846" y="93010"/>
                </a:lnTo>
                <a:lnTo>
                  <a:pt x="14822" y="76402"/>
                </a:lnTo>
                <a:lnTo>
                  <a:pt x="0" y="55280"/>
                </a:lnTo>
                <a:close/>
              </a:path>
            </a:pathLst>
          </a:custGeom>
          <a:ln w="9525">
            <a:solidFill>
              <a:srgbClr val="163793"/>
            </a:solidFill>
          </a:ln>
        </p:spPr>
        <p:txBody>
          <a:bodyPr wrap="square" lIns="0" tIns="0" rIns="0" bIns="0" rtlCol="0"/>
          <a:lstStyle/>
          <a:p>
            <a:endParaRPr/>
          </a:p>
        </p:txBody>
      </p:sp>
      <p:sp>
        <p:nvSpPr>
          <p:cNvPr id="72" name="object 72"/>
          <p:cNvSpPr/>
          <p:nvPr/>
        </p:nvSpPr>
        <p:spPr>
          <a:xfrm>
            <a:off x="7417689" y="2522601"/>
            <a:ext cx="219075" cy="52069"/>
          </a:xfrm>
          <a:custGeom>
            <a:avLst/>
            <a:gdLst/>
            <a:ahLst/>
            <a:cxnLst/>
            <a:rect l="l" t="t" r="r" b="b"/>
            <a:pathLst>
              <a:path w="219075" h="52069">
                <a:moveTo>
                  <a:pt x="0" y="51815"/>
                </a:moveTo>
                <a:lnTo>
                  <a:pt x="67817" y="51815"/>
                </a:lnTo>
                <a:lnTo>
                  <a:pt x="135762" y="0"/>
                </a:lnTo>
                <a:lnTo>
                  <a:pt x="219075" y="0"/>
                </a:lnTo>
              </a:path>
            </a:pathLst>
          </a:custGeom>
          <a:ln w="12700">
            <a:solidFill>
              <a:srgbClr val="163793"/>
            </a:solidFill>
          </a:ln>
        </p:spPr>
        <p:txBody>
          <a:bodyPr wrap="square" lIns="0" tIns="0" rIns="0" bIns="0" rtlCol="0"/>
          <a:lstStyle/>
          <a:p>
            <a:endParaRPr/>
          </a:p>
        </p:txBody>
      </p:sp>
      <p:sp>
        <p:nvSpPr>
          <p:cNvPr id="73" name="object 73"/>
          <p:cNvSpPr/>
          <p:nvPr/>
        </p:nvSpPr>
        <p:spPr>
          <a:xfrm>
            <a:off x="7427594" y="2522601"/>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74" name="object 74"/>
          <p:cNvSpPr/>
          <p:nvPr/>
        </p:nvSpPr>
        <p:spPr>
          <a:xfrm>
            <a:off x="7341489" y="2545842"/>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75" name="object 75"/>
          <p:cNvSpPr/>
          <p:nvPr/>
        </p:nvSpPr>
        <p:spPr>
          <a:xfrm>
            <a:off x="7727315" y="2549398"/>
            <a:ext cx="0" cy="73660"/>
          </a:xfrm>
          <a:custGeom>
            <a:avLst/>
            <a:gdLst/>
            <a:ahLst/>
            <a:cxnLst/>
            <a:rect l="l" t="t" r="r" b="b"/>
            <a:pathLst>
              <a:path h="73660">
                <a:moveTo>
                  <a:pt x="0" y="0"/>
                </a:moveTo>
                <a:lnTo>
                  <a:pt x="0" y="73278"/>
                </a:lnTo>
              </a:path>
            </a:pathLst>
          </a:custGeom>
          <a:ln w="9525">
            <a:solidFill>
              <a:srgbClr val="163793"/>
            </a:solidFill>
          </a:ln>
        </p:spPr>
        <p:txBody>
          <a:bodyPr wrap="square" lIns="0" tIns="0" rIns="0" bIns="0" rtlCol="0"/>
          <a:lstStyle/>
          <a:p>
            <a:endParaRPr/>
          </a:p>
        </p:txBody>
      </p:sp>
      <p:sp>
        <p:nvSpPr>
          <p:cNvPr id="76" name="object 76"/>
          <p:cNvSpPr/>
          <p:nvPr/>
        </p:nvSpPr>
        <p:spPr>
          <a:xfrm>
            <a:off x="7352665" y="2832732"/>
            <a:ext cx="386781" cy="94450"/>
          </a:xfrm>
          <a:prstGeom prst="rect">
            <a:avLst/>
          </a:prstGeom>
          <a:blipFill>
            <a:blip r:embed="rId14" cstate="print"/>
            <a:stretch>
              <a:fillRect/>
            </a:stretch>
          </a:blipFill>
        </p:spPr>
        <p:txBody>
          <a:bodyPr wrap="square" lIns="0" tIns="0" rIns="0" bIns="0" rtlCol="0"/>
          <a:lstStyle/>
          <a:p>
            <a:endParaRPr/>
          </a:p>
        </p:txBody>
      </p:sp>
      <p:sp>
        <p:nvSpPr>
          <p:cNvPr id="77" name="object 77"/>
          <p:cNvSpPr/>
          <p:nvPr/>
        </p:nvSpPr>
        <p:spPr>
          <a:xfrm>
            <a:off x="7352665" y="2832732"/>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78" name="object 78"/>
          <p:cNvSpPr/>
          <p:nvPr/>
        </p:nvSpPr>
        <p:spPr>
          <a:xfrm>
            <a:off x="7352665" y="2821862"/>
            <a:ext cx="388937" cy="59005"/>
          </a:xfrm>
          <a:prstGeom prst="rect">
            <a:avLst/>
          </a:prstGeom>
          <a:blipFill>
            <a:blip r:embed="rId22" cstate="print"/>
            <a:stretch>
              <a:fillRect/>
            </a:stretch>
          </a:blipFill>
        </p:spPr>
        <p:txBody>
          <a:bodyPr wrap="square" lIns="0" tIns="0" rIns="0" bIns="0" rtlCol="0"/>
          <a:lstStyle/>
          <a:p>
            <a:endParaRPr/>
          </a:p>
        </p:txBody>
      </p:sp>
      <p:sp>
        <p:nvSpPr>
          <p:cNvPr id="79" name="object 79"/>
          <p:cNvSpPr/>
          <p:nvPr/>
        </p:nvSpPr>
        <p:spPr>
          <a:xfrm>
            <a:off x="7351014" y="2757766"/>
            <a:ext cx="387323" cy="110301"/>
          </a:xfrm>
          <a:prstGeom prst="rect">
            <a:avLst/>
          </a:prstGeom>
          <a:blipFill>
            <a:blip r:embed="rId16" cstate="print"/>
            <a:stretch>
              <a:fillRect/>
            </a:stretch>
          </a:blipFill>
        </p:spPr>
        <p:txBody>
          <a:bodyPr wrap="square" lIns="0" tIns="0" rIns="0" bIns="0" rtlCol="0"/>
          <a:lstStyle/>
          <a:p>
            <a:endParaRPr/>
          </a:p>
        </p:txBody>
      </p:sp>
      <p:sp>
        <p:nvSpPr>
          <p:cNvPr id="80" name="object 80"/>
          <p:cNvSpPr/>
          <p:nvPr/>
        </p:nvSpPr>
        <p:spPr>
          <a:xfrm>
            <a:off x="7351014" y="2757766"/>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797" y="86098"/>
                </a:lnTo>
                <a:lnTo>
                  <a:pt x="315903" y="98039"/>
                </a:lnTo>
                <a:lnTo>
                  <a:pt x="267512" y="106350"/>
                </a:lnTo>
                <a:lnTo>
                  <a:pt x="211315" y="110301"/>
                </a:lnTo>
                <a:lnTo>
                  <a:pt x="189986" y="110091"/>
                </a:lnTo>
                <a:lnTo>
                  <a:pt x="149861" y="108242"/>
                </a:lnTo>
                <a:lnTo>
                  <a:pt x="96864" y="102232"/>
                </a:lnTo>
                <a:lnTo>
                  <a:pt x="53879" y="92882"/>
                </a:lnTo>
                <a:lnTo>
                  <a:pt x="14831" y="76272"/>
                </a:lnTo>
                <a:lnTo>
                  <a:pt x="0" y="55156"/>
                </a:lnTo>
                <a:close/>
              </a:path>
            </a:pathLst>
          </a:custGeom>
          <a:ln w="9525">
            <a:solidFill>
              <a:srgbClr val="163793"/>
            </a:solidFill>
          </a:ln>
        </p:spPr>
        <p:txBody>
          <a:bodyPr wrap="square" lIns="0" tIns="0" rIns="0" bIns="0" rtlCol="0"/>
          <a:lstStyle/>
          <a:p>
            <a:endParaRPr/>
          </a:p>
        </p:txBody>
      </p:sp>
      <p:sp>
        <p:nvSpPr>
          <p:cNvPr id="81" name="object 81"/>
          <p:cNvSpPr/>
          <p:nvPr/>
        </p:nvSpPr>
        <p:spPr>
          <a:xfrm>
            <a:off x="7428865" y="2786126"/>
            <a:ext cx="219075" cy="52069"/>
          </a:xfrm>
          <a:custGeom>
            <a:avLst/>
            <a:gdLst/>
            <a:ahLst/>
            <a:cxnLst/>
            <a:rect l="l" t="t" r="r" b="b"/>
            <a:pathLst>
              <a:path w="219075" h="52069">
                <a:moveTo>
                  <a:pt x="0" y="51815"/>
                </a:moveTo>
                <a:lnTo>
                  <a:pt x="67817" y="51815"/>
                </a:lnTo>
                <a:lnTo>
                  <a:pt x="135635" y="0"/>
                </a:lnTo>
                <a:lnTo>
                  <a:pt x="219075" y="0"/>
                </a:lnTo>
              </a:path>
            </a:pathLst>
          </a:custGeom>
          <a:ln w="12700">
            <a:solidFill>
              <a:srgbClr val="163793"/>
            </a:solidFill>
          </a:ln>
        </p:spPr>
        <p:txBody>
          <a:bodyPr wrap="square" lIns="0" tIns="0" rIns="0" bIns="0" rtlCol="0"/>
          <a:lstStyle/>
          <a:p>
            <a:endParaRPr/>
          </a:p>
        </p:txBody>
      </p:sp>
      <p:sp>
        <p:nvSpPr>
          <p:cNvPr id="82" name="object 82"/>
          <p:cNvSpPr/>
          <p:nvPr/>
        </p:nvSpPr>
        <p:spPr>
          <a:xfrm>
            <a:off x="7438770" y="2786126"/>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83" name="object 83"/>
          <p:cNvSpPr/>
          <p:nvPr/>
        </p:nvSpPr>
        <p:spPr>
          <a:xfrm>
            <a:off x="7352665" y="2809367"/>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84" name="object 84"/>
          <p:cNvSpPr/>
          <p:nvPr/>
        </p:nvSpPr>
        <p:spPr>
          <a:xfrm>
            <a:off x="7738364" y="2812923"/>
            <a:ext cx="0" cy="73660"/>
          </a:xfrm>
          <a:custGeom>
            <a:avLst/>
            <a:gdLst/>
            <a:ahLst/>
            <a:cxnLst/>
            <a:rect l="l" t="t" r="r" b="b"/>
            <a:pathLst>
              <a:path h="73660">
                <a:moveTo>
                  <a:pt x="0" y="0"/>
                </a:moveTo>
                <a:lnTo>
                  <a:pt x="0" y="73278"/>
                </a:lnTo>
              </a:path>
            </a:pathLst>
          </a:custGeom>
          <a:ln w="9525">
            <a:solidFill>
              <a:srgbClr val="163793"/>
            </a:solidFill>
          </a:ln>
        </p:spPr>
        <p:txBody>
          <a:bodyPr wrap="square" lIns="0" tIns="0" rIns="0" bIns="0" rtlCol="0"/>
          <a:lstStyle/>
          <a:p>
            <a:endParaRPr/>
          </a:p>
        </p:txBody>
      </p:sp>
      <p:sp>
        <p:nvSpPr>
          <p:cNvPr id="85" name="object 85"/>
          <p:cNvSpPr/>
          <p:nvPr/>
        </p:nvSpPr>
        <p:spPr>
          <a:xfrm>
            <a:off x="8481314" y="2855848"/>
            <a:ext cx="177800" cy="635"/>
          </a:xfrm>
          <a:custGeom>
            <a:avLst/>
            <a:gdLst/>
            <a:ahLst/>
            <a:cxnLst/>
            <a:rect l="l" t="t" r="r" b="b"/>
            <a:pathLst>
              <a:path w="177800" h="635">
                <a:moveTo>
                  <a:pt x="0" y="0"/>
                </a:moveTo>
                <a:lnTo>
                  <a:pt x="177800" y="126"/>
                </a:lnTo>
              </a:path>
            </a:pathLst>
          </a:custGeom>
          <a:ln w="9525">
            <a:solidFill>
              <a:srgbClr val="C0C0C0"/>
            </a:solidFill>
            <a:prstDash val="dash"/>
          </a:ln>
        </p:spPr>
        <p:txBody>
          <a:bodyPr wrap="square" lIns="0" tIns="0" rIns="0" bIns="0" rtlCol="0"/>
          <a:lstStyle/>
          <a:p>
            <a:endParaRPr/>
          </a:p>
        </p:txBody>
      </p:sp>
      <p:sp>
        <p:nvSpPr>
          <p:cNvPr id="86" name="object 86"/>
          <p:cNvSpPr/>
          <p:nvPr/>
        </p:nvSpPr>
        <p:spPr>
          <a:xfrm>
            <a:off x="7538719" y="4001436"/>
            <a:ext cx="481837" cy="113315"/>
          </a:xfrm>
          <a:prstGeom prst="rect">
            <a:avLst/>
          </a:prstGeom>
          <a:blipFill>
            <a:blip r:embed="rId23" cstate="print"/>
            <a:stretch>
              <a:fillRect/>
            </a:stretch>
          </a:blipFill>
        </p:spPr>
        <p:txBody>
          <a:bodyPr wrap="square" lIns="0" tIns="0" rIns="0" bIns="0" rtlCol="0"/>
          <a:lstStyle/>
          <a:p>
            <a:endParaRPr/>
          </a:p>
        </p:txBody>
      </p:sp>
      <p:sp>
        <p:nvSpPr>
          <p:cNvPr id="87" name="object 87"/>
          <p:cNvSpPr/>
          <p:nvPr/>
        </p:nvSpPr>
        <p:spPr>
          <a:xfrm>
            <a:off x="7538719" y="4001436"/>
            <a:ext cx="481965" cy="113664"/>
          </a:xfrm>
          <a:custGeom>
            <a:avLst/>
            <a:gdLst/>
            <a:ahLst/>
            <a:cxnLst/>
            <a:rect l="l" t="t" r="r" b="b"/>
            <a:pathLst>
              <a:path w="481965" h="113664">
                <a:moveTo>
                  <a:pt x="0" y="56721"/>
                </a:moveTo>
                <a:lnTo>
                  <a:pt x="28273" y="30013"/>
                </a:lnTo>
                <a:lnTo>
                  <a:pt x="74056" y="15774"/>
                </a:lnTo>
                <a:lnTo>
                  <a:pt x="119476" y="7683"/>
                </a:lnTo>
                <a:lnTo>
                  <a:pt x="172378" y="2283"/>
                </a:lnTo>
                <a:lnTo>
                  <a:pt x="210907" y="388"/>
                </a:lnTo>
                <a:lnTo>
                  <a:pt x="230948" y="0"/>
                </a:lnTo>
                <a:lnTo>
                  <a:pt x="252134" y="181"/>
                </a:lnTo>
                <a:lnTo>
                  <a:pt x="292704" y="1630"/>
                </a:lnTo>
                <a:lnTo>
                  <a:pt x="348232" y="6301"/>
                </a:lnTo>
                <a:lnTo>
                  <a:pt x="396063" y="13620"/>
                </a:lnTo>
                <a:lnTo>
                  <a:pt x="434728" y="23190"/>
                </a:lnTo>
                <a:lnTo>
                  <a:pt x="474804" y="43073"/>
                </a:lnTo>
                <a:lnTo>
                  <a:pt x="481837" y="56721"/>
                </a:lnTo>
                <a:lnTo>
                  <a:pt x="480997" y="61482"/>
                </a:lnTo>
                <a:lnTo>
                  <a:pt x="443926" y="87220"/>
                </a:lnTo>
                <a:lnTo>
                  <a:pt x="393618" y="100525"/>
                </a:lnTo>
                <a:lnTo>
                  <a:pt x="345496" y="107758"/>
                </a:lnTo>
                <a:lnTo>
                  <a:pt x="290475" y="112162"/>
                </a:lnTo>
                <a:lnTo>
                  <a:pt x="250853" y="113315"/>
                </a:lnTo>
                <a:lnTo>
                  <a:pt x="229689" y="113134"/>
                </a:lnTo>
                <a:lnTo>
                  <a:pt x="189152" y="111685"/>
                </a:lnTo>
                <a:lnTo>
                  <a:pt x="133648" y="107017"/>
                </a:lnTo>
                <a:lnTo>
                  <a:pt x="85819" y="99707"/>
                </a:lnTo>
                <a:lnTo>
                  <a:pt x="47144" y="90152"/>
                </a:lnTo>
                <a:lnTo>
                  <a:pt x="7040" y="70319"/>
                </a:lnTo>
                <a:lnTo>
                  <a:pt x="0" y="56721"/>
                </a:lnTo>
                <a:close/>
              </a:path>
            </a:pathLst>
          </a:custGeom>
          <a:ln w="9525">
            <a:solidFill>
              <a:srgbClr val="163793"/>
            </a:solidFill>
          </a:ln>
        </p:spPr>
        <p:txBody>
          <a:bodyPr wrap="square" lIns="0" tIns="0" rIns="0" bIns="0" rtlCol="0"/>
          <a:lstStyle/>
          <a:p>
            <a:endParaRPr/>
          </a:p>
        </p:txBody>
      </p:sp>
      <p:sp>
        <p:nvSpPr>
          <p:cNvPr id="88" name="object 88"/>
          <p:cNvSpPr/>
          <p:nvPr/>
        </p:nvSpPr>
        <p:spPr>
          <a:xfrm>
            <a:off x="7538719" y="3988588"/>
            <a:ext cx="483793" cy="70585"/>
          </a:xfrm>
          <a:prstGeom prst="rect">
            <a:avLst/>
          </a:prstGeom>
          <a:blipFill>
            <a:blip r:embed="rId24" cstate="print"/>
            <a:stretch>
              <a:fillRect/>
            </a:stretch>
          </a:blipFill>
        </p:spPr>
        <p:txBody>
          <a:bodyPr wrap="square" lIns="0" tIns="0" rIns="0" bIns="0" rtlCol="0"/>
          <a:lstStyle/>
          <a:p>
            <a:endParaRPr/>
          </a:p>
        </p:txBody>
      </p:sp>
      <p:sp>
        <p:nvSpPr>
          <p:cNvPr id="89" name="object 89"/>
          <p:cNvSpPr/>
          <p:nvPr/>
        </p:nvSpPr>
        <p:spPr>
          <a:xfrm>
            <a:off x="7536815" y="3911703"/>
            <a:ext cx="481837" cy="132379"/>
          </a:xfrm>
          <a:prstGeom prst="rect">
            <a:avLst/>
          </a:prstGeom>
          <a:blipFill>
            <a:blip r:embed="rId25" cstate="print"/>
            <a:stretch>
              <a:fillRect/>
            </a:stretch>
          </a:blipFill>
        </p:spPr>
        <p:txBody>
          <a:bodyPr wrap="square" lIns="0" tIns="0" rIns="0" bIns="0" rtlCol="0"/>
          <a:lstStyle/>
          <a:p>
            <a:endParaRPr/>
          </a:p>
        </p:txBody>
      </p:sp>
      <p:sp>
        <p:nvSpPr>
          <p:cNvPr id="90" name="object 90"/>
          <p:cNvSpPr/>
          <p:nvPr/>
        </p:nvSpPr>
        <p:spPr>
          <a:xfrm>
            <a:off x="7536815" y="3911703"/>
            <a:ext cx="481965" cy="132715"/>
          </a:xfrm>
          <a:custGeom>
            <a:avLst/>
            <a:gdLst/>
            <a:ahLst/>
            <a:cxnLst/>
            <a:rect l="l" t="t" r="r" b="b"/>
            <a:pathLst>
              <a:path w="481965" h="132714">
                <a:moveTo>
                  <a:pt x="0" y="66189"/>
                </a:moveTo>
                <a:lnTo>
                  <a:pt x="27740" y="35289"/>
                </a:lnTo>
                <a:lnTo>
                  <a:pt x="72721" y="18736"/>
                </a:lnTo>
                <a:lnTo>
                  <a:pt x="117404" y="9265"/>
                </a:lnTo>
                <a:lnTo>
                  <a:pt x="169519" y="2857"/>
                </a:lnTo>
                <a:lnTo>
                  <a:pt x="227311" y="0"/>
                </a:lnTo>
                <a:lnTo>
                  <a:pt x="248999" y="205"/>
                </a:lnTo>
                <a:lnTo>
                  <a:pt x="290429" y="1888"/>
                </a:lnTo>
                <a:lnTo>
                  <a:pt x="328918" y="5154"/>
                </a:lnTo>
                <a:lnTo>
                  <a:pt x="380225" y="12720"/>
                </a:lnTo>
                <a:lnTo>
                  <a:pt x="422575" y="23071"/>
                </a:lnTo>
                <a:lnTo>
                  <a:pt x="462680" y="40402"/>
                </a:lnTo>
                <a:lnTo>
                  <a:pt x="481837" y="66189"/>
                </a:lnTo>
                <a:lnTo>
                  <a:pt x="481012" y="71710"/>
                </a:lnTo>
                <a:lnTo>
                  <a:pt x="444580" y="101595"/>
                </a:lnTo>
                <a:lnTo>
                  <a:pt x="395103" y="117111"/>
                </a:lnTo>
                <a:lnTo>
                  <a:pt x="347745" y="125615"/>
                </a:lnTo>
                <a:lnTo>
                  <a:pt x="293559" y="130893"/>
                </a:lnTo>
                <a:lnTo>
                  <a:pt x="254514" y="132379"/>
                </a:lnTo>
                <a:lnTo>
                  <a:pt x="232811" y="132174"/>
                </a:lnTo>
                <a:lnTo>
                  <a:pt x="191359" y="130491"/>
                </a:lnTo>
                <a:lnTo>
                  <a:pt x="152861" y="127225"/>
                </a:lnTo>
                <a:lnTo>
                  <a:pt x="101554" y="119659"/>
                </a:lnTo>
                <a:lnTo>
                  <a:pt x="59219" y="109308"/>
                </a:lnTo>
                <a:lnTo>
                  <a:pt x="19139" y="91977"/>
                </a:lnTo>
                <a:lnTo>
                  <a:pt x="0" y="66189"/>
                </a:lnTo>
                <a:close/>
              </a:path>
            </a:pathLst>
          </a:custGeom>
          <a:ln w="9525">
            <a:solidFill>
              <a:srgbClr val="163793"/>
            </a:solidFill>
          </a:ln>
        </p:spPr>
        <p:txBody>
          <a:bodyPr wrap="square" lIns="0" tIns="0" rIns="0" bIns="0" rtlCol="0"/>
          <a:lstStyle/>
          <a:p>
            <a:endParaRPr/>
          </a:p>
        </p:txBody>
      </p:sp>
      <p:sp>
        <p:nvSpPr>
          <p:cNvPr id="91" name="object 91"/>
          <p:cNvSpPr/>
          <p:nvPr/>
        </p:nvSpPr>
        <p:spPr>
          <a:xfrm>
            <a:off x="7633589" y="3945763"/>
            <a:ext cx="272415" cy="62230"/>
          </a:xfrm>
          <a:custGeom>
            <a:avLst/>
            <a:gdLst/>
            <a:ahLst/>
            <a:cxnLst/>
            <a:rect l="l" t="t" r="r" b="b"/>
            <a:pathLst>
              <a:path w="272415" h="62229">
                <a:moveTo>
                  <a:pt x="0" y="62103"/>
                </a:moveTo>
                <a:lnTo>
                  <a:pt x="84327" y="62103"/>
                </a:lnTo>
                <a:lnTo>
                  <a:pt x="168782" y="0"/>
                </a:lnTo>
                <a:lnTo>
                  <a:pt x="272414" y="0"/>
                </a:lnTo>
              </a:path>
            </a:pathLst>
          </a:custGeom>
          <a:ln w="12700">
            <a:solidFill>
              <a:srgbClr val="163793"/>
            </a:solidFill>
          </a:ln>
        </p:spPr>
        <p:txBody>
          <a:bodyPr wrap="square" lIns="0" tIns="0" rIns="0" bIns="0" rtlCol="0"/>
          <a:lstStyle/>
          <a:p>
            <a:endParaRPr/>
          </a:p>
        </p:txBody>
      </p:sp>
      <p:sp>
        <p:nvSpPr>
          <p:cNvPr id="92" name="object 92"/>
          <p:cNvSpPr/>
          <p:nvPr/>
        </p:nvSpPr>
        <p:spPr>
          <a:xfrm>
            <a:off x="7645781" y="3945763"/>
            <a:ext cx="248285" cy="62230"/>
          </a:xfrm>
          <a:custGeom>
            <a:avLst/>
            <a:gdLst/>
            <a:ahLst/>
            <a:cxnLst/>
            <a:rect l="l" t="t" r="r" b="b"/>
            <a:pathLst>
              <a:path w="248284" h="62229">
                <a:moveTo>
                  <a:pt x="0" y="0"/>
                </a:moveTo>
                <a:lnTo>
                  <a:pt x="84454" y="0"/>
                </a:lnTo>
                <a:lnTo>
                  <a:pt x="168783" y="62103"/>
                </a:lnTo>
                <a:lnTo>
                  <a:pt x="247903" y="62103"/>
                </a:lnTo>
              </a:path>
            </a:pathLst>
          </a:custGeom>
          <a:ln w="12700">
            <a:solidFill>
              <a:srgbClr val="163793"/>
            </a:solidFill>
          </a:ln>
        </p:spPr>
        <p:txBody>
          <a:bodyPr wrap="square" lIns="0" tIns="0" rIns="0" bIns="0" rtlCol="0"/>
          <a:lstStyle/>
          <a:p>
            <a:endParaRPr/>
          </a:p>
        </p:txBody>
      </p:sp>
      <p:sp>
        <p:nvSpPr>
          <p:cNvPr id="93" name="object 93"/>
          <p:cNvSpPr/>
          <p:nvPr/>
        </p:nvSpPr>
        <p:spPr>
          <a:xfrm>
            <a:off x="7538719" y="3973576"/>
            <a:ext cx="0" cy="90170"/>
          </a:xfrm>
          <a:custGeom>
            <a:avLst/>
            <a:gdLst/>
            <a:ahLst/>
            <a:cxnLst/>
            <a:rect l="l" t="t" r="r" b="b"/>
            <a:pathLst>
              <a:path h="90170">
                <a:moveTo>
                  <a:pt x="0" y="0"/>
                </a:moveTo>
                <a:lnTo>
                  <a:pt x="0" y="89916"/>
                </a:lnTo>
              </a:path>
            </a:pathLst>
          </a:custGeom>
          <a:ln w="9525">
            <a:solidFill>
              <a:srgbClr val="163793"/>
            </a:solidFill>
          </a:ln>
        </p:spPr>
        <p:txBody>
          <a:bodyPr wrap="square" lIns="0" tIns="0" rIns="0" bIns="0" rtlCol="0"/>
          <a:lstStyle/>
          <a:p>
            <a:endParaRPr/>
          </a:p>
        </p:txBody>
      </p:sp>
      <p:sp>
        <p:nvSpPr>
          <p:cNvPr id="94" name="object 94"/>
          <p:cNvSpPr/>
          <p:nvPr/>
        </p:nvSpPr>
        <p:spPr>
          <a:xfrm>
            <a:off x="8018653" y="3977894"/>
            <a:ext cx="0" cy="88265"/>
          </a:xfrm>
          <a:custGeom>
            <a:avLst/>
            <a:gdLst/>
            <a:ahLst/>
            <a:cxnLst/>
            <a:rect l="l" t="t" r="r" b="b"/>
            <a:pathLst>
              <a:path h="88264">
                <a:moveTo>
                  <a:pt x="0" y="0"/>
                </a:moveTo>
                <a:lnTo>
                  <a:pt x="0" y="87756"/>
                </a:lnTo>
              </a:path>
            </a:pathLst>
          </a:custGeom>
          <a:ln w="9525">
            <a:solidFill>
              <a:srgbClr val="163793"/>
            </a:solidFill>
          </a:ln>
        </p:spPr>
        <p:txBody>
          <a:bodyPr wrap="square" lIns="0" tIns="0" rIns="0" bIns="0" rtlCol="0"/>
          <a:lstStyle/>
          <a:p>
            <a:endParaRPr/>
          </a:p>
        </p:txBody>
      </p:sp>
      <p:sp>
        <p:nvSpPr>
          <p:cNvPr id="95" name="object 95"/>
          <p:cNvSpPr/>
          <p:nvPr/>
        </p:nvSpPr>
        <p:spPr>
          <a:xfrm>
            <a:off x="7219695" y="3720512"/>
            <a:ext cx="481837" cy="113315"/>
          </a:xfrm>
          <a:prstGeom prst="rect">
            <a:avLst/>
          </a:prstGeom>
          <a:blipFill>
            <a:blip r:embed="rId23" cstate="print"/>
            <a:stretch>
              <a:fillRect/>
            </a:stretch>
          </a:blipFill>
        </p:spPr>
        <p:txBody>
          <a:bodyPr wrap="square" lIns="0" tIns="0" rIns="0" bIns="0" rtlCol="0"/>
          <a:lstStyle/>
          <a:p>
            <a:endParaRPr/>
          </a:p>
        </p:txBody>
      </p:sp>
      <p:sp>
        <p:nvSpPr>
          <p:cNvPr id="96" name="object 96"/>
          <p:cNvSpPr/>
          <p:nvPr/>
        </p:nvSpPr>
        <p:spPr>
          <a:xfrm>
            <a:off x="7219695" y="3720512"/>
            <a:ext cx="481965" cy="113664"/>
          </a:xfrm>
          <a:custGeom>
            <a:avLst/>
            <a:gdLst/>
            <a:ahLst/>
            <a:cxnLst/>
            <a:rect l="l" t="t" r="r" b="b"/>
            <a:pathLst>
              <a:path w="481965" h="113664">
                <a:moveTo>
                  <a:pt x="0" y="56594"/>
                </a:moveTo>
                <a:lnTo>
                  <a:pt x="28254" y="29969"/>
                </a:lnTo>
                <a:lnTo>
                  <a:pt x="74023" y="15756"/>
                </a:lnTo>
                <a:lnTo>
                  <a:pt x="119445" y="7675"/>
                </a:lnTo>
                <a:lnTo>
                  <a:pt x="172367" y="2280"/>
                </a:lnTo>
                <a:lnTo>
                  <a:pt x="210924" y="387"/>
                </a:lnTo>
                <a:lnTo>
                  <a:pt x="230984" y="0"/>
                </a:lnTo>
                <a:lnTo>
                  <a:pt x="252148" y="181"/>
                </a:lnTo>
                <a:lnTo>
                  <a:pt x="292685" y="1630"/>
                </a:lnTo>
                <a:lnTo>
                  <a:pt x="348189" y="6298"/>
                </a:lnTo>
                <a:lnTo>
                  <a:pt x="396018" y="13608"/>
                </a:lnTo>
                <a:lnTo>
                  <a:pt x="434693" y="23163"/>
                </a:lnTo>
                <a:lnTo>
                  <a:pt x="474797" y="42996"/>
                </a:lnTo>
                <a:lnTo>
                  <a:pt x="481837" y="56594"/>
                </a:lnTo>
                <a:lnTo>
                  <a:pt x="480996" y="61373"/>
                </a:lnTo>
                <a:lnTo>
                  <a:pt x="443903" y="87184"/>
                </a:lnTo>
                <a:lnTo>
                  <a:pt x="393584" y="100511"/>
                </a:lnTo>
                <a:lnTo>
                  <a:pt x="345469" y="107752"/>
                </a:lnTo>
                <a:lnTo>
                  <a:pt x="290476" y="112160"/>
                </a:lnTo>
                <a:lnTo>
                  <a:pt x="250889" y="113315"/>
                </a:lnTo>
                <a:lnTo>
                  <a:pt x="229703" y="113134"/>
                </a:lnTo>
                <a:lnTo>
                  <a:pt x="189133" y="111685"/>
                </a:lnTo>
                <a:lnTo>
                  <a:pt x="133605" y="107013"/>
                </a:lnTo>
                <a:lnTo>
                  <a:pt x="85774" y="99695"/>
                </a:lnTo>
                <a:lnTo>
                  <a:pt x="47109" y="90125"/>
                </a:lnTo>
                <a:lnTo>
                  <a:pt x="7033" y="70242"/>
                </a:lnTo>
                <a:lnTo>
                  <a:pt x="0" y="56594"/>
                </a:lnTo>
                <a:close/>
              </a:path>
            </a:pathLst>
          </a:custGeom>
          <a:ln w="9525">
            <a:solidFill>
              <a:srgbClr val="163793"/>
            </a:solidFill>
          </a:ln>
        </p:spPr>
        <p:txBody>
          <a:bodyPr wrap="square" lIns="0" tIns="0" rIns="0" bIns="0" rtlCol="0"/>
          <a:lstStyle/>
          <a:p>
            <a:endParaRPr/>
          </a:p>
        </p:txBody>
      </p:sp>
      <p:sp>
        <p:nvSpPr>
          <p:cNvPr id="97" name="object 97"/>
          <p:cNvSpPr/>
          <p:nvPr/>
        </p:nvSpPr>
        <p:spPr>
          <a:xfrm>
            <a:off x="7219695" y="3707664"/>
            <a:ext cx="483793" cy="70585"/>
          </a:xfrm>
          <a:prstGeom prst="rect">
            <a:avLst/>
          </a:prstGeom>
          <a:blipFill>
            <a:blip r:embed="rId26" cstate="print"/>
            <a:stretch>
              <a:fillRect/>
            </a:stretch>
          </a:blipFill>
        </p:spPr>
        <p:txBody>
          <a:bodyPr wrap="square" lIns="0" tIns="0" rIns="0" bIns="0" rtlCol="0"/>
          <a:lstStyle/>
          <a:p>
            <a:endParaRPr/>
          </a:p>
        </p:txBody>
      </p:sp>
      <p:sp>
        <p:nvSpPr>
          <p:cNvPr id="98" name="object 98"/>
          <p:cNvSpPr/>
          <p:nvPr/>
        </p:nvSpPr>
        <p:spPr>
          <a:xfrm>
            <a:off x="7217664" y="3630779"/>
            <a:ext cx="481837" cy="132380"/>
          </a:xfrm>
          <a:prstGeom prst="rect">
            <a:avLst/>
          </a:prstGeom>
          <a:blipFill>
            <a:blip r:embed="rId25" cstate="print"/>
            <a:stretch>
              <a:fillRect/>
            </a:stretch>
          </a:blipFill>
        </p:spPr>
        <p:txBody>
          <a:bodyPr wrap="square" lIns="0" tIns="0" rIns="0" bIns="0" rtlCol="0"/>
          <a:lstStyle/>
          <a:p>
            <a:endParaRPr/>
          </a:p>
        </p:txBody>
      </p:sp>
      <p:sp>
        <p:nvSpPr>
          <p:cNvPr id="99" name="object 99"/>
          <p:cNvSpPr/>
          <p:nvPr/>
        </p:nvSpPr>
        <p:spPr>
          <a:xfrm>
            <a:off x="7217664" y="3630779"/>
            <a:ext cx="481965" cy="132715"/>
          </a:xfrm>
          <a:custGeom>
            <a:avLst/>
            <a:gdLst/>
            <a:ahLst/>
            <a:cxnLst/>
            <a:rect l="l" t="t" r="r" b="b"/>
            <a:pathLst>
              <a:path w="481965" h="132714">
                <a:moveTo>
                  <a:pt x="0" y="66190"/>
                </a:moveTo>
                <a:lnTo>
                  <a:pt x="27740" y="35233"/>
                </a:lnTo>
                <a:lnTo>
                  <a:pt x="72721" y="18689"/>
                </a:lnTo>
                <a:lnTo>
                  <a:pt x="117404" y="9236"/>
                </a:lnTo>
                <a:lnTo>
                  <a:pt x="169519" y="2847"/>
                </a:lnTo>
                <a:lnTo>
                  <a:pt x="227311" y="0"/>
                </a:lnTo>
                <a:lnTo>
                  <a:pt x="249016" y="204"/>
                </a:lnTo>
                <a:lnTo>
                  <a:pt x="290470" y="1881"/>
                </a:lnTo>
                <a:lnTo>
                  <a:pt x="328971" y="5137"/>
                </a:lnTo>
                <a:lnTo>
                  <a:pt x="380280" y="12683"/>
                </a:lnTo>
                <a:lnTo>
                  <a:pt x="422617" y="23019"/>
                </a:lnTo>
                <a:lnTo>
                  <a:pt x="462698" y="40349"/>
                </a:lnTo>
                <a:lnTo>
                  <a:pt x="481837" y="66190"/>
                </a:lnTo>
                <a:lnTo>
                  <a:pt x="481013" y="71711"/>
                </a:lnTo>
                <a:lnTo>
                  <a:pt x="444611" y="101595"/>
                </a:lnTo>
                <a:lnTo>
                  <a:pt x="395156" y="117111"/>
                </a:lnTo>
                <a:lnTo>
                  <a:pt x="347800" y="125615"/>
                </a:lnTo>
                <a:lnTo>
                  <a:pt x="293598" y="130893"/>
                </a:lnTo>
                <a:lnTo>
                  <a:pt x="254526" y="132380"/>
                </a:lnTo>
                <a:lnTo>
                  <a:pt x="232821" y="132175"/>
                </a:lnTo>
                <a:lnTo>
                  <a:pt x="191367" y="130491"/>
                </a:lnTo>
                <a:lnTo>
                  <a:pt x="152866" y="127225"/>
                </a:lnTo>
                <a:lnTo>
                  <a:pt x="101557" y="119660"/>
                </a:lnTo>
                <a:lnTo>
                  <a:pt x="59220" y="109309"/>
                </a:lnTo>
                <a:lnTo>
                  <a:pt x="19139" y="91977"/>
                </a:lnTo>
                <a:lnTo>
                  <a:pt x="0" y="66190"/>
                </a:lnTo>
                <a:close/>
              </a:path>
            </a:pathLst>
          </a:custGeom>
          <a:ln w="9525">
            <a:solidFill>
              <a:srgbClr val="163793"/>
            </a:solidFill>
          </a:ln>
        </p:spPr>
        <p:txBody>
          <a:bodyPr wrap="square" lIns="0" tIns="0" rIns="0" bIns="0" rtlCol="0"/>
          <a:lstStyle/>
          <a:p>
            <a:endParaRPr/>
          </a:p>
        </p:txBody>
      </p:sp>
      <p:sp>
        <p:nvSpPr>
          <p:cNvPr id="100" name="object 100"/>
          <p:cNvSpPr/>
          <p:nvPr/>
        </p:nvSpPr>
        <p:spPr>
          <a:xfrm>
            <a:off x="7314438" y="3664839"/>
            <a:ext cx="273050" cy="62230"/>
          </a:xfrm>
          <a:custGeom>
            <a:avLst/>
            <a:gdLst/>
            <a:ahLst/>
            <a:cxnLst/>
            <a:rect l="l" t="t" r="r" b="b"/>
            <a:pathLst>
              <a:path w="273050" h="62229">
                <a:moveTo>
                  <a:pt x="0" y="61975"/>
                </a:moveTo>
                <a:lnTo>
                  <a:pt x="84454" y="61975"/>
                </a:lnTo>
                <a:lnTo>
                  <a:pt x="168782" y="0"/>
                </a:lnTo>
                <a:lnTo>
                  <a:pt x="272541" y="0"/>
                </a:lnTo>
              </a:path>
            </a:pathLst>
          </a:custGeom>
          <a:ln w="12700">
            <a:solidFill>
              <a:srgbClr val="163793"/>
            </a:solidFill>
          </a:ln>
        </p:spPr>
        <p:txBody>
          <a:bodyPr wrap="square" lIns="0" tIns="0" rIns="0" bIns="0" rtlCol="0"/>
          <a:lstStyle/>
          <a:p>
            <a:endParaRPr/>
          </a:p>
        </p:txBody>
      </p:sp>
      <p:sp>
        <p:nvSpPr>
          <p:cNvPr id="101" name="object 101"/>
          <p:cNvSpPr/>
          <p:nvPr/>
        </p:nvSpPr>
        <p:spPr>
          <a:xfrm>
            <a:off x="7326756" y="3664839"/>
            <a:ext cx="248285" cy="62230"/>
          </a:xfrm>
          <a:custGeom>
            <a:avLst/>
            <a:gdLst/>
            <a:ahLst/>
            <a:cxnLst/>
            <a:rect l="l" t="t" r="r" b="b"/>
            <a:pathLst>
              <a:path w="248284" h="62229">
                <a:moveTo>
                  <a:pt x="0" y="0"/>
                </a:moveTo>
                <a:lnTo>
                  <a:pt x="84327" y="0"/>
                </a:lnTo>
                <a:lnTo>
                  <a:pt x="168783" y="61975"/>
                </a:lnTo>
                <a:lnTo>
                  <a:pt x="247903" y="61975"/>
                </a:lnTo>
              </a:path>
            </a:pathLst>
          </a:custGeom>
          <a:ln w="12700">
            <a:solidFill>
              <a:srgbClr val="163793"/>
            </a:solidFill>
          </a:ln>
        </p:spPr>
        <p:txBody>
          <a:bodyPr wrap="square" lIns="0" tIns="0" rIns="0" bIns="0" rtlCol="0"/>
          <a:lstStyle/>
          <a:p>
            <a:endParaRPr/>
          </a:p>
        </p:txBody>
      </p:sp>
      <p:sp>
        <p:nvSpPr>
          <p:cNvPr id="102" name="object 102"/>
          <p:cNvSpPr/>
          <p:nvPr/>
        </p:nvSpPr>
        <p:spPr>
          <a:xfrm>
            <a:off x="7219695" y="3692652"/>
            <a:ext cx="0" cy="90170"/>
          </a:xfrm>
          <a:custGeom>
            <a:avLst/>
            <a:gdLst/>
            <a:ahLst/>
            <a:cxnLst/>
            <a:rect l="l" t="t" r="r" b="b"/>
            <a:pathLst>
              <a:path h="90170">
                <a:moveTo>
                  <a:pt x="0" y="0"/>
                </a:moveTo>
                <a:lnTo>
                  <a:pt x="0" y="89789"/>
                </a:lnTo>
              </a:path>
            </a:pathLst>
          </a:custGeom>
          <a:ln w="9525">
            <a:solidFill>
              <a:srgbClr val="163793"/>
            </a:solidFill>
          </a:ln>
        </p:spPr>
        <p:txBody>
          <a:bodyPr wrap="square" lIns="0" tIns="0" rIns="0" bIns="0" rtlCol="0"/>
          <a:lstStyle/>
          <a:p>
            <a:endParaRPr/>
          </a:p>
        </p:txBody>
      </p:sp>
      <p:sp>
        <p:nvSpPr>
          <p:cNvPr id="103" name="object 103"/>
          <p:cNvSpPr/>
          <p:nvPr/>
        </p:nvSpPr>
        <p:spPr>
          <a:xfrm>
            <a:off x="7699502" y="3696970"/>
            <a:ext cx="0" cy="87630"/>
          </a:xfrm>
          <a:custGeom>
            <a:avLst/>
            <a:gdLst/>
            <a:ahLst/>
            <a:cxnLst/>
            <a:rect l="l" t="t" r="r" b="b"/>
            <a:pathLst>
              <a:path h="87629">
                <a:moveTo>
                  <a:pt x="0" y="0"/>
                </a:moveTo>
                <a:lnTo>
                  <a:pt x="0" y="87629"/>
                </a:lnTo>
              </a:path>
            </a:pathLst>
          </a:custGeom>
          <a:ln w="9525">
            <a:solidFill>
              <a:srgbClr val="163793"/>
            </a:solidFill>
          </a:ln>
        </p:spPr>
        <p:txBody>
          <a:bodyPr wrap="square" lIns="0" tIns="0" rIns="0" bIns="0" rtlCol="0"/>
          <a:lstStyle/>
          <a:p>
            <a:endParaRPr/>
          </a:p>
        </p:txBody>
      </p:sp>
      <p:sp>
        <p:nvSpPr>
          <p:cNvPr id="104" name="object 104"/>
          <p:cNvSpPr/>
          <p:nvPr/>
        </p:nvSpPr>
        <p:spPr>
          <a:xfrm>
            <a:off x="7881619" y="3733212"/>
            <a:ext cx="481837" cy="113189"/>
          </a:xfrm>
          <a:prstGeom prst="rect">
            <a:avLst/>
          </a:prstGeom>
          <a:blipFill>
            <a:blip r:embed="rId27" cstate="print"/>
            <a:stretch>
              <a:fillRect/>
            </a:stretch>
          </a:blipFill>
        </p:spPr>
        <p:txBody>
          <a:bodyPr wrap="square" lIns="0" tIns="0" rIns="0" bIns="0" rtlCol="0"/>
          <a:lstStyle/>
          <a:p>
            <a:endParaRPr/>
          </a:p>
        </p:txBody>
      </p:sp>
      <p:sp>
        <p:nvSpPr>
          <p:cNvPr id="105" name="object 105"/>
          <p:cNvSpPr/>
          <p:nvPr/>
        </p:nvSpPr>
        <p:spPr>
          <a:xfrm>
            <a:off x="7881619" y="3733212"/>
            <a:ext cx="481965" cy="113664"/>
          </a:xfrm>
          <a:custGeom>
            <a:avLst/>
            <a:gdLst/>
            <a:ahLst/>
            <a:cxnLst/>
            <a:rect l="l" t="t" r="r" b="b"/>
            <a:pathLst>
              <a:path w="481965" h="113664">
                <a:moveTo>
                  <a:pt x="0" y="56594"/>
                </a:moveTo>
                <a:lnTo>
                  <a:pt x="28279" y="29969"/>
                </a:lnTo>
                <a:lnTo>
                  <a:pt x="74072" y="15756"/>
                </a:lnTo>
                <a:lnTo>
                  <a:pt x="119501" y="7675"/>
                </a:lnTo>
                <a:lnTo>
                  <a:pt x="172413" y="2280"/>
                </a:lnTo>
                <a:lnTo>
                  <a:pt x="210949" y="387"/>
                </a:lnTo>
                <a:lnTo>
                  <a:pt x="230993" y="0"/>
                </a:lnTo>
                <a:lnTo>
                  <a:pt x="252173" y="181"/>
                </a:lnTo>
                <a:lnTo>
                  <a:pt x="292732" y="1630"/>
                </a:lnTo>
                <a:lnTo>
                  <a:pt x="348248" y="6298"/>
                </a:lnTo>
                <a:lnTo>
                  <a:pt x="396071" y="13608"/>
                </a:lnTo>
                <a:lnTo>
                  <a:pt x="434730" y="23163"/>
                </a:lnTo>
                <a:lnTo>
                  <a:pt x="474805" y="42996"/>
                </a:lnTo>
                <a:lnTo>
                  <a:pt x="481837" y="56594"/>
                </a:lnTo>
                <a:lnTo>
                  <a:pt x="480997" y="61373"/>
                </a:lnTo>
                <a:lnTo>
                  <a:pt x="443926" y="87150"/>
                </a:lnTo>
                <a:lnTo>
                  <a:pt x="393618" y="100439"/>
                </a:lnTo>
                <a:lnTo>
                  <a:pt x="345496" y="107653"/>
                </a:lnTo>
                <a:lnTo>
                  <a:pt x="290475" y="112041"/>
                </a:lnTo>
                <a:lnTo>
                  <a:pt x="250853" y="113189"/>
                </a:lnTo>
                <a:lnTo>
                  <a:pt x="229689" y="113009"/>
                </a:lnTo>
                <a:lnTo>
                  <a:pt x="189152" y="111566"/>
                </a:lnTo>
                <a:lnTo>
                  <a:pt x="133648" y="106914"/>
                </a:lnTo>
                <a:lnTo>
                  <a:pt x="85819" y="99622"/>
                </a:lnTo>
                <a:lnTo>
                  <a:pt x="47144" y="90081"/>
                </a:lnTo>
                <a:lnTo>
                  <a:pt x="7040" y="70234"/>
                </a:lnTo>
                <a:lnTo>
                  <a:pt x="0" y="56594"/>
                </a:lnTo>
                <a:close/>
              </a:path>
            </a:pathLst>
          </a:custGeom>
          <a:ln w="9525">
            <a:solidFill>
              <a:srgbClr val="163793"/>
            </a:solidFill>
          </a:ln>
        </p:spPr>
        <p:txBody>
          <a:bodyPr wrap="square" lIns="0" tIns="0" rIns="0" bIns="0" rtlCol="0"/>
          <a:lstStyle/>
          <a:p>
            <a:endParaRPr/>
          </a:p>
        </p:txBody>
      </p:sp>
      <p:sp>
        <p:nvSpPr>
          <p:cNvPr id="106" name="object 106"/>
          <p:cNvSpPr/>
          <p:nvPr/>
        </p:nvSpPr>
        <p:spPr>
          <a:xfrm>
            <a:off x="7881619" y="3720364"/>
            <a:ext cx="483793" cy="70585"/>
          </a:xfrm>
          <a:prstGeom prst="rect">
            <a:avLst/>
          </a:prstGeom>
          <a:blipFill>
            <a:blip r:embed="rId24" cstate="print"/>
            <a:stretch>
              <a:fillRect/>
            </a:stretch>
          </a:blipFill>
        </p:spPr>
        <p:txBody>
          <a:bodyPr wrap="square" lIns="0" tIns="0" rIns="0" bIns="0" rtlCol="0"/>
          <a:lstStyle/>
          <a:p>
            <a:endParaRPr/>
          </a:p>
        </p:txBody>
      </p:sp>
      <p:sp>
        <p:nvSpPr>
          <p:cNvPr id="107" name="object 107"/>
          <p:cNvSpPr/>
          <p:nvPr/>
        </p:nvSpPr>
        <p:spPr>
          <a:xfrm>
            <a:off x="7879715" y="3643353"/>
            <a:ext cx="481837" cy="132506"/>
          </a:xfrm>
          <a:prstGeom prst="rect">
            <a:avLst/>
          </a:prstGeom>
          <a:blipFill>
            <a:blip r:embed="rId25" cstate="print"/>
            <a:stretch>
              <a:fillRect/>
            </a:stretch>
          </a:blipFill>
        </p:spPr>
        <p:txBody>
          <a:bodyPr wrap="square" lIns="0" tIns="0" rIns="0" bIns="0" rtlCol="0"/>
          <a:lstStyle/>
          <a:p>
            <a:endParaRPr/>
          </a:p>
        </p:txBody>
      </p:sp>
      <p:sp>
        <p:nvSpPr>
          <p:cNvPr id="108" name="object 108"/>
          <p:cNvSpPr/>
          <p:nvPr/>
        </p:nvSpPr>
        <p:spPr>
          <a:xfrm>
            <a:off x="7879715" y="3643353"/>
            <a:ext cx="481965" cy="132715"/>
          </a:xfrm>
          <a:custGeom>
            <a:avLst/>
            <a:gdLst/>
            <a:ahLst/>
            <a:cxnLst/>
            <a:rect l="l" t="t" r="r" b="b"/>
            <a:pathLst>
              <a:path w="481965" h="132714">
                <a:moveTo>
                  <a:pt x="0" y="66316"/>
                </a:moveTo>
                <a:lnTo>
                  <a:pt x="27733" y="35335"/>
                </a:lnTo>
                <a:lnTo>
                  <a:pt x="72703" y="18755"/>
                </a:lnTo>
                <a:lnTo>
                  <a:pt x="117376" y="9273"/>
                </a:lnTo>
                <a:lnTo>
                  <a:pt x="169479" y="2861"/>
                </a:lnTo>
                <a:lnTo>
                  <a:pt x="227259" y="0"/>
                </a:lnTo>
                <a:lnTo>
                  <a:pt x="248955" y="205"/>
                </a:lnTo>
                <a:lnTo>
                  <a:pt x="290397" y="1888"/>
                </a:lnTo>
                <a:lnTo>
                  <a:pt x="328896" y="5156"/>
                </a:lnTo>
                <a:lnTo>
                  <a:pt x="380214" y="12727"/>
                </a:lnTo>
                <a:lnTo>
                  <a:pt x="422570" y="23091"/>
                </a:lnTo>
                <a:lnTo>
                  <a:pt x="462679" y="40455"/>
                </a:lnTo>
                <a:lnTo>
                  <a:pt x="481837" y="66316"/>
                </a:lnTo>
                <a:lnTo>
                  <a:pt x="481012" y="71837"/>
                </a:lnTo>
                <a:lnTo>
                  <a:pt x="444580" y="101721"/>
                </a:lnTo>
                <a:lnTo>
                  <a:pt x="395103" y="117237"/>
                </a:lnTo>
                <a:lnTo>
                  <a:pt x="347745" y="125741"/>
                </a:lnTo>
                <a:lnTo>
                  <a:pt x="293559" y="131019"/>
                </a:lnTo>
                <a:lnTo>
                  <a:pt x="254514" y="132506"/>
                </a:lnTo>
                <a:lnTo>
                  <a:pt x="232811" y="132300"/>
                </a:lnTo>
                <a:lnTo>
                  <a:pt x="191359" y="130617"/>
                </a:lnTo>
                <a:lnTo>
                  <a:pt x="152861" y="127351"/>
                </a:lnTo>
                <a:lnTo>
                  <a:pt x="101554" y="119786"/>
                </a:lnTo>
                <a:lnTo>
                  <a:pt x="59219" y="109434"/>
                </a:lnTo>
                <a:lnTo>
                  <a:pt x="19139" y="92103"/>
                </a:lnTo>
                <a:lnTo>
                  <a:pt x="0" y="66316"/>
                </a:lnTo>
                <a:close/>
              </a:path>
            </a:pathLst>
          </a:custGeom>
          <a:ln w="9525">
            <a:solidFill>
              <a:srgbClr val="163793"/>
            </a:solidFill>
          </a:ln>
        </p:spPr>
        <p:txBody>
          <a:bodyPr wrap="square" lIns="0" tIns="0" rIns="0" bIns="0" rtlCol="0"/>
          <a:lstStyle/>
          <a:p>
            <a:endParaRPr/>
          </a:p>
        </p:txBody>
      </p:sp>
      <p:sp>
        <p:nvSpPr>
          <p:cNvPr id="109" name="object 109"/>
          <p:cNvSpPr/>
          <p:nvPr/>
        </p:nvSpPr>
        <p:spPr>
          <a:xfrm>
            <a:off x="7976489" y="3677539"/>
            <a:ext cx="272415" cy="62230"/>
          </a:xfrm>
          <a:custGeom>
            <a:avLst/>
            <a:gdLst/>
            <a:ahLst/>
            <a:cxnLst/>
            <a:rect l="l" t="t" r="r" b="b"/>
            <a:pathLst>
              <a:path w="272415" h="62229">
                <a:moveTo>
                  <a:pt x="0" y="61975"/>
                </a:moveTo>
                <a:lnTo>
                  <a:pt x="84327" y="61975"/>
                </a:lnTo>
                <a:lnTo>
                  <a:pt x="168782" y="0"/>
                </a:lnTo>
                <a:lnTo>
                  <a:pt x="272414" y="0"/>
                </a:lnTo>
              </a:path>
            </a:pathLst>
          </a:custGeom>
          <a:ln w="12700">
            <a:solidFill>
              <a:srgbClr val="163793"/>
            </a:solidFill>
          </a:ln>
        </p:spPr>
        <p:txBody>
          <a:bodyPr wrap="square" lIns="0" tIns="0" rIns="0" bIns="0" rtlCol="0"/>
          <a:lstStyle/>
          <a:p>
            <a:endParaRPr/>
          </a:p>
        </p:txBody>
      </p:sp>
      <p:sp>
        <p:nvSpPr>
          <p:cNvPr id="110" name="object 110"/>
          <p:cNvSpPr/>
          <p:nvPr/>
        </p:nvSpPr>
        <p:spPr>
          <a:xfrm>
            <a:off x="7988681" y="3677539"/>
            <a:ext cx="248285" cy="62230"/>
          </a:xfrm>
          <a:custGeom>
            <a:avLst/>
            <a:gdLst/>
            <a:ahLst/>
            <a:cxnLst/>
            <a:rect l="l" t="t" r="r" b="b"/>
            <a:pathLst>
              <a:path w="248284" h="62229">
                <a:moveTo>
                  <a:pt x="0" y="0"/>
                </a:moveTo>
                <a:lnTo>
                  <a:pt x="84454" y="0"/>
                </a:lnTo>
                <a:lnTo>
                  <a:pt x="168783" y="61975"/>
                </a:lnTo>
                <a:lnTo>
                  <a:pt x="247903" y="61975"/>
                </a:lnTo>
              </a:path>
            </a:pathLst>
          </a:custGeom>
          <a:ln w="12700">
            <a:solidFill>
              <a:srgbClr val="163793"/>
            </a:solidFill>
          </a:ln>
        </p:spPr>
        <p:txBody>
          <a:bodyPr wrap="square" lIns="0" tIns="0" rIns="0" bIns="0" rtlCol="0"/>
          <a:lstStyle/>
          <a:p>
            <a:endParaRPr/>
          </a:p>
        </p:txBody>
      </p:sp>
      <p:sp>
        <p:nvSpPr>
          <p:cNvPr id="111" name="object 111"/>
          <p:cNvSpPr/>
          <p:nvPr/>
        </p:nvSpPr>
        <p:spPr>
          <a:xfrm>
            <a:off x="7881619" y="3705352"/>
            <a:ext cx="0" cy="90170"/>
          </a:xfrm>
          <a:custGeom>
            <a:avLst/>
            <a:gdLst/>
            <a:ahLst/>
            <a:cxnLst/>
            <a:rect l="l" t="t" r="r" b="b"/>
            <a:pathLst>
              <a:path h="90170">
                <a:moveTo>
                  <a:pt x="0" y="0"/>
                </a:moveTo>
                <a:lnTo>
                  <a:pt x="0" y="89789"/>
                </a:lnTo>
              </a:path>
            </a:pathLst>
          </a:custGeom>
          <a:ln w="9525">
            <a:solidFill>
              <a:srgbClr val="163793"/>
            </a:solidFill>
          </a:ln>
        </p:spPr>
        <p:txBody>
          <a:bodyPr wrap="square" lIns="0" tIns="0" rIns="0" bIns="0" rtlCol="0"/>
          <a:lstStyle/>
          <a:p>
            <a:endParaRPr/>
          </a:p>
        </p:txBody>
      </p:sp>
      <p:sp>
        <p:nvSpPr>
          <p:cNvPr id="112" name="object 112"/>
          <p:cNvSpPr/>
          <p:nvPr/>
        </p:nvSpPr>
        <p:spPr>
          <a:xfrm>
            <a:off x="8361553" y="3709670"/>
            <a:ext cx="0" cy="87630"/>
          </a:xfrm>
          <a:custGeom>
            <a:avLst/>
            <a:gdLst/>
            <a:ahLst/>
            <a:cxnLst/>
            <a:rect l="l" t="t" r="r" b="b"/>
            <a:pathLst>
              <a:path h="87629">
                <a:moveTo>
                  <a:pt x="0" y="0"/>
                </a:moveTo>
                <a:lnTo>
                  <a:pt x="0" y="87629"/>
                </a:lnTo>
              </a:path>
            </a:pathLst>
          </a:custGeom>
          <a:ln w="9525">
            <a:solidFill>
              <a:srgbClr val="163793"/>
            </a:solidFill>
          </a:ln>
        </p:spPr>
        <p:txBody>
          <a:bodyPr wrap="square" lIns="0" tIns="0" rIns="0" bIns="0" rtlCol="0"/>
          <a:lstStyle/>
          <a:p>
            <a:endParaRPr/>
          </a:p>
        </p:txBody>
      </p:sp>
      <p:sp>
        <p:nvSpPr>
          <p:cNvPr id="113" name="object 113"/>
          <p:cNvSpPr/>
          <p:nvPr/>
        </p:nvSpPr>
        <p:spPr>
          <a:xfrm>
            <a:off x="7101078" y="4612766"/>
            <a:ext cx="614172" cy="135508"/>
          </a:xfrm>
          <a:prstGeom prst="rect">
            <a:avLst/>
          </a:prstGeom>
          <a:blipFill>
            <a:blip r:embed="rId28" cstate="print"/>
            <a:stretch>
              <a:fillRect/>
            </a:stretch>
          </a:blipFill>
        </p:spPr>
        <p:txBody>
          <a:bodyPr wrap="square" lIns="0" tIns="0" rIns="0" bIns="0" rtlCol="0"/>
          <a:lstStyle/>
          <a:p>
            <a:endParaRPr/>
          </a:p>
        </p:txBody>
      </p:sp>
      <p:sp>
        <p:nvSpPr>
          <p:cNvPr id="114" name="object 114"/>
          <p:cNvSpPr/>
          <p:nvPr/>
        </p:nvSpPr>
        <p:spPr>
          <a:xfrm>
            <a:off x="7101078" y="4612766"/>
            <a:ext cx="614680" cy="135890"/>
          </a:xfrm>
          <a:custGeom>
            <a:avLst/>
            <a:gdLst/>
            <a:ahLst/>
            <a:cxnLst/>
            <a:rect l="l" t="t" r="r" b="b"/>
            <a:pathLst>
              <a:path w="614679" h="135889">
                <a:moveTo>
                  <a:pt x="0" y="67690"/>
                </a:moveTo>
                <a:lnTo>
                  <a:pt x="34286" y="36547"/>
                </a:lnTo>
                <a:lnTo>
                  <a:pt x="73939" y="23605"/>
                </a:lnTo>
                <a:lnTo>
                  <a:pt x="125748" y="13037"/>
                </a:lnTo>
                <a:lnTo>
                  <a:pt x="165986" y="7540"/>
                </a:lnTo>
                <a:lnTo>
                  <a:pt x="210043" y="3443"/>
                </a:lnTo>
                <a:lnTo>
                  <a:pt x="257288" y="883"/>
                </a:lnTo>
                <a:lnTo>
                  <a:pt x="307086" y="0"/>
                </a:lnTo>
                <a:lnTo>
                  <a:pt x="332264" y="223"/>
                </a:lnTo>
                <a:lnTo>
                  <a:pt x="380864" y="1962"/>
                </a:lnTo>
                <a:lnTo>
                  <a:pt x="426594" y="5308"/>
                </a:lnTo>
                <a:lnTo>
                  <a:pt x="468821" y="10122"/>
                </a:lnTo>
                <a:lnTo>
                  <a:pt x="506912" y="16267"/>
                </a:lnTo>
                <a:lnTo>
                  <a:pt x="554906" y="27678"/>
                </a:lnTo>
                <a:lnTo>
                  <a:pt x="598511" y="46264"/>
                </a:lnTo>
                <a:lnTo>
                  <a:pt x="614172" y="67690"/>
                </a:lnTo>
                <a:lnTo>
                  <a:pt x="613153" y="73254"/>
                </a:lnTo>
                <a:lnTo>
                  <a:pt x="579885" y="98861"/>
                </a:lnTo>
                <a:lnTo>
                  <a:pt x="540232" y="111830"/>
                </a:lnTo>
                <a:lnTo>
                  <a:pt x="488423" y="122426"/>
                </a:lnTo>
                <a:lnTo>
                  <a:pt x="448185" y="127941"/>
                </a:lnTo>
                <a:lnTo>
                  <a:pt x="404128" y="132052"/>
                </a:lnTo>
                <a:lnTo>
                  <a:pt x="356883" y="134621"/>
                </a:lnTo>
                <a:lnTo>
                  <a:pt x="307086" y="135508"/>
                </a:lnTo>
                <a:lnTo>
                  <a:pt x="281907" y="135284"/>
                </a:lnTo>
                <a:lnTo>
                  <a:pt x="233307" y="133538"/>
                </a:lnTo>
                <a:lnTo>
                  <a:pt x="187577" y="130180"/>
                </a:lnTo>
                <a:lnTo>
                  <a:pt x="145350" y="125350"/>
                </a:lnTo>
                <a:lnTo>
                  <a:pt x="107259" y="119187"/>
                </a:lnTo>
                <a:lnTo>
                  <a:pt x="59265" y="107747"/>
                </a:lnTo>
                <a:lnTo>
                  <a:pt x="15660" y="89130"/>
                </a:lnTo>
                <a:lnTo>
                  <a:pt x="0" y="67690"/>
                </a:lnTo>
                <a:close/>
              </a:path>
            </a:pathLst>
          </a:custGeom>
          <a:ln w="9524">
            <a:solidFill>
              <a:srgbClr val="163793"/>
            </a:solidFill>
          </a:ln>
        </p:spPr>
        <p:txBody>
          <a:bodyPr wrap="square" lIns="0" tIns="0" rIns="0" bIns="0" rtlCol="0"/>
          <a:lstStyle/>
          <a:p>
            <a:endParaRPr/>
          </a:p>
        </p:txBody>
      </p:sp>
      <p:sp>
        <p:nvSpPr>
          <p:cNvPr id="115" name="object 115"/>
          <p:cNvSpPr/>
          <p:nvPr/>
        </p:nvSpPr>
        <p:spPr>
          <a:xfrm>
            <a:off x="7101078" y="4597355"/>
            <a:ext cx="616610" cy="84372"/>
          </a:xfrm>
          <a:prstGeom prst="rect">
            <a:avLst/>
          </a:prstGeom>
          <a:blipFill>
            <a:blip r:embed="rId29" cstate="print"/>
            <a:stretch>
              <a:fillRect/>
            </a:stretch>
          </a:blipFill>
        </p:spPr>
        <p:txBody>
          <a:bodyPr wrap="square" lIns="0" tIns="0" rIns="0" bIns="0" rtlCol="0"/>
          <a:lstStyle/>
          <a:p>
            <a:endParaRPr/>
          </a:p>
        </p:txBody>
      </p:sp>
      <p:sp>
        <p:nvSpPr>
          <p:cNvPr id="116" name="object 116"/>
          <p:cNvSpPr/>
          <p:nvPr/>
        </p:nvSpPr>
        <p:spPr>
          <a:xfrm>
            <a:off x="7098665" y="4505325"/>
            <a:ext cx="614044" cy="158495"/>
          </a:xfrm>
          <a:prstGeom prst="rect">
            <a:avLst/>
          </a:prstGeom>
          <a:blipFill>
            <a:blip r:embed="rId30" cstate="print"/>
            <a:stretch>
              <a:fillRect/>
            </a:stretch>
          </a:blipFill>
        </p:spPr>
        <p:txBody>
          <a:bodyPr wrap="square" lIns="0" tIns="0" rIns="0" bIns="0" rtlCol="0"/>
          <a:lstStyle/>
          <a:p>
            <a:endParaRPr/>
          </a:p>
        </p:txBody>
      </p:sp>
      <p:sp>
        <p:nvSpPr>
          <p:cNvPr id="117" name="object 117"/>
          <p:cNvSpPr/>
          <p:nvPr/>
        </p:nvSpPr>
        <p:spPr>
          <a:xfrm>
            <a:off x="7098665" y="4505325"/>
            <a:ext cx="614045" cy="158750"/>
          </a:xfrm>
          <a:custGeom>
            <a:avLst/>
            <a:gdLst/>
            <a:ahLst/>
            <a:cxnLst/>
            <a:rect l="l" t="t" r="r" b="b"/>
            <a:pathLst>
              <a:path w="614045" h="158750">
                <a:moveTo>
                  <a:pt x="0" y="79248"/>
                </a:moveTo>
                <a:lnTo>
                  <a:pt x="24120" y="48381"/>
                </a:lnTo>
                <a:lnTo>
                  <a:pt x="59220" y="32424"/>
                </a:lnTo>
                <a:lnTo>
                  <a:pt x="107186" y="19060"/>
                </a:lnTo>
                <a:lnTo>
                  <a:pt x="145258" y="11861"/>
                </a:lnTo>
                <a:lnTo>
                  <a:pt x="187469" y="6221"/>
                </a:lnTo>
                <a:lnTo>
                  <a:pt x="233187" y="2300"/>
                </a:lnTo>
                <a:lnTo>
                  <a:pt x="281781" y="262"/>
                </a:lnTo>
                <a:lnTo>
                  <a:pt x="306958" y="0"/>
                </a:lnTo>
                <a:lnTo>
                  <a:pt x="332154" y="262"/>
                </a:lnTo>
                <a:lnTo>
                  <a:pt x="380779" y="2300"/>
                </a:lnTo>
                <a:lnTo>
                  <a:pt x="426521" y="6221"/>
                </a:lnTo>
                <a:lnTo>
                  <a:pt x="468751" y="11861"/>
                </a:lnTo>
                <a:lnTo>
                  <a:pt x="506837" y="19060"/>
                </a:lnTo>
                <a:lnTo>
                  <a:pt x="554816" y="32424"/>
                </a:lnTo>
                <a:lnTo>
                  <a:pt x="589922" y="48381"/>
                </a:lnTo>
                <a:lnTo>
                  <a:pt x="614044" y="79248"/>
                </a:lnTo>
                <a:lnTo>
                  <a:pt x="613027" y="85754"/>
                </a:lnTo>
                <a:lnTo>
                  <a:pt x="579782" y="115687"/>
                </a:lnTo>
                <a:lnTo>
                  <a:pt x="540148" y="130841"/>
                </a:lnTo>
                <a:lnTo>
                  <a:pt x="488351" y="143219"/>
                </a:lnTo>
                <a:lnTo>
                  <a:pt x="448114" y="149659"/>
                </a:lnTo>
                <a:lnTo>
                  <a:pt x="404049" y="154460"/>
                </a:lnTo>
                <a:lnTo>
                  <a:pt x="356787" y="157460"/>
                </a:lnTo>
                <a:lnTo>
                  <a:pt x="306958" y="158495"/>
                </a:lnTo>
                <a:lnTo>
                  <a:pt x="281781" y="158233"/>
                </a:lnTo>
                <a:lnTo>
                  <a:pt x="233187" y="156195"/>
                </a:lnTo>
                <a:lnTo>
                  <a:pt x="187469" y="152274"/>
                </a:lnTo>
                <a:lnTo>
                  <a:pt x="145258" y="146634"/>
                </a:lnTo>
                <a:lnTo>
                  <a:pt x="107186" y="139435"/>
                </a:lnTo>
                <a:lnTo>
                  <a:pt x="59220" y="126071"/>
                </a:lnTo>
                <a:lnTo>
                  <a:pt x="24120" y="110114"/>
                </a:lnTo>
                <a:lnTo>
                  <a:pt x="0" y="79248"/>
                </a:lnTo>
                <a:close/>
              </a:path>
            </a:pathLst>
          </a:custGeom>
          <a:ln w="9525">
            <a:solidFill>
              <a:srgbClr val="163793"/>
            </a:solidFill>
          </a:ln>
        </p:spPr>
        <p:txBody>
          <a:bodyPr wrap="square" lIns="0" tIns="0" rIns="0" bIns="0" rtlCol="0"/>
          <a:lstStyle/>
          <a:p>
            <a:endParaRPr/>
          </a:p>
        </p:txBody>
      </p:sp>
      <p:sp>
        <p:nvSpPr>
          <p:cNvPr id="118" name="object 118"/>
          <p:cNvSpPr/>
          <p:nvPr/>
        </p:nvSpPr>
        <p:spPr>
          <a:xfrm>
            <a:off x="7221981" y="4546219"/>
            <a:ext cx="347345" cy="74295"/>
          </a:xfrm>
          <a:custGeom>
            <a:avLst/>
            <a:gdLst/>
            <a:ahLst/>
            <a:cxnLst/>
            <a:rect l="l" t="t" r="r" b="b"/>
            <a:pathLst>
              <a:path w="347345" h="74295">
                <a:moveTo>
                  <a:pt x="0" y="74167"/>
                </a:moveTo>
                <a:lnTo>
                  <a:pt x="107569" y="74167"/>
                </a:lnTo>
                <a:lnTo>
                  <a:pt x="215011" y="0"/>
                </a:lnTo>
                <a:lnTo>
                  <a:pt x="347218" y="0"/>
                </a:lnTo>
              </a:path>
            </a:pathLst>
          </a:custGeom>
          <a:ln w="12700">
            <a:solidFill>
              <a:srgbClr val="163793"/>
            </a:solidFill>
          </a:ln>
        </p:spPr>
        <p:txBody>
          <a:bodyPr wrap="square" lIns="0" tIns="0" rIns="0" bIns="0" rtlCol="0"/>
          <a:lstStyle/>
          <a:p>
            <a:endParaRPr/>
          </a:p>
        </p:txBody>
      </p:sp>
      <p:sp>
        <p:nvSpPr>
          <p:cNvPr id="119" name="object 119"/>
          <p:cNvSpPr/>
          <p:nvPr/>
        </p:nvSpPr>
        <p:spPr>
          <a:xfrm>
            <a:off x="7237603" y="4546219"/>
            <a:ext cx="316230" cy="74295"/>
          </a:xfrm>
          <a:custGeom>
            <a:avLst/>
            <a:gdLst/>
            <a:ahLst/>
            <a:cxnLst/>
            <a:rect l="l" t="t" r="r" b="b"/>
            <a:pathLst>
              <a:path w="316229" h="74295">
                <a:moveTo>
                  <a:pt x="0" y="0"/>
                </a:moveTo>
                <a:lnTo>
                  <a:pt x="107569" y="0"/>
                </a:lnTo>
                <a:lnTo>
                  <a:pt x="215138" y="74167"/>
                </a:lnTo>
                <a:lnTo>
                  <a:pt x="315975" y="74167"/>
                </a:lnTo>
              </a:path>
            </a:pathLst>
          </a:custGeom>
          <a:ln w="12699">
            <a:solidFill>
              <a:srgbClr val="163793"/>
            </a:solidFill>
          </a:ln>
        </p:spPr>
        <p:txBody>
          <a:bodyPr wrap="square" lIns="0" tIns="0" rIns="0" bIns="0" rtlCol="0"/>
          <a:lstStyle/>
          <a:p>
            <a:endParaRPr/>
          </a:p>
        </p:txBody>
      </p:sp>
      <p:sp>
        <p:nvSpPr>
          <p:cNvPr id="120" name="object 120"/>
          <p:cNvSpPr/>
          <p:nvPr/>
        </p:nvSpPr>
        <p:spPr>
          <a:xfrm>
            <a:off x="7101078" y="4579492"/>
            <a:ext cx="0" cy="107314"/>
          </a:xfrm>
          <a:custGeom>
            <a:avLst/>
            <a:gdLst/>
            <a:ahLst/>
            <a:cxnLst/>
            <a:rect l="l" t="t" r="r" b="b"/>
            <a:pathLst>
              <a:path h="107314">
                <a:moveTo>
                  <a:pt x="0" y="0"/>
                </a:moveTo>
                <a:lnTo>
                  <a:pt x="0" y="107314"/>
                </a:lnTo>
              </a:path>
            </a:pathLst>
          </a:custGeom>
          <a:ln w="9525">
            <a:solidFill>
              <a:srgbClr val="163793"/>
            </a:solidFill>
          </a:ln>
        </p:spPr>
        <p:txBody>
          <a:bodyPr wrap="square" lIns="0" tIns="0" rIns="0" bIns="0" rtlCol="0"/>
          <a:lstStyle/>
          <a:p>
            <a:endParaRPr/>
          </a:p>
        </p:txBody>
      </p:sp>
      <p:sp>
        <p:nvSpPr>
          <p:cNvPr id="121" name="object 121"/>
          <p:cNvSpPr/>
          <p:nvPr/>
        </p:nvSpPr>
        <p:spPr>
          <a:xfrm>
            <a:off x="7712709" y="4584572"/>
            <a:ext cx="0" cy="104775"/>
          </a:xfrm>
          <a:custGeom>
            <a:avLst/>
            <a:gdLst/>
            <a:ahLst/>
            <a:cxnLst/>
            <a:rect l="l" t="t" r="r" b="b"/>
            <a:pathLst>
              <a:path h="104775">
                <a:moveTo>
                  <a:pt x="0" y="0"/>
                </a:moveTo>
                <a:lnTo>
                  <a:pt x="0" y="104775"/>
                </a:lnTo>
              </a:path>
            </a:pathLst>
          </a:custGeom>
          <a:ln w="9525">
            <a:solidFill>
              <a:srgbClr val="163793"/>
            </a:solidFill>
          </a:ln>
        </p:spPr>
        <p:txBody>
          <a:bodyPr wrap="square" lIns="0" tIns="0" rIns="0" bIns="0" rtlCol="0"/>
          <a:lstStyle/>
          <a:p>
            <a:endParaRPr/>
          </a:p>
        </p:txBody>
      </p:sp>
      <p:sp>
        <p:nvSpPr>
          <p:cNvPr id="122" name="object 122"/>
          <p:cNvSpPr/>
          <p:nvPr/>
        </p:nvSpPr>
        <p:spPr>
          <a:xfrm>
            <a:off x="7734554" y="4911216"/>
            <a:ext cx="614045" cy="135508"/>
          </a:xfrm>
          <a:prstGeom prst="rect">
            <a:avLst/>
          </a:prstGeom>
          <a:blipFill>
            <a:blip r:embed="rId31" cstate="print"/>
            <a:stretch>
              <a:fillRect/>
            </a:stretch>
          </a:blipFill>
        </p:spPr>
        <p:txBody>
          <a:bodyPr wrap="square" lIns="0" tIns="0" rIns="0" bIns="0" rtlCol="0"/>
          <a:lstStyle/>
          <a:p>
            <a:endParaRPr/>
          </a:p>
        </p:txBody>
      </p:sp>
      <p:sp>
        <p:nvSpPr>
          <p:cNvPr id="123" name="object 123"/>
          <p:cNvSpPr/>
          <p:nvPr/>
        </p:nvSpPr>
        <p:spPr>
          <a:xfrm>
            <a:off x="7734554" y="4911216"/>
            <a:ext cx="614045" cy="135890"/>
          </a:xfrm>
          <a:custGeom>
            <a:avLst/>
            <a:gdLst/>
            <a:ahLst/>
            <a:cxnLst/>
            <a:rect l="l" t="t" r="r" b="b"/>
            <a:pathLst>
              <a:path w="614045" h="135889">
                <a:moveTo>
                  <a:pt x="0" y="67690"/>
                </a:moveTo>
                <a:lnTo>
                  <a:pt x="34262" y="36547"/>
                </a:lnTo>
                <a:lnTo>
                  <a:pt x="73896" y="23605"/>
                </a:lnTo>
                <a:lnTo>
                  <a:pt x="125693" y="13037"/>
                </a:lnTo>
                <a:lnTo>
                  <a:pt x="165930" y="7540"/>
                </a:lnTo>
                <a:lnTo>
                  <a:pt x="209995" y="3443"/>
                </a:lnTo>
                <a:lnTo>
                  <a:pt x="257257" y="883"/>
                </a:lnTo>
                <a:lnTo>
                  <a:pt x="307086" y="0"/>
                </a:lnTo>
                <a:lnTo>
                  <a:pt x="332263" y="223"/>
                </a:lnTo>
                <a:lnTo>
                  <a:pt x="380857" y="1962"/>
                </a:lnTo>
                <a:lnTo>
                  <a:pt x="426575" y="5308"/>
                </a:lnTo>
                <a:lnTo>
                  <a:pt x="468786" y="10122"/>
                </a:lnTo>
                <a:lnTo>
                  <a:pt x="506858" y="16267"/>
                </a:lnTo>
                <a:lnTo>
                  <a:pt x="554824" y="27678"/>
                </a:lnTo>
                <a:lnTo>
                  <a:pt x="598397" y="46264"/>
                </a:lnTo>
                <a:lnTo>
                  <a:pt x="614045" y="67690"/>
                </a:lnTo>
                <a:lnTo>
                  <a:pt x="613027" y="73254"/>
                </a:lnTo>
                <a:lnTo>
                  <a:pt x="579785" y="98861"/>
                </a:lnTo>
                <a:lnTo>
                  <a:pt x="540159" y="111830"/>
                </a:lnTo>
                <a:lnTo>
                  <a:pt x="488379" y="122426"/>
                </a:lnTo>
                <a:lnTo>
                  <a:pt x="448158" y="127941"/>
                </a:lnTo>
                <a:lnTo>
                  <a:pt x="404115" y="132052"/>
                </a:lnTo>
                <a:lnTo>
                  <a:pt x="356880" y="134621"/>
                </a:lnTo>
                <a:lnTo>
                  <a:pt x="307086" y="135508"/>
                </a:lnTo>
                <a:lnTo>
                  <a:pt x="281890" y="135284"/>
                </a:lnTo>
                <a:lnTo>
                  <a:pt x="233265" y="133538"/>
                </a:lnTo>
                <a:lnTo>
                  <a:pt x="187523" y="130180"/>
                </a:lnTo>
                <a:lnTo>
                  <a:pt x="145293" y="125350"/>
                </a:lnTo>
                <a:lnTo>
                  <a:pt x="107207" y="119187"/>
                </a:lnTo>
                <a:lnTo>
                  <a:pt x="59228" y="107747"/>
                </a:lnTo>
                <a:lnTo>
                  <a:pt x="15648" y="89130"/>
                </a:lnTo>
                <a:lnTo>
                  <a:pt x="0" y="67690"/>
                </a:lnTo>
                <a:close/>
              </a:path>
            </a:pathLst>
          </a:custGeom>
          <a:ln w="9525">
            <a:solidFill>
              <a:srgbClr val="163793"/>
            </a:solidFill>
          </a:ln>
        </p:spPr>
        <p:txBody>
          <a:bodyPr wrap="square" lIns="0" tIns="0" rIns="0" bIns="0" rtlCol="0"/>
          <a:lstStyle/>
          <a:p>
            <a:endParaRPr/>
          </a:p>
        </p:txBody>
      </p:sp>
      <p:sp>
        <p:nvSpPr>
          <p:cNvPr id="124" name="object 124"/>
          <p:cNvSpPr/>
          <p:nvPr/>
        </p:nvSpPr>
        <p:spPr>
          <a:xfrm>
            <a:off x="7734554" y="4895805"/>
            <a:ext cx="616610" cy="84372"/>
          </a:xfrm>
          <a:prstGeom prst="rect">
            <a:avLst/>
          </a:prstGeom>
          <a:blipFill>
            <a:blip r:embed="rId32" cstate="print"/>
            <a:stretch>
              <a:fillRect/>
            </a:stretch>
          </a:blipFill>
        </p:spPr>
        <p:txBody>
          <a:bodyPr wrap="square" lIns="0" tIns="0" rIns="0" bIns="0" rtlCol="0"/>
          <a:lstStyle/>
          <a:p>
            <a:endParaRPr/>
          </a:p>
        </p:txBody>
      </p:sp>
      <p:sp>
        <p:nvSpPr>
          <p:cNvPr id="125" name="object 125"/>
          <p:cNvSpPr/>
          <p:nvPr/>
        </p:nvSpPr>
        <p:spPr>
          <a:xfrm>
            <a:off x="7732014" y="4803775"/>
            <a:ext cx="614171" cy="158495"/>
          </a:xfrm>
          <a:prstGeom prst="rect">
            <a:avLst/>
          </a:prstGeom>
          <a:blipFill>
            <a:blip r:embed="rId33" cstate="print"/>
            <a:stretch>
              <a:fillRect/>
            </a:stretch>
          </a:blipFill>
        </p:spPr>
        <p:txBody>
          <a:bodyPr wrap="square" lIns="0" tIns="0" rIns="0" bIns="0" rtlCol="0"/>
          <a:lstStyle/>
          <a:p>
            <a:endParaRPr/>
          </a:p>
        </p:txBody>
      </p:sp>
      <p:sp>
        <p:nvSpPr>
          <p:cNvPr id="126" name="object 126"/>
          <p:cNvSpPr/>
          <p:nvPr/>
        </p:nvSpPr>
        <p:spPr>
          <a:xfrm>
            <a:off x="7732014" y="4803775"/>
            <a:ext cx="614680" cy="158750"/>
          </a:xfrm>
          <a:custGeom>
            <a:avLst/>
            <a:gdLst/>
            <a:ahLst/>
            <a:cxnLst/>
            <a:rect l="l" t="t" r="r" b="b"/>
            <a:pathLst>
              <a:path w="614679" h="158750">
                <a:moveTo>
                  <a:pt x="0" y="79248"/>
                </a:moveTo>
                <a:lnTo>
                  <a:pt x="24139" y="48381"/>
                </a:lnTo>
                <a:lnTo>
                  <a:pt x="59265" y="32424"/>
                </a:lnTo>
                <a:lnTo>
                  <a:pt x="107259" y="19060"/>
                </a:lnTo>
                <a:lnTo>
                  <a:pt x="145350" y="11861"/>
                </a:lnTo>
                <a:lnTo>
                  <a:pt x="187577" y="6221"/>
                </a:lnTo>
                <a:lnTo>
                  <a:pt x="233307" y="2300"/>
                </a:lnTo>
                <a:lnTo>
                  <a:pt x="281907" y="262"/>
                </a:lnTo>
                <a:lnTo>
                  <a:pt x="307085" y="0"/>
                </a:lnTo>
                <a:lnTo>
                  <a:pt x="332264" y="262"/>
                </a:lnTo>
                <a:lnTo>
                  <a:pt x="380864" y="2300"/>
                </a:lnTo>
                <a:lnTo>
                  <a:pt x="426594" y="6221"/>
                </a:lnTo>
                <a:lnTo>
                  <a:pt x="468821" y="11861"/>
                </a:lnTo>
                <a:lnTo>
                  <a:pt x="506912" y="19060"/>
                </a:lnTo>
                <a:lnTo>
                  <a:pt x="554906" y="32424"/>
                </a:lnTo>
                <a:lnTo>
                  <a:pt x="590032" y="48381"/>
                </a:lnTo>
                <a:lnTo>
                  <a:pt x="614171" y="79248"/>
                </a:lnTo>
                <a:lnTo>
                  <a:pt x="613153" y="85754"/>
                </a:lnTo>
                <a:lnTo>
                  <a:pt x="579885" y="115687"/>
                </a:lnTo>
                <a:lnTo>
                  <a:pt x="540232" y="130841"/>
                </a:lnTo>
                <a:lnTo>
                  <a:pt x="488423" y="143219"/>
                </a:lnTo>
                <a:lnTo>
                  <a:pt x="448185" y="149659"/>
                </a:lnTo>
                <a:lnTo>
                  <a:pt x="404128" y="154460"/>
                </a:lnTo>
                <a:lnTo>
                  <a:pt x="356883" y="157460"/>
                </a:lnTo>
                <a:lnTo>
                  <a:pt x="307085" y="158495"/>
                </a:lnTo>
                <a:lnTo>
                  <a:pt x="281907" y="158233"/>
                </a:lnTo>
                <a:lnTo>
                  <a:pt x="233307" y="156195"/>
                </a:lnTo>
                <a:lnTo>
                  <a:pt x="187577" y="152274"/>
                </a:lnTo>
                <a:lnTo>
                  <a:pt x="145350" y="146634"/>
                </a:lnTo>
                <a:lnTo>
                  <a:pt x="107259" y="139435"/>
                </a:lnTo>
                <a:lnTo>
                  <a:pt x="59265" y="126071"/>
                </a:lnTo>
                <a:lnTo>
                  <a:pt x="24139" y="110114"/>
                </a:lnTo>
                <a:lnTo>
                  <a:pt x="0" y="79248"/>
                </a:lnTo>
                <a:close/>
              </a:path>
            </a:pathLst>
          </a:custGeom>
          <a:ln w="9525">
            <a:solidFill>
              <a:srgbClr val="163793"/>
            </a:solidFill>
          </a:ln>
        </p:spPr>
        <p:txBody>
          <a:bodyPr wrap="square" lIns="0" tIns="0" rIns="0" bIns="0" rtlCol="0"/>
          <a:lstStyle/>
          <a:p>
            <a:endParaRPr/>
          </a:p>
        </p:txBody>
      </p:sp>
      <p:sp>
        <p:nvSpPr>
          <p:cNvPr id="127" name="object 127"/>
          <p:cNvSpPr/>
          <p:nvPr/>
        </p:nvSpPr>
        <p:spPr>
          <a:xfrm>
            <a:off x="7855331" y="4844669"/>
            <a:ext cx="347345" cy="74295"/>
          </a:xfrm>
          <a:custGeom>
            <a:avLst/>
            <a:gdLst/>
            <a:ahLst/>
            <a:cxnLst/>
            <a:rect l="l" t="t" r="r" b="b"/>
            <a:pathLst>
              <a:path w="347345" h="74295">
                <a:moveTo>
                  <a:pt x="0" y="74167"/>
                </a:moveTo>
                <a:lnTo>
                  <a:pt x="107569" y="74167"/>
                </a:lnTo>
                <a:lnTo>
                  <a:pt x="215138" y="0"/>
                </a:lnTo>
                <a:lnTo>
                  <a:pt x="347345" y="0"/>
                </a:lnTo>
              </a:path>
            </a:pathLst>
          </a:custGeom>
          <a:ln w="12700">
            <a:solidFill>
              <a:srgbClr val="163793"/>
            </a:solidFill>
          </a:ln>
        </p:spPr>
        <p:txBody>
          <a:bodyPr wrap="square" lIns="0" tIns="0" rIns="0" bIns="0" rtlCol="0"/>
          <a:lstStyle/>
          <a:p>
            <a:endParaRPr/>
          </a:p>
        </p:txBody>
      </p:sp>
      <p:sp>
        <p:nvSpPr>
          <p:cNvPr id="128" name="object 128"/>
          <p:cNvSpPr/>
          <p:nvPr/>
        </p:nvSpPr>
        <p:spPr>
          <a:xfrm>
            <a:off x="7871079" y="4844669"/>
            <a:ext cx="316230" cy="74295"/>
          </a:xfrm>
          <a:custGeom>
            <a:avLst/>
            <a:gdLst/>
            <a:ahLst/>
            <a:cxnLst/>
            <a:rect l="l" t="t" r="r" b="b"/>
            <a:pathLst>
              <a:path w="316229" h="74295">
                <a:moveTo>
                  <a:pt x="0" y="0"/>
                </a:moveTo>
                <a:lnTo>
                  <a:pt x="107569" y="0"/>
                </a:lnTo>
                <a:lnTo>
                  <a:pt x="215011" y="74167"/>
                </a:lnTo>
                <a:lnTo>
                  <a:pt x="315849" y="74167"/>
                </a:lnTo>
              </a:path>
            </a:pathLst>
          </a:custGeom>
          <a:ln w="12700">
            <a:solidFill>
              <a:srgbClr val="163793"/>
            </a:solidFill>
          </a:ln>
        </p:spPr>
        <p:txBody>
          <a:bodyPr wrap="square" lIns="0" tIns="0" rIns="0" bIns="0" rtlCol="0"/>
          <a:lstStyle/>
          <a:p>
            <a:endParaRPr/>
          </a:p>
        </p:txBody>
      </p:sp>
      <p:sp>
        <p:nvSpPr>
          <p:cNvPr id="129" name="object 129"/>
          <p:cNvSpPr/>
          <p:nvPr/>
        </p:nvSpPr>
        <p:spPr>
          <a:xfrm>
            <a:off x="7734554" y="4877942"/>
            <a:ext cx="0" cy="107314"/>
          </a:xfrm>
          <a:custGeom>
            <a:avLst/>
            <a:gdLst/>
            <a:ahLst/>
            <a:cxnLst/>
            <a:rect l="l" t="t" r="r" b="b"/>
            <a:pathLst>
              <a:path h="107314">
                <a:moveTo>
                  <a:pt x="0" y="0"/>
                </a:moveTo>
                <a:lnTo>
                  <a:pt x="0" y="107314"/>
                </a:lnTo>
              </a:path>
            </a:pathLst>
          </a:custGeom>
          <a:ln w="9525">
            <a:solidFill>
              <a:srgbClr val="163793"/>
            </a:solidFill>
          </a:ln>
        </p:spPr>
        <p:txBody>
          <a:bodyPr wrap="square" lIns="0" tIns="0" rIns="0" bIns="0" rtlCol="0"/>
          <a:lstStyle/>
          <a:p>
            <a:endParaRPr/>
          </a:p>
        </p:txBody>
      </p:sp>
      <p:sp>
        <p:nvSpPr>
          <p:cNvPr id="130" name="object 130"/>
          <p:cNvSpPr/>
          <p:nvPr/>
        </p:nvSpPr>
        <p:spPr>
          <a:xfrm>
            <a:off x="8346185" y="4883022"/>
            <a:ext cx="0" cy="104775"/>
          </a:xfrm>
          <a:custGeom>
            <a:avLst/>
            <a:gdLst/>
            <a:ahLst/>
            <a:cxnLst/>
            <a:rect l="l" t="t" r="r" b="b"/>
            <a:pathLst>
              <a:path h="104775">
                <a:moveTo>
                  <a:pt x="0" y="0"/>
                </a:moveTo>
                <a:lnTo>
                  <a:pt x="0" y="104775"/>
                </a:lnTo>
              </a:path>
            </a:pathLst>
          </a:custGeom>
          <a:ln w="9525">
            <a:solidFill>
              <a:srgbClr val="163793"/>
            </a:solidFill>
          </a:ln>
        </p:spPr>
        <p:txBody>
          <a:bodyPr wrap="square" lIns="0" tIns="0" rIns="0" bIns="0" rtlCol="0"/>
          <a:lstStyle/>
          <a:p>
            <a:endParaRPr/>
          </a:p>
        </p:txBody>
      </p:sp>
      <p:sp>
        <p:nvSpPr>
          <p:cNvPr id="131" name="object 131"/>
          <p:cNvSpPr/>
          <p:nvPr/>
        </p:nvSpPr>
        <p:spPr>
          <a:xfrm>
            <a:off x="6385178" y="4955666"/>
            <a:ext cx="614045" cy="135508"/>
          </a:xfrm>
          <a:prstGeom prst="rect">
            <a:avLst/>
          </a:prstGeom>
          <a:blipFill>
            <a:blip r:embed="rId34" cstate="print"/>
            <a:stretch>
              <a:fillRect/>
            </a:stretch>
          </a:blipFill>
        </p:spPr>
        <p:txBody>
          <a:bodyPr wrap="square" lIns="0" tIns="0" rIns="0" bIns="0" rtlCol="0"/>
          <a:lstStyle/>
          <a:p>
            <a:endParaRPr/>
          </a:p>
        </p:txBody>
      </p:sp>
      <p:sp>
        <p:nvSpPr>
          <p:cNvPr id="132" name="object 132"/>
          <p:cNvSpPr/>
          <p:nvPr/>
        </p:nvSpPr>
        <p:spPr>
          <a:xfrm>
            <a:off x="6385178" y="4955666"/>
            <a:ext cx="614045" cy="135890"/>
          </a:xfrm>
          <a:custGeom>
            <a:avLst/>
            <a:gdLst/>
            <a:ahLst/>
            <a:cxnLst/>
            <a:rect l="l" t="t" r="r" b="b"/>
            <a:pathLst>
              <a:path w="614045" h="135889">
                <a:moveTo>
                  <a:pt x="0" y="67690"/>
                </a:moveTo>
                <a:lnTo>
                  <a:pt x="34262" y="36547"/>
                </a:lnTo>
                <a:lnTo>
                  <a:pt x="73896" y="23605"/>
                </a:lnTo>
                <a:lnTo>
                  <a:pt x="125693" y="13037"/>
                </a:lnTo>
                <a:lnTo>
                  <a:pt x="165930" y="7540"/>
                </a:lnTo>
                <a:lnTo>
                  <a:pt x="209995" y="3443"/>
                </a:lnTo>
                <a:lnTo>
                  <a:pt x="257257" y="883"/>
                </a:lnTo>
                <a:lnTo>
                  <a:pt x="307086" y="0"/>
                </a:lnTo>
                <a:lnTo>
                  <a:pt x="332263" y="223"/>
                </a:lnTo>
                <a:lnTo>
                  <a:pt x="380857" y="1962"/>
                </a:lnTo>
                <a:lnTo>
                  <a:pt x="426575" y="5308"/>
                </a:lnTo>
                <a:lnTo>
                  <a:pt x="468786" y="10122"/>
                </a:lnTo>
                <a:lnTo>
                  <a:pt x="506858" y="16267"/>
                </a:lnTo>
                <a:lnTo>
                  <a:pt x="554824" y="27678"/>
                </a:lnTo>
                <a:lnTo>
                  <a:pt x="598397" y="46264"/>
                </a:lnTo>
                <a:lnTo>
                  <a:pt x="614045" y="67690"/>
                </a:lnTo>
                <a:lnTo>
                  <a:pt x="613027" y="73254"/>
                </a:lnTo>
                <a:lnTo>
                  <a:pt x="579785" y="98861"/>
                </a:lnTo>
                <a:lnTo>
                  <a:pt x="540159" y="111830"/>
                </a:lnTo>
                <a:lnTo>
                  <a:pt x="488379" y="122426"/>
                </a:lnTo>
                <a:lnTo>
                  <a:pt x="448158" y="127941"/>
                </a:lnTo>
                <a:lnTo>
                  <a:pt x="404115" y="132052"/>
                </a:lnTo>
                <a:lnTo>
                  <a:pt x="356880" y="134621"/>
                </a:lnTo>
                <a:lnTo>
                  <a:pt x="307086" y="135508"/>
                </a:lnTo>
                <a:lnTo>
                  <a:pt x="281890" y="135284"/>
                </a:lnTo>
                <a:lnTo>
                  <a:pt x="233265" y="133538"/>
                </a:lnTo>
                <a:lnTo>
                  <a:pt x="187523" y="130180"/>
                </a:lnTo>
                <a:lnTo>
                  <a:pt x="145293" y="125350"/>
                </a:lnTo>
                <a:lnTo>
                  <a:pt x="107207" y="119187"/>
                </a:lnTo>
                <a:lnTo>
                  <a:pt x="59228" y="107747"/>
                </a:lnTo>
                <a:lnTo>
                  <a:pt x="15648" y="89130"/>
                </a:lnTo>
                <a:lnTo>
                  <a:pt x="0" y="67690"/>
                </a:lnTo>
                <a:close/>
              </a:path>
            </a:pathLst>
          </a:custGeom>
          <a:ln w="9525">
            <a:solidFill>
              <a:srgbClr val="163793"/>
            </a:solidFill>
          </a:ln>
        </p:spPr>
        <p:txBody>
          <a:bodyPr wrap="square" lIns="0" tIns="0" rIns="0" bIns="0" rtlCol="0"/>
          <a:lstStyle/>
          <a:p>
            <a:endParaRPr/>
          </a:p>
        </p:txBody>
      </p:sp>
      <p:sp>
        <p:nvSpPr>
          <p:cNvPr id="133" name="object 133"/>
          <p:cNvSpPr/>
          <p:nvPr/>
        </p:nvSpPr>
        <p:spPr>
          <a:xfrm>
            <a:off x="6385178" y="4940255"/>
            <a:ext cx="616610" cy="84372"/>
          </a:xfrm>
          <a:prstGeom prst="rect">
            <a:avLst/>
          </a:prstGeom>
          <a:blipFill>
            <a:blip r:embed="rId32" cstate="print"/>
            <a:stretch>
              <a:fillRect/>
            </a:stretch>
          </a:blipFill>
        </p:spPr>
        <p:txBody>
          <a:bodyPr wrap="square" lIns="0" tIns="0" rIns="0" bIns="0" rtlCol="0"/>
          <a:lstStyle/>
          <a:p>
            <a:endParaRPr/>
          </a:p>
        </p:txBody>
      </p:sp>
      <p:sp>
        <p:nvSpPr>
          <p:cNvPr id="134" name="object 134"/>
          <p:cNvSpPr/>
          <p:nvPr/>
        </p:nvSpPr>
        <p:spPr>
          <a:xfrm>
            <a:off x="6382639" y="4848225"/>
            <a:ext cx="614171" cy="158495"/>
          </a:xfrm>
          <a:prstGeom prst="rect">
            <a:avLst/>
          </a:prstGeom>
          <a:blipFill>
            <a:blip r:embed="rId35" cstate="print"/>
            <a:stretch>
              <a:fillRect/>
            </a:stretch>
          </a:blipFill>
        </p:spPr>
        <p:txBody>
          <a:bodyPr wrap="square" lIns="0" tIns="0" rIns="0" bIns="0" rtlCol="0"/>
          <a:lstStyle/>
          <a:p>
            <a:endParaRPr/>
          </a:p>
        </p:txBody>
      </p:sp>
      <p:sp>
        <p:nvSpPr>
          <p:cNvPr id="135" name="object 135"/>
          <p:cNvSpPr/>
          <p:nvPr/>
        </p:nvSpPr>
        <p:spPr>
          <a:xfrm>
            <a:off x="6382639" y="4848225"/>
            <a:ext cx="614680" cy="158750"/>
          </a:xfrm>
          <a:custGeom>
            <a:avLst/>
            <a:gdLst/>
            <a:ahLst/>
            <a:cxnLst/>
            <a:rect l="l" t="t" r="r" b="b"/>
            <a:pathLst>
              <a:path w="614679" h="158750">
                <a:moveTo>
                  <a:pt x="0" y="79248"/>
                </a:moveTo>
                <a:lnTo>
                  <a:pt x="24139" y="48381"/>
                </a:lnTo>
                <a:lnTo>
                  <a:pt x="59265" y="32424"/>
                </a:lnTo>
                <a:lnTo>
                  <a:pt x="107259" y="19060"/>
                </a:lnTo>
                <a:lnTo>
                  <a:pt x="145350" y="11861"/>
                </a:lnTo>
                <a:lnTo>
                  <a:pt x="187577" y="6221"/>
                </a:lnTo>
                <a:lnTo>
                  <a:pt x="233307" y="2300"/>
                </a:lnTo>
                <a:lnTo>
                  <a:pt x="281907" y="262"/>
                </a:lnTo>
                <a:lnTo>
                  <a:pt x="307086" y="0"/>
                </a:lnTo>
                <a:lnTo>
                  <a:pt x="332264" y="262"/>
                </a:lnTo>
                <a:lnTo>
                  <a:pt x="380864" y="2300"/>
                </a:lnTo>
                <a:lnTo>
                  <a:pt x="426594" y="6221"/>
                </a:lnTo>
                <a:lnTo>
                  <a:pt x="468821" y="11861"/>
                </a:lnTo>
                <a:lnTo>
                  <a:pt x="506912" y="19060"/>
                </a:lnTo>
                <a:lnTo>
                  <a:pt x="554906" y="32424"/>
                </a:lnTo>
                <a:lnTo>
                  <a:pt x="590032" y="48381"/>
                </a:lnTo>
                <a:lnTo>
                  <a:pt x="614171" y="79248"/>
                </a:lnTo>
                <a:lnTo>
                  <a:pt x="613153" y="85754"/>
                </a:lnTo>
                <a:lnTo>
                  <a:pt x="579885" y="115687"/>
                </a:lnTo>
                <a:lnTo>
                  <a:pt x="540232" y="130841"/>
                </a:lnTo>
                <a:lnTo>
                  <a:pt x="488423" y="143219"/>
                </a:lnTo>
                <a:lnTo>
                  <a:pt x="448185" y="149659"/>
                </a:lnTo>
                <a:lnTo>
                  <a:pt x="404128" y="154460"/>
                </a:lnTo>
                <a:lnTo>
                  <a:pt x="356883" y="157460"/>
                </a:lnTo>
                <a:lnTo>
                  <a:pt x="307086" y="158495"/>
                </a:lnTo>
                <a:lnTo>
                  <a:pt x="281907" y="158233"/>
                </a:lnTo>
                <a:lnTo>
                  <a:pt x="233307" y="156195"/>
                </a:lnTo>
                <a:lnTo>
                  <a:pt x="187577" y="152274"/>
                </a:lnTo>
                <a:lnTo>
                  <a:pt x="145350" y="146634"/>
                </a:lnTo>
                <a:lnTo>
                  <a:pt x="107259" y="139435"/>
                </a:lnTo>
                <a:lnTo>
                  <a:pt x="59265" y="126071"/>
                </a:lnTo>
                <a:lnTo>
                  <a:pt x="24139" y="110114"/>
                </a:lnTo>
                <a:lnTo>
                  <a:pt x="0" y="79248"/>
                </a:lnTo>
                <a:close/>
              </a:path>
            </a:pathLst>
          </a:custGeom>
          <a:ln w="9525">
            <a:solidFill>
              <a:srgbClr val="163793"/>
            </a:solidFill>
          </a:ln>
        </p:spPr>
        <p:txBody>
          <a:bodyPr wrap="square" lIns="0" tIns="0" rIns="0" bIns="0" rtlCol="0"/>
          <a:lstStyle/>
          <a:p>
            <a:endParaRPr/>
          </a:p>
        </p:txBody>
      </p:sp>
      <p:sp>
        <p:nvSpPr>
          <p:cNvPr id="136" name="object 136"/>
          <p:cNvSpPr/>
          <p:nvPr/>
        </p:nvSpPr>
        <p:spPr>
          <a:xfrm>
            <a:off x="6505956" y="4889119"/>
            <a:ext cx="347345" cy="74295"/>
          </a:xfrm>
          <a:custGeom>
            <a:avLst/>
            <a:gdLst/>
            <a:ahLst/>
            <a:cxnLst/>
            <a:rect l="l" t="t" r="r" b="b"/>
            <a:pathLst>
              <a:path w="347345" h="74295">
                <a:moveTo>
                  <a:pt x="0" y="74167"/>
                </a:moveTo>
                <a:lnTo>
                  <a:pt x="107569" y="74167"/>
                </a:lnTo>
                <a:lnTo>
                  <a:pt x="215138" y="0"/>
                </a:lnTo>
                <a:lnTo>
                  <a:pt x="347345" y="0"/>
                </a:lnTo>
              </a:path>
            </a:pathLst>
          </a:custGeom>
          <a:ln w="12700">
            <a:solidFill>
              <a:srgbClr val="163793"/>
            </a:solidFill>
          </a:ln>
        </p:spPr>
        <p:txBody>
          <a:bodyPr wrap="square" lIns="0" tIns="0" rIns="0" bIns="0" rtlCol="0"/>
          <a:lstStyle/>
          <a:p>
            <a:endParaRPr/>
          </a:p>
        </p:txBody>
      </p:sp>
      <p:sp>
        <p:nvSpPr>
          <p:cNvPr id="137" name="object 137"/>
          <p:cNvSpPr/>
          <p:nvPr/>
        </p:nvSpPr>
        <p:spPr>
          <a:xfrm>
            <a:off x="6521704" y="4889119"/>
            <a:ext cx="316230" cy="74295"/>
          </a:xfrm>
          <a:custGeom>
            <a:avLst/>
            <a:gdLst/>
            <a:ahLst/>
            <a:cxnLst/>
            <a:rect l="l" t="t" r="r" b="b"/>
            <a:pathLst>
              <a:path w="316229" h="74295">
                <a:moveTo>
                  <a:pt x="0" y="0"/>
                </a:moveTo>
                <a:lnTo>
                  <a:pt x="107569" y="0"/>
                </a:lnTo>
                <a:lnTo>
                  <a:pt x="215011" y="74167"/>
                </a:lnTo>
                <a:lnTo>
                  <a:pt x="315849" y="74167"/>
                </a:lnTo>
              </a:path>
            </a:pathLst>
          </a:custGeom>
          <a:ln w="12700">
            <a:solidFill>
              <a:srgbClr val="163793"/>
            </a:solidFill>
          </a:ln>
        </p:spPr>
        <p:txBody>
          <a:bodyPr wrap="square" lIns="0" tIns="0" rIns="0" bIns="0" rtlCol="0"/>
          <a:lstStyle/>
          <a:p>
            <a:endParaRPr/>
          </a:p>
        </p:txBody>
      </p:sp>
      <p:sp>
        <p:nvSpPr>
          <p:cNvPr id="138" name="object 138"/>
          <p:cNvSpPr/>
          <p:nvPr/>
        </p:nvSpPr>
        <p:spPr>
          <a:xfrm>
            <a:off x="6385178" y="4922392"/>
            <a:ext cx="0" cy="107314"/>
          </a:xfrm>
          <a:custGeom>
            <a:avLst/>
            <a:gdLst/>
            <a:ahLst/>
            <a:cxnLst/>
            <a:rect l="l" t="t" r="r" b="b"/>
            <a:pathLst>
              <a:path h="107314">
                <a:moveTo>
                  <a:pt x="0" y="0"/>
                </a:moveTo>
                <a:lnTo>
                  <a:pt x="0" y="107314"/>
                </a:lnTo>
              </a:path>
            </a:pathLst>
          </a:custGeom>
          <a:ln w="9525">
            <a:solidFill>
              <a:srgbClr val="163793"/>
            </a:solidFill>
          </a:ln>
        </p:spPr>
        <p:txBody>
          <a:bodyPr wrap="square" lIns="0" tIns="0" rIns="0" bIns="0" rtlCol="0"/>
          <a:lstStyle/>
          <a:p>
            <a:endParaRPr/>
          </a:p>
        </p:txBody>
      </p:sp>
      <p:sp>
        <p:nvSpPr>
          <p:cNvPr id="139" name="object 139"/>
          <p:cNvSpPr/>
          <p:nvPr/>
        </p:nvSpPr>
        <p:spPr>
          <a:xfrm>
            <a:off x="6996810" y="4927472"/>
            <a:ext cx="0" cy="104775"/>
          </a:xfrm>
          <a:custGeom>
            <a:avLst/>
            <a:gdLst/>
            <a:ahLst/>
            <a:cxnLst/>
            <a:rect l="l" t="t" r="r" b="b"/>
            <a:pathLst>
              <a:path h="104775">
                <a:moveTo>
                  <a:pt x="0" y="0"/>
                </a:moveTo>
                <a:lnTo>
                  <a:pt x="0" y="104775"/>
                </a:lnTo>
              </a:path>
            </a:pathLst>
          </a:custGeom>
          <a:ln w="9525">
            <a:solidFill>
              <a:srgbClr val="163793"/>
            </a:solidFill>
          </a:ln>
        </p:spPr>
        <p:txBody>
          <a:bodyPr wrap="square" lIns="0" tIns="0" rIns="0" bIns="0" rtlCol="0"/>
          <a:lstStyle/>
          <a:p>
            <a:endParaRPr/>
          </a:p>
        </p:txBody>
      </p:sp>
      <p:sp>
        <p:nvSpPr>
          <p:cNvPr id="140" name="object 140"/>
          <p:cNvSpPr/>
          <p:nvPr/>
        </p:nvSpPr>
        <p:spPr>
          <a:xfrm>
            <a:off x="6190615" y="3715382"/>
            <a:ext cx="386781" cy="94450"/>
          </a:xfrm>
          <a:prstGeom prst="rect">
            <a:avLst/>
          </a:prstGeom>
          <a:blipFill>
            <a:blip r:embed="rId14" cstate="print"/>
            <a:stretch>
              <a:fillRect/>
            </a:stretch>
          </a:blipFill>
        </p:spPr>
        <p:txBody>
          <a:bodyPr wrap="square" lIns="0" tIns="0" rIns="0" bIns="0" rtlCol="0"/>
          <a:lstStyle/>
          <a:p>
            <a:endParaRPr/>
          </a:p>
        </p:txBody>
      </p:sp>
      <p:sp>
        <p:nvSpPr>
          <p:cNvPr id="141" name="object 141"/>
          <p:cNvSpPr/>
          <p:nvPr/>
        </p:nvSpPr>
        <p:spPr>
          <a:xfrm>
            <a:off x="6190615" y="3715382"/>
            <a:ext cx="387350" cy="94615"/>
          </a:xfrm>
          <a:custGeom>
            <a:avLst/>
            <a:gdLst/>
            <a:ahLst/>
            <a:cxnLst/>
            <a:rect l="l" t="t" r="r" b="b"/>
            <a:pathLst>
              <a:path w="387350" h="94614">
                <a:moveTo>
                  <a:pt x="0" y="47246"/>
                </a:moveTo>
                <a:lnTo>
                  <a:pt x="34258" y="20328"/>
                </a:lnTo>
                <a:lnTo>
                  <a:pt x="72927" y="10198"/>
                </a:lnTo>
                <a:lnTo>
                  <a:pt x="122261" y="3195"/>
                </a:lnTo>
                <a:lnTo>
                  <a:pt x="179491" y="0"/>
                </a:lnTo>
                <a:lnTo>
                  <a:pt x="200757" y="201"/>
                </a:lnTo>
                <a:lnTo>
                  <a:pt x="240827" y="1883"/>
                </a:lnTo>
                <a:lnTo>
                  <a:pt x="293785" y="7292"/>
                </a:lnTo>
                <a:lnTo>
                  <a:pt x="336571" y="15668"/>
                </a:lnTo>
                <a:lnTo>
                  <a:pt x="374699" y="30479"/>
                </a:lnTo>
                <a:lnTo>
                  <a:pt x="386781" y="43593"/>
                </a:lnTo>
                <a:lnTo>
                  <a:pt x="385858" y="49143"/>
                </a:lnTo>
                <a:lnTo>
                  <a:pt x="353387" y="73125"/>
                </a:lnTo>
                <a:lnTo>
                  <a:pt x="315284" y="83812"/>
                </a:lnTo>
                <a:lnTo>
                  <a:pt x="266575" y="91093"/>
                </a:lnTo>
                <a:lnTo>
                  <a:pt x="210011" y="94450"/>
                </a:lnTo>
                <a:lnTo>
                  <a:pt x="188571" y="94260"/>
                </a:lnTo>
                <a:lnTo>
                  <a:pt x="148239" y="92622"/>
                </a:lnTo>
                <a:lnTo>
                  <a:pt x="95034" y="87324"/>
                </a:lnTo>
                <a:lnTo>
                  <a:pt x="52051" y="79102"/>
                </a:lnTo>
                <a:lnTo>
                  <a:pt x="13504" y="64536"/>
                </a:lnTo>
                <a:lnTo>
                  <a:pt x="0" y="47246"/>
                </a:lnTo>
                <a:close/>
              </a:path>
            </a:pathLst>
          </a:custGeom>
          <a:ln w="9525">
            <a:solidFill>
              <a:srgbClr val="163793"/>
            </a:solidFill>
          </a:ln>
        </p:spPr>
        <p:txBody>
          <a:bodyPr wrap="square" lIns="0" tIns="0" rIns="0" bIns="0" rtlCol="0"/>
          <a:lstStyle/>
          <a:p>
            <a:endParaRPr/>
          </a:p>
        </p:txBody>
      </p:sp>
      <p:sp>
        <p:nvSpPr>
          <p:cNvPr id="142" name="object 142"/>
          <p:cNvSpPr/>
          <p:nvPr/>
        </p:nvSpPr>
        <p:spPr>
          <a:xfrm>
            <a:off x="6190615" y="3704512"/>
            <a:ext cx="388937" cy="59005"/>
          </a:xfrm>
          <a:prstGeom prst="rect">
            <a:avLst/>
          </a:prstGeom>
          <a:blipFill>
            <a:blip r:embed="rId22" cstate="print"/>
            <a:stretch>
              <a:fillRect/>
            </a:stretch>
          </a:blipFill>
        </p:spPr>
        <p:txBody>
          <a:bodyPr wrap="square" lIns="0" tIns="0" rIns="0" bIns="0" rtlCol="0"/>
          <a:lstStyle/>
          <a:p>
            <a:endParaRPr/>
          </a:p>
        </p:txBody>
      </p:sp>
      <p:sp>
        <p:nvSpPr>
          <p:cNvPr id="143" name="object 143"/>
          <p:cNvSpPr/>
          <p:nvPr/>
        </p:nvSpPr>
        <p:spPr>
          <a:xfrm>
            <a:off x="6188964" y="3640416"/>
            <a:ext cx="387323" cy="110301"/>
          </a:xfrm>
          <a:prstGeom prst="rect">
            <a:avLst/>
          </a:prstGeom>
          <a:blipFill>
            <a:blip r:embed="rId16" cstate="print"/>
            <a:stretch>
              <a:fillRect/>
            </a:stretch>
          </a:blipFill>
        </p:spPr>
        <p:txBody>
          <a:bodyPr wrap="square" lIns="0" tIns="0" rIns="0" bIns="0" rtlCol="0"/>
          <a:lstStyle/>
          <a:p>
            <a:endParaRPr/>
          </a:p>
        </p:txBody>
      </p:sp>
      <p:sp>
        <p:nvSpPr>
          <p:cNvPr id="144" name="object 144"/>
          <p:cNvSpPr/>
          <p:nvPr/>
        </p:nvSpPr>
        <p:spPr>
          <a:xfrm>
            <a:off x="6188964" y="3640416"/>
            <a:ext cx="387350" cy="110489"/>
          </a:xfrm>
          <a:custGeom>
            <a:avLst/>
            <a:gdLst/>
            <a:ahLst/>
            <a:cxnLst/>
            <a:rect l="l" t="t" r="r" b="b"/>
            <a:pathLst>
              <a:path w="387350" h="110489">
                <a:moveTo>
                  <a:pt x="0" y="55156"/>
                </a:moveTo>
                <a:lnTo>
                  <a:pt x="33635" y="23953"/>
                </a:lnTo>
                <a:lnTo>
                  <a:pt x="71627" y="12154"/>
                </a:lnTo>
                <a:lnTo>
                  <a:pt x="120132" y="3913"/>
                </a:lnTo>
                <a:lnTo>
                  <a:pt x="176449" y="0"/>
                </a:lnTo>
                <a:lnTo>
                  <a:pt x="197748" y="212"/>
                </a:lnTo>
                <a:lnTo>
                  <a:pt x="237828" y="2071"/>
                </a:lnTo>
                <a:lnTo>
                  <a:pt x="290778" y="8105"/>
                </a:lnTo>
                <a:lnTo>
                  <a:pt x="333722" y="17488"/>
                </a:lnTo>
                <a:lnTo>
                  <a:pt x="372689" y="34151"/>
                </a:lnTo>
                <a:lnTo>
                  <a:pt x="387323" y="54230"/>
                </a:lnTo>
                <a:lnTo>
                  <a:pt x="386313" y="60101"/>
                </a:lnTo>
                <a:lnTo>
                  <a:pt x="353797" y="86098"/>
                </a:lnTo>
                <a:lnTo>
                  <a:pt x="315903" y="98039"/>
                </a:lnTo>
                <a:lnTo>
                  <a:pt x="267512" y="106350"/>
                </a:lnTo>
                <a:lnTo>
                  <a:pt x="211315" y="110301"/>
                </a:lnTo>
                <a:lnTo>
                  <a:pt x="189986" y="110091"/>
                </a:lnTo>
                <a:lnTo>
                  <a:pt x="149861" y="108242"/>
                </a:lnTo>
                <a:lnTo>
                  <a:pt x="96864" y="102232"/>
                </a:lnTo>
                <a:lnTo>
                  <a:pt x="53879" y="92882"/>
                </a:lnTo>
                <a:lnTo>
                  <a:pt x="14831" y="76272"/>
                </a:lnTo>
                <a:lnTo>
                  <a:pt x="0" y="55156"/>
                </a:lnTo>
                <a:close/>
              </a:path>
            </a:pathLst>
          </a:custGeom>
          <a:ln w="9525">
            <a:solidFill>
              <a:srgbClr val="163793"/>
            </a:solidFill>
          </a:ln>
        </p:spPr>
        <p:txBody>
          <a:bodyPr wrap="square" lIns="0" tIns="0" rIns="0" bIns="0" rtlCol="0"/>
          <a:lstStyle/>
          <a:p>
            <a:endParaRPr/>
          </a:p>
        </p:txBody>
      </p:sp>
      <p:sp>
        <p:nvSpPr>
          <p:cNvPr id="145" name="object 145"/>
          <p:cNvSpPr/>
          <p:nvPr/>
        </p:nvSpPr>
        <p:spPr>
          <a:xfrm>
            <a:off x="6266815" y="3668776"/>
            <a:ext cx="219075" cy="52069"/>
          </a:xfrm>
          <a:custGeom>
            <a:avLst/>
            <a:gdLst/>
            <a:ahLst/>
            <a:cxnLst/>
            <a:rect l="l" t="t" r="r" b="b"/>
            <a:pathLst>
              <a:path w="219075" h="52070">
                <a:moveTo>
                  <a:pt x="0" y="51816"/>
                </a:moveTo>
                <a:lnTo>
                  <a:pt x="67818" y="51816"/>
                </a:lnTo>
                <a:lnTo>
                  <a:pt x="135636" y="0"/>
                </a:lnTo>
                <a:lnTo>
                  <a:pt x="219075" y="0"/>
                </a:lnTo>
              </a:path>
            </a:pathLst>
          </a:custGeom>
          <a:ln w="12700">
            <a:solidFill>
              <a:srgbClr val="163793"/>
            </a:solidFill>
          </a:ln>
        </p:spPr>
        <p:txBody>
          <a:bodyPr wrap="square" lIns="0" tIns="0" rIns="0" bIns="0" rtlCol="0"/>
          <a:lstStyle/>
          <a:p>
            <a:endParaRPr/>
          </a:p>
        </p:txBody>
      </p:sp>
      <p:sp>
        <p:nvSpPr>
          <p:cNvPr id="146" name="object 146"/>
          <p:cNvSpPr/>
          <p:nvPr/>
        </p:nvSpPr>
        <p:spPr>
          <a:xfrm>
            <a:off x="6276721" y="3668776"/>
            <a:ext cx="199390" cy="52069"/>
          </a:xfrm>
          <a:custGeom>
            <a:avLst/>
            <a:gdLst/>
            <a:ahLst/>
            <a:cxnLst/>
            <a:rect l="l" t="t" r="r" b="b"/>
            <a:pathLst>
              <a:path w="199389" h="52070">
                <a:moveTo>
                  <a:pt x="0" y="0"/>
                </a:moveTo>
                <a:lnTo>
                  <a:pt x="67817" y="0"/>
                </a:lnTo>
                <a:lnTo>
                  <a:pt x="135636" y="51816"/>
                </a:lnTo>
                <a:lnTo>
                  <a:pt x="199262" y="51816"/>
                </a:lnTo>
              </a:path>
            </a:pathLst>
          </a:custGeom>
          <a:ln w="12700">
            <a:solidFill>
              <a:srgbClr val="163793"/>
            </a:solidFill>
          </a:ln>
        </p:spPr>
        <p:txBody>
          <a:bodyPr wrap="square" lIns="0" tIns="0" rIns="0" bIns="0" rtlCol="0"/>
          <a:lstStyle/>
          <a:p>
            <a:endParaRPr/>
          </a:p>
        </p:txBody>
      </p:sp>
      <p:sp>
        <p:nvSpPr>
          <p:cNvPr id="147" name="object 147"/>
          <p:cNvSpPr/>
          <p:nvPr/>
        </p:nvSpPr>
        <p:spPr>
          <a:xfrm>
            <a:off x="6190615" y="3692016"/>
            <a:ext cx="0" cy="75565"/>
          </a:xfrm>
          <a:custGeom>
            <a:avLst/>
            <a:gdLst/>
            <a:ahLst/>
            <a:cxnLst/>
            <a:rect l="l" t="t" r="r" b="b"/>
            <a:pathLst>
              <a:path h="75564">
                <a:moveTo>
                  <a:pt x="0" y="0"/>
                </a:moveTo>
                <a:lnTo>
                  <a:pt x="0" y="75056"/>
                </a:lnTo>
              </a:path>
            </a:pathLst>
          </a:custGeom>
          <a:ln w="9525">
            <a:solidFill>
              <a:srgbClr val="163793"/>
            </a:solidFill>
          </a:ln>
        </p:spPr>
        <p:txBody>
          <a:bodyPr wrap="square" lIns="0" tIns="0" rIns="0" bIns="0" rtlCol="0"/>
          <a:lstStyle/>
          <a:p>
            <a:endParaRPr/>
          </a:p>
        </p:txBody>
      </p:sp>
      <p:sp>
        <p:nvSpPr>
          <p:cNvPr id="148" name="object 148"/>
          <p:cNvSpPr/>
          <p:nvPr/>
        </p:nvSpPr>
        <p:spPr>
          <a:xfrm>
            <a:off x="6576314" y="3695572"/>
            <a:ext cx="0" cy="73660"/>
          </a:xfrm>
          <a:custGeom>
            <a:avLst/>
            <a:gdLst/>
            <a:ahLst/>
            <a:cxnLst/>
            <a:rect l="l" t="t" r="r" b="b"/>
            <a:pathLst>
              <a:path h="73660">
                <a:moveTo>
                  <a:pt x="0" y="0"/>
                </a:moveTo>
                <a:lnTo>
                  <a:pt x="0" y="73278"/>
                </a:lnTo>
              </a:path>
            </a:pathLst>
          </a:custGeom>
          <a:ln w="9525">
            <a:solidFill>
              <a:srgbClr val="163793"/>
            </a:solidFill>
          </a:ln>
        </p:spPr>
        <p:txBody>
          <a:bodyPr wrap="square" lIns="0" tIns="0" rIns="0" bIns="0" rtlCol="0"/>
          <a:lstStyle/>
          <a:p>
            <a:endParaRPr/>
          </a:p>
        </p:txBody>
      </p:sp>
      <p:sp>
        <p:nvSpPr>
          <p:cNvPr id="149" name="object 149"/>
          <p:cNvSpPr/>
          <p:nvPr/>
        </p:nvSpPr>
        <p:spPr>
          <a:xfrm>
            <a:off x="6490589" y="2562857"/>
            <a:ext cx="386782" cy="94450"/>
          </a:xfrm>
          <a:prstGeom prst="rect">
            <a:avLst/>
          </a:prstGeom>
          <a:blipFill>
            <a:blip r:embed="rId20" cstate="print"/>
            <a:stretch>
              <a:fillRect/>
            </a:stretch>
          </a:blipFill>
        </p:spPr>
        <p:txBody>
          <a:bodyPr wrap="square" lIns="0" tIns="0" rIns="0" bIns="0" rtlCol="0"/>
          <a:lstStyle/>
          <a:p>
            <a:endParaRPr/>
          </a:p>
        </p:txBody>
      </p:sp>
      <p:sp>
        <p:nvSpPr>
          <p:cNvPr id="150" name="object 150"/>
          <p:cNvSpPr/>
          <p:nvPr/>
        </p:nvSpPr>
        <p:spPr>
          <a:xfrm>
            <a:off x="6490589" y="2562857"/>
            <a:ext cx="387350" cy="94615"/>
          </a:xfrm>
          <a:custGeom>
            <a:avLst/>
            <a:gdLst/>
            <a:ahLst/>
            <a:cxnLst/>
            <a:rect l="l" t="t" r="r" b="b"/>
            <a:pathLst>
              <a:path w="387350" h="94614">
                <a:moveTo>
                  <a:pt x="0" y="47246"/>
                </a:moveTo>
                <a:lnTo>
                  <a:pt x="34293" y="20328"/>
                </a:lnTo>
                <a:lnTo>
                  <a:pt x="72980" y="10198"/>
                </a:lnTo>
                <a:lnTo>
                  <a:pt x="122313" y="3195"/>
                </a:lnTo>
                <a:lnTo>
                  <a:pt x="179506" y="0"/>
                </a:lnTo>
                <a:lnTo>
                  <a:pt x="200771" y="201"/>
                </a:lnTo>
                <a:lnTo>
                  <a:pt x="240840" y="1883"/>
                </a:lnTo>
                <a:lnTo>
                  <a:pt x="293796" y="7293"/>
                </a:lnTo>
                <a:lnTo>
                  <a:pt x="336581" y="15670"/>
                </a:lnTo>
                <a:lnTo>
                  <a:pt x="374705" y="30483"/>
                </a:lnTo>
                <a:lnTo>
                  <a:pt x="386782" y="43598"/>
                </a:lnTo>
                <a:lnTo>
                  <a:pt x="385859" y="49147"/>
                </a:lnTo>
                <a:lnTo>
                  <a:pt x="353387" y="73126"/>
                </a:lnTo>
                <a:lnTo>
                  <a:pt x="315282" y="83813"/>
                </a:lnTo>
                <a:lnTo>
                  <a:pt x="266572" y="91093"/>
                </a:lnTo>
                <a:lnTo>
                  <a:pt x="210007" y="94450"/>
                </a:lnTo>
                <a:lnTo>
                  <a:pt x="188587" y="94260"/>
                </a:lnTo>
                <a:lnTo>
                  <a:pt x="148281" y="92622"/>
                </a:lnTo>
                <a:lnTo>
                  <a:pt x="95087" y="87324"/>
                </a:lnTo>
                <a:lnTo>
                  <a:pt x="52092" y="79102"/>
                </a:lnTo>
                <a:lnTo>
                  <a:pt x="13518" y="64535"/>
                </a:lnTo>
                <a:lnTo>
                  <a:pt x="0" y="47246"/>
                </a:lnTo>
                <a:close/>
              </a:path>
            </a:pathLst>
          </a:custGeom>
          <a:ln w="9525">
            <a:solidFill>
              <a:srgbClr val="163793"/>
            </a:solidFill>
          </a:ln>
        </p:spPr>
        <p:txBody>
          <a:bodyPr wrap="square" lIns="0" tIns="0" rIns="0" bIns="0" rtlCol="0"/>
          <a:lstStyle/>
          <a:p>
            <a:endParaRPr/>
          </a:p>
        </p:txBody>
      </p:sp>
      <p:sp>
        <p:nvSpPr>
          <p:cNvPr id="151" name="object 151"/>
          <p:cNvSpPr/>
          <p:nvPr/>
        </p:nvSpPr>
        <p:spPr>
          <a:xfrm>
            <a:off x="6490589" y="2551987"/>
            <a:ext cx="388937" cy="59005"/>
          </a:xfrm>
          <a:prstGeom prst="rect">
            <a:avLst/>
          </a:prstGeom>
          <a:blipFill>
            <a:blip r:embed="rId18" cstate="print"/>
            <a:stretch>
              <a:fillRect/>
            </a:stretch>
          </a:blipFill>
        </p:spPr>
        <p:txBody>
          <a:bodyPr wrap="square" lIns="0" tIns="0" rIns="0" bIns="0" rtlCol="0"/>
          <a:lstStyle/>
          <a:p>
            <a:endParaRPr/>
          </a:p>
        </p:txBody>
      </p:sp>
      <p:sp>
        <p:nvSpPr>
          <p:cNvPr id="152" name="object 152"/>
          <p:cNvSpPr/>
          <p:nvPr/>
        </p:nvSpPr>
        <p:spPr>
          <a:xfrm>
            <a:off x="6489065" y="2487891"/>
            <a:ext cx="387323" cy="110301"/>
          </a:xfrm>
          <a:prstGeom prst="rect">
            <a:avLst/>
          </a:prstGeom>
          <a:blipFill>
            <a:blip r:embed="rId21" cstate="print"/>
            <a:stretch>
              <a:fillRect/>
            </a:stretch>
          </a:blipFill>
        </p:spPr>
        <p:txBody>
          <a:bodyPr wrap="square" lIns="0" tIns="0" rIns="0" bIns="0" rtlCol="0"/>
          <a:lstStyle/>
          <a:p>
            <a:endParaRPr/>
          </a:p>
        </p:txBody>
      </p:sp>
      <p:sp>
        <p:nvSpPr>
          <p:cNvPr id="153" name="object 153"/>
          <p:cNvSpPr/>
          <p:nvPr/>
        </p:nvSpPr>
        <p:spPr>
          <a:xfrm>
            <a:off x="6489065" y="2487891"/>
            <a:ext cx="387350" cy="110489"/>
          </a:xfrm>
          <a:custGeom>
            <a:avLst/>
            <a:gdLst/>
            <a:ahLst/>
            <a:cxnLst/>
            <a:rect l="l" t="t" r="r" b="b"/>
            <a:pathLst>
              <a:path w="387350" h="110489">
                <a:moveTo>
                  <a:pt x="0" y="55156"/>
                </a:moveTo>
                <a:lnTo>
                  <a:pt x="33601" y="23953"/>
                </a:lnTo>
                <a:lnTo>
                  <a:pt x="71574" y="12154"/>
                </a:lnTo>
                <a:lnTo>
                  <a:pt x="120079" y="3913"/>
                </a:lnTo>
                <a:lnTo>
                  <a:pt x="176430" y="0"/>
                </a:lnTo>
                <a:lnTo>
                  <a:pt x="197730" y="212"/>
                </a:lnTo>
                <a:lnTo>
                  <a:pt x="237813" y="2071"/>
                </a:lnTo>
                <a:lnTo>
                  <a:pt x="290765" y="8103"/>
                </a:lnTo>
                <a:lnTo>
                  <a:pt x="333711" y="17485"/>
                </a:lnTo>
                <a:lnTo>
                  <a:pt x="372681" y="34146"/>
                </a:lnTo>
                <a:lnTo>
                  <a:pt x="387323" y="54222"/>
                </a:lnTo>
                <a:lnTo>
                  <a:pt x="386312" y="60094"/>
                </a:lnTo>
                <a:lnTo>
                  <a:pt x="353797" y="86095"/>
                </a:lnTo>
                <a:lnTo>
                  <a:pt x="315905" y="98038"/>
                </a:lnTo>
                <a:lnTo>
                  <a:pt x="267515" y="106349"/>
                </a:lnTo>
                <a:lnTo>
                  <a:pt x="211318" y="110301"/>
                </a:lnTo>
                <a:lnTo>
                  <a:pt x="189970" y="110091"/>
                </a:lnTo>
                <a:lnTo>
                  <a:pt x="149818" y="108242"/>
                </a:lnTo>
                <a:lnTo>
                  <a:pt x="96810" y="102233"/>
                </a:lnTo>
                <a:lnTo>
                  <a:pt x="53836" y="92883"/>
                </a:lnTo>
                <a:lnTo>
                  <a:pt x="14815" y="76273"/>
                </a:lnTo>
                <a:lnTo>
                  <a:pt x="0" y="55156"/>
                </a:lnTo>
                <a:close/>
              </a:path>
            </a:pathLst>
          </a:custGeom>
          <a:ln w="9525">
            <a:solidFill>
              <a:srgbClr val="163793"/>
            </a:solidFill>
          </a:ln>
        </p:spPr>
        <p:txBody>
          <a:bodyPr wrap="square" lIns="0" tIns="0" rIns="0" bIns="0" rtlCol="0"/>
          <a:lstStyle/>
          <a:p>
            <a:endParaRPr/>
          </a:p>
        </p:txBody>
      </p:sp>
      <p:sp>
        <p:nvSpPr>
          <p:cNvPr id="154" name="object 154"/>
          <p:cNvSpPr/>
          <p:nvPr/>
        </p:nvSpPr>
        <p:spPr>
          <a:xfrm>
            <a:off x="6566789" y="2516251"/>
            <a:ext cx="219075" cy="52069"/>
          </a:xfrm>
          <a:custGeom>
            <a:avLst/>
            <a:gdLst/>
            <a:ahLst/>
            <a:cxnLst/>
            <a:rect l="l" t="t" r="r" b="b"/>
            <a:pathLst>
              <a:path w="219075" h="52069">
                <a:moveTo>
                  <a:pt x="0" y="51815"/>
                </a:moveTo>
                <a:lnTo>
                  <a:pt x="67817" y="51815"/>
                </a:lnTo>
                <a:lnTo>
                  <a:pt x="135762" y="0"/>
                </a:lnTo>
                <a:lnTo>
                  <a:pt x="219075" y="0"/>
                </a:lnTo>
              </a:path>
            </a:pathLst>
          </a:custGeom>
          <a:ln w="12700">
            <a:solidFill>
              <a:srgbClr val="163793"/>
            </a:solidFill>
          </a:ln>
        </p:spPr>
        <p:txBody>
          <a:bodyPr wrap="square" lIns="0" tIns="0" rIns="0" bIns="0" rtlCol="0"/>
          <a:lstStyle/>
          <a:p>
            <a:endParaRPr/>
          </a:p>
        </p:txBody>
      </p:sp>
      <p:sp>
        <p:nvSpPr>
          <p:cNvPr id="155" name="object 155"/>
          <p:cNvSpPr/>
          <p:nvPr/>
        </p:nvSpPr>
        <p:spPr>
          <a:xfrm>
            <a:off x="6576694" y="2516251"/>
            <a:ext cx="199390" cy="52069"/>
          </a:xfrm>
          <a:custGeom>
            <a:avLst/>
            <a:gdLst/>
            <a:ahLst/>
            <a:cxnLst/>
            <a:rect l="l" t="t" r="r" b="b"/>
            <a:pathLst>
              <a:path w="199390" h="52069">
                <a:moveTo>
                  <a:pt x="0" y="0"/>
                </a:moveTo>
                <a:lnTo>
                  <a:pt x="67818" y="0"/>
                </a:lnTo>
                <a:lnTo>
                  <a:pt x="135635" y="51815"/>
                </a:lnTo>
                <a:lnTo>
                  <a:pt x="199262" y="51815"/>
                </a:lnTo>
              </a:path>
            </a:pathLst>
          </a:custGeom>
          <a:ln w="12700">
            <a:solidFill>
              <a:srgbClr val="163793"/>
            </a:solidFill>
          </a:ln>
        </p:spPr>
        <p:txBody>
          <a:bodyPr wrap="square" lIns="0" tIns="0" rIns="0" bIns="0" rtlCol="0"/>
          <a:lstStyle/>
          <a:p>
            <a:endParaRPr/>
          </a:p>
        </p:txBody>
      </p:sp>
      <p:sp>
        <p:nvSpPr>
          <p:cNvPr id="156" name="object 156"/>
          <p:cNvSpPr/>
          <p:nvPr/>
        </p:nvSpPr>
        <p:spPr>
          <a:xfrm>
            <a:off x="6490589" y="2539492"/>
            <a:ext cx="0" cy="75565"/>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a:p>
        </p:txBody>
      </p:sp>
      <p:sp>
        <p:nvSpPr>
          <p:cNvPr id="157" name="object 157"/>
          <p:cNvSpPr/>
          <p:nvPr/>
        </p:nvSpPr>
        <p:spPr>
          <a:xfrm>
            <a:off x="6876415" y="2543048"/>
            <a:ext cx="0" cy="73660"/>
          </a:xfrm>
          <a:custGeom>
            <a:avLst/>
            <a:gdLst/>
            <a:ahLst/>
            <a:cxnLst/>
            <a:rect l="l" t="t" r="r" b="b"/>
            <a:pathLst>
              <a:path h="73660">
                <a:moveTo>
                  <a:pt x="0" y="0"/>
                </a:moveTo>
                <a:lnTo>
                  <a:pt x="0" y="73278"/>
                </a:lnTo>
              </a:path>
            </a:pathLst>
          </a:custGeom>
          <a:ln w="9525">
            <a:solidFill>
              <a:srgbClr val="163793"/>
            </a:solidFill>
          </a:ln>
        </p:spPr>
        <p:txBody>
          <a:bodyPr wrap="square" lIns="0" tIns="0" rIns="0" bIns="0" rtlCol="0"/>
          <a:lstStyle/>
          <a:p>
            <a:endParaRPr/>
          </a:p>
        </p:txBody>
      </p:sp>
      <p:sp>
        <p:nvSpPr>
          <p:cNvPr id="158" name="object 158"/>
          <p:cNvSpPr/>
          <p:nvPr/>
        </p:nvSpPr>
        <p:spPr>
          <a:xfrm>
            <a:off x="5776595" y="3546043"/>
            <a:ext cx="370166" cy="306755"/>
          </a:xfrm>
          <a:prstGeom prst="rect">
            <a:avLst/>
          </a:prstGeom>
          <a:blipFill>
            <a:blip r:embed="rId36" cstate="print"/>
            <a:stretch>
              <a:fillRect/>
            </a:stretch>
          </a:blipFill>
        </p:spPr>
        <p:txBody>
          <a:bodyPr wrap="square" lIns="0" tIns="0" rIns="0" bIns="0" rtlCol="0"/>
          <a:lstStyle/>
          <a:p>
            <a:endParaRPr/>
          </a:p>
        </p:txBody>
      </p:sp>
      <p:sp>
        <p:nvSpPr>
          <p:cNvPr id="159" name="object 159"/>
          <p:cNvSpPr/>
          <p:nvPr/>
        </p:nvSpPr>
        <p:spPr>
          <a:xfrm>
            <a:off x="5747639" y="3500410"/>
            <a:ext cx="506412" cy="106008"/>
          </a:xfrm>
          <a:prstGeom prst="rect">
            <a:avLst/>
          </a:prstGeom>
          <a:blipFill>
            <a:blip r:embed="rId37" cstate="print"/>
            <a:stretch>
              <a:fillRect/>
            </a:stretch>
          </a:blipFill>
        </p:spPr>
        <p:txBody>
          <a:bodyPr wrap="square" lIns="0" tIns="0" rIns="0" bIns="0" rtlCol="0"/>
          <a:lstStyle/>
          <a:p>
            <a:endParaRPr/>
          </a:p>
        </p:txBody>
      </p:sp>
      <p:sp>
        <p:nvSpPr>
          <p:cNvPr id="160" name="object 160"/>
          <p:cNvSpPr/>
          <p:nvPr/>
        </p:nvSpPr>
        <p:spPr>
          <a:xfrm>
            <a:off x="7300721" y="5058384"/>
            <a:ext cx="411949" cy="366166"/>
          </a:xfrm>
          <a:prstGeom prst="rect">
            <a:avLst/>
          </a:prstGeom>
          <a:blipFill>
            <a:blip r:embed="rId36" cstate="print"/>
            <a:stretch>
              <a:fillRect/>
            </a:stretch>
          </a:blipFill>
        </p:spPr>
        <p:txBody>
          <a:bodyPr wrap="square" lIns="0" tIns="0" rIns="0" bIns="0" rtlCol="0"/>
          <a:lstStyle/>
          <a:p>
            <a:endParaRPr/>
          </a:p>
        </p:txBody>
      </p:sp>
      <p:sp>
        <p:nvSpPr>
          <p:cNvPr id="161" name="object 161"/>
          <p:cNvSpPr/>
          <p:nvPr/>
        </p:nvSpPr>
        <p:spPr>
          <a:xfrm>
            <a:off x="7268464" y="5003749"/>
            <a:ext cx="563562" cy="126542"/>
          </a:xfrm>
          <a:prstGeom prst="rect">
            <a:avLst/>
          </a:prstGeom>
          <a:blipFill>
            <a:blip r:embed="rId38" cstate="print"/>
            <a:stretch>
              <a:fillRect/>
            </a:stretch>
          </a:blipFill>
        </p:spPr>
        <p:txBody>
          <a:bodyPr wrap="square" lIns="0" tIns="0" rIns="0" bIns="0" rtlCol="0"/>
          <a:lstStyle/>
          <a:p>
            <a:endParaRPr/>
          </a:p>
        </p:txBody>
      </p:sp>
      <p:sp>
        <p:nvSpPr>
          <p:cNvPr id="162" name="object 162"/>
          <p:cNvSpPr/>
          <p:nvPr/>
        </p:nvSpPr>
        <p:spPr>
          <a:xfrm>
            <a:off x="6268339" y="2012442"/>
            <a:ext cx="149225" cy="420370"/>
          </a:xfrm>
          <a:custGeom>
            <a:avLst/>
            <a:gdLst/>
            <a:ahLst/>
            <a:cxnLst/>
            <a:rect l="l" t="t" r="r" b="b"/>
            <a:pathLst>
              <a:path w="149225" h="420369">
                <a:moveTo>
                  <a:pt x="149225" y="0"/>
                </a:moveTo>
                <a:lnTo>
                  <a:pt x="0" y="420243"/>
                </a:lnTo>
              </a:path>
            </a:pathLst>
          </a:custGeom>
          <a:ln w="19050">
            <a:solidFill>
              <a:srgbClr val="163793"/>
            </a:solidFill>
          </a:ln>
        </p:spPr>
        <p:txBody>
          <a:bodyPr wrap="square" lIns="0" tIns="0" rIns="0" bIns="0" rtlCol="0"/>
          <a:lstStyle/>
          <a:p>
            <a:endParaRPr/>
          </a:p>
        </p:txBody>
      </p:sp>
      <p:sp>
        <p:nvSpPr>
          <p:cNvPr id="163" name="object 163"/>
          <p:cNvSpPr/>
          <p:nvPr/>
        </p:nvSpPr>
        <p:spPr>
          <a:xfrm>
            <a:off x="6417564" y="2012442"/>
            <a:ext cx="149225" cy="418465"/>
          </a:xfrm>
          <a:custGeom>
            <a:avLst/>
            <a:gdLst/>
            <a:ahLst/>
            <a:cxnLst/>
            <a:rect l="l" t="t" r="r" b="b"/>
            <a:pathLst>
              <a:path w="149225" h="418464">
                <a:moveTo>
                  <a:pt x="0" y="0"/>
                </a:moveTo>
                <a:lnTo>
                  <a:pt x="149225" y="418465"/>
                </a:lnTo>
              </a:path>
            </a:pathLst>
          </a:custGeom>
          <a:ln w="19049">
            <a:solidFill>
              <a:srgbClr val="163793"/>
            </a:solidFill>
          </a:ln>
        </p:spPr>
        <p:txBody>
          <a:bodyPr wrap="square" lIns="0" tIns="0" rIns="0" bIns="0" rtlCol="0"/>
          <a:lstStyle/>
          <a:p>
            <a:endParaRPr/>
          </a:p>
        </p:txBody>
      </p:sp>
      <p:sp>
        <p:nvSpPr>
          <p:cNvPr id="164" name="object 164"/>
          <p:cNvSpPr/>
          <p:nvPr/>
        </p:nvSpPr>
        <p:spPr>
          <a:xfrm>
            <a:off x="6268339" y="2430907"/>
            <a:ext cx="149225" cy="45720"/>
          </a:xfrm>
          <a:custGeom>
            <a:avLst/>
            <a:gdLst/>
            <a:ahLst/>
            <a:cxnLst/>
            <a:rect l="l" t="t" r="r" b="b"/>
            <a:pathLst>
              <a:path w="149225" h="45719">
                <a:moveTo>
                  <a:pt x="0" y="0"/>
                </a:moveTo>
                <a:lnTo>
                  <a:pt x="149225" y="45592"/>
                </a:lnTo>
              </a:path>
            </a:pathLst>
          </a:custGeom>
          <a:ln w="19050">
            <a:solidFill>
              <a:srgbClr val="163793"/>
            </a:solidFill>
          </a:ln>
        </p:spPr>
        <p:txBody>
          <a:bodyPr wrap="square" lIns="0" tIns="0" rIns="0" bIns="0" rtlCol="0"/>
          <a:lstStyle/>
          <a:p>
            <a:endParaRPr/>
          </a:p>
        </p:txBody>
      </p:sp>
      <p:sp>
        <p:nvSpPr>
          <p:cNvPr id="165" name="object 165"/>
          <p:cNvSpPr/>
          <p:nvPr/>
        </p:nvSpPr>
        <p:spPr>
          <a:xfrm>
            <a:off x="6417564" y="2430907"/>
            <a:ext cx="149225" cy="45720"/>
          </a:xfrm>
          <a:custGeom>
            <a:avLst/>
            <a:gdLst/>
            <a:ahLst/>
            <a:cxnLst/>
            <a:rect l="l" t="t" r="r" b="b"/>
            <a:pathLst>
              <a:path w="149225" h="45719">
                <a:moveTo>
                  <a:pt x="149225" y="0"/>
                </a:moveTo>
                <a:lnTo>
                  <a:pt x="0" y="45592"/>
                </a:lnTo>
              </a:path>
            </a:pathLst>
          </a:custGeom>
          <a:ln w="19050">
            <a:solidFill>
              <a:srgbClr val="163793"/>
            </a:solidFill>
          </a:ln>
        </p:spPr>
        <p:txBody>
          <a:bodyPr wrap="square" lIns="0" tIns="0" rIns="0" bIns="0" rtlCol="0"/>
          <a:lstStyle/>
          <a:p>
            <a:endParaRPr/>
          </a:p>
        </p:txBody>
      </p:sp>
      <p:sp>
        <p:nvSpPr>
          <p:cNvPr id="166" name="object 166"/>
          <p:cNvSpPr/>
          <p:nvPr/>
        </p:nvSpPr>
        <p:spPr>
          <a:xfrm>
            <a:off x="6417564" y="2021839"/>
            <a:ext cx="0" cy="454659"/>
          </a:xfrm>
          <a:custGeom>
            <a:avLst/>
            <a:gdLst/>
            <a:ahLst/>
            <a:cxnLst/>
            <a:rect l="l" t="t" r="r" b="b"/>
            <a:pathLst>
              <a:path h="454660">
                <a:moveTo>
                  <a:pt x="0" y="0"/>
                </a:moveTo>
                <a:lnTo>
                  <a:pt x="0" y="454660"/>
                </a:lnTo>
              </a:path>
            </a:pathLst>
          </a:custGeom>
          <a:ln w="19050">
            <a:solidFill>
              <a:srgbClr val="163793"/>
            </a:solidFill>
          </a:ln>
        </p:spPr>
        <p:txBody>
          <a:bodyPr wrap="square" lIns="0" tIns="0" rIns="0" bIns="0" rtlCol="0"/>
          <a:lstStyle/>
          <a:p>
            <a:endParaRPr/>
          </a:p>
        </p:txBody>
      </p:sp>
      <p:sp>
        <p:nvSpPr>
          <p:cNvPr id="167" name="object 167"/>
          <p:cNvSpPr/>
          <p:nvPr/>
        </p:nvSpPr>
        <p:spPr>
          <a:xfrm>
            <a:off x="6268339" y="2387726"/>
            <a:ext cx="149225" cy="45085"/>
          </a:xfrm>
          <a:custGeom>
            <a:avLst/>
            <a:gdLst/>
            <a:ahLst/>
            <a:cxnLst/>
            <a:rect l="l" t="t" r="r" b="b"/>
            <a:pathLst>
              <a:path w="149225" h="45085">
                <a:moveTo>
                  <a:pt x="0" y="44958"/>
                </a:moveTo>
                <a:lnTo>
                  <a:pt x="149225" y="0"/>
                </a:lnTo>
              </a:path>
            </a:pathLst>
          </a:custGeom>
          <a:ln w="19050">
            <a:solidFill>
              <a:srgbClr val="163793"/>
            </a:solidFill>
          </a:ln>
        </p:spPr>
        <p:txBody>
          <a:bodyPr wrap="square" lIns="0" tIns="0" rIns="0" bIns="0" rtlCol="0"/>
          <a:lstStyle/>
          <a:p>
            <a:endParaRPr/>
          </a:p>
        </p:txBody>
      </p:sp>
      <p:sp>
        <p:nvSpPr>
          <p:cNvPr id="168" name="object 168"/>
          <p:cNvSpPr/>
          <p:nvPr/>
        </p:nvSpPr>
        <p:spPr>
          <a:xfrm>
            <a:off x="6417564" y="2387726"/>
            <a:ext cx="149225" cy="43180"/>
          </a:xfrm>
          <a:custGeom>
            <a:avLst/>
            <a:gdLst/>
            <a:ahLst/>
            <a:cxnLst/>
            <a:rect l="l" t="t" r="r" b="b"/>
            <a:pathLst>
              <a:path w="149225" h="43180">
                <a:moveTo>
                  <a:pt x="149225" y="43180"/>
                </a:moveTo>
                <a:lnTo>
                  <a:pt x="0" y="0"/>
                </a:lnTo>
              </a:path>
            </a:pathLst>
          </a:custGeom>
          <a:ln w="19050">
            <a:solidFill>
              <a:srgbClr val="163793"/>
            </a:solidFill>
          </a:ln>
        </p:spPr>
        <p:txBody>
          <a:bodyPr wrap="square" lIns="0" tIns="0" rIns="0" bIns="0" rtlCol="0"/>
          <a:lstStyle/>
          <a:p>
            <a:endParaRPr/>
          </a:p>
        </p:txBody>
      </p:sp>
      <p:sp>
        <p:nvSpPr>
          <p:cNvPr id="169" name="object 169"/>
          <p:cNvSpPr/>
          <p:nvPr/>
        </p:nvSpPr>
        <p:spPr>
          <a:xfrm>
            <a:off x="6331711" y="2250185"/>
            <a:ext cx="86360" cy="34290"/>
          </a:xfrm>
          <a:custGeom>
            <a:avLst/>
            <a:gdLst/>
            <a:ahLst/>
            <a:cxnLst/>
            <a:rect l="l" t="t" r="r" b="b"/>
            <a:pathLst>
              <a:path w="86360" h="34289">
                <a:moveTo>
                  <a:pt x="0" y="0"/>
                </a:moveTo>
                <a:lnTo>
                  <a:pt x="85851" y="34289"/>
                </a:lnTo>
              </a:path>
            </a:pathLst>
          </a:custGeom>
          <a:ln w="19050">
            <a:solidFill>
              <a:srgbClr val="163793"/>
            </a:solidFill>
          </a:ln>
        </p:spPr>
        <p:txBody>
          <a:bodyPr wrap="square" lIns="0" tIns="0" rIns="0" bIns="0" rtlCol="0"/>
          <a:lstStyle/>
          <a:p>
            <a:endParaRPr/>
          </a:p>
        </p:txBody>
      </p:sp>
      <p:sp>
        <p:nvSpPr>
          <p:cNvPr id="170" name="object 170"/>
          <p:cNvSpPr/>
          <p:nvPr/>
        </p:nvSpPr>
        <p:spPr>
          <a:xfrm>
            <a:off x="6417564" y="2250185"/>
            <a:ext cx="90805" cy="34290"/>
          </a:xfrm>
          <a:custGeom>
            <a:avLst/>
            <a:gdLst/>
            <a:ahLst/>
            <a:cxnLst/>
            <a:rect l="l" t="t" r="r" b="b"/>
            <a:pathLst>
              <a:path w="90804" h="34289">
                <a:moveTo>
                  <a:pt x="0" y="34289"/>
                </a:moveTo>
                <a:lnTo>
                  <a:pt x="90296" y="0"/>
                </a:lnTo>
              </a:path>
            </a:pathLst>
          </a:custGeom>
          <a:ln w="19050">
            <a:solidFill>
              <a:srgbClr val="163793"/>
            </a:solidFill>
          </a:ln>
        </p:spPr>
        <p:txBody>
          <a:bodyPr wrap="square" lIns="0" tIns="0" rIns="0" bIns="0" rtlCol="0"/>
          <a:lstStyle/>
          <a:p>
            <a:endParaRPr/>
          </a:p>
        </p:txBody>
      </p:sp>
      <p:sp>
        <p:nvSpPr>
          <p:cNvPr id="171" name="object 171"/>
          <p:cNvSpPr/>
          <p:nvPr/>
        </p:nvSpPr>
        <p:spPr>
          <a:xfrm>
            <a:off x="6303264" y="2311400"/>
            <a:ext cx="111125" cy="46990"/>
          </a:xfrm>
          <a:custGeom>
            <a:avLst/>
            <a:gdLst/>
            <a:ahLst/>
            <a:cxnLst/>
            <a:rect l="l" t="t" r="r" b="b"/>
            <a:pathLst>
              <a:path w="111125" h="46989">
                <a:moveTo>
                  <a:pt x="0" y="0"/>
                </a:moveTo>
                <a:lnTo>
                  <a:pt x="110744" y="46862"/>
                </a:lnTo>
              </a:path>
            </a:pathLst>
          </a:custGeom>
          <a:ln w="19049">
            <a:solidFill>
              <a:srgbClr val="163793"/>
            </a:solidFill>
          </a:ln>
        </p:spPr>
        <p:txBody>
          <a:bodyPr wrap="square" lIns="0" tIns="0" rIns="0" bIns="0" rtlCol="0"/>
          <a:lstStyle/>
          <a:p>
            <a:endParaRPr/>
          </a:p>
        </p:txBody>
      </p:sp>
      <p:sp>
        <p:nvSpPr>
          <p:cNvPr id="172" name="object 172"/>
          <p:cNvSpPr/>
          <p:nvPr/>
        </p:nvSpPr>
        <p:spPr>
          <a:xfrm>
            <a:off x="6417564" y="2320798"/>
            <a:ext cx="111760" cy="41275"/>
          </a:xfrm>
          <a:custGeom>
            <a:avLst/>
            <a:gdLst/>
            <a:ahLst/>
            <a:cxnLst/>
            <a:rect l="l" t="t" r="r" b="b"/>
            <a:pathLst>
              <a:path w="111759" h="41275">
                <a:moveTo>
                  <a:pt x="0" y="41275"/>
                </a:moveTo>
                <a:lnTo>
                  <a:pt x="111379" y="0"/>
                </a:lnTo>
              </a:path>
            </a:pathLst>
          </a:custGeom>
          <a:ln w="19050">
            <a:solidFill>
              <a:srgbClr val="163793"/>
            </a:solidFill>
          </a:ln>
        </p:spPr>
        <p:txBody>
          <a:bodyPr wrap="square" lIns="0" tIns="0" rIns="0" bIns="0" rtlCol="0"/>
          <a:lstStyle/>
          <a:p>
            <a:endParaRPr/>
          </a:p>
        </p:txBody>
      </p:sp>
      <p:sp>
        <p:nvSpPr>
          <p:cNvPr id="173" name="object 173"/>
          <p:cNvSpPr/>
          <p:nvPr/>
        </p:nvSpPr>
        <p:spPr>
          <a:xfrm>
            <a:off x="6417564" y="2186939"/>
            <a:ext cx="57150" cy="17145"/>
          </a:xfrm>
          <a:custGeom>
            <a:avLst/>
            <a:gdLst/>
            <a:ahLst/>
            <a:cxnLst/>
            <a:rect l="l" t="t" r="r" b="b"/>
            <a:pathLst>
              <a:path w="57150" h="17144">
                <a:moveTo>
                  <a:pt x="0" y="16890"/>
                </a:moveTo>
                <a:lnTo>
                  <a:pt x="56769" y="0"/>
                </a:lnTo>
              </a:path>
            </a:pathLst>
          </a:custGeom>
          <a:ln w="19050">
            <a:solidFill>
              <a:srgbClr val="163793"/>
            </a:solidFill>
          </a:ln>
        </p:spPr>
        <p:txBody>
          <a:bodyPr wrap="square" lIns="0" tIns="0" rIns="0" bIns="0" rtlCol="0"/>
          <a:lstStyle/>
          <a:p>
            <a:endParaRPr/>
          </a:p>
        </p:txBody>
      </p:sp>
      <p:sp>
        <p:nvSpPr>
          <p:cNvPr id="174" name="object 174"/>
          <p:cNvSpPr/>
          <p:nvPr/>
        </p:nvSpPr>
        <p:spPr>
          <a:xfrm>
            <a:off x="6417564" y="2100072"/>
            <a:ext cx="36195" cy="13335"/>
          </a:xfrm>
          <a:custGeom>
            <a:avLst/>
            <a:gdLst/>
            <a:ahLst/>
            <a:cxnLst/>
            <a:rect l="l" t="t" r="r" b="b"/>
            <a:pathLst>
              <a:path w="36195" h="13335">
                <a:moveTo>
                  <a:pt x="0" y="13080"/>
                </a:moveTo>
                <a:lnTo>
                  <a:pt x="35687" y="0"/>
                </a:lnTo>
              </a:path>
            </a:pathLst>
          </a:custGeom>
          <a:ln w="19050">
            <a:solidFill>
              <a:srgbClr val="163793"/>
            </a:solidFill>
          </a:ln>
        </p:spPr>
        <p:txBody>
          <a:bodyPr wrap="square" lIns="0" tIns="0" rIns="0" bIns="0" rtlCol="0"/>
          <a:lstStyle/>
          <a:p>
            <a:endParaRPr/>
          </a:p>
        </p:txBody>
      </p:sp>
      <p:sp>
        <p:nvSpPr>
          <p:cNvPr id="175" name="object 175"/>
          <p:cNvSpPr/>
          <p:nvPr/>
        </p:nvSpPr>
        <p:spPr>
          <a:xfrm>
            <a:off x="6353555" y="2181351"/>
            <a:ext cx="69215" cy="22860"/>
          </a:xfrm>
          <a:custGeom>
            <a:avLst/>
            <a:gdLst/>
            <a:ahLst/>
            <a:cxnLst/>
            <a:rect l="l" t="t" r="r" b="b"/>
            <a:pathLst>
              <a:path w="69214" h="22860">
                <a:moveTo>
                  <a:pt x="0" y="0"/>
                </a:moveTo>
                <a:lnTo>
                  <a:pt x="69088" y="22478"/>
                </a:lnTo>
              </a:path>
            </a:pathLst>
          </a:custGeom>
          <a:ln w="19050">
            <a:solidFill>
              <a:srgbClr val="163793"/>
            </a:solidFill>
          </a:ln>
        </p:spPr>
        <p:txBody>
          <a:bodyPr wrap="square" lIns="0" tIns="0" rIns="0" bIns="0" rtlCol="0"/>
          <a:lstStyle/>
          <a:p>
            <a:endParaRPr/>
          </a:p>
        </p:txBody>
      </p:sp>
      <p:sp>
        <p:nvSpPr>
          <p:cNvPr id="176" name="object 176"/>
          <p:cNvSpPr/>
          <p:nvPr/>
        </p:nvSpPr>
        <p:spPr>
          <a:xfrm>
            <a:off x="6384163" y="2096261"/>
            <a:ext cx="40005" cy="22860"/>
          </a:xfrm>
          <a:custGeom>
            <a:avLst/>
            <a:gdLst/>
            <a:ahLst/>
            <a:cxnLst/>
            <a:rect l="l" t="t" r="r" b="b"/>
            <a:pathLst>
              <a:path w="40004" h="22860">
                <a:moveTo>
                  <a:pt x="0" y="0"/>
                </a:moveTo>
                <a:lnTo>
                  <a:pt x="40004" y="22478"/>
                </a:lnTo>
              </a:path>
            </a:pathLst>
          </a:custGeom>
          <a:ln w="19050">
            <a:solidFill>
              <a:srgbClr val="163793"/>
            </a:solidFill>
          </a:ln>
        </p:spPr>
        <p:txBody>
          <a:bodyPr wrap="square" lIns="0" tIns="0" rIns="0" bIns="0" rtlCol="0"/>
          <a:lstStyle/>
          <a:p>
            <a:endParaRPr/>
          </a:p>
        </p:txBody>
      </p:sp>
      <p:sp>
        <p:nvSpPr>
          <p:cNvPr id="177" name="object 177"/>
          <p:cNvSpPr/>
          <p:nvPr/>
        </p:nvSpPr>
        <p:spPr>
          <a:xfrm>
            <a:off x="6196965" y="1844649"/>
            <a:ext cx="457200" cy="332765"/>
          </a:xfrm>
          <a:prstGeom prst="rect">
            <a:avLst/>
          </a:prstGeom>
          <a:blipFill>
            <a:blip r:embed="rId39" cstate="print"/>
            <a:stretch>
              <a:fillRect/>
            </a:stretch>
          </a:blipFill>
        </p:spPr>
        <p:txBody>
          <a:bodyPr wrap="square" lIns="0" tIns="0" rIns="0" bIns="0" rtlCol="0"/>
          <a:lstStyle/>
          <a:p>
            <a:endParaRPr/>
          </a:p>
        </p:txBody>
      </p:sp>
      <p:sp>
        <p:nvSpPr>
          <p:cNvPr id="178" name="object 178"/>
          <p:cNvSpPr/>
          <p:nvPr/>
        </p:nvSpPr>
        <p:spPr>
          <a:xfrm>
            <a:off x="6390640" y="1982184"/>
            <a:ext cx="51435" cy="46990"/>
          </a:xfrm>
          <a:custGeom>
            <a:avLst/>
            <a:gdLst/>
            <a:ahLst/>
            <a:cxnLst/>
            <a:rect l="l" t="t" r="r" b="b"/>
            <a:pathLst>
              <a:path w="51435" h="46989">
                <a:moveTo>
                  <a:pt x="14371" y="0"/>
                </a:moveTo>
                <a:lnTo>
                  <a:pt x="3985" y="8923"/>
                </a:lnTo>
                <a:lnTo>
                  <a:pt x="0" y="22002"/>
                </a:lnTo>
                <a:lnTo>
                  <a:pt x="29" y="23190"/>
                </a:lnTo>
                <a:lnTo>
                  <a:pt x="4147" y="35139"/>
                </a:lnTo>
                <a:lnTo>
                  <a:pt x="14531" y="43487"/>
                </a:lnTo>
                <a:lnTo>
                  <a:pt x="30193" y="46471"/>
                </a:lnTo>
                <a:lnTo>
                  <a:pt x="41436" y="41630"/>
                </a:lnTo>
                <a:lnTo>
                  <a:pt x="48963" y="31008"/>
                </a:lnTo>
                <a:lnTo>
                  <a:pt x="51108" y="14800"/>
                </a:lnTo>
                <a:lnTo>
                  <a:pt x="44742" y="6040"/>
                </a:lnTo>
                <a:lnTo>
                  <a:pt x="32613" y="659"/>
                </a:lnTo>
                <a:lnTo>
                  <a:pt x="14371" y="0"/>
                </a:lnTo>
                <a:close/>
              </a:path>
            </a:pathLst>
          </a:custGeom>
          <a:solidFill>
            <a:srgbClr val="000000"/>
          </a:solidFill>
        </p:spPr>
        <p:txBody>
          <a:bodyPr wrap="square" lIns="0" tIns="0" rIns="0" bIns="0" rtlCol="0"/>
          <a:lstStyle/>
          <a:p>
            <a:endParaRPr/>
          </a:p>
        </p:txBody>
      </p:sp>
      <p:sp>
        <p:nvSpPr>
          <p:cNvPr id="179" name="object 179"/>
          <p:cNvSpPr/>
          <p:nvPr/>
        </p:nvSpPr>
        <p:spPr>
          <a:xfrm>
            <a:off x="6390640" y="1982184"/>
            <a:ext cx="51435" cy="46990"/>
          </a:xfrm>
          <a:custGeom>
            <a:avLst/>
            <a:gdLst/>
            <a:ahLst/>
            <a:cxnLst/>
            <a:rect l="l" t="t" r="r" b="b"/>
            <a:pathLst>
              <a:path w="51435" h="46989">
                <a:moveTo>
                  <a:pt x="0" y="22002"/>
                </a:moveTo>
                <a:lnTo>
                  <a:pt x="3985" y="8923"/>
                </a:lnTo>
                <a:lnTo>
                  <a:pt x="14371" y="0"/>
                </a:lnTo>
                <a:lnTo>
                  <a:pt x="32613" y="659"/>
                </a:lnTo>
                <a:lnTo>
                  <a:pt x="44742" y="6040"/>
                </a:lnTo>
                <a:lnTo>
                  <a:pt x="51108" y="14800"/>
                </a:lnTo>
                <a:lnTo>
                  <a:pt x="48963" y="31008"/>
                </a:lnTo>
                <a:lnTo>
                  <a:pt x="41436" y="41630"/>
                </a:lnTo>
                <a:lnTo>
                  <a:pt x="30193" y="46471"/>
                </a:lnTo>
                <a:lnTo>
                  <a:pt x="14531" y="43487"/>
                </a:lnTo>
                <a:lnTo>
                  <a:pt x="4147" y="35139"/>
                </a:lnTo>
                <a:lnTo>
                  <a:pt x="29" y="23190"/>
                </a:lnTo>
                <a:lnTo>
                  <a:pt x="0" y="22002"/>
                </a:lnTo>
                <a:close/>
              </a:path>
            </a:pathLst>
          </a:custGeom>
          <a:ln w="9525">
            <a:solidFill>
              <a:srgbClr val="163793"/>
            </a:solidFill>
          </a:ln>
        </p:spPr>
        <p:txBody>
          <a:bodyPr wrap="square" lIns="0" tIns="0" rIns="0" bIns="0" rtlCol="0"/>
          <a:lstStyle/>
          <a:p>
            <a:endParaRPr/>
          </a:p>
        </p:txBody>
      </p:sp>
      <p:sp>
        <p:nvSpPr>
          <p:cNvPr id="180" name="object 180"/>
          <p:cNvSpPr txBox="1"/>
          <p:nvPr/>
        </p:nvSpPr>
        <p:spPr>
          <a:xfrm>
            <a:off x="6173470" y="1443156"/>
            <a:ext cx="2689860" cy="2102485"/>
          </a:xfrm>
          <a:prstGeom prst="rect">
            <a:avLst/>
          </a:prstGeom>
        </p:spPr>
        <p:txBody>
          <a:bodyPr vert="horz" wrap="square" lIns="0" tIns="0" rIns="0" bIns="0" rtlCol="0">
            <a:spAutoFit/>
          </a:bodyPr>
          <a:lstStyle/>
          <a:p>
            <a:pPr marL="12700">
              <a:lnSpc>
                <a:spcPct val="100000"/>
              </a:lnSpc>
            </a:pPr>
            <a:r>
              <a:rPr sz="1600" b="1" spc="-5" dirty="0">
                <a:solidFill>
                  <a:srgbClr val="163793"/>
                </a:solidFill>
                <a:latin typeface="宋体"/>
                <a:cs typeface="宋体"/>
              </a:rPr>
              <a:t>移动网络</a:t>
            </a:r>
            <a:endParaRPr sz="1600">
              <a:latin typeface="宋体"/>
              <a:cs typeface="宋体"/>
            </a:endParaRPr>
          </a:p>
          <a:p>
            <a:pPr>
              <a:lnSpc>
                <a:spcPct val="100000"/>
              </a:lnSpc>
            </a:pPr>
            <a:endParaRPr sz="1600">
              <a:latin typeface="Times New Roman"/>
              <a:cs typeface="Times New Roman"/>
            </a:endParaRPr>
          </a:p>
          <a:p>
            <a:pPr>
              <a:lnSpc>
                <a:spcPct val="100000"/>
              </a:lnSpc>
              <a:spcBef>
                <a:spcPts val="45"/>
              </a:spcBef>
            </a:pPr>
            <a:endParaRPr sz="1400">
              <a:latin typeface="Times New Roman"/>
              <a:cs typeface="Times New Roman"/>
            </a:endParaRPr>
          </a:p>
          <a:p>
            <a:pPr marL="379095" indent="1236345">
              <a:lnSpc>
                <a:spcPct val="100000"/>
              </a:lnSpc>
            </a:pPr>
            <a:r>
              <a:rPr sz="1600" b="1" spc="-5" dirty="0">
                <a:solidFill>
                  <a:srgbClr val="163793"/>
                </a:solidFill>
                <a:latin typeface="宋体"/>
                <a:cs typeface="宋体"/>
              </a:rPr>
              <a:t>全球</a:t>
            </a:r>
            <a:r>
              <a:rPr sz="1600" b="1" spc="-5" dirty="0">
                <a:solidFill>
                  <a:srgbClr val="163793"/>
                </a:solidFill>
                <a:latin typeface="Arial"/>
                <a:cs typeface="Arial"/>
              </a:rPr>
              <a:t>ISP</a:t>
            </a:r>
            <a:endParaRPr sz="1600">
              <a:latin typeface="Arial"/>
              <a:cs typeface="Arial"/>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379095">
              <a:lnSpc>
                <a:spcPct val="100000"/>
              </a:lnSpc>
              <a:spcBef>
                <a:spcPts val="1040"/>
              </a:spcBef>
            </a:pPr>
            <a:r>
              <a:rPr sz="1600" b="1" spc="-5" dirty="0">
                <a:solidFill>
                  <a:srgbClr val="163793"/>
                </a:solidFill>
                <a:latin typeface="宋体"/>
                <a:cs typeface="宋体"/>
              </a:rPr>
              <a:t>家庭网络</a:t>
            </a:r>
            <a:endParaRPr sz="1600">
              <a:latin typeface="宋体"/>
              <a:cs typeface="宋体"/>
            </a:endParaRPr>
          </a:p>
          <a:p>
            <a:pPr marR="5080" algn="r">
              <a:lnSpc>
                <a:spcPct val="100000"/>
              </a:lnSpc>
              <a:spcBef>
                <a:spcPts val="705"/>
              </a:spcBef>
            </a:pPr>
            <a:r>
              <a:rPr sz="1600" b="1" spc="-5" dirty="0">
                <a:solidFill>
                  <a:srgbClr val="163793"/>
                </a:solidFill>
                <a:latin typeface="宋体"/>
                <a:cs typeface="宋体"/>
              </a:rPr>
              <a:t>区域</a:t>
            </a:r>
            <a:r>
              <a:rPr sz="1600" b="1" spc="-5" dirty="0">
                <a:solidFill>
                  <a:srgbClr val="163793"/>
                </a:solidFill>
                <a:latin typeface="Arial"/>
                <a:cs typeface="Arial"/>
              </a:rPr>
              <a:t>ISP</a:t>
            </a:r>
            <a:endParaRPr sz="1600">
              <a:latin typeface="Arial"/>
              <a:cs typeface="Arial"/>
            </a:endParaRPr>
          </a:p>
        </p:txBody>
      </p:sp>
      <p:sp>
        <p:nvSpPr>
          <p:cNvPr id="181" name="object 181"/>
          <p:cNvSpPr txBox="1"/>
          <p:nvPr/>
        </p:nvSpPr>
        <p:spPr>
          <a:xfrm>
            <a:off x="5337175" y="5686040"/>
            <a:ext cx="1456055" cy="424180"/>
          </a:xfrm>
          <a:prstGeom prst="rect">
            <a:avLst/>
          </a:prstGeom>
        </p:spPr>
        <p:txBody>
          <a:bodyPr vert="horz" wrap="square" lIns="0" tIns="0" rIns="0" bIns="0" rtlCol="0">
            <a:spAutoFit/>
          </a:bodyPr>
          <a:lstStyle/>
          <a:p>
            <a:pPr marL="245745">
              <a:lnSpc>
                <a:spcPts val="1730"/>
              </a:lnSpc>
            </a:pPr>
            <a:r>
              <a:rPr sz="1600" b="1" spc="-5" dirty="0">
                <a:solidFill>
                  <a:srgbClr val="163793"/>
                </a:solidFill>
                <a:latin typeface="宋体"/>
                <a:cs typeface="宋体"/>
              </a:rPr>
              <a:t>机构网络</a:t>
            </a:r>
            <a:endParaRPr sz="1600">
              <a:latin typeface="宋体"/>
              <a:cs typeface="宋体"/>
            </a:endParaRPr>
          </a:p>
          <a:p>
            <a:pPr marL="12700">
              <a:lnSpc>
                <a:spcPts val="1730"/>
              </a:lnSpc>
            </a:pPr>
            <a:r>
              <a:rPr sz="1600" b="1" spc="-5" dirty="0">
                <a:solidFill>
                  <a:srgbClr val="163793"/>
                </a:solidFill>
                <a:latin typeface="宋体"/>
                <a:cs typeface="宋体"/>
              </a:rPr>
              <a:t>（如校</a:t>
            </a:r>
            <a:r>
              <a:rPr sz="1600" b="1" spc="0" dirty="0">
                <a:solidFill>
                  <a:srgbClr val="163793"/>
                </a:solidFill>
                <a:latin typeface="宋体"/>
                <a:cs typeface="宋体"/>
              </a:rPr>
              <a:t>园</a:t>
            </a:r>
            <a:r>
              <a:rPr sz="1600" b="1" spc="-5" dirty="0">
                <a:solidFill>
                  <a:srgbClr val="163793"/>
                </a:solidFill>
                <a:latin typeface="宋体"/>
                <a:cs typeface="宋体"/>
              </a:rPr>
              <a:t>网</a:t>
            </a:r>
            <a:r>
              <a:rPr sz="1600" b="1" spc="0" dirty="0">
                <a:solidFill>
                  <a:srgbClr val="163793"/>
                </a:solidFill>
                <a:latin typeface="宋体"/>
                <a:cs typeface="宋体"/>
              </a:rPr>
              <a:t>等</a:t>
            </a:r>
            <a:r>
              <a:rPr sz="1600" b="1" spc="-15" dirty="0">
                <a:solidFill>
                  <a:srgbClr val="163793"/>
                </a:solidFill>
                <a:latin typeface="宋体"/>
                <a:cs typeface="宋体"/>
              </a:rPr>
              <a:t>）</a:t>
            </a:r>
            <a:endParaRPr sz="1600">
              <a:latin typeface="宋体"/>
              <a:cs typeface="宋体"/>
            </a:endParaRPr>
          </a:p>
        </p:txBody>
      </p:sp>
      <p:sp>
        <p:nvSpPr>
          <p:cNvPr id="182" name="object 182"/>
          <p:cNvSpPr/>
          <p:nvPr/>
        </p:nvSpPr>
        <p:spPr>
          <a:xfrm>
            <a:off x="8556243" y="5003038"/>
            <a:ext cx="45084" cy="458850"/>
          </a:xfrm>
          <a:prstGeom prst="rect">
            <a:avLst/>
          </a:prstGeom>
          <a:blipFill>
            <a:blip r:embed="rId40" cstate="print"/>
            <a:stretch>
              <a:fillRect/>
            </a:stretch>
          </a:blipFill>
        </p:spPr>
        <p:txBody>
          <a:bodyPr wrap="square" lIns="0" tIns="0" rIns="0" bIns="0" rtlCol="0"/>
          <a:lstStyle/>
          <a:p>
            <a:endParaRPr/>
          </a:p>
        </p:txBody>
      </p:sp>
      <p:sp>
        <p:nvSpPr>
          <p:cNvPr id="183" name="object 183"/>
          <p:cNvSpPr/>
          <p:nvPr/>
        </p:nvSpPr>
        <p:spPr>
          <a:xfrm>
            <a:off x="8387715" y="5002276"/>
            <a:ext cx="166636" cy="458724"/>
          </a:xfrm>
          <a:prstGeom prst="rect">
            <a:avLst/>
          </a:prstGeom>
          <a:blipFill>
            <a:blip r:embed="rId41" cstate="print"/>
            <a:stretch>
              <a:fillRect/>
            </a:stretch>
          </a:blipFill>
        </p:spPr>
        <p:txBody>
          <a:bodyPr wrap="square" lIns="0" tIns="0" rIns="0" bIns="0" rtlCol="0"/>
          <a:lstStyle/>
          <a:p>
            <a:endParaRPr/>
          </a:p>
        </p:txBody>
      </p:sp>
      <p:sp>
        <p:nvSpPr>
          <p:cNvPr id="184" name="object 184"/>
          <p:cNvSpPr/>
          <p:nvPr/>
        </p:nvSpPr>
        <p:spPr>
          <a:xfrm>
            <a:off x="8565642" y="5030470"/>
            <a:ext cx="17988" cy="418592"/>
          </a:xfrm>
          <a:prstGeom prst="rect">
            <a:avLst/>
          </a:prstGeom>
          <a:blipFill>
            <a:blip r:embed="rId42" cstate="print"/>
            <a:stretch>
              <a:fillRect/>
            </a:stretch>
          </a:blipFill>
        </p:spPr>
        <p:txBody>
          <a:bodyPr wrap="square" lIns="0" tIns="0" rIns="0" bIns="0" rtlCol="0"/>
          <a:lstStyle/>
          <a:p>
            <a:endParaRPr/>
          </a:p>
        </p:txBody>
      </p:sp>
      <p:sp>
        <p:nvSpPr>
          <p:cNvPr id="185" name="object 185"/>
          <p:cNvSpPr/>
          <p:nvPr/>
        </p:nvSpPr>
        <p:spPr>
          <a:xfrm>
            <a:off x="8558783" y="5245353"/>
            <a:ext cx="41656" cy="37973"/>
          </a:xfrm>
          <a:prstGeom prst="rect">
            <a:avLst/>
          </a:prstGeom>
          <a:blipFill>
            <a:blip r:embed="rId43" cstate="print"/>
            <a:stretch>
              <a:fillRect/>
            </a:stretch>
          </a:blipFill>
        </p:spPr>
        <p:txBody>
          <a:bodyPr wrap="square" lIns="0" tIns="0" rIns="0" bIns="0" rtlCol="0"/>
          <a:lstStyle/>
          <a:p>
            <a:endParaRPr/>
          </a:p>
        </p:txBody>
      </p:sp>
      <p:sp>
        <p:nvSpPr>
          <p:cNvPr id="186" name="object 186"/>
          <p:cNvSpPr/>
          <p:nvPr/>
        </p:nvSpPr>
        <p:spPr>
          <a:xfrm>
            <a:off x="8387715" y="5059279"/>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187" name="object 187"/>
          <p:cNvSpPr/>
          <p:nvPr/>
        </p:nvSpPr>
        <p:spPr>
          <a:xfrm>
            <a:off x="8382952" y="5059279"/>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188" name="object 188"/>
          <p:cNvSpPr/>
          <p:nvPr/>
        </p:nvSpPr>
        <p:spPr>
          <a:xfrm>
            <a:off x="8473440" y="5049773"/>
            <a:ext cx="92075" cy="30480"/>
          </a:xfrm>
          <a:custGeom>
            <a:avLst/>
            <a:gdLst/>
            <a:ahLst/>
            <a:cxnLst/>
            <a:rect l="l" t="t" r="r" b="b"/>
            <a:pathLst>
              <a:path w="92075" h="30479">
                <a:moveTo>
                  <a:pt x="85343" y="0"/>
                </a:moveTo>
                <a:lnTo>
                  <a:pt x="6730" y="0"/>
                </a:lnTo>
                <a:lnTo>
                  <a:pt x="0" y="6731"/>
                </a:lnTo>
                <a:lnTo>
                  <a:pt x="0" y="23368"/>
                </a:lnTo>
                <a:lnTo>
                  <a:pt x="6730" y="30099"/>
                </a:lnTo>
                <a:lnTo>
                  <a:pt x="85343" y="30099"/>
                </a:lnTo>
                <a:lnTo>
                  <a:pt x="92075" y="23368"/>
                </a:lnTo>
                <a:lnTo>
                  <a:pt x="92075" y="6731"/>
                </a:lnTo>
                <a:lnTo>
                  <a:pt x="85343" y="0"/>
                </a:lnTo>
                <a:close/>
              </a:path>
            </a:pathLst>
          </a:custGeom>
          <a:solidFill>
            <a:srgbClr val="163793"/>
          </a:solidFill>
        </p:spPr>
        <p:txBody>
          <a:bodyPr wrap="square" lIns="0" tIns="0" rIns="0" bIns="0" rtlCol="0"/>
          <a:lstStyle/>
          <a:p>
            <a:endParaRPr/>
          </a:p>
        </p:txBody>
      </p:sp>
      <p:sp>
        <p:nvSpPr>
          <p:cNvPr id="189" name="object 189"/>
          <p:cNvSpPr/>
          <p:nvPr/>
        </p:nvSpPr>
        <p:spPr>
          <a:xfrm>
            <a:off x="8474964" y="5052948"/>
            <a:ext cx="88900" cy="23875"/>
          </a:xfrm>
          <a:prstGeom prst="rect">
            <a:avLst/>
          </a:prstGeom>
          <a:blipFill>
            <a:blip r:embed="rId44" cstate="print"/>
            <a:stretch>
              <a:fillRect/>
            </a:stretch>
          </a:blipFill>
        </p:spPr>
        <p:txBody>
          <a:bodyPr wrap="square" lIns="0" tIns="0" rIns="0" bIns="0" rtlCol="0"/>
          <a:lstStyle/>
          <a:p>
            <a:endParaRPr/>
          </a:p>
        </p:txBody>
      </p:sp>
      <p:sp>
        <p:nvSpPr>
          <p:cNvPr id="190" name="object 190"/>
          <p:cNvSpPr/>
          <p:nvPr/>
        </p:nvSpPr>
        <p:spPr>
          <a:xfrm>
            <a:off x="8389366" y="5125954"/>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191" name="object 191"/>
          <p:cNvSpPr/>
          <p:nvPr/>
        </p:nvSpPr>
        <p:spPr>
          <a:xfrm>
            <a:off x="8384603" y="5125954"/>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192" name="object 192"/>
          <p:cNvSpPr/>
          <p:nvPr/>
        </p:nvSpPr>
        <p:spPr>
          <a:xfrm>
            <a:off x="8473440" y="5114925"/>
            <a:ext cx="92075" cy="27305"/>
          </a:xfrm>
          <a:custGeom>
            <a:avLst/>
            <a:gdLst/>
            <a:ahLst/>
            <a:cxnLst/>
            <a:rect l="l" t="t" r="r" b="b"/>
            <a:pathLst>
              <a:path w="92075" h="27304">
                <a:moveTo>
                  <a:pt x="85978" y="0"/>
                </a:moveTo>
                <a:lnTo>
                  <a:pt x="5968" y="0"/>
                </a:lnTo>
                <a:lnTo>
                  <a:pt x="0" y="5968"/>
                </a:lnTo>
                <a:lnTo>
                  <a:pt x="0" y="20827"/>
                </a:lnTo>
                <a:lnTo>
                  <a:pt x="5968" y="26797"/>
                </a:lnTo>
                <a:lnTo>
                  <a:pt x="85978" y="26797"/>
                </a:lnTo>
                <a:lnTo>
                  <a:pt x="91948" y="20827"/>
                </a:lnTo>
                <a:lnTo>
                  <a:pt x="91948" y="5968"/>
                </a:lnTo>
                <a:lnTo>
                  <a:pt x="85978" y="0"/>
                </a:lnTo>
                <a:close/>
              </a:path>
            </a:pathLst>
          </a:custGeom>
          <a:solidFill>
            <a:srgbClr val="163793"/>
          </a:solidFill>
        </p:spPr>
        <p:txBody>
          <a:bodyPr wrap="square" lIns="0" tIns="0" rIns="0" bIns="0" rtlCol="0"/>
          <a:lstStyle/>
          <a:p>
            <a:endParaRPr/>
          </a:p>
        </p:txBody>
      </p:sp>
      <p:sp>
        <p:nvSpPr>
          <p:cNvPr id="193" name="object 193"/>
          <p:cNvSpPr/>
          <p:nvPr/>
        </p:nvSpPr>
        <p:spPr>
          <a:xfrm>
            <a:off x="8475091" y="5118100"/>
            <a:ext cx="88773" cy="20827"/>
          </a:xfrm>
          <a:prstGeom prst="rect">
            <a:avLst/>
          </a:prstGeom>
          <a:blipFill>
            <a:blip r:embed="rId45" cstate="print"/>
            <a:stretch>
              <a:fillRect/>
            </a:stretch>
          </a:blipFill>
        </p:spPr>
        <p:txBody>
          <a:bodyPr wrap="square" lIns="0" tIns="0" rIns="0" bIns="0" rtlCol="0"/>
          <a:lstStyle/>
          <a:p>
            <a:endParaRPr/>
          </a:p>
        </p:txBody>
      </p:sp>
      <p:sp>
        <p:nvSpPr>
          <p:cNvPr id="194" name="object 194"/>
          <p:cNvSpPr/>
          <p:nvPr/>
        </p:nvSpPr>
        <p:spPr>
          <a:xfrm>
            <a:off x="8389366" y="5192629"/>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195" name="object 195"/>
          <p:cNvSpPr/>
          <p:nvPr/>
        </p:nvSpPr>
        <p:spPr>
          <a:xfrm>
            <a:off x="8384603" y="5192629"/>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196" name="object 196"/>
          <p:cNvSpPr/>
          <p:nvPr/>
        </p:nvSpPr>
        <p:spPr>
          <a:xfrm>
            <a:off x="8390890" y="5253082"/>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197" name="object 197"/>
          <p:cNvSpPr/>
          <p:nvPr/>
        </p:nvSpPr>
        <p:spPr>
          <a:xfrm>
            <a:off x="8386127" y="5253082"/>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198" name="object 198"/>
          <p:cNvSpPr/>
          <p:nvPr/>
        </p:nvSpPr>
        <p:spPr>
          <a:xfrm>
            <a:off x="8471916" y="5246623"/>
            <a:ext cx="92075" cy="27305"/>
          </a:xfrm>
          <a:custGeom>
            <a:avLst/>
            <a:gdLst/>
            <a:ahLst/>
            <a:cxnLst/>
            <a:rect l="l" t="t" r="r" b="b"/>
            <a:pathLst>
              <a:path w="92075" h="27304">
                <a:moveTo>
                  <a:pt x="85978" y="0"/>
                </a:moveTo>
                <a:lnTo>
                  <a:pt x="5968" y="0"/>
                </a:lnTo>
                <a:lnTo>
                  <a:pt x="0" y="6095"/>
                </a:lnTo>
                <a:lnTo>
                  <a:pt x="0" y="20954"/>
                </a:lnTo>
                <a:lnTo>
                  <a:pt x="5968" y="27050"/>
                </a:lnTo>
                <a:lnTo>
                  <a:pt x="85978" y="27050"/>
                </a:lnTo>
                <a:lnTo>
                  <a:pt x="92075" y="20954"/>
                </a:lnTo>
                <a:lnTo>
                  <a:pt x="92075" y="6095"/>
                </a:lnTo>
                <a:lnTo>
                  <a:pt x="85978" y="0"/>
                </a:lnTo>
                <a:close/>
              </a:path>
            </a:pathLst>
          </a:custGeom>
          <a:solidFill>
            <a:srgbClr val="163793"/>
          </a:solidFill>
        </p:spPr>
        <p:txBody>
          <a:bodyPr wrap="square" lIns="0" tIns="0" rIns="0" bIns="0" rtlCol="0"/>
          <a:lstStyle/>
          <a:p>
            <a:endParaRPr/>
          </a:p>
        </p:txBody>
      </p:sp>
      <p:sp>
        <p:nvSpPr>
          <p:cNvPr id="199" name="object 199"/>
          <p:cNvSpPr/>
          <p:nvPr/>
        </p:nvSpPr>
        <p:spPr>
          <a:xfrm>
            <a:off x="8473440" y="5246623"/>
            <a:ext cx="88773" cy="23748"/>
          </a:xfrm>
          <a:prstGeom prst="rect">
            <a:avLst/>
          </a:prstGeom>
          <a:blipFill>
            <a:blip r:embed="rId46" cstate="print"/>
            <a:stretch>
              <a:fillRect/>
            </a:stretch>
          </a:blipFill>
        </p:spPr>
        <p:txBody>
          <a:bodyPr wrap="square" lIns="0" tIns="0" rIns="0" bIns="0" rtlCol="0"/>
          <a:lstStyle/>
          <a:p>
            <a:endParaRPr/>
          </a:p>
        </p:txBody>
      </p:sp>
      <p:sp>
        <p:nvSpPr>
          <p:cNvPr id="200" name="object 200"/>
          <p:cNvSpPr/>
          <p:nvPr/>
        </p:nvSpPr>
        <p:spPr>
          <a:xfrm>
            <a:off x="8559418" y="5187950"/>
            <a:ext cx="41655" cy="37718"/>
          </a:xfrm>
          <a:prstGeom prst="rect">
            <a:avLst/>
          </a:prstGeom>
          <a:blipFill>
            <a:blip r:embed="rId47" cstate="print"/>
            <a:stretch>
              <a:fillRect/>
            </a:stretch>
          </a:blipFill>
        </p:spPr>
        <p:txBody>
          <a:bodyPr wrap="square" lIns="0" tIns="0" rIns="0" bIns="0" rtlCol="0"/>
          <a:lstStyle/>
          <a:p>
            <a:endParaRPr/>
          </a:p>
        </p:txBody>
      </p:sp>
      <p:sp>
        <p:nvSpPr>
          <p:cNvPr id="201" name="object 201"/>
          <p:cNvSpPr/>
          <p:nvPr/>
        </p:nvSpPr>
        <p:spPr>
          <a:xfrm>
            <a:off x="8471916" y="5183123"/>
            <a:ext cx="93980" cy="27305"/>
          </a:xfrm>
          <a:custGeom>
            <a:avLst/>
            <a:gdLst/>
            <a:ahLst/>
            <a:cxnLst/>
            <a:rect l="l" t="t" r="r" b="b"/>
            <a:pathLst>
              <a:path w="93979" h="27304">
                <a:moveTo>
                  <a:pt x="87502" y="0"/>
                </a:moveTo>
                <a:lnTo>
                  <a:pt x="5968" y="0"/>
                </a:lnTo>
                <a:lnTo>
                  <a:pt x="0" y="5968"/>
                </a:lnTo>
                <a:lnTo>
                  <a:pt x="0" y="20827"/>
                </a:lnTo>
                <a:lnTo>
                  <a:pt x="5968" y="26924"/>
                </a:lnTo>
                <a:lnTo>
                  <a:pt x="87502" y="26924"/>
                </a:lnTo>
                <a:lnTo>
                  <a:pt x="93599" y="20827"/>
                </a:lnTo>
                <a:lnTo>
                  <a:pt x="93599" y="5968"/>
                </a:lnTo>
                <a:lnTo>
                  <a:pt x="87502" y="0"/>
                </a:lnTo>
                <a:close/>
              </a:path>
            </a:pathLst>
          </a:custGeom>
          <a:solidFill>
            <a:srgbClr val="163793"/>
          </a:solidFill>
        </p:spPr>
        <p:txBody>
          <a:bodyPr wrap="square" lIns="0" tIns="0" rIns="0" bIns="0" rtlCol="0"/>
          <a:lstStyle/>
          <a:p>
            <a:endParaRPr/>
          </a:p>
        </p:txBody>
      </p:sp>
      <p:sp>
        <p:nvSpPr>
          <p:cNvPr id="202" name="object 202"/>
          <p:cNvSpPr/>
          <p:nvPr/>
        </p:nvSpPr>
        <p:spPr>
          <a:xfrm>
            <a:off x="8473440" y="5186298"/>
            <a:ext cx="92075" cy="20700"/>
          </a:xfrm>
          <a:prstGeom prst="rect">
            <a:avLst/>
          </a:prstGeom>
          <a:blipFill>
            <a:blip r:embed="rId48" cstate="print"/>
            <a:stretch>
              <a:fillRect/>
            </a:stretch>
          </a:blipFill>
        </p:spPr>
        <p:txBody>
          <a:bodyPr wrap="square" lIns="0" tIns="0" rIns="0" bIns="0" rtlCol="0"/>
          <a:lstStyle/>
          <a:p>
            <a:endParaRPr/>
          </a:p>
        </p:txBody>
      </p:sp>
      <p:sp>
        <p:nvSpPr>
          <p:cNvPr id="203" name="object 203"/>
          <p:cNvSpPr/>
          <p:nvPr/>
        </p:nvSpPr>
        <p:spPr>
          <a:xfrm>
            <a:off x="8552815" y="5002276"/>
            <a:ext cx="11151" cy="458724"/>
          </a:xfrm>
          <a:prstGeom prst="rect">
            <a:avLst/>
          </a:prstGeom>
          <a:blipFill>
            <a:blip r:embed="rId49" cstate="print"/>
            <a:stretch>
              <a:fillRect/>
            </a:stretch>
          </a:blipFill>
        </p:spPr>
        <p:txBody>
          <a:bodyPr wrap="square" lIns="0" tIns="0" rIns="0" bIns="0" rtlCol="0"/>
          <a:lstStyle/>
          <a:p>
            <a:endParaRPr/>
          </a:p>
        </p:txBody>
      </p:sp>
      <p:sp>
        <p:nvSpPr>
          <p:cNvPr id="204" name="object 204"/>
          <p:cNvSpPr/>
          <p:nvPr/>
        </p:nvSpPr>
        <p:spPr>
          <a:xfrm>
            <a:off x="8558390" y="4997513"/>
            <a:ext cx="0" cy="468630"/>
          </a:xfrm>
          <a:custGeom>
            <a:avLst/>
            <a:gdLst/>
            <a:ahLst/>
            <a:cxnLst/>
            <a:rect l="l" t="t" r="r" b="b"/>
            <a:pathLst>
              <a:path h="468629">
                <a:moveTo>
                  <a:pt x="0" y="0"/>
                </a:moveTo>
                <a:lnTo>
                  <a:pt x="0" y="468249"/>
                </a:lnTo>
              </a:path>
            </a:pathLst>
          </a:custGeom>
          <a:ln w="20676">
            <a:solidFill>
              <a:srgbClr val="163793"/>
            </a:solidFill>
          </a:ln>
        </p:spPr>
        <p:txBody>
          <a:bodyPr wrap="square" lIns="0" tIns="0" rIns="0" bIns="0" rtlCol="0"/>
          <a:lstStyle/>
          <a:p>
            <a:endParaRPr/>
          </a:p>
        </p:txBody>
      </p:sp>
      <p:sp>
        <p:nvSpPr>
          <p:cNvPr id="205" name="object 205"/>
          <p:cNvSpPr/>
          <p:nvPr/>
        </p:nvSpPr>
        <p:spPr>
          <a:xfrm>
            <a:off x="8563736" y="5118227"/>
            <a:ext cx="37338" cy="42799"/>
          </a:xfrm>
          <a:prstGeom prst="rect">
            <a:avLst/>
          </a:prstGeom>
          <a:blipFill>
            <a:blip r:embed="rId50" cstate="print"/>
            <a:stretch>
              <a:fillRect/>
            </a:stretch>
          </a:blipFill>
        </p:spPr>
        <p:txBody>
          <a:bodyPr wrap="square" lIns="0" tIns="0" rIns="0" bIns="0" rtlCol="0"/>
          <a:lstStyle/>
          <a:p>
            <a:endParaRPr/>
          </a:p>
        </p:txBody>
      </p:sp>
      <p:sp>
        <p:nvSpPr>
          <p:cNvPr id="206" name="object 206"/>
          <p:cNvSpPr/>
          <p:nvPr/>
        </p:nvSpPr>
        <p:spPr>
          <a:xfrm>
            <a:off x="8563736" y="5052567"/>
            <a:ext cx="36477" cy="42523"/>
          </a:xfrm>
          <a:prstGeom prst="rect">
            <a:avLst/>
          </a:prstGeom>
          <a:blipFill>
            <a:blip r:embed="rId51" cstate="print"/>
            <a:stretch>
              <a:fillRect/>
            </a:stretch>
          </a:blipFill>
        </p:spPr>
        <p:txBody>
          <a:bodyPr wrap="square" lIns="0" tIns="0" rIns="0" bIns="0" rtlCol="0"/>
          <a:lstStyle/>
          <a:p>
            <a:endParaRPr/>
          </a:p>
        </p:txBody>
      </p:sp>
      <p:sp>
        <p:nvSpPr>
          <p:cNvPr id="207" name="object 207"/>
          <p:cNvSpPr/>
          <p:nvPr/>
        </p:nvSpPr>
        <p:spPr>
          <a:xfrm>
            <a:off x="8595614" y="5440298"/>
            <a:ext cx="8255" cy="19050"/>
          </a:xfrm>
          <a:custGeom>
            <a:avLst/>
            <a:gdLst/>
            <a:ahLst/>
            <a:cxnLst/>
            <a:rect l="l" t="t" r="r" b="b"/>
            <a:pathLst>
              <a:path w="8254" h="19050">
                <a:moveTo>
                  <a:pt x="6222" y="0"/>
                </a:moveTo>
                <a:lnTo>
                  <a:pt x="1777" y="0"/>
                </a:lnTo>
                <a:lnTo>
                  <a:pt x="0" y="4190"/>
                </a:lnTo>
                <a:lnTo>
                  <a:pt x="0" y="14731"/>
                </a:lnTo>
                <a:lnTo>
                  <a:pt x="1777" y="19050"/>
                </a:lnTo>
                <a:lnTo>
                  <a:pt x="6222" y="19050"/>
                </a:lnTo>
                <a:lnTo>
                  <a:pt x="8000" y="14731"/>
                </a:lnTo>
                <a:lnTo>
                  <a:pt x="8000" y="4190"/>
                </a:lnTo>
                <a:lnTo>
                  <a:pt x="6222" y="0"/>
                </a:lnTo>
                <a:close/>
              </a:path>
            </a:pathLst>
          </a:custGeom>
          <a:solidFill>
            <a:srgbClr val="333333"/>
          </a:solidFill>
        </p:spPr>
        <p:txBody>
          <a:bodyPr wrap="square" lIns="0" tIns="0" rIns="0" bIns="0" rtlCol="0"/>
          <a:lstStyle/>
          <a:p>
            <a:endParaRPr/>
          </a:p>
        </p:txBody>
      </p:sp>
      <p:sp>
        <p:nvSpPr>
          <p:cNvPr id="208" name="object 208"/>
          <p:cNvSpPr/>
          <p:nvPr/>
        </p:nvSpPr>
        <p:spPr>
          <a:xfrm>
            <a:off x="8561705" y="5440807"/>
            <a:ext cx="39370" cy="40640"/>
          </a:xfrm>
          <a:custGeom>
            <a:avLst/>
            <a:gdLst/>
            <a:ahLst/>
            <a:cxnLst/>
            <a:rect l="l" t="t" r="r" b="b"/>
            <a:pathLst>
              <a:path w="39370" h="40639">
                <a:moveTo>
                  <a:pt x="38226" y="0"/>
                </a:moveTo>
                <a:lnTo>
                  <a:pt x="0" y="17780"/>
                </a:lnTo>
                <a:lnTo>
                  <a:pt x="253" y="40259"/>
                </a:lnTo>
                <a:lnTo>
                  <a:pt x="38989" y="18415"/>
                </a:lnTo>
                <a:lnTo>
                  <a:pt x="38226" y="0"/>
                </a:lnTo>
                <a:close/>
              </a:path>
            </a:pathLst>
          </a:custGeom>
          <a:solidFill>
            <a:srgbClr val="333333"/>
          </a:solidFill>
        </p:spPr>
        <p:txBody>
          <a:bodyPr wrap="square" lIns="0" tIns="0" rIns="0" bIns="0" rtlCol="0"/>
          <a:lstStyle/>
          <a:p>
            <a:endParaRPr/>
          </a:p>
        </p:txBody>
      </p:sp>
      <p:sp>
        <p:nvSpPr>
          <p:cNvPr id="209" name="object 209"/>
          <p:cNvSpPr/>
          <p:nvPr/>
        </p:nvSpPr>
        <p:spPr>
          <a:xfrm>
            <a:off x="8376539" y="5453126"/>
            <a:ext cx="190500" cy="30480"/>
          </a:xfrm>
          <a:custGeom>
            <a:avLst/>
            <a:gdLst/>
            <a:ahLst/>
            <a:cxnLst/>
            <a:rect l="l" t="t" r="r" b="b"/>
            <a:pathLst>
              <a:path w="190500" h="30479">
                <a:moveTo>
                  <a:pt x="183768" y="0"/>
                </a:moveTo>
                <a:lnTo>
                  <a:pt x="6730" y="0"/>
                </a:lnTo>
                <a:lnTo>
                  <a:pt x="0" y="6731"/>
                </a:lnTo>
                <a:lnTo>
                  <a:pt x="0" y="23368"/>
                </a:lnTo>
                <a:lnTo>
                  <a:pt x="6730" y="30099"/>
                </a:lnTo>
                <a:lnTo>
                  <a:pt x="183768" y="30099"/>
                </a:lnTo>
                <a:lnTo>
                  <a:pt x="190500" y="23368"/>
                </a:lnTo>
                <a:lnTo>
                  <a:pt x="190500" y="6731"/>
                </a:lnTo>
                <a:lnTo>
                  <a:pt x="183768" y="0"/>
                </a:lnTo>
                <a:close/>
              </a:path>
            </a:pathLst>
          </a:custGeom>
          <a:solidFill>
            <a:srgbClr val="DDDDDD"/>
          </a:solidFill>
        </p:spPr>
        <p:txBody>
          <a:bodyPr wrap="square" lIns="0" tIns="0" rIns="0" bIns="0" rtlCol="0"/>
          <a:lstStyle/>
          <a:p>
            <a:endParaRPr/>
          </a:p>
        </p:txBody>
      </p:sp>
      <p:sp>
        <p:nvSpPr>
          <p:cNvPr id="210" name="object 210"/>
          <p:cNvSpPr/>
          <p:nvPr/>
        </p:nvSpPr>
        <p:spPr>
          <a:xfrm>
            <a:off x="8376539" y="5453126"/>
            <a:ext cx="190500" cy="30480"/>
          </a:xfrm>
          <a:custGeom>
            <a:avLst/>
            <a:gdLst/>
            <a:ahLst/>
            <a:cxnLst/>
            <a:rect l="l" t="t" r="r" b="b"/>
            <a:pathLst>
              <a:path w="190500" h="30479">
                <a:moveTo>
                  <a:pt x="0" y="14986"/>
                </a:moveTo>
                <a:lnTo>
                  <a:pt x="0" y="6731"/>
                </a:lnTo>
                <a:lnTo>
                  <a:pt x="6730" y="0"/>
                </a:lnTo>
                <a:lnTo>
                  <a:pt x="15112" y="0"/>
                </a:lnTo>
                <a:lnTo>
                  <a:pt x="175513" y="0"/>
                </a:lnTo>
                <a:lnTo>
                  <a:pt x="183768" y="0"/>
                </a:lnTo>
                <a:lnTo>
                  <a:pt x="190500" y="6731"/>
                </a:lnTo>
                <a:lnTo>
                  <a:pt x="190500" y="14986"/>
                </a:lnTo>
                <a:lnTo>
                  <a:pt x="190500" y="23368"/>
                </a:lnTo>
                <a:lnTo>
                  <a:pt x="183768" y="30099"/>
                </a:lnTo>
                <a:lnTo>
                  <a:pt x="175513" y="30099"/>
                </a:lnTo>
                <a:lnTo>
                  <a:pt x="15112" y="30099"/>
                </a:lnTo>
                <a:lnTo>
                  <a:pt x="6730" y="30099"/>
                </a:lnTo>
                <a:lnTo>
                  <a:pt x="0" y="23368"/>
                </a:lnTo>
                <a:lnTo>
                  <a:pt x="0" y="14986"/>
                </a:lnTo>
                <a:close/>
              </a:path>
            </a:pathLst>
          </a:custGeom>
          <a:ln w="9525">
            <a:solidFill>
              <a:srgbClr val="163793"/>
            </a:solidFill>
          </a:ln>
        </p:spPr>
        <p:txBody>
          <a:bodyPr wrap="square" lIns="0" tIns="0" rIns="0" bIns="0" rtlCol="0"/>
          <a:lstStyle/>
          <a:p>
            <a:endParaRPr/>
          </a:p>
        </p:txBody>
      </p:sp>
      <p:sp>
        <p:nvSpPr>
          <p:cNvPr id="211" name="object 211"/>
          <p:cNvSpPr/>
          <p:nvPr/>
        </p:nvSpPr>
        <p:spPr>
          <a:xfrm>
            <a:off x="8387715" y="5461000"/>
            <a:ext cx="169799" cy="15747"/>
          </a:xfrm>
          <a:prstGeom prst="rect">
            <a:avLst/>
          </a:prstGeom>
          <a:blipFill>
            <a:blip r:embed="rId52" cstate="print"/>
            <a:stretch>
              <a:fillRect/>
            </a:stretch>
          </a:blipFill>
        </p:spPr>
        <p:txBody>
          <a:bodyPr wrap="square" lIns="0" tIns="0" rIns="0" bIns="0" rtlCol="0"/>
          <a:lstStyle/>
          <a:p>
            <a:endParaRPr/>
          </a:p>
        </p:txBody>
      </p:sp>
      <p:sp>
        <p:nvSpPr>
          <p:cNvPr id="212" name="object 212"/>
          <p:cNvSpPr/>
          <p:nvPr/>
        </p:nvSpPr>
        <p:spPr>
          <a:xfrm>
            <a:off x="8387715" y="5461000"/>
            <a:ext cx="170180" cy="15875"/>
          </a:xfrm>
          <a:custGeom>
            <a:avLst/>
            <a:gdLst/>
            <a:ahLst/>
            <a:cxnLst/>
            <a:rect l="l" t="t" r="r" b="b"/>
            <a:pathLst>
              <a:path w="170179" h="15875">
                <a:moveTo>
                  <a:pt x="0" y="7874"/>
                </a:moveTo>
                <a:lnTo>
                  <a:pt x="0" y="3428"/>
                </a:lnTo>
                <a:lnTo>
                  <a:pt x="3555" y="0"/>
                </a:lnTo>
                <a:lnTo>
                  <a:pt x="7874" y="0"/>
                </a:lnTo>
                <a:lnTo>
                  <a:pt x="161925" y="0"/>
                </a:lnTo>
                <a:lnTo>
                  <a:pt x="166242" y="0"/>
                </a:lnTo>
                <a:lnTo>
                  <a:pt x="169799" y="3428"/>
                </a:lnTo>
                <a:lnTo>
                  <a:pt x="169799" y="7874"/>
                </a:lnTo>
                <a:lnTo>
                  <a:pt x="169799" y="12191"/>
                </a:lnTo>
                <a:lnTo>
                  <a:pt x="166242" y="15747"/>
                </a:lnTo>
                <a:lnTo>
                  <a:pt x="161925" y="15747"/>
                </a:lnTo>
                <a:lnTo>
                  <a:pt x="7874" y="15747"/>
                </a:lnTo>
                <a:lnTo>
                  <a:pt x="3555" y="15747"/>
                </a:lnTo>
                <a:lnTo>
                  <a:pt x="0" y="12191"/>
                </a:lnTo>
                <a:lnTo>
                  <a:pt x="0" y="7874"/>
                </a:lnTo>
                <a:close/>
              </a:path>
            </a:pathLst>
          </a:custGeom>
          <a:ln w="9525">
            <a:solidFill>
              <a:srgbClr val="163793"/>
            </a:solidFill>
          </a:ln>
        </p:spPr>
        <p:txBody>
          <a:bodyPr wrap="square" lIns="0" tIns="0" rIns="0" bIns="0" rtlCol="0"/>
          <a:lstStyle/>
          <a:p>
            <a:endParaRPr/>
          </a:p>
        </p:txBody>
      </p:sp>
      <p:sp>
        <p:nvSpPr>
          <p:cNvPr id="213" name="object 213"/>
          <p:cNvSpPr/>
          <p:nvPr/>
        </p:nvSpPr>
        <p:spPr>
          <a:xfrm>
            <a:off x="8403463" y="5394325"/>
            <a:ext cx="25400" cy="28575"/>
          </a:xfrm>
          <a:custGeom>
            <a:avLst/>
            <a:gdLst/>
            <a:ahLst/>
            <a:cxnLst/>
            <a:rect l="l" t="t" r="r" b="b"/>
            <a:pathLst>
              <a:path w="25400" h="28575">
                <a:moveTo>
                  <a:pt x="19684" y="0"/>
                </a:moveTo>
                <a:lnTo>
                  <a:pt x="5714" y="0"/>
                </a:lnTo>
                <a:lnTo>
                  <a:pt x="0" y="6350"/>
                </a:lnTo>
                <a:lnTo>
                  <a:pt x="0" y="22097"/>
                </a:lnTo>
                <a:lnTo>
                  <a:pt x="5714" y="28447"/>
                </a:lnTo>
                <a:lnTo>
                  <a:pt x="19684" y="28447"/>
                </a:lnTo>
                <a:lnTo>
                  <a:pt x="25400" y="22097"/>
                </a:lnTo>
                <a:lnTo>
                  <a:pt x="25400" y="6350"/>
                </a:lnTo>
                <a:lnTo>
                  <a:pt x="19684" y="0"/>
                </a:lnTo>
                <a:close/>
              </a:path>
            </a:pathLst>
          </a:custGeom>
          <a:solidFill>
            <a:srgbClr val="33CC33"/>
          </a:solidFill>
        </p:spPr>
        <p:txBody>
          <a:bodyPr wrap="square" lIns="0" tIns="0" rIns="0" bIns="0" rtlCol="0"/>
          <a:lstStyle/>
          <a:p>
            <a:endParaRPr/>
          </a:p>
        </p:txBody>
      </p:sp>
      <p:sp>
        <p:nvSpPr>
          <p:cNvPr id="214" name="object 214"/>
          <p:cNvSpPr/>
          <p:nvPr/>
        </p:nvSpPr>
        <p:spPr>
          <a:xfrm>
            <a:off x="8432165" y="5394325"/>
            <a:ext cx="25400" cy="28575"/>
          </a:xfrm>
          <a:custGeom>
            <a:avLst/>
            <a:gdLst/>
            <a:ahLst/>
            <a:cxnLst/>
            <a:rect l="l" t="t" r="r" b="b"/>
            <a:pathLst>
              <a:path w="25400" h="28575">
                <a:moveTo>
                  <a:pt x="19684" y="0"/>
                </a:moveTo>
                <a:lnTo>
                  <a:pt x="5714" y="0"/>
                </a:lnTo>
                <a:lnTo>
                  <a:pt x="0" y="6350"/>
                </a:lnTo>
                <a:lnTo>
                  <a:pt x="0" y="22097"/>
                </a:lnTo>
                <a:lnTo>
                  <a:pt x="5714" y="28447"/>
                </a:lnTo>
                <a:lnTo>
                  <a:pt x="19684" y="28447"/>
                </a:lnTo>
                <a:lnTo>
                  <a:pt x="25273" y="22097"/>
                </a:lnTo>
                <a:lnTo>
                  <a:pt x="25273" y="6350"/>
                </a:lnTo>
                <a:lnTo>
                  <a:pt x="19684" y="0"/>
                </a:lnTo>
                <a:close/>
              </a:path>
            </a:pathLst>
          </a:custGeom>
          <a:solidFill>
            <a:srgbClr val="FF0000"/>
          </a:solidFill>
        </p:spPr>
        <p:txBody>
          <a:bodyPr wrap="square" lIns="0" tIns="0" rIns="0" bIns="0" rtlCol="0"/>
          <a:lstStyle/>
          <a:p>
            <a:endParaRPr/>
          </a:p>
        </p:txBody>
      </p:sp>
      <p:sp>
        <p:nvSpPr>
          <p:cNvPr id="215" name="object 215"/>
          <p:cNvSpPr/>
          <p:nvPr/>
        </p:nvSpPr>
        <p:spPr>
          <a:xfrm>
            <a:off x="8459089" y="5394325"/>
            <a:ext cx="25400" cy="28575"/>
          </a:xfrm>
          <a:custGeom>
            <a:avLst/>
            <a:gdLst/>
            <a:ahLst/>
            <a:cxnLst/>
            <a:rect l="l" t="t" r="r" b="b"/>
            <a:pathLst>
              <a:path w="25400" h="28575">
                <a:moveTo>
                  <a:pt x="19684" y="0"/>
                </a:moveTo>
                <a:lnTo>
                  <a:pt x="5714" y="0"/>
                </a:lnTo>
                <a:lnTo>
                  <a:pt x="0" y="6350"/>
                </a:lnTo>
                <a:lnTo>
                  <a:pt x="0" y="22097"/>
                </a:lnTo>
                <a:lnTo>
                  <a:pt x="5714" y="28447"/>
                </a:lnTo>
                <a:lnTo>
                  <a:pt x="19684" y="28447"/>
                </a:lnTo>
                <a:lnTo>
                  <a:pt x="25272" y="22097"/>
                </a:lnTo>
                <a:lnTo>
                  <a:pt x="25272" y="6350"/>
                </a:lnTo>
                <a:lnTo>
                  <a:pt x="19684" y="0"/>
                </a:lnTo>
                <a:close/>
              </a:path>
            </a:pathLst>
          </a:custGeom>
          <a:solidFill>
            <a:srgbClr val="33CC33"/>
          </a:solidFill>
        </p:spPr>
        <p:txBody>
          <a:bodyPr wrap="square" lIns="0" tIns="0" rIns="0" bIns="0" rtlCol="0"/>
          <a:lstStyle/>
          <a:p>
            <a:endParaRPr/>
          </a:p>
        </p:txBody>
      </p:sp>
      <p:sp>
        <p:nvSpPr>
          <p:cNvPr id="216" name="object 216"/>
          <p:cNvSpPr/>
          <p:nvPr/>
        </p:nvSpPr>
        <p:spPr>
          <a:xfrm>
            <a:off x="8530611" y="5284876"/>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17" name="object 217"/>
          <p:cNvSpPr/>
          <p:nvPr/>
        </p:nvSpPr>
        <p:spPr>
          <a:xfrm>
            <a:off x="8530611" y="5280113"/>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218" name="object 218"/>
          <p:cNvSpPr/>
          <p:nvPr/>
        </p:nvSpPr>
        <p:spPr>
          <a:xfrm>
            <a:off x="8240394" y="5304663"/>
            <a:ext cx="45084" cy="458901"/>
          </a:xfrm>
          <a:prstGeom prst="rect">
            <a:avLst/>
          </a:prstGeom>
          <a:blipFill>
            <a:blip r:embed="rId53" cstate="print"/>
            <a:stretch>
              <a:fillRect/>
            </a:stretch>
          </a:blipFill>
        </p:spPr>
        <p:txBody>
          <a:bodyPr wrap="square" lIns="0" tIns="0" rIns="0" bIns="0" rtlCol="0"/>
          <a:lstStyle/>
          <a:p>
            <a:endParaRPr/>
          </a:p>
        </p:txBody>
      </p:sp>
      <p:sp>
        <p:nvSpPr>
          <p:cNvPr id="219" name="object 219"/>
          <p:cNvSpPr/>
          <p:nvPr/>
        </p:nvSpPr>
        <p:spPr>
          <a:xfrm>
            <a:off x="8071739" y="5303837"/>
            <a:ext cx="166636" cy="458724"/>
          </a:xfrm>
          <a:prstGeom prst="rect">
            <a:avLst/>
          </a:prstGeom>
          <a:blipFill>
            <a:blip r:embed="rId54" cstate="print"/>
            <a:stretch>
              <a:fillRect/>
            </a:stretch>
          </a:blipFill>
        </p:spPr>
        <p:txBody>
          <a:bodyPr wrap="square" lIns="0" tIns="0" rIns="0" bIns="0" rtlCol="0"/>
          <a:lstStyle/>
          <a:p>
            <a:endParaRPr/>
          </a:p>
        </p:txBody>
      </p:sp>
      <p:sp>
        <p:nvSpPr>
          <p:cNvPr id="220" name="object 220"/>
          <p:cNvSpPr/>
          <p:nvPr/>
        </p:nvSpPr>
        <p:spPr>
          <a:xfrm>
            <a:off x="8249666" y="5332095"/>
            <a:ext cx="17988" cy="418630"/>
          </a:xfrm>
          <a:prstGeom prst="rect">
            <a:avLst/>
          </a:prstGeom>
          <a:blipFill>
            <a:blip r:embed="rId42" cstate="print"/>
            <a:stretch>
              <a:fillRect/>
            </a:stretch>
          </a:blipFill>
        </p:spPr>
        <p:txBody>
          <a:bodyPr wrap="square" lIns="0" tIns="0" rIns="0" bIns="0" rtlCol="0"/>
          <a:lstStyle/>
          <a:p>
            <a:endParaRPr/>
          </a:p>
        </p:txBody>
      </p:sp>
      <p:sp>
        <p:nvSpPr>
          <p:cNvPr id="221" name="object 221"/>
          <p:cNvSpPr/>
          <p:nvPr/>
        </p:nvSpPr>
        <p:spPr>
          <a:xfrm>
            <a:off x="8242934" y="5546978"/>
            <a:ext cx="41656" cy="37973"/>
          </a:xfrm>
          <a:prstGeom prst="rect">
            <a:avLst/>
          </a:prstGeom>
          <a:blipFill>
            <a:blip r:embed="rId55" cstate="print"/>
            <a:stretch>
              <a:fillRect/>
            </a:stretch>
          </a:blipFill>
        </p:spPr>
        <p:txBody>
          <a:bodyPr wrap="square" lIns="0" tIns="0" rIns="0" bIns="0" rtlCol="0"/>
          <a:lstStyle/>
          <a:p>
            <a:endParaRPr/>
          </a:p>
        </p:txBody>
      </p:sp>
      <p:sp>
        <p:nvSpPr>
          <p:cNvPr id="222" name="object 222"/>
          <p:cNvSpPr/>
          <p:nvPr/>
        </p:nvSpPr>
        <p:spPr>
          <a:xfrm>
            <a:off x="8071739" y="5360904"/>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23" name="object 223"/>
          <p:cNvSpPr/>
          <p:nvPr/>
        </p:nvSpPr>
        <p:spPr>
          <a:xfrm>
            <a:off x="8066976" y="5360904"/>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24" name="object 224"/>
          <p:cNvSpPr/>
          <p:nvPr/>
        </p:nvSpPr>
        <p:spPr>
          <a:xfrm>
            <a:off x="8157591" y="5351398"/>
            <a:ext cx="92075" cy="30480"/>
          </a:xfrm>
          <a:custGeom>
            <a:avLst/>
            <a:gdLst/>
            <a:ahLst/>
            <a:cxnLst/>
            <a:rect l="l" t="t" r="r" b="b"/>
            <a:pathLst>
              <a:path w="92075" h="30479">
                <a:moveTo>
                  <a:pt x="85216" y="0"/>
                </a:moveTo>
                <a:lnTo>
                  <a:pt x="6730" y="0"/>
                </a:lnTo>
                <a:lnTo>
                  <a:pt x="0" y="6731"/>
                </a:lnTo>
                <a:lnTo>
                  <a:pt x="0" y="23367"/>
                </a:lnTo>
                <a:lnTo>
                  <a:pt x="6730" y="30098"/>
                </a:lnTo>
                <a:lnTo>
                  <a:pt x="85216" y="30098"/>
                </a:lnTo>
                <a:lnTo>
                  <a:pt x="91948" y="23367"/>
                </a:lnTo>
                <a:lnTo>
                  <a:pt x="91948" y="6731"/>
                </a:lnTo>
                <a:lnTo>
                  <a:pt x="85216" y="0"/>
                </a:lnTo>
                <a:close/>
              </a:path>
            </a:pathLst>
          </a:custGeom>
          <a:solidFill>
            <a:srgbClr val="163793"/>
          </a:solidFill>
        </p:spPr>
        <p:txBody>
          <a:bodyPr wrap="square" lIns="0" tIns="0" rIns="0" bIns="0" rtlCol="0"/>
          <a:lstStyle/>
          <a:p>
            <a:endParaRPr/>
          </a:p>
        </p:txBody>
      </p:sp>
      <p:sp>
        <p:nvSpPr>
          <p:cNvPr id="225" name="object 225"/>
          <p:cNvSpPr/>
          <p:nvPr/>
        </p:nvSpPr>
        <p:spPr>
          <a:xfrm>
            <a:off x="8159115" y="5354573"/>
            <a:ext cx="88773" cy="23875"/>
          </a:xfrm>
          <a:prstGeom prst="rect">
            <a:avLst/>
          </a:prstGeom>
          <a:blipFill>
            <a:blip r:embed="rId46" cstate="print"/>
            <a:stretch>
              <a:fillRect/>
            </a:stretch>
          </a:blipFill>
        </p:spPr>
        <p:txBody>
          <a:bodyPr wrap="square" lIns="0" tIns="0" rIns="0" bIns="0" rtlCol="0"/>
          <a:lstStyle/>
          <a:p>
            <a:endParaRPr/>
          </a:p>
        </p:txBody>
      </p:sp>
      <p:sp>
        <p:nvSpPr>
          <p:cNvPr id="226" name="object 226"/>
          <p:cNvSpPr/>
          <p:nvPr/>
        </p:nvSpPr>
        <p:spPr>
          <a:xfrm>
            <a:off x="8073390" y="5427579"/>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27" name="object 227"/>
          <p:cNvSpPr/>
          <p:nvPr/>
        </p:nvSpPr>
        <p:spPr>
          <a:xfrm>
            <a:off x="8068627" y="5427579"/>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28" name="object 228"/>
          <p:cNvSpPr/>
          <p:nvPr/>
        </p:nvSpPr>
        <p:spPr>
          <a:xfrm>
            <a:off x="8157464" y="5416550"/>
            <a:ext cx="92075" cy="27305"/>
          </a:xfrm>
          <a:custGeom>
            <a:avLst/>
            <a:gdLst/>
            <a:ahLst/>
            <a:cxnLst/>
            <a:rect l="l" t="t" r="r" b="b"/>
            <a:pathLst>
              <a:path w="92075" h="27304">
                <a:moveTo>
                  <a:pt x="85978" y="0"/>
                </a:moveTo>
                <a:lnTo>
                  <a:pt x="5968" y="0"/>
                </a:lnTo>
                <a:lnTo>
                  <a:pt x="0" y="5968"/>
                </a:lnTo>
                <a:lnTo>
                  <a:pt x="0" y="20828"/>
                </a:lnTo>
                <a:lnTo>
                  <a:pt x="5968" y="26796"/>
                </a:lnTo>
                <a:lnTo>
                  <a:pt x="85978" y="26796"/>
                </a:lnTo>
                <a:lnTo>
                  <a:pt x="92075" y="20828"/>
                </a:lnTo>
                <a:lnTo>
                  <a:pt x="92075" y="5968"/>
                </a:lnTo>
                <a:lnTo>
                  <a:pt x="85978" y="0"/>
                </a:lnTo>
                <a:close/>
              </a:path>
            </a:pathLst>
          </a:custGeom>
          <a:solidFill>
            <a:srgbClr val="163793"/>
          </a:solidFill>
        </p:spPr>
        <p:txBody>
          <a:bodyPr wrap="square" lIns="0" tIns="0" rIns="0" bIns="0" rtlCol="0"/>
          <a:lstStyle/>
          <a:p>
            <a:endParaRPr/>
          </a:p>
        </p:txBody>
      </p:sp>
      <p:sp>
        <p:nvSpPr>
          <p:cNvPr id="229" name="object 229"/>
          <p:cNvSpPr/>
          <p:nvPr/>
        </p:nvSpPr>
        <p:spPr>
          <a:xfrm>
            <a:off x="8159115" y="5419725"/>
            <a:ext cx="88900" cy="20828"/>
          </a:xfrm>
          <a:prstGeom prst="rect">
            <a:avLst/>
          </a:prstGeom>
          <a:blipFill>
            <a:blip r:embed="rId56" cstate="print"/>
            <a:stretch>
              <a:fillRect/>
            </a:stretch>
          </a:blipFill>
        </p:spPr>
        <p:txBody>
          <a:bodyPr wrap="square" lIns="0" tIns="0" rIns="0" bIns="0" rtlCol="0"/>
          <a:lstStyle/>
          <a:p>
            <a:endParaRPr/>
          </a:p>
        </p:txBody>
      </p:sp>
      <p:sp>
        <p:nvSpPr>
          <p:cNvPr id="230" name="object 230"/>
          <p:cNvSpPr/>
          <p:nvPr/>
        </p:nvSpPr>
        <p:spPr>
          <a:xfrm>
            <a:off x="8073390" y="5494254"/>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1" name="object 231"/>
          <p:cNvSpPr/>
          <p:nvPr/>
        </p:nvSpPr>
        <p:spPr>
          <a:xfrm>
            <a:off x="8068627" y="5494254"/>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32" name="object 232"/>
          <p:cNvSpPr/>
          <p:nvPr/>
        </p:nvSpPr>
        <p:spPr>
          <a:xfrm>
            <a:off x="8075041" y="5554707"/>
            <a:ext cx="95885"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a:p>
        </p:txBody>
      </p:sp>
      <p:sp>
        <p:nvSpPr>
          <p:cNvPr id="233" name="object 233"/>
          <p:cNvSpPr/>
          <p:nvPr/>
        </p:nvSpPr>
        <p:spPr>
          <a:xfrm>
            <a:off x="8070278" y="5554707"/>
            <a:ext cx="105410"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a:p>
        </p:txBody>
      </p:sp>
      <p:sp>
        <p:nvSpPr>
          <p:cNvPr id="234" name="object 234"/>
          <p:cNvSpPr/>
          <p:nvPr/>
        </p:nvSpPr>
        <p:spPr>
          <a:xfrm>
            <a:off x="8155940" y="5548248"/>
            <a:ext cx="92075" cy="27305"/>
          </a:xfrm>
          <a:custGeom>
            <a:avLst/>
            <a:gdLst/>
            <a:ahLst/>
            <a:cxnLst/>
            <a:rect l="l" t="t" r="r" b="b"/>
            <a:pathLst>
              <a:path w="92075" h="27304">
                <a:moveTo>
                  <a:pt x="85978" y="0"/>
                </a:moveTo>
                <a:lnTo>
                  <a:pt x="6095" y="0"/>
                </a:lnTo>
                <a:lnTo>
                  <a:pt x="0" y="6095"/>
                </a:lnTo>
                <a:lnTo>
                  <a:pt x="0" y="20954"/>
                </a:lnTo>
                <a:lnTo>
                  <a:pt x="6095" y="27050"/>
                </a:lnTo>
                <a:lnTo>
                  <a:pt x="85978" y="27050"/>
                </a:lnTo>
                <a:lnTo>
                  <a:pt x="92075" y="20954"/>
                </a:lnTo>
                <a:lnTo>
                  <a:pt x="92075" y="6095"/>
                </a:lnTo>
                <a:lnTo>
                  <a:pt x="85978" y="0"/>
                </a:lnTo>
                <a:close/>
              </a:path>
            </a:pathLst>
          </a:custGeom>
          <a:solidFill>
            <a:srgbClr val="163793"/>
          </a:solidFill>
        </p:spPr>
        <p:txBody>
          <a:bodyPr wrap="square" lIns="0" tIns="0" rIns="0" bIns="0" rtlCol="0"/>
          <a:lstStyle/>
          <a:p>
            <a:endParaRPr/>
          </a:p>
        </p:txBody>
      </p:sp>
      <p:sp>
        <p:nvSpPr>
          <p:cNvPr id="235" name="object 235"/>
          <p:cNvSpPr/>
          <p:nvPr/>
        </p:nvSpPr>
        <p:spPr>
          <a:xfrm>
            <a:off x="8157464" y="5548248"/>
            <a:ext cx="88900" cy="23748"/>
          </a:xfrm>
          <a:prstGeom prst="rect">
            <a:avLst/>
          </a:prstGeom>
          <a:blipFill>
            <a:blip r:embed="rId44" cstate="print"/>
            <a:stretch>
              <a:fillRect/>
            </a:stretch>
          </a:blipFill>
        </p:spPr>
        <p:txBody>
          <a:bodyPr wrap="square" lIns="0" tIns="0" rIns="0" bIns="0" rtlCol="0"/>
          <a:lstStyle/>
          <a:p>
            <a:endParaRPr/>
          </a:p>
        </p:txBody>
      </p:sp>
      <p:sp>
        <p:nvSpPr>
          <p:cNvPr id="236" name="object 236"/>
          <p:cNvSpPr/>
          <p:nvPr/>
        </p:nvSpPr>
        <p:spPr>
          <a:xfrm>
            <a:off x="8243569" y="5489575"/>
            <a:ext cx="41655" cy="37718"/>
          </a:xfrm>
          <a:prstGeom prst="rect">
            <a:avLst/>
          </a:prstGeom>
          <a:blipFill>
            <a:blip r:embed="rId47" cstate="print"/>
            <a:stretch>
              <a:fillRect/>
            </a:stretch>
          </a:blipFill>
        </p:spPr>
        <p:txBody>
          <a:bodyPr wrap="square" lIns="0" tIns="0" rIns="0" bIns="0" rtlCol="0"/>
          <a:lstStyle/>
          <a:p>
            <a:endParaRPr/>
          </a:p>
        </p:txBody>
      </p:sp>
      <p:sp>
        <p:nvSpPr>
          <p:cNvPr id="237" name="object 237"/>
          <p:cNvSpPr/>
          <p:nvPr/>
        </p:nvSpPr>
        <p:spPr>
          <a:xfrm>
            <a:off x="8155940" y="5484748"/>
            <a:ext cx="93980" cy="27305"/>
          </a:xfrm>
          <a:custGeom>
            <a:avLst/>
            <a:gdLst/>
            <a:ahLst/>
            <a:cxnLst/>
            <a:rect l="l" t="t" r="r" b="b"/>
            <a:pathLst>
              <a:path w="93979" h="27304">
                <a:moveTo>
                  <a:pt x="87629" y="0"/>
                </a:moveTo>
                <a:lnTo>
                  <a:pt x="5968" y="0"/>
                </a:lnTo>
                <a:lnTo>
                  <a:pt x="0" y="5968"/>
                </a:lnTo>
                <a:lnTo>
                  <a:pt x="0" y="20828"/>
                </a:lnTo>
                <a:lnTo>
                  <a:pt x="5968" y="26923"/>
                </a:lnTo>
                <a:lnTo>
                  <a:pt x="87629" y="26923"/>
                </a:lnTo>
                <a:lnTo>
                  <a:pt x="93599" y="20828"/>
                </a:lnTo>
                <a:lnTo>
                  <a:pt x="93599" y="5968"/>
                </a:lnTo>
                <a:lnTo>
                  <a:pt x="87629" y="0"/>
                </a:lnTo>
                <a:close/>
              </a:path>
            </a:pathLst>
          </a:custGeom>
          <a:solidFill>
            <a:srgbClr val="163793"/>
          </a:solidFill>
        </p:spPr>
        <p:txBody>
          <a:bodyPr wrap="square" lIns="0" tIns="0" rIns="0" bIns="0" rtlCol="0"/>
          <a:lstStyle/>
          <a:p>
            <a:endParaRPr/>
          </a:p>
        </p:txBody>
      </p:sp>
      <p:sp>
        <p:nvSpPr>
          <p:cNvPr id="238" name="object 238"/>
          <p:cNvSpPr/>
          <p:nvPr/>
        </p:nvSpPr>
        <p:spPr>
          <a:xfrm>
            <a:off x="8157464" y="5487923"/>
            <a:ext cx="92075" cy="20700"/>
          </a:xfrm>
          <a:prstGeom prst="rect">
            <a:avLst/>
          </a:prstGeom>
          <a:blipFill>
            <a:blip r:embed="rId44" cstate="print"/>
            <a:stretch>
              <a:fillRect/>
            </a:stretch>
          </a:blipFill>
        </p:spPr>
        <p:txBody>
          <a:bodyPr wrap="square" lIns="0" tIns="0" rIns="0" bIns="0" rtlCol="0"/>
          <a:lstStyle/>
          <a:p>
            <a:endParaRPr/>
          </a:p>
        </p:txBody>
      </p:sp>
      <p:sp>
        <p:nvSpPr>
          <p:cNvPr id="239" name="object 239"/>
          <p:cNvSpPr/>
          <p:nvPr/>
        </p:nvSpPr>
        <p:spPr>
          <a:xfrm>
            <a:off x="8236839" y="5303837"/>
            <a:ext cx="11151" cy="458724"/>
          </a:xfrm>
          <a:prstGeom prst="rect">
            <a:avLst/>
          </a:prstGeom>
          <a:blipFill>
            <a:blip r:embed="rId57" cstate="print"/>
            <a:stretch>
              <a:fillRect/>
            </a:stretch>
          </a:blipFill>
        </p:spPr>
        <p:txBody>
          <a:bodyPr wrap="square" lIns="0" tIns="0" rIns="0" bIns="0" rtlCol="0"/>
          <a:lstStyle/>
          <a:p>
            <a:endParaRPr/>
          </a:p>
        </p:txBody>
      </p:sp>
      <p:sp>
        <p:nvSpPr>
          <p:cNvPr id="240" name="object 240"/>
          <p:cNvSpPr/>
          <p:nvPr/>
        </p:nvSpPr>
        <p:spPr>
          <a:xfrm>
            <a:off x="8242414" y="5299075"/>
            <a:ext cx="0" cy="468630"/>
          </a:xfrm>
          <a:custGeom>
            <a:avLst/>
            <a:gdLst/>
            <a:ahLst/>
            <a:cxnLst/>
            <a:rect l="l" t="t" r="r" b="b"/>
            <a:pathLst>
              <a:path h="468629">
                <a:moveTo>
                  <a:pt x="0" y="0"/>
                </a:moveTo>
                <a:lnTo>
                  <a:pt x="0" y="468249"/>
                </a:lnTo>
              </a:path>
            </a:pathLst>
          </a:custGeom>
          <a:ln w="20676">
            <a:solidFill>
              <a:srgbClr val="163793"/>
            </a:solidFill>
          </a:ln>
        </p:spPr>
        <p:txBody>
          <a:bodyPr wrap="square" lIns="0" tIns="0" rIns="0" bIns="0" rtlCol="0"/>
          <a:lstStyle/>
          <a:p>
            <a:endParaRPr/>
          </a:p>
        </p:txBody>
      </p:sp>
      <p:sp>
        <p:nvSpPr>
          <p:cNvPr id="241" name="object 241"/>
          <p:cNvSpPr/>
          <p:nvPr/>
        </p:nvSpPr>
        <p:spPr>
          <a:xfrm>
            <a:off x="8247888" y="5419852"/>
            <a:ext cx="37210" cy="42798"/>
          </a:xfrm>
          <a:prstGeom prst="rect">
            <a:avLst/>
          </a:prstGeom>
          <a:blipFill>
            <a:blip r:embed="rId58" cstate="print"/>
            <a:stretch>
              <a:fillRect/>
            </a:stretch>
          </a:blipFill>
        </p:spPr>
        <p:txBody>
          <a:bodyPr wrap="square" lIns="0" tIns="0" rIns="0" bIns="0" rtlCol="0"/>
          <a:lstStyle/>
          <a:p>
            <a:endParaRPr/>
          </a:p>
        </p:txBody>
      </p:sp>
      <p:sp>
        <p:nvSpPr>
          <p:cNvPr id="242" name="object 242"/>
          <p:cNvSpPr/>
          <p:nvPr/>
        </p:nvSpPr>
        <p:spPr>
          <a:xfrm>
            <a:off x="8247888" y="5354192"/>
            <a:ext cx="36365" cy="42505"/>
          </a:xfrm>
          <a:prstGeom prst="rect">
            <a:avLst/>
          </a:prstGeom>
          <a:blipFill>
            <a:blip r:embed="rId59" cstate="print"/>
            <a:stretch>
              <a:fillRect/>
            </a:stretch>
          </a:blipFill>
        </p:spPr>
        <p:txBody>
          <a:bodyPr wrap="square" lIns="0" tIns="0" rIns="0" bIns="0" rtlCol="0"/>
          <a:lstStyle/>
          <a:p>
            <a:endParaRPr/>
          </a:p>
        </p:txBody>
      </p:sp>
      <p:sp>
        <p:nvSpPr>
          <p:cNvPr id="243" name="object 243"/>
          <p:cNvSpPr/>
          <p:nvPr/>
        </p:nvSpPr>
        <p:spPr>
          <a:xfrm>
            <a:off x="8279638" y="5741885"/>
            <a:ext cx="8255" cy="19685"/>
          </a:xfrm>
          <a:custGeom>
            <a:avLst/>
            <a:gdLst/>
            <a:ahLst/>
            <a:cxnLst/>
            <a:rect l="l" t="t" r="r" b="b"/>
            <a:pathLst>
              <a:path w="8254" h="19685">
                <a:moveTo>
                  <a:pt x="6222" y="0"/>
                </a:moveTo>
                <a:lnTo>
                  <a:pt x="1777" y="0"/>
                </a:lnTo>
                <a:lnTo>
                  <a:pt x="0" y="4267"/>
                </a:lnTo>
                <a:lnTo>
                  <a:pt x="0" y="14808"/>
                </a:lnTo>
                <a:lnTo>
                  <a:pt x="1777" y="19075"/>
                </a:lnTo>
                <a:lnTo>
                  <a:pt x="6222" y="19075"/>
                </a:lnTo>
                <a:lnTo>
                  <a:pt x="8000" y="14808"/>
                </a:lnTo>
                <a:lnTo>
                  <a:pt x="8000" y="4267"/>
                </a:lnTo>
                <a:lnTo>
                  <a:pt x="6222" y="0"/>
                </a:lnTo>
                <a:close/>
              </a:path>
            </a:pathLst>
          </a:custGeom>
          <a:solidFill>
            <a:srgbClr val="333333"/>
          </a:solidFill>
        </p:spPr>
        <p:txBody>
          <a:bodyPr wrap="square" lIns="0" tIns="0" rIns="0" bIns="0" rtlCol="0"/>
          <a:lstStyle/>
          <a:p>
            <a:endParaRPr/>
          </a:p>
        </p:txBody>
      </p:sp>
      <p:sp>
        <p:nvSpPr>
          <p:cNvPr id="244" name="object 244"/>
          <p:cNvSpPr/>
          <p:nvPr/>
        </p:nvSpPr>
        <p:spPr>
          <a:xfrm>
            <a:off x="8245729" y="5742495"/>
            <a:ext cx="39370" cy="40640"/>
          </a:xfrm>
          <a:custGeom>
            <a:avLst/>
            <a:gdLst/>
            <a:ahLst/>
            <a:cxnLst/>
            <a:rect l="l" t="t" r="r" b="b"/>
            <a:pathLst>
              <a:path w="39370" h="40639">
                <a:moveTo>
                  <a:pt x="38353" y="0"/>
                </a:moveTo>
                <a:lnTo>
                  <a:pt x="0" y="17729"/>
                </a:lnTo>
                <a:lnTo>
                  <a:pt x="253" y="40144"/>
                </a:lnTo>
                <a:lnTo>
                  <a:pt x="39116" y="18402"/>
                </a:lnTo>
                <a:lnTo>
                  <a:pt x="38353" y="0"/>
                </a:lnTo>
                <a:close/>
              </a:path>
            </a:pathLst>
          </a:custGeom>
          <a:solidFill>
            <a:srgbClr val="333333"/>
          </a:solidFill>
        </p:spPr>
        <p:txBody>
          <a:bodyPr wrap="square" lIns="0" tIns="0" rIns="0" bIns="0" rtlCol="0"/>
          <a:lstStyle/>
          <a:p>
            <a:endParaRPr/>
          </a:p>
        </p:txBody>
      </p:sp>
      <p:sp>
        <p:nvSpPr>
          <p:cNvPr id="245" name="object 245"/>
          <p:cNvSpPr/>
          <p:nvPr/>
        </p:nvSpPr>
        <p:spPr>
          <a:xfrm>
            <a:off x="8060690" y="5754738"/>
            <a:ext cx="190500" cy="30480"/>
          </a:xfrm>
          <a:custGeom>
            <a:avLst/>
            <a:gdLst/>
            <a:ahLst/>
            <a:cxnLst/>
            <a:rect l="l" t="t" r="r" b="b"/>
            <a:pathLst>
              <a:path w="190500" h="30479">
                <a:moveTo>
                  <a:pt x="183768" y="0"/>
                </a:moveTo>
                <a:lnTo>
                  <a:pt x="6730" y="0"/>
                </a:lnTo>
                <a:lnTo>
                  <a:pt x="0" y="6743"/>
                </a:lnTo>
                <a:lnTo>
                  <a:pt x="0" y="23367"/>
                </a:lnTo>
                <a:lnTo>
                  <a:pt x="6730" y="30111"/>
                </a:lnTo>
                <a:lnTo>
                  <a:pt x="183768" y="30111"/>
                </a:lnTo>
                <a:lnTo>
                  <a:pt x="190500" y="23367"/>
                </a:lnTo>
                <a:lnTo>
                  <a:pt x="190500" y="6743"/>
                </a:lnTo>
                <a:lnTo>
                  <a:pt x="183768" y="0"/>
                </a:lnTo>
                <a:close/>
              </a:path>
            </a:pathLst>
          </a:custGeom>
          <a:solidFill>
            <a:srgbClr val="DDDDDD"/>
          </a:solidFill>
        </p:spPr>
        <p:txBody>
          <a:bodyPr wrap="square" lIns="0" tIns="0" rIns="0" bIns="0" rtlCol="0"/>
          <a:lstStyle/>
          <a:p>
            <a:endParaRPr/>
          </a:p>
        </p:txBody>
      </p:sp>
      <p:sp>
        <p:nvSpPr>
          <p:cNvPr id="246" name="object 246"/>
          <p:cNvSpPr/>
          <p:nvPr/>
        </p:nvSpPr>
        <p:spPr>
          <a:xfrm>
            <a:off x="8060690" y="5754738"/>
            <a:ext cx="190500" cy="30480"/>
          </a:xfrm>
          <a:custGeom>
            <a:avLst/>
            <a:gdLst/>
            <a:ahLst/>
            <a:cxnLst/>
            <a:rect l="l" t="t" r="r" b="b"/>
            <a:pathLst>
              <a:path w="190500" h="30479">
                <a:moveTo>
                  <a:pt x="0" y="15049"/>
                </a:moveTo>
                <a:lnTo>
                  <a:pt x="0" y="6743"/>
                </a:lnTo>
                <a:lnTo>
                  <a:pt x="6730" y="0"/>
                </a:lnTo>
                <a:lnTo>
                  <a:pt x="14985" y="0"/>
                </a:lnTo>
                <a:lnTo>
                  <a:pt x="175386" y="0"/>
                </a:lnTo>
                <a:lnTo>
                  <a:pt x="183768" y="0"/>
                </a:lnTo>
                <a:lnTo>
                  <a:pt x="190500" y="6743"/>
                </a:lnTo>
                <a:lnTo>
                  <a:pt x="190500" y="15049"/>
                </a:lnTo>
                <a:lnTo>
                  <a:pt x="190500" y="23367"/>
                </a:lnTo>
                <a:lnTo>
                  <a:pt x="183768" y="30111"/>
                </a:lnTo>
                <a:lnTo>
                  <a:pt x="175386" y="30111"/>
                </a:lnTo>
                <a:lnTo>
                  <a:pt x="14985" y="30111"/>
                </a:lnTo>
                <a:lnTo>
                  <a:pt x="6730" y="30111"/>
                </a:lnTo>
                <a:lnTo>
                  <a:pt x="0" y="23367"/>
                </a:lnTo>
                <a:lnTo>
                  <a:pt x="0" y="15049"/>
                </a:lnTo>
                <a:close/>
              </a:path>
            </a:pathLst>
          </a:custGeom>
          <a:ln w="9524">
            <a:solidFill>
              <a:srgbClr val="163793"/>
            </a:solidFill>
          </a:ln>
        </p:spPr>
        <p:txBody>
          <a:bodyPr wrap="square" lIns="0" tIns="0" rIns="0" bIns="0" rtlCol="0"/>
          <a:lstStyle/>
          <a:p>
            <a:endParaRPr/>
          </a:p>
        </p:txBody>
      </p:sp>
      <p:sp>
        <p:nvSpPr>
          <p:cNvPr id="247" name="object 247"/>
          <p:cNvSpPr/>
          <p:nvPr/>
        </p:nvSpPr>
        <p:spPr>
          <a:xfrm>
            <a:off x="8071739" y="5762561"/>
            <a:ext cx="169925" cy="15862"/>
          </a:xfrm>
          <a:prstGeom prst="rect">
            <a:avLst/>
          </a:prstGeom>
          <a:blipFill>
            <a:blip r:embed="rId60" cstate="print"/>
            <a:stretch>
              <a:fillRect/>
            </a:stretch>
          </a:blipFill>
        </p:spPr>
        <p:txBody>
          <a:bodyPr wrap="square" lIns="0" tIns="0" rIns="0" bIns="0" rtlCol="0"/>
          <a:lstStyle/>
          <a:p>
            <a:endParaRPr/>
          </a:p>
        </p:txBody>
      </p:sp>
      <p:sp>
        <p:nvSpPr>
          <p:cNvPr id="248" name="object 248"/>
          <p:cNvSpPr/>
          <p:nvPr/>
        </p:nvSpPr>
        <p:spPr>
          <a:xfrm>
            <a:off x="8071739" y="5762561"/>
            <a:ext cx="170180" cy="15875"/>
          </a:xfrm>
          <a:custGeom>
            <a:avLst/>
            <a:gdLst/>
            <a:ahLst/>
            <a:cxnLst/>
            <a:rect l="l" t="t" r="r" b="b"/>
            <a:pathLst>
              <a:path w="170179" h="15875">
                <a:moveTo>
                  <a:pt x="0" y="7937"/>
                </a:moveTo>
                <a:lnTo>
                  <a:pt x="0" y="3556"/>
                </a:lnTo>
                <a:lnTo>
                  <a:pt x="3555" y="0"/>
                </a:lnTo>
                <a:lnTo>
                  <a:pt x="8000" y="0"/>
                </a:lnTo>
                <a:lnTo>
                  <a:pt x="161925" y="0"/>
                </a:lnTo>
                <a:lnTo>
                  <a:pt x="166369" y="0"/>
                </a:lnTo>
                <a:lnTo>
                  <a:pt x="169925" y="3556"/>
                </a:lnTo>
                <a:lnTo>
                  <a:pt x="169925" y="7937"/>
                </a:lnTo>
                <a:lnTo>
                  <a:pt x="169925" y="12318"/>
                </a:lnTo>
                <a:lnTo>
                  <a:pt x="166369" y="15862"/>
                </a:lnTo>
                <a:lnTo>
                  <a:pt x="161925" y="15862"/>
                </a:lnTo>
                <a:lnTo>
                  <a:pt x="8000" y="15862"/>
                </a:lnTo>
                <a:lnTo>
                  <a:pt x="3555" y="15862"/>
                </a:lnTo>
                <a:lnTo>
                  <a:pt x="0" y="12318"/>
                </a:lnTo>
                <a:lnTo>
                  <a:pt x="0" y="7937"/>
                </a:lnTo>
                <a:close/>
              </a:path>
            </a:pathLst>
          </a:custGeom>
          <a:ln w="9525">
            <a:solidFill>
              <a:srgbClr val="163793"/>
            </a:solidFill>
          </a:ln>
        </p:spPr>
        <p:txBody>
          <a:bodyPr wrap="square" lIns="0" tIns="0" rIns="0" bIns="0" rtlCol="0"/>
          <a:lstStyle/>
          <a:p>
            <a:endParaRPr/>
          </a:p>
        </p:txBody>
      </p:sp>
      <p:sp>
        <p:nvSpPr>
          <p:cNvPr id="249" name="object 249"/>
          <p:cNvSpPr/>
          <p:nvPr/>
        </p:nvSpPr>
        <p:spPr>
          <a:xfrm>
            <a:off x="8087614" y="5695912"/>
            <a:ext cx="25400" cy="28575"/>
          </a:xfrm>
          <a:custGeom>
            <a:avLst/>
            <a:gdLst/>
            <a:ahLst/>
            <a:cxnLst/>
            <a:rect l="l" t="t" r="r" b="b"/>
            <a:pathLst>
              <a:path w="25400" h="28575">
                <a:moveTo>
                  <a:pt x="19557" y="0"/>
                </a:moveTo>
                <a:lnTo>
                  <a:pt x="5587" y="0"/>
                </a:lnTo>
                <a:lnTo>
                  <a:pt x="0" y="6388"/>
                </a:lnTo>
                <a:lnTo>
                  <a:pt x="0" y="22136"/>
                </a:lnTo>
                <a:lnTo>
                  <a:pt x="5587" y="28511"/>
                </a:lnTo>
                <a:lnTo>
                  <a:pt x="19557" y="28511"/>
                </a:lnTo>
                <a:lnTo>
                  <a:pt x="25272" y="22136"/>
                </a:lnTo>
                <a:lnTo>
                  <a:pt x="25272" y="6388"/>
                </a:lnTo>
                <a:lnTo>
                  <a:pt x="19557" y="0"/>
                </a:lnTo>
                <a:close/>
              </a:path>
            </a:pathLst>
          </a:custGeom>
          <a:solidFill>
            <a:srgbClr val="33CC33"/>
          </a:solidFill>
        </p:spPr>
        <p:txBody>
          <a:bodyPr wrap="square" lIns="0" tIns="0" rIns="0" bIns="0" rtlCol="0"/>
          <a:lstStyle/>
          <a:p>
            <a:endParaRPr/>
          </a:p>
        </p:txBody>
      </p:sp>
      <p:sp>
        <p:nvSpPr>
          <p:cNvPr id="250" name="object 250"/>
          <p:cNvSpPr/>
          <p:nvPr/>
        </p:nvSpPr>
        <p:spPr>
          <a:xfrm>
            <a:off x="8116189" y="5695912"/>
            <a:ext cx="25400" cy="28575"/>
          </a:xfrm>
          <a:custGeom>
            <a:avLst/>
            <a:gdLst/>
            <a:ahLst/>
            <a:cxnLst/>
            <a:rect l="l" t="t" r="r" b="b"/>
            <a:pathLst>
              <a:path w="25400" h="28575">
                <a:moveTo>
                  <a:pt x="19684" y="0"/>
                </a:moveTo>
                <a:lnTo>
                  <a:pt x="5714" y="0"/>
                </a:lnTo>
                <a:lnTo>
                  <a:pt x="0" y="6388"/>
                </a:lnTo>
                <a:lnTo>
                  <a:pt x="0" y="22136"/>
                </a:lnTo>
                <a:lnTo>
                  <a:pt x="5714" y="28511"/>
                </a:lnTo>
                <a:lnTo>
                  <a:pt x="19684" y="28511"/>
                </a:lnTo>
                <a:lnTo>
                  <a:pt x="25400" y="22136"/>
                </a:lnTo>
                <a:lnTo>
                  <a:pt x="25400" y="6388"/>
                </a:lnTo>
                <a:lnTo>
                  <a:pt x="19684" y="0"/>
                </a:lnTo>
                <a:close/>
              </a:path>
            </a:pathLst>
          </a:custGeom>
          <a:solidFill>
            <a:srgbClr val="FF0000"/>
          </a:solidFill>
        </p:spPr>
        <p:txBody>
          <a:bodyPr wrap="square" lIns="0" tIns="0" rIns="0" bIns="0" rtlCol="0"/>
          <a:lstStyle/>
          <a:p>
            <a:endParaRPr/>
          </a:p>
        </p:txBody>
      </p:sp>
      <p:sp>
        <p:nvSpPr>
          <p:cNvPr id="251" name="object 251"/>
          <p:cNvSpPr/>
          <p:nvPr/>
        </p:nvSpPr>
        <p:spPr>
          <a:xfrm>
            <a:off x="8143113" y="5695912"/>
            <a:ext cx="25400" cy="28575"/>
          </a:xfrm>
          <a:custGeom>
            <a:avLst/>
            <a:gdLst/>
            <a:ahLst/>
            <a:cxnLst/>
            <a:rect l="l" t="t" r="r" b="b"/>
            <a:pathLst>
              <a:path w="25400" h="28575">
                <a:moveTo>
                  <a:pt x="19684" y="0"/>
                </a:moveTo>
                <a:lnTo>
                  <a:pt x="5714" y="0"/>
                </a:lnTo>
                <a:lnTo>
                  <a:pt x="0" y="6388"/>
                </a:lnTo>
                <a:lnTo>
                  <a:pt x="0" y="22136"/>
                </a:lnTo>
                <a:lnTo>
                  <a:pt x="5714" y="28511"/>
                </a:lnTo>
                <a:lnTo>
                  <a:pt x="19684" y="28511"/>
                </a:lnTo>
                <a:lnTo>
                  <a:pt x="25400" y="22136"/>
                </a:lnTo>
                <a:lnTo>
                  <a:pt x="25400" y="6388"/>
                </a:lnTo>
                <a:lnTo>
                  <a:pt x="19684" y="0"/>
                </a:lnTo>
                <a:close/>
              </a:path>
            </a:pathLst>
          </a:custGeom>
          <a:solidFill>
            <a:srgbClr val="33CC33"/>
          </a:solidFill>
        </p:spPr>
        <p:txBody>
          <a:bodyPr wrap="square" lIns="0" tIns="0" rIns="0" bIns="0" rtlCol="0"/>
          <a:lstStyle/>
          <a:p>
            <a:endParaRPr/>
          </a:p>
        </p:txBody>
      </p:sp>
      <p:sp>
        <p:nvSpPr>
          <p:cNvPr id="252" name="object 252"/>
          <p:cNvSpPr/>
          <p:nvPr/>
        </p:nvSpPr>
        <p:spPr>
          <a:xfrm>
            <a:off x="8214636" y="5586501"/>
            <a:ext cx="0" cy="152400"/>
          </a:xfrm>
          <a:custGeom>
            <a:avLst/>
            <a:gdLst/>
            <a:ahLst/>
            <a:cxnLst/>
            <a:rect l="l" t="t" r="r" b="b"/>
            <a:pathLst>
              <a:path h="152400">
                <a:moveTo>
                  <a:pt x="0" y="0"/>
                </a:moveTo>
                <a:lnTo>
                  <a:pt x="0" y="152374"/>
                </a:lnTo>
              </a:path>
            </a:pathLst>
          </a:custGeom>
          <a:ln w="12744">
            <a:solidFill>
              <a:srgbClr val="292929"/>
            </a:solidFill>
          </a:ln>
        </p:spPr>
        <p:txBody>
          <a:bodyPr wrap="square" lIns="0" tIns="0" rIns="0" bIns="0" rtlCol="0"/>
          <a:lstStyle/>
          <a:p>
            <a:endParaRPr/>
          </a:p>
        </p:txBody>
      </p:sp>
      <p:sp>
        <p:nvSpPr>
          <p:cNvPr id="253" name="object 253"/>
          <p:cNvSpPr/>
          <p:nvPr/>
        </p:nvSpPr>
        <p:spPr>
          <a:xfrm>
            <a:off x="8214636" y="5581738"/>
            <a:ext cx="0" cy="161925"/>
          </a:xfrm>
          <a:custGeom>
            <a:avLst/>
            <a:gdLst/>
            <a:ahLst/>
            <a:cxnLst/>
            <a:rect l="l" t="t" r="r" b="b"/>
            <a:pathLst>
              <a:path h="161925">
                <a:moveTo>
                  <a:pt x="0" y="0"/>
                </a:moveTo>
                <a:lnTo>
                  <a:pt x="0" y="161899"/>
                </a:lnTo>
              </a:path>
            </a:pathLst>
          </a:custGeom>
          <a:ln w="22269">
            <a:solidFill>
              <a:srgbClr val="163793"/>
            </a:solidFill>
          </a:ln>
        </p:spPr>
        <p:txBody>
          <a:bodyPr wrap="square" lIns="0" tIns="0" rIns="0" bIns="0" rtlCol="0"/>
          <a:lstStyle/>
          <a:p>
            <a:endParaRPr/>
          </a:p>
        </p:txBody>
      </p:sp>
      <p:sp>
        <p:nvSpPr>
          <p:cNvPr id="254" name="object 254"/>
          <p:cNvSpPr/>
          <p:nvPr/>
        </p:nvSpPr>
        <p:spPr>
          <a:xfrm>
            <a:off x="5438140" y="2043061"/>
            <a:ext cx="530707" cy="223761"/>
          </a:xfrm>
          <a:prstGeom prst="rect">
            <a:avLst/>
          </a:prstGeom>
          <a:blipFill>
            <a:blip r:embed="rId61" cstate="print"/>
            <a:stretch>
              <a:fillRect/>
            </a:stretch>
          </a:blipFill>
        </p:spPr>
        <p:txBody>
          <a:bodyPr wrap="square" lIns="0" tIns="0" rIns="0" bIns="0" rtlCol="0"/>
          <a:lstStyle/>
          <a:p>
            <a:endParaRPr/>
          </a:p>
        </p:txBody>
      </p:sp>
      <p:sp>
        <p:nvSpPr>
          <p:cNvPr id="255" name="object 255"/>
          <p:cNvSpPr/>
          <p:nvPr/>
        </p:nvSpPr>
        <p:spPr>
          <a:xfrm>
            <a:off x="5461380" y="2284653"/>
            <a:ext cx="442066" cy="173304"/>
          </a:xfrm>
          <a:prstGeom prst="rect">
            <a:avLst/>
          </a:prstGeom>
          <a:blipFill>
            <a:blip r:embed="rId62" cstate="print"/>
            <a:stretch>
              <a:fillRect/>
            </a:stretch>
          </a:blipFill>
        </p:spPr>
        <p:txBody>
          <a:bodyPr wrap="square" lIns="0" tIns="0" rIns="0" bIns="0" rtlCol="0"/>
          <a:lstStyle/>
          <a:p>
            <a:endParaRPr/>
          </a:p>
        </p:txBody>
      </p:sp>
      <p:sp>
        <p:nvSpPr>
          <p:cNvPr id="256" name="object 256"/>
          <p:cNvSpPr/>
          <p:nvPr/>
        </p:nvSpPr>
        <p:spPr>
          <a:xfrm>
            <a:off x="5608701" y="2136775"/>
            <a:ext cx="352425" cy="208279"/>
          </a:xfrm>
          <a:custGeom>
            <a:avLst/>
            <a:gdLst/>
            <a:ahLst/>
            <a:cxnLst/>
            <a:rect l="l" t="t" r="r" b="b"/>
            <a:pathLst>
              <a:path w="352425" h="208280">
                <a:moveTo>
                  <a:pt x="63753" y="0"/>
                </a:moveTo>
                <a:lnTo>
                  <a:pt x="0" y="147827"/>
                </a:lnTo>
                <a:lnTo>
                  <a:pt x="282575" y="208152"/>
                </a:lnTo>
                <a:lnTo>
                  <a:pt x="351916" y="27177"/>
                </a:lnTo>
                <a:lnTo>
                  <a:pt x="63753" y="0"/>
                </a:lnTo>
                <a:close/>
              </a:path>
            </a:pathLst>
          </a:custGeom>
          <a:solidFill>
            <a:srgbClr val="163793"/>
          </a:solidFill>
        </p:spPr>
        <p:txBody>
          <a:bodyPr wrap="square" lIns="0" tIns="0" rIns="0" bIns="0" rtlCol="0"/>
          <a:lstStyle/>
          <a:p>
            <a:endParaRPr/>
          </a:p>
        </p:txBody>
      </p:sp>
      <p:sp>
        <p:nvSpPr>
          <p:cNvPr id="257" name="object 257"/>
          <p:cNvSpPr/>
          <p:nvPr/>
        </p:nvSpPr>
        <p:spPr>
          <a:xfrm>
            <a:off x="5608701" y="2136775"/>
            <a:ext cx="352425" cy="208279"/>
          </a:xfrm>
          <a:custGeom>
            <a:avLst/>
            <a:gdLst/>
            <a:ahLst/>
            <a:cxnLst/>
            <a:rect l="l" t="t" r="r" b="b"/>
            <a:pathLst>
              <a:path w="352425" h="208280">
                <a:moveTo>
                  <a:pt x="63753" y="0"/>
                </a:moveTo>
                <a:lnTo>
                  <a:pt x="0" y="147827"/>
                </a:lnTo>
                <a:lnTo>
                  <a:pt x="282575" y="208152"/>
                </a:lnTo>
                <a:lnTo>
                  <a:pt x="351916" y="27177"/>
                </a:lnTo>
                <a:lnTo>
                  <a:pt x="63753" y="0"/>
                </a:lnTo>
                <a:close/>
              </a:path>
            </a:pathLst>
          </a:custGeom>
          <a:ln w="9525">
            <a:solidFill>
              <a:srgbClr val="163793"/>
            </a:solidFill>
          </a:ln>
        </p:spPr>
        <p:txBody>
          <a:bodyPr wrap="square" lIns="0" tIns="0" rIns="0" bIns="0" rtlCol="0"/>
          <a:lstStyle/>
          <a:p>
            <a:endParaRPr/>
          </a:p>
        </p:txBody>
      </p:sp>
      <p:sp>
        <p:nvSpPr>
          <p:cNvPr id="258" name="object 258"/>
          <p:cNvSpPr/>
          <p:nvPr/>
        </p:nvSpPr>
        <p:spPr>
          <a:xfrm>
            <a:off x="5625972" y="2142159"/>
            <a:ext cx="319786" cy="189433"/>
          </a:xfrm>
          <a:prstGeom prst="rect">
            <a:avLst/>
          </a:prstGeom>
          <a:blipFill>
            <a:blip r:embed="rId63" cstate="print"/>
            <a:stretch>
              <a:fillRect/>
            </a:stretch>
          </a:blipFill>
        </p:spPr>
        <p:txBody>
          <a:bodyPr wrap="square" lIns="0" tIns="0" rIns="0" bIns="0" rtlCol="0"/>
          <a:lstStyle/>
          <a:p>
            <a:endParaRPr/>
          </a:p>
        </p:txBody>
      </p:sp>
      <p:sp>
        <p:nvSpPr>
          <p:cNvPr id="259" name="object 259"/>
          <p:cNvSpPr/>
          <p:nvPr/>
        </p:nvSpPr>
        <p:spPr>
          <a:xfrm>
            <a:off x="5672835" y="2130679"/>
            <a:ext cx="298068" cy="38735"/>
          </a:xfrm>
          <a:prstGeom prst="rect">
            <a:avLst/>
          </a:prstGeom>
          <a:blipFill>
            <a:blip r:embed="rId64" cstate="print"/>
            <a:stretch>
              <a:fillRect/>
            </a:stretch>
          </a:blipFill>
        </p:spPr>
        <p:txBody>
          <a:bodyPr wrap="square" lIns="0" tIns="0" rIns="0" bIns="0" rtlCol="0"/>
          <a:lstStyle/>
          <a:p>
            <a:endParaRPr/>
          </a:p>
        </p:txBody>
      </p:sp>
      <p:sp>
        <p:nvSpPr>
          <p:cNvPr id="260" name="object 260"/>
          <p:cNvSpPr/>
          <p:nvPr/>
        </p:nvSpPr>
        <p:spPr>
          <a:xfrm>
            <a:off x="5605526" y="2130298"/>
            <a:ext cx="83185" cy="161290"/>
          </a:xfrm>
          <a:custGeom>
            <a:avLst/>
            <a:gdLst/>
            <a:ahLst/>
            <a:cxnLst/>
            <a:rect l="l" t="t" r="r" b="b"/>
            <a:pathLst>
              <a:path w="83185" h="161289">
                <a:moveTo>
                  <a:pt x="68325" y="0"/>
                </a:moveTo>
                <a:lnTo>
                  <a:pt x="0" y="159257"/>
                </a:lnTo>
                <a:lnTo>
                  <a:pt x="13462" y="161289"/>
                </a:lnTo>
                <a:lnTo>
                  <a:pt x="82803" y="4444"/>
                </a:lnTo>
                <a:lnTo>
                  <a:pt x="68325" y="0"/>
                </a:lnTo>
                <a:close/>
              </a:path>
            </a:pathLst>
          </a:custGeom>
          <a:solidFill>
            <a:srgbClr val="000099"/>
          </a:solidFill>
        </p:spPr>
        <p:txBody>
          <a:bodyPr wrap="square" lIns="0" tIns="0" rIns="0" bIns="0" rtlCol="0"/>
          <a:lstStyle/>
          <a:p>
            <a:endParaRPr/>
          </a:p>
        </p:txBody>
      </p:sp>
      <p:sp>
        <p:nvSpPr>
          <p:cNvPr id="261" name="object 261"/>
          <p:cNvSpPr/>
          <p:nvPr/>
        </p:nvSpPr>
        <p:spPr>
          <a:xfrm>
            <a:off x="5879591" y="2159126"/>
            <a:ext cx="89154" cy="186182"/>
          </a:xfrm>
          <a:prstGeom prst="rect">
            <a:avLst/>
          </a:prstGeom>
          <a:blipFill>
            <a:blip r:embed="rId65" cstate="print"/>
            <a:stretch>
              <a:fillRect/>
            </a:stretch>
          </a:blipFill>
        </p:spPr>
        <p:txBody>
          <a:bodyPr wrap="square" lIns="0" tIns="0" rIns="0" bIns="0" rtlCol="0"/>
          <a:lstStyle/>
          <a:p>
            <a:endParaRPr/>
          </a:p>
        </p:txBody>
      </p:sp>
      <p:sp>
        <p:nvSpPr>
          <p:cNvPr id="262" name="object 262"/>
          <p:cNvSpPr/>
          <p:nvPr/>
        </p:nvSpPr>
        <p:spPr>
          <a:xfrm>
            <a:off x="5604636" y="2283460"/>
            <a:ext cx="304923" cy="62737"/>
          </a:xfrm>
          <a:prstGeom prst="rect">
            <a:avLst/>
          </a:prstGeom>
          <a:blipFill>
            <a:blip r:embed="rId66" cstate="print"/>
            <a:stretch>
              <a:fillRect/>
            </a:stretch>
          </a:blipFill>
        </p:spPr>
        <p:txBody>
          <a:bodyPr wrap="square" lIns="0" tIns="0" rIns="0" bIns="0" rtlCol="0"/>
          <a:lstStyle/>
          <a:p>
            <a:endParaRPr/>
          </a:p>
        </p:txBody>
      </p:sp>
      <p:sp>
        <p:nvSpPr>
          <p:cNvPr id="263" name="object 263"/>
          <p:cNvSpPr/>
          <p:nvPr/>
        </p:nvSpPr>
        <p:spPr>
          <a:xfrm>
            <a:off x="5889497" y="2160777"/>
            <a:ext cx="83820" cy="187325"/>
          </a:xfrm>
          <a:custGeom>
            <a:avLst/>
            <a:gdLst/>
            <a:ahLst/>
            <a:cxnLst/>
            <a:rect l="l" t="t" r="r" b="b"/>
            <a:pathLst>
              <a:path w="83820" h="187325">
                <a:moveTo>
                  <a:pt x="83565" y="0"/>
                </a:moveTo>
                <a:lnTo>
                  <a:pt x="80644" y="0"/>
                </a:lnTo>
                <a:lnTo>
                  <a:pt x="0" y="185547"/>
                </a:lnTo>
                <a:lnTo>
                  <a:pt x="9016" y="186817"/>
                </a:lnTo>
                <a:lnTo>
                  <a:pt x="83565" y="0"/>
                </a:lnTo>
                <a:close/>
              </a:path>
            </a:pathLst>
          </a:custGeom>
          <a:solidFill>
            <a:srgbClr val="4D4D4D"/>
          </a:solidFill>
        </p:spPr>
        <p:txBody>
          <a:bodyPr wrap="square" lIns="0" tIns="0" rIns="0" bIns="0" rtlCol="0"/>
          <a:lstStyle/>
          <a:p>
            <a:endParaRPr/>
          </a:p>
        </p:txBody>
      </p:sp>
      <p:sp>
        <p:nvSpPr>
          <p:cNvPr id="264" name="object 264"/>
          <p:cNvSpPr/>
          <p:nvPr/>
        </p:nvSpPr>
        <p:spPr>
          <a:xfrm>
            <a:off x="5605017" y="2291714"/>
            <a:ext cx="290957" cy="62102"/>
          </a:xfrm>
          <a:prstGeom prst="rect">
            <a:avLst/>
          </a:prstGeom>
          <a:blipFill>
            <a:blip r:embed="rId67" cstate="print"/>
            <a:stretch>
              <a:fillRect/>
            </a:stretch>
          </a:blipFill>
        </p:spPr>
        <p:txBody>
          <a:bodyPr wrap="square" lIns="0" tIns="0" rIns="0" bIns="0" rtlCol="0"/>
          <a:lstStyle/>
          <a:p>
            <a:endParaRPr/>
          </a:p>
        </p:txBody>
      </p:sp>
      <p:sp>
        <p:nvSpPr>
          <p:cNvPr id="265" name="object 265"/>
          <p:cNvSpPr/>
          <p:nvPr/>
        </p:nvSpPr>
        <p:spPr>
          <a:xfrm>
            <a:off x="5600191" y="2358008"/>
            <a:ext cx="99060" cy="36830"/>
          </a:xfrm>
          <a:custGeom>
            <a:avLst/>
            <a:gdLst/>
            <a:ahLst/>
            <a:cxnLst/>
            <a:rect l="l" t="t" r="r" b="b"/>
            <a:pathLst>
              <a:path w="99060" h="36830">
                <a:moveTo>
                  <a:pt x="38354" y="0"/>
                </a:moveTo>
                <a:lnTo>
                  <a:pt x="0" y="20700"/>
                </a:lnTo>
                <a:lnTo>
                  <a:pt x="61595" y="36829"/>
                </a:lnTo>
                <a:lnTo>
                  <a:pt x="98679" y="13969"/>
                </a:lnTo>
                <a:lnTo>
                  <a:pt x="38354" y="0"/>
                </a:lnTo>
                <a:close/>
              </a:path>
            </a:pathLst>
          </a:custGeom>
          <a:solidFill>
            <a:srgbClr val="000099"/>
          </a:solidFill>
        </p:spPr>
        <p:txBody>
          <a:bodyPr wrap="square" lIns="0" tIns="0" rIns="0" bIns="0" rtlCol="0"/>
          <a:lstStyle/>
          <a:p>
            <a:endParaRPr/>
          </a:p>
        </p:txBody>
      </p:sp>
      <p:sp>
        <p:nvSpPr>
          <p:cNvPr id="266" name="object 266"/>
          <p:cNvSpPr/>
          <p:nvPr/>
        </p:nvSpPr>
        <p:spPr>
          <a:xfrm>
            <a:off x="5601970" y="2358770"/>
            <a:ext cx="95376" cy="35051"/>
          </a:xfrm>
          <a:prstGeom prst="rect">
            <a:avLst/>
          </a:prstGeom>
          <a:blipFill>
            <a:blip r:embed="rId68" cstate="print"/>
            <a:stretch>
              <a:fillRect/>
            </a:stretch>
          </a:blipFill>
        </p:spPr>
        <p:txBody>
          <a:bodyPr wrap="square" lIns="0" tIns="0" rIns="0" bIns="0" rtlCol="0"/>
          <a:lstStyle/>
          <a:p>
            <a:endParaRPr/>
          </a:p>
        </p:txBody>
      </p:sp>
      <p:sp>
        <p:nvSpPr>
          <p:cNvPr id="267" name="object 267"/>
          <p:cNvSpPr/>
          <p:nvPr/>
        </p:nvSpPr>
        <p:spPr>
          <a:xfrm>
            <a:off x="5609082" y="2372486"/>
            <a:ext cx="34290" cy="11430"/>
          </a:xfrm>
          <a:custGeom>
            <a:avLst/>
            <a:gdLst/>
            <a:ahLst/>
            <a:cxnLst/>
            <a:rect l="l" t="t" r="r" b="b"/>
            <a:pathLst>
              <a:path w="34289" h="11430">
                <a:moveTo>
                  <a:pt x="9778" y="0"/>
                </a:moveTo>
                <a:lnTo>
                  <a:pt x="0" y="4952"/>
                </a:lnTo>
                <a:lnTo>
                  <a:pt x="24002" y="11302"/>
                </a:lnTo>
                <a:lnTo>
                  <a:pt x="33908" y="5587"/>
                </a:lnTo>
                <a:lnTo>
                  <a:pt x="9778" y="0"/>
                </a:lnTo>
                <a:close/>
              </a:path>
            </a:pathLst>
          </a:custGeom>
          <a:solidFill>
            <a:srgbClr val="009999"/>
          </a:solidFill>
        </p:spPr>
        <p:txBody>
          <a:bodyPr wrap="square" lIns="0" tIns="0" rIns="0" bIns="0" rtlCol="0"/>
          <a:lstStyle/>
          <a:p>
            <a:endParaRPr/>
          </a:p>
        </p:txBody>
      </p:sp>
      <p:sp>
        <p:nvSpPr>
          <p:cNvPr id="268" name="object 268"/>
          <p:cNvSpPr/>
          <p:nvPr/>
        </p:nvSpPr>
        <p:spPr>
          <a:xfrm>
            <a:off x="5607939" y="2377694"/>
            <a:ext cx="25400" cy="7620"/>
          </a:xfrm>
          <a:custGeom>
            <a:avLst/>
            <a:gdLst/>
            <a:ahLst/>
            <a:cxnLst/>
            <a:rect l="l" t="t" r="r" b="b"/>
            <a:pathLst>
              <a:path w="25400" h="7619">
                <a:moveTo>
                  <a:pt x="1524" y="0"/>
                </a:moveTo>
                <a:lnTo>
                  <a:pt x="0" y="1015"/>
                </a:lnTo>
                <a:lnTo>
                  <a:pt x="23622" y="7111"/>
                </a:lnTo>
                <a:lnTo>
                  <a:pt x="25400" y="5968"/>
                </a:lnTo>
                <a:lnTo>
                  <a:pt x="1524" y="0"/>
                </a:lnTo>
                <a:close/>
              </a:path>
            </a:pathLst>
          </a:custGeom>
          <a:solidFill>
            <a:srgbClr val="000099"/>
          </a:solidFill>
        </p:spPr>
        <p:txBody>
          <a:bodyPr wrap="square" lIns="0" tIns="0" rIns="0" bIns="0" rtlCol="0"/>
          <a:lstStyle/>
          <a:p>
            <a:endParaRPr/>
          </a:p>
        </p:txBody>
      </p:sp>
      <p:sp>
        <p:nvSpPr>
          <p:cNvPr id="269" name="object 269"/>
          <p:cNvSpPr/>
          <p:nvPr/>
        </p:nvSpPr>
        <p:spPr>
          <a:xfrm>
            <a:off x="5636895" y="2379726"/>
            <a:ext cx="34290" cy="11430"/>
          </a:xfrm>
          <a:custGeom>
            <a:avLst/>
            <a:gdLst/>
            <a:ahLst/>
            <a:cxnLst/>
            <a:rect l="l" t="t" r="r" b="b"/>
            <a:pathLst>
              <a:path w="34289" h="11430">
                <a:moveTo>
                  <a:pt x="9270" y="0"/>
                </a:moveTo>
                <a:lnTo>
                  <a:pt x="0" y="5079"/>
                </a:lnTo>
                <a:lnTo>
                  <a:pt x="24002" y="11429"/>
                </a:lnTo>
                <a:lnTo>
                  <a:pt x="33908" y="5841"/>
                </a:lnTo>
                <a:lnTo>
                  <a:pt x="9270" y="0"/>
                </a:lnTo>
                <a:close/>
              </a:path>
            </a:pathLst>
          </a:custGeom>
          <a:solidFill>
            <a:srgbClr val="009999"/>
          </a:solidFill>
        </p:spPr>
        <p:txBody>
          <a:bodyPr wrap="square" lIns="0" tIns="0" rIns="0" bIns="0" rtlCol="0"/>
          <a:lstStyle/>
          <a:p>
            <a:endParaRPr/>
          </a:p>
        </p:txBody>
      </p:sp>
      <p:sp>
        <p:nvSpPr>
          <p:cNvPr id="270" name="object 270"/>
          <p:cNvSpPr/>
          <p:nvPr/>
        </p:nvSpPr>
        <p:spPr>
          <a:xfrm>
            <a:off x="5635752" y="2385060"/>
            <a:ext cx="25400" cy="7620"/>
          </a:xfrm>
          <a:custGeom>
            <a:avLst/>
            <a:gdLst/>
            <a:ahLst/>
            <a:cxnLst/>
            <a:rect l="l" t="t" r="r" b="b"/>
            <a:pathLst>
              <a:path w="25400" h="7619">
                <a:moveTo>
                  <a:pt x="1524" y="0"/>
                </a:moveTo>
                <a:lnTo>
                  <a:pt x="0" y="1015"/>
                </a:lnTo>
                <a:lnTo>
                  <a:pt x="23622" y="7112"/>
                </a:lnTo>
                <a:lnTo>
                  <a:pt x="25400" y="5968"/>
                </a:lnTo>
                <a:lnTo>
                  <a:pt x="1524" y="0"/>
                </a:lnTo>
                <a:close/>
              </a:path>
            </a:pathLst>
          </a:custGeom>
          <a:solidFill>
            <a:srgbClr val="000099"/>
          </a:solidFill>
        </p:spPr>
        <p:txBody>
          <a:bodyPr wrap="square" lIns="0" tIns="0" rIns="0" bIns="0" rtlCol="0"/>
          <a:lstStyle/>
          <a:p>
            <a:endParaRPr/>
          </a:p>
        </p:txBody>
      </p:sp>
      <p:sp>
        <p:nvSpPr>
          <p:cNvPr id="271" name="object 271"/>
          <p:cNvSpPr/>
          <p:nvPr/>
        </p:nvSpPr>
        <p:spPr>
          <a:xfrm>
            <a:off x="5769228" y="2363597"/>
            <a:ext cx="120014" cy="81280"/>
          </a:xfrm>
          <a:custGeom>
            <a:avLst/>
            <a:gdLst/>
            <a:ahLst/>
            <a:cxnLst/>
            <a:rect l="l" t="t" r="r" b="b"/>
            <a:pathLst>
              <a:path w="120014" h="81280">
                <a:moveTo>
                  <a:pt x="119507" y="0"/>
                </a:moveTo>
                <a:lnTo>
                  <a:pt x="254" y="75311"/>
                </a:lnTo>
                <a:lnTo>
                  <a:pt x="0" y="80899"/>
                </a:lnTo>
                <a:lnTo>
                  <a:pt x="119125" y="6095"/>
                </a:lnTo>
                <a:lnTo>
                  <a:pt x="119507" y="0"/>
                </a:lnTo>
                <a:close/>
              </a:path>
            </a:pathLst>
          </a:custGeom>
          <a:solidFill>
            <a:srgbClr val="000099"/>
          </a:solidFill>
        </p:spPr>
        <p:txBody>
          <a:bodyPr wrap="square" lIns="0" tIns="0" rIns="0" bIns="0" rtlCol="0"/>
          <a:lstStyle/>
          <a:p>
            <a:endParaRPr/>
          </a:p>
        </p:txBody>
      </p:sp>
      <p:sp>
        <p:nvSpPr>
          <p:cNvPr id="272" name="object 272"/>
          <p:cNvSpPr/>
          <p:nvPr/>
        </p:nvSpPr>
        <p:spPr>
          <a:xfrm>
            <a:off x="5464047" y="2369947"/>
            <a:ext cx="306070" cy="74295"/>
          </a:xfrm>
          <a:custGeom>
            <a:avLst/>
            <a:gdLst/>
            <a:ahLst/>
            <a:cxnLst/>
            <a:rect l="l" t="t" r="r" b="b"/>
            <a:pathLst>
              <a:path w="306070" h="74294">
                <a:moveTo>
                  <a:pt x="4317" y="0"/>
                </a:moveTo>
                <a:lnTo>
                  <a:pt x="635" y="0"/>
                </a:lnTo>
                <a:lnTo>
                  <a:pt x="0" y="2539"/>
                </a:lnTo>
                <a:lnTo>
                  <a:pt x="305562" y="73913"/>
                </a:lnTo>
                <a:lnTo>
                  <a:pt x="305942" y="69341"/>
                </a:lnTo>
                <a:lnTo>
                  <a:pt x="4317" y="0"/>
                </a:lnTo>
                <a:close/>
              </a:path>
            </a:pathLst>
          </a:custGeom>
          <a:solidFill>
            <a:srgbClr val="000099"/>
          </a:solidFill>
        </p:spPr>
        <p:txBody>
          <a:bodyPr wrap="square" lIns="0" tIns="0" rIns="0" bIns="0" rtlCol="0"/>
          <a:lstStyle/>
          <a:p>
            <a:endParaRPr/>
          </a:p>
        </p:txBody>
      </p:sp>
      <p:sp>
        <p:nvSpPr>
          <p:cNvPr id="273" name="object 273"/>
          <p:cNvSpPr/>
          <p:nvPr/>
        </p:nvSpPr>
        <p:spPr>
          <a:xfrm>
            <a:off x="5464175" y="2363977"/>
            <a:ext cx="3810" cy="0"/>
          </a:xfrm>
          <a:custGeom>
            <a:avLst/>
            <a:gdLst/>
            <a:ahLst/>
            <a:cxnLst/>
            <a:rect l="l" t="t" r="r" b="b"/>
            <a:pathLst>
              <a:path w="3810">
                <a:moveTo>
                  <a:pt x="0" y="0"/>
                </a:moveTo>
                <a:lnTo>
                  <a:pt x="3301" y="0"/>
                </a:lnTo>
              </a:path>
            </a:pathLst>
          </a:custGeom>
          <a:ln w="14986">
            <a:solidFill>
              <a:srgbClr val="000099"/>
            </a:solidFill>
          </a:ln>
        </p:spPr>
        <p:txBody>
          <a:bodyPr wrap="square" lIns="0" tIns="0" rIns="0" bIns="0" rtlCol="0"/>
          <a:lstStyle/>
          <a:p>
            <a:endParaRPr/>
          </a:p>
        </p:txBody>
      </p:sp>
      <p:sp>
        <p:nvSpPr>
          <p:cNvPr id="274" name="object 274"/>
          <p:cNvSpPr/>
          <p:nvPr/>
        </p:nvSpPr>
        <p:spPr>
          <a:xfrm>
            <a:off x="5464428" y="2295525"/>
            <a:ext cx="142240" cy="62230"/>
          </a:xfrm>
          <a:custGeom>
            <a:avLst/>
            <a:gdLst/>
            <a:ahLst/>
            <a:cxnLst/>
            <a:rect l="l" t="t" r="r" b="b"/>
            <a:pathLst>
              <a:path w="142239" h="62230">
                <a:moveTo>
                  <a:pt x="141350" y="0"/>
                </a:moveTo>
                <a:lnTo>
                  <a:pt x="0" y="60960"/>
                </a:lnTo>
                <a:lnTo>
                  <a:pt x="3556" y="61849"/>
                </a:lnTo>
                <a:lnTo>
                  <a:pt x="142112" y="1777"/>
                </a:lnTo>
                <a:lnTo>
                  <a:pt x="141350" y="0"/>
                </a:lnTo>
                <a:close/>
              </a:path>
            </a:pathLst>
          </a:custGeom>
          <a:solidFill>
            <a:srgbClr val="000099"/>
          </a:solidFill>
        </p:spPr>
        <p:txBody>
          <a:bodyPr wrap="square" lIns="0" tIns="0" rIns="0" bIns="0" rtlCol="0"/>
          <a:lstStyle/>
          <a:p>
            <a:endParaRPr/>
          </a:p>
        </p:txBody>
      </p:sp>
      <p:sp>
        <p:nvSpPr>
          <p:cNvPr id="275" name="object 275"/>
          <p:cNvSpPr/>
          <p:nvPr/>
        </p:nvSpPr>
        <p:spPr>
          <a:xfrm>
            <a:off x="5473953" y="2359660"/>
            <a:ext cx="290195" cy="71120"/>
          </a:xfrm>
          <a:custGeom>
            <a:avLst/>
            <a:gdLst/>
            <a:ahLst/>
            <a:cxnLst/>
            <a:rect l="l" t="t" r="r" b="b"/>
            <a:pathLst>
              <a:path w="290195" h="71119">
                <a:moveTo>
                  <a:pt x="4063" y="0"/>
                </a:moveTo>
                <a:lnTo>
                  <a:pt x="635" y="0"/>
                </a:lnTo>
                <a:lnTo>
                  <a:pt x="0" y="2286"/>
                </a:lnTo>
                <a:lnTo>
                  <a:pt x="289813" y="70992"/>
                </a:lnTo>
                <a:lnTo>
                  <a:pt x="290195" y="66548"/>
                </a:lnTo>
                <a:lnTo>
                  <a:pt x="4063" y="0"/>
                </a:lnTo>
                <a:close/>
              </a:path>
            </a:pathLst>
          </a:custGeom>
          <a:solidFill>
            <a:srgbClr val="000099"/>
          </a:solidFill>
        </p:spPr>
        <p:txBody>
          <a:bodyPr wrap="square" lIns="0" tIns="0" rIns="0" bIns="0" rtlCol="0"/>
          <a:lstStyle/>
          <a:p>
            <a:endParaRPr/>
          </a:p>
        </p:txBody>
      </p:sp>
      <p:sp>
        <p:nvSpPr>
          <p:cNvPr id="276" name="object 276"/>
          <p:cNvSpPr/>
          <p:nvPr/>
        </p:nvSpPr>
        <p:spPr>
          <a:xfrm>
            <a:off x="5763767" y="2354579"/>
            <a:ext cx="118745" cy="73660"/>
          </a:xfrm>
          <a:custGeom>
            <a:avLst/>
            <a:gdLst/>
            <a:ahLst/>
            <a:cxnLst/>
            <a:rect l="l" t="t" r="r" b="b"/>
            <a:pathLst>
              <a:path w="118745" h="73660">
                <a:moveTo>
                  <a:pt x="118237" y="0"/>
                </a:moveTo>
                <a:lnTo>
                  <a:pt x="0" y="71120"/>
                </a:lnTo>
                <a:lnTo>
                  <a:pt x="254" y="73533"/>
                </a:lnTo>
                <a:lnTo>
                  <a:pt x="1651" y="73533"/>
                </a:lnTo>
                <a:lnTo>
                  <a:pt x="118364" y="4572"/>
                </a:lnTo>
                <a:lnTo>
                  <a:pt x="118237" y="0"/>
                </a:lnTo>
                <a:close/>
              </a:path>
            </a:pathLst>
          </a:custGeom>
          <a:solidFill>
            <a:srgbClr val="000099"/>
          </a:solidFill>
        </p:spPr>
        <p:txBody>
          <a:bodyPr wrap="square" lIns="0" tIns="0" rIns="0" bIns="0" rtlCol="0"/>
          <a:lstStyle/>
          <a:p>
            <a:endParaRPr/>
          </a:p>
        </p:txBody>
      </p:sp>
      <p:sp>
        <p:nvSpPr>
          <p:cNvPr id="277" name="object 277"/>
          <p:cNvSpPr/>
          <p:nvPr/>
        </p:nvSpPr>
        <p:spPr>
          <a:xfrm>
            <a:off x="7008114" y="5486400"/>
            <a:ext cx="470865" cy="223761"/>
          </a:xfrm>
          <a:prstGeom prst="rect">
            <a:avLst/>
          </a:prstGeom>
          <a:blipFill>
            <a:blip r:embed="rId69" cstate="print"/>
            <a:stretch>
              <a:fillRect/>
            </a:stretch>
          </a:blipFill>
        </p:spPr>
        <p:txBody>
          <a:bodyPr wrap="square" lIns="0" tIns="0" rIns="0" bIns="0" rtlCol="0"/>
          <a:lstStyle/>
          <a:p>
            <a:endParaRPr/>
          </a:p>
        </p:txBody>
      </p:sp>
      <p:sp>
        <p:nvSpPr>
          <p:cNvPr id="278" name="object 278"/>
          <p:cNvSpPr/>
          <p:nvPr/>
        </p:nvSpPr>
        <p:spPr>
          <a:xfrm>
            <a:off x="7028560" y="5728755"/>
            <a:ext cx="392791" cy="171740"/>
          </a:xfrm>
          <a:prstGeom prst="rect">
            <a:avLst/>
          </a:prstGeom>
          <a:blipFill>
            <a:blip r:embed="rId70" cstate="print"/>
            <a:stretch>
              <a:fillRect/>
            </a:stretch>
          </a:blipFill>
        </p:spPr>
        <p:txBody>
          <a:bodyPr wrap="square" lIns="0" tIns="0" rIns="0" bIns="0" rtlCol="0"/>
          <a:lstStyle/>
          <a:p>
            <a:endParaRPr/>
          </a:p>
        </p:txBody>
      </p:sp>
      <p:sp>
        <p:nvSpPr>
          <p:cNvPr id="279" name="object 279"/>
          <p:cNvSpPr/>
          <p:nvPr/>
        </p:nvSpPr>
        <p:spPr>
          <a:xfrm>
            <a:off x="7159497" y="5580126"/>
            <a:ext cx="312420" cy="208279"/>
          </a:xfrm>
          <a:custGeom>
            <a:avLst/>
            <a:gdLst/>
            <a:ahLst/>
            <a:cxnLst/>
            <a:rect l="l" t="t" r="r" b="b"/>
            <a:pathLst>
              <a:path w="312420" h="208279">
                <a:moveTo>
                  <a:pt x="56515" y="0"/>
                </a:moveTo>
                <a:lnTo>
                  <a:pt x="0" y="147777"/>
                </a:lnTo>
                <a:lnTo>
                  <a:pt x="250698" y="208127"/>
                </a:lnTo>
                <a:lnTo>
                  <a:pt x="312293" y="27076"/>
                </a:lnTo>
                <a:lnTo>
                  <a:pt x="56515" y="0"/>
                </a:lnTo>
                <a:close/>
              </a:path>
            </a:pathLst>
          </a:custGeom>
          <a:solidFill>
            <a:srgbClr val="163793"/>
          </a:solidFill>
        </p:spPr>
        <p:txBody>
          <a:bodyPr wrap="square" lIns="0" tIns="0" rIns="0" bIns="0" rtlCol="0"/>
          <a:lstStyle/>
          <a:p>
            <a:endParaRPr/>
          </a:p>
        </p:txBody>
      </p:sp>
      <p:sp>
        <p:nvSpPr>
          <p:cNvPr id="280" name="object 280"/>
          <p:cNvSpPr/>
          <p:nvPr/>
        </p:nvSpPr>
        <p:spPr>
          <a:xfrm>
            <a:off x="7159497" y="5580126"/>
            <a:ext cx="312420" cy="208279"/>
          </a:xfrm>
          <a:custGeom>
            <a:avLst/>
            <a:gdLst/>
            <a:ahLst/>
            <a:cxnLst/>
            <a:rect l="l" t="t" r="r" b="b"/>
            <a:pathLst>
              <a:path w="312420" h="208279">
                <a:moveTo>
                  <a:pt x="56515" y="0"/>
                </a:moveTo>
                <a:lnTo>
                  <a:pt x="0" y="147777"/>
                </a:lnTo>
                <a:lnTo>
                  <a:pt x="250698" y="208127"/>
                </a:lnTo>
                <a:lnTo>
                  <a:pt x="312293" y="27076"/>
                </a:lnTo>
                <a:lnTo>
                  <a:pt x="56515" y="0"/>
                </a:lnTo>
                <a:close/>
              </a:path>
            </a:pathLst>
          </a:custGeom>
          <a:ln w="9525">
            <a:solidFill>
              <a:srgbClr val="163793"/>
            </a:solidFill>
          </a:ln>
        </p:spPr>
        <p:txBody>
          <a:bodyPr wrap="square" lIns="0" tIns="0" rIns="0" bIns="0" rtlCol="0"/>
          <a:lstStyle/>
          <a:p>
            <a:endParaRPr/>
          </a:p>
        </p:txBody>
      </p:sp>
      <p:sp>
        <p:nvSpPr>
          <p:cNvPr id="281" name="object 281"/>
          <p:cNvSpPr/>
          <p:nvPr/>
        </p:nvSpPr>
        <p:spPr>
          <a:xfrm>
            <a:off x="7174865" y="5585434"/>
            <a:ext cx="283730" cy="189433"/>
          </a:xfrm>
          <a:prstGeom prst="rect">
            <a:avLst/>
          </a:prstGeom>
          <a:blipFill>
            <a:blip r:embed="rId71" cstate="print"/>
            <a:stretch>
              <a:fillRect/>
            </a:stretch>
          </a:blipFill>
        </p:spPr>
        <p:txBody>
          <a:bodyPr wrap="square" lIns="0" tIns="0" rIns="0" bIns="0" rtlCol="0"/>
          <a:lstStyle/>
          <a:p>
            <a:endParaRPr/>
          </a:p>
        </p:txBody>
      </p:sp>
      <p:sp>
        <p:nvSpPr>
          <p:cNvPr id="282" name="object 282"/>
          <p:cNvSpPr/>
          <p:nvPr/>
        </p:nvSpPr>
        <p:spPr>
          <a:xfrm>
            <a:off x="7216393" y="5573903"/>
            <a:ext cx="264540" cy="38785"/>
          </a:xfrm>
          <a:prstGeom prst="rect">
            <a:avLst/>
          </a:prstGeom>
          <a:blipFill>
            <a:blip r:embed="rId72" cstate="print"/>
            <a:stretch>
              <a:fillRect/>
            </a:stretch>
          </a:blipFill>
        </p:spPr>
        <p:txBody>
          <a:bodyPr wrap="square" lIns="0" tIns="0" rIns="0" bIns="0" rtlCol="0"/>
          <a:lstStyle/>
          <a:p>
            <a:endParaRPr/>
          </a:p>
        </p:txBody>
      </p:sp>
      <p:sp>
        <p:nvSpPr>
          <p:cNvPr id="283" name="object 283"/>
          <p:cNvSpPr/>
          <p:nvPr/>
        </p:nvSpPr>
        <p:spPr>
          <a:xfrm>
            <a:off x="7156704" y="5573648"/>
            <a:ext cx="73660" cy="161290"/>
          </a:xfrm>
          <a:custGeom>
            <a:avLst/>
            <a:gdLst/>
            <a:ahLst/>
            <a:cxnLst/>
            <a:rect l="l" t="t" r="r" b="b"/>
            <a:pathLst>
              <a:path w="73659" h="161289">
                <a:moveTo>
                  <a:pt x="60578" y="0"/>
                </a:moveTo>
                <a:lnTo>
                  <a:pt x="0" y="159181"/>
                </a:lnTo>
                <a:lnTo>
                  <a:pt x="11938" y="161226"/>
                </a:lnTo>
                <a:lnTo>
                  <a:pt x="73405" y="4317"/>
                </a:lnTo>
                <a:lnTo>
                  <a:pt x="60578" y="0"/>
                </a:lnTo>
                <a:close/>
              </a:path>
            </a:pathLst>
          </a:custGeom>
          <a:solidFill>
            <a:srgbClr val="000099"/>
          </a:solidFill>
        </p:spPr>
        <p:txBody>
          <a:bodyPr wrap="square" lIns="0" tIns="0" rIns="0" bIns="0" rtlCol="0"/>
          <a:lstStyle/>
          <a:p>
            <a:endParaRPr/>
          </a:p>
        </p:txBody>
      </p:sp>
      <p:sp>
        <p:nvSpPr>
          <p:cNvPr id="284" name="object 284"/>
          <p:cNvSpPr/>
          <p:nvPr/>
        </p:nvSpPr>
        <p:spPr>
          <a:xfrm>
            <a:off x="7399908" y="5602452"/>
            <a:ext cx="79121" cy="186118"/>
          </a:xfrm>
          <a:prstGeom prst="rect">
            <a:avLst/>
          </a:prstGeom>
          <a:blipFill>
            <a:blip r:embed="rId73" cstate="print"/>
            <a:stretch>
              <a:fillRect/>
            </a:stretch>
          </a:blipFill>
        </p:spPr>
        <p:txBody>
          <a:bodyPr wrap="square" lIns="0" tIns="0" rIns="0" bIns="0" rtlCol="0"/>
          <a:lstStyle/>
          <a:p>
            <a:endParaRPr/>
          </a:p>
        </p:txBody>
      </p:sp>
      <p:sp>
        <p:nvSpPr>
          <p:cNvPr id="285" name="object 285"/>
          <p:cNvSpPr/>
          <p:nvPr/>
        </p:nvSpPr>
        <p:spPr>
          <a:xfrm>
            <a:off x="7155815" y="5726684"/>
            <a:ext cx="270588" cy="62826"/>
          </a:xfrm>
          <a:prstGeom prst="rect">
            <a:avLst/>
          </a:prstGeom>
          <a:blipFill>
            <a:blip r:embed="rId74" cstate="print"/>
            <a:stretch>
              <a:fillRect/>
            </a:stretch>
          </a:blipFill>
        </p:spPr>
        <p:txBody>
          <a:bodyPr wrap="square" lIns="0" tIns="0" rIns="0" bIns="0" rtlCol="0"/>
          <a:lstStyle/>
          <a:p>
            <a:endParaRPr/>
          </a:p>
        </p:txBody>
      </p:sp>
      <p:sp>
        <p:nvSpPr>
          <p:cNvPr id="286" name="object 286"/>
          <p:cNvSpPr/>
          <p:nvPr/>
        </p:nvSpPr>
        <p:spPr>
          <a:xfrm>
            <a:off x="7408671" y="5604027"/>
            <a:ext cx="74295" cy="187325"/>
          </a:xfrm>
          <a:custGeom>
            <a:avLst/>
            <a:gdLst/>
            <a:ahLst/>
            <a:cxnLst/>
            <a:rect l="l" t="t" r="r" b="b"/>
            <a:pathLst>
              <a:path w="74295" h="187325">
                <a:moveTo>
                  <a:pt x="74168" y="0"/>
                </a:moveTo>
                <a:lnTo>
                  <a:pt x="71627" y="0"/>
                </a:lnTo>
                <a:lnTo>
                  <a:pt x="0" y="185559"/>
                </a:lnTo>
                <a:lnTo>
                  <a:pt x="7874" y="186905"/>
                </a:lnTo>
                <a:lnTo>
                  <a:pt x="74168" y="0"/>
                </a:lnTo>
                <a:close/>
              </a:path>
            </a:pathLst>
          </a:custGeom>
          <a:solidFill>
            <a:srgbClr val="4D4D4D"/>
          </a:solidFill>
        </p:spPr>
        <p:txBody>
          <a:bodyPr wrap="square" lIns="0" tIns="0" rIns="0" bIns="0" rtlCol="0"/>
          <a:lstStyle/>
          <a:p>
            <a:endParaRPr/>
          </a:p>
        </p:txBody>
      </p:sp>
      <p:sp>
        <p:nvSpPr>
          <p:cNvPr id="287" name="object 287"/>
          <p:cNvSpPr/>
          <p:nvPr/>
        </p:nvSpPr>
        <p:spPr>
          <a:xfrm>
            <a:off x="7156195" y="5735040"/>
            <a:ext cx="258190" cy="62039"/>
          </a:xfrm>
          <a:prstGeom prst="rect">
            <a:avLst/>
          </a:prstGeom>
          <a:blipFill>
            <a:blip r:embed="rId75" cstate="print"/>
            <a:stretch>
              <a:fillRect/>
            </a:stretch>
          </a:blipFill>
        </p:spPr>
        <p:txBody>
          <a:bodyPr wrap="square" lIns="0" tIns="0" rIns="0" bIns="0" rtlCol="0"/>
          <a:lstStyle/>
          <a:p>
            <a:endParaRPr/>
          </a:p>
        </p:txBody>
      </p:sp>
      <p:sp>
        <p:nvSpPr>
          <p:cNvPr id="288" name="object 288"/>
          <p:cNvSpPr/>
          <p:nvPr/>
        </p:nvSpPr>
        <p:spPr>
          <a:xfrm>
            <a:off x="7151878" y="5801321"/>
            <a:ext cx="87630" cy="37465"/>
          </a:xfrm>
          <a:custGeom>
            <a:avLst/>
            <a:gdLst/>
            <a:ahLst/>
            <a:cxnLst/>
            <a:rect l="l" t="t" r="r" b="b"/>
            <a:pathLst>
              <a:path w="87629" h="37464">
                <a:moveTo>
                  <a:pt x="34163" y="0"/>
                </a:moveTo>
                <a:lnTo>
                  <a:pt x="0" y="20624"/>
                </a:lnTo>
                <a:lnTo>
                  <a:pt x="54737" y="36855"/>
                </a:lnTo>
                <a:lnTo>
                  <a:pt x="87629" y="13982"/>
                </a:lnTo>
                <a:lnTo>
                  <a:pt x="34163" y="0"/>
                </a:lnTo>
                <a:close/>
              </a:path>
            </a:pathLst>
          </a:custGeom>
          <a:solidFill>
            <a:srgbClr val="000099"/>
          </a:solidFill>
        </p:spPr>
        <p:txBody>
          <a:bodyPr wrap="square" lIns="0" tIns="0" rIns="0" bIns="0" rtlCol="0"/>
          <a:lstStyle/>
          <a:p>
            <a:endParaRPr/>
          </a:p>
        </p:txBody>
      </p:sp>
      <p:sp>
        <p:nvSpPr>
          <p:cNvPr id="289" name="object 289"/>
          <p:cNvSpPr/>
          <p:nvPr/>
        </p:nvSpPr>
        <p:spPr>
          <a:xfrm>
            <a:off x="7153529" y="5802121"/>
            <a:ext cx="84581" cy="35039"/>
          </a:xfrm>
          <a:prstGeom prst="rect">
            <a:avLst/>
          </a:prstGeom>
          <a:blipFill>
            <a:blip r:embed="rId76" cstate="print"/>
            <a:stretch>
              <a:fillRect/>
            </a:stretch>
          </a:blipFill>
        </p:spPr>
        <p:txBody>
          <a:bodyPr wrap="square" lIns="0" tIns="0" rIns="0" bIns="0" rtlCol="0"/>
          <a:lstStyle/>
          <a:p>
            <a:endParaRPr/>
          </a:p>
        </p:txBody>
      </p:sp>
      <p:sp>
        <p:nvSpPr>
          <p:cNvPr id="290" name="object 290"/>
          <p:cNvSpPr/>
          <p:nvPr/>
        </p:nvSpPr>
        <p:spPr>
          <a:xfrm>
            <a:off x="7159879" y="5815749"/>
            <a:ext cx="30480" cy="11430"/>
          </a:xfrm>
          <a:custGeom>
            <a:avLst/>
            <a:gdLst/>
            <a:ahLst/>
            <a:cxnLst/>
            <a:rect l="l" t="t" r="r" b="b"/>
            <a:pathLst>
              <a:path w="30479" h="11429">
                <a:moveTo>
                  <a:pt x="8636" y="0"/>
                </a:moveTo>
                <a:lnTo>
                  <a:pt x="0" y="4953"/>
                </a:lnTo>
                <a:lnTo>
                  <a:pt x="21209" y="11264"/>
                </a:lnTo>
                <a:lnTo>
                  <a:pt x="29972" y="5638"/>
                </a:lnTo>
                <a:lnTo>
                  <a:pt x="8636" y="0"/>
                </a:lnTo>
                <a:close/>
              </a:path>
            </a:pathLst>
          </a:custGeom>
          <a:solidFill>
            <a:srgbClr val="009999"/>
          </a:solidFill>
        </p:spPr>
        <p:txBody>
          <a:bodyPr wrap="square" lIns="0" tIns="0" rIns="0" bIns="0" rtlCol="0"/>
          <a:lstStyle/>
          <a:p>
            <a:endParaRPr/>
          </a:p>
        </p:txBody>
      </p:sp>
      <p:sp>
        <p:nvSpPr>
          <p:cNvPr id="291" name="object 291"/>
          <p:cNvSpPr/>
          <p:nvPr/>
        </p:nvSpPr>
        <p:spPr>
          <a:xfrm>
            <a:off x="7158735" y="5820930"/>
            <a:ext cx="22860" cy="7620"/>
          </a:xfrm>
          <a:custGeom>
            <a:avLst/>
            <a:gdLst/>
            <a:ahLst/>
            <a:cxnLst/>
            <a:rect l="l" t="t" r="r" b="b"/>
            <a:pathLst>
              <a:path w="22859" h="7620">
                <a:moveTo>
                  <a:pt x="1397" y="0"/>
                </a:moveTo>
                <a:lnTo>
                  <a:pt x="0" y="1015"/>
                </a:lnTo>
                <a:lnTo>
                  <a:pt x="20955" y="7099"/>
                </a:lnTo>
                <a:lnTo>
                  <a:pt x="22606" y="5968"/>
                </a:lnTo>
                <a:lnTo>
                  <a:pt x="1397" y="0"/>
                </a:lnTo>
                <a:close/>
              </a:path>
            </a:pathLst>
          </a:custGeom>
          <a:solidFill>
            <a:srgbClr val="000099"/>
          </a:solidFill>
        </p:spPr>
        <p:txBody>
          <a:bodyPr wrap="square" lIns="0" tIns="0" rIns="0" bIns="0" rtlCol="0"/>
          <a:lstStyle/>
          <a:p>
            <a:endParaRPr/>
          </a:p>
        </p:txBody>
      </p:sp>
      <p:sp>
        <p:nvSpPr>
          <p:cNvPr id="292" name="object 292"/>
          <p:cNvSpPr/>
          <p:nvPr/>
        </p:nvSpPr>
        <p:spPr>
          <a:xfrm>
            <a:off x="7184517" y="5822962"/>
            <a:ext cx="30480" cy="12065"/>
          </a:xfrm>
          <a:custGeom>
            <a:avLst/>
            <a:gdLst/>
            <a:ahLst/>
            <a:cxnLst/>
            <a:rect l="l" t="t" r="r" b="b"/>
            <a:pathLst>
              <a:path w="30479" h="12064">
                <a:moveTo>
                  <a:pt x="8254" y="0"/>
                </a:moveTo>
                <a:lnTo>
                  <a:pt x="0" y="5181"/>
                </a:lnTo>
                <a:lnTo>
                  <a:pt x="21335" y="11493"/>
                </a:lnTo>
                <a:lnTo>
                  <a:pt x="30099" y="5854"/>
                </a:lnTo>
                <a:lnTo>
                  <a:pt x="8254" y="0"/>
                </a:lnTo>
                <a:close/>
              </a:path>
            </a:pathLst>
          </a:custGeom>
          <a:solidFill>
            <a:srgbClr val="009999"/>
          </a:solidFill>
        </p:spPr>
        <p:txBody>
          <a:bodyPr wrap="square" lIns="0" tIns="0" rIns="0" bIns="0" rtlCol="0"/>
          <a:lstStyle/>
          <a:p>
            <a:endParaRPr/>
          </a:p>
        </p:txBody>
      </p:sp>
      <p:sp>
        <p:nvSpPr>
          <p:cNvPr id="293" name="object 293"/>
          <p:cNvSpPr/>
          <p:nvPr/>
        </p:nvSpPr>
        <p:spPr>
          <a:xfrm>
            <a:off x="7183501" y="5828372"/>
            <a:ext cx="22860" cy="7620"/>
          </a:xfrm>
          <a:custGeom>
            <a:avLst/>
            <a:gdLst/>
            <a:ahLst/>
            <a:cxnLst/>
            <a:rect l="l" t="t" r="r" b="b"/>
            <a:pathLst>
              <a:path w="22859" h="7620">
                <a:moveTo>
                  <a:pt x="1397" y="0"/>
                </a:moveTo>
                <a:lnTo>
                  <a:pt x="0" y="1015"/>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294" name="object 294"/>
          <p:cNvSpPr/>
          <p:nvPr/>
        </p:nvSpPr>
        <p:spPr>
          <a:xfrm>
            <a:off x="7301865" y="5806833"/>
            <a:ext cx="106680" cy="81280"/>
          </a:xfrm>
          <a:custGeom>
            <a:avLst/>
            <a:gdLst/>
            <a:ahLst/>
            <a:cxnLst/>
            <a:rect l="l" t="t" r="r" b="b"/>
            <a:pathLst>
              <a:path w="106679" h="81279">
                <a:moveTo>
                  <a:pt x="106171" y="0"/>
                </a:moveTo>
                <a:lnTo>
                  <a:pt x="380" y="75425"/>
                </a:lnTo>
                <a:lnTo>
                  <a:pt x="0" y="80937"/>
                </a:lnTo>
                <a:lnTo>
                  <a:pt x="105790" y="6134"/>
                </a:lnTo>
                <a:lnTo>
                  <a:pt x="106171" y="0"/>
                </a:lnTo>
                <a:close/>
              </a:path>
            </a:pathLst>
          </a:custGeom>
          <a:solidFill>
            <a:srgbClr val="000099"/>
          </a:solidFill>
        </p:spPr>
        <p:txBody>
          <a:bodyPr wrap="square" lIns="0" tIns="0" rIns="0" bIns="0" rtlCol="0"/>
          <a:lstStyle/>
          <a:p>
            <a:endParaRPr/>
          </a:p>
        </p:txBody>
      </p:sp>
      <p:sp>
        <p:nvSpPr>
          <p:cNvPr id="295" name="object 295"/>
          <p:cNvSpPr/>
          <p:nvPr/>
        </p:nvSpPr>
        <p:spPr>
          <a:xfrm>
            <a:off x="7031101" y="5813297"/>
            <a:ext cx="271780" cy="74295"/>
          </a:xfrm>
          <a:custGeom>
            <a:avLst/>
            <a:gdLst/>
            <a:ahLst/>
            <a:cxnLst/>
            <a:rect l="l" t="t" r="r" b="b"/>
            <a:pathLst>
              <a:path w="271779" h="74295">
                <a:moveTo>
                  <a:pt x="3937" y="0"/>
                </a:moveTo>
                <a:lnTo>
                  <a:pt x="634" y="0"/>
                </a:lnTo>
                <a:lnTo>
                  <a:pt x="0" y="2451"/>
                </a:lnTo>
                <a:lnTo>
                  <a:pt x="271145" y="73850"/>
                </a:lnTo>
                <a:lnTo>
                  <a:pt x="271525" y="69253"/>
                </a:lnTo>
                <a:lnTo>
                  <a:pt x="3937" y="0"/>
                </a:lnTo>
                <a:close/>
              </a:path>
            </a:pathLst>
          </a:custGeom>
          <a:solidFill>
            <a:srgbClr val="000099"/>
          </a:solidFill>
        </p:spPr>
        <p:txBody>
          <a:bodyPr wrap="square" lIns="0" tIns="0" rIns="0" bIns="0" rtlCol="0"/>
          <a:lstStyle/>
          <a:p>
            <a:endParaRPr/>
          </a:p>
        </p:txBody>
      </p:sp>
      <p:sp>
        <p:nvSpPr>
          <p:cNvPr id="296" name="object 296"/>
          <p:cNvSpPr/>
          <p:nvPr/>
        </p:nvSpPr>
        <p:spPr>
          <a:xfrm>
            <a:off x="7031228" y="5807227"/>
            <a:ext cx="3175" cy="0"/>
          </a:xfrm>
          <a:custGeom>
            <a:avLst/>
            <a:gdLst/>
            <a:ahLst/>
            <a:cxnLst/>
            <a:rect l="l" t="t" r="r" b="b"/>
            <a:pathLst>
              <a:path w="3175">
                <a:moveTo>
                  <a:pt x="0" y="0"/>
                </a:moveTo>
                <a:lnTo>
                  <a:pt x="3048" y="0"/>
                </a:lnTo>
              </a:path>
            </a:pathLst>
          </a:custGeom>
          <a:ln w="14960">
            <a:solidFill>
              <a:srgbClr val="000099"/>
            </a:solidFill>
          </a:ln>
        </p:spPr>
        <p:txBody>
          <a:bodyPr wrap="square" lIns="0" tIns="0" rIns="0" bIns="0" rtlCol="0"/>
          <a:lstStyle/>
          <a:p>
            <a:endParaRPr/>
          </a:p>
        </p:txBody>
      </p:sp>
      <p:sp>
        <p:nvSpPr>
          <p:cNvPr id="297" name="object 297"/>
          <p:cNvSpPr/>
          <p:nvPr/>
        </p:nvSpPr>
        <p:spPr>
          <a:xfrm>
            <a:off x="7031481" y="5738812"/>
            <a:ext cx="126364" cy="62230"/>
          </a:xfrm>
          <a:custGeom>
            <a:avLst/>
            <a:gdLst/>
            <a:ahLst/>
            <a:cxnLst/>
            <a:rect l="l" t="t" r="r" b="b"/>
            <a:pathLst>
              <a:path w="126365" h="62229">
                <a:moveTo>
                  <a:pt x="125475" y="0"/>
                </a:moveTo>
                <a:lnTo>
                  <a:pt x="0" y="60959"/>
                </a:lnTo>
                <a:lnTo>
                  <a:pt x="3175" y="61887"/>
                </a:lnTo>
                <a:lnTo>
                  <a:pt x="126111" y="1841"/>
                </a:lnTo>
                <a:lnTo>
                  <a:pt x="125475" y="0"/>
                </a:lnTo>
                <a:close/>
              </a:path>
            </a:pathLst>
          </a:custGeom>
          <a:solidFill>
            <a:srgbClr val="000099"/>
          </a:solidFill>
        </p:spPr>
        <p:txBody>
          <a:bodyPr wrap="square" lIns="0" tIns="0" rIns="0" bIns="0" rtlCol="0"/>
          <a:lstStyle/>
          <a:p>
            <a:endParaRPr/>
          </a:p>
        </p:txBody>
      </p:sp>
      <p:sp>
        <p:nvSpPr>
          <p:cNvPr id="298" name="object 298"/>
          <p:cNvSpPr/>
          <p:nvPr/>
        </p:nvSpPr>
        <p:spPr>
          <a:xfrm>
            <a:off x="7039991" y="5802896"/>
            <a:ext cx="257810" cy="71120"/>
          </a:xfrm>
          <a:custGeom>
            <a:avLst/>
            <a:gdLst/>
            <a:ahLst/>
            <a:cxnLst/>
            <a:rect l="l" t="t" r="r" b="b"/>
            <a:pathLst>
              <a:path w="257809" h="71120">
                <a:moveTo>
                  <a:pt x="3555" y="0"/>
                </a:moveTo>
                <a:lnTo>
                  <a:pt x="507" y="0"/>
                </a:lnTo>
                <a:lnTo>
                  <a:pt x="0" y="2362"/>
                </a:lnTo>
                <a:lnTo>
                  <a:pt x="257048" y="71018"/>
                </a:lnTo>
                <a:lnTo>
                  <a:pt x="257428" y="66598"/>
                </a:lnTo>
                <a:lnTo>
                  <a:pt x="3555" y="0"/>
                </a:lnTo>
                <a:close/>
              </a:path>
            </a:pathLst>
          </a:custGeom>
          <a:solidFill>
            <a:srgbClr val="000099"/>
          </a:solidFill>
        </p:spPr>
        <p:txBody>
          <a:bodyPr wrap="square" lIns="0" tIns="0" rIns="0" bIns="0" rtlCol="0"/>
          <a:lstStyle/>
          <a:p>
            <a:endParaRPr/>
          </a:p>
        </p:txBody>
      </p:sp>
      <p:sp>
        <p:nvSpPr>
          <p:cNvPr id="299" name="object 299"/>
          <p:cNvSpPr/>
          <p:nvPr/>
        </p:nvSpPr>
        <p:spPr>
          <a:xfrm>
            <a:off x="7297039" y="5797867"/>
            <a:ext cx="105410" cy="73660"/>
          </a:xfrm>
          <a:custGeom>
            <a:avLst/>
            <a:gdLst/>
            <a:ahLst/>
            <a:cxnLst/>
            <a:rect l="l" t="t" r="r" b="b"/>
            <a:pathLst>
              <a:path w="105409" h="73660">
                <a:moveTo>
                  <a:pt x="104901" y="0"/>
                </a:moveTo>
                <a:lnTo>
                  <a:pt x="0" y="71094"/>
                </a:lnTo>
                <a:lnTo>
                  <a:pt x="253" y="73533"/>
                </a:lnTo>
                <a:lnTo>
                  <a:pt x="1524" y="73533"/>
                </a:lnTo>
                <a:lnTo>
                  <a:pt x="105028" y="4572"/>
                </a:lnTo>
                <a:lnTo>
                  <a:pt x="104901" y="0"/>
                </a:lnTo>
                <a:close/>
              </a:path>
            </a:pathLst>
          </a:custGeom>
          <a:solidFill>
            <a:srgbClr val="000099"/>
          </a:solidFill>
        </p:spPr>
        <p:txBody>
          <a:bodyPr wrap="square" lIns="0" tIns="0" rIns="0" bIns="0" rtlCol="0"/>
          <a:lstStyle/>
          <a:p>
            <a:endParaRPr/>
          </a:p>
        </p:txBody>
      </p:sp>
      <p:sp>
        <p:nvSpPr>
          <p:cNvPr id="300" name="object 300"/>
          <p:cNvSpPr/>
          <p:nvPr/>
        </p:nvSpPr>
        <p:spPr>
          <a:xfrm>
            <a:off x="5696839" y="3041662"/>
            <a:ext cx="440943" cy="223761"/>
          </a:xfrm>
          <a:prstGeom prst="rect">
            <a:avLst/>
          </a:prstGeom>
          <a:blipFill>
            <a:blip r:embed="rId77" cstate="print"/>
            <a:stretch>
              <a:fillRect/>
            </a:stretch>
          </a:blipFill>
        </p:spPr>
        <p:txBody>
          <a:bodyPr wrap="square" lIns="0" tIns="0" rIns="0" bIns="0" rtlCol="0"/>
          <a:lstStyle/>
          <a:p>
            <a:endParaRPr/>
          </a:p>
        </p:txBody>
      </p:sp>
      <p:sp>
        <p:nvSpPr>
          <p:cNvPr id="301" name="object 301"/>
          <p:cNvSpPr/>
          <p:nvPr/>
        </p:nvSpPr>
        <p:spPr>
          <a:xfrm>
            <a:off x="5715761" y="3284456"/>
            <a:ext cx="368152" cy="170959"/>
          </a:xfrm>
          <a:prstGeom prst="rect">
            <a:avLst/>
          </a:prstGeom>
          <a:blipFill>
            <a:blip r:embed="rId78" cstate="print"/>
            <a:stretch>
              <a:fillRect/>
            </a:stretch>
          </a:blipFill>
        </p:spPr>
        <p:txBody>
          <a:bodyPr wrap="square" lIns="0" tIns="0" rIns="0" bIns="0" rtlCol="0"/>
          <a:lstStyle/>
          <a:p>
            <a:endParaRPr/>
          </a:p>
        </p:txBody>
      </p:sp>
      <p:sp>
        <p:nvSpPr>
          <p:cNvPr id="302" name="object 302"/>
          <p:cNvSpPr/>
          <p:nvPr/>
        </p:nvSpPr>
        <p:spPr>
          <a:xfrm>
            <a:off x="5838571" y="3135376"/>
            <a:ext cx="292735" cy="208279"/>
          </a:xfrm>
          <a:custGeom>
            <a:avLst/>
            <a:gdLst/>
            <a:ahLst/>
            <a:cxnLst/>
            <a:rect l="l" t="t" r="r" b="b"/>
            <a:pathLst>
              <a:path w="292735" h="208279">
                <a:moveTo>
                  <a:pt x="52958" y="0"/>
                </a:moveTo>
                <a:lnTo>
                  <a:pt x="0" y="147827"/>
                </a:lnTo>
                <a:lnTo>
                  <a:pt x="234823" y="208152"/>
                </a:lnTo>
                <a:lnTo>
                  <a:pt x="292480" y="27050"/>
                </a:lnTo>
                <a:lnTo>
                  <a:pt x="52958" y="0"/>
                </a:lnTo>
                <a:close/>
              </a:path>
            </a:pathLst>
          </a:custGeom>
          <a:solidFill>
            <a:srgbClr val="163793"/>
          </a:solidFill>
        </p:spPr>
        <p:txBody>
          <a:bodyPr wrap="square" lIns="0" tIns="0" rIns="0" bIns="0" rtlCol="0"/>
          <a:lstStyle/>
          <a:p>
            <a:endParaRPr/>
          </a:p>
        </p:txBody>
      </p:sp>
      <p:sp>
        <p:nvSpPr>
          <p:cNvPr id="303" name="object 303"/>
          <p:cNvSpPr/>
          <p:nvPr/>
        </p:nvSpPr>
        <p:spPr>
          <a:xfrm>
            <a:off x="5838571" y="3135376"/>
            <a:ext cx="292735" cy="208279"/>
          </a:xfrm>
          <a:custGeom>
            <a:avLst/>
            <a:gdLst/>
            <a:ahLst/>
            <a:cxnLst/>
            <a:rect l="l" t="t" r="r" b="b"/>
            <a:pathLst>
              <a:path w="292735" h="208279">
                <a:moveTo>
                  <a:pt x="52958" y="0"/>
                </a:moveTo>
                <a:lnTo>
                  <a:pt x="0" y="147827"/>
                </a:lnTo>
                <a:lnTo>
                  <a:pt x="234823" y="208152"/>
                </a:lnTo>
                <a:lnTo>
                  <a:pt x="292480" y="27050"/>
                </a:lnTo>
                <a:lnTo>
                  <a:pt x="52958" y="0"/>
                </a:lnTo>
                <a:close/>
              </a:path>
            </a:pathLst>
          </a:custGeom>
          <a:ln w="9524">
            <a:solidFill>
              <a:srgbClr val="163793"/>
            </a:solidFill>
          </a:ln>
        </p:spPr>
        <p:txBody>
          <a:bodyPr wrap="square" lIns="0" tIns="0" rIns="0" bIns="0" rtlCol="0"/>
          <a:lstStyle/>
          <a:p>
            <a:endParaRPr/>
          </a:p>
        </p:txBody>
      </p:sp>
      <p:sp>
        <p:nvSpPr>
          <p:cNvPr id="304" name="object 304"/>
          <p:cNvSpPr/>
          <p:nvPr/>
        </p:nvSpPr>
        <p:spPr>
          <a:xfrm>
            <a:off x="5853048" y="3140633"/>
            <a:ext cx="265696" cy="189433"/>
          </a:xfrm>
          <a:prstGeom prst="rect">
            <a:avLst/>
          </a:prstGeom>
          <a:blipFill>
            <a:blip r:embed="rId79" cstate="print"/>
            <a:stretch>
              <a:fillRect/>
            </a:stretch>
          </a:blipFill>
        </p:spPr>
        <p:txBody>
          <a:bodyPr wrap="square" lIns="0" tIns="0" rIns="0" bIns="0" rtlCol="0"/>
          <a:lstStyle/>
          <a:p>
            <a:endParaRPr/>
          </a:p>
        </p:txBody>
      </p:sp>
      <p:sp>
        <p:nvSpPr>
          <p:cNvPr id="305" name="object 305"/>
          <p:cNvSpPr/>
          <p:nvPr/>
        </p:nvSpPr>
        <p:spPr>
          <a:xfrm>
            <a:off x="5891784" y="3129152"/>
            <a:ext cx="247776" cy="38735"/>
          </a:xfrm>
          <a:prstGeom prst="rect">
            <a:avLst/>
          </a:prstGeom>
          <a:blipFill>
            <a:blip r:embed="rId80" cstate="print"/>
            <a:stretch>
              <a:fillRect/>
            </a:stretch>
          </a:blipFill>
        </p:spPr>
        <p:txBody>
          <a:bodyPr wrap="square" lIns="0" tIns="0" rIns="0" bIns="0" rtlCol="0"/>
          <a:lstStyle/>
          <a:p>
            <a:endParaRPr/>
          </a:p>
        </p:txBody>
      </p:sp>
      <p:sp>
        <p:nvSpPr>
          <p:cNvPr id="306" name="object 306"/>
          <p:cNvSpPr/>
          <p:nvPr/>
        </p:nvSpPr>
        <p:spPr>
          <a:xfrm>
            <a:off x="5836030" y="3128898"/>
            <a:ext cx="69215" cy="161290"/>
          </a:xfrm>
          <a:custGeom>
            <a:avLst/>
            <a:gdLst/>
            <a:ahLst/>
            <a:cxnLst/>
            <a:rect l="l" t="t" r="r" b="b"/>
            <a:pathLst>
              <a:path w="69214" h="161289">
                <a:moveTo>
                  <a:pt x="56769" y="0"/>
                </a:moveTo>
                <a:lnTo>
                  <a:pt x="0" y="159130"/>
                </a:lnTo>
                <a:lnTo>
                  <a:pt x="11176" y="161289"/>
                </a:lnTo>
                <a:lnTo>
                  <a:pt x="68707" y="4317"/>
                </a:lnTo>
                <a:lnTo>
                  <a:pt x="56769" y="0"/>
                </a:lnTo>
                <a:close/>
              </a:path>
            </a:pathLst>
          </a:custGeom>
          <a:solidFill>
            <a:srgbClr val="000099"/>
          </a:solidFill>
        </p:spPr>
        <p:txBody>
          <a:bodyPr wrap="square" lIns="0" tIns="0" rIns="0" bIns="0" rtlCol="0"/>
          <a:lstStyle/>
          <a:p>
            <a:endParaRPr/>
          </a:p>
        </p:txBody>
      </p:sp>
      <p:sp>
        <p:nvSpPr>
          <p:cNvPr id="307" name="object 307"/>
          <p:cNvSpPr/>
          <p:nvPr/>
        </p:nvSpPr>
        <p:spPr>
          <a:xfrm>
            <a:off x="6063741" y="3157727"/>
            <a:ext cx="74041" cy="186055"/>
          </a:xfrm>
          <a:prstGeom prst="rect">
            <a:avLst/>
          </a:prstGeom>
          <a:blipFill>
            <a:blip r:embed="rId81" cstate="print"/>
            <a:stretch>
              <a:fillRect/>
            </a:stretch>
          </a:blipFill>
        </p:spPr>
        <p:txBody>
          <a:bodyPr wrap="square" lIns="0" tIns="0" rIns="0" bIns="0" rtlCol="0"/>
          <a:lstStyle/>
          <a:p>
            <a:endParaRPr/>
          </a:p>
        </p:txBody>
      </p:sp>
      <p:sp>
        <p:nvSpPr>
          <p:cNvPr id="308" name="object 308"/>
          <p:cNvSpPr/>
          <p:nvPr/>
        </p:nvSpPr>
        <p:spPr>
          <a:xfrm>
            <a:off x="5835269" y="3281934"/>
            <a:ext cx="253447" cy="62864"/>
          </a:xfrm>
          <a:prstGeom prst="rect">
            <a:avLst/>
          </a:prstGeom>
          <a:blipFill>
            <a:blip r:embed="rId82" cstate="print"/>
            <a:stretch>
              <a:fillRect/>
            </a:stretch>
          </a:blipFill>
        </p:spPr>
        <p:txBody>
          <a:bodyPr wrap="square" lIns="0" tIns="0" rIns="0" bIns="0" rtlCol="0"/>
          <a:lstStyle/>
          <a:p>
            <a:endParaRPr/>
          </a:p>
        </p:txBody>
      </p:sp>
      <p:sp>
        <p:nvSpPr>
          <p:cNvPr id="309" name="object 309"/>
          <p:cNvSpPr/>
          <p:nvPr/>
        </p:nvSpPr>
        <p:spPr>
          <a:xfrm>
            <a:off x="6071996" y="3159251"/>
            <a:ext cx="69850" cy="187325"/>
          </a:xfrm>
          <a:custGeom>
            <a:avLst/>
            <a:gdLst/>
            <a:ahLst/>
            <a:cxnLst/>
            <a:rect l="l" t="t" r="r" b="b"/>
            <a:pathLst>
              <a:path w="69850" h="187325">
                <a:moveTo>
                  <a:pt x="69341" y="0"/>
                </a:moveTo>
                <a:lnTo>
                  <a:pt x="66928" y="0"/>
                </a:lnTo>
                <a:lnTo>
                  <a:pt x="0" y="185547"/>
                </a:lnTo>
                <a:lnTo>
                  <a:pt x="7365" y="186944"/>
                </a:lnTo>
                <a:lnTo>
                  <a:pt x="69341" y="0"/>
                </a:lnTo>
                <a:close/>
              </a:path>
            </a:pathLst>
          </a:custGeom>
          <a:solidFill>
            <a:srgbClr val="4D4D4D"/>
          </a:solidFill>
        </p:spPr>
        <p:txBody>
          <a:bodyPr wrap="square" lIns="0" tIns="0" rIns="0" bIns="0" rtlCol="0"/>
          <a:lstStyle/>
          <a:p>
            <a:endParaRPr/>
          </a:p>
        </p:txBody>
      </p:sp>
      <p:sp>
        <p:nvSpPr>
          <p:cNvPr id="310" name="object 310"/>
          <p:cNvSpPr/>
          <p:nvPr/>
        </p:nvSpPr>
        <p:spPr>
          <a:xfrm>
            <a:off x="5835522" y="3290315"/>
            <a:ext cx="241807" cy="61975"/>
          </a:xfrm>
          <a:prstGeom prst="rect">
            <a:avLst/>
          </a:prstGeom>
          <a:blipFill>
            <a:blip r:embed="rId83" cstate="print"/>
            <a:stretch>
              <a:fillRect/>
            </a:stretch>
          </a:blipFill>
        </p:spPr>
        <p:txBody>
          <a:bodyPr wrap="square" lIns="0" tIns="0" rIns="0" bIns="0" rtlCol="0"/>
          <a:lstStyle/>
          <a:p>
            <a:endParaRPr/>
          </a:p>
        </p:txBody>
      </p:sp>
      <p:sp>
        <p:nvSpPr>
          <p:cNvPr id="311" name="object 311"/>
          <p:cNvSpPr/>
          <p:nvPr/>
        </p:nvSpPr>
        <p:spPr>
          <a:xfrm>
            <a:off x="5831459" y="3356609"/>
            <a:ext cx="82550" cy="36830"/>
          </a:xfrm>
          <a:custGeom>
            <a:avLst/>
            <a:gdLst/>
            <a:ahLst/>
            <a:cxnLst/>
            <a:rect l="l" t="t" r="r" b="b"/>
            <a:pathLst>
              <a:path w="82550" h="36829">
                <a:moveTo>
                  <a:pt x="32003" y="0"/>
                </a:moveTo>
                <a:lnTo>
                  <a:pt x="0" y="20574"/>
                </a:lnTo>
                <a:lnTo>
                  <a:pt x="51307" y="36829"/>
                </a:lnTo>
                <a:lnTo>
                  <a:pt x="82041" y="13969"/>
                </a:lnTo>
                <a:lnTo>
                  <a:pt x="32003" y="0"/>
                </a:lnTo>
                <a:close/>
              </a:path>
            </a:pathLst>
          </a:custGeom>
          <a:solidFill>
            <a:srgbClr val="000099"/>
          </a:solidFill>
        </p:spPr>
        <p:txBody>
          <a:bodyPr wrap="square" lIns="0" tIns="0" rIns="0" bIns="0" rtlCol="0"/>
          <a:lstStyle/>
          <a:p>
            <a:endParaRPr/>
          </a:p>
        </p:txBody>
      </p:sp>
      <p:sp>
        <p:nvSpPr>
          <p:cNvPr id="312" name="object 312"/>
          <p:cNvSpPr/>
          <p:nvPr/>
        </p:nvSpPr>
        <p:spPr>
          <a:xfrm>
            <a:off x="5832983" y="3357371"/>
            <a:ext cx="79247" cy="35051"/>
          </a:xfrm>
          <a:prstGeom prst="rect">
            <a:avLst/>
          </a:prstGeom>
          <a:blipFill>
            <a:blip r:embed="rId84" cstate="print"/>
            <a:stretch>
              <a:fillRect/>
            </a:stretch>
          </a:blipFill>
        </p:spPr>
        <p:txBody>
          <a:bodyPr wrap="square" lIns="0" tIns="0" rIns="0" bIns="0" rtlCol="0"/>
          <a:lstStyle/>
          <a:p>
            <a:endParaRPr/>
          </a:p>
        </p:txBody>
      </p:sp>
      <p:sp>
        <p:nvSpPr>
          <p:cNvPr id="313" name="object 313"/>
          <p:cNvSpPr/>
          <p:nvPr/>
        </p:nvSpPr>
        <p:spPr>
          <a:xfrm>
            <a:off x="5838952" y="3370960"/>
            <a:ext cx="28575" cy="11430"/>
          </a:xfrm>
          <a:custGeom>
            <a:avLst/>
            <a:gdLst/>
            <a:ahLst/>
            <a:cxnLst/>
            <a:rect l="l" t="t" r="r" b="b"/>
            <a:pathLst>
              <a:path w="28575" h="11429">
                <a:moveTo>
                  <a:pt x="8127" y="0"/>
                </a:moveTo>
                <a:lnTo>
                  <a:pt x="0" y="4952"/>
                </a:lnTo>
                <a:lnTo>
                  <a:pt x="19938" y="11302"/>
                </a:lnTo>
                <a:lnTo>
                  <a:pt x="28067" y="5714"/>
                </a:lnTo>
                <a:lnTo>
                  <a:pt x="8127" y="0"/>
                </a:lnTo>
                <a:close/>
              </a:path>
            </a:pathLst>
          </a:custGeom>
          <a:solidFill>
            <a:srgbClr val="009999"/>
          </a:solidFill>
        </p:spPr>
        <p:txBody>
          <a:bodyPr wrap="square" lIns="0" tIns="0" rIns="0" bIns="0" rtlCol="0"/>
          <a:lstStyle/>
          <a:p>
            <a:endParaRPr/>
          </a:p>
        </p:txBody>
      </p:sp>
      <p:sp>
        <p:nvSpPr>
          <p:cNvPr id="314" name="object 314"/>
          <p:cNvSpPr/>
          <p:nvPr/>
        </p:nvSpPr>
        <p:spPr>
          <a:xfrm>
            <a:off x="5837935" y="3376167"/>
            <a:ext cx="21590" cy="7620"/>
          </a:xfrm>
          <a:custGeom>
            <a:avLst/>
            <a:gdLst/>
            <a:ahLst/>
            <a:cxnLst/>
            <a:rect l="l" t="t" r="r" b="b"/>
            <a:pathLst>
              <a:path w="21589" h="7620">
                <a:moveTo>
                  <a:pt x="1269" y="0"/>
                </a:moveTo>
                <a:lnTo>
                  <a:pt x="0" y="1016"/>
                </a:lnTo>
                <a:lnTo>
                  <a:pt x="19685" y="7112"/>
                </a:lnTo>
                <a:lnTo>
                  <a:pt x="21209" y="5969"/>
                </a:lnTo>
                <a:lnTo>
                  <a:pt x="1269" y="0"/>
                </a:lnTo>
                <a:close/>
              </a:path>
            </a:pathLst>
          </a:custGeom>
          <a:solidFill>
            <a:srgbClr val="000099"/>
          </a:solidFill>
        </p:spPr>
        <p:txBody>
          <a:bodyPr wrap="square" lIns="0" tIns="0" rIns="0" bIns="0" rtlCol="0"/>
          <a:lstStyle/>
          <a:p>
            <a:endParaRPr/>
          </a:p>
        </p:txBody>
      </p:sp>
      <p:sp>
        <p:nvSpPr>
          <p:cNvPr id="315" name="object 315"/>
          <p:cNvSpPr/>
          <p:nvPr/>
        </p:nvSpPr>
        <p:spPr>
          <a:xfrm>
            <a:off x="5862065" y="3378200"/>
            <a:ext cx="28575" cy="12065"/>
          </a:xfrm>
          <a:custGeom>
            <a:avLst/>
            <a:gdLst/>
            <a:ahLst/>
            <a:cxnLst/>
            <a:rect l="l" t="t" r="r" b="b"/>
            <a:pathLst>
              <a:path w="28575" h="12064">
                <a:moveTo>
                  <a:pt x="7747" y="0"/>
                </a:moveTo>
                <a:lnTo>
                  <a:pt x="0" y="5207"/>
                </a:lnTo>
                <a:lnTo>
                  <a:pt x="19938" y="11557"/>
                </a:lnTo>
                <a:lnTo>
                  <a:pt x="28067" y="5841"/>
                </a:lnTo>
                <a:lnTo>
                  <a:pt x="7747" y="0"/>
                </a:lnTo>
                <a:close/>
              </a:path>
            </a:pathLst>
          </a:custGeom>
          <a:solidFill>
            <a:srgbClr val="009999"/>
          </a:solidFill>
        </p:spPr>
        <p:txBody>
          <a:bodyPr wrap="square" lIns="0" tIns="0" rIns="0" bIns="0" rtlCol="0"/>
          <a:lstStyle/>
          <a:p>
            <a:endParaRPr/>
          </a:p>
        </p:txBody>
      </p:sp>
      <p:sp>
        <p:nvSpPr>
          <p:cNvPr id="316" name="object 316"/>
          <p:cNvSpPr/>
          <p:nvPr/>
        </p:nvSpPr>
        <p:spPr>
          <a:xfrm>
            <a:off x="5861050" y="3383660"/>
            <a:ext cx="21590" cy="7620"/>
          </a:xfrm>
          <a:custGeom>
            <a:avLst/>
            <a:gdLst/>
            <a:ahLst/>
            <a:cxnLst/>
            <a:rect l="l" t="t" r="r" b="b"/>
            <a:pathLst>
              <a:path w="21589" h="7620">
                <a:moveTo>
                  <a:pt x="1270" y="0"/>
                </a:moveTo>
                <a:lnTo>
                  <a:pt x="0" y="1015"/>
                </a:lnTo>
                <a:lnTo>
                  <a:pt x="19685" y="7112"/>
                </a:lnTo>
                <a:lnTo>
                  <a:pt x="21209" y="5968"/>
                </a:lnTo>
                <a:lnTo>
                  <a:pt x="1270" y="0"/>
                </a:lnTo>
                <a:close/>
              </a:path>
            </a:pathLst>
          </a:custGeom>
          <a:solidFill>
            <a:srgbClr val="000099"/>
          </a:solidFill>
        </p:spPr>
        <p:txBody>
          <a:bodyPr wrap="square" lIns="0" tIns="0" rIns="0" bIns="0" rtlCol="0"/>
          <a:lstStyle/>
          <a:p>
            <a:endParaRPr/>
          </a:p>
        </p:txBody>
      </p:sp>
      <p:sp>
        <p:nvSpPr>
          <p:cNvPr id="317" name="object 317"/>
          <p:cNvSpPr/>
          <p:nvPr/>
        </p:nvSpPr>
        <p:spPr>
          <a:xfrm>
            <a:off x="5971921" y="3362071"/>
            <a:ext cx="99695" cy="81280"/>
          </a:xfrm>
          <a:custGeom>
            <a:avLst/>
            <a:gdLst/>
            <a:ahLst/>
            <a:cxnLst/>
            <a:rect l="l" t="t" r="r" b="b"/>
            <a:pathLst>
              <a:path w="99695" h="81279">
                <a:moveTo>
                  <a:pt x="99313" y="0"/>
                </a:moveTo>
                <a:lnTo>
                  <a:pt x="380" y="75437"/>
                </a:lnTo>
                <a:lnTo>
                  <a:pt x="0" y="80899"/>
                </a:lnTo>
                <a:lnTo>
                  <a:pt x="99059" y="6095"/>
                </a:lnTo>
                <a:lnTo>
                  <a:pt x="99313" y="0"/>
                </a:lnTo>
                <a:close/>
              </a:path>
            </a:pathLst>
          </a:custGeom>
          <a:solidFill>
            <a:srgbClr val="000099"/>
          </a:solidFill>
        </p:spPr>
        <p:txBody>
          <a:bodyPr wrap="square" lIns="0" tIns="0" rIns="0" bIns="0" rtlCol="0"/>
          <a:lstStyle/>
          <a:p>
            <a:endParaRPr/>
          </a:p>
        </p:txBody>
      </p:sp>
      <p:sp>
        <p:nvSpPr>
          <p:cNvPr id="318" name="object 318"/>
          <p:cNvSpPr/>
          <p:nvPr/>
        </p:nvSpPr>
        <p:spPr>
          <a:xfrm>
            <a:off x="5718428" y="3368547"/>
            <a:ext cx="254635" cy="74295"/>
          </a:xfrm>
          <a:custGeom>
            <a:avLst/>
            <a:gdLst/>
            <a:ahLst/>
            <a:cxnLst/>
            <a:rect l="l" t="t" r="r" b="b"/>
            <a:pathLst>
              <a:path w="254635" h="74295">
                <a:moveTo>
                  <a:pt x="3556" y="0"/>
                </a:moveTo>
                <a:lnTo>
                  <a:pt x="508" y="0"/>
                </a:lnTo>
                <a:lnTo>
                  <a:pt x="0" y="2412"/>
                </a:lnTo>
                <a:lnTo>
                  <a:pt x="253873" y="73787"/>
                </a:lnTo>
                <a:lnTo>
                  <a:pt x="254126" y="69214"/>
                </a:lnTo>
                <a:lnTo>
                  <a:pt x="3556" y="0"/>
                </a:lnTo>
                <a:close/>
              </a:path>
            </a:pathLst>
          </a:custGeom>
          <a:solidFill>
            <a:srgbClr val="000099"/>
          </a:solidFill>
        </p:spPr>
        <p:txBody>
          <a:bodyPr wrap="square" lIns="0" tIns="0" rIns="0" bIns="0" rtlCol="0"/>
          <a:lstStyle/>
          <a:p>
            <a:endParaRPr/>
          </a:p>
        </p:txBody>
      </p:sp>
      <p:sp>
        <p:nvSpPr>
          <p:cNvPr id="319" name="object 319"/>
          <p:cNvSpPr/>
          <p:nvPr/>
        </p:nvSpPr>
        <p:spPr>
          <a:xfrm>
            <a:off x="5718555" y="3362452"/>
            <a:ext cx="3175" cy="0"/>
          </a:xfrm>
          <a:custGeom>
            <a:avLst/>
            <a:gdLst/>
            <a:ahLst/>
            <a:cxnLst/>
            <a:rect l="l" t="t" r="r" b="b"/>
            <a:pathLst>
              <a:path w="3175">
                <a:moveTo>
                  <a:pt x="0" y="0"/>
                </a:moveTo>
                <a:lnTo>
                  <a:pt x="2794" y="0"/>
                </a:lnTo>
              </a:path>
            </a:pathLst>
          </a:custGeom>
          <a:ln w="14986">
            <a:solidFill>
              <a:srgbClr val="000099"/>
            </a:solidFill>
          </a:ln>
        </p:spPr>
        <p:txBody>
          <a:bodyPr wrap="square" lIns="0" tIns="0" rIns="0" bIns="0" rtlCol="0"/>
          <a:lstStyle/>
          <a:p>
            <a:endParaRPr/>
          </a:p>
        </p:txBody>
      </p:sp>
      <p:sp>
        <p:nvSpPr>
          <p:cNvPr id="320" name="object 320"/>
          <p:cNvSpPr/>
          <p:nvPr/>
        </p:nvSpPr>
        <p:spPr>
          <a:xfrm>
            <a:off x="5718683" y="3294126"/>
            <a:ext cx="118110" cy="62230"/>
          </a:xfrm>
          <a:custGeom>
            <a:avLst/>
            <a:gdLst/>
            <a:ahLst/>
            <a:cxnLst/>
            <a:rect l="l" t="t" r="r" b="b"/>
            <a:pathLst>
              <a:path w="118110" h="62229">
                <a:moveTo>
                  <a:pt x="117601" y="0"/>
                </a:moveTo>
                <a:lnTo>
                  <a:pt x="0" y="60960"/>
                </a:lnTo>
                <a:lnTo>
                  <a:pt x="3047" y="61849"/>
                </a:lnTo>
                <a:lnTo>
                  <a:pt x="118109" y="1777"/>
                </a:lnTo>
                <a:lnTo>
                  <a:pt x="117601" y="0"/>
                </a:lnTo>
                <a:close/>
              </a:path>
            </a:pathLst>
          </a:custGeom>
          <a:solidFill>
            <a:srgbClr val="000099"/>
          </a:solidFill>
        </p:spPr>
        <p:txBody>
          <a:bodyPr wrap="square" lIns="0" tIns="0" rIns="0" bIns="0" rtlCol="0"/>
          <a:lstStyle/>
          <a:p>
            <a:endParaRPr/>
          </a:p>
        </p:txBody>
      </p:sp>
      <p:sp>
        <p:nvSpPr>
          <p:cNvPr id="321" name="object 321"/>
          <p:cNvSpPr/>
          <p:nvPr/>
        </p:nvSpPr>
        <p:spPr>
          <a:xfrm>
            <a:off x="5726684" y="3358134"/>
            <a:ext cx="241300" cy="71120"/>
          </a:xfrm>
          <a:custGeom>
            <a:avLst/>
            <a:gdLst/>
            <a:ahLst/>
            <a:cxnLst/>
            <a:rect l="l" t="t" r="r" b="b"/>
            <a:pathLst>
              <a:path w="241300" h="71120">
                <a:moveTo>
                  <a:pt x="3428" y="0"/>
                </a:moveTo>
                <a:lnTo>
                  <a:pt x="507" y="0"/>
                </a:lnTo>
                <a:lnTo>
                  <a:pt x="0" y="2412"/>
                </a:lnTo>
                <a:lnTo>
                  <a:pt x="240791" y="70992"/>
                </a:lnTo>
                <a:lnTo>
                  <a:pt x="241045" y="66675"/>
                </a:lnTo>
                <a:lnTo>
                  <a:pt x="3428" y="0"/>
                </a:lnTo>
                <a:close/>
              </a:path>
            </a:pathLst>
          </a:custGeom>
          <a:solidFill>
            <a:srgbClr val="000099"/>
          </a:solidFill>
        </p:spPr>
        <p:txBody>
          <a:bodyPr wrap="square" lIns="0" tIns="0" rIns="0" bIns="0" rtlCol="0"/>
          <a:lstStyle/>
          <a:p>
            <a:endParaRPr/>
          </a:p>
        </p:txBody>
      </p:sp>
      <p:sp>
        <p:nvSpPr>
          <p:cNvPr id="322" name="object 322"/>
          <p:cNvSpPr/>
          <p:nvPr/>
        </p:nvSpPr>
        <p:spPr>
          <a:xfrm>
            <a:off x="5967348" y="3353053"/>
            <a:ext cx="98425" cy="73660"/>
          </a:xfrm>
          <a:custGeom>
            <a:avLst/>
            <a:gdLst/>
            <a:ahLst/>
            <a:cxnLst/>
            <a:rect l="l" t="t" r="r" b="b"/>
            <a:pathLst>
              <a:path w="98425" h="73660">
                <a:moveTo>
                  <a:pt x="98298" y="0"/>
                </a:moveTo>
                <a:lnTo>
                  <a:pt x="0" y="71120"/>
                </a:lnTo>
                <a:lnTo>
                  <a:pt x="253" y="73533"/>
                </a:lnTo>
                <a:lnTo>
                  <a:pt x="1397" y="73533"/>
                </a:lnTo>
                <a:lnTo>
                  <a:pt x="98425" y="4699"/>
                </a:lnTo>
                <a:lnTo>
                  <a:pt x="98298" y="0"/>
                </a:lnTo>
                <a:close/>
              </a:path>
            </a:pathLst>
          </a:custGeom>
          <a:solidFill>
            <a:srgbClr val="000099"/>
          </a:solidFill>
        </p:spPr>
        <p:txBody>
          <a:bodyPr wrap="square" lIns="0" tIns="0" rIns="0" bIns="0" rtlCol="0"/>
          <a:lstStyle/>
          <a:p>
            <a:endParaRPr/>
          </a:p>
        </p:txBody>
      </p:sp>
      <p:sp>
        <p:nvSpPr>
          <p:cNvPr id="323" name="object 323"/>
          <p:cNvSpPr/>
          <p:nvPr/>
        </p:nvSpPr>
        <p:spPr>
          <a:xfrm>
            <a:off x="6076251" y="3222561"/>
            <a:ext cx="414337" cy="373062"/>
          </a:xfrm>
          <a:prstGeom prst="rect">
            <a:avLst/>
          </a:prstGeom>
          <a:blipFill>
            <a:blip r:embed="rId3" cstate="print"/>
            <a:stretch>
              <a:fillRect/>
            </a:stretch>
          </a:blipFill>
        </p:spPr>
        <p:txBody>
          <a:bodyPr wrap="square" lIns="0" tIns="0" rIns="0" bIns="0" rtlCol="0"/>
          <a:lstStyle/>
          <a:p>
            <a:endParaRPr/>
          </a:p>
        </p:txBody>
      </p:sp>
      <p:sp>
        <p:nvSpPr>
          <p:cNvPr id="324" name="object 324"/>
          <p:cNvSpPr/>
          <p:nvPr/>
        </p:nvSpPr>
        <p:spPr>
          <a:xfrm>
            <a:off x="6252971" y="3258439"/>
            <a:ext cx="195325" cy="170941"/>
          </a:xfrm>
          <a:prstGeom prst="rect">
            <a:avLst/>
          </a:prstGeom>
          <a:blipFill>
            <a:blip r:embed="rId4" cstate="print"/>
            <a:stretch>
              <a:fillRect/>
            </a:stretch>
          </a:blipFill>
        </p:spPr>
        <p:txBody>
          <a:bodyPr wrap="square" lIns="0" tIns="0" rIns="0" bIns="0" rtlCol="0"/>
          <a:lstStyle/>
          <a:p>
            <a:endParaRPr/>
          </a:p>
        </p:txBody>
      </p:sp>
      <p:sp>
        <p:nvSpPr>
          <p:cNvPr id="325" name="object 325"/>
          <p:cNvSpPr/>
          <p:nvPr/>
        </p:nvSpPr>
        <p:spPr>
          <a:xfrm>
            <a:off x="7443089" y="5422900"/>
            <a:ext cx="470865" cy="223761"/>
          </a:xfrm>
          <a:prstGeom prst="rect">
            <a:avLst/>
          </a:prstGeom>
          <a:blipFill>
            <a:blip r:embed="rId69" cstate="print"/>
            <a:stretch>
              <a:fillRect/>
            </a:stretch>
          </a:blipFill>
        </p:spPr>
        <p:txBody>
          <a:bodyPr wrap="square" lIns="0" tIns="0" rIns="0" bIns="0" rtlCol="0"/>
          <a:lstStyle/>
          <a:p>
            <a:endParaRPr/>
          </a:p>
        </p:txBody>
      </p:sp>
      <p:sp>
        <p:nvSpPr>
          <p:cNvPr id="326" name="object 326"/>
          <p:cNvSpPr/>
          <p:nvPr/>
        </p:nvSpPr>
        <p:spPr>
          <a:xfrm>
            <a:off x="7463535" y="5665255"/>
            <a:ext cx="392791" cy="171740"/>
          </a:xfrm>
          <a:prstGeom prst="rect">
            <a:avLst/>
          </a:prstGeom>
          <a:blipFill>
            <a:blip r:embed="rId70" cstate="print"/>
            <a:stretch>
              <a:fillRect/>
            </a:stretch>
          </a:blipFill>
        </p:spPr>
        <p:txBody>
          <a:bodyPr wrap="square" lIns="0" tIns="0" rIns="0" bIns="0" rtlCol="0"/>
          <a:lstStyle/>
          <a:p>
            <a:endParaRPr/>
          </a:p>
        </p:txBody>
      </p:sp>
      <p:sp>
        <p:nvSpPr>
          <p:cNvPr id="327" name="object 327"/>
          <p:cNvSpPr/>
          <p:nvPr/>
        </p:nvSpPr>
        <p:spPr>
          <a:xfrm>
            <a:off x="7594472" y="5516626"/>
            <a:ext cx="312420" cy="208279"/>
          </a:xfrm>
          <a:custGeom>
            <a:avLst/>
            <a:gdLst/>
            <a:ahLst/>
            <a:cxnLst/>
            <a:rect l="l" t="t" r="r" b="b"/>
            <a:pathLst>
              <a:path w="312420" h="208279">
                <a:moveTo>
                  <a:pt x="56515" y="0"/>
                </a:moveTo>
                <a:lnTo>
                  <a:pt x="0" y="147777"/>
                </a:lnTo>
                <a:lnTo>
                  <a:pt x="250698" y="208127"/>
                </a:lnTo>
                <a:lnTo>
                  <a:pt x="312293" y="27051"/>
                </a:lnTo>
                <a:lnTo>
                  <a:pt x="56515" y="0"/>
                </a:lnTo>
                <a:close/>
              </a:path>
            </a:pathLst>
          </a:custGeom>
          <a:solidFill>
            <a:srgbClr val="163793"/>
          </a:solidFill>
        </p:spPr>
        <p:txBody>
          <a:bodyPr wrap="square" lIns="0" tIns="0" rIns="0" bIns="0" rtlCol="0"/>
          <a:lstStyle/>
          <a:p>
            <a:endParaRPr/>
          </a:p>
        </p:txBody>
      </p:sp>
      <p:sp>
        <p:nvSpPr>
          <p:cNvPr id="328" name="object 328"/>
          <p:cNvSpPr/>
          <p:nvPr/>
        </p:nvSpPr>
        <p:spPr>
          <a:xfrm>
            <a:off x="7594472" y="5516626"/>
            <a:ext cx="312420" cy="208279"/>
          </a:xfrm>
          <a:custGeom>
            <a:avLst/>
            <a:gdLst/>
            <a:ahLst/>
            <a:cxnLst/>
            <a:rect l="l" t="t" r="r" b="b"/>
            <a:pathLst>
              <a:path w="312420" h="208279">
                <a:moveTo>
                  <a:pt x="56515" y="0"/>
                </a:moveTo>
                <a:lnTo>
                  <a:pt x="0" y="147777"/>
                </a:lnTo>
                <a:lnTo>
                  <a:pt x="250698" y="208127"/>
                </a:lnTo>
                <a:lnTo>
                  <a:pt x="312293" y="27051"/>
                </a:lnTo>
                <a:lnTo>
                  <a:pt x="56515" y="0"/>
                </a:lnTo>
                <a:close/>
              </a:path>
            </a:pathLst>
          </a:custGeom>
          <a:ln w="9525">
            <a:solidFill>
              <a:srgbClr val="163793"/>
            </a:solidFill>
          </a:ln>
        </p:spPr>
        <p:txBody>
          <a:bodyPr wrap="square" lIns="0" tIns="0" rIns="0" bIns="0" rtlCol="0"/>
          <a:lstStyle/>
          <a:p>
            <a:endParaRPr/>
          </a:p>
        </p:txBody>
      </p:sp>
      <p:sp>
        <p:nvSpPr>
          <p:cNvPr id="329" name="object 329"/>
          <p:cNvSpPr/>
          <p:nvPr/>
        </p:nvSpPr>
        <p:spPr>
          <a:xfrm>
            <a:off x="7609840" y="5521934"/>
            <a:ext cx="283730" cy="189433"/>
          </a:xfrm>
          <a:prstGeom prst="rect">
            <a:avLst/>
          </a:prstGeom>
          <a:blipFill>
            <a:blip r:embed="rId71" cstate="print"/>
            <a:stretch>
              <a:fillRect/>
            </a:stretch>
          </a:blipFill>
        </p:spPr>
        <p:txBody>
          <a:bodyPr wrap="square" lIns="0" tIns="0" rIns="0" bIns="0" rtlCol="0"/>
          <a:lstStyle/>
          <a:p>
            <a:endParaRPr/>
          </a:p>
        </p:txBody>
      </p:sp>
      <p:sp>
        <p:nvSpPr>
          <p:cNvPr id="330" name="object 330"/>
          <p:cNvSpPr/>
          <p:nvPr/>
        </p:nvSpPr>
        <p:spPr>
          <a:xfrm>
            <a:off x="7651368" y="5510403"/>
            <a:ext cx="264540" cy="38734"/>
          </a:xfrm>
          <a:prstGeom prst="rect">
            <a:avLst/>
          </a:prstGeom>
          <a:blipFill>
            <a:blip r:embed="rId72" cstate="print"/>
            <a:stretch>
              <a:fillRect/>
            </a:stretch>
          </a:blipFill>
        </p:spPr>
        <p:txBody>
          <a:bodyPr wrap="square" lIns="0" tIns="0" rIns="0" bIns="0" rtlCol="0"/>
          <a:lstStyle/>
          <a:p>
            <a:endParaRPr/>
          </a:p>
        </p:txBody>
      </p:sp>
      <p:sp>
        <p:nvSpPr>
          <p:cNvPr id="331" name="object 331"/>
          <p:cNvSpPr/>
          <p:nvPr/>
        </p:nvSpPr>
        <p:spPr>
          <a:xfrm>
            <a:off x="7591679" y="5510148"/>
            <a:ext cx="73660" cy="161290"/>
          </a:xfrm>
          <a:custGeom>
            <a:avLst/>
            <a:gdLst/>
            <a:ahLst/>
            <a:cxnLst/>
            <a:rect l="l" t="t" r="r" b="b"/>
            <a:pathLst>
              <a:path w="73659" h="161289">
                <a:moveTo>
                  <a:pt x="60578" y="0"/>
                </a:moveTo>
                <a:lnTo>
                  <a:pt x="0" y="159181"/>
                </a:lnTo>
                <a:lnTo>
                  <a:pt x="11938" y="161226"/>
                </a:lnTo>
                <a:lnTo>
                  <a:pt x="73532" y="4317"/>
                </a:lnTo>
                <a:lnTo>
                  <a:pt x="60578" y="0"/>
                </a:lnTo>
                <a:close/>
              </a:path>
            </a:pathLst>
          </a:custGeom>
          <a:solidFill>
            <a:srgbClr val="000099"/>
          </a:solidFill>
        </p:spPr>
        <p:txBody>
          <a:bodyPr wrap="square" lIns="0" tIns="0" rIns="0" bIns="0" rtlCol="0"/>
          <a:lstStyle/>
          <a:p>
            <a:endParaRPr/>
          </a:p>
        </p:txBody>
      </p:sp>
      <p:sp>
        <p:nvSpPr>
          <p:cNvPr id="332" name="object 332"/>
          <p:cNvSpPr/>
          <p:nvPr/>
        </p:nvSpPr>
        <p:spPr>
          <a:xfrm>
            <a:off x="7834883" y="5538978"/>
            <a:ext cx="79121" cy="186093"/>
          </a:xfrm>
          <a:prstGeom prst="rect">
            <a:avLst/>
          </a:prstGeom>
          <a:blipFill>
            <a:blip r:embed="rId85" cstate="print"/>
            <a:stretch>
              <a:fillRect/>
            </a:stretch>
          </a:blipFill>
        </p:spPr>
        <p:txBody>
          <a:bodyPr wrap="square" lIns="0" tIns="0" rIns="0" bIns="0" rtlCol="0"/>
          <a:lstStyle/>
          <a:p>
            <a:endParaRPr/>
          </a:p>
        </p:txBody>
      </p:sp>
      <p:sp>
        <p:nvSpPr>
          <p:cNvPr id="333" name="object 333"/>
          <p:cNvSpPr/>
          <p:nvPr/>
        </p:nvSpPr>
        <p:spPr>
          <a:xfrm>
            <a:off x="7590790" y="5663184"/>
            <a:ext cx="270588" cy="62826"/>
          </a:xfrm>
          <a:prstGeom prst="rect">
            <a:avLst/>
          </a:prstGeom>
          <a:blipFill>
            <a:blip r:embed="rId74" cstate="print"/>
            <a:stretch>
              <a:fillRect/>
            </a:stretch>
          </a:blipFill>
        </p:spPr>
        <p:txBody>
          <a:bodyPr wrap="square" lIns="0" tIns="0" rIns="0" bIns="0" rtlCol="0"/>
          <a:lstStyle/>
          <a:p>
            <a:endParaRPr/>
          </a:p>
        </p:txBody>
      </p:sp>
      <p:sp>
        <p:nvSpPr>
          <p:cNvPr id="334" name="object 334"/>
          <p:cNvSpPr/>
          <p:nvPr/>
        </p:nvSpPr>
        <p:spPr>
          <a:xfrm>
            <a:off x="7843646" y="5540502"/>
            <a:ext cx="74295" cy="187325"/>
          </a:xfrm>
          <a:custGeom>
            <a:avLst/>
            <a:gdLst/>
            <a:ahLst/>
            <a:cxnLst/>
            <a:rect l="l" t="t" r="r" b="b"/>
            <a:pathLst>
              <a:path w="74295" h="187325">
                <a:moveTo>
                  <a:pt x="74168" y="0"/>
                </a:moveTo>
                <a:lnTo>
                  <a:pt x="71627" y="0"/>
                </a:lnTo>
                <a:lnTo>
                  <a:pt x="0" y="185585"/>
                </a:lnTo>
                <a:lnTo>
                  <a:pt x="7874" y="186931"/>
                </a:lnTo>
                <a:lnTo>
                  <a:pt x="74168" y="0"/>
                </a:lnTo>
                <a:close/>
              </a:path>
            </a:pathLst>
          </a:custGeom>
          <a:solidFill>
            <a:srgbClr val="4D4D4D"/>
          </a:solidFill>
        </p:spPr>
        <p:txBody>
          <a:bodyPr wrap="square" lIns="0" tIns="0" rIns="0" bIns="0" rtlCol="0"/>
          <a:lstStyle/>
          <a:p>
            <a:endParaRPr/>
          </a:p>
        </p:txBody>
      </p:sp>
      <p:sp>
        <p:nvSpPr>
          <p:cNvPr id="335" name="object 335"/>
          <p:cNvSpPr/>
          <p:nvPr/>
        </p:nvSpPr>
        <p:spPr>
          <a:xfrm>
            <a:off x="7591170" y="5671540"/>
            <a:ext cx="258190" cy="62039"/>
          </a:xfrm>
          <a:prstGeom prst="rect">
            <a:avLst/>
          </a:prstGeom>
          <a:blipFill>
            <a:blip r:embed="rId75" cstate="print"/>
            <a:stretch>
              <a:fillRect/>
            </a:stretch>
          </a:blipFill>
        </p:spPr>
        <p:txBody>
          <a:bodyPr wrap="square" lIns="0" tIns="0" rIns="0" bIns="0" rtlCol="0"/>
          <a:lstStyle/>
          <a:p>
            <a:endParaRPr/>
          </a:p>
        </p:txBody>
      </p:sp>
      <p:sp>
        <p:nvSpPr>
          <p:cNvPr id="336" name="object 336"/>
          <p:cNvSpPr/>
          <p:nvPr/>
        </p:nvSpPr>
        <p:spPr>
          <a:xfrm>
            <a:off x="7586853" y="5737821"/>
            <a:ext cx="87630" cy="37465"/>
          </a:xfrm>
          <a:custGeom>
            <a:avLst/>
            <a:gdLst/>
            <a:ahLst/>
            <a:cxnLst/>
            <a:rect l="l" t="t" r="r" b="b"/>
            <a:pathLst>
              <a:path w="87629" h="37464">
                <a:moveTo>
                  <a:pt x="34163" y="0"/>
                </a:moveTo>
                <a:lnTo>
                  <a:pt x="0" y="20624"/>
                </a:lnTo>
                <a:lnTo>
                  <a:pt x="54737" y="36855"/>
                </a:lnTo>
                <a:lnTo>
                  <a:pt x="87629" y="13982"/>
                </a:lnTo>
                <a:lnTo>
                  <a:pt x="34163" y="0"/>
                </a:lnTo>
                <a:close/>
              </a:path>
            </a:pathLst>
          </a:custGeom>
          <a:solidFill>
            <a:srgbClr val="000099"/>
          </a:solidFill>
        </p:spPr>
        <p:txBody>
          <a:bodyPr wrap="square" lIns="0" tIns="0" rIns="0" bIns="0" rtlCol="0"/>
          <a:lstStyle/>
          <a:p>
            <a:endParaRPr/>
          </a:p>
        </p:txBody>
      </p:sp>
      <p:sp>
        <p:nvSpPr>
          <p:cNvPr id="337" name="object 337"/>
          <p:cNvSpPr/>
          <p:nvPr/>
        </p:nvSpPr>
        <p:spPr>
          <a:xfrm>
            <a:off x="7588504" y="5738609"/>
            <a:ext cx="84581" cy="35052"/>
          </a:xfrm>
          <a:prstGeom prst="rect">
            <a:avLst/>
          </a:prstGeom>
          <a:blipFill>
            <a:blip r:embed="rId86" cstate="print"/>
            <a:stretch>
              <a:fillRect/>
            </a:stretch>
          </a:blipFill>
        </p:spPr>
        <p:txBody>
          <a:bodyPr wrap="square" lIns="0" tIns="0" rIns="0" bIns="0" rtlCol="0"/>
          <a:lstStyle/>
          <a:p>
            <a:endParaRPr/>
          </a:p>
        </p:txBody>
      </p:sp>
      <p:sp>
        <p:nvSpPr>
          <p:cNvPr id="338" name="object 338"/>
          <p:cNvSpPr/>
          <p:nvPr/>
        </p:nvSpPr>
        <p:spPr>
          <a:xfrm>
            <a:off x="7594854" y="5752249"/>
            <a:ext cx="30480" cy="11430"/>
          </a:xfrm>
          <a:custGeom>
            <a:avLst/>
            <a:gdLst/>
            <a:ahLst/>
            <a:cxnLst/>
            <a:rect l="l" t="t" r="r" b="b"/>
            <a:pathLst>
              <a:path w="30479" h="11429">
                <a:moveTo>
                  <a:pt x="8636" y="0"/>
                </a:moveTo>
                <a:lnTo>
                  <a:pt x="0" y="4953"/>
                </a:lnTo>
                <a:lnTo>
                  <a:pt x="21209" y="11264"/>
                </a:lnTo>
                <a:lnTo>
                  <a:pt x="29972" y="5638"/>
                </a:lnTo>
                <a:lnTo>
                  <a:pt x="8636" y="0"/>
                </a:lnTo>
                <a:close/>
              </a:path>
            </a:pathLst>
          </a:custGeom>
          <a:solidFill>
            <a:srgbClr val="009999"/>
          </a:solidFill>
        </p:spPr>
        <p:txBody>
          <a:bodyPr wrap="square" lIns="0" tIns="0" rIns="0" bIns="0" rtlCol="0"/>
          <a:lstStyle/>
          <a:p>
            <a:endParaRPr/>
          </a:p>
        </p:txBody>
      </p:sp>
      <p:sp>
        <p:nvSpPr>
          <p:cNvPr id="339" name="object 339"/>
          <p:cNvSpPr/>
          <p:nvPr/>
        </p:nvSpPr>
        <p:spPr>
          <a:xfrm>
            <a:off x="7593710" y="5757430"/>
            <a:ext cx="22860" cy="7620"/>
          </a:xfrm>
          <a:custGeom>
            <a:avLst/>
            <a:gdLst/>
            <a:ahLst/>
            <a:cxnLst/>
            <a:rect l="l" t="t" r="r" b="b"/>
            <a:pathLst>
              <a:path w="22859" h="7620">
                <a:moveTo>
                  <a:pt x="1397" y="0"/>
                </a:moveTo>
                <a:lnTo>
                  <a:pt x="0" y="1015"/>
                </a:lnTo>
                <a:lnTo>
                  <a:pt x="20955" y="7099"/>
                </a:lnTo>
                <a:lnTo>
                  <a:pt x="22606" y="5968"/>
                </a:lnTo>
                <a:lnTo>
                  <a:pt x="1397" y="0"/>
                </a:lnTo>
                <a:close/>
              </a:path>
            </a:pathLst>
          </a:custGeom>
          <a:solidFill>
            <a:srgbClr val="000099"/>
          </a:solidFill>
        </p:spPr>
        <p:txBody>
          <a:bodyPr wrap="square" lIns="0" tIns="0" rIns="0" bIns="0" rtlCol="0"/>
          <a:lstStyle/>
          <a:p>
            <a:endParaRPr/>
          </a:p>
        </p:txBody>
      </p:sp>
      <p:sp>
        <p:nvSpPr>
          <p:cNvPr id="340" name="object 340"/>
          <p:cNvSpPr/>
          <p:nvPr/>
        </p:nvSpPr>
        <p:spPr>
          <a:xfrm>
            <a:off x="7619492" y="5759462"/>
            <a:ext cx="30480" cy="12065"/>
          </a:xfrm>
          <a:custGeom>
            <a:avLst/>
            <a:gdLst/>
            <a:ahLst/>
            <a:cxnLst/>
            <a:rect l="l" t="t" r="r" b="b"/>
            <a:pathLst>
              <a:path w="30479" h="12064">
                <a:moveTo>
                  <a:pt x="8254" y="0"/>
                </a:moveTo>
                <a:lnTo>
                  <a:pt x="0" y="5181"/>
                </a:lnTo>
                <a:lnTo>
                  <a:pt x="21335" y="11493"/>
                </a:lnTo>
                <a:lnTo>
                  <a:pt x="30099" y="5854"/>
                </a:lnTo>
                <a:lnTo>
                  <a:pt x="8254" y="0"/>
                </a:lnTo>
                <a:close/>
              </a:path>
            </a:pathLst>
          </a:custGeom>
          <a:solidFill>
            <a:srgbClr val="009999"/>
          </a:solidFill>
        </p:spPr>
        <p:txBody>
          <a:bodyPr wrap="square" lIns="0" tIns="0" rIns="0" bIns="0" rtlCol="0"/>
          <a:lstStyle/>
          <a:p>
            <a:endParaRPr/>
          </a:p>
        </p:txBody>
      </p:sp>
      <p:sp>
        <p:nvSpPr>
          <p:cNvPr id="341" name="object 341"/>
          <p:cNvSpPr/>
          <p:nvPr/>
        </p:nvSpPr>
        <p:spPr>
          <a:xfrm>
            <a:off x="7618476" y="5764872"/>
            <a:ext cx="22860" cy="7620"/>
          </a:xfrm>
          <a:custGeom>
            <a:avLst/>
            <a:gdLst/>
            <a:ahLst/>
            <a:cxnLst/>
            <a:rect l="l" t="t" r="r" b="b"/>
            <a:pathLst>
              <a:path w="22859" h="7620">
                <a:moveTo>
                  <a:pt x="1397" y="0"/>
                </a:moveTo>
                <a:lnTo>
                  <a:pt x="0" y="1015"/>
                </a:lnTo>
                <a:lnTo>
                  <a:pt x="20954" y="7099"/>
                </a:lnTo>
                <a:lnTo>
                  <a:pt x="22605" y="5968"/>
                </a:lnTo>
                <a:lnTo>
                  <a:pt x="1397" y="0"/>
                </a:lnTo>
                <a:close/>
              </a:path>
            </a:pathLst>
          </a:custGeom>
          <a:solidFill>
            <a:srgbClr val="000099"/>
          </a:solidFill>
        </p:spPr>
        <p:txBody>
          <a:bodyPr wrap="square" lIns="0" tIns="0" rIns="0" bIns="0" rtlCol="0"/>
          <a:lstStyle/>
          <a:p>
            <a:endParaRPr/>
          </a:p>
        </p:txBody>
      </p:sp>
      <p:sp>
        <p:nvSpPr>
          <p:cNvPr id="342" name="object 342"/>
          <p:cNvSpPr/>
          <p:nvPr/>
        </p:nvSpPr>
        <p:spPr>
          <a:xfrm>
            <a:off x="7736840" y="5743333"/>
            <a:ext cx="106680" cy="81280"/>
          </a:xfrm>
          <a:custGeom>
            <a:avLst/>
            <a:gdLst/>
            <a:ahLst/>
            <a:cxnLst/>
            <a:rect l="l" t="t" r="r" b="b"/>
            <a:pathLst>
              <a:path w="106679" h="81279">
                <a:moveTo>
                  <a:pt x="106171" y="0"/>
                </a:moveTo>
                <a:lnTo>
                  <a:pt x="380" y="75425"/>
                </a:lnTo>
                <a:lnTo>
                  <a:pt x="0" y="80937"/>
                </a:lnTo>
                <a:lnTo>
                  <a:pt x="105790" y="6134"/>
                </a:lnTo>
                <a:lnTo>
                  <a:pt x="106171" y="0"/>
                </a:lnTo>
                <a:close/>
              </a:path>
            </a:pathLst>
          </a:custGeom>
          <a:solidFill>
            <a:srgbClr val="000099"/>
          </a:solidFill>
        </p:spPr>
        <p:txBody>
          <a:bodyPr wrap="square" lIns="0" tIns="0" rIns="0" bIns="0" rtlCol="0"/>
          <a:lstStyle/>
          <a:p>
            <a:endParaRPr/>
          </a:p>
        </p:txBody>
      </p:sp>
      <p:sp>
        <p:nvSpPr>
          <p:cNvPr id="343" name="object 343"/>
          <p:cNvSpPr/>
          <p:nvPr/>
        </p:nvSpPr>
        <p:spPr>
          <a:xfrm>
            <a:off x="7466076" y="5749797"/>
            <a:ext cx="271780" cy="74295"/>
          </a:xfrm>
          <a:custGeom>
            <a:avLst/>
            <a:gdLst/>
            <a:ahLst/>
            <a:cxnLst/>
            <a:rect l="l" t="t" r="r" b="b"/>
            <a:pathLst>
              <a:path w="271779" h="74295">
                <a:moveTo>
                  <a:pt x="3937" y="0"/>
                </a:moveTo>
                <a:lnTo>
                  <a:pt x="634" y="0"/>
                </a:lnTo>
                <a:lnTo>
                  <a:pt x="0" y="2451"/>
                </a:lnTo>
                <a:lnTo>
                  <a:pt x="271145" y="73850"/>
                </a:lnTo>
                <a:lnTo>
                  <a:pt x="271525" y="69253"/>
                </a:lnTo>
                <a:lnTo>
                  <a:pt x="3937" y="0"/>
                </a:lnTo>
                <a:close/>
              </a:path>
            </a:pathLst>
          </a:custGeom>
          <a:solidFill>
            <a:srgbClr val="000099"/>
          </a:solidFill>
        </p:spPr>
        <p:txBody>
          <a:bodyPr wrap="square" lIns="0" tIns="0" rIns="0" bIns="0" rtlCol="0"/>
          <a:lstStyle/>
          <a:p>
            <a:endParaRPr/>
          </a:p>
        </p:txBody>
      </p:sp>
      <p:sp>
        <p:nvSpPr>
          <p:cNvPr id="344" name="object 344"/>
          <p:cNvSpPr/>
          <p:nvPr/>
        </p:nvSpPr>
        <p:spPr>
          <a:xfrm>
            <a:off x="7466203" y="5743727"/>
            <a:ext cx="3175" cy="0"/>
          </a:xfrm>
          <a:custGeom>
            <a:avLst/>
            <a:gdLst/>
            <a:ahLst/>
            <a:cxnLst/>
            <a:rect l="l" t="t" r="r" b="b"/>
            <a:pathLst>
              <a:path w="3175">
                <a:moveTo>
                  <a:pt x="0" y="0"/>
                </a:moveTo>
                <a:lnTo>
                  <a:pt x="3048" y="0"/>
                </a:lnTo>
              </a:path>
            </a:pathLst>
          </a:custGeom>
          <a:ln w="14960">
            <a:solidFill>
              <a:srgbClr val="000099"/>
            </a:solidFill>
          </a:ln>
        </p:spPr>
        <p:txBody>
          <a:bodyPr wrap="square" lIns="0" tIns="0" rIns="0" bIns="0" rtlCol="0"/>
          <a:lstStyle/>
          <a:p>
            <a:endParaRPr/>
          </a:p>
        </p:txBody>
      </p:sp>
      <p:sp>
        <p:nvSpPr>
          <p:cNvPr id="345" name="object 345"/>
          <p:cNvSpPr/>
          <p:nvPr/>
        </p:nvSpPr>
        <p:spPr>
          <a:xfrm>
            <a:off x="7466456" y="5675312"/>
            <a:ext cx="126364" cy="62230"/>
          </a:xfrm>
          <a:custGeom>
            <a:avLst/>
            <a:gdLst/>
            <a:ahLst/>
            <a:cxnLst/>
            <a:rect l="l" t="t" r="r" b="b"/>
            <a:pathLst>
              <a:path w="126365" h="62229">
                <a:moveTo>
                  <a:pt x="125475" y="0"/>
                </a:moveTo>
                <a:lnTo>
                  <a:pt x="0" y="60959"/>
                </a:lnTo>
                <a:lnTo>
                  <a:pt x="3175" y="61887"/>
                </a:lnTo>
                <a:lnTo>
                  <a:pt x="126111" y="1841"/>
                </a:lnTo>
                <a:lnTo>
                  <a:pt x="125475" y="0"/>
                </a:lnTo>
                <a:close/>
              </a:path>
            </a:pathLst>
          </a:custGeom>
          <a:solidFill>
            <a:srgbClr val="000099"/>
          </a:solidFill>
        </p:spPr>
        <p:txBody>
          <a:bodyPr wrap="square" lIns="0" tIns="0" rIns="0" bIns="0" rtlCol="0"/>
          <a:lstStyle/>
          <a:p>
            <a:endParaRPr/>
          </a:p>
        </p:txBody>
      </p:sp>
      <p:sp>
        <p:nvSpPr>
          <p:cNvPr id="346" name="object 346"/>
          <p:cNvSpPr/>
          <p:nvPr/>
        </p:nvSpPr>
        <p:spPr>
          <a:xfrm>
            <a:off x="7474966" y="5739396"/>
            <a:ext cx="257810" cy="71120"/>
          </a:xfrm>
          <a:custGeom>
            <a:avLst/>
            <a:gdLst/>
            <a:ahLst/>
            <a:cxnLst/>
            <a:rect l="l" t="t" r="r" b="b"/>
            <a:pathLst>
              <a:path w="257809" h="71120">
                <a:moveTo>
                  <a:pt x="3555" y="0"/>
                </a:moveTo>
                <a:lnTo>
                  <a:pt x="507" y="0"/>
                </a:lnTo>
                <a:lnTo>
                  <a:pt x="0" y="2362"/>
                </a:lnTo>
                <a:lnTo>
                  <a:pt x="257048" y="71018"/>
                </a:lnTo>
                <a:lnTo>
                  <a:pt x="257428" y="66598"/>
                </a:lnTo>
                <a:lnTo>
                  <a:pt x="3555" y="0"/>
                </a:lnTo>
                <a:close/>
              </a:path>
            </a:pathLst>
          </a:custGeom>
          <a:solidFill>
            <a:srgbClr val="000099"/>
          </a:solidFill>
        </p:spPr>
        <p:txBody>
          <a:bodyPr wrap="square" lIns="0" tIns="0" rIns="0" bIns="0" rtlCol="0"/>
          <a:lstStyle/>
          <a:p>
            <a:endParaRPr/>
          </a:p>
        </p:txBody>
      </p:sp>
      <p:sp>
        <p:nvSpPr>
          <p:cNvPr id="347" name="object 347"/>
          <p:cNvSpPr/>
          <p:nvPr/>
        </p:nvSpPr>
        <p:spPr>
          <a:xfrm>
            <a:off x="7732014" y="5734367"/>
            <a:ext cx="105410" cy="73660"/>
          </a:xfrm>
          <a:custGeom>
            <a:avLst/>
            <a:gdLst/>
            <a:ahLst/>
            <a:cxnLst/>
            <a:rect l="l" t="t" r="r" b="b"/>
            <a:pathLst>
              <a:path w="105409" h="73660">
                <a:moveTo>
                  <a:pt x="104901" y="0"/>
                </a:moveTo>
                <a:lnTo>
                  <a:pt x="0" y="71094"/>
                </a:lnTo>
                <a:lnTo>
                  <a:pt x="253" y="73533"/>
                </a:lnTo>
                <a:lnTo>
                  <a:pt x="1524" y="73533"/>
                </a:lnTo>
                <a:lnTo>
                  <a:pt x="105028" y="4572"/>
                </a:lnTo>
                <a:lnTo>
                  <a:pt x="104901" y="0"/>
                </a:lnTo>
                <a:close/>
              </a:path>
            </a:pathLst>
          </a:custGeom>
          <a:solidFill>
            <a:srgbClr val="000099"/>
          </a:solidFill>
        </p:spPr>
        <p:txBody>
          <a:bodyPr wrap="square" lIns="0" tIns="0" rIns="0" bIns="0" rtlCol="0"/>
          <a:lstStyle/>
          <a:p>
            <a:endParaRPr/>
          </a:p>
        </p:txBody>
      </p:sp>
      <p:sp>
        <p:nvSpPr>
          <p:cNvPr id="350" name="object 350"/>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9</a:t>
            </a:fld>
            <a:endParaRPr dirty="0"/>
          </a:p>
        </p:txBody>
      </p:sp>
      <p:sp>
        <p:nvSpPr>
          <p:cNvPr id="351" name="页脚占位符 350">
            <a:extLst>
              <a:ext uri="{FF2B5EF4-FFF2-40B4-BE49-F238E27FC236}">
                <a16:creationId xmlns:a16="http://schemas.microsoft.com/office/drawing/2014/main" id="{60A717AF-AFE6-4AAD-B831-6022A59701E0}"/>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846659"/>
          </a:xfrm>
        </p:spPr>
        <p:txBody>
          <a:bodyPr/>
          <a:lstStyle/>
          <a:p>
            <a:r>
              <a:rPr lang="zh-CN" altLang="en-US" dirty="0">
                <a:solidFill>
                  <a:srgbClr val="163793"/>
                </a:solidFill>
              </a:rPr>
              <a:t>二、时延</a:t>
            </a:r>
          </a:p>
          <a:p>
            <a:r>
              <a:rPr lang="zh-CN" altLang="en-US" dirty="0">
                <a:solidFill>
                  <a:srgbClr val="163793"/>
                </a:solidFill>
              </a:rPr>
              <a:t>时延（</a:t>
            </a:r>
            <a:r>
              <a:rPr lang="en-US" altLang="zh-CN" dirty="0">
                <a:solidFill>
                  <a:srgbClr val="163793"/>
                </a:solidFill>
              </a:rPr>
              <a:t>delay</a:t>
            </a:r>
            <a:r>
              <a:rPr lang="zh-CN" altLang="en-US" dirty="0">
                <a:solidFill>
                  <a:srgbClr val="163793"/>
                </a:solidFill>
              </a:rPr>
              <a:t>） 是评价计算机网络性能的另一个重要的性能指标， 也称为延迟。时延是指数据从网络中的一个结点（主机或交换设备等） 到达另一结点所需要的时间。</a:t>
            </a:r>
            <a:endParaRPr lang="en-US" altLang="zh-CN" dirty="0">
              <a:solidFill>
                <a:srgbClr val="163793"/>
              </a:solidFill>
            </a:endParaRPr>
          </a:p>
          <a:p>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90</a:t>
            </a:fld>
            <a:endParaRPr lang="en-US" altLang="zh-CN" dirty="0"/>
          </a:p>
        </p:txBody>
      </p:sp>
    </p:spTree>
    <p:extLst>
      <p:ext uri="{BB962C8B-B14F-4D97-AF65-F5344CB8AC3E}">
        <p14:creationId xmlns:p14="http://schemas.microsoft.com/office/powerpoint/2010/main" val="2197367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846659"/>
          </a:xfrm>
        </p:spPr>
        <p:txBody>
          <a:bodyPr/>
          <a:lstStyle/>
          <a:p>
            <a:r>
              <a:rPr lang="zh-CN" altLang="en-US" dirty="0">
                <a:solidFill>
                  <a:srgbClr val="163793"/>
                </a:solidFill>
              </a:rPr>
              <a:t>二、时延</a:t>
            </a:r>
          </a:p>
          <a:p>
            <a:r>
              <a:rPr lang="zh-CN" altLang="en-US" dirty="0">
                <a:solidFill>
                  <a:srgbClr val="163793"/>
                </a:solidFill>
              </a:rPr>
              <a:t>分组的每跳传输过程主要产生</a:t>
            </a:r>
            <a:r>
              <a:rPr lang="en-US" altLang="zh-CN" dirty="0">
                <a:solidFill>
                  <a:srgbClr val="163793"/>
                </a:solidFill>
              </a:rPr>
              <a:t>4</a:t>
            </a:r>
            <a:r>
              <a:rPr lang="zh-CN" altLang="en-US" dirty="0">
                <a:solidFill>
                  <a:srgbClr val="163793"/>
                </a:solidFill>
              </a:rPr>
              <a:t>类时间延迟：结点处理时延（</a:t>
            </a:r>
            <a:r>
              <a:rPr lang="en-US" altLang="zh-CN" dirty="0">
                <a:solidFill>
                  <a:srgbClr val="163793"/>
                </a:solidFill>
              </a:rPr>
              <a:t>nodal processing delay</a:t>
            </a:r>
            <a:r>
              <a:rPr lang="zh-CN" altLang="en-US" dirty="0">
                <a:solidFill>
                  <a:srgbClr val="163793"/>
                </a:solidFill>
              </a:rPr>
              <a:t>）、排队时延（</a:t>
            </a:r>
            <a:r>
              <a:rPr lang="en-US" altLang="zh-CN" dirty="0">
                <a:solidFill>
                  <a:srgbClr val="163793"/>
                </a:solidFill>
              </a:rPr>
              <a:t>queueing delay </a:t>
            </a:r>
            <a:r>
              <a:rPr lang="zh-CN" altLang="en-US" dirty="0">
                <a:solidFill>
                  <a:srgbClr val="163793"/>
                </a:solidFill>
              </a:rPr>
              <a:t>）、传输时延（</a:t>
            </a:r>
            <a:r>
              <a:rPr lang="en-US" altLang="zh-CN" dirty="0">
                <a:solidFill>
                  <a:srgbClr val="163793"/>
                </a:solidFill>
              </a:rPr>
              <a:t>transmission delay </a:t>
            </a:r>
            <a:r>
              <a:rPr lang="zh-CN" altLang="en-US" dirty="0">
                <a:solidFill>
                  <a:srgbClr val="163793"/>
                </a:solidFill>
              </a:rPr>
              <a:t>）和传播时延（</a:t>
            </a:r>
            <a:r>
              <a:rPr lang="en-US" altLang="zh-CN" dirty="0">
                <a:solidFill>
                  <a:srgbClr val="163793"/>
                </a:solidFill>
              </a:rPr>
              <a:t>propagation</a:t>
            </a:r>
          </a:p>
          <a:p>
            <a:r>
              <a:rPr lang="en-US" altLang="zh-CN" dirty="0">
                <a:solidFill>
                  <a:srgbClr val="163793"/>
                </a:solidFill>
              </a:rPr>
              <a:t>delay</a:t>
            </a:r>
            <a:r>
              <a:rPr lang="zh-CN" altLang="en-US" dirty="0">
                <a:solidFill>
                  <a:srgbClr val="163793"/>
                </a:solidFill>
              </a:rPr>
              <a:t>）， 如图</a:t>
            </a:r>
            <a:r>
              <a:rPr lang="en-US" altLang="zh-CN" dirty="0">
                <a:solidFill>
                  <a:srgbClr val="163793"/>
                </a:solidFill>
              </a:rPr>
              <a:t>1.10</a:t>
            </a:r>
            <a:r>
              <a:rPr lang="zh-CN" altLang="en-US" dirty="0">
                <a:solidFill>
                  <a:srgbClr val="163793"/>
                </a:solidFill>
              </a:rPr>
              <a:t>所示。</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91</a:t>
            </a:fld>
            <a:endParaRPr lang="en-US" altLang="zh-CN" dirty="0"/>
          </a:p>
        </p:txBody>
      </p:sp>
      <p:pic>
        <p:nvPicPr>
          <p:cNvPr id="6" name="图片 5">
            <a:extLst>
              <a:ext uri="{FF2B5EF4-FFF2-40B4-BE49-F238E27FC236}">
                <a16:creationId xmlns:a16="http://schemas.microsoft.com/office/drawing/2014/main" id="{A34DC68C-085B-4479-A372-9ACB761A4AEC}"/>
              </a:ext>
            </a:extLst>
          </p:cNvPr>
          <p:cNvPicPr>
            <a:picLocks noChangeAspect="1"/>
          </p:cNvPicPr>
          <p:nvPr/>
        </p:nvPicPr>
        <p:blipFill>
          <a:blip r:embed="rId2"/>
          <a:stretch>
            <a:fillRect/>
          </a:stretch>
        </p:blipFill>
        <p:spPr>
          <a:xfrm>
            <a:off x="1919618" y="3276600"/>
            <a:ext cx="5304762" cy="2571429"/>
          </a:xfrm>
          <a:prstGeom prst="rect">
            <a:avLst/>
          </a:prstGeom>
        </p:spPr>
      </p:pic>
    </p:spTree>
    <p:extLst>
      <p:ext uri="{BB962C8B-B14F-4D97-AF65-F5344CB8AC3E}">
        <p14:creationId xmlns:p14="http://schemas.microsoft.com/office/powerpoint/2010/main" val="3722062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196975">
              <a:lnSpc>
                <a:spcPts val="4205"/>
              </a:lnSpc>
            </a:pPr>
            <a:r>
              <a:rPr spc="-5" dirty="0"/>
              <a:t>四种分组延迟</a:t>
            </a:r>
          </a:p>
        </p:txBody>
      </p:sp>
      <p:sp>
        <p:nvSpPr>
          <p:cNvPr id="3" name="object 3"/>
          <p:cNvSpPr txBox="1"/>
          <p:nvPr/>
        </p:nvSpPr>
        <p:spPr>
          <a:xfrm>
            <a:off x="532587" y="3787711"/>
            <a:ext cx="3429635" cy="2103755"/>
          </a:xfrm>
          <a:prstGeom prst="rect">
            <a:avLst/>
          </a:prstGeom>
        </p:spPr>
        <p:txBody>
          <a:bodyPr vert="horz" wrap="square" lIns="0" tIns="0" rIns="0" bIns="0" rtlCol="0">
            <a:spAutoFit/>
          </a:bodyPr>
          <a:lstStyle/>
          <a:p>
            <a:pPr marL="12700">
              <a:lnSpc>
                <a:spcPct val="100000"/>
              </a:lnSpc>
            </a:pPr>
            <a:r>
              <a:rPr sz="2400" b="1" i="1" dirty="0">
                <a:solidFill>
                  <a:srgbClr val="CC0000"/>
                </a:solidFill>
                <a:latin typeface="Times New Roman"/>
                <a:cs typeface="Times New Roman"/>
              </a:rPr>
              <a:t>d</a:t>
            </a:r>
            <a:r>
              <a:rPr sz="2400" b="1" spc="-7" baseline="-20833" dirty="0">
                <a:solidFill>
                  <a:srgbClr val="CC0000"/>
                </a:solidFill>
                <a:latin typeface="Times New Roman"/>
                <a:cs typeface="Times New Roman"/>
              </a:rPr>
              <a:t>proc</a:t>
            </a:r>
            <a:r>
              <a:rPr sz="2400" spc="-5" dirty="0">
                <a:solidFill>
                  <a:srgbClr val="CC0000"/>
                </a:solidFill>
                <a:latin typeface="Times New Roman"/>
                <a:cs typeface="Times New Roman"/>
              </a:rPr>
              <a:t>: </a:t>
            </a:r>
            <a:r>
              <a:rPr sz="2400" spc="-5" dirty="0">
                <a:solidFill>
                  <a:srgbClr val="CC0000"/>
                </a:solidFill>
                <a:latin typeface="宋体"/>
                <a:cs typeface="宋体"/>
              </a:rPr>
              <a:t>结点处理延迟</a:t>
            </a:r>
            <a:endParaRPr sz="2400">
              <a:latin typeface="宋体"/>
              <a:cs typeface="宋体"/>
            </a:endParaRPr>
          </a:p>
          <a:p>
            <a:pPr marL="12700">
              <a:lnSpc>
                <a:spcPct val="100000"/>
              </a:lnSpc>
              <a:spcBef>
                <a:spcPts val="580"/>
              </a:spcBef>
            </a:pPr>
            <a:r>
              <a:rPr sz="2400" spc="-5" dirty="0">
                <a:solidFill>
                  <a:srgbClr val="CC0000"/>
                </a:solidFill>
                <a:latin typeface="宋体"/>
                <a:cs typeface="宋体"/>
              </a:rPr>
              <a:t>（</a:t>
            </a:r>
            <a:r>
              <a:rPr sz="2400" dirty="0">
                <a:solidFill>
                  <a:srgbClr val="CC0000"/>
                </a:solidFill>
                <a:latin typeface="Times New Roman"/>
                <a:cs typeface="Times New Roman"/>
              </a:rPr>
              <a:t>nodal</a:t>
            </a:r>
            <a:r>
              <a:rPr sz="2400" spc="-10" dirty="0">
                <a:solidFill>
                  <a:srgbClr val="CC0000"/>
                </a:solidFill>
                <a:latin typeface="Times New Roman"/>
                <a:cs typeface="Times New Roman"/>
              </a:rPr>
              <a:t> </a:t>
            </a:r>
            <a:r>
              <a:rPr sz="2400" dirty="0">
                <a:solidFill>
                  <a:srgbClr val="CC0000"/>
                </a:solidFill>
                <a:latin typeface="Times New Roman"/>
                <a:cs typeface="Times New Roman"/>
              </a:rPr>
              <a:t>process</a:t>
            </a:r>
            <a:r>
              <a:rPr sz="2400" spc="5" dirty="0">
                <a:solidFill>
                  <a:srgbClr val="CC0000"/>
                </a:solidFill>
                <a:latin typeface="Times New Roman"/>
                <a:cs typeface="Times New Roman"/>
              </a:rPr>
              <a:t>i</a:t>
            </a:r>
            <a:r>
              <a:rPr sz="2400" dirty="0">
                <a:solidFill>
                  <a:srgbClr val="CC0000"/>
                </a:solidFill>
                <a:latin typeface="Times New Roman"/>
                <a:cs typeface="Times New Roman"/>
              </a:rPr>
              <a:t>ng</a:t>
            </a:r>
            <a:r>
              <a:rPr sz="2400" spc="-30" dirty="0">
                <a:solidFill>
                  <a:srgbClr val="CC0000"/>
                </a:solidFill>
                <a:latin typeface="Times New Roman"/>
                <a:cs typeface="Times New Roman"/>
              </a:rPr>
              <a:t> </a:t>
            </a:r>
            <a:r>
              <a:rPr sz="2400" dirty="0">
                <a:solidFill>
                  <a:srgbClr val="CC0000"/>
                </a:solidFill>
                <a:latin typeface="Times New Roman"/>
                <a:cs typeface="Times New Roman"/>
              </a:rPr>
              <a:t>dela</a:t>
            </a:r>
            <a:r>
              <a:rPr sz="2400" spc="5" dirty="0">
                <a:solidFill>
                  <a:srgbClr val="CC0000"/>
                </a:solidFill>
                <a:latin typeface="Times New Roman"/>
                <a:cs typeface="Times New Roman"/>
              </a:rPr>
              <a:t>y</a:t>
            </a:r>
            <a:r>
              <a:rPr sz="2400" dirty="0">
                <a:solidFill>
                  <a:srgbClr val="CC0000"/>
                </a:solidFill>
                <a:latin typeface="宋体"/>
                <a:cs typeface="宋体"/>
              </a:rPr>
              <a:t>）</a:t>
            </a:r>
            <a:endParaRPr sz="2400">
              <a:latin typeface="宋体"/>
              <a:cs typeface="宋体"/>
            </a:endParaRPr>
          </a:p>
          <a:p>
            <a:pPr marL="12700">
              <a:lnSpc>
                <a:spcPct val="100000"/>
              </a:lnSpc>
              <a:spcBef>
                <a:spcPts val="575"/>
              </a:spcBef>
              <a:tabLst>
                <a:tab pos="354965" algn="l"/>
              </a:tabLst>
            </a:pPr>
            <a:r>
              <a:rPr sz="2400" dirty="0">
                <a:solidFill>
                  <a:srgbClr val="6699FF"/>
                </a:solidFill>
                <a:latin typeface="Wingdings"/>
                <a:cs typeface="Wingdings"/>
              </a:rPr>
              <a:t></a:t>
            </a:r>
            <a:r>
              <a:rPr sz="2400" dirty="0">
                <a:solidFill>
                  <a:srgbClr val="6699FF"/>
                </a:solidFill>
                <a:latin typeface="Times New Roman"/>
                <a:cs typeface="Times New Roman"/>
              </a:rPr>
              <a:t>	</a:t>
            </a:r>
            <a:r>
              <a:rPr sz="2400" dirty="0">
                <a:solidFill>
                  <a:srgbClr val="163793"/>
                </a:solidFill>
                <a:latin typeface="宋体"/>
                <a:cs typeface="宋体"/>
              </a:rPr>
              <a:t>差错检测</a:t>
            </a:r>
            <a:endParaRPr sz="2400">
              <a:latin typeface="宋体"/>
              <a:cs typeface="宋体"/>
            </a:endParaRPr>
          </a:p>
          <a:p>
            <a:pPr marL="12700">
              <a:lnSpc>
                <a:spcPct val="100000"/>
              </a:lnSpc>
              <a:spcBef>
                <a:spcPts val="575"/>
              </a:spcBef>
              <a:tabLst>
                <a:tab pos="354965" algn="l"/>
              </a:tabLst>
            </a:pPr>
            <a:r>
              <a:rPr sz="2400" dirty="0">
                <a:solidFill>
                  <a:srgbClr val="6699FF"/>
                </a:solidFill>
                <a:latin typeface="Wingdings"/>
                <a:cs typeface="Wingdings"/>
              </a:rPr>
              <a:t></a:t>
            </a:r>
            <a:r>
              <a:rPr sz="2400" dirty="0">
                <a:solidFill>
                  <a:srgbClr val="6699FF"/>
                </a:solidFill>
                <a:latin typeface="Times New Roman"/>
                <a:cs typeface="Times New Roman"/>
              </a:rPr>
              <a:t>	</a:t>
            </a:r>
            <a:r>
              <a:rPr sz="2400" dirty="0">
                <a:solidFill>
                  <a:srgbClr val="163793"/>
                </a:solidFill>
                <a:latin typeface="宋体"/>
                <a:cs typeface="宋体"/>
              </a:rPr>
              <a:t>确定输出链路</a:t>
            </a:r>
            <a:endParaRPr sz="2400">
              <a:latin typeface="宋体"/>
              <a:cs typeface="宋体"/>
            </a:endParaRPr>
          </a:p>
          <a:p>
            <a:pPr marL="355600" indent="-342900">
              <a:lnSpc>
                <a:spcPct val="100000"/>
              </a:lnSpc>
              <a:spcBef>
                <a:spcPts val="575"/>
              </a:spcBef>
              <a:buClr>
                <a:srgbClr val="6699FF"/>
              </a:buClr>
              <a:buFont typeface="Wingdings"/>
              <a:buChar char=""/>
              <a:tabLst>
                <a:tab pos="355600" algn="l"/>
              </a:tabLst>
            </a:pPr>
            <a:r>
              <a:rPr sz="2400" spc="-5" dirty="0">
                <a:solidFill>
                  <a:srgbClr val="163793"/>
                </a:solidFill>
                <a:latin typeface="宋体"/>
                <a:cs typeface="宋体"/>
              </a:rPr>
              <a:t>通常</a:t>
            </a:r>
            <a:r>
              <a:rPr sz="2400" dirty="0">
                <a:solidFill>
                  <a:srgbClr val="163793"/>
                </a:solidFill>
                <a:latin typeface="Times New Roman"/>
                <a:cs typeface="Times New Roman"/>
              </a:rPr>
              <a:t>&lt;</a:t>
            </a:r>
            <a:r>
              <a:rPr sz="2400" spc="-15" dirty="0">
                <a:solidFill>
                  <a:srgbClr val="163793"/>
                </a:solidFill>
                <a:latin typeface="Times New Roman"/>
                <a:cs typeface="Times New Roman"/>
              </a:rPr>
              <a:t> </a:t>
            </a:r>
            <a:r>
              <a:rPr sz="2400" spc="-25" dirty="0">
                <a:solidFill>
                  <a:srgbClr val="163793"/>
                </a:solidFill>
                <a:latin typeface="Times New Roman"/>
                <a:cs typeface="Times New Roman"/>
              </a:rPr>
              <a:t>m</a:t>
            </a:r>
            <a:r>
              <a:rPr sz="2400" dirty="0">
                <a:solidFill>
                  <a:srgbClr val="163793"/>
                </a:solidFill>
                <a:latin typeface="Times New Roman"/>
                <a:cs typeface="Times New Roman"/>
              </a:rPr>
              <a:t>sec</a:t>
            </a:r>
            <a:endParaRPr sz="2400">
              <a:latin typeface="Times New Roman"/>
              <a:cs typeface="Times New Roman"/>
            </a:endParaRPr>
          </a:p>
        </p:txBody>
      </p:sp>
      <p:sp>
        <p:nvSpPr>
          <p:cNvPr id="4" name="object 4"/>
          <p:cNvSpPr/>
          <p:nvPr/>
        </p:nvSpPr>
        <p:spPr>
          <a:xfrm>
            <a:off x="3351276" y="2094738"/>
            <a:ext cx="1198880" cy="370205"/>
          </a:xfrm>
          <a:custGeom>
            <a:avLst/>
            <a:gdLst/>
            <a:ahLst/>
            <a:cxnLst/>
            <a:rect l="l" t="t" r="r" b="b"/>
            <a:pathLst>
              <a:path w="1198879" h="370205">
                <a:moveTo>
                  <a:pt x="599186" y="0"/>
                </a:moveTo>
                <a:lnTo>
                  <a:pt x="550037" y="613"/>
                </a:lnTo>
                <a:lnTo>
                  <a:pt x="501985" y="2420"/>
                </a:lnTo>
                <a:lnTo>
                  <a:pt x="455181" y="5374"/>
                </a:lnTo>
                <a:lnTo>
                  <a:pt x="409781" y="9428"/>
                </a:lnTo>
                <a:lnTo>
                  <a:pt x="365938" y="14533"/>
                </a:lnTo>
                <a:lnTo>
                  <a:pt x="323807" y="20642"/>
                </a:lnTo>
                <a:lnTo>
                  <a:pt x="283542" y="27707"/>
                </a:lnTo>
                <a:lnTo>
                  <a:pt x="245296" y="35681"/>
                </a:lnTo>
                <a:lnTo>
                  <a:pt x="175482" y="54165"/>
                </a:lnTo>
                <a:lnTo>
                  <a:pt x="115596" y="75712"/>
                </a:lnTo>
                <a:lnTo>
                  <a:pt x="66872" y="99941"/>
                </a:lnTo>
                <a:lnTo>
                  <a:pt x="30542" y="126471"/>
                </a:lnTo>
                <a:lnTo>
                  <a:pt x="1985" y="169748"/>
                </a:lnTo>
                <a:lnTo>
                  <a:pt x="0" y="184912"/>
                </a:lnTo>
                <a:lnTo>
                  <a:pt x="1985" y="200075"/>
                </a:lnTo>
                <a:lnTo>
                  <a:pt x="30542" y="243352"/>
                </a:lnTo>
                <a:lnTo>
                  <a:pt x="66872" y="269882"/>
                </a:lnTo>
                <a:lnTo>
                  <a:pt x="115596" y="294111"/>
                </a:lnTo>
                <a:lnTo>
                  <a:pt x="175482" y="315658"/>
                </a:lnTo>
                <a:lnTo>
                  <a:pt x="245296" y="334142"/>
                </a:lnTo>
                <a:lnTo>
                  <a:pt x="283542" y="342116"/>
                </a:lnTo>
                <a:lnTo>
                  <a:pt x="323807" y="349181"/>
                </a:lnTo>
                <a:lnTo>
                  <a:pt x="365938" y="355290"/>
                </a:lnTo>
                <a:lnTo>
                  <a:pt x="409781" y="360395"/>
                </a:lnTo>
                <a:lnTo>
                  <a:pt x="455181" y="364449"/>
                </a:lnTo>
                <a:lnTo>
                  <a:pt x="501985" y="367403"/>
                </a:lnTo>
                <a:lnTo>
                  <a:pt x="550037" y="369210"/>
                </a:lnTo>
                <a:lnTo>
                  <a:pt x="599186" y="369824"/>
                </a:lnTo>
                <a:lnTo>
                  <a:pt x="648335" y="369210"/>
                </a:lnTo>
                <a:lnTo>
                  <a:pt x="696390" y="367403"/>
                </a:lnTo>
                <a:lnTo>
                  <a:pt x="743198" y="364449"/>
                </a:lnTo>
                <a:lnTo>
                  <a:pt x="788603" y="360395"/>
                </a:lnTo>
                <a:lnTo>
                  <a:pt x="832453" y="355290"/>
                </a:lnTo>
                <a:lnTo>
                  <a:pt x="874591" y="349181"/>
                </a:lnTo>
                <a:lnTo>
                  <a:pt x="914865" y="342116"/>
                </a:lnTo>
                <a:lnTo>
                  <a:pt x="953119" y="334142"/>
                </a:lnTo>
                <a:lnTo>
                  <a:pt x="1022953" y="315658"/>
                </a:lnTo>
                <a:lnTo>
                  <a:pt x="1082857" y="294111"/>
                </a:lnTo>
                <a:lnTo>
                  <a:pt x="1131599" y="269882"/>
                </a:lnTo>
                <a:lnTo>
                  <a:pt x="1167942" y="243352"/>
                </a:lnTo>
                <a:lnTo>
                  <a:pt x="1196512" y="200075"/>
                </a:lnTo>
                <a:lnTo>
                  <a:pt x="1198499" y="184912"/>
                </a:lnTo>
                <a:lnTo>
                  <a:pt x="1196512" y="169748"/>
                </a:lnTo>
                <a:lnTo>
                  <a:pt x="1167942" y="126471"/>
                </a:lnTo>
                <a:lnTo>
                  <a:pt x="1131599" y="99941"/>
                </a:lnTo>
                <a:lnTo>
                  <a:pt x="1082857" y="75712"/>
                </a:lnTo>
                <a:lnTo>
                  <a:pt x="1022953" y="54165"/>
                </a:lnTo>
                <a:lnTo>
                  <a:pt x="953119" y="35681"/>
                </a:lnTo>
                <a:lnTo>
                  <a:pt x="914865" y="27707"/>
                </a:lnTo>
                <a:lnTo>
                  <a:pt x="874591" y="20642"/>
                </a:lnTo>
                <a:lnTo>
                  <a:pt x="832453" y="14533"/>
                </a:lnTo>
                <a:lnTo>
                  <a:pt x="788603" y="9428"/>
                </a:lnTo>
                <a:lnTo>
                  <a:pt x="743198" y="5374"/>
                </a:lnTo>
                <a:lnTo>
                  <a:pt x="696390" y="2420"/>
                </a:lnTo>
                <a:lnTo>
                  <a:pt x="648335" y="613"/>
                </a:lnTo>
                <a:lnTo>
                  <a:pt x="599186" y="0"/>
                </a:lnTo>
                <a:close/>
              </a:path>
            </a:pathLst>
          </a:custGeom>
          <a:solidFill>
            <a:srgbClr val="6699FF"/>
          </a:solidFill>
        </p:spPr>
        <p:txBody>
          <a:bodyPr wrap="square" lIns="0" tIns="0" rIns="0" bIns="0" rtlCol="0"/>
          <a:lstStyle/>
          <a:p>
            <a:endParaRPr/>
          </a:p>
        </p:txBody>
      </p:sp>
      <p:sp>
        <p:nvSpPr>
          <p:cNvPr id="5" name="object 5"/>
          <p:cNvSpPr/>
          <p:nvPr/>
        </p:nvSpPr>
        <p:spPr>
          <a:xfrm>
            <a:off x="3351276" y="2026411"/>
            <a:ext cx="1198880" cy="263525"/>
          </a:xfrm>
          <a:custGeom>
            <a:avLst/>
            <a:gdLst/>
            <a:ahLst/>
            <a:cxnLst/>
            <a:rect l="l" t="t" r="r" b="b"/>
            <a:pathLst>
              <a:path w="1198879" h="263525">
                <a:moveTo>
                  <a:pt x="0" y="263525"/>
                </a:moveTo>
                <a:lnTo>
                  <a:pt x="1198562" y="263525"/>
                </a:lnTo>
                <a:lnTo>
                  <a:pt x="1198562" y="0"/>
                </a:lnTo>
                <a:lnTo>
                  <a:pt x="0" y="0"/>
                </a:lnTo>
                <a:lnTo>
                  <a:pt x="0" y="263525"/>
                </a:lnTo>
                <a:close/>
              </a:path>
            </a:pathLst>
          </a:custGeom>
          <a:solidFill>
            <a:srgbClr val="6699FF"/>
          </a:solidFill>
        </p:spPr>
        <p:txBody>
          <a:bodyPr wrap="square" lIns="0" tIns="0" rIns="0" bIns="0" rtlCol="0"/>
          <a:lstStyle/>
          <a:p>
            <a:endParaRPr/>
          </a:p>
        </p:txBody>
      </p:sp>
      <p:sp>
        <p:nvSpPr>
          <p:cNvPr id="6" name="object 6"/>
          <p:cNvSpPr/>
          <p:nvPr/>
        </p:nvSpPr>
        <p:spPr>
          <a:xfrm>
            <a:off x="3360801" y="1797811"/>
            <a:ext cx="1198880" cy="430530"/>
          </a:xfrm>
          <a:custGeom>
            <a:avLst/>
            <a:gdLst/>
            <a:ahLst/>
            <a:cxnLst/>
            <a:rect l="l" t="t" r="r" b="b"/>
            <a:pathLst>
              <a:path w="1198879" h="430530">
                <a:moveTo>
                  <a:pt x="599186" y="0"/>
                </a:moveTo>
                <a:lnTo>
                  <a:pt x="550037" y="713"/>
                </a:lnTo>
                <a:lnTo>
                  <a:pt x="501985" y="2817"/>
                </a:lnTo>
                <a:lnTo>
                  <a:pt x="455181" y="6256"/>
                </a:lnTo>
                <a:lnTo>
                  <a:pt x="409781" y="10974"/>
                </a:lnTo>
                <a:lnTo>
                  <a:pt x="365938" y="16916"/>
                </a:lnTo>
                <a:lnTo>
                  <a:pt x="323807" y="24027"/>
                </a:lnTo>
                <a:lnTo>
                  <a:pt x="283542" y="32249"/>
                </a:lnTo>
                <a:lnTo>
                  <a:pt x="245296" y="41530"/>
                </a:lnTo>
                <a:lnTo>
                  <a:pt x="175482" y="63039"/>
                </a:lnTo>
                <a:lnTo>
                  <a:pt x="115596" y="88111"/>
                </a:lnTo>
                <a:lnTo>
                  <a:pt x="66872" y="116301"/>
                </a:lnTo>
                <a:lnTo>
                  <a:pt x="30542" y="147165"/>
                </a:lnTo>
                <a:lnTo>
                  <a:pt x="7841" y="180259"/>
                </a:lnTo>
                <a:lnTo>
                  <a:pt x="0" y="215137"/>
                </a:lnTo>
                <a:lnTo>
                  <a:pt x="1985" y="232772"/>
                </a:lnTo>
                <a:lnTo>
                  <a:pt x="30542" y="283110"/>
                </a:lnTo>
                <a:lnTo>
                  <a:pt x="66872" y="313974"/>
                </a:lnTo>
                <a:lnTo>
                  <a:pt x="115596" y="342164"/>
                </a:lnTo>
                <a:lnTo>
                  <a:pt x="175482" y="367236"/>
                </a:lnTo>
                <a:lnTo>
                  <a:pt x="245296" y="388745"/>
                </a:lnTo>
                <a:lnTo>
                  <a:pt x="283542" y="398026"/>
                </a:lnTo>
                <a:lnTo>
                  <a:pt x="323807" y="406248"/>
                </a:lnTo>
                <a:lnTo>
                  <a:pt x="365938" y="413359"/>
                </a:lnTo>
                <a:lnTo>
                  <a:pt x="409781" y="419301"/>
                </a:lnTo>
                <a:lnTo>
                  <a:pt x="455181" y="424019"/>
                </a:lnTo>
                <a:lnTo>
                  <a:pt x="501985" y="427458"/>
                </a:lnTo>
                <a:lnTo>
                  <a:pt x="550037" y="429562"/>
                </a:lnTo>
                <a:lnTo>
                  <a:pt x="599186" y="430275"/>
                </a:lnTo>
                <a:lnTo>
                  <a:pt x="648334" y="429562"/>
                </a:lnTo>
                <a:lnTo>
                  <a:pt x="696390" y="427458"/>
                </a:lnTo>
                <a:lnTo>
                  <a:pt x="743198" y="424019"/>
                </a:lnTo>
                <a:lnTo>
                  <a:pt x="788603" y="419301"/>
                </a:lnTo>
                <a:lnTo>
                  <a:pt x="832453" y="413359"/>
                </a:lnTo>
                <a:lnTo>
                  <a:pt x="874591" y="406248"/>
                </a:lnTo>
                <a:lnTo>
                  <a:pt x="914865" y="398026"/>
                </a:lnTo>
                <a:lnTo>
                  <a:pt x="953119" y="388745"/>
                </a:lnTo>
                <a:lnTo>
                  <a:pt x="1022953" y="367236"/>
                </a:lnTo>
                <a:lnTo>
                  <a:pt x="1082857" y="342164"/>
                </a:lnTo>
                <a:lnTo>
                  <a:pt x="1131599" y="313974"/>
                </a:lnTo>
                <a:lnTo>
                  <a:pt x="1167942" y="283110"/>
                </a:lnTo>
                <a:lnTo>
                  <a:pt x="1190654" y="250016"/>
                </a:lnTo>
                <a:lnTo>
                  <a:pt x="1198499" y="215137"/>
                </a:lnTo>
                <a:lnTo>
                  <a:pt x="1196512" y="197503"/>
                </a:lnTo>
                <a:lnTo>
                  <a:pt x="1167942" y="147165"/>
                </a:lnTo>
                <a:lnTo>
                  <a:pt x="1131599" y="116301"/>
                </a:lnTo>
                <a:lnTo>
                  <a:pt x="1082857" y="88111"/>
                </a:lnTo>
                <a:lnTo>
                  <a:pt x="1022953" y="63039"/>
                </a:lnTo>
                <a:lnTo>
                  <a:pt x="953119" y="41530"/>
                </a:lnTo>
                <a:lnTo>
                  <a:pt x="914865" y="32249"/>
                </a:lnTo>
                <a:lnTo>
                  <a:pt x="874591" y="24027"/>
                </a:lnTo>
                <a:lnTo>
                  <a:pt x="832453" y="16916"/>
                </a:lnTo>
                <a:lnTo>
                  <a:pt x="788603" y="10974"/>
                </a:lnTo>
                <a:lnTo>
                  <a:pt x="743198" y="6256"/>
                </a:lnTo>
                <a:lnTo>
                  <a:pt x="696390" y="2817"/>
                </a:lnTo>
                <a:lnTo>
                  <a:pt x="648335" y="713"/>
                </a:lnTo>
                <a:lnTo>
                  <a:pt x="599186" y="0"/>
                </a:lnTo>
                <a:close/>
              </a:path>
            </a:pathLst>
          </a:custGeom>
          <a:solidFill>
            <a:srgbClr val="6699FF"/>
          </a:solidFill>
        </p:spPr>
        <p:txBody>
          <a:bodyPr wrap="square" lIns="0" tIns="0" rIns="0" bIns="0" rtlCol="0"/>
          <a:lstStyle/>
          <a:p>
            <a:endParaRPr/>
          </a:p>
        </p:txBody>
      </p:sp>
      <p:sp>
        <p:nvSpPr>
          <p:cNvPr id="7" name="object 7"/>
          <p:cNvSpPr/>
          <p:nvPr/>
        </p:nvSpPr>
        <p:spPr>
          <a:xfrm>
            <a:off x="3706876" y="1829689"/>
            <a:ext cx="178435" cy="2540"/>
          </a:xfrm>
          <a:custGeom>
            <a:avLst/>
            <a:gdLst/>
            <a:ahLst/>
            <a:cxnLst/>
            <a:rect l="l" t="t" r="r" b="b"/>
            <a:pathLst>
              <a:path w="178435" h="2539">
                <a:moveTo>
                  <a:pt x="0" y="2412"/>
                </a:moveTo>
                <a:lnTo>
                  <a:pt x="177926" y="0"/>
                </a:lnTo>
              </a:path>
            </a:pathLst>
          </a:custGeom>
          <a:ln w="28575">
            <a:solidFill>
              <a:srgbClr val="163793"/>
            </a:solidFill>
          </a:ln>
        </p:spPr>
        <p:txBody>
          <a:bodyPr wrap="square" lIns="0" tIns="0" rIns="0" bIns="0" rtlCol="0"/>
          <a:lstStyle/>
          <a:p>
            <a:endParaRPr/>
          </a:p>
        </p:txBody>
      </p:sp>
      <p:sp>
        <p:nvSpPr>
          <p:cNvPr id="8" name="object 8"/>
          <p:cNvSpPr/>
          <p:nvPr/>
        </p:nvSpPr>
        <p:spPr>
          <a:xfrm>
            <a:off x="4048633" y="1947036"/>
            <a:ext cx="156845" cy="0"/>
          </a:xfrm>
          <a:custGeom>
            <a:avLst/>
            <a:gdLst/>
            <a:ahLst/>
            <a:cxnLst/>
            <a:rect l="l" t="t" r="r" b="b"/>
            <a:pathLst>
              <a:path w="156845">
                <a:moveTo>
                  <a:pt x="0" y="0"/>
                </a:moveTo>
                <a:lnTo>
                  <a:pt x="156717" y="0"/>
                </a:lnTo>
              </a:path>
            </a:pathLst>
          </a:custGeom>
          <a:ln w="28575">
            <a:solidFill>
              <a:srgbClr val="163793"/>
            </a:solidFill>
          </a:ln>
        </p:spPr>
        <p:txBody>
          <a:bodyPr wrap="square" lIns="0" tIns="0" rIns="0" bIns="0" rtlCol="0"/>
          <a:lstStyle/>
          <a:p>
            <a:endParaRPr/>
          </a:p>
        </p:txBody>
      </p:sp>
      <p:sp>
        <p:nvSpPr>
          <p:cNvPr id="9" name="object 9"/>
          <p:cNvSpPr/>
          <p:nvPr/>
        </p:nvSpPr>
        <p:spPr>
          <a:xfrm>
            <a:off x="3870578" y="1832101"/>
            <a:ext cx="185420" cy="114935"/>
          </a:xfrm>
          <a:custGeom>
            <a:avLst/>
            <a:gdLst/>
            <a:ahLst/>
            <a:cxnLst/>
            <a:rect l="l" t="t" r="r" b="b"/>
            <a:pathLst>
              <a:path w="185420" h="114935">
                <a:moveTo>
                  <a:pt x="0" y="0"/>
                </a:moveTo>
                <a:lnTo>
                  <a:pt x="185166" y="114935"/>
                </a:lnTo>
              </a:path>
            </a:pathLst>
          </a:custGeom>
          <a:ln w="28575">
            <a:solidFill>
              <a:srgbClr val="163793"/>
            </a:solidFill>
          </a:ln>
        </p:spPr>
        <p:txBody>
          <a:bodyPr wrap="square" lIns="0" tIns="0" rIns="0" bIns="0" rtlCol="0"/>
          <a:lstStyle/>
          <a:p>
            <a:endParaRPr/>
          </a:p>
        </p:txBody>
      </p:sp>
      <p:sp>
        <p:nvSpPr>
          <p:cNvPr id="10" name="object 10"/>
          <p:cNvSpPr/>
          <p:nvPr/>
        </p:nvSpPr>
        <p:spPr>
          <a:xfrm>
            <a:off x="3706876" y="1942973"/>
            <a:ext cx="178435" cy="2540"/>
          </a:xfrm>
          <a:custGeom>
            <a:avLst/>
            <a:gdLst/>
            <a:ahLst/>
            <a:cxnLst/>
            <a:rect l="l" t="t" r="r" b="b"/>
            <a:pathLst>
              <a:path w="178435" h="2539">
                <a:moveTo>
                  <a:pt x="0" y="0"/>
                </a:moveTo>
                <a:lnTo>
                  <a:pt x="177926" y="2412"/>
                </a:lnTo>
              </a:path>
            </a:pathLst>
          </a:custGeom>
          <a:ln w="28575">
            <a:solidFill>
              <a:srgbClr val="163793"/>
            </a:solidFill>
          </a:ln>
        </p:spPr>
        <p:txBody>
          <a:bodyPr wrap="square" lIns="0" tIns="0" rIns="0" bIns="0" rtlCol="0"/>
          <a:lstStyle/>
          <a:p>
            <a:endParaRPr/>
          </a:p>
        </p:txBody>
      </p:sp>
      <p:sp>
        <p:nvSpPr>
          <p:cNvPr id="11" name="object 11"/>
          <p:cNvSpPr/>
          <p:nvPr/>
        </p:nvSpPr>
        <p:spPr>
          <a:xfrm>
            <a:off x="4048633" y="1828038"/>
            <a:ext cx="156845" cy="0"/>
          </a:xfrm>
          <a:custGeom>
            <a:avLst/>
            <a:gdLst/>
            <a:ahLst/>
            <a:cxnLst/>
            <a:rect l="l" t="t" r="r" b="b"/>
            <a:pathLst>
              <a:path w="156845">
                <a:moveTo>
                  <a:pt x="0" y="0"/>
                </a:moveTo>
                <a:lnTo>
                  <a:pt x="156717" y="0"/>
                </a:lnTo>
              </a:path>
            </a:pathLst>
          </a:custGeom>
          <a:ln w="28575">
            <a:solidFill>
              <a:srgbClr val="163793"/>
            </a:solidFill>
          </a:ln>
        </p:spPr>
        <p:txBody>
          <a:bodyPr wrap="square" lIns="0" tIns="0" rIns="0" bIns="0" rtlCol="0"/>
          <a:lstStyle/>
          <a:p>
            <a:endParaRPr/>
          </a:p>
        </p:txBody>
      </p:sp>
      <p:sp>
        <p:nvSpPr>
          <p:cNvPr id="12" name="object 12"/>
          <p:cNvSpPr/>
          <p:nvPr/>
        </p:nvSpPr>
        <p:spPr>
          <a:xfrm>
            <a:off x="3870578" y="1828038"/>
            <a:ext cx="185420" cy="114935"/>
          </a:xfrm>
          <a:custGeom>
            <a:avLst/>
            <a:gdLst/>
            <a:ahLst/>
            <a:cxnLst/>
            <a:rect l="l" t="t" r="r" b="b"/>
            <a:pathLst>
              <a:path w="185420" h="114935">
                <a:moveTo>
                  <a:pt x="0" y="114935"/>
                </a:moveTo>
                <a:lnTo>
                  <a:pt x="185166" y="0"/>
                </a:lnTo>
              </a:path>
            </a:pathLst>
          </a:custGeom>
          <a:ln w="28575">
            <a:solidFill>
              <a:srgbClr val="163793"/>
            </a:solidFill>
          </a:ln>
        </p:spPr>
        <p:txBody>
          <a:bodyPr wrap="square" lIns="0" tIns="0" rIns="0" bIns="0" rtlCol="0"/>
          <a:lstStyle/>
          <a:p>
            <a:endParaRPr/>
          </a:p>
        </p:txBody>
      </p:sp>
      <p:sp>
        <p:nvSpPr>
          <p:cNvPr id="13" name="object 13"/>
          <p:cNvSpPr/>
          <p:nvPr/>
        </p:nvSpPr>
        <p:spPr>
          <a:xfrm>
            <a:off x="6446901" y="2113788"/>
            <a:ext cx="1198880" cy="370205"/>
          </a:xfrm>
          <a:custGeom>
            <a:avLst/>
            <a:gdLst/>
            <a:ahLst/>
            <a:cxnLst/>
            <a:rect l="l" t="t" r="r" b="b"/>
            <a:pathLst>
              <a:path w="1198879" h="370205">
                <a:moveTo>
                  <a:pt x="599185" y="0"/>
                </a:moveTo>
                <a:lnTo>
                  <a:pt x="550037" y="613"/>
                </a:lnTo>
                <a:lnTo>
                  <a:pt x="501985" y="2420"/>
                </a:lnTo>
                <a:lnTo>
                  <a:pt x="455181" y="5374"/>
                </a:lnTo>
                <a:lnTo>
                  <a:pt x="409781" y="9428"/>
                </a:lnTo>
                <a:lnTo>
                  <a:pt x="365938" y="14533"/>
                </a:lnTo>
                <a:lnTo>
                  <a:pt x="323807" y="20642"/>
                </a:lnTo>
                <a:lnTo>
                  <a:pt x="283542" y="27707"/>
                </a:lnTo>
                <a:lnTo>
                  <a:pt x="245296" y="35681"/>
                </a:lnTo>
                <a:lnTo>
                  <a:pt x="175482" y="54165"/>
                </a:lnTo>
                <a:lnTo>
                  <a:pt x="115596" y="75712"/>
                </a:lnTo>
                <a:lnTo>
                  <a:pt x="66872" y="99941"/>
                </a:lnTo>
                <a:lnTo>
                  <a:pt x="30542" y="126471"/>
                </a:lnTo>
                <a:lnTo>
                  <a:pt x="1985" y="169748"/>
                </a:lnTo>
                <a:lnTo>
                  <a:pt x="0" y="184912"/>
                </a:lnTo>
                <a:lnTo>
                  <a:pt x="1985" y="200075"/>
                </a:lnTo>
                <a:lnTo>
                  <a:pt x="30542" y="243352"/>
                </a:lnTo>
                <a:lnTo>
                  <a:pt x="66872" y="269882"/>
                </a:lnTo>
                <a:lnTo>
                  <a:pt x="115596" y="294111"/>
                </a:lnTo>
                <a:lnTo>
                  <a:pt x="175482" y="315658"/>
                </a:lnTo>
                <a:lnTo>
                  <a:pt x="245296" y="334142"/>
                </a:lnTo>
                <a:lnTo>
                  <a:pt x="283542" y="342116"/>
                </a:lnTo>
                <a:lnTo>
                  <a:pt x="323807" y="349181"/>
                </a:lnTo>
                <a:lnTo>
                  <a:pt x="365938" y="355290"/>
                </a:lnTo>
                <a:lnTo>
                  <a:pt x="409781" y="360395"/>
                </a:lnTo>
                <a:lnTo>
                  <a:pt x="455181" y="364449"/>
                </a:lnTo>
                <a:lnTo>
                  <a:pt x="501985" y="367403"/>
                </a:lnTo>
                <a:lnTo>
                  <a:pt x="550037" y="369210"/>
                </a:lnTo>
                <a:lnTo>
                  <a:pt x="599185" y="369824"/>
                </a:lnTo>
                <a:lnTo>
                  <a:pt x="648334" y="369210"/>
                </a:lnTo>
                <a:lnTo>
                  <a:pt x="696390" y="367403"/>
                </a:lnTo>
                <a:lnTo>
                  <a:pt x="743198" y="364449"/>
                </a:lnTo>
                <a:lnTo>
                  <a:pt x="788603" y="360395"/>
                </a:lnTo>
                <a:lnTo>
                  <a:pt x="832453" y="355290"/>
                </a:lnTo>
                <a:lnTo>
                  <a:pt x="874591" y="349181"/>
                </a:lnTo>
                <a:lnTo>
                  <a:pt x="914865" y="342116"/>
                </a:lnTo>
                <a:lnTo>
                  <a:pt x="953119" y="334142"/>
                </a:lnTo>
                <a:lnTo>
                  <a:pt x="1022953" y="315658"/>
                </a:lnTo>
                <a:lnTo>
                  <a:pt x="1082857" y="294111"/>
                </a:lnTo>
                <a:lnTo>
                  <a:pt x="1131599" y="269882"/>
                </a:lnTo>
                <a:lnTo>
                  <a:pt x="1167942" y="243352"/>
                </a:lnTo>
                <a:lnTo>
                  <a:pt x="1196512" y="200075"/>
                </a:lnTo>
                <a:lnTo>
                  <a:pt x="1198499" y="184912"/>
                </a:lnTo>
                <a:lnTo>
                  <a:pt x="1196512" y="169748"/>
                </a:lnTo>
                <a:lnTo>
                  <a:pt x="1167942" y="126471"/>
                </a:lnTo>
                <a:lnTo>
                  <a:pt x="1131599" y="99941"/>
                </a:lnTo>
                <a:lnTo>
                  <a:pt x="1082857" y="75712"/>
                </a:lnTo>
                <a:lnTo>
                  <a:pt x="1022953" y="54165"/>
                </a:lnTo>
                <a:lnTo>
                  <a:pt x="953119" y="35681"/>
                </a:lnTo>
                <a:lnTo>
                  <a:pt x="914865" y="27707"/>
                </a:lnTo>
                <a:lnTo>
                  <a:pt x="874591" y="20642"/>
                </a:lnTo>
                <a:lnTo>
                  <a:pt x="832453" y="14533"/>
                </a:lnTo>
                <a:lnTo>
                  <a:pt x="788603" y="9428"/>
                </a:lnTo>
                <a:lnTo>
                  <a:pt x="743198" y="5374"/>
                </a:lnTo>
                <a:lnTo>
                  <a:pt x="696390" y="2420"/>
                </a:lnTo>
                <a:lnTo>
                  <a:pt x="648334" y="613"/>
                </a:lnTo>
                <a:lnTo>
                  <a:pt x="599185" y="0"/>
                </a:lnTo>
                <a:close/>
              </a:path>
            </a:pathLst>
          </a:custGeom>
          <a:solidFill>
            <a:srgbClr val="6699FF"/>
          </a:solidFill>
        </p:spPr>
        <p:txBody>
          <a:bodyPr wrap="square" lIns="0" tIns="0" rIns="0" bIns="0" rtlCol="0"/>
          <a:lstStyle/>
          <a:p>
            <a:endParaRPr/>
          </a:p>
        </p:txBody>
      </p:sp>
      <p:sp>
        <p:nvSpPr>
          <p:cNvPr id="14" name="object 14"/>
          <p:cNvSpPr/>
          <p:nvPr/>
        </p:nvSpPr>
        <p:spPr>
          <a:xfrm>
            <a:off x="6456426" y="2093086"/>
            <a:ext cx="0" cy="228600"/>
          </a:xfrm>
          <a:custGeom>
            <a:avLst/>
            <a:gdLst/>
            <a:ahLst/>
            <a:cxnLst/>
            <a:rect l="l" t="t" r="r" b="b"/>
            <a:pathLst>
              <a:path h="228600">
                <a:moveTo>
                  <a:pt x="0" y="0"/>
                </a:moveTo>
                <a:lnTo>
                  <a:pt x="0" y="228600"/>
                </a:lnTo>
              </a:path>
            </a:pathLst>
          </a:custGeom>
          <a:ln w="12700">
            <a:solidFill>
              <a:srgbClr val="163793"/>
            </a:solidFill>
          </a:ln>
        </p:spPr>
        <p:txBody>
          <a:bodyPr wrap="square" lIns="0" tIns="0" rIns="0" bIns="0" rtlCol="0"/>
          <a:lstStyle/>
          <a:p>
            <a:endParaRPr/>
          </a:p>
        </p:txBody>
      </p:sp>
      <p:sp>
        <p:nvSpPr>
          <p:cNvPr id="15" name="object 15"/>
          <p:cNvSpPr/>
          <p:nvPr/>
        </p:nvSpPr>
        <p:spPr>
          <a:xfrm>
            <a:off x="6456426" y="2054986"/>
            <a:ext cx="1198880" cy="263525"/>
          </a:xfrm>
          <a:custGeom>
            <a:avLst/>
            <a:gdLst/>
            <a:ahLst/>
            <a:cxnLst/>
            <a:rect l="l" t="t" r="r" b="b"/>
            <a:pathLst>
              <a:path w="1198879" h="263525">
                <a:moveTo>
                  <a:pt x="0" y="263525"/>
                </a:moveTo>
                <a:lnTo>
                  <a:pt x="1198562" y="263525"/>
                </a:lnTo>
                <a:lnTo>
                  <a:pt x="1198562" y="0"/>
                </a:lnTo>
                <a:lnTo>
                  <a:pt x="0" y="0"/>
                </a:lnTo>
                <a:lnTo>
                  <a:pt x="0" y="263525"/>
                </a:lnTo>
                <a:close/>
              </a:path>
            </a:pathLst>
          </a:custGeom>
          <a:solidFill>
            <a:srgbClr val="6699FF"/>
          </a:solidFill>
        </p:spPr>
        <p:txBody>
          <a:bodyPr wrap="square" lIns="0" tIns="0" rIns="0" bIns="0" rtlCol="0"/>
          <a:lstStyle/>
          <a:p>
            <a:endParaRPr/>
          </a:p>
        </p:txBody>
      </p:sp>
      <p:sp>
        <p:nvSpPr>
          <p:cNvPr id="16" name="object 16"/>
          <p:cNvSpPr/>
          <p:nvPr/>
        </p:nvSpPr>
        <p:spPr>
          <a:xfrm>
            <a:off x="6465951" y="1826386"/>
            <a:ext cx="1198880" cy="430530"/>
          </a:xfrm>
          <a:custGeom>
            <a:avLst/>
            <a:gdLst/>
            <a:ahLst/>
            <a:cxnLst/>
            <a:rect l="l" t="t" r="r" b="b"/>
            <a:pathLst>
              <a:path w="1198879" h="430530">
                <a:moveTo>
                  <a:pt x="599185" y="0"/>
                </a:moveTo>
                <a:lnTo>
                  <a:pt x="550037" y="713"/>
                </a:lnTo>
                <a:lnTo>
                  <a:pt x="501985" y="2817"/>
                </a:lnTo>
                <a:lnTo>
                  <a:pt x="455181" y="6256"/>
                </a:lnTo>
                <a:lnTo>
                  <a:pt x="409781" y="10974"/>
                </a:lnTo>
                <a:lnTo>
                  <a:pt x="365938" y="16916"/>
                </a:lnTo>
                <a:lnTo>
                  <a:pt x="323807" y="24027"/>
                </a:lnTo>
                <a:lnTo>
                  <a:pt x="283542" y="32249"/>
                </a:lnTo>
                <a:lnTo>
                  <a:pt x="245296" y="41530"/>
                </a:lnTo>
                <a:lnTo>
                  <a:pt x="175482" y="63039"/>
                </a:lnTo>
                <a:lnTo>
                  <a:pt x="115596" y="88111"/>
                </a:lnTo>
                <a:lnTo>
                  <a:pt x="66872" y="116301"/>
                </a:lnTo>
                <a:lnTo>
                  <a:pt x="30542" y="147165"/>
                </a:lnTo>
                <a:lnTo>
                  <a:pt x="7841" y="180259"/>
                </a:lnTo>
                <a:lnTo>
                  <a:pt x="0" y="215137"/>
                </a:lnTo>
                <a:lnTo>
                  <a:pt x="1985" y="232772"/>
                </a:lnTo>
                <a:lnTo>
                  <a:pt x="30542" y="283110"/>
                </a:lnTo>
                <a:lnTo>
                  <a:pt x="66872" y="313974"/>
                </a:lnTo>
                <a:lnTo>
                  <a:pt x="115596" y="342164"/>
                </a:lnTo>
                <a:lnTo>
                  <a:pt x="175482" y="367236"/>
                </a:lnTo>
                <a:lnTo>
                  <a:pt x="245296" y="388745"/>
                </a:lnTo>
                <a:lnTo>
                  <a:pt x="283542" y="398026"/>
                </a:lnTo>
                <a:lnTo>
                  <a:pt x="323807" y="406248"/>
                </a:lnTo>
                <a:lnTo>
                  <a:pt x="365938" y="413359"/>
                </a:lnTo>
                <a:lnTo>
                  <a:pt x="409781" y="419301"/>
                </a:lnTo>
                <a:lnTo>
                  <a:pt x="455181" y="424019"/>
                </a:lnTo>
                <a:lnTo>
                  <a:pt x="501985" y="427458"/>
                </a:lnTo>
                <a:lnTo>
                  <a:pt x="550037" y="429562"/>
                </a:lnTo>
                <a:lnTo>
                  <a:pt x="599185" y="430275"/>
                </a:lnTo>
                <a:lnTo>
                  <a:pt x="648334" y="429562"/>
                </a:lnTo>
                <a:lnTo>
                  <a:pt x="696390" y="427458"/>
                </a:lnTo>
                <a:lnTo>
                  <a:pt x="743198" y="424019"/>
                </a:lnTo>
                <a:lnTo>
                  <a:pt x="788603" y="419301"/>
                </a:lnTo>
                <a:lnTo>
                  <a:pt x="832453" y="413359"/>
                </a:lnTo>
                <a:lnTo>
                  <a:pt x="874591" y="406248"/>
                </a:lnTo>
                <a:lnTo>
                  <a:pt x="914865" y="398026"/>
                </a:lnTo>
                <a:lnTo>
                  <a:pt x="953119" y="388745"/>
                </a:lnTo>
                <a:lnTo>
                  <a:pt x="1022953" y="367236"/>
                </a:lnTo>
                <a:lnTo>
                  <a:pt x="1082857" y="342164"/>
                </a:lnTo>
                <a:lnTo>
                  <a:pt x="1131599" y="313974"/>
                </a:lnTo>
                <a:lnTo>
                  <a:pt x="1167942" y="283110"/>
                </a:lnTo>
                <a:lnTo>
                  <a:pt x="1190654" y="250016"/>
                </a:lnTo>
                <a:lnTo>
                  <a:pt x="1198499" y="215137"/>
                </a:lnTo>
                <a:lnTo>
                  <a:pt x="1196512" y="197503"/>
                </a:lnTo>
                <a:lnTo>
                  <a:pt x="1167942" y="147165"/>
                </a:lnTo>
                <a:lnTo>
                  <a:pt x="1131599" y="116301"/>
                </a:lnTo>
                <a:lnTo>
                  <a:pt x="1082857" y="88111"/>
                </a:lnTo>
                <a:lnTo>
                  <a:pt x="1022953" y="63039"/>
                </a:lnTo>
                <a:lnTo>
                  <a:pt x="953119" y="41530"/>
                </a:lnTo>
                <a:lnTo>
                  <a:pt x="914865" y="32249"/>
                </a:lnTo>
                <a:lnTo>
                  <a:pt x="874591" y="24027"/>
                </a:lnTo>
                <a:lnTo>
                  <a:pt x="832453" y="16916"/>
                </a:lnTo>
                <a:lnTo>
                  <a:pt x="788603" y="10974"/>
                </a:lnTo>
                <a:lnTo>
                  <a:pt x="743198" y="6256"/>
                </a:lnTo>
                <a:lnTo>
                  <a:pt x="696390" y="2817"/>
                </a:lnTo>
                <a:lnTo>
                  <a:pt x="648334" y="713"/>
                </a:lnTo>
                <a:lnTo>
                  <a:pt x="599185" y="0"/>
                </a:lnTo>
                <a:close/>
              </a:path>
            </a:pathLst>
          </a:custGeom>
          <a:solidFill>
            <a:srgbClr val="6699FF"/>
          </a:solidFill>
        </p:spPr>
        <p:txBody>
          <a:bodyPr wrap="square" lIns="0" tIns="0" rIns="0" bIns="0" rtlCol="0"/>
          <a:lstStyle/>
          <a:p>
            <a:endParaRPr/>
          </a:p>
        </p:txBody>
      </p:sp>
      <p:sp>
        <p:nvSpPr>
          <p:cNvPr id="17" name="object 17"/>
          <p:cNvSpPr/>
          <p:nvPr/>
        </p:nvSpPr>
        <p:spPr>
          <a:xfrm>
            <a:off x="2621026" y="1732788"/>
            <a:ext cx="741680" cy="355600"/>
          </a:xfrm>
          <a:custGeom>
            <a:avLst/>
            <a:gdLst/>
            <a:ahLst/>
            <a:cxnLst/>
            <a:rect l="l" t="t" r="r" b="b"/>
            <a:pathLst>
              <a:path w="741679" h="355600">
                <a:moveTo>
                  <a:pt x="0" y="0"/>
                </a:moveTo>
                <a:lnTo>
                  <a:pt x="741299" y="355600"/>
                </a:lnTo>
              </a:path>
            </a:pathLst>
          </a:custGeom>
          <a:ln w="19050">
            <a:solidFill>
              <a:srgbClr val="163793"/>
            </a:solidFill>
          </a:ln>
        </p:spPr>
        <p:txBody>
          <a:bodyPr wrap="square" lIns="0" tIns="0" rIns="0" bIns="0" rtlCol="0"/>
          <a:lstStyle/>
          <a:p>
            <a:endParaRPr/>
          </a:p>
        </p:txBody>
      </p:sp>
      <p:sp>
        <p:nvSpPr>
          <p:cNvPr id="18" name="object 18"/>
          <p:cNvSpPr/>
          <p:nvPr/>
        </p:nvSpPr>
        <p:spPr>
          <a:xfrm>
            <a:off x="2925826" y="2272538"/>
            <a:ext cx="428625" cy="450850"/>
          </a:xfrm>
          <a:custGeom>
            <a:avLst/>
            <a:gdLst/>
            <a:ahLst/>
            <a:cxnLst/>
            <a:rect l="l" t="t" r="r" b="b"/>
            <a:pathLst>
              <a:path w="428625" h="450850">
                <a:moveTo>
                  <a:pt x="0" y="450850"/>
                </a:moveTo>
                <a:lnTo>
                  <a:pt x="428625" y="0"/>
                </a:lnTo>
              </a:path>
            </a:pathLst>
          </a:custGeom>
          <a:ln w="19050">
            <a:solidFill>
              <a:srgbClr val="163793"/>
            </a:solidFill>
          </a:ln>
        </p:spPr>
        <p:txBody>
          <a:bodyPr wrap="square" lIns="0" tIns="0" rIns="0" bIns="0" rtlCol="0"/>
          <a:lstStyle/>
          <a:p>
            <a:endParaRPr/>
          </a:p>
        </p:txBody>
      </p:sp>
      <p:sp>
        <p:nvSpPr>
          <p:cNvPr id="19" name="object 19"/>
          <p:cNvSpPr/>
          <p:nvPr/>
        </p:nvSpPr>
        <p:spPr>
          <a:xfrm>
            <a:off x="4545076" y="2151888"/>
            <a:ext cx="1933575" cy="9525"/>
          </a:xfrm>
          <a:custGeom>
            <a:avLst/>
            <a:gdLst/>
            <a:ahLst/>
            <a:cxnLst/>
            <a:rect l="l" t="t" r="r" b="b"/>
            <a:pathLst>
              <a:path w="1933575" h="9525">
                <a:moveTo>
                  <a:pt x="0" y="0"/>
                </a:moveTo>
                <a:lnTo>
                  <a:pt x="1933575" y="9525"/>
                </a:lnTo>
              </a:path>
            </a:pathLst>
          </a:custGeom>
          <a:ln w="19050">
            <a:solidFill>
              <a:srgbClr val="163793"/>
            </a:solidFill>
          </a:ln>
        </p:spPr>
        <p:txBody>
          <a:bodyPr wrap="square" lIns="0" tIns="0" rIns="0" bIns="0" rtlCol="0"/>
          <a:lstStyle/>
          <a:p>
            <a:endParaRPr/>
          </a:p>
        </p:txBody>
      </p:sp>
      <p:sp>
        <p:nvSpPr>
          <p:cNvPr id="20" name="object 20"/>
          <p:cNvSpPr/>
          <p:nvPr/>
        </p:nvSpPr>
        <p:spPr>
          <a:xfrm>
            <a:off x="5464175" y="1951863"/>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009999"/>
          </a:solidFill>
        </p:spPr>
        <p:txBody>
          <a:bodyPr wrap="square" lIns="0" tIns="0" rIns="0" bIns="0" rtlCol="0"/>
          <a:lstStyle/>
          <a:p>
            <a:endParaRPr/>
          </a:p>
        </p:txBody>
      </p:sp>
      <p:sp>
        <p:nvSpPr>
          <p:cNvPr id="21" name="object 21"/>
          <p:cNvSpPr/>
          <p:nvPr/>
        </p:nvSpPr>
        <p:spPr>
          <a:xfrm>
            <a:off x="5464175" y="1951863"/>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22" name="object 22"/>
          <p:cNvSpPr/>
          <p:nvPr/>
        </p:nvSpPr>
        <p:spPr>
          <a:xfrm>
            <a:off x="4211701" y="2023236"/>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009999"/>
          </a:solidFill>
        </p:spPr>
        <p:txBody>
          <a:bodyPr wrap="square" lIns="0" tIns="0" rIns="0" bIns="0" rtlCol="0"/>
          <a:lstStyle/>
          <a:p>
            <a:endParaRPr/>
          </a:p>
        </p:txBody>
      </p:sp>
      <p:sp>
        <p:nvSpPr>
          <p:cNvPr id="23" name="object 23"/>
          <p:cNvSpPr/>
          <p:nvPr/>
        </p:nvSpPr>
        <p:spPr>
          <a:xfrm>
            <a:off x="4211701" y="2023236"/>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24" name="object 24"/>
          <p:cNvSpPr/>
          <p:nvPr/>
        </p:nvSpPr>
        <p:spPr>
          <a:xfrm>
            <a:off x="4373626" y="2023236"/>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990000"/>
          </a:solidFill>
        </p:spPr>
        <p:txBody>
          <a:bodyPr wrap="square" lIns="0" tIns="0" rIns="0" bIns="0" rtlCol="0"/>
          <a:lstStyle/>
          <a:p>
            <a:endParaRPr/>
          </a:p>
        </p:txBody>
      </p:sp>
      <p:sp>
        <p:nvSpPr>
          <p:cNvPr id="25" name="object 25"/>
          <p:cNvSpPr/>
          <p:nvPr/>
        </p:nvSpPr>
        <p:spPr>
          <a:xfrm>
            <a:off x="4373626" y="2023236"/>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26" name="object 26"/>
          <p:cNvSpPr/>
          <p:nvPr/>
        </p:nvSpPr>
        <p:spPr>
          <a:xfrm>
            <a:off x="3159125" y="1923288"/>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009999"/>
          </a:solidFill>
        </p:spPr>
        <p:txBody>
          <a:bodyPr wrap="square" lIns="0" tIns="0" rIns="0" bIns="0" rtlCol="0"/>
          <a:lstStyle/>
          <a:p>
            <a:endParaRPr/>
          </a:p>
        </p:txBody>
      </p:sp>
      <p:sp>
        <p:nvSpPr>
          <p:cNvPr id="27" name="object 27"/>
          <p:cNvSpPr/>
          <p:nvPr/>
        </p:nvSpPr>
        <p:spPr>
          <a:xfrm>
            <a:off x="3159125" y="1923288"/>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28" name="object 28"/>
          <p:cNvSpPr/>
          <p:nvPr/>
        </p:nvSpPr>
        <p:spPr>
          <a:xfrm>
            <a:off x="3109848" y="1821688"/>
            <a:ext cx="211454" cy="76200"/>
          </a:xfrm>
          <a:custGeom>
            <a:avLst/>
            <a:gdLst/>
            <a:ahLst/>
            <a:cxnLst/>
            <a:rect l="l" t="t" r="r" b="b"/>
            <a:pathLst>
              <a:path w="211454" h="76200">
                <a:moveTo>
                  <a:pt x="135000" y="0"/>
                </a:moveTo>
                <a:lnTo>
                  <a:pt x="135000" y="76200"/>
                </a:lnTo>
                <a:lnTo>
                  <a:pt x="201802" y="42799"/>
                </a:lnTo>
                <a:lnTo>
                  <a:pt x="147700" y="42799"/>
                </a:lnTo>
                <a:lnTo>
                  <a:pt x="147700" y="33274"/>
                </a:lnTo>
                <a:lnTo>
                  <a:pt x="201549" y="33274"/>
                </a:lnTo>
                <a:lnTo>
                  <a:pt x="135000" y="0"/>
                </a:lnTo>
                <a:close/>
              </a:path>
              <a:path w="211454" h="76200">
                <a:moveTo>
                  <a:pt x="135000" y="33274"/>
                </a:moveTo>
                <a:lnTo>
                  <a:pt x="0" y="33274"/>
                </a:lnTo>
                <a:lnTo>
                  <a:pt x="0" y="42799"/>
                </a:lnTo>
                <a:lnTo>
                  <a:pt x="135000" y="42799"/>
                </a:lnTo>
                <a:lnTo>
                  <a:pt x="135000" y="33274"/>
                </a:lnTo>
                <a:close/>
              </a:path>
              <a:path w="211454" h="76200">
                <a:moveTo>
                  <a:pt x="201549" y="33274"/>
                </a:moveTo>
                <a:lnTo>
                  <a:pt x="147700" y="33274"/>
                </a:lnTo>
                <a:lnTo>
                  <a:pt x="147700" y="42799"/>
                </a:lnTo>
                <a:lnTo>
                  <a:pt x="201802" y="42799"/>
                </a:lnTo>
                <a:lnTo>
                  <a:pt x="211200" y="38100"/>
                </a:lnTo>
                <a:lnTo>
                  <a:pt x="201549" y="33274"/>
                </a:lnTo>
                <a:close/>
              </a:path>
            </a:pathLst>
          </a:custGeom>
          <a:solidFill>
            <a:srgbClr val="163793"/>
          </a:solidFill>
        </p:spPr>
        <p:txBody>
          <a:bodyPr wrap="square" lIns="0" tIns="0" rIns="0" bIns="0" rtlCol="0"/>
          <a:lstStyle/>
          <a:p>
            <a:endParaRPr/>
          </a:p>
        </p:txBody>
      </p:sp>
      <p:sp>
        <p:nvSpPr>
          <p:cNvPr id="29" name="object 29"/>
          <p:cNvSpPr/>
          <p:nvPr/>
        </p:nvSpPr>
        <p:spPr>
          <a:xfrm>
            <a:off x="4502150" y="1961388"/>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009999"/>
          </a:solidFill>
        </p:spPr>
        <p:txBody>
          <a:bodyPr wrap="square" lIns="0" tIns="0" rIns="0" bIns="0" rtlCol="0"/>
          <a:lstStyle/>
          <a:p>
            <a:endParaRPr/>
          </a:p>
        </p:txBody>
      </p:sp>
      <p:sp>
        <p:nvSpPr>
          <p:cNvPr id="30" name="object 30"/>
          <p:cNvSpPr/>
          <p:nvPr/>
        </p:nvSpPr>
        <p:spPr>
          <a:xfrm>
            <a:off x="4502150" y="1961388"/>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31" name="object 31"/>
          <p:cNvSpPr/>
          <p:nvPr/>
        </p:nvSpPr>
        <p:spPr>
          <a:xfrm>
            <a:off x="3378200" y="2685288"/>
            <a:ext cx="833755" cy="76200"/>
          </a:xfrm>
          <a:custGeom>
            <a:avLst/>
            <a:gdLst/>
            <a:ahLst/>
            <a:cxnLst/>
            <a:rect l="l" t="t" r="r" b="b"/>
            <a:pathLst>
              <a:path w="833754" h="76200">
                <a:moveTo>
                  <a:pt x="76200" y="0"/>
                </a:moveTo>
                <a:lnTo>
                  <a:pt x="0" y="38100"/>
                </a:lnTo>
                <a:lnTo>
                  <a:pt x="76200" y="76200"/>
                </a:lnTo>
                <a:lnTo>
                  <a:pt x="76200" y="42799"/>
                </a:lnTo>
                <a:lnTo>
                  <a:pt x="63500" y="42799"/>
                </a:lnTo>
                <a:lnTo>
                  <a:pt x="63500" y="33274"/>
                </a:lnTo>
                <a:lnTo>
                  <a:pt x="76200" y="33274"/>
                </a:lnTo>
                <a:lnTo>
                  <a:pt x="76200" y="0"/>
                </a:lnTo>
                <a:close/>
              </a:path>
              <a:path w="833754" h="76200">
                <a:moveTo>
                  <a:pt x="757301" y="0"/>
                </a:moveTo>
                <a:lnTo>
                  <a:pt x="757301" y="76200"/>
                </a:lnTo>
                <a:lnTo>
                  <a:pt x="824102" y="42799"/>
                </a:lnTo>
                <a:lnTo>
                  <a:pt x="770001" y="42799"/>
                </a:lnTo>
                <a:lnTo>
                  <a:pt x="770001" y="33274"/>
                </a:lnTo>
                <a:lnTo>
                  <a:pt x="823849" y="33274"/>
                </a:lnTo>
                <a:lnTo>
                  <a:pt x="757301" y="0"/>
                </a:lnTo>
                <a:close/>
              </a:path>
              <a:path w="833754" h="76200">
                <a:moveTo>
                  <a:pt x="76200" y="33274"/>
                </a:moveTo>
                <a:lnTo>
                  <a:pt x="63500" y="33274"/>
                </a:lnTo>
                <a:lnTo>
                  <a:pt x="63500" y="42799"/>
                </a:lnTo>
                <a:lnTo>
                  <a:pt x="76200" y="42799"/>
                </a:lnTo>
                <a:lnTo>
                  <a:pt x="76200" y="33274"/>
                </a:lnTo>
                <a:close/>
              </a:path>
              <a:path w="833754" h="76200">
                <a:moveTo>
                  <a:pt x="757301" y="33274"/>
                </a:moveTo>
                <a:lnTo>
                  <a:pt x="76200" y="33274"/>
                </a:lnTo>
                <a:lnTo>
                  <a:pt x="76200" y="42799"/>
                </a:lnTo>
                <a:lnTo>
                  <a:pt x="757301" y="42799"/>
                </a:lnTo>
                <a:lnTo>
                  <a:pt x="757301" y="33274"/>
                </a:lnTo>
                <a:close/>
              </a:path>
              <a:path w="833754" h="76200">
                <a:moveTo>
                  <a:pt x="823849" y="33274"/>
                </a:moveTo>
                <a:lnTo>
                  <a:pt x="770001" y="33274"/>
                </a:lnTo>
                <a:lnTo>
                  <a:pt x="770001" y="42799"/>
                </a:lnTo>
                <a:lnTo>
                  <a:pt x="824102" y="42799"/>
                </a:lnTo>
                <a:lnTo>
                  <a:pt x="833501" y="38100"/>
                </a:lnTo>
                <a:lnTo>
                  <a:pt x="823849" y="33274"/>
                </a:lnTo>
                <a:close/>
              </a:path>
            </a:pathLst>
          </a:custGeom>
          <a:solidFill>
            <a:srgbClr val="163793"/>
          </a:solidFill>
        </p:spPr>
        <p:txBody>
          <a:bodyPr wrap="square" lIns="0" tIns="0" rIns="0" bIns="0" rtlCol="0"/>
          <a:lstStyle/>
          <a:p>
            <a:endParaRPr/>
          </a:p>
        </p:txBody>
      </p:sp>
      <p:sp>
        <p:nvSpPr>
          <p:cNvPr id="32" name="object 32"/>
          <p:cNvSpPr/>
          <p:nvPr/>
        </p:nvSpPr>
        <p:spPr>
          <a:xfrm>
            <a:off x="4187825" y="2447163"/>
            <a:ext cx="386080" cy="76200"/>
          </a:xfrm>
          <a:custGeom>
            <a:avLst/>
            <a:gdLst/>
            <a:ahLst/>
            <a:cxnLst/>
            <a:rect l="l" t="t" r="r" b="b"/>
            <a:pathLst>
              <a:path w="386079" h="76200">
                <a:moveTo>
                  <a:pt x="76200" y="0"/>
                </a:moveTo>
                <a:lnTo>
                  <a:pt x="0" y="38100"/>
                </a:lnTo>
                <a:lnTo>
                  <a:pt x="76200" y="76200"/>
                </a:lnTo>
                <a:lnTo>
                  <a:pt x="76200" y="42799"/>
                </a:lnTo>
                <a:lnTo>
                  <a:pt x="63500" y="42799"/>
                </a:lnTo>
                <a:lnTo>
                  <a:pt x="63500" y="33274"/>
                </a:lnTo>
                <a:lnTo>
                  <a:pt x="76200" y="33274"/>
                </a:lnTo>
                <a:lnTo>
                  <a:pt x="76200" y="0"/>
                </a:lnTo>
                <a:close/>
              </a:path>
              <a:path w="386079" h="76200">
                <a:moveTo>
                  <a:pt x="309625" y="0"/>
                </a:moveTo>
                <a:lnTo>
                  <a:pt x="309625" y="76200"/>
                </a:lnTo>
                <a:lnTo>
                  <a:pt x="376427" y="42799"/>
                </a:lnTo>
                <a:lnTo>
                  <a:pt x="322325" y="42799"/>
                </a:lnTo>
                <a:lnTo>
                  <a:pt x="322325" y="33274"/>
                </a:lnTo>
                <a:lnTo>
                  <a:pt x="376174" y="33274"/>
                </a:lnTo>
                <a:lnTo>
                  <a:pt x="309625" y="0"/>
                </a:lnTo>
                <a:close/>
              </a:path>
              <a:path w="386079" h="76200">
                <a:moveTo>
                  <a:pt x="76200" y="33274"/>
                </a:moveTo>
                <a:lnTo>
                  <a:pt x="63500" y="33274"/>
                </a:lnTo>
                <a:lnTo>
                  <a:pt x="63500" y="42799"/>
                </a:lnTo>
                <a:lnTo>
                  <a:pt x="76200" y="42799"/>
                </a:lnTo>
                <a:lnTo>
                  <a:pt x="76200" y="33274"/>
                </a:lnTo>
                <a:close/>
              </a:path>
              <a:path w="386079" h="76200">
                <a:moveTo>
                  <a:pt x="309625" y="33274"/>
                </a:moveTo>
                <a:lnTo>
                  <a:pt x="76200" y="33274"/>
                </a:lnTo>
                <a:lnTo>
                  <a:pt x="76200" y="42799"/>
                </a:lnTo>
                <a:lnTo>
                  <a:pt x="309625" y="42799"/>
                </a:lnTo>
                <a:lnTo>
                  <a:pt x="309625" y="33274"/>
                </a:lnTo>
                <a:close/>
              </a:path>
              <a:path w="386079" h="76200">
                <a:moveTo>
                  <a:pt x="376174" y="33274"/>
                </a:moveTo>
                <a:lnTo>
                  <a:pt x="322325" y="33274"/>
                </a:lnTo>
                <a:lnTo>
                  <a:pt x="322325" y="42799"/>
                </a:lnTo>
                <a:lnTo>
                  <a:pt x="376427" y="42799"/>
                </a:lnTo>
                <a:lnTo>
                  <a:pt x="385825" y="38100"/>
                </a:lnTo>
                <a:lnTo>
                  <a:pt x="376174" y="33274"/>
                </a:lnTo>
                <a:close/>
              </a:path>
            </a:pathLst>
          </a:custGeom>
          <a:solidFill>
            <a:srgbClr val="163793"/>
          </a:solidFill>
        </p:spPr>
        <p:txBody>
          <a:bodyPr wrap="square" lIns="0" tIns="0" rIns="0" bIns="0" rtlCol="0"/>
          <a:lstStyle/>
          <a:p>
            <a:endParaRPr/>
          </a:p>
        </p:txBody>
      </p:sp>
      <p:sp>
        <p:nvSpPr>
          <p:cNvPr id="33" name="object 33"/>
          <p:cNvSpPr txBox="1"/>
          <p:nvPr/>
        </p:nvSpPr>
        <p:spPr>
          <a:xfrm>
            <a:off x="1822195" y="1499207"/>
            <a:ext cx="3378200" cy="1752600"/>
          </a:xfrm>
          <a:prstGeom prst="rect">
            <a:avLst/>
          </a:prstGeom>
        </p:spPr>
        <p:txBody>
          <a:bodyPr vert="horz" wrap="square" lIns="0" tIns="0" rIns="0" bIns="0" rtlCol="0">
            <a:spAutoFit/>
          </a:bodyPr>
          <a:lstStyle/>
          <a:p>
            <a:pPr marL="12700">
              <a:lnSpc>
                <a:spcPct val="100000"/>
              </a:lnSpc>
            </a:pPr>
            <a:r>
              <a:rPr sz="2400" b="1" dirty="0">
                <a:solidFill>
                  <a:srgbClr val="006600"/>
                </a:solidFill>
                <a:latin typeface="Times New Roman"/>
                <a:cs typeface="Times New Roman"/>
              </a:rPr>
              <a:t>A</a:t>
            </a:r>
            <a:endParaRPr sz="2400">
              <a:latin typeface="Times New Roman"/>
              <a:cs typeface="Times New Roman"/>
            </a:endParaRPr>
          </a:p>
          <a:p>
            <a:pPr>
              <a:lnSpc>
                <a:spcPct val="100000"/>
              </a:lnSpc>
            </a:pPr>
            <a:endParaRPr sz="2400">
              <a:latin typeface="Times New Roman"/>
              <a:cs typeface="Times New Roman"/>
            </a:endParaRPr>
          </a:p>
          <a:p>
            <a:pPr marL="188595">
              <a:lnSpc>
                <a:spcPts val="2680"/>
              </a:lnSpc>
              <a:spcBef>
                <a:spcPts val="1860"/>
              </a:spcBef>
            </a:pPr>
            <a:r>
              <a:rPr sz="2400" b="1" dirty="0">
                <a:solidFill>
                  <a:srgbClr val="000099"/>
                </a:solidFill>
                <a:latin typeface="Times New Roman"/>
                <a:cs typeface="Times New Roman"/>
              </a:rPr>
              <a:t>B</a:t>
            </a:r>
            <a:endParaRPr sz="2400">
              <a:latin typeface="Times New Roman"/>
              <a:cs typeface="Times New Roman"/>
            </a:endParaRPr>
          </a:p>
          <a:p>
            <a:pPr marL="1489075">
              <a:lnSpc>
                <a:spcPts val="1895"/>
              </a:lnSpc>
            </a:pPr>
            <a:r>
              <a:rPr sz="1800" b="1" dirty="0">
                <a:solidFill>
                  <a:srgbClr val="CC0000"/>
                </a:solidFill>
                <a:latin typeface="宋体"/>
                <a:cs typeface="宋体"/>
              </a:rPr>
              <a:t>结点处理</a:t>
            </a:r>
            <a:endParaRPr sz="1800">
              <a:latin typeface="宋体"/>
              <a:cs typeface="宋体"/>
            </a:endParaRPr>
          </a:p>
          <a:p>
            <a:pPr marR="5080" algn="r">
              <a:lnSpc>
                <a:spcPts val="2085"/>
              </a:lnSpc>
            </a:pPr>
            <a:r>
              <a:rPr sz="1800" b="1" dirty="0">
                <a:solidFill>
                  <a:srgbClr val="CC0000"/>
                </a:solidFill>
                <a:latin typeface="宋体"/>
                <a:cs typeface="宋体"/>
              </a:rPr>
              <a:t>排队</a:t>
            </a:r>
            <a:endParaRPr sz="1800">
              <a:latin typeface="宋体"/>
              <a:cs typeface="宋体"/>
            </a:endParaRPr>
          </a:p>
        </p:txBody>
      </p:sp>
      <p:sp>
        <p:nvSpPr>
          <p:cNvPr id="34" name="object 34"/>
          <p:cNvSpPr/>
          <p:nvPr/>
        </p:nvSpPr>
        <p:spPr>
          <a:xfrm>
            <a:off x="4349750" y="2485263"/>
            <a:ext cx="570865" cy="450850"/>
          </a:xfrm>
          <a:custGeom>
            <a:avLst/>
            <a:gdLst/>
            <a:ahLst/>
            <a:cxnLst/>
            <a:rect l="l" t="t" r="r" b="b"/>
            <a:pathLst>
              <a:path w="570864" h="450850">
                <a:moveTo>
                  <a:pt x="570864" y="450850"/>
                </a:moveTo>
                <a:lnTo>
                  <a:pt x="0" y="0"/>
                </a:lnTo>
              </a:path>
            </a:pathLst>
          </a:custGeom>
          <a:ln w="9525">
            <a:solidFill>
              <a:srgbClr val="163793"/>
            </a:solidFill>
          </a:ln>
        </p:spPr>
        <p:txBody>
          <a:bodyPr wrap="square" lIns="0" tIns="0" rIns="0" bIns="0" rtlCol="0"/>
          <a:lstStyle/>
          <a:p>
            <a:endParaRPr/>
          </a:p>
        </p:txBody>
      </p:sp>
      <p:sp>
        <p:nvSpPr>
          <p:cNvPr id="35" name="object 35"/>
          <p:cNvSpPr/>
          <p:nvPr/>
        </p:nvSpPr>
        <p:spPr>
          <a:xfrm>
            <a:off x="6792976" y="1886839"/>
            <a:ext cx="178435" cy="2540"/>
          </a:xfrm>
          <a:custGeom>
            <a:avLst/>
            <a:gdLst/>
            <a:ahLst/>
            <a:cxnLst/>
            <a:rect l="l" t="t" r="r" b="b"/>
            <a:pathLst>
              <a:path w="178434" h="2539">
                <a:moveTo>
                  <a:pt x="0" y="2412"/>
                </a:moveTo>
                <a:lnTo>
                  <a:pt x="177926" y="0"/>
                </a:lnTo>
              </a:path>
            </a:pathLst>
          </a:custGeom>
          <a:ln w="28575">
            <a:solidFill>
              <a:srgbClr val="163793"/>
            </a:solidFill>
          </a:ln>
        </p:spPr>
        <p:txBody>
          <a:bodyPr wrap="square" lIns="0" tIns="0" rIns="0" bIns="0" rtlCol="0"/>
          <a:lstStyle/>
          <a:p>
            <a:endParaRPr/>
          </a:p>
        </p:txBody>
      </p:sp>
      <p:sp>
        <p:nvSpPr>
          <p:cNvPr id="36" name="object 36"/>
          <p:cNvSpPr/>
          <p:nvPr/>
        </p:nvSpPr>
        <p:spPr>
          <a:xfrm>
            <a:off x="7134732" y="2004186"/>
            <a:ext cx="156845" cy="0"/>
          </a:xfrm>
          <a:custGeom>
            <a:avLst/>
            <a:gdLst/>
            <a:ahLst/>
            <a:cxnLst/>
            <a:rect l="l" t="t" r="r" b="b"/>
            <a:pathLst>
              <a:path w="156845">
                <a:moveTo>
                  <a:pt x="0" y="0"/>
                </a:moveTo>
                <a:lnTo>
                  <a:pt x="156718" y="0"/>
                </a:lnTo>
              </a:path>
            </a:pathLst>
          </a:custGeom>
          <a:ln w="28575">
            <a:solidFill>
              <a:srgbClr val="163793"/>
            </a:solidFill>
          </a:ln>
        </p:spPr>
        <p:txBody>
          <a:bodyPr wrap="square" lIns="0" tIns="0" rIns="0" bIns="0" rtlCol="0"/>
          <a:lstStyle/>
          <a:p>
            <a:endParaRPr/>
          </a:p>
        </p:txBody>
      </p:sp>
      <p:sp>
        <p:nvSpPr>
          <p:cNvPr id="37" name="object 37"/>
          <p:cNvSpPr/>
          <p:nvPr/>
        </p:nvSpPr>
        <p:spPr>
          <a:xfrm>
            <a:off x="6956679" y="1889251"/>
            <a:ext cx="185420" cy="114935"/>
          </a:xfrm>
          <a:custGeom>
            <a:avLst/>
            <a:gdLst/>
            <a:ahLst/>
            <a:cxnLst/>
            <a:rect l="l" t="t" r="r" b="b"/>
            <a:pathLst>
              <a:path w="185420" h="114935">
                <a:moveTo>
                  <a:pt x="0" y="0"/>
                </a:moveTo>
                <a:lnTo>
                  <a:pt x="185166" y="114935"/>
                </a:lnTo>
              </a:path>
            </a:pathLst>
          </a:custGeom>
          <a:ln w="28575">
            <a:solidFill>
              <a:srgbClr val="163793"/>
            </a:solidFill>
          </a:ln>
        </p:spPr>
        <p:txBody>
          <a:bodyPr wrap="square" lIns="0" tIns="0" rIns="0" bIns="0" rtlCol="0"/>
          <a:lstStyle/>
          <a:p>
            <a:endParaRPr/>
          </a:p>
        </p:txBody>
      </p:sp>
      <p:sp>
        <p:nvSpPr>
          <p:cNvPr id="38" name="object 38"/>
          <p:cNvSpPr/>
          <p:nvPr/>
        </p:nvSpPr>
        <p:spPr>
          <a:xfrm>
            <a:off x="6792976" y="2000123"/>
            <a:ext cx="178435" cy="2540"/>
          </a:xfrm>
          <a:custGeom>
            <a:avLst/>
            <a:gdLst/>
            <a:ahLst/>
            <a:cxnLst/>
            <a:rect l="l" t="t" r="r" b="b"/>
            <a:pathLst>
              <a:path w="178434" h="2539">
                <a:moveTo>
                  <a:pt x="0" y="0"/>
                </a:moveTo>
                <a:lnTo>
                  <a:pt x="177926" y="2412"/>
                </a:lnTo>
              </a:path>
            </a:pathLst>
          </a:custGeom>
          <a:ln w="28575">
            <a:solidFill>
              <a:srgbClr val="163793"/>
            </a:solidFill>
          </a:ln>
        </p:spPr>
        <p:txBody>
          <a:bodyPr wrap="square" lIns="0" tIns="0" rIns="0" bIns="0" rtlCol="0"/>
          <a:lstStyle/>
          <a:p>
            <a:endParaRPr/>
          </a:p>
        </p:txBody>
      </p:sp>
      <p:sp>
        <p:nvSpPr>
          <p:cNvPr id="39" name="object 39"/>
          <p:cNvSpPr/>
          <p:nvPr/>
        </p:nvSpPr>
        <p:spPr>
          <a:xfrm>
            <a:off x="7134732" y="1885188"/>
            <a:ext cx="156845" cy="0"/>
          </a:xfrm>
          <a:custGeom>
            <a:avLst/>
            <a:gdLst/>
            <a:ahLst/>
            <a:cxnLst/>
            <a:rect l="l" t="t" r="r" b="b"/>
            <a:pathLst>
              <a:path w="156845">
                <a:moveTo>
                  <a:pt x="0" y="0"/>
                </a:moveTo>
                <a:lnTo>
                  <a:pt x="156718" y="0"/>
                </a:lnTo>
              </a:path>
            </a:pathLst>
          </a:custGeom>
          <a:ln w="28575">
            <a:solidFill>
              <a:srgbClr val="163793"/>
            </a:solidFill>
          </a:ln>
        </p:spPr>
        <p:txBody>
          <a:bodyPr wrap="square" lIns="0" tIns="0" rIns="0" bIns="0" rtlCol="0"/>
          <a:lstStyle/>
          <a:p>
            <a:endParaRPr/>
          </a:p>
        </p:txBody>
      </p:sp>
      <p:sp>
        <p:nvSpPr>
          <p:cNvPr id="40" name="object 40"/>
          <p:cNvSpPr/>
          <p:nvPr/>
        </p:nvSpPr>
        <p:spPr>
          <a:xfrm>
            <a:off x="6956679" y="1885188"/>
            <a:ext cx="185420" cy="114935"/>
          </a:xfrm>
          <a:custGeom>
            <a:avLst/>
            <a:gdLst/>
            <a:ahLst/>
            <a:cxnLst/>
            <a:rect l="l" t="t" r="r" b="b"/>
            <a:pathLst>
              <a:path w="185420" h="114935">
                <a:moveTo>
                  <a:pt x="0" y="114935"/>
                </a:moveTo>
                <a:lnTo>
                  <a:pt x="185166" y="0"/>
                </a:lnTo>
              </a:path>
            </a:pathLst>
          </a:custGeom>
          <a:ln w="28575">
            <a:solidFill>
              <a:srgbClr val="163793"/>
            </a:solidFill>
          </a:ln>
        </p:spPr>
        <p:txBody>
          <a:bodyPr wrap="square" lIns="0" tIns="0" rIns="0" bIns="0" rtlCol="0"/>
          <a:lstStyle/>
          <a:p>
            <a:endParaRPr/>
          </a:p>
        </p:txBody>
      </p:sp>
      <p:sp>
        <p:nvSpPr>
          <p:cNvPr id="41" name="object 41"/>
          <p:cNvSpPr txBox="1"/>
          <p:nvPr/>
        </p:nvSpPr>
        <p:spPr>
          <a:xfrm>
            <a:off x="4881753" y="3715829"/>
            <a:ext cx="3416300" cy="1662430"/>
          </a:xfrm>
          <a:prstGeom prst="rect">
            <a:avLst/>
          </a:prstGeom>
        </p:spPr>
        <p:txBody>
          <a:bodyPr vert="horz" wrap="square" lIns="0" tIns="0" rIns="0" bIns="0" rtlCol="0">
            <a:spAutoFit/>
          </a:bodyPr>
          <a:lstStyle/>
          <a:p>
            <a:pPr marL="88900">
              <a:lnSpc>
                <a:spcPct val="100000"/>
              </a:lnSpc>
            </a:pPr>
            <a:r>
              <a:rPr sz="2400" b="1" i="1" dirty="0">
                <a:solidFill>
                  <a:srgbClr val="CC0000"/>
                </a:solidFill>
                <a:latin typeface="Times New Roman"/>
                <a:cs typeface="Times New Roman"/>
              </a:rPr>
              <a:t>d</a:t>
            </a:r>
            <a:r>
              <a:rPr sz="2400" b="1" spc="-7" baseline="-20833" dirty="0">
                <a:solidFill>
                  <a:srgbClr val="CC0000"/>
                </a:solidFill>
                <a:latin typeface="Times New Roman"/>
                <a:cs typeface="Times New Roman"/>
              </a:rPr>
              <a:t>queue</a:t>
            </a:r>
            <a:r>
              <a:rPr sz="2400" spc="-5" dirty="0">
                <a:solidFill>
                  <a:srgbClr val="CC0000"/>
                </a:solidFill>
                <a:latin typeface="Times New Roman"/>
                <a:cs typeface="Times New Roman"/>
              </a:rPr>
              <a:t>: </a:t>
            </a:r>
            <a:r>
              <a:rPr sz="2400" spc="-5" dirty="0">
                <a:solidFill>
                  <a:srgbClr val="CC0000"/>
                </a:solidFill>
                <a:latin typeface="宋体"/>
                <a:cs typeface="宋体"/>
              </a:rPr>
              <a:t>排队延迟</a:t>
            </a:r>
            <a:endParaRPr sz="2400">
              <a:latin typeface="宋体"/>
              <a:cs typeface="宋体"/>
            </a:endParaRPr>
          </a:p>
          <a:p>
            <a:pPr marL="12700">
              <a:lnSpc>
                <a:spcPct val="100000"/>
              </a:lnSpc>
              <a:spcBef>
                <a:spcPts val="575"/>
              </a:spcBef>
            </a:pPr>
            <a:r>
              <a:rPr sz="2400" dirty="0">
                <a:solidFill>
                  <a:srgbClr val="CC0000"/>
                </a:solidFill>
                <a:latin typeface="宋体"/>
                <a:cs typeface="宋体"/>
              </a:rPr>
              <a:t>（</a:t>
            </a:r>
            <a:r>
              <a:rPr sz="2400" dirty="0">
                <a:solidFill>
                  <a:srgbClr val="CC0000"/>
                </a:solidFill>
                <a:latin typeface="Times New Roman"/>
                <a:cs typeface="Times New Roman"/>
              </a:rPr>
              <a:t>queue</a:t>
            </a:r>
            <a:r>
              <a:rPr sz="2400" spc="5" dirty="0">
                <a:solidFill>
                  <a:srgbClr val="CC0000"/>
                </a:solidFill>
                <a:latin typeface="Times New Roman"/>
                <a:cs typeface="Times New Roman"/>
              </a:rPr>
              <a:t>i</a:t>
            </a:r>
            <a:r>
              <a:rPr sz="2400" dirty="0">
                <a:solidFill>
                  <a:srgbClr val="CC0000"/>
                </a:solidFill>
                <a:latin typeface="Times New Roman"/>
                <a:cs typeface="Times New Roman"/>
              </a:rPr>
              <a:t>ng</a:t>
            </a:r>
            <a:r>
              <a:rPr sz="2400" spc="-20" dirty="0">
                <a:solidFill>
                  <a:srgbClr val="CC0000"/>
                </a:solidFill>
                <a:latin typeface="Times New Roman"/>
                <a:cs typeface="Times New Roman"/>
              </a:rPr>
              <a:t> </a:t>
            </a:r>
            <a:r>
              <a:rPr sz="2400" dirty="0">
                <a:solidFill>
                  <a:srgbClr val="CC0000"/>
                </a:solidFill>
                <a:latin typeface="Times New Roman"/>
                <a:cs typeface="Times New Roman"/>
              </a:rPr>
              <a:t>delay</a:t>
            </a:r>
            <a:r>
              <a:rPr sz="2400" dirty="0">
                <a:solidFill>
                  <a:srgbClr val="CC0000"/>
                </a:solidFill>
                <a:latin typeface="宋体"/>
                <a:cs typeface="宋体"/>
              </a:rPr>
              <a:t>）</a:t>
            </a:r>
            <a:endParaRPr sz="2400">
              <a:latin typeface="宋体"/>
              <a:cs typeface="宋体"/>
            </a:endParaRPr>
          </a:p>
          <a:p>
            <a:pPr marL="12700">
              <a:lnSpc>
                <a:spcPct val="100000"/>
              </a:lnSpc>
              <a:spcBef>
                <a:spcPts val="575"/>
              </a:spcBef>
              <a:tabLst>
                <a:tab pos="354965" algn="l"/>
              </a:tabLst>
            </a:pPr>
            <a:r>
              <a:rPr sz="2400" dirty="0">
                <a:solidFill>
                  <a:srgbClr val="6699FF"/>
                </a:solidFill>
                <a:latin typeface="Wingdings"/>
                <a:cs typeface="Wingdings"/>
              </a:rPr>
              <a:t></a:t>
            </a:r>
            <a:r>
              <a:rPr sz="2400" dirty="0">
                <a:solidFill>
                  <a:srgbClr val="6699FF"/>
                </a:solidFill>
                <a:latin typeface="Times New Roman"/>
                <a:cs typeface="Times New Roman"/>
              </a:rPr>
              <a:t>	</a:t>
            </a:r>
            <a:r>
              <a:rPr sz="2400" spc="-5" dirty="0">
                <a:solidFill>
                  <a:srgbClr val="163793"/>
                </a:solidFill>
                <a:latin typeface="宋体"/>
                <a:cs typeface="宋体"/>
              </a:rPr>
              <a:t>等待输出链路可用</a:t>
            </a:r>
            <a:endParaRPr sz="2400">
              <a:latin typeface="宋体"/>
              <a:cs typeface="宋体"/>
            </a:endParaRPr>
          </a:p>
          <a:p>
            <a:pPr marL="12700">
              <a:lnSpc>
                <a:spcPct val="100000"/>
              </a:lnSpc>
              <a:spcBef>
                <a:spcPts val="575"/>
              </a:spcBef>
              <a:tabLst>
                <a:tab pos="354965" algn="l"/>
              </a:tabLst>
            </a:pPr>
            <a:r>
              <a:rPr sz="2400" dirty="0">
                <a:solidFill>
                  <a:srgbClr val="6699FF"/>
                </a:solidFill>
                <a:latin typeface="Wingdings"/>
                <a:cs typeface="Wingdings"/>
              </a:rPr>
              <a:t></a:t>
            </a:r>
            <a:r>
              <a:rPr sz="2400" dirty="0">
                <a:solidFill>
                  <a:srgbClr val="6699FF"/>
                </a:solidFill>
                <a:latin typeface="Times New Roman"/>
                <a:cs typeface="Times New Roman"/>
              </a:rPr>
              <a:t>	</a:t>
            </a:r>
            <a:r>
              <a:rPr sz="2400" dirty="0">
                <a:solidFill>
                  <a:srgbClr val="163793"/>
                </a:solidFill>
                <a:latin typeface="宋体"/>
                <a:cs typeface="宋体"/>
              </a:rPr>
              <a:t>取决于路由器拥塞程度</a:t>
            </a:r>
            <a:endParaRPr sz="2400">
              <a:latin typeface="宋体"/>
              <a:cs typeface="宋体"/>
            </a:endParaRPr>
          </a:p>
        </p:txBody>
      </p:sp>
      <p:sp>
        <p:nvSpPr>
          <p:cNvPr id="42" name="object 42"/>
          <p:cNvSpPr/>
          <p:nvPr/>
        </p:nvSpPr>
        <p:spPr>
          <a:xfrm>
            <a:off x="1893887" y="1416811"/>
            <a:ext cx="779462" cy="679450"/>
          </a:xfrm>
          <a:prstGeom prst="rect">
            <a:avLst/>
          </a:prstGeom>
          <a:blipFill>
            <a:blip r:embed="rId2" cstate="print"/>
            <a:stretch>
              <a:fillRect/>
            </a:stretch>
          </a:blipFill>
        </p:spPr>
        <p:txBody>
          <a:bodyPr wrap="square" lIns="0" tIns="0" rIns="0" bIns="0" rtlCol="0"/>
          <a:lstStyle/>
          <a:p>
            <a:endParaRPr/>
          </a:p>
        </p:txBody>
      </p:sp>
      <p:sp>
        <p:nvSpPr>
          <p:cNvPr id="43" name="object 43"/>
          <p:cNvSpPr/>
          <p:nvPr/>
        </p:nvSpPr>
        <p:spPr>
          <a:xfrm>
            <a:off x="2226055" y="1481963"/>
            <a:ext cx="378968" cy="311150"/>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2168588" y="2399538"/>
            <a:ext cx="779462" cy="679450"/>
          </a:xfrm>
          <a:prstGeom prst="rect">
            <a:avLst/>
          </a:prstGeom>
          <a:blipFill>
            <a:blip r:embed="rId2" cstate="print"/>
            <a:stretch>
              <a:fillRect/>
            </a:stretch>
          </a:blipFill>
        </p:spPr>
        <p:txBody>
          <a:bodyPr wrap="square" lIns="0" tIns="0" rIns="0" bIns="0" rtlCol="0"/>
          <a:lstStyle/>
          <a:p>
            <a:endParaRPr/>
          </a:p>
        </p:txBody>
      </p:sp>
      <p:sp>
        <p:nvSpPr>
          <p:cNvPr id="45" name="object 45"/>
          <p:cNvSpPr/>
          <p:nvPr/>
        </p:nvSpPr>
        <p:spPr>
          <a:xfrm>
            <a:off x="2500629" y="2464689"/>
            <a:ext cx="378968" cy="311150"/>
          </a:xfrm>
          <a:prstGeom prst="rect">
            <a:avLst/>
          </a:prstGeom>
          <a:blipFill>
            <a:blip r:embed="rId4" cstate="print"/>
            <a:stretch>
              <a:fillRect/>
            </a:stretch>
          </a:blipFill>
        </p:spPr>
        <p:txBody>
          <a:bodyPr wrap="square" lIns="0" tIns="0" rIns="0" bIns="0" rtlCol="0"/>
          <a:lstStyle/>
          <a:p>
            <a:endParaRPr/>
          </a:p>
        </p:txBody>
      </p:sp>
      <p:sp>
        <p:nvSpPr>
          <p:cNvPr id="47" name="object 47"/>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48" name="object 48"/>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92</a:t>
            </a:fld>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6018" y="4157408"/>
            <a:ext cx="3255645" cy="713105"/>
          </a:xfrm>
          <a:prstGeom prst="rect">
            <a:avLst/>
          </a:prstGeom>
        </p:spPr>
        <p:txBody>
          <a:bodyPr vert="horz" wrap="square" lIns="0" tIns="0" rIns="0" bIns="0" rtlCol="0">
            <a:spAutoFit/>
          </a:bodyPr>
          <a:lstStyle/>
          <a:p>
            <a:pPr marL="12700">
              <a:lnSpc>
                <a:spcPct val="100000"/>
              </a:lnSpc>
            </a:pPr>
            <a:r>
              <a:rPr sz="2400" b="1" i="1" dirty="0">
                <a:solidFill>
                  <a:srgbClr val="CC0000"/>
                </a:solidFill>
                <a:latin typeface="Times New Roman"/>
                <a:cs typeface="Times New Roman"/>
              </a:rPr>
              <a:t>d</a:t>
            </a:r>
            <a:r>
              <a:rPr sz="2400" b="1" spc="-7" baseline="-20833" dirty="0">
                <a:solidFill>
                  <a:srgbClr val="CC0000"/>
                </a:solidFill>
                <a:latin typeface="Times New Roman"/>
                <a:cs typeface="Times New Roman"/>
              </a:rPr>
              <a:t>tran</a:t>
            </a:r>
            <a:r>
              <a:rPr sz="2400" b="1" baseline="-20833" dirty="0">
                <a:solidFill>
                  <a:srgbClr val="CC0000"/>
                </a:solidFill>
                <a:latin typeface="Times New Roman"/>
                <a:cs typeface="Times New Roman"/>
              </a:rPr>
              <a:t>s</a:t>
            </a:r>
            <a:r>
              <a:rPr sz="2400" dirty="0">
                <a:solidFill>
                  <a:srgbClr val="CC0000"/>
                </a:solidFill>
                <a:latin typeface="Times New Roman"/>
                <a:cs typeface="Times New Roman"/>
              </a:rPr>
              <a:t>: </a:t>
            </a:r>
            <a:r>
              <a:rPr sz="2400" dirty="0">
                <a:solidFill>
                  <a:srgbClr val="CC0000"/>
                </a:solidFill>
                <a:latin typeface="宋体"/>
                <a:cs typeface="宋体"/>
              </a:rPr>
              <a:t>传输延迟</a:t>
            </a:r>
            <a:endParaRPr sz="2400">
              <a:latin typeface="宋体"/>
              <a:cs typeface="宋体"/>
            </a:endParaRPr>
          </a:p>
          <a:p>
            <a:pPr marL="355600">
              <a:lnSpc>
                <a:spcPct val="100000"/>
              </a:lnSpc>
            </a:pPr>
            <a:r>
              <a:rPr sz="2400" spc="-5" dirty="0">
                <a:solidFill>
                  <a:srgbClr val="CC0000"/>
                </a:solidFill>
                <a:latin typeface="宋体"/>
                <a:cs typeface="宋体"/>
              </a:rPr>
              <a:t>（</a:t>
            </a:r>
            <a:r>
              <a:rPr sz="2400" dirty="0">
                <a:solidFill>
                  <a:srgbClr val="CC0000"/>
                </a:solidFill>
                <a:latin typeface="Times New Roman"/>
                <a:cs typeface="Times New Roman"/>
              </a:rPr>
              <a:t>t</a:t>
            </a:r>
            <a:r>
              <a:rPr sz="2400" spc="5" dirty="0">
                <a:solidFill>
                  <a:srgbClr val="CC0000"/>
                </a:solidFill>
                <a:latin typeface="Times New Roman"/>
                <a:cs typeface="Times New Roman"/>
              </a:rPr>
              <a:t>r</a:t>
            </a:r>
            <a:r>
              <a:rPr sz="2400" dirty="0">
                <a:solidFill>
                  <a:srgbClr val="CC0000"/>
                </a:solidFill>
                <a:latin typeface="Times New Roman"/>
                <a:cs typeface="Times New Roman"/>
              </a:rPr>
              <a:t>ans</a:t>
            </a:r>
            <a:r>
              <a:rPr sz="2400" spc="-15" dirty="0">
                <a:solidFill>
                  <a:srgbClr val="CC0000"/>
                </a:solidFill>
                <a:latin typeface="Times New Roman"/>
                <a:cs typeface="Times New Roman"/>
              </a:rPr>
              <a:t>m</a:t>
            </a:r>
            <a:r>
              <a:rPr sz="2400" dirty="0">
                <a:solidFill>
                  <a:srgbClr val="CC0000"/>
                </a:solidFill>
                <a:latin typeface="Times New Roman"/>
                <a:cs typeface="Times New Roman"/>
              </a:rPr>
              <a:t>is</a:t>
            </a:r>
            <a:r>
              <a:rPr sz="2400" spc="5" dirty="0">
                <a:solidFill>
                  <a:srgbClr val="CC0000"/>
                </a:solidFill>
                <a:latin typeface="Times New Roman"/>
                <a:cs typeface="Times New Roman"/>
              </a:rPr>
              <a:t>s</a:t>
            </a:r>
            <a:r>
              <a:rPr sz="2400" dirty="0">
                <a:solidFill>
                  <a:srgbClr val="CC0000"/>
                </a:solidFill>
                <a:latin typeface="Times New Roman"/>
                <a:cs typeface="Times New Roman"/>
              </a:rPr>
              <a:t>ion</a:t>
            </a:r>
            <a:r>
              <a:rPr sz="2400" spc="-20" dirty="0">
                <a:solidFill>
                  <a:srgbClr val="CC0000"/>
                </a:solidFill>
                <a:latin typeface="Times New Roman"/>
                <a:cs typeface="Times New Roman"/>
              </a:rPr>
              <a:t> </a:t>
            </a:r>
            <a:r>
              <a:rPr sz="2400" dirty="0">
                <a:solidFill>
                  <a:srgbClr val="CC0000"/>
                </a:solidFill>
                <a:latin typeface="Times New Roman"/>
                <a:cs typeface="Times New Roman"/>
              </a:rPr>
              <a:t>dela</a:t>
            </a:r>
            <a:r>
              <a:rPr sz="2400" spc="10" dirty="0">
                <a:solidFill>
                  <a:srgbClr val="CC0000"/>
                </a:solidFill>
                <a:latin typeface="Times New Roman"/>
                <a:cs typeface="Times New Roman"/>
              </a:rPr>
              <a:t>y</a:t>
            </a:r>
            <a:r>
              <a:rPr sz="2400" dirty="0">
                <a:solidFill>
                  <a:srgbClr val="CC0000"/>
                </a:solidFill>
                <a:latin typeface="宋体"/>
                <a:cs typeface="宋体"/>
              </a:rPr>
              <a:t>）</a:t>
            </a:r>
            <a:endParaRPr sz="2400">
              <a:latin typeface="宋体"/>
              <a:cs typeface="宋体"/>
            </a:endParaRPr>
          </a:p>
        </p:txBody>
      </p:sp>
      <p:sp>
        <p:nvSpPr>
          <p:cNvPr id="3" name="object 3"/>
          <p:cNvSpPr txBox="1"/>
          <p:nvPr/>
        </p:nvSpPr>
        <p:spPr>
          <a:xfrm>
            <a:off x="706018" y="4962199"/>
            <a:ext cx="2564130" cy="1219200"/>
          </a:xfrm>
          <a:prstGeom prst="rect">
            <a:avLst/>
          </a:prstGeom>
        </p:spPr>
        <p:txBody>
          <a:bodyPr vert="horz" wrap="square" lIns="0" tIns="0" rIns="0" bIns="0" rtlCol="0">
            <a:spAutoFit/>
          </a:bodyPr>
          <a:lstStyle/>
          <a:p>
            <a:pPr marL="12700">
              <a:lnSpc>
                <a:spcPct val="100000"/>
              </a:lnSpc>
              <a:tabLst>
                <a:tab pos="354965" algn="l"/>
              </a:tabLst>
            </a:pPr>
            <a:r>
              <a:rPr sz="2400" dirty="0">
                <a:solidFill>
                  <a:srgbClr val="000099"/>
                </a:solidFill>
                <a:latin typeface="Wingdings"/>
                <a:cs typeface="Wingdings"/>
              </a:rPr>
              <a:t></a:t>
            </a:r>
            <a:r>
              <a:rPr sz="2400" dirty="0">
                <a:solidFill>
                  <a:srgbClr val="000099"/>
                </a:solidFill>
                <a:latin typeface="Times New Roman"/>
                <a:cs typeface="Times New Roman"/>
              </a:rPr>
              <a:t>	</a:t>
            </a:r>
            <a:r>
              <a:rPr sz="2400" i="1" spc="-5" dirty="0">
                <a:latin typeface="Times New Roman"/>
                <a:cs typeface="Times New Roman"/>
              </a:rPr>
              <a:t>L</a:t>
            </a:r>
            <a:r>
              <a:rPr sz="2400" dirty="0">
                <a:latin typeface="Times New Roman"/>
                <a:cs typeface="Times New Roman"/>
              </a:rPr>
              <a:t>: </a:t>
            </a:r>
            <a:r>
              <a:rPr sz="2400" spc="-5" dirty="0">
                <a:latin typeface="宋体"/>
                <a:cs typeface="宋体"/>
              </a:rPr>
              <a:t>分组长</a:t>
            </a:r>
            <a:r>
              <a:rPr sz="2400" dirty="0">
                <a:latin typeface="宋体"/>
                <a:cs typeface="宋体"/>
              </a:rPr>
              <a:t>度</a:t>
            </a:r>
            <a:r>
              <a:rPr sz="2400" dirty="0">
                <a:latin typeface="Times New Roman"/>
                <a:cs typeface="Times New Roman"/>
              </a:rPr>
              <a:t>(bit</a:t>
            </a:r>
            <a:r>
              <a:rPr sz="2400" spc="5" dirty="0">
                <a:latin typeface="Times New Roman"/>
                <a:cs typeface="Times New Roman"/>
              </a:rPr>
              <a:t>s</a:t>
            </a:r>
            <a:r>
              <a:rPr sz="2400" dirty="0">
                <a:latin typeface="Times New Roman"/>
                <a:cs typeface="Times New Roman"/>
              </a:rPr>
              <a:t>)</a:t>
            </a:r>
            <a:endParaRPr sz="2400">
              <a:latin typeface="Times New Roman"/>
              <a:cs typeface="Times New Roman"/>
            </a:endParaRPr>
          </a:p>
          <a:p>
            <a:pPr marL="12700">
              <a:lnSpc>
                <a:spcPct val="100000"/>
              </a:lnSpc>
              <a:spcBef>
                <a:spcPts val="575"/>
              </a:spcBef>
            </a:pPr>
            <a:r>
              <a:rPr sz="2400" dirty="0">
                <a:solidFill>
                  <a:srgbClr val="000099"/>
                </a:solidFill>
                <a:latin typeface="Wingdings"/>
                <a:cs typeface="Wingdings"/>
              </a:rPr>
              <a:t></a:t>
            </a:r>
            <a:endParaRPr sz="2400">
              <a:latin typeface="Wingdings"/>
              <a:cs typeface="Wingdings"/>
            </a:endParaRPr>
          </a:p>
          <a:p>
            <a:pPr marL="12700">
              <a:lnSpc>
                <a:spcPct val="100000"/>
              </a:lnSpc>
              <a:spcBef>
                <a:spcPts val="540"/>
              </a:spcBef>
            </a:pPr>
            <a:r>
              <a:rPr sz="2400" dirty="0">
                <a:solidFill>
                  <a:srgbClr val="000099"/>
                </a:solidFill>
                <a:latin typeface="Wingdings"/>
                <a:cs typeface="Wingdings"/>
              </a:rPr>
              <a:t></a:t>
            </a:r>
            <a:endParaRPr sz="2400">
              <a:latin typeface="Wingdings"/>
              <a:cs typeface="Wingdings"/>
            </a:endParaRPr>
          </a:p>
        </p:txBody>
      </p:sp>
      <p:sp>
        <p:nvSpPr>
          <p:cNvPr id="4" name="object 4"/>
          <p:cNvSpPr/>
          <p:nvPr/>
        </p:nvSpPr>
        <p:spPr>
          <a:xfrm>
            <a:off x="2799079" y="4887595"/>
            <a:ext cx="2513330" cy="53009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048918" y="5310656"/>
            <a:ext cx="3914140" cy="438150"/>
          </a:xfrm>
          <a:prstGeom prst="rect">
            <a:avLst/>
          </a:prstGeom>
        </p:spPr>
        <p:txBody>
          <a:bodyPr vert="horz" wrap="square" lIns="0" tIns="0" rIns="0" bIns="0" rtlCol="0">
            <a:spAutoFit/>
          </a:bodyPr>
          <a:lstStyle/>
          <a:p>
            <a:pPr marL="12700">
              <a:lnSpc>
                <a:spcPct val="100000"/>
              </a:lnSpc>
            </a:pPr>
            <a:r>
              <a:rPr sz="2400" i="1" spc="-5" dirty="0">
                <a:latin typeface="Times New Roman"/>
                <a:cs typeface="Times New Roman"/>
              </a:rPr>
              <a:t>R</a:t>
            </a:r>
            <a:r>
              <a:rPr sz="2400" dirty="0">
                <a:latin typeface="Times New Roman"/>
                <a:cs typeface="Times New Roman"/>
              </a:rPr>
              <a:t>:</a:t>
            </a:r>
            <a:r>
              <a:rPr sz="2400" spc="-10" dirty="0">
                <a:latin typeface="Times New Roman"/>
                <a:cs typeface="Times New Roman"/>
              </a:rPr>
              <a:t> </a:t>
            </a:r>
            <a:r>
              <a:rPr sz="2400" dirty="0">
                <a:latin typeface="宋体"/>
                <a:cs typeface="宋体"/>
              </a:rPr>
              <a:t>链路带宽</a:t>
            </a:r>
            <a:r>
              <a:rPr sz="2400" spc="-600" dirty="0">
                <a:latin typeface="宋体"/>
                <a:cs typeface="宋体"/>
              </a:rPr>
              <a:t> </a:t>
            </a:r>
            <a:r>
              <a:rPr sz="2400" dirty="0">
                <a:latin typeface="Times New Roman"/>
                <a:cs typeface="Times New Roman"/>
              </a:rPr>
              <a:t>(</a:t>
            </a:r>
            <a:r>
              <a:rPr sz="2400" i="1" dirty="0">
                <a:latin typeface="Times New Roman"/>
                <a:cs typeface="Times New Roman"/>
              </a:rPr>
              <a:t>bps</a:t>
            </a:r>
            <a:r>
              <a:rPr sz="2400" dirty="0">
                <a:latin typeface="Times New Roman"/>
                <a:cs typeface="Times New Roman"/>
              </a:rPr>
              <a:t>)</a:t>
            </a:r>
            <a:r>
              <a:rPr sz="2400" spc="-200" dirty="0">
                <a:latin typeface="Times New Roman"/>
                <a:cs typeface="Times New Roman"/>
              </a:rPr>
              <a:t> </a:t>
            </a:r>
            <a:r>
              <a:rPr sz="3000" b="1" spc="0" baseline="-2777" dirty="0">
                <a:solidFill>
                  <a:srgbClr val="CC0000"/>
                </a:solidFill>
                <a:latin typeface="宋体"/>
                <a:cs typeface="宋体"/>
              </a:rPr>
              <a:t>完全不同</a:t>
            </a:r>
            <a:r>
              <a:rPr sz="3000" b="1" spc="-7" baseline="-2777" dirty="0">
                <a:solidFill>
                  <a:srgbClr val="CC0000"/>
                </a:solidFill>
                <a:latin typeface="宋体"/>
                <a:cs typeface="宋体"/>
              </a:rPr>
              <a:t>！</a:t>
            </a:r>
            <a:r>
              <a:rPr sz="3000" b="1" spc="254" baseline="-2777" dirty="0">
                <a:solidFill>
                  <a:srgbClr val="CC0000"/>
                </a:solidFill>
                <a:latin typeface="宋体"/>
                <a:cs typeface="宋体"/>
              </a:rPr>
              <a:t> </a:t>
            </a:r>
            <a:r>
              <a:rPr sz="3600" baseline="19675" dirty="0">
                <a:solidFill>
                  <a:srgbClr val="000099"/>
                </a:solidFill>
                <a:latin typeface="Wingdings"/>
                <a:cs typeface="Wingdings"/>
              </a:rPr>
              <a:t></a:t>
            </a:r>
            <a:endParaRPr sz="3600" baseline="19675">
              <a:latin typeface="Wingdings"/>
              <a:cs typeface="Wingdings"/>
            </a:endParaRPr>
          </a:p>
        </p:txBody>
      </p:sp>
      <p:sp>
        <p:nvSpPr>
          <p:cNvPr id="6" name="object 6"/>
          <p:cNvSpPr txBox="1"/>
          <p:nvPr/>
        </p:nvSpPr>
        <p:spPr>
          <a:xfrm>
            <a:off x="1048918" y="5852360"/>
            <a:ext cx="1395730" cy="385445"/>
          </a:xfrm>
          <a:prstGeom prst="rect">
            <a:avLst/>
          </a:prstGeom>
        </p:spPr>
        <p:txBody>
          <a:bodyPr vert="horz" wrap="square" lIns="0" tIns="0" rIns="0" bIns="0" rtlCol="0">
            <a:spAutoFit/>
          </a:bodyPr>
          <a:lstStyle/>
          <a:p>
            <a:pPr marL="12700">
              <a:lnSpc>
                <a:spcPct val="100000"/>
              </a:lnSpc>
            </a:pPr>
            <a:r>
              <a:rPr sz="2400" i="1" dirty="0">
                <a:solidFill>
                  <a:srgbClr val="CC0000"/>
                </a:solidFill>
                <a:latin typeface="Times New Roman"/>
                <a:cs typeface="Times New Roman"/>
              </a:rPr>
              <a:t>d</a:t>
            </a:r>
            <a:r>
              <a:rPr sz="2400" i="1" spc="-7" baseline="-20833" dirty="0">
                <a:solidFill>
                  <a:srgbClr val="CC0000"/>
                </a:solidFill>
                <a:latin typeface="Times New Roman"/>
                <a:cs typeface="Times New Roman"/>
              </a:rPr>
              <a:t>tr</a:t>
            </a:r>
            <a:r>
              <a:rPr sz="2400" i="1" baseline="-20833" dirty="0">
                <a:solidFill>
                  <a:srgbClr val="CC0000"/>
                </a:solidFill>
                <a:latin typeface="Times New Roman"/>
                <a:cs typeface="Times New Roman"/>
              </a:rPr>
              <a:t>a</a:t>
            </a:r>
            <a:r>
              <a:rPr sz="2400" i="1" spc="-7" baseline="-20833" dirty="0">
                <a:solidFill>
                  <a:srgbClr val="CC0000"/>
                </a:solidFill>
                <a:latin typeface="Times New Roman"/>
                <a:cs typeface="Times New Roman"/>
              </a:rPr>
              <a:t>ns</a:t>
            </a:r>
            <a:r>
              <a:rPr sz="2400" i="1" baseline="-20833" dirty="0">
                <a:solidFill>
                  <a:srgbClr val="CC0000"/>
                </a:solidFill>
                <a:latin typeface="Times New Roman"/>
                <a:cs typeface="Times New Roman"/>
              </a:rPr>
              <a:t> </a:t>
            </a:r>
            <a:r>
              <a:rPr sz="2400" i="1" spc="-292" baseline="-20833" dirty="0">
                <a:solidFill>
                  <a:srgbClr val="CC0000"/>
                </a:solidFill>
                <a:latin typeface="Times New Roman"/>
                <a:cs typeface="Times New Roman"/>
              </a:rPr>
              <a:t> </a:t>
            </a:r>
            <a:r>
              <a:rPr sz="2400" i="1" dirty="0">
                <a:latin typeface="Times New Roman"/>
                <a:cs typeface="Times New Roman"/>
              </a:rPr>
              <a:t>= L/R</a:t>
            </a:r>
            <a:endParaRPr sz="2400">
              <a:latin typeface="Times New Roman"/>
              <a:cs typeface="Times New Roman"/>
            </a:endParaRPr>
          </a:p>
        </p:txBody>
      </p:sp>
      <p:sp>
        <p:nvSpPr>
          <p:cNvPr id="7" name="object 7"/>
          <p:cNvSpPr txBox="1"/>
          <p:nvPr/>
        </p:nvSpPr>
        <p:spPr>
          <a:xfrm>
            <a:off x="4797678" y="4148010"/>
            <a:ext cx="3734435" cy="713105"/>
          </a:xfrm>
          <a:prstGeom prst="rect">
            <a:avLst/>
          </a:prstGeom>
        </p:spPr>
        <p:txBody>
          <a:bodyPr vert="horz" wrap="square" lIns="0" tIns="0" rIns="0" bIns="0" rtlCol="0">
            <a:spAutoFit/>
          </a:bodyPr>
          <a:lstStyle/>
          <a:p>
            <a:pPr marL="355600" marR="5080" indent="-342900">
              <a:lnSpc>
                <a:spcPct val="100000"/>
              </a:lnSpc>
            </a:pPr>
            <a:r>
              <a:rPr sz="2400" b="1" i="1" dirty="0">
                <a:solidFill>
                  <a:srgbClr val="CC0000"/>
                </a:solidFill>
                <a:latin typeface="Times New Roman"/>
                <a:cs typeface="Times New Roman"/>
              </a:rPr>
              <a:t>d</a:t>
            </a:r>
            <a:r>
              <a:rPr sz="2400" b="1" spc="-7" baseline="-20833" dirty="0">
                <a:solidFill>
                  <a:srgbClr val="CC0000"/>
                </a:solidFill>
                <a:latin typeface="Times New Roman"/>
                <a:cs typeface="Times New Roman"/>
              </a:rPr>
              <a:t>p</a:t>
            </a:r>
            <a:r>
              <a:rPr sz="2400" b="1" spc="-44" baseline="-20833" dirty="0">
                <a:solidFill>
                  <a:srgbClr val="CC0000"/>
                </a:solidFill>
                <a:latin typeface="Times New Roman"/>
                <a:cs typeface="Times New Roman"/>
              </a:rPr>
              <a:t>r</a:t>
            </a:r>
            <a:r>
              <a:rPr sz="2400" b="1" spc="-7" baseline="-20833" dirty="0">
                <a:solidFill>
                  <a:srgbClr val="CC0000"/>
                </a:solidFill>
                <a:latin typeface="Times New Roman"/>
                <a:cs typeface="Times New Roman"/>
              </a:rPr>
              <a:t>op</a:t>
            </a:r>
            <a:r>
              <a:rPr sz="2400" dirty="0">
                <a:solidFill>
                  <a:srgbClr val="CC0000"/>
                </a:solidFill>
                <a:latin typeface="Times New Roman"/>
                <a:cs typeface="Times New Roman"/>
              </a:rPr>
              <a:t>:</a:t>
            </a:r>
            <a:r>
              <a:rPr sz="2400" spc="-10" dirty="0">
                <a:solidFill>
                  <a:srgbClr val="CC0000"/>
                </a:solidFill>
                <a:latin typeface="Times New Roman"/>
                <a:cs typeface="Times New Roman"/>
              </a:rPr>
              <a:t> </a:t>
            </a:r>
            <a:r>
              <a:rPr sz="2400" dirty="0">
                <a:solidFill>
                  <a:srgbClr val="CC0000"/>
                </a:solidFill>
                <a:latin typeface="宋体"/>
                <a:cs typeface="宋体"/>
              </a:rPr>
              <a:t>传播延迟（</a:t>
            </a:r>
            <a:r>
              <a:rPr sz="2400" dirty="0">
                <a:solidFill>
                  <a:srgbClr val="CC0000"/>
                </a:solidFill>
                <a:latin typeface="Times New Roman"/>
                <a:cs typeface="Times New Roman"/>
              </a:rPr>
              <a:t>propagation delay</a:t>
            </a:r>
            <a:r>
              <a:rPr sz="2400" dirty="0">
                <a:solidFill>
                  <a:srgbClr val="CC0000"/>
                </a:solidFill>
                <a:latin typeface="宋体"/>
                <a:cs typeface="宋体"/>
              </a:rPr>
              <a:t>）</a:t>
            </a:r>
            <a:endParaRPr sz="2400">
              <a:latin typeface="宋体"/>
              <a:cs typeface="宋体"/>
            </a:endParaRPr>
          </a:p>
        </p:txBody>
      </p:sp>
      <p:sp>
        <p:nvSpPr>
          <p:cNvPr id="8" name="object 8"/>
          <p:cNvSpPr txBox="1"/>
          <p:nvPr/>
        </p:nvSpPr>
        <p:spPr>
          <a:xfrm>
            <a:off x="4797678" y="4903914"/>
            <a:ext cx="3683635" cy="1100455"/>
          </a:xfrm>
          <a:prstGeom prst="rect">
            <a:avLst/>
          </a:prstGeom>
        </p:spPr>
        <p:txBody>
          <a:bodyPr vert="horz" wrap="square" lIns="0" tIns="0" rIns="0" bIns="0" rtlCol="0">
            <a:spAutoFit/>
          </a:bodyPr>
          <a:lstStyle/>
          <a:p>
            <a:pPr marL="12700">
              <a:lnSpc>
                <a:spcPct val="100000"/>
              </a:lnSpc>
              <a:tabLst>
                <a:tab pos="354965" algn="l"/>
              </a:tabLst>
            </a:pPr>
            <a:r>
              <a:rPr sz="2400" dirty="0">
                <a:solidFill>
                  <a:srgbClr val="000099"/>
                </a:solidFill>
                <a:latin typeface="Wingdings"/>
                <a:cs typeface="Wingdings"/>
              </a:rPr>
              <a:t></a:t>
            </a:r>
            <a:r>
              <a:rPr sz="2400" dirty="0">
                <a:solidFill>
                  <a:srgbClr val="000099"/>
                </a:solidFill>
                <a:latin typeface="Times New Roman"/>
                <a:cs typeface="Times New Roman"/>
              </a:rPr>
              <a:t>	</a:t>
            </a:r>
            <a:r>
              <a:rPr sz="2400" i="1" dirty="0">
                <a:latin typeface="Times New Roman"/>
                <a:cs typeface="Times New Roman"/>
              </a:rPr>
              <a:t>d</a:t>
            </a:r>
            <a:r>
              <a:rPr sz="2400" dirty="0">
                <a:latin typeface="Times New Roman"/>
                <a:cs typeface="Times New Roman"/>
              </a:rPr>
              <a:t>:</a:t>
            </a:r>
            <a:r>
              <a:rPr sz="2400" spc="-10" dirty="0">
                <a:latin typeface="Times New Roman"/>
                <a:cs typeface="Times New Roman"/>
              </a:rPr>
              <a:t> </a:t>
            </a:r>
            <a:r>
              <a:rPr sz="2400" dirty="0">
                <a:latin typeface="宋体"/>
                <a:cs typeface="宋体"/>
              </a:rPr>
              <a:t>物理链路长度</a:t>
            </a:r>
            <a:endParaRPr sz="2400">
              <a:latin typeface="宋体"/>
              <a:cs typeface="宋体"/>
            </a:endParaRPr>
          </a:p>
          <a:p>
            <a:pPr marL="355600">
              <a:lnSpc>
                <a:spcPts val="2860"/>
              </a:lnSpc>
              <a:spcBef>
                <a:spcPts val="204"/>
              </a:spcBef>
            </a:pPr>
            <a:r>
              <a:rPr sz="2400" i="1" dirty="0">
                <a:latin typeface="Times New Roman"/>
                <a:cs typeface="Times New Roman"/>
              </a:rPr>
              <a:t>s</a:t>
            </a:r>
            <a:r>
              <a:rPr sz="2400" dirty="0">
                <a:latin typeface="Times New Roman"/>
                <a:cs typeface="Times New Roman"/>
              </a:rPr>
              <a:t>:</a:t>
            </a:r>
            <a:r>
              <a:rPr sz="2400" spc="-10" dirty="0">
                <a:latin typeface="Times New Roman"/>
                <a:cs typeface="Times New Roman"/>
              </a:rPr>
              <a:t> </a:t>
            </a:r>
            <a:r>
              <a:rPr sz="2400" spc="-5" dirty="0">
                <a:latin typeface="宋体"/>
                <a:cs typeface="宋体"/>
              </a:rPr>
              <a:t>信号传播速</a:t>
            </a:r>
            <a:r>
              <a:rPr sz="2400" dirty="0">
                <a:latin typeface="宋体"/>
                <a:cs typeface="宋体"/>
              </a:rPr>
              <a:t>度</a:t>
            </a:r>
            <a:r>
              <a:rPr sz="2400" spc="-605" dirty="0">
                <a:latin typeface="宋体"/>
                <a:cs typeface="宋体"/>
              </a:rPr>
              <a:t> </a:t>
            </a:r>
            <a:r>
              <a:rPr sz="2400" dirty="0">
                <a:latin typeface="Times New Roman"/>
                <a:cs typeface="Times New Roman"/>
              </a:rPr>
              <a:t>(~2</a:t>
            </a:r>
            <a:r>
              <a:rPr sz="2400" spc="-5" dirty="0">
                <a:latin typeface="宋体"/>
                <a:cs typeface="宋体"/>
              </a:rPr>
              <a:t>×</a:t>
            </a:r>
            <a:r>
              <a:rPr sz="2400" spc="-5" dirty="0">
                <a:latin typeface="Times New Roman"/>
                <a:cs typeface="Times New Roman"/>
              </a:rPr>
              <a:t>10</a:t>
            </a:r>
            <a:r>
              <a:rPr sz="2400" spc="-7" baseline="24305" dirty="0">
                <a:latin typeface="Times New Roman"/>
                <a:cs typeface="Times New Roman"/>
              </a:rPr>
              <a:t>8</a:t>
            </a:r>
            <a:endParaRPr sz="2400" baseline="24305">
              <a:latin typeface="Times New Roman"/>
              <a:cs typeface="Times New Roman"/>
            </a:endParaRPr>
          </a:p>
          <a:p>
            <a:pPr marL="355600">
              <a:lnSpc>
                <a:spcPts val="2860"/>
              </a:lnSpc>
            </a:pPr>
            <a:r>
              <a:rPr sz="2400" spc="-20" dirty="0">
                <a:latin typeface="Times New Roman"/>
                <a:cs typeface="Times New Roman"/>
              </a:rPr>
              <a:t>m</a:t>
            </a:r>
            <a:r>
              <a:rPr sz="2400" dirty="0">
                <a:latin typeface="Times New Roman"/>
                <a:cs typeface="Times New Roman"/>
              </a:rPr>
              <a:t>/s</a:t>
            </a:r>
            <a:r>
              <a:rPr sz="2400" spc="5" dirty="0">
                <a:latin typeface="Times New Roman"/>
                <a:cs typeface="Times New Roman"/>
              </a:rPr>
              <a:t>e</a:t>
            </a:r>
            <a:r>
              <a:rPr sz="2400" dirty="0">
                <a:latin typeface="Times New Roman"/>
                <a:cs typeface="Times New Roman"/>
              </a:rPr>
              <a:t>c)</a:t>
            </a:r>
            <a:endParaRPr sz="2400">
              <a:latin typeface="Times New Roman"/>
              <a:cs typeface="Times New Roman"/>
            </a:endParaRPr>
          </a:p>
        </p:txBody>
      </p:sp>
      <p:sp>
        <p:nvSpPr>
          <p:cNvPr id="9" name="object 9"/>
          <p:cNvSpPr txBox="1"/>
          <p:nvPr/>
        </p:nvSpPr>
        <p:spPr>
          <a:xfrm>
            <a:off x="4797678" y="6063810"/>
            <a:ext cx="1574165" cy="332105"/>
          </a:xfrm>
          <a:prstGeom prst="rect">
            <a:avLst/>
          </a:prstGeom>
        </p:spPr>
        <p:txBody>
          <a:bodyPr vert="horz" wrap="square" lIns="0" tIns="0" rIns="0" bIns="0" rtlCol="0">
            <a:spAutoFit/>
          </a:bodyPr>
          <a:lstStyle/>
          <a:p>
            <a:pPr marL="355600" indent="-342900">
              <a:lnSpc>
                <a:spcPct val="100000"/>
              </a:lnSpc>
              <a:buClr>
                <a:srgbClr val="000099"/>
              </a:buClr>
              <a:buFont typeface="Wingdings"/>
              <a:buChar char=""/>
              <a:tabLst>
                <a:tab pos="355600" algn="l"/>
                <a:tab pos="956944" algn="l"/>
              </a:tabLst>
            </a:pPr>
            <a:r>
              <a:rPr sz="2400" i="1" dirty="0">
                <a:solidFill>
                  <a:srgbClr val="CC0000"/>
                </a:solidFill>
                <a:latin typeface="Times New Roman"/>
                <a:cs typeface="Times New Roman"/>
              </a:rPr>
              <a:t>d	</a:t>
            </a:r>
            <a:r>
              <a:rPr sz="2400" dirty="0">
                <a:latin typeface="Times New Roman"/>
                <a:cs typeface="Times New Roman"/>
              </a:rPr>
              <a:t>=</a:t>
            </a:r>
            <a:r>
              <a:rPr sz="2400" spc="-10" dirty="0">
                <a:latin typeface="Times New Roman"/>
                <a:cs typeface="Times New Roman"/>
              </a:rPr>
              <a:t> </a:t>
            </a:r>
            <a:r>
              <a:rPr sz="2400" i="1" dirty="0">
                <a:latin typeface="Times New Roman"/>
                <a:cs typeface="Times New Roman"/>
              </a:rPr>
              <a:t>d</a:t>
            </a:r>
            <a:r>
              <a:rPr sz="2400" dirty="0">
                <a:latin typeface="Times New Roman"/>
                <a:cs typeface="Times New Roman"/>
              </a:rPr>
              <a:t>/</a:t>
            </a:r>
            <a:r>
              <a:rPr sz="2400" i="1" dirty="0">
                <a:latin typeface="Times New Roman"/>
                <a:cs typeface="Times New Roman"/>
              </a:rPr>
              <a:t>s</a:t>
            </a:r>
            <a:endParaRPr sz="2400">
              <a:latin typeface="Times New Roman"/>
              <a:cs typeface="Times New Roman"/>
            </a:endParaRPr>
          </a:p>
        </p:txBody>
      </p:sp>
      <p:sp>
        <p:nvSpPr>
          <p:cNvPr id="10" name="object 10"/>
          <p:cNvSpPr txBox="1"/>
          <p:nvPr/>
        </p:nvSpPr>
        <p:spPr>
          <a:xfrm>
            <a:off x="5292978" y="6222255"/>
            <a:ext cx="398145" cy="228600"/>
          </a:xfrm>
          <a:prstGeom prst="rect">
            <a:avLst/>
          </a:prstGeom>
        </p:spPr>
        <p:txBody>
          <a:bodyPr vert="horz" wrap="square" lIns="0" tIns="0" rIns="0" bIns="0" rtlCol="0">
            <a:spAutoFit/>
          </a:bodyPr>
          <a:lstStyle/>
          <a:p>
            <a:pPr marL="12700">
              <a:lnSpc>
                <a:spcPct val="100000"/>
              </a:lnSpc>
            </a:pPr>
            <a:r>
              <a:rPr sz="1600" spc="-5" dirty="0">
                <a:solidFill>
                  <a:srgbClr val="CC0000"/>
                </a:solidFill>
                <a:latin typeface="Times New Roman"/>
                <a:cs typeface="Times New Roman"/>
              </a:rPr>
              <a:t>prop</a:t>
            </a:r>
            <a:endParaRPr sz="1600">
              <a:latin typeface="Times New Roman"/>
              <a:cs typeface="Times New Roman"/>
            </a:endParaRPr>
          </a:p>
        </p:txBody>
      </p:sp>
      <p:sp>
        <p:nvSpPr>
          <p:cNvPr id="11" name="object 11"/>
          <p:cNvSpPr txBox="1"/>
          <p:nvPr/>
        </p:nvSpPr>
        <p:spPr>
          <a:xfrm>
            <a:off x="3391915" y="5155668"/>
            <a:ext cx="1259840" cy="339725"/>
          </a:xfrm>
          <a:prstGeom prst="rect">
            <a:avLst/>
          </a:prstGeom>
        </p:spPr>
        <p:txBody>
          <a:bodyPr vert="horz" wrap="square" lIns="0" tIns="0" rIns="0" bIns="0" rtlCol="0">
            <a:spAutoFit/>
          </a:bodyPr>
          <a:lstStyle/>
          <a:p>
            <a:pPr marL="12700">
              <a:lnSpc>
                <a:spcPts val="2360"/>
              </a:lnSpc>
            </a:pPr>
            <a:r>
              <a:rPr sz="3000" b="1" i="1" spc="7" baseline="13888" dirty="0">
                <a:solidFill>
                  <a:srgbClr val="CC0000"/>
                </a:solidFill>
                <a:latin typeface="Times New Roman"/>
                <a:cs typeface="Times New Roman"/>
              </a:rPr>
              <a:t>d</a:t>
            </a:r>
            <a:r>
              <a:rPr sz="1300" b="1" spc="10" dirty="0">
                <a:solidFill>
                  <a:srgbClr val="CC0000"/>
                </a:solidFill>
                <a:latin typeface="Times New Roman"/>
                <a:cs typeface="Times New Roman"/>
              </a:rPr>
              <a:t>tra</a:t>
            </a:r>
            <a:r>
              <a:rPr sz="1300" b="1" spc="20" dirty="0">
                <a:solidFill>
                  <a:srgbClr val="CC0000"/>
                </a:solidFill>
                <a:latin typeface="Times New Roman"/>
                <a:cs typeface="Times New Roman"/>
              </a:rPr>
              <a:t>n</a:t>
            </a:r>
            <a:r>
              <a:rPr sz="1300" b="1" spc="10" dirty="0">
                <a:solidFill>
                  <a:srgbClr val="CC0000"/>
                </a:solidFill>
                <a:latin typeface="Times New Roman"/>
                <a:cs typeface="Times New Roman"/>
              </a:rPr>
              <a:t>s</a:t>
            </a:r>
            <a:r>
              <a:rPr sz="3000" b="1" spc="0" baseline="13888" dirty="0">
                <a:solidFill>
                  <a:srgbClr val="CC0000"/>
                </a:solidFill>
                <a:latin typeface="宋体"/>
                <a:cs typeface="宋体"/>
              </a:rPr>
              <a:t>与</a:t>
            </a:r>
            <a:r>
              <a:rPr sz="3000" b="1" i="1" spc="7" baseline="13888" dirty="0">
                <a:solidFill>
                  <a:srgbClr val="CC0000"/>
                </a:solidFill>
                <a:latin typeface="Times New Roman"/>
                <a:cs typeface="Times New Roman"/>
              </a:rPr>
              <a:t>d</a:t>
            </a:r>
            <a:r>
              <a:rPr sz="1300" b="1" spc="15" dirty="0">
                <a:solidFill>
                  <a:srgbClr val="CC0000"/>
                </a:solidFill>
                <a:latin typeface="Times New Roman"/>
                <a:cs typeface="Times New Roman"/>
              </a:rPr>
              <a:t>p</a:t>
            </a:r>
            <a:r>
              <a:rPr sz="1300" b="1" spc="-15" dirty="0">
                <a:solidFill>
                  <a:srgbClr val="CC0000"/>
                </a:solidFill>
                <a:latin typeface="Times New Roman"/>
                <a:cs typeface="Times New Roman"/>
              </a:rPr>
              <a:t>r</a:t>
            </a:r>
            <a:r>
              <a:rPr sz="1300" b="1" spc="20" dirty="0">
                <a:solidFill>
                  <a:srgbClr val="CC0000"/>
                </a:solidFill>
                <a:latin typeface="Times New Roman"/>
                <a:cs typeface="Times New Roman"/>
              </a:rPr>
              <a:t>o</a:t>
            </a:r>
            <a:r>
              <a:rPr sz="1300" b="1" spc="15" dirty="0">
                <a:solidFill>
                  <a:srgbClr val="CC0000"/>
                </a:solidFill>
                <a:latin typeface="Times New Roman"/>
                <a:cs typeface="Times New Roman"/>
              </a:rPr>
              <a:t>p</a:t>
            </a:r>
            <a:endParaRPr sz="1300">
              <a:latin typeface="Times New Roman"/>
              <a:cs typeface="Times New Roman"/>
            </a:endParaRPr>
          </a:p>
        </p:txBody>
      </p:sp>
      <p:sp>
        <p:nvSpPr>
          <p:cNvPr id="12" name="object 12"/>
          <p:cNvSpPr txBox="1">
            <a:spLocks noGrp="1"/>
          </p:cNvSpPr>
          <p:nvPr>
            <p:ph type="title"/>
          </p:nvPr>
        </p:nvSpPr>
        <p:spPr>
          <a:prstGeom prst="rect">
            <a:avLst/>
          </a:prstGeom>
        </p:spPr>
        <p:txBody>
          <a:bodyPr vert="horz" wrap="square" lIns="0" tIns="0" rIns="0" bIns="0" rtlCol="0">
            <a:spAutoFit/>
          </a:bodyPr>
          <a:lstStyle/>
          <a:p>
            <a:pPr marL="1196975">
              <a:lnSpc>
                <a:spcPts val="4205"/>
              </a:lnSpc>
            </a:pPr>
            <a:r>
              <a:rPr spc="-5" dirty="0"/>
              <a:t>四种分组延迟</a:t>
            </a:r>
          </a:p>
        </p:txBody>
      </p:sp>
      <p:sp>
        <p:nvSpPr>
          <p:cNvPr id="13" name="object 13"/>
          <p:cNvSpPr/>
          <p:nvPr/>
        </p:nvSpPr>
        <p:spPr>
          <a:xfrm>
            <a:off x="3351276" y="2111755"/>
            <a:ext cx="1198880" cy="370205"/>
          </a:xfrm>
          <a:custGeom>
            <a:avLst/>
            <a:gdLst/>
            <a:ahLst/>
            <a:cxnLst/>
            <a:rect l="l" t="t" r="r" b="b"/>
            <a:pathLst>
              <a:path w="1198879" h="370205">
                <a:moveTo>
                  <a:pt x="599186" y="0"/>
                </a:moveTo>
                <a:lnTo>
                  <a:pt x="550037" y="613"/>
                </a:lnTo>
                <a:lnTo>
                  <a:pt x="501985" y="2420"/>
                </a:lnTo>
                <a:lnTo>
                  <a:pt x="455181" y="5374"/>
                </a:lnTo>
                <a:lnTo>
                  <a:pt x="409781" y="9428"/>
                </a:lnTo>
                <a:lnTo>
                  <a:pt x="365938" y="14533"/>
                </a:lnTo>
                <a:lnTo>
                  <a:pt x="323807" y="20642"/>
                </a:lnTo>
                <a:lnTo>
                  <a:pt x="283542" y="27707"/>
                </a:lnTo>
                <a:lnTo>
                  <a:pt x="245296" y="35681"/>
                </a:lnTo>
                <a:lnTo>
                  <a:pt x="175482" y="54165"/>
                </a:lnTo>
                <a:lnTo>
                  <a:pt x="115596" y="75712"/>
                </a:lnTo>
                <a:lnTo>
                  <a:pt x="66872" y="99941"/>
                </a:lnTo>
                <a:lnTo>
                  <a:pt x="30542" y="126471"/>
                </a:lnTo>
                <a:lnTo>
                  <a:pt x="1985" y="169748"/>
                </a:lnTo>
                <a:lnTo>
                  <a:pt x="0" y="184912"/>
                </a:lnTo>
                <a:lnTo>
                  <a:pt x="1985" y="200075"/>
                </a:lnTo>
                <a:lnTo>
                  <a:pt x="30542" y="243352"/>
                </a:lnTo>
                <a:lnTo>
                  <a:pt x="66872" y="269882"/>
                </a:lnTo>
                <a:lnTo>
                  <a:pt x="115596" y="294111"/>
                </a:lnTo>
                <a:lnTo>
                  <a:pt x="175482" y="315658"/>
                </a:lnTo>
                <a:lnTo>
                  <a:pt x="245296" y="334142"/>
                </a:lnTo>
                <a:lnTo>
                  <a:pt x="283542" y="342116"/>
                </a:lnTo>
                <a:lnTo>
                  <a:pt x="323807" y="349181"/>
                </a:lnTo>
                <a:lnTo>
                  <a:pt x="365938" y="355290"/>
                </a:lnTo>
                <a:lnTo>
                  <a:pt x="409781" y="360395"/>
                </a:lnTo>
                <a:lnTo>
                  <a:pt x="455181" y="364449"/>
                </a:lnTo>
                <a:lnTo>
                  <a:pt x="501985" y="367403"/>
                </a:lnTo>
                <a:lnTo>
                  <a:pt x="550037" y="369210"/>
                </a:lnTo>
                <a:lnTo>
                  <a:pt x="599186" y="369824"/>
                </a:lnTo>
                <a:lnTo>
                  <a:pt x="648335" y="369210"/>
                </a:lnTo>
                <a:lnTo>
                  <a:pt x="696390" y="367403"/>
                </a:lnTo>
                <a:lnTo>
                  <a:pt x="743198" y="364449"/>
                </a:lnTo>
                <a:lnTo>
                  <a:pt x="788603" y="360395"/>
                </a:lnTo>
                <a:lnTo>
                  <a:pt x="832453" y="355290"/>
                </a:lnTo>
                <a:lnTo>
                  <a:pt x="874591" y="349181"/>
                </a:lnTo>
                <a:lnTo>
                  <a:pt x="914865" y="342116"/>
                </a:lnTo>
                <a:lnTo>
                  <a:pt x="953119" y="334142"/>
                </a:lnTo>
                <a:lnTo>
                  <a:pt x="1022953" y="315658"/>
                </a:lnTo>
                <a:lnTo>
                  <a:pt x="1082857" y="294111"/>
                </a:lnTo>
                <a:lnTo>
                  <a:pt x="1131599" y="269882"/>
                </a:lnTo>
                <a:lnTo>
                  <a:pt x="1167942" y="243352"/>
                </a:lnTo>
                <a:lnTo>
                  <a:pt x="1196512" y="200075"/>
                </a:lnTo>
                <a:lnTo>
                  <a:pt x="1198499" y="184912"/>
                </a:lnTo>
                <a:lnTo>
                  <a:pt x="1196512" y="169748"/>
                </a:lnTo>
                <a:lnTo>
                  <a:pt x="1167942" y="126471"/>
                </a:lnTo>
                <a:lnTo>
                  <a:pt x="1131599" y="99941"/>
                </a:lnTo>
                <a:lnTo>
                  <a:pt x="1082857" y="75712"/>
                </a:lnTo>
                <a:lnTo>
                  <a:pt x="1022953" y="54165"/>
                </a:lnTo>
                <a:lnTo>
                  <a:pt x="953119" y="35681"/>
                </a:lnTo>
                <a:lnTo>
                  <a:pt x="914865" y="27707"/>
                </a:lnTo>
                <a:lnTo>
                  <a:pt x="874591" y="20642"/>
                </a:lnTo>
                <a:lnTo>
                  <a:pt x="832453" y="14533"/>
                </a:lnTo>
                <a:lnTo>
                  <a:pt x="788603" y="9428"/>
                </a:lnTo>
                <a:lnTo>
                  <a:pt x="743198" y="5374"/>
                </a:lnTo>
                <a:lnTo>
                  <a:pt x="696390" y="2420"/>
                </a:lnTo>
                <a:lnTo>
                  <a:pt x="648335" y="613"/>
                </a:lnTo>
                <a:lnTo>
                  <a:pt x="599186" y="0"/>
                </a:lnTo>
                <a:close/>
              </a:path>
            </a:pathLst>
          </a:custGeom>
          <a:solidFill>
            <a:srgbClr val="6699FF"/>
          </a:solidFill>
        </p:spPr>
        <p:txBody>
          <a:bodyPr wrap="square" lIns="0" tIns="0" rIns="0" bIns="0" rtlCol="0"/>
          <a:lstStyle/>
          <a:p>
            <a:endParaRPr/>
          </a:p>
        </p:txBody>
      </p:sp>
      <p:sp>
        <p:nvSpPr>
          <p:cNvPr id="14" name="object 14"/>
          <p:cNvSpPr/>
          <p:nvPr/>
        </p:nvSpPr>
        <p:spPr>
          <a:xfrm>
            <a:off x="3351276" y="2043429"/>
            <a:ext cx="1198880" cy="263525"/>
          </a:xfrm>
          <a:custGeom>
            <a:avLst/>
            <a:gdLst/>
            <a:ahLst/>
            <a:cxnLst/>
            <a:rect l="l" t="t" r="r" b="b"/>
            <a:pathLst>
              <a:path w="1198879" h="263525">
                <a:moveTo>
                  <a:pt x="0" y="263525"/>
                </a:moveTo>
                <a:lnTo>
                  <a:pt x="1198562" y="263525"/>
                </a:lnTo>
                <a:lnTo>
                  <a:pt x="1198562" y="0"/>
                </a:lnTo>
                <a:lnTo>
                  <a:pt x="0" y="0"/>
                </a:lnTo>
                <a:lnTo>
                  <a:pt x="0" y="263525"/>
                </a:lnTo>
                <a:close/>
              </a:path>
            </a:pathLst>
          </a:custGeom>
          <a:solidFill>
            <a:srgbClr val="6699FF"/>
          </a:solidFill>
        </p:spPr>
        <p:txBody>
          <a:bodyPr wrap="square" lIns="0" tIns="0" rIns="0" bIns="0" rtlCol="0"/>
          <a:lstStyle/>
          <a:p>
            <a:endParaRPr/>
          </a:p>
        </p:txBody>
      </p:sp>
      <p:sp>
        <p:nvSpPr>
          <p:cNvPr id="15" name="object 15"/>
          <p:cNvSpPr/>
          <p:nvPr/>
        </p:nvSpPr>
        <p:spPr>
          <a:xfrm>
            <a:off x="3360801" y="1814829"/>
            <a:ext cx="1198880" cy="430530"/>
          </a:xfrm>
          <a:custGeom>
            <a:avLst/>
            <a:gdLst/>
            <a:ahLst/>
            <a:cxnLst/>
            <a:rect l="l" t="t" r="r" b="b"/>
            <a:pathLst>
              <a:path w="1198879" h="430530">
                <a:moveTo>
                  <a:pt x="599186" y="0"/>
                </a:moveTo>
                <a:lnTo>
                  <a:pt x="550037" y="713"/>
                </a:lnTo>
                <a:lnTo>
                  <a:pt x="501985" y="2817"/>
                </a:lnTo>
                <a:lnTo>
                  <a:pt x="455181" y="6256"/>
                </a:lnTo>
                <a:lnTo>
                  <a:pt x="409781" y="10974"/>
                </a:lnTo>
                <a:lnTo>
                  <a:pt x="365938" y="16916"/>
                </a:lnTo>
                <a:lnTo>
                  <a:pt x="323807" y="24027"/>
                </a:lnTo>
                <a:lnTo>
                  <a:pt x="283542" y="32249"/>
                </a:lnTo>
                <a:lnTo>
                  <a:pt x="245296" y="41530"/>
                </a:lnTo>
                <a:lnTo>
                  <a:pt x="175482" y="63039"/>
                </a:lnTo>
                <a:lnTo>
                  <a:pt x="115596" y="88111"/>
                </a:lnTo>
                <a:lnTo>
                  <a:pt x="66872" y="116301"/>
                </a:lnTo>
                <a:lnTo>
                  <a:pt x="30542" y="147165"/>
                </a:lnTo>
                <a:lnTo>
                  <a:pt x="7841" y="180259"/>
                </a:lnTo>
                <a:lnTo>
                  <a:pt x="0" y="215137"/>
                </a:lnTo>
                <a:lnTo>
                  <a:pt x="1985" y="232790"/>
                </a:lnTo>
                <a:lnTo>
                  <a:pt x="30542" y="283159"/>
                </a:lnTo>
                <a:lnTo>
                  <a:pt x="66872" y="314030"/>
                </a:lnTo>
                <a:lnTo>
                  <a:pt x="115596" y="342219"/>
                </a:lnTo>
                <a:lnTo>
                  <a:pt x="175482" y="367284"/>
                </a:lnTo>
                <a:lnTo>
                  <a:pt x="245296" y="388782"/>
                </a:lnTo>
                <a:lnTo>
                  <a:pt x="283542" y="398056"/>
                </a:lnTo>
                <a:lnTo>
                  <a:pt x="323807" y="406273"/>
                </a:lnTo>
                <a:lnTo>
                  <a:pt x="365938" y="413377"/>
                </a:lnTo>
                <a:lnTo>
                  <a:pt x="409781" y="419313"/>
                </a:lnTo>
                <a:lnTo>
                  <a:pt x="455181" y="424026"/>
                </a:lnTo>
                <a:lnTo>
                  <a:pt x="501985" y="427461"/>
                </a:lnTo>
                <a:lnTo>
                  <a:pt x="550037" y="429563"/>
                </a:lnTo>
                <a:lnTo>
                  <a:pt x="599186" y="430275"/>
                </a:lnTo>
                <a:lnTo>
                  <a:pt x="648334" y="429563"/>
                </a:lnTo>
                <a:lnTo>
                  <a:pt x="696390" y="427461"/>
                </a:lnTo>
                <a:lnTo>
                  <a:pt x="743198" y="424026"/>
                </a:lnTo>
                <a:lnTo>
                  <a:pt x="788603" y="419313"/>
                </a:lnTo>
                <a:lnTo>
                  <a:pt x="832453" y="413377"/>
                </a:lnTo>
                <a:lnTo>
                  <a:pt x="874591" y="406273"/>
                </a:lnTo>
                <a:lnTo>
                  <a:pt x="914865" y="398056"/>
                </a:lnTo>
                <a:lnTo>
                  <a:pt x="953119" y="388782"/>
                </a:lnTo>
                <a:lnTo>
                  <a:pt x="1022953" y="367283"/>
                </a:lnTo>
                <a:lnTo>
                  <a:pt x="1082857" y="342219"/>
                </a:lnTo>
                <a:lnTo>
                  <a:pt x="1131599" y="314030"/>
                </a:lnTo>
                <a:lnTo>
                  <a:pt x="1167942" y="283159"/>
                </a:lnTo>
                <a:lnTo>
                  <a:pt x="1190654" y="250047"/>
                </a:lnTo>
                <a:lnTo>
                  <a:pt x="1198499" y="215137"/>
                </a:lnTo>
                <a:lnTo>
                  <a:pt x="1196512" y="197503"/>
                </a:lnTo>
                <a:lnTo>
                  <a:pt x="1167942" y="147165"/>
                </a:lnTo>
                <a:lnTo>
                  <a:pt x="1131599" y="116301"/>
                </a:lnTo>
                <a:lnTo>
                  <a:pt x="1082857" y="88111"/>
                </a:lnTo>
                <a:lnTo>
                  <a:pt x="1022953" y="63039"/>
                </a:lnTo>
                <a:lnTo>
                  <a:pt x="953119" y="41530"/>
                </a:lnTo>
                <a:lnTo>
                  <a:pt x="914865" y="32249"/>
                </a:lnTo>
                <a:lnTo>
                  <a:pt x="874591" y="24027"/>
                </a:lnTo>
                <a:lnTo>
                  <a:pt x="832453" y="16916"/>
                </a:lnTo>
                <a:lnTo>
                  <a:pt x="788603" y="10974"/>
                </a:lnTo>
                <a:lnTo>
                  <a:pt x="743198" y="6256"/>
                </a:lnTo>
                <a:lnTo>
                  <a:pt x="696390" y="2817"/>
                </a:lnTo>
                <a:lnTo>
                  <a:pt x="648335" y="713"/>
                </a:lnTo>
                <a:lnTo>
                  <a:pt x="599186" y="0"/>
                </a:lnTo>
                <a:close/>
              </a:path>
            </a:pathLst>
          </a:custGeom>
          <a:solidFill>
            <a:srgbClr val="6699FF"/>
          </a:solidFill>
        </p:spPr>
        <p:txBody>
          <a:bodyPr wrap="square" lIns="0" tIns="0" rIns="0" bIns="0" rtlCol="0"/>
          <a:lstStyle/>
          <a:p>
            <a:endParaRPr/>
          </a:p>
        </p:txBody>
      </p:sp>
      <p:sp>
        <p:nvSpPr>
          <p:cNvPr id="16" name="object 16"/>
          <p:cNvSpPr/>
          <p:nvPr/>
        </p:nvSpPr>
        <p:spPr>
          <a:xfrm>
            <a:off x="3706876" y="1846833"/>
            <a:ext cx="178435" cy="2540"/>
          </a:xfrm>
          <a:custGeom>
            <a:avLst/>
            <a:gdLst/>
            <a:ahLst/>
            <a:cxnLst/>
            <a:rect l="l" t="t" r="r" b="b"/>
            <a:pathLst>
              <a:path w="178435" h="2539">
                <a:moveTo>
                  <a:pt x="0" y="2286"/>
                </a:moveTo>
                <a:lnTo>
                  <a:pt x="177926" y="0"/>
                </a:lnTo>
              </a:path>
            </a:pathLst>
          </a:custGeom>
          <a:ln w="28575">
            <a:solidFill>
              <a:srgbClr val="163793"/>
            </a:solidFill>
          </a:ln>
        </p:spPr>
        <p:txBody>
          <a:bodyPr wrap="square" lIns="0" tIns="0" rIns="0" bIns="0" rtlCol="0"/>
          <a:lstStyle/>
          <a:p>
            <a:endParaRPr/>
          </a:p>
        </p:txBody>
      </p:sp>
      <p:sp>
        <p:nvSpPr>
          <p:cNvPr id="17" name="object 17"/>
          <p:cNvSpPr/>
          <p:nvPr/>
        </p:nvSpPr>
        <p:spPr>
          <a:xfrm>
            <a:off x="4048633" y="1964054"/>
            <a:ext cx="156845" cy="0"/>
          </a:xfrm>
          <a:custGeom>
            <a:avLst/>
            <a:gdLst/>
            <a:ahLst/>
            <a:cxnLst/>
            <a:rect l="l" t="t" r="r" b="b"/>
            <a:pathLst>
              <a:path w="156845">
                <a:moveTo>
                  <a:pt x="0" y="0"/>
                </a:moveTo>
                <a:lnTo>
                  <a:pt x="156717" y="0"/>
                </a:lnTo>
              </a:path>
            </a:pathLst>
          </a:custGeom>
          <a:ln w="28575">
            <a:solidFill>
              <a:srgbClr val="163793"/>
            </a:solidFill>
          </a:ln>
        </p:spPr>
        <p:txBody>
          <a:bodyPr wrap="square" lIns="0" tIns="0" rIns="0" bIns="0" rtlCol="0"/>
          <a:lstStyle/>
          <a:p>
            <a:endParaRPr/>
          </a:p>
        </p:txBody>
      </p:sp>
      <p:sp>
        <p:nvSpPr>
          <p:cNvPr id="18" name="object 18"/>
          <p:cNvSpPr/>
          <p:nvPr/>
        </p:nvSpPr>
        <p:spPr>
          <a:xfrm>
            <a:off x="3870578" y="1849120"/>
            <a:ext cx="185420" cy="114935"/>
          </a:xfrm>
          <a:custGeom>
            <a:avLst/>
            <a:gdLst/>
            <a:ahLst/>
            <a:cxnLst/>
            <a:rect l="l" t="t" r="r" b="b"/>
            <a:pathLst>
              <a:path w="185420" h="114935">
                <a:moveTo>
                  <a:pt x="0" y="0"/>
                </a:moveTo>
                <a:lnTo>
                  <a:pt x="185166" y="114934"/>
                </a:lnTo>
              </a:path>
            </a:pathLst>
          </a:custGeom>
          <a:ln w="28574">
            <a:solidFill>
              <a:srgbClr val="163793"/>
            </a:solidFill>
          </a:ln>
        </p:spPr>
        <p:txBody>
          <a:bodyPr wrap="square" lIns="0" tIns="0" rIns="0" bIns="0" rtlCol="0"/>
          <a:lstStyle/>
          <a:p>
            <a:endParaRPr/>
          </a:p>
        </p:txBody>
      </p:sp>
      <p:sp>
        <p:nvSpPr>
          <p:cNvPr id="19" name="object 19"/>
          <p:cNvSpPr/>
          <p:nvPr/>
        </p:nvSpPr>
        <p:spPr>
          <a:xfrm>
            <a:off x="3706876" y="1959991"/>
            <a:ext cx="178435" cy="2540"/>
          </a:xfrm>
          <a:custGeom>
            <a:avLst/>
            <a:gdLst/>
            <a:ahLst/>
            <a:cxnLst/>
            <a:rect l="l" t="t" r="r" b="b"/>
            <a:pathLst>
              <a:path w="178435" h="2539">
                <a:moveTo>
                  <a:pt x="0" y="0"/>
                </a:moveTo>
                <a:lnTo>
                  <a:pt x="177926" y="2412"/>
                </a:lnTo>
              </a:path>
            </a:pathLst>
          </a:custGeom>
          <a:ln w="28575">
            <a:solidFill>
              <a:srgbClr val="163793"/>
            </a:solidFill>
          </a:ln>
        </p:spPr>
        <p:txBody>
          <a:bodyPr wrap="square" lIns="0" tIns="0" rIns="0" bIns="0" rtlCol="0"/>
          <a:lstStyle/>
          <a:p>
            <a:endParaRPr/>
          </a:p>
        </p:txBody>
      </p:sp>
      <p:sp>
        <p:nvSpPr>
          <p:cNvPr id="20" name="object 20"/>
          <p:cNvSpPr/>
          <p:nvPr/>
        </p:nvSpPr>
        <p:spPr>
          <a:xfrm>
            <a:off x="4048633" y="1845055"/>
            <a:ext cx="156845" cy="0"/>
          </a:xfrm>
          <a:custGeom>
            <a:avLst/>
            <a:gdLst/>
            <a:ahLst/>
            <a:cxnLst/>
            <a:rect l="l" t="t" r="r" b="b"/>
            <a:pathLst>
              <a:path w="156845">
                <a:moveTo>
                  <a:pt x="0" y="0"/>
                </a:moveTo>
                <a:lnTo>
                  <a:pt x="156717" y="0"/>
                </a:lnTo>
              </a:path>
            </a:pathLst>
          </a:custGeom>
          <a:ln w="28575">
            <a:solidFill>
              <a:srgbClr val="163793"/>
            </a:solidFill>
          </a:ln>
        </p:spPr>
        <p:txBody>
          <a:bodyPr wrap="square" lIns="0" tIns="0" rIns="0" bIns="0" rtlCol="0"/>
          <a:lstStyle/>
          <a:p>
            <a:endParaRPr/>
          </a:p>
        </p:txBody>
      </p:sp>
      <p:sp>
        <p:nvSpPr>
          <p:cNvPr id="21" name="object 21"/>
          <p:cNvSpPr/>
          <p:nvPr/>
        </p:nvSpPr>
        <p:spPr>
          <a:xfrm>
            <a:off x="3870578" y="1845055"/>
            <a:ext cx="185420" cy="114935"/>
          </a:xfrm>
          <a:custGeom>
            <a:avLst/>
            <a:gdLst/>
            <a:ahLst/>
            <a:cxnLst/>
            <a:rect l="l" t="t" r="r" b="b"/>
            <a:pathLst>
              <a:path w="185420" h="114935">
                <a:moveTo>
                  <a:pt x="0" y="114935"/>
                </a:moveTo>
                <a:lnTo>
                  <a:pt x="185166" y="0"/>
                </a:lnTo>
              </a:path>
            </a:pathLst>
          </a:custGeom>
          <a:ln w="28575">
            <a:solidFill>
              <a:srgbClr val="163793"/>
            </a:solidFill>
          </a:ln>
        </p:spPr>
        <p:txBody>
          <a:bodyPr wrap="square" lIns="0" tIns="0" rIns="0" bIns="0" rtlCol="0"/>
          <a:lstStyle/>
          <a:p>
            <a:endParaRPr/>
          </a:p>
        </p:txBody>
      </p:sp>
      <p:sp>
        <p:nvSpPr>
          <p:cNvPr id="22" name="object 22"/>
          <p:cNvSpPr/>
          <p:nvPr/>
        </p:nvSpPr>
        <p:spPr>
          <a:xfrm>
            <a:off x="6446901" y="2130805"/>
            <a:ext cx="1198880" cy="370205"/>
          </a:xfrm>
          <a:custGeom>
            <a:avLst/>
            <a:gdLst/>
            <a:ahLst/>
            <a:cxnLst/>
            <a:rect l="l" t="t" r="r" b="b"/>
            <a:pathLst>
              <a:path w="1198879" h="370205">
                <a:moveTo>
                  <a:pt x="599185" y="0"/>
                </a:moveTo>
                <a:lnTo>
                  <a:pt x="550037" y="613"/>
                </a:lnTo>
                <a:lnTo>
                  <a:pt x="501985" y="2420"/>
                </a:lnTo>
                <a:lnTo>
                  <a:pt x="455181" y="5374"/>
                </a:lnTo>
                <a:lnTo>
                  <a:pt x="409781" y="9428"/>
                </a:lnTo>
                <a:lnTo>
                  <a:pt x="365938" y="14533"/>
                </a:lnTo>
                <a:lnTo>
                  <a:pt x="323807" y="20642"/>
                </a:lnTo>
                <a:lnTo>
                  <a:pt x="283542" y="27707"/>
                </a:lnTo>
                <a:lnTo>
                  <a:pt x="245296" y="35681"/>
                </a:lnTo>
                <a:lnTo>
                  <a:pt x="175482" y="54165"/>
                </a:lnTo>
                <a:lnTo>
                  <a:pt x="115596" y="75712"/>
                </a:lnTo>
                <a:lnTo>
                  <a:pt x="66872" y="99941"/>
                </a:lnTo>
                <a:lnTo>
                  <a:pt x="30542" y="126471"/>
                </a:lnTo>
                <a:lnTo>
                  <a:pt x="1985" y="169748"/>
                </a:lnTo>
                <a:lnTo>
                  <a:pt x="0" y="184912"/>
                </a:lnTo>
                <a:lnTo>
                  <a:pt x="1985" y="200075"/>
                </a:lnTo>
                <a:lnTo>
                  <a:pt x="30542" y="243352"/>
                </a:lnTo>
                <a:lnTo>
                  <a:pt x="66872" y="269882"/>
                </a:lnTo>
                <a:lnTo>
                  <a:pt x="115596" y="294111"/>
                </a:lnTo>
                <a:lnTo>
                  <a:pt x="175482" y="315658"/>
                </a:lnTo>
                <a:lnTo>
                  <a:pt x="245296" y="334142"/>
                </a:lnTo>
                <a:lnTo>
                  <a:pt x="283542" y="342116"/>
                </a:lnTo>
                <a:lnTo>
                  <a:pt x="323807" y="349181"/>
                </a:lnTo>
                <a:lnTo>
                  <a:pt x="365938" y="355290"/>
                </a:lnTo>
                <a:lnTo>
                  <a:pt x="409781" y="360395"/>
                </a:lnTo>
                <a:lnTo>
                  <a:pt x="455181" y="364449"/>
                </a:lnTo>
                <a:lnTo>
                  <a:pt x="501985" y="367403"/>
                </a:lnTo>
                <a:lnTo>
                  <a:pt x="550037" y="369210"/>
                </a:lnTo>
                <a:lnTo>
                  <a:pt x="599185" y="369824"/>
                </a:lnTo>
                <a:lnTo>
                  <a:pt x="648334" y="369210"/>
                </a:lnTo>
                <a:lnTo>
                  <a:pt x="696390" y="367403"/>
                </a:lnTo>
                <a:lnTo>
                  <a:pt x="743198" y="364449"/>
                </a:lnTo>
                <a:lnTo>
                  <a:pt x="788603" y="360395"/>
                </a:lnTo>
                <a:lnTo>
                  <a:pt x="832453" y="355290"/>
                </a:lnTo>
                <a:lnTo>
                  <a:pt x="874591" y="349181"/>
                </a:lnTo>
                <a:lnTo>
                  <a:pt x="914865" y="342116"/>
                </a:lnTo>
                <a:lnTo>
                  <a:pt x="953119" y="334142"/>
                </a:lnTo>
                <a:lnTo>
                  <a:pt x="1022953" y="315658"/>
                </a:lnTo>
                <a:lnTo>
                  <a:pt x="1082857" y="294111"/>
                </a:lnTo>
                <a:lnTo>
                  <a:pt x="1131599" y="269882"/>
                </a:lnTo>
                <a:lnTo>
                  <a:pt x="1167942" y="243352"/>
                </a:lnTo>
                <a:lnTo>
                  <a:pt x="1196512" y="200075"/>
                </a:lnTo>
                <a:lnTo>
                  <a:pt x="1198499" y="184912"/>
                </a:lnTo>
                <a:lnTo>
                  <a:pt x="1196512" y="169748"/>
                </a:lnTo>
                <a:lnTo>
                  <a:pt x="1167942" y="126471"/>
                </a:lnTo>
                <a:lnTo>
                  <a:pt x="1131599" y="99941"/>
                </a:lnTo>
                <a:lnTo>
                  <a:pt x="1082857" y="75712"/>
                </a:lnTo>
                <a:lnTo>
                  <a:pt x="1022953" y="54165"/>
                </a:lnTo>
                <a:lnTo>
                  <a:pt x="953119" y="35681"/>
                </a:lnTo>
                <a:lnTo>
                  <a:pt x="914865" y="27707"/>
                </a:lnTo>
                <a:lnTo>
                  <a:pt x="874591" y="20642"/>
                </a:lnTo>
                <a:lnTo>
                  <a:pt x="832453" y="14533"/>
                </a:lnTo>
                <a:lnTo>
                  <a:pt x="788603" y="9428"/>
                </a:lnTo>
                <a:lnTo>
                  <a:pt x="743198" y="5374"/>
                </a:lnTo>
                <a:lnTo>
                  <a:pt x="696390" y="2420"/>
                </a:lnTo>
                <a:lnTo>
                  <a:pt x="648335" y="613"/>
                </a:lnTo>
                <a:lnTo>
                  <a:pt x="599185" y="0"/>
                </a:lnTo>
                <a:close/>
              </a:path>
            </a:pathLst>
          </a:custGeom>
          <a:solidFill>
            <a:srgbClr val="6699FF"/>
          </a:solidFill>
        </p:spPr>
        <p:txBody>
          <a:bodyPr wrap="square" lIns="0" tIns="0" rIns="0" bIns="0" rtlCol="0"/>
          <a:lstStyle/>
          <a:p>
            <a:endParaRPr/>
          </a:p>
        </p:txBody>
      </p:sp>
      <p:sp>
        <p:nvSpPr>
          <p:cNvPr id="23" name="object 23"/>
          <p:cNvSpPr/>
          <p:nvPr/>
        </p:nvSpPr>
        <p:spPr>
          <a:xfrm>
            <a:off x="6456426" y="2110104"/>
            <a:ext cx="0" cy="228600"/>
          </a:xfrm>
          <a:custGeom>
            <a:avLst/>
            <a:gdLst/>
            <a:ahLst/>
            <a:cxnLst/>
            <a:rect l="l" t="t" r="r" b="b"/>
            <a:pathLst>
              <a:path h="228600">
                <a:moveTo>
                  <a:pt x="0" y="0"/>
                </a:moveTo>
                <a:lnTo>
                  <a:pt x="0" y="228600"/>
                </a:lnTo>
              </a:path>
            </a:pathLst>
          </a:custGeom>
          <a:ln w="12700">
            <a:solidFill>
              <a:srgbClr val="163793"/>
            </a:solidFill>
          </a:ln>
        </p:spPr>
        <p:txBody>
          <a:bodyPr wrap="square" lIns="0" tIns="0" rIns="0" bIns="0" rtlCol="0"/>
          <a:lstStyle/>
          <a:p>
            <a:endParaRPr/>
          </a:p>
        </p:txBody>
      </p:sp>
      <p:sp>
        <p:nvSpPr>
          <p:cNvPr id="24" name="object 24"/>
          <p:cNvSpPr/>
          <p:nvPr/>
        </p:nvSpPr>
        <p:spPr>
          <a:xfrm>
            <a:off x="6456426" y="2072004"/>
            <a:ext cx="1198880" cy="263525"/>
          </a:xfrm>
          <a:custGeom>
            <a:avLst/>
            <a:gdLst/>
            <a:ahLst/>
            <a:cxnLst/>
            <a:rect l="l" t="t" r="r" b="b"/>
            <a:pathLst>
              <a:path w="1198879" h="263525">
                <a:moveTo>
                  <a:pt x="0" y="263525"/>
                </a:moveTo>
                <a:lnTo>
                  <a:pt x="1198562" y="263525"/>
                </a:lnTo>
                <a:lnTo>
                  <a:pt x="1198562" y="0"/>
                </a:lnTo>
                <a:lnTo>
                  <a:pt x="0" y="0"/>
                </a:lnTo>
                <a:lnTo>
                  <a:pt x="0" y="263525"/>
                </a:lnTo>
                <a:close/>
              </a:path>
            </a:pathLst>
          </a:custGeom>
          <a:solidFill>
            <a:srgbClr val="6699FF"/>
          </a:solidFill>
        </p:spPr>
        <p:txBody>
          <a:bodyPr wrap="square" lIns="0" tIns="0" rIns="0" bIns="0" rtlCol="0"/>
          <a:lstStyle/>
          <a:p>
            <a:endParaRPr/>
          </a:p>
        </p:txBody>
      </p:sp>
      <p:sp>
        <p:nvSpPr>
          <p:cNvPr id="25" name="object 25"/>
          <p:cNvSpPr/>
          <p:nvPr/>
        </p:nvSpPr>
        <p:spPr>
          <a:xfrm>
            <a:off x="6465951" y="1843404"/>
            <a:ext cx="1198880" cy="430530"/>
          </a:xfrm>
          <a:custGeom>
            <a:avLst/>
            <a:gdLst/>
            <a:ahLst/>
            <a:cxnLst/>
            <a:rect l="l" t="t" r="r" b="b"/>
            <a:pathLst>
              <a:path w="1198879" h="430530">
                <a:moveTo>
                  <a:pt x="599185" y="0"/>
                </a:moveTo>
                <a:lnTo>
                  <a:pt x="550037" y="713"/>
                </a:lnTo>
                <a:lnTo>
                  <a:pt x="501985" y="2817"/>
                </a:lnTo>
                <a:lnTo>
                  <a:pt x="455181" y="6256"/>
                </a:lnTo>
                <a:lnTo>
                  <a:pt x="409781" y="10974"/>
                </a:lnTo>
                <a:lnTo>
                  <a:pt x="365938" y="16916"/>
                </a:lnTo>
                <a:lnTo>
                  <a:pt x="323807" y="24027"/>
                </a:lnTo>
                <a:lnTo>
                  <a:pt x="283542" y="32249"/>
                </a:lnTo>
                <a:lnTo>
                  <a:pt x="245296" y="41530"/>
                </a:lnTo>
                <a:lnTo>
                  <a:pt x="175482" y="63039"/>
                </a:lnTo>
                <a:lnTo>
                  <a:pt x="115596" y="88111"/>
                </a:lnTo>
                <a:lnTo>
                  <a:pt x="66872" y="116301"/>
                </a:lnTo>
                <a:lnTo>
                  <a:pt x="30542" y="147165"/>
                </a:lnTo>
                <a:lnTo>
                  <a:pt x="7841" y="180259"/>
                </a:lnTo>
                <a:lnTo>
                  <a:pt x="0" y="215137"/>
                </a:lnTo>
                <a:lnTo>
                  <a:pt x="1985" y="232790"/>
                </a:lnTo>
                <a:lnTo>
                  <a:pt x="30542" y="283159"/>
                </a:lnTo>
                <a:lnTo>
                  <a:pt x="66872" y="314030"/>
                </a:lnTo>
                <a:lnTo>
                  <a:pt x="115596" y="342219"/>
                </a:lnTo>
                <a:lnTo>
                  <a:pt x="175482" y="367284"/>
                </a:lnTo>
                <a:lnTo>
                  <a:pt x="245296" y="388782"/>
                </a:lnTo>
                <a:lnTo>
                  <a:pt x="283542" y="398056"/>
                </a:lnTo>
                <a:lnTo>
                  <a:pt x="323807" y="406273"/>
                </a:lnTo>
                <a:lnTo>
                  <a:pt x="365938" y="413377"/>
                </a:lnTo>
                <a:lnTo>
                  <a:pt x="409781" y="419313"/>
                </a:lnTo>
                <a:lnTo>
                  <a:pt x="455181" y="424026"/>
                </a:lnTo>
                <a:lnTo>
                  <a:pt x="501985" y="427461"/>
                </a:lnTo>
                <a:lnTo>
                  <a:pt x="550037" y="429563"/>
                </a:lnTo>
                <a:lnTo>
                  <a:pt x="599185" y="430275"/>
                </a:lnTo>
                <a:lnTo>
                  <a:pt x="648334" y="429563"/>
                </a:lnTo>
                <a:lnTo>
                  <a:pt x="696390" y="427461"/>
                </a:lnTo>
                <a:lnTo>
                  <a:pt x="743198" y="424026"/>
                </a:lnTo>
                <a:lnTo>
                  <a:pt x="788603" y="419313"/>
                </a:lnTo>
                <a:lnTo>
                  <a:pt x="832453" y="413377"/>
                </a:lnTo>
                <a:lnTo>
                  <a:pt x="874591" y="406273"/>
                </a:lnTo>
                <a:lnTo>
                  <a:pt x="914865" y="398056"/>
                </a:lnTo>
                <a:lnTo>
                  <a:pt x="953119" y="388782"/>
                </a:lnTo>
                <a:lnTo>
                  <a:pt x="1022953" y="367283"/>
                </a:lnTo>
                <a:lnTo>
                  <a:pt x="1082857" y="342219"/>
                </a:lnTo>
                <a:lnTo>
                  <a:pt x="1131599" y="314030"/>
                </a:lnTo>
                <a:lnTo>
                  <a:pt x="1167942" y="283159"/>
                </a:lnTo>
                <a:lnTo>
                  <a:pt x="1190654" y="250047"/>
                </a:lnTo>
                <a:lnTo>
                  <a:pt x="1198499" y="215137"/>
                </a:lnTo>
                <a:lnTo>
                  <a:pt x="1196512" y="197503"/>
                </a:lnTo>
                <a:lnTo>
                  <a:pt x="1167942" y="147165"/>
                </a:lnTo>
                <a:lnTo>
                  <a:pt x="1131599" y="116301"/>
                </a:lnTo>
                <a:lnTo>
                  <a:pt x="1082857" y="88111"/>
                </a:lnTo>
                <a:lnTo>
                  <a:pt x="1022953" y="63039"/>
                </a:lnTo>
                <a:lnTo>
                  <a:pt x="953119" y="41530"/>
                </a:lnTo>
                <a:lnTo>
                  <a:pt x="914865" y="32249"/>
                </a:lnTo>
                <a:lnTo>
                  <a:pt x="874591" y="24027"/>
                </a:lnTo>
                <a:lnTo>
                  <a:pt x="832453" y="16916"/>
                </a:lnTo>
                <a:lnTo>
                  <a:pt x="788603" y="10974"/>
                </a:lnTo>
                <a:lnTo>
                  <a:pt x="743198" y="6256"/>
                </a:lnTo>
                <a:lnTo>
                  <a:pt x="696390" y="2817"/>
                </a:lnTo>
                <a:lnTo>
                  <a:pt x="648334" y="713"/>
                </a:lnTo>
                <a:lnTo>
                  <a:pt x="599185" y="0"/>
                </a:lnTo>
                <a:close/>
              </a:path>
            </a:pathLst>
          </a:custGeom>
          <a:solidFill>
            <a:srgbClr val="6699FF"/>
          </a:solidFill>
        </p:spPr>
        <p:txBody>
          <a:bodyPr wrap="square" lIns="0" tIns="0" rIns="0" bIns="0" rtlCol="0"/>
          <a:lstStyle/>
          <a:p>
            <a:endParaRPr/>
          </a:p>
        </p:txBody>
      </p:sp>
      <p:sp>
        <p:nvSpPr>
          <p:cNvPr id="26" name="object 26"/>
          <p:cNvSpPr/>
          <p:nvPr/>
        </p:nvSpPr>
        <p:spPr>
          <a:xfrm>
            <a:off x="4545076" y="2168905"/>
            <a:ext cx="1933575" cy="9525"/>
          </a:xfrm>
          <a:custGeom>
            <a:avLst/>
            <a:gdLst/>
            <a:ahLst/>
            <a:cxnLst/>
            <a:rect l="l" t="t" r="r" b="b"/>
            <a:pathLst>
              <a:path w="1933575" h="9525">
                <a:moveTo>
                  <a:pt x="0" y="0"/>
                </a:moveTo>
                <a:lnTo>
                  <a:pt x="1933575" y="9525"/>
                </a:lnTo>
              </a:path>
            </a:pathLst>
          </a:custGeom>
          <a:ln w="19050">
            <a:solidFill>
              <a:srgbClr val="163793"/>
            </a:solidFill>
          </a:ln>
        </p:spPr>
        <p:txBody>
          <a:bodyPr wrap="square" lIns="0" tIns="0" rIns="0" bIns="0" rtlCol="0"/>
          <a:lstStyle/>
          <a:p>
            <a:endParaRPr/>
          </a:p>
        </p:txBody>
      </p:sp>
      <p:sp>
        <p:nvSpPr>
          <p:cNvPr id="27" name="object 27"/>
          <p:cNvSpPr/>
          <p:nvPr/>
        </p:nvSpPr>
        <p:spPr>
          <a:xfrm>
            <a:off x="5464175" y="1968880"/>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009999"/>
          </a:solidFill>
        </p:spPr>
        <p:txBody>
          <a:bodyPr wrap="square" lIns="0" tIns="0" rIns="0" bIns="0" rtlCol="0"/>
          <a:lstStyle/>
          <a:p>
            <a:endParaRPr/>
          </a:p>
        </p:txBody>
      </p:sp>
      <p:sp>
        <p:nvSpPr>
          <p:cNvPr id="28" name="object 28"/>
          <p:cNvSpPr/>
          <p:nvPr/>
        </p:nvSpPr>
        <p:spPr>
          <a:xfrm>
            <a:off x="5464175" y="1968880"/>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29" name="object 29"/>
          <p:cNvSpPr/>
          <p:nvPr/>
        </p:nvSpPr>
        <p:spPr>
          <a:xfrm>
            <a:off x="4211701" y="2040254"/>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009999"/>
          </a:solidFill>
        </p:spPr>
        <p:txBody>
          <a:bodyPr wrap="square" lIns="0" tIns="0" rIns="0" bIns="0" rtlCol="0"/>
          <a:lstStyle/>
          <a:p>
            <a:endParaRPr/>
          </a:p>
        </p:txBody>
      </p:sp>
      <p:sp>
        <p:nvSpPr>
          <p:cNvPr id="30" name="object 30"/>
          <p:cNvSpPr/>
          <p:nvPr/>
        </p:nvSpPr>
        <p:spPr>
          <a:xfrm>
            <a:off x="4211701" y="2040254"/>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31" name="object 31"/>
          <p:cNvSpPr/>
          <p:nvPr/>
        </p:nvSpPr>
        <p:spPr>
          <a:xfrm>
            <a:off x="4373626" y="2040254"/>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990000"/>
          </a:solidFill>
        </p:spPr>
        <p:txBody>
          <a:bodyPr wrap="square" lIns="0" tIns="0" rIns="0" bIns="0" rtlCol="0"/>
          <a:lstStyle/>
          <a:p>
            <a:endParaRPr/>
          </a:p>
        </p:txBody>
      </p:sp>
      <p:sp>
        <p:nvSpPr>
          <p:cNvPr id="32" name="object 32"/>
          <p:cNvSpPr/>
          <p:nvPr/>
        </p:nvSpPr>
        <p:spPr>
          <a:xfrm>
            <a:off x="4373626" y="2040254"/>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33" name="object 33"/>
          <p:cNvSpPr/>
          <p:nvPr/>
        </p:nvSpPr>
        <p:spPr>
          <a:xfrm>
            <a:off x="4502150" y="1978405"/>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009999"/>
          </a:solidFill>
        </p:spPr>
        <p:txBody>
          <a:bodyPr wrap="square" lIns="0" tIns="0" rIns="0" bIns="0" rtlCol="0"/>
          <a:lstStyle/>
          <a:p>
            <a:endParaRPr/>
          </a:p>
        </p:txBody>
      </p:sp>
      <p:sp>
        <p:nvSpPr>
          <p:cNvPr id="34" name="object 34"/>
          <p:cNvSpPr/>
          <p:nvPr/>
        </p:nvSpPr>
        <p:spPr>
          <a:xfrm>
            <a:off x="4502150" y="1978405"/>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35" name="object 35"/>
          <p:cNvSpPr/>
          <p:nvPr/>
        </p:nvSpPr>
        <p:spPr>
          <a:xfrm>
            <a:off x="5940171" y="1730755"/>
            <a:ext cx="662305" cy="76200"/>
          </a:xfrm>
          <a:custGeom>
            <a:avLst/>
            <a:gdLst/>
            <a:ahLst/>
            <a:cxnLst/>
            <a:rect l="l" t="t" r="r" b="b"/>
            <a:pathLst>
              <a:path w="662304" h="76200">
                <a:moveTo>
                  <a:pt x="585977" y="0"/>
                </a:moveTo>
                <a:lnTo>
                  <a:pt x="585977" y="76200"/>
                </a:lnTo>
                <a:lnTo>
                  <a:pt x="652779" y="42799"/>
                </a:lnTo>
                <a:lnTo>
                  <a:pt x="598677" y="42799"/>
                </a:lnTo>
                <a:lnTo>
                  <a:pt x="598677" y="33274"/>
                </a:lnTo>
                <a:lnTo>
                  <a:pt x="652526" y="33274"/>
                </a:lnTo>
                <a:lnTo>
                  <a:pt x="585977" y="0"/>
                </a:lnTo>
                <a:close/>
              </a:path>
              <a:path w="662304" h="76200">
                <a:moveTo>
                  <a:pt x="585977" y="33274"/>
                </a:moveTo>
                <a:lnTo>
                  <a:pt x="0" y="33274"/>
                </a:lnTo>
                <a:lnTo>
                  <a:pt x="0" y="42799"/>
                </a:lnTo>
                <a:lnTo>
                  <a:pt x="585977" y="42799"/>
                </a:lnTo>
                <a:lnTo>
                  <a:pt x="585977" y="33274"/>
                </a:lnTo>
                <a:close/>
              </a:path>
              <a:path w="662304" h="76200">
                <a:moveTo>
                  <a:pt x="652526" y="33274"/>
                </a:moveTo>
                <a:lnTo>
                  <a:pt x="598677" y="33274"/>
                </a:lnTo>
                <a:lnTo>
                  <a:pt x="598677" y="42799"/>
                </a:lnTo>
                <a:lnTo>
                  <a:pt x="652779" y="42799"/>
                </a:lnTo>
                <a:lnTo>
                  <a:pt x="662177" y="38100"/>
                </a:lnTo>
                <a:lnTo>
                  <a:pt x="652526" y="33274"/>
                </a:lnTo>
                <a:close/>
              </a:path>
            </a:pathLst>
          </a:custGeom>
          <a:solidFill>
            <a:srgbClr val="163793"/>
          </a:solidFill>
        </p:spPr>
        <p:txBody>
          <a:bodyPr wrap="square" lIns="0" tIns="0" rIns="0" bIns="0" rtlCol="0"/>
          <a:lstStyle/>
          <a:p>
            <a:endParaRPr/>
          </a:p>
        </p:txBody>
      </p:sp>
      <p:sp>
        <p:nvSpPr>
          <p:cNvPr id="36" name="object 36"/>
          <p:cNvSpPr txBox="1"/>
          <p:nvPr/>
        </p:nvSpPr>
        <p:spPr>
          <a:xfrm>
            <a:off x="5361559" y="1642506"/>
            <a:ext cx="485775" cy="254000"/>
          </a:xfrm>
          <a:prstGeom prst="rect">
            <a:avLst/>
          </a:prstGeom>
        </p:spPr>
        <p:txBody>
          <a:bodyPr vert="horz" wrap="square" lIns="0" tIns="0" rIns="0" bIns="0" rtlCol="0">
            <a:spAutoFit/>
          </a:bodyPr>
          <a:lstStyle/>
          <a:p>
            <a:pPr marL="12700">
              <a:lnSpc>
                <a:spcPts val="2155"/>
              </a:lnSpc>
            </a:pPr>
            <a:r>
              <a:rPr sz="1800" b="1" dirty="0">
                <a:solidFill>
                  <a:srgbClr val="CC0000"/>
                </a:solidFill>
                <a:latin typeface="宋体"/>
                <a:cs typeface="宋体"/>
              </a:rPr>
              <a:t>传播</a:t>
            </a:r>
            <a:endParaRPr sz="1800">
              <a:latin typeface="宋体"/>
              <a:cs typeface="宋体"/>
            </a:endParaRPr>
          </a:p>
        </p:txBody>
      </p:sp>
      <p:sp>
        <p:nvSpPr>
          <p:cNvPr id="37" name="object 37"/>
          <p:cNvSpPr/>
          <p:nvPr/>
        </p:nvSpPr>
        <p:spPr>
          <a:xfrm>
            <a:off x="4645025" y="1768855"/>
            <a:ext cx="623570" cy="0"/>
          </a:xfrm>
          <a:custGeom>
            <a:avLst/>
            <a:gdLst/>
            <a:ahLst/>
            <a:cxnLst/>
            <a:rect l="l" t="t" r="r" b="b"/>
            <a:pathLst>
              <a:path w="623570">
                <a:moveTo>
                  <a:pt x="623188" y="0"/>
                </a:moveTo>
                <a:lnTo>
                  <a:pt x="0" y="0"/>
                </a:lnTo>
              </a:path>
            </a:pathLst>
          </a:custGeom>
          <a:ln w="9525">
            <a:solidFill>
              <a:srgbClr val="163793"/>
            </a:solidFill>
          </a:ln>
        </p:spPr>
        <p:txBody>
          <a:bodyPr wrap="square" lIns="0" tIns="0" rIns="0" bIns="0" rtlCol="0"/>
          <a:lstStyle/>
          <a:p>
            <a:endParaRPr/>
          </a:p>
        </p:txBody>
      </p:sp>
      <p:sp>
        <p:nvSpPr>
          <p:cNvPr id="38" name="object 38"/>
          <p:cNvSpPr/>
          <p:nvPr/>
        </p:nvSpPr>
        <p:spPr>
          <a:xfrm>
            <a:off x="3378200" y="2702305"/>
            <a:ext cx="833755" cy="76200"/>
          </a:xfrm>
          <a:custGeom>
            <a:avLst/>
            <a:gdLst/>
            <a:ahLst/>
            <a:cxnLst/>
            <a:rect l="l" t="t" r="r" b="b"/>
            <a:pathLst>
              <a:path w="833754" h="76200">
                <a:moveTo>
                  <a:pt x="76200" y="0"/>
                </a:moveTo>
                <a:lnTo>
                  <a:pt x="0" y="38100"/>
                </a:lnTo>
                <a:lnTo>
                  <a:pt x="76200" y="76200"/>
                </a:lnTo>
                <a:lnTo>
                  <a:pt x="76200" y="42799"/>
                </a:lnTo>
                <a:lnTo>
                  <a:pt x="63500" y="42799"/>
                </a:lnTo>
                <a:lnTo>
                  <a:pt x="63500" y="33274"/>
                </a:lnTo>
                <a:lnTo>
                  <a:pt x="76200" y="33274"/>
                </a:lnTo>
                <a:lnTo>
                  <a:pt x="76200" y="0"/>
                </a:lnTo>
                <a:close/>
              </a:path>
              <a:path w="833754" h="76200">
                <a:moveTo>
                  <a:pt x="757301" y="0"/>
                </a:moveTo>
                <a:lnTo>
                  <a:pt x="757301" y="76200"/>
                </a:lnTo>
                <a:lnTo>
                  <a:pt x="824102" y="42799"/>
                </a:lnTo>
                <a:lnTo>
                  <a:pt x="770001" y="42799"/>
                </a:lnTo>
                <a:lnTo>
                  <a:pt x="770001" y="33274"/>
                </a:lnTo>
                <a:lnTo>
                  <a:pt x="823849" y="33274"/>
                </a:lnTo>
                <a:lnTo>
                  <a:pt x="757301" y="0"/>
                </a:lnTo>
                <a:close/>
              </a:path>
              <a:path w="833754" h="76200">
                <a:moveTo>
                  <a:pt x="76200" y="33274"/>
                </a:moveTo>
                <a:lnTo>
                  <a:pt x="63500" y="33274"/>
                </a:lnTo>
                <a:lnTo>
                  <a:pt x="63500" y="42799"/>
                </a:lnTo>
                <a:lnTo>
                  <a:pt x="76200" y="42799"/>
                </a:lnTo>
                <a:lnTo>
                  <a:pt x="76200" y="33274"/>
                </a:lnTo>
                <a:close/>
              </a:path>
              <a:path w="833754" h="76200">
                <a:moveTo>
                  <a:pt x="757301" y="33274"/>
                </a:moveTo>
                <a:lnTo>
                  <a:pt x="76200" y="33274"/>
                </a:lnTo>
                <a:lnTo>
                  <a:pt x="76200" y="42799"/>
                </a:lnTo>
                <a:lnTo>
                  <a:pt x="757301" y="42799"/>
                </a:lnTo>
                <a:lnTo>
                  <a:pt x="757301" y="33274"/>
                </a:lnTo>
                <a:close/>
              </a:path>
              <a:path w="833754" h="76200">
                <a:moveTo>
                  <a:pt x="823849" y="33274"/>
                </a:moveTo>
                <a:lnTo>
                  <a:pt x="770001" y="33274"/>
                </a:lnTo>
                <a:lnTo>
                  <a:pt x="770001" y="42799"/>
                </a:lnTo>
                <a:lnTo>
                  <a:pt x="824102" y="42799"/>
                </a:lnTo>
                <a:lnTo>
                  <a:pt x="833501" y="38100"/>
                </a:lnTo>
                <a:lnTo>
                  <a:pt x="823849" y="33274"/>
                </a:lnTo>
                <a:close/>
              </a:path>
            </a:pathLst>
          </a:custGeom>
          <a:solidFill>
            <a:srgbClr val="163793"/>
          </a:solidFill>
        </p:spPr>
        <p:txBody>
          <a:bodyPr wrap="square" lIns="0" tIns="0" rIns="0" bIns="0" rtlCol="0"/>
          <a:lstStyle/>
          <a:p>
            <a:endParaRPr/>
          </a:p>
        </p:txBody>
      </p:sp>
      <p:sp>
        <p:nvSpPr>
          <p:cNvPr id="39" name="object 39"/>
          <p:cNvSpPr/>
          <p:nvPr/>
        </p:nvSpPr>
        <p:spPr>
          <a:xfrm>
            <a:off x="4187825" y="2464180"/>
            <a:ext cx="386080" cy="76200"/>
          </a:xfrm>
          <a:custGeom>
            <a:avLst/>
            <a:gdLst/>
            <a:ahLst/>
            <a:cxnLst/>
            <a:rect l="l" t="t" r="r" b="b"/>
            <a:pathLst>
              <a:path w="386079" h="76200">
                <a:moveTo>
                  <a:pt x="76200" y="0"/>
                </a:moveTo>
                <a:lnTo>
                  <a:pt x="0" y="38100"/>
                </a:lnTo>
                <a:lnTo>
                  <a:pt x="76200" y="76200"/>
                </a:lnTo>
                <a:lnTo>
                  <a:pt x="76200" y="42799"/>
                </a:lnTo>
                <a:lnTo>
                  <a:pt x="63500" y="42799"/>
                </a:lnTo>
                <a:lnTo>
                  <a:pt x="63500" y="33274"/>
                </a:lnTo>
                <a:lnTo>
                  <a:pt x="76200" y="33274"/>
                </a:lnTo>
                <a:lnTo>
                  <a:pt x="76200" y="0"/>
                </a:lnTo>
                <a:close/>
              </a:path>
              <a:path w="386079" h="76200">
                <a:moveTo>
                  <a:pt x="309625" y="0"/>
                </a:moveTo>
                <a:lnTo>
                  <a:pt x="309625" y="76200"/>
                </a:lnTo>
                <a:lnTo>
                  <a:pt x="376427" y="42799"/>
                </a:lnTo>
                <a:lnTo>
                  <a:pt x="322325" y="42799"/>
                </a:lnTo>
                <a:lnTo>
                  <a:pt x="322325" y="33274"/>
                </a:lnTo>
                <a:lnTo>
                  <a:pt x="376174" y="33274"/>
                </a:lnTo>
                <a:lnTo>
                  <a:pt x="309625" y="0"/>
                </a:lnTo>
                <a:close/>
              </a:path>
              <a:path w="386079" h="76200">
                <a:moveTo>
                  <a:pt x="76200" y="33274"/>
                </a:moveTo>
                <a:lnTo>
                  <a:pt x="63500" y="33274"/>
                </a:lnTo>
                <a:lnTo>
                  <a:pt x="63500" y="42799"/>
                </a:lnTo>
                <a:lnTo>
                  <a:pt x="76200" y="42799"/>
                </a:lnTo>
                <a:lnTo>
                  <a:pt x="76200" y="33274"/>
                </a:lnTo>
                <a:close/>
              </a:path>
              <a:path w="386079" h="76200">
                <a:moveTo>
                  <a:pt x="309625" y="33274"/>
                </a:moveTo>
                <a:lnTo>
                  <a:pt x="76200" y="33274"/>
                </a:lnTo>
                <a:lnTo>
                  <a:pt x="76200" y="42799"/>
                </a:lnTo>
                <a:lnTo>
                  <a:pt x="309625" y="42799"/>
                </a:lnTo>
                <a:lnTo>
                  <a:pt x="309625" y="33274"/>
                </a:lnTo>
                <a:close/>
              </a:path>
              <a:path w="386079" h="76200">
                <a:moveTo>
                  <a:pt x="376174" y="33274"/>
                </a:moveTo>
                <a:lnTo>
                  <a:pt x="322325" y="33274"/>
                </a:lnTo>
                <a:lnTo>
                  <a:pt x="322325" y="42799"/>
                </a:lnTo>
                <a:lnTo>
                  <a:pt x="376427" y="42799"/>
                </a:lnTo>
                <a:lnTo>
                  <a:pt x="385825" y="38100"/>
                </a:lnTo>
                <a:lnTo>
                  <a:pt x="376174" y="33274"/>
                </a:lnTo>
                <a:close/>
              </a:path>
            </a:pathLst>
          </a:custGeom>
          <a:solidFill>
            <a:srgbClr val="163793"/>
          </a:solidFill>
        </p:spPr>
        <p:txBody>
          <a:bodyPr wrap="square" lIns="0" tIns="0" rIns="0" bIns="0" rtlCol="0"/>
          <a:lstStyle/>
          <a:p>
            <a:endParaRPr/>
          </a:p>
        </p:txBody>
      </p:sp>
      <p:sp>
        <p:nvSpPr>
          <p:cNvPr id="40" name="object 40"/>
          <p:cNvSpPr/>
          <p:nvPr/>
        </p:nvSpPr>
        <p:spPr>
          <a:xfrm>
            <a:off x="4349750" y="2502280"/>
            <a:ext cx="531495" cy="450850"/>
          </a:xfrm>
          <a:custGeom>
            <a:avLst/>
            <a:gdLst/>
            <a:ahLst/>
            <a:cxnLst/>
            <a:rect l="l" t="t" r="r" b="b"/>
            <a:pathLst>
              <a:path w="531495" h="450850">
                <a:moveTo>
                  <a:pt x="530987" y="450850"/>
                </a:moveTo>
                <a:lnTo>
                  <a:pt x="0" y="0"/>
                </a:lnTo>
              </a:path>
            </a:pathLst>
          </a:custGeom>
          <a:ln w="9525">
            <a:solidFill>
              <a:srgbClr val="163793"/>
            </a:solidFill>
          </a:ln>
        </p:spPr>
        <p:txBody>
          <a:bodyPr wrap="square" lIns="0" tIns="0" rIns="0" bIns="0" rtlCol="0"/>
          <a:lstStyle/>
          <a:p>
            <a:endParaRPr/>
          </a:p>
        </p:txBody>
      </p:sp>
      <p:sp>
        <p:nvSpPr>
          <p:cNvPr id="41" name="object 41"/>
          <p:cNvSpPr/>
          <p:nvPr/>
        </p:nvSpPr>
        <p:spPr>
          <a:xfrm>
            <a:off x="6792976" y="1903983"/>
            <a:ext cx="178435" cy="2540"/>
          </a:xfrm>
          <a:custGeom>
            <a:avLst/>
            <a:gdLst/>
            <a:ahLst/>
            <a:cxnLst/>
            <a:rect l="l" t="t" r="r" b="b"/>
            <a:pathLst>
              <a:path w="178434" h="2539">
                <a:moveTo>
                  <a:pt x="0" y="2286"/>
                </a:moveTo>
                <a:lnTo>
                  <a:pt x="177926" y="0"/>
                </a:lnTo>
              </a:path>
            </a:pathLst>
          </a:custGeom>
          <a:ln w="28575">
            <a:solidFill>
              <a:srgbClr val="163793"/>
            </a:solidFill>
          </a:ln>
        </p:spPr>
        <p:txBody>
          <a:bodyPr wrap="square" lIns="0" tIns="0" rIns="0" bIns="0" rtlCol="0"/>
          <a:lstStyle/>
          <a:p>
            <a:endParaRPr/>
          </a:p>
        </p:txBody>
      </p:sp>
      <p:sp>
        <p:nvSpPr>
          <p:cNvPr id="42" name="object 42"/>
          <p:cNvSpPr/>
          <p:nvPr/>
        </p:nvSpPr>
        <p:spPr>
          <a:xfrm>
            <a:off x="7134732" y="2021204"/>
            <a:ext cx="156845" cy="0"/>
          </a:xfrm>
          <a:custGeom>
            <a:avLst/>
            <a:gdLst/>
            <a:ahLst/>
            <a:cxnLst/>
            <a:rect l="l" t="t" r="r" b="b"/>
            <a:pathLst>
              <a:path w="156845">
                <a:moveTo>
                  <a:pt x="0" y="0"/>
                </a:moveTo>
                <a:lnTo>
                  <a:pt x="156718" y="0"/>
                </a:lnTo>
              </a:path>
            </a:pathLst>
          </a:custGeom>
          <a:ln w="28575">
            <a:solidFill>
              <a:srgbClr val="163793"/>
            </a:solidFill>
          </a:ln>
        </p:spPr>
        <p:txBody>
          <a:bodyPr wrap="square" lIns="0" tIns="0" rIns="0" bIns="0" rtlCol="0"/>
          <a:lstStyle/>
          <a:p>
            <a:endParaRPr/>
          </a:p>
        </p:txBody>
      </p:sp>
      <p:sp>
        <p:nvSpPr>
          <p:cNvPr id="43" name="object 43"/>
          <p:cNvSpPr/>
          <p:nvPr/>
        </p:nvSpPr>
        <p:spPr>
          <a:xfrm>
            <a:off x="6956679" y="1906270"/>
            <a:ext cx="185420" cy="114935"/>
          </a:xfrm>
          <a:custGeom>
            <a:avLst/>
            <a:gdLst/>
            <a:ahLst/>
            <a:cxnLst/>
            <a:rect l="l" t="t" r="r" b="b"/>
            <a:pathLst>
              <a:path w="185420" h="114935">
                <a:moveTo>
                  <a:pt x="0" y="0"/>
                </a:moveTo>
                <a:lnTo>
                  <a:pt x="185166" y="114934"/>
                </a:lnTo>
              </a:path>
            </a:pathLst>
          </a:custGeom>
          <a:ln w="28574">
            <a:solidFill>
              <a:srgbClr val="163793"/>
            </a:solidFill>
          </a:ln>
        </p:spPr>
        <p:txBody>
          <a:bodyPr wrap="square" lIns="0" tIns="0" rIns="0" bIns="0" rtlCol="0"/>
          <a:lstStyle/>
          <a:p>
            <a:endParaRPr/>
          </a:p>
        </p:txBody>
      </p:sp>
      <p:sp>
        <p:nvSpPr>
          <p:cNvPr id="44" name="object 44"/>
          <p:cNvSpPr/>
          <p:nvPr/>
        </p:nvSpPr>
        <p:spPr>
          <a:xfrm>
            <a:off x="6792976" y="2017141"/>
            <a:ext cx="178435" cy="2540"/>
          </a:xfrm>
          <a:custGeom>
            <a:avLst/>
            <a:gdLst/>
            <a:ahLst/>
            <a:cxnLst/>
            <a:rect l="l" t="t" r="r" b="b"/>
            <a:pathLst>
              <a:path w="178434" h="2539">
                <a:moveTo>
                  <a:pt x="0" y="0"/>
                </a:moveTo>
                <a:lnTo>
                  <a:pt x="177926" y="2412"/>
                </a:lnTo>
              </a:path>
            </a:pathLst>
          </a:custGeom>
          <a:ln w="28575">
            <a:solidFill>
              <a:srgbClr val="163793"/>
            </a:solidFill>
          </a:ln>
        </p:spPr>
        <p:txBody>
          <a:bodyPr wrap="square" lIns="0" tIns="0" rIns="0" bIns="0" rtlCol="0"/>
          <a:lstStyle/>
          <a:p>
            <a:endParaRPr/>
          </a:p>
        </p:txBody>
      </p:sp>
      <p:sp>
        <p:nvSpPr>
          <p:cNvPr id="45" name="object 45"/>
          <p:cNvSpPr/>
          <p:nvPr/>
        </p:nvSpPr>
        <p:spPr>
          <a:xfrm>
            <a:off x="7134732" y="1902205"/>
            <a:ext cx="156845" cy="0"/>
          </a:xfrm>
          <a:custGeom>
            <a:avLst/>
            <a:gdLst/>
            <a:ahLst/>
            <a:cxnLst/>
            <a:rect l="l" t="t" r="r" b="b"/>
            <a:pathLst>
              <a:path w="156845">
                <a:moveTo>
                  <a:pt x="0" y="0"/>
                </a:moveTo>
                <a:lnTo>
                  <a:pt x="156718" y="0"/>
                </a:lnTo>
              </a:path>
            </a:pathLst>
          </a:custGeom>
          <a:ln w="28575">
            <a:solidFill>
              <a:srgbClr val="163793"/>
            </a:solidFill>
          </a:ln>
        </p:spPr>
        <p:txBody>
          <a:bodyPr wrap="square" lIns="0" tIns="0" rIns="0" bIns="0" rtlCol="0"/>
          <a:lstStyle/>
          <a:p>
            <a:endParaRPr/>
          </a:p>
        </p:txBody>
      </p:sp>
      <p:sp>
        <p:nvSpPr>
          <p:cNvPr id="46" name="object 46"/>
          <p:cNvSpPr/>
          <p:nvPr/>
        </p:nvSpPr>
        <p:spPr>
          <a:xfrm>
            <a:off x="6956679" y="1902205"/>
            <a:ext cx="185420" cy="114935"/>
          </a:xfrm>
          <a:custGeom>
            <a:avLst/>
            <a:gdLst/>
            <a:ahLst/>
            <a:cxnLst/>
            <a:rect l="l" t="t" r="r" b="b"/>
            <a:pathLst>
              <a:path w="185420" h="114935">
                <a:moveTo>
                  <a:pt x="0" y="114935"/>
                </a:moveTo>
                <a:lnTo>
                  <a:pt x="185166" y="0"/>
                </a:lnTo>
              </a:path>
            </a:pathLst>
          </a:custGeom>
          <a:ln w="28575">
            <a:solidFill>
              <a:srgbClr val="163793"/>
            </a:solidFill>
          </a:ln>
        </p:spPr>
        <p:txBody>
          <a:bodyPr wrap="square" lIns="0" tIns="0" rIns="0" bIns="0" rtlCol="0"/>
          <a:lstStyle/>
          <a:p>
            <a:endParaRPr/>
          </a:p>
        </p:txBody>
      </p:sp>
      <p:sp>
        <p:nvSpPr>
          <p:cNvPr id="47" name="object 47"/>
          <p:cNvSpPr txBox="1"/>
          <p:nvPr/>
        </p:nvSpPr>
        <p:spPr>
          <a:xfrm>
            <a:off x="1998345" y="2468861"/>
            <a:ext cx="3185795" cy="800100"/>
          </a:xfrm>
          <a:prstGeom prst="rect">
            <a:avLst/>
          </a:prstGeom>
        </p:spPr>
        <p:txBody>
          <a:bodyPr vert="horz" wrap="square" lIns="0" tIns="0" rIns="0" bIns="0" rtlCol="0">
            <a:spAutoFit/>
          </a:bodyPr>
          <a:lstStyle/>
          <a:p>
            <a:pPr marL="12700">
              <a:lnSpc>
                <a:spcPts val="2680"/>
              </a:lnSpc>
            </a:pPr>
            <a:r>
              <a:rPr sz="2400" b="1" dirty="0">
                <a:solidFill>
                  <a:srgbClr val="000099"/>
                </a:solidFill>
                <a:latin typeface="Times New Roman"/>
                <a:cs typeface="Times New Roman"/>
              </a:rPr>
              <a:t>B</a:t>
            </a:r>
            <a:endParaRPr sz="2400">
              <a:latin typeface="Times New Roman"/>
              <a:cs typeface="Times New Roman"/>
            </a:endParaRPr>
          </a:p>
          <a:p>
            <a:pPr marL="1313180">
              <a:lnSpc>
                <a:spcPts val="1895"/>
              </a:lnSpc>
            </a:pPr>
            <a:r>
              <a:rPr sz="1800" b="1" dirty="0">
                <a:solidFill>
                  <a:srgbClr val="CC0000"/>
                </a:solidFill>
                <a:latin typeface="宋体"/>
                <a:cs typeface="宋体"/>
              </a:rPr>
              <a:t>结点处理</a:t>
            </a:r>
            <a:endParaRPr sz="1800">
              <a:latin typeface="宋体"/>
              <a:cs typeface="宋体"/>
            </a:endParaRPr>
          </a:p>
          <a:p>
            <a:pPr marR="5080" algn="r">
              <a:lnSpc>
                <a:spcPts val="2085"/>
              </a:lnSpc>
            </a:pPr>
            <a:r>
              <a:rPr sz="1800" b="1" dirty="0">
                <a:solidFill>
                  <a:srgbClr val="CC0000"/>
                </a:solidFill>
                <a:latin typeface="宋体"/>
                <a:cs typeface="宋体"/>
              </a:rPr>
              <a:t>排队</a:t>
            </a:r>
            <a:endParaRPr sz="1800">
              <a:latin typeface="宋体"/>
              <a:cs typeface="宋体"/>
            </a:endParaRPr>
          </a:p>
        </p:txBody>
      </p:sp>
      <p:sp>
        <p:nvSpPr>
          <p:cNvPr id="48" name="object 48"/>
          <p:cNvSpPr txBox="1"/>
          <p:nvPr/>
        </p:nvSpPr>
        <p:spPr>
          <a:xfrm>
            <a:off x="2116201" y="3379025"/>
            <a:ext cx="5529580" cy="554355"/>
          </a:xfrm>
          <a:prstGeom prst="rect">
            <a:avLst/>
          </a:prstGeom>
          <a:ln w="19050">
            <a:solidFill>
              <a:srgbClr val="FF0000"/>
            </a:solidFill>
          </a:ln>
        </p:spPr>
        <p:txBody>
          <a:bodyPr vert="horz" wrap="square" lIns="0" tIns="0" rIns="0" bIns="0" rtlCol="0">
            <a:spAutoFit/>
          </a:bodyPr>
          <a:lstStyle/>
          <a:p>
            <a:pPr marL="81915">
              <a:lnSpc>
                <a:spcPct val="100000"/>
              </a:lnSpc>
              <a:tabLst>
                <a:tab pos="4561205" algn="l"/>
              </a:tabLst>
            </a:pPr>
            <a:r>
              <a:rPr sz="4200" b="1" i="1" baseline="13888" dirty="0">
                <a:latin typeface="Times New Roman"/>
                <a:cs typeface="Times New Roman"/>
              </a:rPr>
              <a:t>d</a:t>
            </a:r>
            <a:r>
              <a:rPr sz="1850" b="1" spc="10" dirty="0">
                <a:latin typeface="Times New Roman"/>
                <a:cs typeface="Times New Roman"/>
              </a:rPr>
              <a:t>nodal</a:t>
            </a:r>
            <a:r>
              <a:rPr sz="1850" b="1" spc="215" dirty="0">
                <a:latin typeface="Times New Roman"/>
                <a:cs typeface="Times New Roman"/>
              </a:rPr>
              <a:t> </a:t>
            </a:r>
            <a:r>
              <a:rPr sz="4200" b="1" spc="-7" baseline="13888" dirty="0">
                <a:latin typeface="Times New Roman"/>
                <a:cs typeface="Times New Roman"/>
              </a:rPr>
              <a:t>=</a:t>
            </a:r>
            <a:r>
              <a:rPr sz="4200" b="1" spc="15" baseline="13888" dirty="0">
                <a:latin typeface="Times New Roman"/>
                <a:cs typeface="Times New Roman"/>
              </a:rPr>
              <a:t> </a:t>
            </a:r>
            <a:r>
              <a:rPr sz="4200" b="1" i="1" baseline="13888" dirty="0">
                <a:latin typeface="Times New Roman"/>
                <a:cs typeface="Times New Roman"/>
              </a:rPr>
              <a:t>d</a:t>
            </a:r>
            <a:r>
              <a:rPr sz="1850" b="1" spc="10" dirty="0">
                <a:latin typeface="Times New Roman"/>
                <a:cs typeface="Times New Roman"/>
              </a:rPr>
              <a:t>p</a:t>
            </a:r>
            <a:r>
              <a:rPr sz="1850" b="1" spc="-35" dirty="0">
                <a:latin typeface="Times New Roman"/>
                <a:cs typeface="Times New Roman"/>
              </a:rPr>
              <a:t>r</a:t>
            </a:r>
            <a:r>
              <a:rPr sz="1850" b="1" spc="10" dirty="0">
                <a:latin typeface="Times New Roman"/>
                <a:cs typeface="Times New Roman"/>
              </a:rPr>
              <a:t>oc</a:t>
            </a:r>
            <a:r>
              <a:rPr sz="1850" b="1" spc="215" dirty="0">
                <a:latin typeface="Times New Roman"/>
                <a:cs typeface="Times New Roman"/>
              </a:rPr>
              <a:t> </a:t>
            </a:r>
            <a:r>
              <a:rPr sz="4200" b="1" spc="-7" baseline="13888" dirty="0">
                <a:latin typeface="Times New Roman"/>
                <a:cs typeface="Times New Roman"/>
              </a:rPr>
              <a:t>+</a:t>
            </a:r>
            <a:r>
              <a:rPr sz="4200" b="1" spc="15" baseline="13888" dirty="0">
                <a:latin typeface="Times New Roman"/>
                <a:cs typeface="Times New Roman"/>
              </a:rPr>
              <a:t> </a:t>
            </a:r>
            <a:r>
              <a:rPr sz="4200" b="1" i="1" baseline="13888" dirty="0">
                <a:latin typeface="Times New Roman"/>
                <a:cs typeface="Times New Roman"/>
              </a:rPr>
              <a:t>d</a:t>
            </a:r>
            <a:r>
              <a:rPr sz="1850" b="1" spc="10" dirty="0">
                <a:latin typeface="Times New Roman"/>
                <a:cs typeface="Times New Roman"/>
              </a:rPr>
              <a:t>queue</a:t>
            </a:r>
            <a:r>
              <a:rPr sz="1850" b="1" spc="195" dirty="0">
                <a:latin typeface="Times New Roman"/>
                <a:cs typeface="Times New Roman"/>
              </a:rPr>
              <a:t> </a:t>
            </a:r>
            <a:r>
              <a:rPr sz="4200" b="1" spc="-7" baseline="13888" dirty="0">
                <a:latin typeface="Times New Roman"/>
                <a:cs typeface="Times New Roman"/>
              </a:rPr>
              <a:t>+</a:t>
            </a:r>
            <a:r>
              <a:rPr sz="4200" b="1" spc="15" baseline="13888" dirty="0">
                <a:latin typeface="Times New Roman"/>
                <a:cs typeface="Times New Roman"/>
              </a:rPr>
              <a:t> </a:t>
            </a:r>
            <a:r>
              <a:rPr sz="4200" b="1" i="1" baseline="13888" dirty="0">
                <a:latin typeface="Times New Roman"/>
                <a:cs typeface="Times New Roman"/>
              </a:rPr>
              <a:t>d</a:t>
            </a:r>
            <a:r>
              <a:rPr sz="1850" b="1" spc="5" dirty="0">
                <a:latin typeface="Times New Roman"/>
                <a:cs typeface="Times New Roman"/>
              </a:rPr>
              <a:t>trans</a:t>
            </a:r>
            <a:r>
              <a:rPr sz="1850" b="1" spc="225" dirty="0">
                <a:latin typeface="Times New Roman"/>
                <a:cs typeface="Times New Roman"/>
              </a:rPr>
              <a:t> </a:t>
            </a:r>
            <a:r>
              <a:rPr sz="4200" b="1" spc="-7" baseline="13888" dirty="0">
                <a:latin typeface="Times New Roman"/>
                <a:cs typeface="Times New Roman"/>
              </a:rPr>
              <a:t>+</a:t>
            </a:r>
            <a:r>
              <a:rPr sz="4200" b="1" baseline="13888" dirty="0">
                <a:latin typeface="Times New Roman"/>
                <a:cs typeface="Times New Roman"/>
              </a:rPr>
              <a:t>	</a:t>
            </a:r>
            <a:r>
              <a:rPr sz="4200" b="1" i="1" baseline="13888" dirty="0">
                <a:latin typeface="Times New Roman"/>
                <a:cs typeface="Times New Roman"/>
              </a:rPr>
              <a:t>d</a:t>
            </a:r>
            <a:r>
              <a:rPr sz="1850" b="1" spc="10" dirty="0">
                <a:latin typeface="Times New Roman"/>
                <a:cs typeface="Times New Roman"/>
              </a:rPr>
              <a:t>p</a:t>
            </a:r>
            <a:r>
              <a:rPr sz="1850" b="1" spc="-35" dirty="0">
                <a:latin typeface="Times New Roman"/>
                <a:cs typeface="Times New Roman"/>
              </a:rPr>
              <a:t>r</a:t>
            </a:r>
            <a:r>
              <a:rPr sz="1850" b="1" spc="10" dirty="0">
                <a:latin typeface="Times New Roman"/>
                <a:cs typeface="Times New Roman"/>
              </a:rPr>
              <a:t>op</a:t>
            </a:r>
            <a:endParaRPr sz="1850">
              <a:latin typeface="Times New Roman"/>
              <a:cs typeface="Times New Roman"/>
            </a:endParaRPr>
          </a:p>
        </p:txBody>
      </p:sp>
      <p:sp>
        <p:nvSpPr>
          <p:cNvPr id="49" name="object 49"/>
          <p:cNvSpPr/>
          <p:nvPr/>
        </p:nvSpPr>
        <p:spPr>
          <a:xfrm>
            <a:off x="2621026" y="1749805"/>
            <a:ext cx="741680" cy="355600"/>
          </a:xfrm>
          <a:custGeom>
            <a:avLst/>
            <a:gdLst/>
            <a:ahLst/>
            <a:cxnLst/>
            <a:rect l="l" t="t" r="r" b="b"/>
            <a:pathLst>
              <a:path w="741679" h="355600">
                <a:moveTo>
                  <a:pt x="0" y="0"/>
                </a:moveTo>
                <a:lnTo>
                  <a:pt x="741299" y="355600"/>
                </a:lnTo>
              </a:path>
            </a:pathLst>
          </a:custGeom>
          <a:ln w="19050">
            <a:solidFill>
              <a:srgbClr val="163793"/>
            </a:solidFill>
          </a:ln>
        </p:spPr>
        <p:txBody>
          <a:bodyPr wrap="square" lIns="0" tIns="0" rIns="0" bIns="0" rtlCol="0"/>
          <a:lstStyle/>
          <a:p>
            <a:endParaRPr/>
          </a:p>
        </p:txBody>
      </p:sp>
      <p:sp>
        <p:nvSpPr>
          <p:cNvPr id="50" name="object 50"/>
          <p:cNvSpPr/>
          <p:nvPr/>
        </p:nvSpPr>
        <p:spPr>
          <a:xfrm>
            <a:off x="2925826" y="2289555"/>
            <a:ext cx="428625" cy="450850"/>
          </a:xfrm>
          <a:custGeom>
            <a:avLst/>
            <a:gdLst/>
            <a:ahLst/>
            <a:cxnLst/>
            <a:rect l="l" t="t" r="r" b="b"/>
            <a:pathLst>
              <a:path w="428625" h="450850">
                <a:moveTo>
                  <a:pt x="0" y="450850"/>
                </a:moveTo>
                <a:lnTo>
                  <a:pt x="428625" y="0"/>
                </a:lnTo>
              </a:path>
            </a:pathLst>
          </a:custGeom>
          <a:ln w="19050">
            <a:solidFill>
              <a:srgbClr val="163793"/>
            </a:solidFill>
          </a:ln>
        </p:spPr>
        <p:txBody>
          <a:bodyPr wrap="square" lIns="0" tIns="0" rIns="0" bIns="0" rtlCol="0"/>
          <a:lstStyle/>
          <a:p>
            <a:endParaRPr/>
          </a:p>
        </p:txBody>
      </p:sp>
      <p:sp>
        <p:nvSpPr>
          <p:cNvPr id="51" name="object 51"/>
          <p:cNvSpPr/>
          <p:nvPr/>
        </p:nvSpPr>
        <p:spPr>
          <a:xfrm>
            <a:off x="3159125" y="1940305"/>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solidFill>
            <a:srgbClr val="009999"/>
          </a:solidFill>
        </p:spPr>
        <p:txBody>
          <a:bodyPr wrap="square" lIns="0" tIns="0" rIns="0" bIns="0" rtlCol="0"/>
          <a:lstStyle/>
          <a:p>
            <a:endParaRPr/>
          </a:p>
        </p:txBody>
      </p:sp>
      <p:sp>
        <p:nvSpPr>
          <p:cNvPr id="52" name="object 52"/>
          <p:cNvSpPr/>
          <p:nvPr/>
        </p:nvSpPr>
        <p:spPr>
          <a:xfrm>
            <a:off x="3159125" y="1940305"/>
            <a:ext cx="147955" cy="200025"/>
          </a:xfrm>
          <a:custGeom>
            <a:avLst/>
            <a:gdLst/>
            <a:ahLst/>
            <a:cxnLst/>
            <a:rect l="l" t="t" r="r" b="b"/>
            <a:pathLst>
              <a:path w="147954" h="200025">
                <a:moveTo>
                  <a:pt x="0" y="200025"/>
                </a:moveTo>
                <a:lnTo>
                  <a:pt x="147637" y="200025"/>
                </a:lnTo>
                <a:lnTo>
                  <a:pt x="147637" y="0"/>
                </a:lnTo>
                <a:lnTo>
                  <a:pt x="0" y="0"/>
                </a:lnTo>
                <a:lnTo>
                  <a:pt x="0" y="200025"/>
                </a:lnTo>
                <a:close/>
              </a:path>
            </a:pathLst>
          </a:custGeom>
          <a:ln w="9525">
            <a:solidFill>
              <a:srgbClr val="163793"/>
            </a:solidFill>
          </a:ln>
        </p:spPr>
        <p:txBody>
          <a:bodyPr wrap="square" lIns="0" tIns="0" rIns="0" bIns="0" rtlCol="0"/>
          <a:lstStyle/>
          <a:p>
            <a:endParaRPr/>
          </a:p>
        </p:txBody>
      </p:sp>
      <p:sp>
        <p:nvSpPr>
          <p:cNvPr id="53" name="object 53"/>
          <p:cNvSpPr/>
          <p:nvPr/>
        </p:nvSpPr>
        <p:spPr>
          <a:xfrm>
            <a:off x="3109848" y="1838705"/>
            <a:ext cx="211454" cy="76200"/>
          </a:xfrm>
          <a:custGeom>
            <a:avLst/>
            <a:gdLst/>
            <a:ahLst/>
            <a:cxnLst/>
            <a:rect l="l" t="t" r="r" b="b"/>
            <a:pathLst>
              <a:path w="211454" h="76200">
                <a:moveTo>
                  <a:pt x="135000" y="0"/>
                </a:moveTo>
                <a:lnTo>
                  <a:pt x="135000" y="76200"/>
                </a:lnTo>
                <a:lnTo>
                  <a:pt x="201802" y="42799"/>
                </a:lnTo>
                <a:lnTo>
                  <a:pt x="147700" y="42799"/>
                </a:lnTo>
                <a:lnTo>
                  <a:pt x="147700" y="33274"/>
                </a:lnTo>
                <a:lnTo>
                  <a:pt x="201549" y="33274"/>
                </a:lnTo>
                <a:lnTo>
                  <a:pt x="135000" y="0"/>
                </a:lnTo>
                <a:close/>
              </a:path>
              <a:path w="211454" h="76200">
                <a:moveTo>
                  <a:pt x="135000" y="33274"/>
                </a:moveTo>
                <a:lnTo>
                  <a:pt x="0" y="33274"/>
                </a:lnTo>
                <a:lnTo>
                  <a:pt x="0" y="42799"/>
                </a:lnTo>
                <a:lnTo>
                  <a:pt x="135000" y="42799"/>
                </a:lnTo>
                <a:lnTo>
                  <a:pt x="135000" y="33274"/>
                </a:lnTo>
                <a:close/>
              </a:path>
              <a:path w="211454" h="76200">
                <a:moveTo>
                  <a:pt x="201549" y="33274"/>
                </a:moveTo>
                <a:lnTo>
                  <a:pt x="147700" y="33274"/>
                </a:lnTo>
                <a:lnTo>
                  <a:pt x="147700" y="42799"/>
                </a:lnTo>
                <a:lnTo>
                  <a:pt x="201802" y="42799"/>
                </a:lnTo>
                <a:lnTo>
                  <a:pt x="211200" y="38100"/>
                </a:lnTo>
                <a:lnTo>
                  <a:pt x="201549" y="33274"/>
                </a:lnTo>
                <a:close/>
              </a:path>
            </a:pathLst>
          </a:custGeom>
          <a:solidFill>
            <a:srgbClr val="163793"/>
          </a:solidFill>
        </p:spPr>
        <p:txBody>
          <a:bodyPr wrap="square" lIns="0" tIns="0" rIns="0" bIns="0" rtlCol="0"/>
          <a:lstStyle/>
          <a:p>
            <a:endParaRPr/>
          </a:p>
        </p:txBody>
      </p:sp>
      <p:sp>
        <p:nvSpPr>
          <p:cNvPr id="54" name="object 54"/>
          <p:cNvSpPr txBox="1"/>
          <p:nvPr/>
        </p:nvSpPr>
        <p:spPr>
          <a:xfrm>
            <a:off x="1822195" y="1516225"/>
            <a:ext cx="245745" cy="330200"/>
          </a:xfrm>
          <a:prstGeom prst="rect">
            <a:avLst/>
          </a:prstGeom>
        </p:spPr>
        <p:txBody>
          <a:bodyPr vert="horz" wrap="square" lIns="0" tIns="0" rIns="0" bIns="0" rtlCol="0">
            <a:spAutoFit/>
          </a:bodyPr>
          <a:lstStyle/>
          <a:p>
            <a:pPr marL="12700">
              <a:lnSpc>
                <a:spcPct val="100000"/>
              </a:lnSpc>
            </a:pPr>
            <a:r>
              <a:rPr sz="2400" b="1" dirty="0">
                <a:solidFill>
                  <a:srgbClr val="006600"/>
                </a:solidFill>
                <a:latin typeface="Times New Roman"/>
                <a:cs typeface="Times New Roman"/>
              </a:rPr>
              <a:t>A</a:t>
            </a:r>
            <a:endParaRPr sz="2400">
              <a:latin typeface="Times New Roman"/>
              <a:cs typeface="Times New Roman"/>
            </a:endParaRPr>
          </a:p>
        </p:txBody>
      </p:sp>
      <p:sp>
        <p:nvSpPr>
          <p:cNvPr id="55" name="object 55"/>
          <p:cNvSpPr/>
          <p:nvPr/>
        </p:nvSpPr>
        <p:spPr>
          <a:xfrm>
            <a:off x="1893887" y="1433830"/>
            <a:ext cx="779462" cy="679450"/>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2226055" y="1499108"/>
            <a:ext cx="378968" cy="311150"/>
          </a:xfrm>
          <a:prstGeom prst="rect">
            <a:avLst/>
          </a:prstGeom>
          <a:blipFill>
            <a:blip r:embed="rId4" cstate="print"/>
            <a:stretch>
              <a:fillRect/>
            </a:stretch>
          </a:blipFill>
        </p:spPr>
        <p:txBody>
          <a:bodyPr wrap="square" lIns="0" tIns="0" rIns="0" bIns="0" rtlCol="0"/>
          <a:lstStyle/>
          <a:p>
            <a:endParaRPr/>
          </a:p>
        </p:txBody>
      </p:sp>
      <p:sp>
        <p:nvSpPr>
          <p:cNvPr id="57" name="object 57"/>
          <p:cNvSpPr/>
          <p:nvPr/>
        </p:nvSpPr>
        <p:spPr>
          <a:xfrm>
            <a:off x="2168588" y="2416555"/>
            <a:ext cx="779462" cy="679450"/>
          </a:xfrm>
          <a:prstGeom prst="rect">
            <a:avLst/>
          </a:prstGeom>
          <a:blipFill>
            <a:blip r:embed="rId3" cstate="print"/>
            <a:stretch>
              <a:fillRect/>
            </a:stretch>
          </a:blipFill>
        </p:spPr>
        <p:txBody>
          <a:bodyPr wrap="square" lIns="0" tIns="0" rIns="0" bIns="0" rtlCol="0"/>
          <a:lstStyle/>
          <a:p>
            <a:endParaRPr/>
          </a:p>
        </p:txBody>
      </p:sp>
      <p:sp>
        <p:nvSpPr>
          <p:cNvPr id="58" name="object 58"/>
          <p:cNvSpPr/>
          <p:nvPr/>
        </p:nvSpPr>
        <p:spPr>
          <a:xfrm>
            <a:off x="2500629" y="2481707"/>
            <a:ext cx="378968" cy="311150"/>
          </a:xfrm>
          <a:prstGeom prst="rect">
            <a:avLst/>
          </a:prstGeom>
          <a:blipFill>
            <a:blip r:embed="rId5" cstate="print"/>
            <a:stretch>
              <a:fillRect/>
            </a:stretch>
          </a:blipFill>
        </p:spPr>
        <p:txBody>
          <a:bodyPr wrap="square" lIns="0" tIns="0" rIns="0" bIns="0" rtlCol="0"/>
          <a:lstStyle/>
          <a:p>
            <a:endParaRPr/>
          </a:p>
        </p:txBody>
      </p:sp>
      <p:sp>
        <p:nvSpPr>
          <p:cNvPr id="59" name="object 59"/>
          <p:cNvSpPr txBox="1"/>
          <p:nvPr/>
        </p:nvSpPr>
        <p:spPr>
          <a:xfrm>
            <a:off x="3770757" y="1148984"/>
            <a:ext cx="485775" cy="254000"/>
          </a:xfrm>
          <a:prstGeom prst="rect">
            <a:avLst/>
          </a:prstGeom>
        </p:spPr>
        <p:txBody>
          <a:bodyPr vert="horz" wrap="square" lIns="0" tIns="0" rIns="0" bIns="0" rtlCol="0">
            <a:spAutoFit/>
          </a:bodyPr>
          <a:lstStyle/>
          <a:p>
            <a:pPr marL="12700">
              <a:lnSpc>
                <a:spcPts val="2155"/>
              </a:lnSpc>
            </a:pPr>
            <a:r>
              <a:rPr sz="1800" b="1" dirty="0">
                <a:solidFill>
                  <a:srgbClr val="CC0000"/>
                </a:solidFill>
                <a:latin typeface="宋体"/>
                <a:cs typeface="宋体"/>
              </a:rPr>
              <a:t>传输</a:t>
            </a:r>
            <a:endParaRPr sz="1800">
              <a:latin typeface="宋体"/>
              <a:cs typeface="宋体"/>
            </a:endParaRPr>
          </a:p>
        </p:txBody>
      </p:sp>
      <p:sp>
        <p:nvSpPr>
          <p:cNvPr id="60" name="object 60"/>
          <p:cNvSpPr/>
          <p:nvPr/>
        </p:nvSpPr>
        <p:spPr>
          <a:xfrm>
            <a:off x="4038600" y="1410080"/>
            <a:ext cx="528955" cy="533400"/>
          </a:xfrm>
          <a:custGeom>
            <a:avLst/>
            <a:gdLst/>
            <a:ahLst/>
            <a:cxnLst/>
            <a:rect l="l" t="t" r="r" b="b"/>
            <a:pathLst>
              <a:path w="528954" h="533400">
                <a:moveTo>
                  <a:pt x="0" y="0"/>
                </a:moveTo>
                <a:lnTo>
                  <a:pt x="528701" y="533400"/>
                </a:lnTo>
              </a:path>
            </a:pathLst>
          </a:custGeom>
          <a:ln w="9525">
            <a:solidFill>
              <a:srgbClr val="163793"/>
            </a:solidFill>
          </a:ln>
        </p:spPr>
        <p:txBody>
          <a:bodyPr wrap="square" lIns="0" tIns="0" rIns="0" bIns="0" rtlCol="0"/>
          <a:lstStyle/>
          <a:p>
            <a:endParaRPr/>
          </a:p>
        </p:txBody>
      </p:sp>
      <p:sp>
        <p:nvSpPr>
          <p:cNvPr id="62" name="object 62"/>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63" name="object 6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93</a:t>
            </a:fld>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572895">
              <a:lnSpc>
                <a:spcPts val="4205"/>
              </a:lnSpc>
            </a:pPr>
            <a:r>
              <a:rPr spc="-5" dirty="0"/>
              <a:t>类比：车队</a:t>
            </a:r>
          </a:p>
        </p:txBody>
      </p:sp>
      <p:sp>
        <p:nvSpPr>
          <p:cNvPr id="3" name="object 3"/>
          <p:cNvSpPr txBox="1"/>
          <p:nvPr/>
        </p:nvSpPr>
        <p:spPr>
          <a:xfrm>
            <a:off x="762406" y="2636837"/>
            <a:ext cx="6464300" cy="2467610"/>
          </a:xfrm>
          <a:prstGeom prst="rect">
            <a:avLst/>
          </a:prstGeom>
        </p:spPr>
        <p:txBody>
          <a:bodyPr vert="horz" wrap="square" lIns="0" tIns="0" rIns="0" bIns="0" rtlCol="0">
            <a:spAutoFit/>
          </a:bodyPr>
          <a:lstStyle/>
          <a:p>
            <a:pPr marL="12700">
              <a:lnSpc>
                <a:spcPct val="100000"/>
              </a:lnSpc>
              <a:tabLst>
                <a:tab pos="354965" algn="l"/>
              </a:tabLst>
            </a:pPr>
            <a:r>
              <a:rPr sz="1800" dirty="0">
                <a:solidFill>
                  <a:srgbClr val="0000FF"/>
                </a:solidFill>
                <a:latin typeface="Wingdings"/>
                <a:cs typeface="Wingdings"/>
              </a:rPr>
              <a:t></a:t>
            </a:r>
            <a:r>
              <a:rPr sz="1800" dirty="0">
                <a:solidFill>
                  <a:srgbClr val="0000FF"/>
                </a:solidFill>
                <a:latin typeface="Times New Roman"/>
                <a:cs typeface="Times New Roman"/>
              </a:rPr>
              <a:t>	</a:t>
            </a:r>
            <a:r>
              <a:rPr sz="2400" dirty="0">
                <a:solidFill>
                  <a:srgbClr val="163793"/>
                </a:solidFill>
                <a:latin typeface="宋体"/>
                <a:cs typeface="宋体"/>
              </a:rPr>
              <a:t>车速为</a:t>
            </a:r>
            <a:r>
              <a:rPr sz="2400" dirty="0">
                <a:solidFill>
                  <a:srgbClr val="163793"/>
                </a:solidFill>
                <a:latin typeface="Arial"/>
                <a:cs typeface="Arial"/>
              </a:rPr>
              <a:t>100</a:t>
            </a:r>
            <a:r>
              <a:rPr sz="2400" spc="5" dirty="0">
                <a:solidFill>
                  <a:srgbClr val="163793"/>
                </a:solidFill>
                <a:latin typeface="Arial"/>
                <a:cs typeface="Arial"/>
              </a:rPr>
              <a:t> </a:t>
            </a:r>
            <a:r>
              <a:rPr sz="2400" dirty="0">
                <a:solidFill>
                  <a:srgbClr val="163793"/>
                </a:solidFill>
                <a:latin typeface="Arial"/>
                <a:cs typeface="Arial"/>
              </a:rPr>
              <a:t>km</a:t>
            </a:r>
            <a:r>
              <a:rPr sz="2400" spc="10" dirty="0">
                <a:solidFill>
                  <a:srgbClr val="163793"/>
                </a:solidFill>
                <a:latin typeface="Arial"/>
                <a:cs typeface="Arial"/>
              </a:rPr>
              <a:t>/</a:t>
            </a:r>
            <a:r>
              <a:rPr sz="2400" spc="-5" dirty="0">
                <a:solidFill>
                  <a:srgbClr val="163793"/>
                </a:solidFill>
                <a:latin typeface="Arial"/>
                <a:cs typeface="Arial"/>
              </a:rPr>
              <a:t>h</a:t>
            </a:r>
            <a:r>
              <a:rPr sz="2400" dirty="0">
                <a:solidFill>
                  <a:srgbClr val="163793"/>
                </a:solidFill>
                <a:latin typeface="Arial"/>
                <a:cs typeface="Arial"/>
              </a:rPr>
              <a:t>r</a:t>
            </a:r>
            <a:r>
              <a:rPr sz="2400" spc="-15" dirty="0">
                <a:solidFill>
                  <a:srgbClr val="163793"/>
                </a:solidFill>
                <a:latin typeface="Arial"/>
                <a:cs typeface="Arial"/>
              </a:rPr>
              <a:t> </a:t>
            </a:r>
            <a:r>
              <a:rPr sz="2400" dirty="0">
                <a:solidFill>
                  <a:srgbClr val="163793"/>
                </a:solidFill>
                <a:latin typeface="Arial"/>
                <a:cs typeface="Arial"/>
              </a:rPr>
              <a:t>~</a:t>
            </a:r>
            <a:r>
              <a:rPr sz="2400" spc="-5" dirty="0">
                <a:solidFill>
                  <a:srgbClr val="163793"/>
                </a:solidFill>
                <a:latin typeface="Arial"/>
                <a:cs typeface="Arial"/>
              </a:rPr>
              <a:t> </a:t>
            </a:r>
            <a:r>
              <a:rPr sz="2400" dirty="0">
                <a:solidFill>
                  <a:srgbClr val="163793"/>
                </a:solidFill>
                <a:latin typeface="宋体"/>
                <a:cs typeface="宋体"/>
              </a:rPr>
              <a:t>信号传播速度</a:t>
            </a:r>
            <a:endParaRPr sz="2400">
              <a:latin typeface="宋体"/>
              <a:cs typeface="宋体"/>
            </a:endParaRPr>
          </a:p>
          <a:p>
            <a:pPr marL="12700">
              <a:lnSpc>
                <a:spcPct val="100000"/>
              </a:lnSpc>
              <a:spcBef>
                <a:spcPts val="575"/>
              </a:spcBef>
              <a:tabLst>
                <a:tab pos="354965" algn="l"/>
              </a:tabLst>
            </a:pPr>
            <a:r>
              <a:rPr sz="1800" dirty="0">
                <a:solidFill>
                  <a:srgbClr val="0000FF"/>
                </a:solidFill>
                <a:latin typeface="Wingdings"/>
                <a:cs typeface="Wingdings"/>
              </a:rPr>
              <a:t></a:t>
            </a:r>
            <a:r>
              <a:rPr sz="1800" dirty="0">
                <a:solidFill>
                  <a:srgbClr val="0000FF"/>
                </a:solidFill>
                <a:latin typeface="Times New Roman"/>
                <a:cs typeface="Times New Roman"/>
              </a:rPr>
              <a:t>	</a:t>
            </a:r>
            <a:r>
              <a:rPr sz="2400" spc="-5" dirty="0">
                <a:solidFill>
                  <a:srgbClr val="163793"/>
                </a:solidFill>
                <a:latin typeface="宋体"/>
                <a:cs typeface="宋体"/>
              </a:rPr>
              <a:t>收费站放行一台车用</a:t>
            </a:r>
            <a:r>
              <a:rPr sz="2400" dirty="0">
                <a:solidFill>
                  <a:srgbClr val="163793"/>
                </a:solidFill>
                <a:latin typeface="宋体"/>
                <a:cs typeface="宋体"/>
              </a:rPr>
              <a:t>时</a:t>
            </a:r>
            <a:r>
              <a:rPr sz="2400" spc="-5" dirty="0">
                <a:solidFill>
                  <a:srgbClr val="163793"/>
                </a:solidFill>
                <a:latin typeface="Arial"/>
                <a:cs typeface="Arial"/>
              </a:rPr>
              <a:t>1</a:t>
            </a:r>
            <a:r>
              <a:rPr sz="2400" dirty="0">
                <a:solidFill>
                  <a:srgbClr val="163793"/>
                </a:solidFill>
                <a:latin typeface="Arial"/>
                <a:cs typeface="Arial"/>
              </a:rPr>
              <a:t>2 </a:t>
            </a:r>
            <a:r>
              <a:rPr sz="2400" dirty="0">
                <a:solidFill>
                  <a:srgbClr val="163793"/>
                </a:solidFill>
                <a:latin typeface="宋体"/>
                <a:cs typeface="宋体"/>
              </a:rPr>
              <a:t>秒</a:t>
            </a:r>
            <a:r>
              <a:rPr sz="2400" spc="-545" dirty="0">
                <a:solidFill>
                  <a:srgbClr val="163793"/>
                </a:solidFill>
                <a:latin typeface="宋体"/>
                <a:cs typeface="宋体"/>
              </a:rPr>
              <a:t> </a:t>
            </a:r>
            <a:r>
              <a:rPr sz="2400" dirty="0">
                <a:solidFill>
                  <a:srgbClr val="163793"/>
                </a:solidFill>
                <a:latin typeface="Arial"/>
                <a:cs typeface="Arial"/>
              </a:rPr>
              <a:t>~</a:t>
            </a:r>
            <a:r>
              <a:rPr sz="2400" spc="-5" dirty="0">
                <a:solidFill>
                  <a:srgbClr val="163793"/>
                </a:solidFill>
                <a:latin typeface="Arial"/>
                <a:cs typeface="Arial"/>
              </a:rPr>
              <a:t> </a:t>
            </a:r>
            <a:r>
              <a:rPr sz="2400" spc="-5" dirty="0">
                <a:solidFill>
                  <a:srgbClr val="163793"/>
                </a:solidFill>
                <a:latin typeface="宋体"/>
                <a:cs typeface="宋体"/>
              </a:rPr>
              <a:t>比特传输时间</a:t>
            </a:r>
            <a:endParaRPr sz="2400">
              <a:latin typeface="宋体"/>
              <a:cs typeface="宋体"/>
            </a:endParaRPr>
          </a:p>
          <a:p>
            <a:pPr marL="12700">
              <a:lnSpc>
                <a:spcPct val="100000"/>
              </a:lnSpc>
              <a:spcBef>
                <a:spcPts val="575"/>
              </a:spcBef>
              <a:tabLst>
                <a:tab pos="354965" algn="l"/>
              </a:tabLst>
            </a:pPr>
            <a:r>
              <a:rPr sz="1800" dirty="0">
                <a:solidFill>
                  <a:srgbClr val="0000FF"/>
                </a:solidFill>
                <a:latin typeface="Wingdings"/>
                <a:cs typeface="Wingdings"/>
              </a:rPr>
              <a:t></a:t>
            </a:r>
            <a:r>
              <a:rPr sz="1800" dirty="0">
                <a:solidFill>
                  <a:srgbClr val="0000FF"/>
                </a:solidFill>
                <a:latin typeface="Times New Roman"/>
                <a:cs typeface="Times New Roman"/>
              </a:rPr>
              <a:t>	</a:t>
            </a:r>
            <a:r>
              <a:rPr sz="2400" dirty="0">
                <a:solidFill>
                  <a:srgbClr val="163793"/>
                </a:solidFill>
                <a:latin typeface="宋体"/>
                <a:cs typeface="宋体"/>
              </a:rPr>
              <a:t>车</a:t>
            </a:r>
            <a:r>
              <a:rPr sz="2400" spc="-540" dirty="0">
                <a:solidFill>
                  <a:srgbClr val="163793"/>
                </a:solidFill>
                <a:latin typeface="宋体"/>
                <a:cs typeface="宋体"/>
              </a:rPr>
              <a:t> </a:t>
            </a:r>
            <a:r>
              <a:rPr sz="2400" dirty="0">
                <a:solidFill>
                  <a:srgbClr val="163793"/>
                </a:solidFill>
                <a:latin typeface="Arial"/>
                <a:cs typeface="Arial"/>
              </a:rPr>
              <a:t>~</a:t>
            </a:r>
            <a:r>
              <a:rPr sz="2400" spc="-5" dirty="0">
                <a:solidFill>
                  <a:srgbClr val="163793"/>
                </a:solidFill>
                <a:latin typeface="Arial"/>
                <a:cs typeface="Arial"/>
              </a:rPr>
              <a:t> </a:t>
            </a:r>
            <a:r>
              <a:rPr sz="2400" dirty="0">
                <a:solidFill>
                  <a:srgbClr val="163793"/>
                </a:solidFill>
                <a:latin typeface="宋体"/>
                <a:cs typeface="宋体"/>
              </a:rPr>
              <a:t>比特；车队</a:t>
            </a:r>
            <a:r>
              <a:rPr sz="2400" spc="-540" dirty="0">
                <a:solidFill>
                  <a:srgbClr val="163793"/>
                </a:solidFill>
                <a:latin typeface="宋体"/>
                <a:cs typeface="宋体"/>
              </a:rPr>
              <a:t> </a:t>
            </a:r>
            <a:r>
              <a:rPr sz="2400" dirty="0">
                <a:solidFill>
                  <a:srgbClr val="163793"/>
                </a:solidFill>
                <a:latin typeface="Arial"/>
                <a:cs typeface="Arial"/>
              </a:rPr>
              <a:t>~</a:t>
            </a:r>
            <a:r>
              <a:rPr sz="2400" spc="-5" dirty="0">
                <a:solidFill>
                  <a:srgbClr val="163793"/>
                </a:solidFill>
                <a:latin typeface="Arial"/>
                <a:cs typeface="Arial"/>
              </a:rPr>
              <a:t> </a:t>
            </a:r>
            <a:r>
              <a:rPr sz="2400" dirty="0">
                <a:solidFill>
                  <a:srgbClr val="163793"/>
                </a:solidFill>
                <a:latin typeface="宋体"/>
                <a:cs typeface="宋体"/>
              </a:rPr>
              <a:t>分组</a:t>
            </a:r>
            <a:endParaRPr sz="2400">
              <a:latin typeface="宋体"/>
              <a:cs typeface="宋体"/>
            </a:endParaRPr>
          </a:p>
          <a:p>
            <a:pPr marL="12700">
              <a:lnSpc>
                <a:spcPct val="100000"/>
              </a:lnSpc>
              <a:spcBef>
                <a:spcPts val="575"/>
              </a:spcBef>
              <a:tabLst>
                <a:tab pos="354965" algn="l"/>
              </a:tabLst>
            </a:pPr>
            <a:r>
              <a:rPr sz="1800" dirty="0">
                <a:solidFill>
                  <a:srgbClr val="0000FF"/>
                </a:solidFill>
                <a:latin typeface="Wingdings"/>
                <a:cs typeface="Wingdings"/>
              </a:rPr>
              <a:t></a:t>
            </a:r>
            <a:r>
              <a:rPr sz="1800" dirty="0">
                <a:solidFill>
                  <a:srgbClr val="0000FF"/>
                </a:solidFill>
                <a:latin typeface="Times New Roman"/>
                <a:cs typeface="Times New Roman"/>
              </a:rPr>
              <a:t>	</a:t>
            </a:r>
            <a:r>
              <a:rPr sz="2400" dirty="0">
                <a:solidFill>
                  <a:srgbClr val="163793"/>
                </a:solidFill>
                <a:latin typeface="宋体"/>
                <a:cs typeface="宋体"/>
              </a:rPr>
              <a:t>车队通过收费站时间</a:t>
            </a:r>
            <a:r>
              <a:rPr sz="2400" spc="-540" dirty="0">
                <a:solidFill>
                  <a:srgbClr val="163793"/>
                </a:solidFill>
                <a:latin typeface="宋体"/>
                <a:cs typeface="宋体"/>
              </a:rPr>
              <a:t> </a:t>
            </a:r>
            <a:r>
              <a:rPr sz="2400" dirty="0">
                <a:solidFill>
                  <a:srgbClr val="163793"/>
                </a:solidFill>
                <a:latin typeface="Arial"/>
                <a:cs typeface="Arial"/>
              </a:rPr>
              <a:t>~</a:t>
            </a:r>
            <a:r>
              <a:rPr sz="2400" spc="-5" dirty="0">
                <a:solidFill>
                  <a:srgbClr val="163793"/>
                </a:solidFill>
                <a:latin typeface="Arial"/>
                <a:cs typeface="Arial"/>
              </a:rPr>
              <a:t> </a:t>
            </a:r>
            <a:r>
              <a:rPr sz="2400" dirty="0">
                <a:solidFill>
                  <a:srgbClr val="FF0000"/>
                </a:solidFill>
                <a:latin typeface="宋体"/>
                <a:cs typeface="宋体"/>
              </a:rPr>
              <a:t>传输延迟</a:t>
            </a:r>
            <a:r>
              <a:rPr sz="2400" dirty="0">
                <a:solidFill>
                  <a:srgbClr val="163793"/>
                </a:solidFill>
                <a:latin typeface="宋体"/>
                <a:cs typeface="宋体"/>
              </a:rPr>
              <a:t>（</a:t>
            </a:r>
            <a:r>
              <a:rPr sz="2400" spc="-5" dirty="0">
                <a:solidFill>
                  <a:srgbClr val="163793"/>
                </a:solidFill>
                <a:latin typeface="Arial"/>
                <a:cs typeface="Arial"/>
              </a:rPr>
              <a:t>120</a:t>
            </a:r>
            <a:r>
              <a:rPr sz="2400" dirty="0">
                <a:solidFill>
                  <a:srgbClr val="163793"/>
                </a:solidFill>
                <a:latin typeface="宋体"/>
                <a:cs typeface="宋体"/>
              </a:rPr>
              <a:t>秒）</a:t>
            </a:r>
            <a:endParaRPr sz="2400">
              <a:latin typeface="宋体"/>
              <a:cs typeface="宋体"/>
            </a:endParaRPr>
          </a:p>
          <a:p>
            <a:pPr marL="12700">
              <a:lnSpc>
                <a:spcPct val="100000"/>
              </a:lnSpc>
              <a:spcBef>
                <a:spcPts val="575"/>
              </a:spcBef>
              <a:tabLst>
                <a:tab pos="354965" algn="l"/>
              </a:tabLst>
            </a:pPr>
            <a:r>
              <a:rPr sz="1800" dirty="0">
                <a:solidFill>
                  <a:srgbClr val="0000FF"/>
                </a:solidFill>
                <a:latin typeface="Wingdings"/>
                <a:cs typeface="Wingdings"/>
              </a:rPr>
              <a:t></a:t>
            </a:r>
            <a:r>
              <a:rPr sz="1800" dirty="0">
                <a:solidFill>
                  <a:srgbClr val="0000FF"/>
                </a:solidFill>
                <a:latin typeface="Times New Roman"/>
                <a:cs typeface="Times New Roman"/>
              </a:rPr>
              <a:t>	</a:t>
            </a:r>
            <a:r>
              <a:rPr sz="2400" dirty="0">
                <a:solidFill>
                  <a:srgbClr val="163793"/>
                </a:solidFill>
                <a:latin typeface="宋体"/>
                <a:cs typeface="宋体"/>
              </a:rPr>
              <a:t>每台车从第一个收费站跑到第二个收费站用时</a:t>
            </a:r>
            <a:endParaRPr sz="2400">
              <a:latin typeface="宋体"/>
              <a:cs typeface="宋体"/>
            </a:endParaRPr>
          </a:p>
          <a:p>
            <a:pPr marL="439420">
              <a:lnSpc>
                <a:spcPct val="100000"/>
              </a:lnSpc>
            </a:pPr>
            <a:r>
              <a:rPr sz="2400" dirty="0">
                <a:solidFill>
                  <a:srgbClr val="163793"/>
                </a:solidFill>
                <a:latin typeface="Arial"/>
                <a:cs typeface="Arial"/>
              </a:rPr>
              <a:t>~</a:t>
            </a:r>
            <a:r>
              <a:rPr sz="2400" spc="-5" dirty="0">
                <a:solidFill>
                  <a:srgbClr val="163793"/>
                </a:solidFill>
                <a:latin typeface="Arial"/>
                <a:cs typeface="Arial"/>
              </a:rPr>
              <a:t> </a:t>
            </a:r>
            <a:r>
              <a:rPr sz="2400" dirty="0">
                <a:solidFill>
                  <a:srgbClr val="FF0000"/>
                </a:solidFill>
                <a:latin typeface="宋体"/>
                <a:cs typeface="宋体"/>
              </a:rPr>
              <a:t>传播延迟</a:t>
            </a:r>
            <a:r>
              <a:rPr sz="2400" dirty="0">
                <a:solidFill>
                  <a:srgbClr val="163793"/>
                </a:solidFill>
                <a:latin typeface="宋体"/>
                <a:cs typeface="宋体"/>
              </a:rPr>
              <a:t>（</a:t>
            </a:r>
            <a:r>
              <a:rPr sz="2400" spc="-5" dirty="0">
                <a:solidFill>
                  <a:srgbClr val="163793"/>
                </a:solidFill>
                <a:latin typeface="Arial"/>
                <a:cs typeface="Arial"/>
              </a:rPr>
              <a:t>1</a:t>
            </a:r>
            <a:r>
              <a:rPr sz="2400" dirty="0">
                <a:solidFill>
                  <a:srgbClr val="163793"/>
                </a:solidFill>
                <a:latin typeface="宋体"/>
                <a:cs typeface="宋体"/>
              </a:rPr>
              <a:t>小时）</a:t>
            </a:r>
            <a:endParaRPr sz="2400">
              <a:latin typeface="宋体"/>
              <a:cs typeface="宋体"/>
            </a:endParaRPr>
          </a:p>
        </p:txBody>
      </p:sp>
      <p:sp>
        <p:nvSpPr>
          <p:cNvPr id="4" name="object 4"/>
          <p:cNvSpPr/>
          <p:nvPr/>
        </p:nvSpPr>
        <p:spPr>
          <a:xfrm>
            <a:off x="6091173" y="1284287"/>
            <a:ext cx="74930" cy="671830"/>
          </a:xfrm>
          <a:custGeom>
            <a:avLst/>
            <a:gdLst/>
            <a:ahLst/>
            <a:cxnLst/>
            <a:rect l="l" t="t" r="r" b="b"/>
            <a:pathLst>
              <a:path w="74929" h="671830">
                <a:moveTo>
                  <a:pt x="0" y="671512"/>
                </a:moveTo>
                <a:lnTo>
                  <a:pt x="74612" y="671512"/>
                </a:lnTo>
                <a:lnTo>
                  <a:pt x="74612" y="0"/>
                </a:lnTo>
                <a:lnTo>
                  <a:pt x="0" y="0"/>
                </a:lnTo>
                <a:lnTo>
                  <a:pt x="0" y="671512"/>
                </a:lnTo>
                <a:close/>
              </a:path>
            </a:pathLst>
          </a:custGeom>
          <a:solidFill>
            <a:srgbClr val="009999"/>
          </a:solidFill>
        </p:spPr>
        <p:txBody>
          <a:bodyPr wrap="square" lIns="0" tIns="0" rIns="0" bIns="0" rtlCol="0"/>
          <a:lstStyle/>
          <a:p>
            <a:endParaRPr/>
          </a:p>
        </p:txBody>
      </p:sp>
      <p:sp>
        <p:nvSpPr>
          <p:cNvPr id="5" name="object 5"/>
          <p:cNvSpPr/>
          <p:nvPr/>
        </p:nvSpPr>
        <p:spPr>
          <a:xfrm>
            <a:off x="6091173" y="1284287"/>
            <a:ext cx="74930" cy="671830"/>
          </a:xfrm>
          <a:custGeom>
            <a:avLst/>
            <a:gdLst/>
            <a:ahLst/>
            <a:cxnLst/>
            <a:rect l="l" t="t" r="r" b="b"/>
            <a:pathLst>
              <a:path w="74929" h="671830">
                <a:moveTo>
                  <a:pt x="0" y="671512"/>
                </a:moveTo>
                <a:lnTo>
                  <a:pt x="74612" y="671512"/>
                </a:lnTo>
                <a:lnTo>
                  <a:pt x="74612" y="0"/>
                </a:lnTo>
                <a:lnTo>
                  <a:pt x="0" y="0"/>
                </a:lnTo>
                <a:lnTo>
                  <a:pt x="0" y="671512"/>
                </a:lnTo>
                <a:close/>
              </a:path>
            </a:pathLst>
          </a:custGeom>
          <a:ln w="9525">
            <a:solidFill>
              <a:srgbClr val="163793"/>
            </a:solidFill>
          </a:ln>
        </p:spPr>
        <p:txBody>
          <a:bodyPr wrap="square" lIns="0" tIns="0" rIns="0" bIns="0" rtlCol="0"/>
          <a:lstStyle/>
          <a:p>
            <a:endParaRPr/>
          </a:p>
        </p:txBody>
      </p:sp>
      <p:sp>
        <p:nvSpPr>
          <p:cNvPr id="6" name="object 6"/>
          <p:cNvSpPr/>
          <p:nvPr/>
        </p:nvSpPr>
        <p:spPr>
          <a:xfrm>
            <a:off x="3238500" y="1284287"/>
            <a:ext cx="74930" cy="671830"/>
          </a:xfrm>
          <a:custGeom>
            <a:avLst/>
            <a:gdLst/>
            <a:ahLst/>
            <a:cxnLst/>
            <a:rect l="l" t="t" r="r" b="b"/>
            <a:pathLst>
              <a:path w="74929" h="671830">
                <a:moveTo>
                  <a:pt x="0" y="671512"/>
                </a:moveTo>
                <a:lnTo>
                  <a:pt x="74612" y="671512"/>
                </a:lnTo>
                <a:lnTo>
                  <a:pt x="74612" y="0"/>
                </a:lnTo>
                <a:lnTo>
                  <a:pt x="0" y="0"/>
                </a:lnTo>
                <a:lnTo>
                  <a:pt x="0" y="671512"/>
                </a:lnTo>
                <a:close/>
              </a:path>
            </a:pathLst>
          </a:custGeom>
          <a:solidFill>
            <a:srgbClr val="009999"/>
          </a:solidFill>
        </p:spPr>
        <p:txBody>
          <a:bodyPr wrap="square" lIns="0" tIns="0" rIns="0" bIns="0" rtlCol="0"/>
          <a:lstStyle/>
          <a:p>
            <a:endParaRPr/>
          </a:p>
        </p:txBody>
      </p:sp>
      <p:sp>
        <p:nvSpPr>
          <p:cNvPr id="7" name="object 7"/>
          <p:cNvSpPr/>
          <p:nvPr/>
        </p:nvSpPr>
        <p:spPr>
          <a:xfrm>
            <a:off x="3238500" y="1284287"/>
            <a:ext cx="74930" cy="671830"/>
          </a:xfrm>
          <a:custGeom>
            <a:avLst/>
            <a:gdLst/>
            <a:ahLst/>
            <a:cxnLst/>
            <a:rect l="l" t="t" r="r" b="b"/>
            <a:pathLst>
              <a:path w="74929" h="671830">
                <a:moveTo>
                  <a:pt x="0" y="671512"/>
                </a:moveTo>
                <a:lnTo>
                  <a:pt x="74612" y="671512"/>
                </a:lnTo>
                <a:lnTo>
                  <a:pt x="74612" y="0"/>
                </a:lnTo>
                <a:lnTo>
                  <a:pt x="0" y="0"/>
                </a:lnTo>
                <a:lnTo>
                  <a:pt x="0" y="671512"/>
                </a:lnTo>
                <a:close/>
              </a:path>
            </a:pathLst>
          </a:custGeom>
          <a:ln w="9525">
            <a:solidFill>
              <a:srgbClr val="163793"/>
            </a:solidFill>
          </a:ln>
        </p:spPr>
        <p:txBody>
          <a:bodyPr wrap="square" lIns="0" tIns="0" rIns="0" bIns="0" rtlCol="0"/>
          <a:lstStyle/>
          <a:p>
            <a:endParaRPr/>
          </a:p>
        </p:txBody>
      </p:sp>
      <p:sp>
        <p:nvSpPr>
          <p:cNvPr id="8" name="object 8"/>
          <p:cNvSpPr txBox="1"/>
          <p:nvPr/>
        </p:nvSpPr>
        <p:spPr>
          <a:xfrm>
            <a:off x="2916682" y="2028412"/>
            <a:ext cx="3759835" cy="291465"/>
          </a:xfrm>
          <a:prstGeom prst="rect">
            <a:avLst/>
          </a:prstGeom>
        </p:spPr>
        <p:txBody>
          <a:bodyPr vert="horz" wrap="square" lIns="0" tIns="0" rIns="0" bIns="0" rtlCol="0">
            <a:spAutoFit/>
          </a:bodyPr>
          <a:lstStyle/>
          <a:p>
            <a:pPr marL="12700">
              <a:lnSpc>
                <a:spcPts val="2380"/>
              </a:lnSpc>
              <a:tabLst>
                <a:tab pos="2978150" algn="l"/>
              </a:tabLst>
            </a:pPr>
            <a:r>
              <a:rPr sz="2000" b="1" spc="0" dirty="0">
                <a:solidFill>
                  <a:srgbClr val="163793"/>
                </a:solidFill>
                <a:latin typeface="宋体"/>
                <a:cs typeface="宋体"/>
              </a:rPr>
              <a:t>收费</a:t>
            </a:r>
            <a:r>
              <a:rPr sz="2000" b="1" spc="-5" dirty="0">
                <a:solidFill>
                  <a:srgbClr val="163793"/>
                </a:solidFill>
                <a:latin typeface="宋体"/>
                <a:cs typeface="宋体"/>
              </a:rPr>
              <a:t>站</a:t>
            </a:r>
            <a:r>
              <a:rPr sz="2000" b="1" dirty="0">
                <a:solidFill>
                  <a:srgbClr val="163793"/>
                </a:solidFill>
                <a:latin typeface="宋体"/>
                <a:cs typeface="宋体"/>
              </a:rPr>
              <a:t>	</a:t>
            </a:r>
            <a:r>
              <a:rPr sz="3000" b="1" baseline="2777" dirty="0">
                <a:solidFill>
                  <a:srgbClr val="163793"/>
                </a:solidFill>
                <a:latin typeface="宋体"/>
                <a:cs typeface="宋体"/>
              </a:rPr>
              <a:t>收费站</a:t>
            </a:r>
            <a:endParaRPr sz="3000" baseline="2777">
              <a:latin typeface="宋体"/>
              <a:cs typeface="宋体"/>
            </a:endParaRPr>
          </a:p>
        </p:txBody>
      </p:sp>
      <p:sp>
        <p:nvSpPr>
          <p:cNvPr id="9" name="object 9"/>
          <p:cNvSpPr/>
          <p:nvPr/>
        </p:nvSpPr>
        <p:spPr>
          <a:xfrm>
            <a:off x="538949" y="1789938"/>
            <a:ext cx="2811780" cy="165100"/>
          </a:xfrm>
          <a:custGeom>
            <a:avLst/>
            <a:gdLst/>
            <a:ahLst/>
            <a:cxnLst/>
            <a:rect l="l" t="t" r="r" b="b"/>
            <a:pathLst>
              <a:path w="2811779" h="165100">
                <a:moveTo>
                  <a:pt x="2811437" y="0"/>
                </a:moveTo>
                <a:lnTo>
                  <a:pt x="2773743" y="32132"/>
                </a:lnTo>
                <a:lnTo>
                  <a:pt x="2718895" y="48753"/>
                </a:lnTo>
                <a:lnTo>
                  <a:pt x="2670959" y="58372"/>
                </a:lnTo>
                <a:lnTo>
                  <a:pt x="2615078" y="66623"/>
                </a:lnTo>
                <a:lnTo>
                  <a:pt x="2552242" y="73336"/>
                </a:lnTo>
                <a:lnTo>
                  <a:pt x="2483439" y="78341"/>
                </a:lnTo>
                <a:lnTo>
                  <a:pt x="2409657" y="81469"/>
                </a:lnTo>
                <a:lnTo>
                  <a:pt x="2371208" y="82276"/>
                </a:lnTo>
                <a:lnTo>
                  <a:pt x="2331885" y="82550"/>
                </a:lnTo>
                <a:lnTo>
                  <a:pt x="1885353" y="82550"/>
                </a:lnTo>
                <a:lnTo>
                  <a:pt x="1846011" y="82823"/>
                </a:lnTo>
                <a:lnTo>
                  <a:pt x="1807546" y="83630"/>
                </a:lnTo>
                <a:lnTo>
                  <a:pt x="1733736" y="86758"/>
                </a:lnTo>
                <a:lnTo>
                  <a:pt x="1664911" y="91763"/>
                </a:lnTo>
                <a:lnTo>
                  <a:pt x="1602059" y="98476"/>
                </a:lnTo>
                <a:lnTo>
                  <a:pt x="1546167" y="106727"/>
                </a:lnTo>
                <a:lnTo>
                  <a:pt x="1498223" y="116346"/>
                </a:lnTo>
                <a:lnTo>
                  <a:pt x="1459214" y="127162"/>
                </a:lnTo>
                <a:lnTo>
                  <a:pt x="1419614" y="145261"/>
                </a:lnTo>
                <a:lnTo>
                  <a:pt x="1405674" y="165100"/>
                </a:lnTo>
                <a:lnTo>
                  <a:pt x="1404084" y="158329"/>
                </a:lnTo>
                <a:lnTo>
                  <a:pt x="1367998" y="132967"/>
                </a:lnTo>
                <a:lnTo>
                  <a:pt x="1313169" y="116346"/>
                </a:lnTo>
                <a:lnTo>
                  <a:pt x="1265243" y="106727"/>
                </a:lnTo>
                <a:lnTo>
                  <a:pt x="1209370" y="98476"/>
                </a:lnTo>
                <a:lnTo>
                  <a:pt x="1146535" y="91763"/>
                </a:lnTo>
                <a:lnTo>
                  <a:pt x="1077725" y="86758"/>
                </a:lnTo>
                <a:lnTo>
                  <a:pt x="1003925" y="83630"/>
                </a:lnTo>
                <a:lnTo>
                  <a:pt x="965462" y="82823"/>
                </a:lnTo>
                <a:lnTo>
                  <a:pt x="926122" y="82550"/>
                </a:lnTo>
                <a:lnTo>
                  <a:pt x="479615" y="82550"/>
                </a:lnTo>
                <a:lnTo>
                  <a:pt x="440279" y="82276"/>
                </a:lnTo>
                <a:lnTo>
                  <a:pt x="401819" y="81469"/>
                </a:lnTo>
                <a:lnTo>
                  <a:pt x="328020" y="78341"/>
                </a:lnTo>
                <a:lnTo>
                  <a:pt x="259204" y="73336"/>
                </a:lnTo>
                <a:lnTo>
                  <a:pt x="196360" y="66623"/>
                </a:lnTo>
                <a:lnTo>
                  <a:pt x="140476" y="58372"/>
                </a:lnTo>
                <a:lnTo>
                  <a:pt x="92538" y="48753"/>
                </a:lnTo>
                <a:lnTo>
                  <a:pt x="53533" y="37937"/>
                </a:lnTo>
                <a:lnTo>
                  <a:pt x="13938" y="19838"/>
                </a:lnTo>
                <a:lnTo>
                  <a:pt x="1589" y="6770"/>
                </a:lnTo>
                <a:lnTo>
                  <a:pt x="0" y="0"/>
                </a:lnTo>
              </a:path>
            </a:pathLst>
          </a:custGeom>
          <a:ln w="9525">
            <a:solidFill>
              <a:srgbClr val="163793"/>
            </a:solidFill>
          </a:ln>
        </p:spPr>
        <p:txBody>
          <a:bodyPr wrap="square" lIns="0" tIns="0" rIns="0" bIns="0" rtlCol="0"/>
          <a:lstStyle/>
          <a:p>
            <a:endParaRPr/>
          </a:p>
        </p:txBody>
      </p:sp>
      <p:sp>
        <p:nvSpPr>
          <p:cNvPr id="10" name="object 10"/>
          <p:cNvSpPr txBox="1"/>
          <p:nvPr/>
        </p:nvSpPr>
        <p:spPr>
          <a:xfrm>
            <a:off x="1718817" y="1977747"/>
            <a:ext cx="537845" cy="280035"/>
          </a:xfrm>
          <a:prstGeom prst="rect">
            <a:avLst/>
          </a:prstGeom>
        </p:spPr>
        <p:txBody>
          <a:bodyPr vert="horz" wrap="square" lIns="0" tIns="0" rIns="0" bIns="0" rtlCol="0">
            <a:spAutoFit/>
          </a:bodyPr>
          <a:lstStyle/>
          <a:p>
            <a:pPr marL="12700">
              <a:lnSpc>
                <a:spcPts val="2380"/>
              </a:lnSpc>
            </a:pPr>
            <a:r>
              <a:rPr sz="2000" b="1" spc="0" dirty="0">
                <a:solidFill>
                  <a:srgbClr val="163793"/>
                </a:solidFill>
                <a:latin typeface="宋体"/>
                <a:cs typeface="宋体"/>
              </a:rPr>
              <a:t>车队</a:t>
            </a:r>
            <a:endParaRPr sz="2000">
              <a:latin typeface="宋体"/>
              <a:cs typeface="宋体"/>
            </a:endParaRPr>
          </a:p>
        </p:txBody>
      </p:sp>
      <p:sp>
        <p:nvSpPr>
          <p:cNvPr id="11" name="object 11"/>
          <p:cNvSpPr/>
          <p:nvPr/>
        </p:nvSpPr>
        <p:spPr>
          <a:xfrm>
            <a:off x="3478148" y="1555750"/>
            <a:ext cx="659130" cy="76200"/>
          </a:xfrm>
          <a:custGeom>
            <a:avLst/>
            <a:gdLst/>
            <a:ahLst/>
            <a:cxnLst/>
            <a:rect l="l" t="t" r="r" b="b"/>
            <a:pathLst>
              <a:path w="659129" h="76200">
                <a:moveTo>
                  <a:pt x="76200" y="0"/>
                </a:moveTo>
                <a:lnTo>
                  <a:pt x="0" y="38100"/>
                </a:lnTo>
                <a:lnTo>
                  <a:pt x="76200" y="76200"/>
                </a:lnTo>
                <a:lnTo>
                  <a:pt x="76200" y="42925"/>
                </a:lnTo>
                <a:lnTo>
                  <a:pt x="63500" y="42925"/>
                </a:lnTo>
                <a:lnTo>
                  <a:pt x="63500" y="33400"/>
                </a:lnTo>
                <a:lnTo>
                  <a:pt x="76200" y="33398"/>
                </a:lnTo>
                <a:lnTo>
                  <a:pt x="76200" y="0"/>
                </a:lnTo>
                <a:close/>
              </a:path>
              <a:path w="659129" h="76200">
                <a:moveTo>
                  <a:pt x="76200" y="33398"/>
                </a:moveTo>
                <a:lnTo>
                  <a:pt x="63500" y="33400"/>
                </a:lnTo>
                <a:lnTo>
                  <a:pt x="63500" y="42925"/>
                </a:lnTo>
                <a:lnTo>
                  <a:pt x="76200" y="42923"/>
                </a:lnTo>
                <a:lnTo>
                  <a:pt x="76200" y="33398"/>
                </a:lnTo>
                <a:close/>
              </a:path>
              <a:path w="659129" h="76200">
                <a:moveTo>
                  <a:pt x="76200" y="42923"/>
                </a:moveTo>
                <a:lnTo>
                  <a:pt x="63500" y="42925"/>
                </a:lnTo>
                <a:lnTo>
                  <a:pt x="76200" y="42925"/>
                </a:lnTo>
                <a:close/>
              </a:path>
              <a:path w="659129" h="76200">
                <a:moveTo>
                  <a:pt x="658876" y="33274"/>
                </a:moveTo>
                <a:lnTo>
                  <a:pt x="76200" y="33398"/>
                </a:lnTo>
                <a:lnTo>
                  <a:pt x="76200" y="42923"/>
                </a:lnTo>
                <a:lnTo>
                  <a:pt x="658876" y="42799"/>
                </a:lnTo>
                <a:lnTo>
                  <a:pt x="658876" y="33274"/>
                </a:lnTo>
                <a:close/>
              </a:path>
            </a:pathLst>
          </a:custGeom>
          <a:solidFill>
            <a:srgbClr val="163793"/>
          </a:solidFill>
        </p:spPr>
        <p:txBody>
          <a:bodyPr wrap="square" lIns="0" tIns="0" rIns="0" bIns="0" rtlCol="0"/>
          <a:lstStyle/>
          <a:p>
            <a:endParaRPr/>
          </a:p>
        </p:txBody>
      </p:sp>
      <p:sp>
        <p:nvSpPr>
          <p:cNvPr id="12" name="object 12"/>
          <p:cNvSpPr txBox="1"/>
          <p:nvPr/>
        </p:nvSpPr>
        <p:spPr>
          <a:xfrm>
            <a:off x="4216400" y="1467882"/>
            <a:ext cx="887094"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100</a:t>
            </a:r>
            <a:r>
              <a:rPr sz="2000" b="1" spc="-15" dirty="0">
                <a:solidFill>
                  <a:srgbClr val="163793"/>
                </a:solidFill>
                <a:latin typeface="Arial"/>
                <a:cs typeface="Arial"/>
              </a:rPr>
              <a:t> </a:t>
            </a:r>
            <a:r>
              <a:rPr sz="2000" b="1" dirty="0">
                <a:solidFill>
                  <a:srgbClr val="163793"/>
                </a:solidFill>
                <a:latin typeface="Arial"/>
                <a:cs typeface="Arial"/>
              </a:rPr>
              <a:t>km</a:t>
            </a:r>
            <a:endParaRPr sz="2000">
              <a:latin typeface="Arial"/>
              <a:cs typeface="Arial"/>
            </a:endParaRPr>
          </a:p>
        </p:txBody>
      </p:sp>
      <p:sp>
        <p:nvSpPr>
          <p:cNvPr id="13" name="object 13"/>
          <p:cNvSpPr/>
          <p:nvPr/>
        </p:nvSpPr>
        <p:spPr>
          <a:xfrm>
            <a:off x="6470650" y="1554352"/>
            <a:ext cx="622300" cy="76200"/>
          </a:xfrm>
          <a:custGeom>
            <a:avLst/>
            <a:gdLst/>
            <a:ahLst/>
            <a:cxnLst/>
            <a:rect l="l" t="t" r="r" b="b"/>
            <a:pathLst>
              <a:path w="622300" h="76200">
                <a:moveTo>
                  <a:pt x="76326" y="0"/>
                </a:moveTo>
                <a:lnTo>
                  <a:pt x="0" y="37973"/>
                </a:lnTo>
                <a:lnTo>
                  <a:pt x="76073" y="76200"/>
                </a:lnTo>
                <a:lnTo>
                  <a:pt x="76184" y="42830"/>
                </a:lnTo>
                <a:lnTo>
                  <a:pt x="63500" y="42799"/>
                </a:lnTo>
                <a:lnTo>
                  <a:pt x="63500" y="33274"/>
                </a:lnTo>
                <a:lnTo>
                  <a:pt x="76216" y="33274"/>
                </a:lnTo>
                <a:lnTo>
                  <a:pt x="76326" y="0"/>
                </a:lnTo>
                <a:close/>
              </a:path>
              <a:path w="622300" h="76200">
                <a:moveTo>
                  <a:pt x="76215" y="33305"/>
                </a:moveTo>
                <a:lnTo>
                  <a:pt x="76184" y="42830"/>
                </a:lnTo>
                <a:lnTo>
                  <a:pt x="622300" y="44196"/>
                </a:lnTo>
                <a:lnTo>
                  <a:pt x="622300" y="34671"/>
                </a:lnTo>
                <a:lnTo>
                  <a:pt x="76215" y="33305"/>
                </a:lnTo>
                <a:close/>
              </a:path>
              <a:path w="622300" h="76200">
                <a:moveTo>
                  <a:pt x="63500" y="33274"/>
                </a:moveTo>
                <a:lnTo>
                  <a:pt x="63500" y="42799"/>
                </a:lnTo>
                <a:lnTo>
                  <a:pt x="76184" y="42830"/>
                </a:lnTo>
                <a:lnTo>
                  <a:pt x="76215" y="33305"/>
                </a:lnTo>
                <a:lnTo>
                  <a:pt x="63500" y="33274"/>
                </a:lnTo>
                <a:close/>
              </a:path>
              <a:path w="622300" h="76200">
                <a:moveTo>
                  <a:pt x="76216" y="33274"/>
                </a:moveTo>
                <a:lnTo>
                  <a:pt x="63500" y="33274"/>
                </a:lnTo>
                <a:lnTo>
                  <a:pt x="76215" y="33305"/>
                </a:lnTo>
                <a:close/>
              </a:path>
            </a:pathLst>
          </a:custGeom>
          <a:solidFill>
            <a:srgbClr val="163793"/>
          </a:solidFill>
        </p:spPr>
        <p:txBody>
          <a:bodyPr wrap="square" lIns="0" tIns="0" rIns="0" bIns="0" rtlCol="0"/>
          <a:lstStyle/>
          <a:p>
            <a:endParaRPr/>
          </a:p>
        </p:txBody>
      </p:sp>
      <p:sp>
        <p:nvSpPr>
          <p:cNvPr id="14" name="object 14"/>
          <p:cNvSpPr txBox="1"/>
          <p:nvPr/>
        </p:nvSpPr>
        <p:spPr>
          <a:xfrm>
            <a:off x="7172959" y="1467882"/>
            <a:ext cx="887094" cy="280035"/>
          </a:xfrm>
          <a:prstGeom prst="rect">
            <a:avLst/>
          </a:prstGeom>
        </p:spPr>
        <p:txBody>
          <a:bodyPr vert="horz" wrap="square" lIns="0" tIns="0" rIns="0" bIns="0" rtlCol="0">
            <a:spAutoFit/>
          </a:bodyPr>
          <a:lstStyle/>
          <a:p>
            <a:pPr marL="12700">
              <a:lnSpc>
                <a:spcPct val="100000"/>
              </a:lnSpc>
            </a:pPr>
            <a:r>
              <a:rPr sz="2000" b="1" dirty="0">
                <a:solidFill>
                  <a:srgbClr val="163793"/>
                </a:solidFill>
                <a:latin typeface="Arial"/>
                <a:cs typeface="Arial"/>
              </a:rPr>
              <a:t>100</a:t>
            </a:r>
            <a:r>
              <a:rPr sz="2000" b="1" spc="-15" dirty="0">
                <a:solidFill>
                  <a:srgbClr val="163793"/>
                </a:solidFill>
                <a:latin typeface="Arial"/>
                <a:cs typeface="Arial"/>
              </a:rPr>
              <a:t> </a:t>
            </a:r>
            <a:r>
              <a:rPr sz="2000" b="1" dirty="0">
                <a:solidFill>
                  <a:srgbClr val="163793"/>
                </a:solidFill>
                <a:latin typeface="Arial"/>
                <a:cs typeface="Arial"/>
              </a:rPr>
              <a:t>km</a:t>
            </a:r>
            <a:endParaRPr sz="2000">
              <a:latin typeface="Arial"/>
              <a:cs typeface="Arial"/>
            </a:endParaRPr>
          </a:p>
        </p:txBody>
      </p:sp>
      <p:sp>
        <p:nvSpPr>
          <p:cNvPr id="15" name="object 15"/>
          <p:cNvSpPr/>
          <p:nvPr/>
        </p:nvSpPr>
        <p:spPr>
          <a:xfrm>
            <a:off x="8172450" y="1593850"/>
            <a:ext cx="278130" cy="0"/>
          </a:xfrm>
          <a:custGeom>
            <a:avLst/>
            <a:gdLst/>
            <a:ahLst/>
            <a:cxnLst/>
            <a:rect l="l" t="t" r="r" b="b"/>
            <a:pathLst>
              <a:path w="278129">
                <a:moveTo>
                  <a:pt x="0" y="0"/>
                </a:moveTo>
                <a:lnTo>
                  <a:pt x="277875" y="0"/>
                </a:lnTo>
              </a:path>
            </a:pathLst>
          </a:custGeom>
          <a:ln w="9525">
            <a:solidFill>
              <a:srgbClr val="163793"/>
            </a:solidFill>
          </a:ln>
        </p:spPr>
        <p:txBody>
          <a:bodyPr wrap="square" lIns="0" tIns="0" rIns="0" bIns="0" rtlCol="0"/>
          <a:lstStyle/>
          <a:p>
            <a:endParaRPr/>
          </a:p>
        </p:txBody>
      </p:sp>
      <p:sp>
        <p:nvSpPr>
          <p:cNvPr id="16" name="object 16"/>
          <p:cNvSpPr/>
          <p:nvPr/>
        </p:nvSpPr>
        <p:spPr>
          <a:xfrm>
            <a:off x="442780" y="1502652"/>
            <a:ext cx="854038" cy="215459"/>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1374775" y="1593921"/>
            <a:ext cx="74930" cy="74295"/>
          </a:xfrm>
          <a:custGeom>
            <a:avLst/>
            <a:gdLst/>
            <a:ahLst/>
            <a:cxnLst/>
            <a:rect l="l" t="t" r="r" b="b"/>
            <a:pathLst>
              <a:path w="74930" h="74294">
                <a:moveTo>
                  <a:pt x="35012" y="0"/>
                </a:moveTo>
                <a:lnTo>
                  <a:pt x="21316" y="3548"/>
                </a:lnTo>
                <a:lnTo>
                  <a:pt x="10195" y="11662"/>
                </a:lnTo>
                <a:lnTo>
                  <a:pt x="2728" y="23262"/>
                </a:lnTo>
                <a:lnTo>
                  <a:pt x="0" y="37266"/>
                </a:lnTo>
                <a:lnTo>
                  <a:pt x="588" y="43837"/>
                </a:lnTo>
                <a:lnTo>
                  <a:pt x="5263" y="55964"/>
                </a:lnTo>
                <a:lnTo>
                  <a:pt x="14194" y="65625"/>
                </a:lnTo>
                <a:lnTo>
                  <a:pt x="26886" y="71950"/>
                </a:lnTo>
                <a:lnTo>
                  <a:pt x="42845" y="74071"/>
                </a:lnTo>
                <a:lnTo>
                  <a:pt x="55395" y="69699"/>
                </a:lnTo>
                <a:lnTo>
                  <a:pt x="65464" y="61013"/>
                </a:lnTo>
                <a:lnTo>
                  <a:pt x="72123" y="48616"/>
                </a:lnTo>
                <a:lnTo>
                  <a:pt x="74445" y="33110"/>
                </a:lnTo>
                <a:lnTo>
                  <a:pt x="70403" y="20068"/>
                </a:lnTo>
                <a:lnTo>
                  <a:pt x="61947" y="9544"/>
                </a:lnTo>
                <a:lnTo>
                  <a:pt x="49881" y="2525"/>
                </a:lnTo>
                <a:lnTo>
                  <a:pt x="35012" y="0"/>
                </a:lnTo>
                <a:close/>
              </a:path>
            </a:pathLst>
          </a:custGeom>
          <a:solidFill>
            <a:srgbClr val="FF0000"/>
          </a:solidFill>
        </p:spPr>
        <p:txBody>
          <a:bodyPr wrap="square" lIns="0" tIns="0" rIns="0" bIns="0" rtlCol="0"/>
          <a:lstStyle/>
          <a:p>
            <a:endParaRPr/>
          </a:p>
        </p:txBody>
      </p:sp>
      <p:sp>
        <p:nvSpPr>
          <p:cNvPr id="18" name="object 18"/>
          <p:cNvSpPr/>
          <p:nvPr/>
        </p:nvSpPr>
        <p:spPr>
          <a:xfrm>
            <a:off x="1598549" y="1507351"/>
            <a:ext cx="859123" cy="215459"/>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3029330" y="1195324"/>
            <a:ext cx="455193" cy="777875"/>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2473193" y="1528052"/>
            <a:ext cx="748130" cy="215459"/>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5951982" y="1223899"/>
            <a:ext cx="455193" cy="777875"/>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5948298" y="1597921"/>
            <a:ext cx="165100" cy="101600"/>
          </a:xfrm>
          <a:custGeom>
            <a:avLst/>
            <a:gdLst/>
            <a:ahLst/>
            <a:cxnLst/>
            <a:rect l="l" t="t" r="r" b="b"/>
            <a:pathLst>
              <a:path w="165100" h="101600">
                <a:moveTo>
                  <a:pt x="0" y="101084"/>
                </a:moveTo>
                <a:lnTo>
                  <a:pt x="164757" y="101084"/>
                </a:lnTo>
                <a:lnTo>
                  <a:pt x="164757" y="0"/>
                </a:lnTo>
                <a:lnTo>
                  <a:pt x="0" y="0"/>
                </a:lnTo>
                <a:lnTo>
                  <a:pt x="0" y="101084"/>
                </a:lnTo>
                <a:close/>
              </a:path>
            </a:pathLst>
          </a:custGeom>
          <a:solidFill>
            <a:srgbClr val="FFFFFF"/>
          </a:solidFill>
        </p:spPr>
        <p:txBody>
          <a:bodyPr wrap="square" lIns="0" tIns="0" rIns="0" bIns="0" rtlCol="0"/>
          <a:lstStyle/>
          <a:p>
            <a:endParaRPr/>
          </a:p>
        </p:txBody>
      </p:sp>
      <p:sp>
        <p:nvSpPr>
          <p:cNvPr id="23" name="object 23"/>
          <p:cNvSpPr/>
          <p:nvPr/>
        </p:nvSpPr>
        <p:spPr>
          <a:xfrm>
            <a:off x="5216525" y="1555750"/>
            <a:ext cx="866775" cy="76200"/>
          </a:xfrm>
          <a:custGeom>
            <a:avLst/>
            <a:gdLst/>
            <a:ahLst/>
            <a:cxnLst/>
            <a:rect l="l" t="t" r="r" b="b"/>
            <a:pathLst>
              <a:path w="866775" h="76200">
                <a:moveTo>
                  <a:pt x="790575" y="42923"/>
                </a:moveTo>
                <a:lnTo>
                  <a:pt x="790575" y="76200"/>
                </a:lnTo>
                <a:lnTo>
                  <a:pt x="857123" y="42925"/>
                </a:lnTo>
                <a:lnTo>
                  <a:pt x="790575" y="42923"/>
                </a:lnTo>
                <a:close/>
              </a:path>
              <a:path w="866775" h="76200">
                <a:moveTo>
                  <a:pt x="790575" y="33398"/>
                </a:moveTo>
                <a:lnTo>
                  <a:pt x="790575" y="42923"/>
                </a:lnTo>
                <a:lnTo>
                  <a:pt x="803275" y="42925"/>
                </a:lnTo>
                <a:lnTo>
                  <a:pt x="803275" y="33400"/>
                </a:lnTo>
                <a:lnTo>
                  <a:pt x="790575" y="33398"/>
                </a:lnTo>
                <a:close/>
              </a:path>
              <a:path w="866775" h="76200">
                <a:moveTo>
                  <a:pt x="790575" y="0"/>
                </a:moveTo>
                <a:lnTo>
                  <a:pt x="790575" y="33398"/>
                </a:lnTo>
                <a:lnTo>
                  <a:pt x="803275" y="33400"/>
                </a:lnTo>
                <a:lnTo>
                  <a:pt x="803275" y="42925"/>
                </a:lnTo>
                <a:lnTo>
                  <a:pt x="857127" y="42923"/>
                </a:lnTo>
                <a:lnTo>
                  <a:pt x="866775" y="38100"/>
                </a:lnTo>
                <a:lnTo>
                  <a:pt x="790575" y="0"/>
                </a:lnTo>
                <a:close/>
              </a:path>
              <a:path w="866775" h="76200">
                <a:moveTo>
                  <a:pt x="0" y="33274"/>
                </a:moveTo>
                <a:lnTo>
                  <a:pt x="0" y="42799"/>
                </a:lnTo>
                <a:lnTo>
                  <a:pt x="790575" y="42923"/>
                </a:lnTo>
                <a:lnTo>
                  <a:pt x="790575" y="33398"/>
                </a:lnTo>
                <a:lnTo>
                  <a:pt x="0" y="33274"/>
                </a:lnTo>
                <a:close/>
              </a:path>
            </a:pathLst>
          </a:custGeom>
          <a:solidFill>
            <a:srgbClr val="163793"/>
          </a:solidFill>
        </p:spPr>
        <p:txBody>
          <a:bodyPr wrap="square" lIns="0" tIns="0" rIns="0" bIns="0" rtlCol="0"/>
          <a:lstStyle/>
          <a:p>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94</a:t>
            </a:fld>
            <a:endParaRP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4863" y="1489265"/>
            <a:ext cx="3743325" cy="2468880"/>
          </a:xfrm>
          <a:prstGeom prst="rect">
            <a:avLst/>
          </a:prstGeom>
        </p:spPr>
        <p:txBody>
          <a:bodyPr vert="horz" wrap="square" lIns="0" tIns="0" rIns="0" bIns="0" rtlCol="0">
            <a:spAutoFit/>
          </a:bodyPr>
          <a:lstStyle/>
          <a:p>
            <a:pPr marL="161290">
              <a:lnSpc>
                <a:spcPct val="100000"/>
              </a:lnSpc>
              <a:tabLst>
                <a:tab pos="50482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i="1" spc="-5" dirty="0">
                <a:solidFill>
                  <a:srgbClr val="163793"/>
                </a:solidFill>
                <a:latin typeface="Arial"/>
                <a:cs typeface="Arial"/>
              </a:rPr>
              <a:t>R</a:t>
            </a:r>
            <a:r>
              <a:rPr sz="2400" i="1" dirty="0">
                <a:solidFill>
                  <a:srgbClr val="163793"/>
                </a:solidFill>
                <a:latin typeface="Arial"/>
                <a:cs typeface="Arial"/>
              </a:rPr>
              <a:t>:</a:t>
            </a:r>
            <a:r>
              <a:rPr sz="2400" i="1" spc="-5" dirty="0">
                <a:solidFill>
                  <a:srgbClr val="163793"/>
                </a:solidFill>
                <a:latin typeface="Arial"/>
                <a:cs typeface="Arial"/>
              </a:rPr>
              <a:t> </a:t>
            </a:r>
            <a:r>
              <a:rPr sz="2400" dirty="0">
                <a:solidFill>
                  <a:srgbClr val="163793"/>
                </a:solidFill>
                <a:latin typeface="宋体"/>
                <a:cs typeface="宋体"/>
              </a:rPr>
              <a:t>链路带</a:t>
            </a:r>
            <a:r>
              <a:rPr sz="2400" spc="-10" dirty="0">
                <a:solidFill>
                  <a:srgbClr val="163793"/>
                </a:solidFill>
                <a:latin typeface="宋体"/>
                <a:cs typeface="宋体"/>
              </a:rPr>
              <a:t>宽</a:t>
            </a:r>
            <a:r>
              <a:rPr sz="2400" dirty="0">
                <a:solidFill>
                  <a:srgbClr val="163793"/>
                </a:solidFill>
                <a:latin typeface="Arial"/>
                <a:cs typeface="Arial"/>
              </a:rPr>
              <a:t>(bps)</a:t>
            </a:r>
            <a:endParaRPr sz="2400">
              <a:latin typeface="Arial"/>
              <a:cs typeface="Arial"/>
            </a:endParaRPr>
          </a:p>
          <a:p>
            <a:pPr marL="161290">
              <a:lnSpc>
                <a:spcPct val="100000"/>
              </a:lnSpc>
              <a:spcBef>
                <a:spcPts val="575"/>
              </a:spcBef>
              <a:tabLst>
                <a:tab pos="50482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i="1" spc="-5" dirty="0">
                <a:solidFill>
                  <a:srgbClr val="163793"/>
                </a:solidFill>
                <a:latin typeface="Arial"/>
                <a:cs typeface="Arial"/>
              </a:rPr>
              <a:t>L</a:t>
            </a:r>
            <a:r>
              <a:rPr sz="2400" i="1" dirty="0">
                <a:solidFill>
                  <a:srgbClr val="163793"/>
                </a:solidFill>
                <a:latin typeface="Arial"/>
                <a:cs typeface="Arial"/>
              </a:rPr>
              <a:t>:</a:t>
            </a:r>
            <a:r>
              <a:rPr sz="2400" i="1" spc="-5" dirty="0">
                <a:solidFill>
                  <a:srgbClr val="163793"/>
                </a:solidFill>
                <a:latin typeface="Arial"/>
                <a:cs typeface="Arial"/>
              </a:rPr>
              <a:t> </a:t>
            </a:r>
            <a:r>
              <a:rPr sz="2400" dirty="0">
                <a:solidFill>
                  <a:srgbClr val="163793"/>
                </a:solidFill>
                <a:latin typeface="宋体"/>
                <a:cs typeface="宋体"/>
              </a:rPr>
              <a:t>分组长度</a:t>
            </a:r>
            <a:r>
              <a:rPr sz="2400" spc="-550" dirty="0">
                <a:solidFill>
                  <a:srgbClr val="163793"/>
                </a:solidFill>
                <a:latin typeface="宋体"/>
                <a:cs typeface="宋体"/>
              </a:rPr>
              <a:t> </a:t>
            </a:r>
            <a:r>
              <a:rPr sz="2400" dirty="0">
                <a:solidFill>
                  <a:srgbClr val="163793"/>
                </a:solidFill>
                <a:latin typeface="Arial"/>
                <a:cs typeface="Arial"/>
              </a:rPr>
              <a:t>(bits)</a:t>
            </a:r>
            <a:endParaRPr sz="2400">
              <a:latin typeface="Arial"/>
              <a:cs typeface="Arial"/>
            </a:endParaRPr>
          </a:p>
          <a:p>
            <a:pPr marL="12700" indent="148590">
              <a:lnSpc>
                <a:spcPct val="100000"/>
              </a:lnSpc>
              <a:spcBef>
                <a:spcPts val="575"/>
              </a:spcBef>
              <a:tabLst>
                <a:tab pos="504825" algn="l"/>
              </a:tabLst>
            </a:pPr>
            <a:r>
              <a:rPr sz="1800" dirty="0">
                <a:solidFill>
                  <a:srgbClr val="6699FF"/>
                </a:solidFill>
                <a:latin typeface="Wingdings"/>
                <a:cs typeface="Wingdings"/>
              </a:rPr>
              <a:t></a:t>
            </a:r>
            <a:r>
              <a:rPr sz="1800" dirty="0">
                <a:solidFill>
                  <a:srgbClr val="6699FF"/>
                </a:solidFill>
                <a:latin typeface="Times New Roman"/>
                <a:cs typeface="Times New Roman"/>
              </a:rPr>
              <a:t>	</a:t>
            </a:r>
            <a:r>
              <a:rPr sz="2400" dirty="0">
                <a:solidFill>
                  <a:srgbClr val="163793"/>
                </a:solidFill>
                <a:latin typeface="Arial"/>
                <a:cs typeface="Arial"/>
              </a:rPr>
              <a:t>a:</a:t>
            </a:r>
            <a:r>
              <a:rPr sz="2400" spc="-5" dirty="0">
                <a:solidFill>
                  <a:srgbClr val="163793"/>
                </a:solidFill>
                <a:latin typeface="Arial"/>
                <a:cs typeface="Arial"/>
              </a:rPr>
              <a:t> </a:t>
            </a:r>
            <a:r>
              <a:rPr sz="2400" dirty="0">
                <a:solidFill>
                  <a:srgbClr val="163793"/>
                </a:solidFill>
                <a:latin typeface="宋体"/>
                <a:cs typeface="宋体"/>
              </a:rPr>
              <a:t>平均分组到达速率</a:t>
            </a:r>
            <a:endParaRPr sz="2400">
              <a:latin typeface="宋体"/>
              <a:cs typeface="宋体"/>
            </a:endParaRPr>
          </a:p>
          <a:p>
            <a:pPr>
              <a:lnSpc>
                <a:spcPct val="100000"/>
              </a:lnSpc>
            </a:pPr>
            <a:endParaRPr sz="2500">
              <a:latin typeface="Times New Roman"/>
              <a:cs typeface="Times New Roman"/>
            </a:endParaRPr>
          </a:p>
          <a:p>
            <a:pPr marL="12700">
              <a:lnSpc>
                <a:spcPts val="2655"/>
              </a:lnSpc>
              <a:spcBef>
                <a:spcPts val="1620"/>
              </a:spcBef>
            </a:pPr>
            <a:r>
              <a:rPr sz="2400" b="1" dirty="0">
                <a:solidFill>
                  <a:srgbClr val="000099"/>
                </a:solidFill>
                <a:latin typeface="宋体"/>
                <a:cs typeface="宋体"/>
              </a:rPr>
              <a:t>流量强度（</a:t>
            </a:r>
            <a:r>
              <a:rPr sz="2400" b="1" dirty="0">
                <a:solidFill>
                  <a:srgbClr val="000099"/>
                </a:solidFill>
                <a:latin typeface="Arial"/>
                <a:cs typeface="Arial"/>
              </a:rPr>
              <a:t>traffic</a:t>
            </a:r>
            <a:r>
              <a:rPr sz="2400" b="1" spc="-10" dirty="0">
                <a:solidFill>
                  <a:srgbClr val="000099"/>
                </a:solidFill>
                <a:latin typeface="Arial"/>
                <a:cs typeface="Arial"/>
              </a:rPr>
              <a:t> </a:t>
            </a:r>
            <a:r>
              <a:rPr sz="2400" b="1" spc="5" dirty="0">
                <a:solidFill>
                  <a:srgbClr val="000099"/>
                </a:solidFill>
                <a:latin typeface="Arial"/>
                <a:cs typeface="Arial"/>
              </a:rPr>
              <a:t>i</a:t>
            </a:r>
            <a:r>
              <a:rPr sz="2400" b="1" spc="-15" dirty="0">
                <a:solidFill>
                  <a:srgbClr val="000099"/>
                </a:solidFill>
                <a:latin typeface="Arial"/>
                <a:cs typeface="Arial"/>
              </a:rPr>
              <a:t>n</a:t>
            </a:r>
            <a:r>
              <a:rPr sz="2400" b="1" dirty="0">
                <a:solidFill>
                  <a:srgbClr val="000099"/>
                </a:solidFill>
                <a:latin typeface="Arial"/>
                <a:cs typeface="Arial"/>
              </a:rPr>
              <a:t>tensi</a:t>
            </a:r>
            <a:r>
              <a:rPr sz="2400" b="1" spc="15" dirty="0">
                <a:solidFill>
                  <a:srgbClr val="000099"/>
                </a:solidFill>
                <a:latin typeface="Arial"/>
                <a:cs typeface="Arial"/>
              </a:rPr>
              <a:t>t</a:t>
            </a:r>
            <a:r>
              <a:rPr sz="2400" b="1" dirty="0">
                <a:solidFill>
                  <a:srgbClr val="000099"/>
                </a:solidFill>
                <a:latin typeface="Arial"/>
                <a:cs typeface="Arial"/>
              </a:rPr>
              <a:t>y</a:t>
            </a:r>
            <a:endParaRPr sz="2400">
              <a:latin typeface="Arial"/>
              <a:cs typeface="Arial"/>
            </a:endParaRPr>
          </a:p>
          <a:p>
            <a:pPr marL="128270" algn="ctr">
              <a:lnSpc>
                <a:spcPts val="2655"/>
              </a:lnSpc>
            </a:pPr>
            <a:r>
              <a:rPr sz="2400" b="1" dirty="0">
                <a:solidFill>
                  <a:srgbClr val="000099"/>
                </a:solidFill>
                <a:latin typeface="Arial"/>
                <a:cs typeface="Arial"/>
              </a:rPr>
              <a:t>= </a:t>
            </a:r>
            <a:r>
              <a:rPr sz="2400" b="1" spc="-10" dirty="0">
                <a:solidFill>
                  <a:srgbClr val="000099"/>
                </a:solidFill>
                <a:latin typeface="Arial"/>
                <a:cs typeface="Arial"/>
              </a:rPr>
              <a:t>L</a:t>
            </a:r>
            <a:r>
              <a:rPr sz="2400" b="1" dirty="0">
                <a:solidFill>
                  <a:srgbClr val="000099"/>
                </a:solidFill>
                <a:latin typeface="Arial"/>
                <a:cs typeface="Arial"/>
              </a:rPr>
              <a:t>a/R</a:t>
            </a:r>
            <a:endParaRPr sz="2400">
              <a:latin typeface="Arial"/>
              <a:cs typeface="Arial"/>
            </a:endParaRPr>
          </a:p>
        </p:txBody>
      </p:sp>
      <p:sp>
        <p:nvSpPr>
          <p:cNvPr id="3" name="object 3"/>
          <p:cNvSpPr txBox="1">
            <a:spLocks noGrp="1"/>
          </p:cNvSpPr>
          <p:nvPr>
            <p:ph type="body" idx="1"/>
          </p:nvPr>
        </p:nvSpPr>
        <p:spPr>
          <a:prstGeom prst="rect">
            <a:avLst/>
          </a:prstGeom>
        </p:spPr>
        <p:txBody>
          <a:bodyPr vert="horz" wrap="square" lIns="0" tIns="0" rIns="0" bIns="0" rtlCol="0">
            <a:spAutoFit/>
          </a:bodyPr>
          <a:lstStyle/>
          <a:p>
            <a:pPr marL="4183379">
              <a:lnSpc>
                <a:spcPct val="100000"/>
              </a:lnSpc>
            </a:pPr>
            <a:r>
              <a:rPr spc="-10" dirty="0"/>
              <a:t>）</a:t>
            </a:r>
          </a:p>
        </p:txBody>
      </p:sp>
      <p:sp>
        <p:nvSpPr>
          <p:cNvPr id="4" name="object 4"/>
          <p:cNvSpPr txBox="1"/>
          <p:nvPr/>
        </p:nvSpPr>
        <p:spPr>
          <a:xfrm>
            <a:off x="592937" y="4419917"/>
            <a:ext cx="4746625" cy="1464945"/>
          </a:xfrm>
          <a:prstGeom prst="rect">
            <a:avLst/>
          </a:prstGeom>
        </p:spPr>
        <p:txBody>
          <a:bodyPr vert="horz" wrap="square" lIns="0" tIns="0" rIns="0" bIns="0" rtlCol="0">
            <a:spAutoFit/>
          </a:bodyPr>
          <a:lstStyle/>
          <a:p>
            <a:pPr marL="12700">
              <a:lnSpc>
                <a:spcPct val="100000"/>
              </a:lnSpc>
              <a:tabLst>
                <a:tab pos="354965" algn="l"/>
              </a:tabLst>
            </a:pPr>
            <a:r>
              <a:rPr sz="1800" dirty="0">
                <a:solidFill>
                  <a:srgbClr val="000099"/>
                </a:solidFill>
                <a:latin typeface="Wingdings"/>
                <a:cs typeface="Wingdings"/>
              </a:rPr>
              <a:t></a:t>
            </a:r>
            <a:r>
              <a:rPr sz="1800" dirty="0">
                <a:solidFill>
                  <a:srgbClr val="000099"/>
                </a:solidFill>
                <a:latin typeface="Times New Roman"/>
                <a:cs typeface="Times New Roman"/>
              </a:rPr>
              <a:t>	</a:t>
            </a:r>
            <a:r>
              <a:rPr sz="2400" i="1" dirty="0">
                <a:solidFill>
                  <a:srgbClr val="163793"/>
                </a:solidFill>
                <a:latin typeface="Arial"/>
                <a:cs typeface="Arial"/>
              </a:rPr>
              <a:t>La/R </a:t>
            </a:r>
            <a:r>
              <a:rPr sz="2400" dirty="0">
                <a:solidFill>
                  <a:srgbClr val="163793"/>
                </a:solidFill>
                <a:latin typeface="Arial"/>
                <a:cs typeface="Arial"/>
              </a:rPr>
              <a:t>~ </a:t>
            </a:r>
            <a:r>
              <a:rPr sz="2400" spc="-10" dirty="0">
                <a:solidFill>
                  <a:srgbClr val="163793"/>
                </a:solidFill>
                <a:latin typeface="Arial"/>
                <a:cs typeface="Arial"/>
              </a:rPr>
              <a:t>0</a:t>
            </a:r>
            <a:r>
              <a:rPr sz="2400" dirty="0">
                <a:solidFill>
                  <a:srgbClr val="163793"/>
                </a:solidFill>
                <a:latin typeface="Arial"/>
                <a:cs typeface="Arial"/>
              </a:rPr>
              <a:t>:</a:t>
            </a:r>
            <a:r>
              <a:rPr sz="2400" spc="-5" dirty="0">
                <a:solidFill>
                  <a:srgbClr val="163793"/>
                </a:solidFill>
                <a:latin typeface="Arial"/>
                <a:cs typeface="Arial"/>
              </a:rPr>
              <a:t> </a:t>
            </a:r>
            <a:r>
              <a:rPr sz="2400" dirty="0">
                <a:solidFill>
                  <a:srgbClr val="FF0000"/>
                </a:solidFill>
                <a:latin typeface="宋体"/>
                <a:cs typeface="宋体"/>
              </a:rPr>
              <a:t>平均</a:t>
            </a:r>
            <a:r>
              <a:rPr sz="2400" dirty="0">
                <a:solidFill>
                  <a:srgbClr val="163793"/>
                </a:solidFill>
                <a:latin typeface="宋体"/>
                <a:cs typeface="宋体"/>
              </a:rPr>
              <a:t>排队延迟</a:t>
            </a:r>
            <a:r>
              <a:rPr sz="2400" dirty="0">
                <a:solidFill>
                  <a:srgbClr val="FF0000"/>
                </a:solidFill>
                <a:latin typeface="宋体"/>
                <a:cs typeface="宋体"/>
              </a:rPr>
              <a:t>很小</a:t>
            </a:r>
            <a:endParaRPr sz="2400">
              <a:latin typeface="宋体"/>
              <a:cs typeface="宋体"/>
            </a:endParaRPr>
          </a:p>
          <a:p>
            <a:pPr marL="12700">
              <a:lnSpc>
                <a:spcPct val="100000"/>
              </a:lnSpc>
              <a:spcBef>
                <a:spcPts val="575"/>
              </a:spcBef>
              <a:tabLst>
                <a:tab pos="354965" algn="l"/>
              </a:tabLst>
            </a:pPr>
            <a:r>
              <a:rPr sz="1800" dirty="0">
                <a:solidFill>
                  <a:srgbClr val="000099"/>
                </a:solidFill>
                <a:latin typeface="Wingdings"/>
                <a:cs typeface="Wingdings"/>
              </a:rPr>
              <a:t></a:t>
            </a:r>
            <a:r>
              <a:rPr sz="1800" dirty="0">
                <a:solidFill>
                  <a:srgbClr val="000099"/>
                </a:solidFill>
                <a:latin typeface="Times New Roman"/>
                <a:cs typeface="Times New Roman"/>
              </a:rPr>
              <a:t>	</a:t>
            </a:r>
            <a:r>
              <a:rPr sz="2400" i="1" dirty="0">
                <a:solidFill>
                  <a:srgbClr val="163793"/>
                </a:solidFill>
                <a:latin typeface="Arial"/>
                <a:cs typeface="Arial"/>
              </a:rPr>
              <a:t>La/R </a:t>
            </a:r>
            <a:r>
              <a:rPr sz="2400" dirty="0">
                <a:solidFill>
                  <a:srgbClr val="163793"/>
                </a:solidFill>
                <a:latin typeface="Arial"/>
                <a:cs typeface="Arial"/>
              </a:rPr>
              <a:t>-&gt; </a:t>
            </a:r>
            <a:r>
              <a:rPr sz="2400" spc="-10" dirty="0">
                <a:solidFill>
                  <a:srgbClr val="163793"/>
                </a:solidFill>
                <a:latin typeface="Arial"/>
                <a:cs typeface="Arial"/>
              </a:rPr>
              <a:t>1</a:t>
            </a:r>
            <a:r>
              <a:rPr sz="2400" dirty="0">
                <a:solidFill>
                  <a:srgbClr val="163793"/>
                </a:solidFill>
                <a:latin typeface="Arial"/>
                <a:cs typeface="Arial"/>
              </a:rPr>
              <a:t>:</a:t>
            </a:r>
            <a:r>
              <a:rPr sz="2400" spc="-5" dirty="0">
                <a:solidFill>
                  <a:srgbClr val="163793"/>
                </a:solidFill>
                <a:latin typeface="Arial"/>
                <a:cs typeface="Arial"/>
              </a:rPr>
              <a:t> </a:t>
            </a:r>
            <a:r>
              <a:rPr sz="2400" dirty="0">
                <a:solidFill>
                  <a:srgbClr val="FF0000"/>
                </a:solidFill>
                <a:latin typeface="宋体"/>
                <a:cs typeface="宋体"/>
              </a:rPr>
              <a:t>平均</a:t>
            </a:r>
            <a:r>
              <a:rPr sz="2400" dirty="0">
                <a:solidFill>
                  <a:srgbClr val="163793"/>
                </a:solidFill>
                <a:latin typeface="宋体"/>
                <a:cs typeface="宋体"/>
              </a:rPr>
              <a:t>排队延迟</a:t>
            </a:r>
            <a:r>
              <a:rPr sz="2400" dirty="0">
                <a:solidFill>
                  <a:srgbClr val="FF0000"/>
                </a:solidFill>
                <a:latin typeface="宋体"/>
                <a:cs typeface="宋体"/>
              </a:rPr>
              <a:t>很大</a:t>
            </a:r>
            <a:endParaRPr sz="2400">
              <a:latin typeface="宋体"/>
              <a:cs typeface="宋体"/>
            </a:endParaRPr>
          </a:p>
          <a:p>
            <a:pPr marL="12700">
              <a:lnSpc>
                <a:spcPts val="2665"/>
              </a:lnSpc>
              <a:spcBef>
                <a:spcPts val="145"/>
              </a:spcBef>
              <a:tabLst>
                <a:tab pos="354965" algn="l"/>
              </a:tabLst>
            </a:pPr>
            <a:r>
              <a:rPr sz="1800" dirty="0">
                <a:solidFill>
                  <a:srgbClr val="000099"/>
                </a:solidFill>
                <a:latin typeface="Wingdings"/>
                <a:cs typeface="Wingdings"/>
              </a:rPr>
              <a:t></a:t>
            </a:r>
            <a:r>
              <a:rPr sz="1800" dirty="0">
                <a:solidFill>
                  <a:srgbClr val="000099"/>
                </a:solidFill>
                <a:latin typeface="Times New Roman"/>
                <a:cs typeface="Times New Roman"/>
              </a:rPr>
              <a:t>	</a:t>
            </a:r>
            <a:r>
              <a:rPr sz="2400" i="1" dirty="0">
                <a:solidFill>
                  <a:srgbClr val="163793"/>
                </a:solidFill>
                <a:latin typeface="Arial"/>
                <a:cs typeface="Arial"/>
              </a:rPr>
              <a:t>L</a:t>
            </a:r>
            <a:r>
              <a:rPr sz="2400" i="1" spc="-10" dirty="0">
                <a:solidFill>
                  <a:srgbClr val="163793"/>
                </a:solidFill>
                <a:latin typeface="Arial"/>
                <a:cs typeface="Arial"/>
              </a:rPr>
              <a:t>a</a:t>
            </a:r>
            <a:r>
              <a:rPr sz="2400" i="1" dirty="0">
                <a:solidFill>
                  <a:srgbClr val="163793"/>
                </a:solidFill>
                <a:latin typeface="Arial"/>
                <a:cs typeface="Arial"/>
              </a:rPr>
              <a:t>/R </a:t>
            </a:r>
            <a:r>
              <a:rPr sz="2400" dirty="0">
                <a:solidFill>
                  <a:srgbClr val="163793"/>
                </a:solidFill>
                <a:latin typeface="Arial"/>
                <a:cs typeface="Arial"/>
              </a:rPr>
              <a:t>&gt; </a:t>
            </a:r>
            <a:r>
              <a:rPr sz="2400" spc="-10" dirty="0">
                <a:solidFill>
                  <a:srgbClr val="163793"/>
                </a:solidFill>
                <a:latin typeface="Arial"/>
                <a:cs typeface="Arial"/>
              </a:rPr>
              <a:t>1</a:t>
            </a:r>
            <a:r>
              <a:rPr sz="2400" dirty="0">
                <a:solidFill>
                  <a:srgbClr val="163793"/>
                </a:solidFill>
                <a:latin typeface="Arial"/>
                <a:cs typeface="Arial"/>
              </a:rPr>
              <a:t>:</a:t>
            </a:r>
            <a:r>
              <a:rPr sz="2400" spc="-5" dirty="0">
                <a:solidFill>
                  <a:srgbClr val="163793"/>
                </a:solidFill>
                <a:latin typeface="Arial"/>
                <a:cs typeface="Arial"/>
              </a:rPr>
              <a:t> </a:t>
            </a:r>
            <a:r>
              <a:rPr sz="2400" spc="-5" dirty="0">
                <a:solidFill>
                  <a:srgbClr val="163793"/>
                </a:solidFill>
                <a:latin typeface="宋体"/>
                <a:cs typeface="宋体"/>
              </a:rPr>
              <a:t>超出服务能力</a:t>
            </a:r>
            <a:r>
              <a:rPr sz="2400" dirty="0">
                <a:solidFill>
                  <a:srgbClr val="163793"/>
                </a:solidFill>
                <a:latin typeface="宋体"/>
                <a:cs typeface="宋体"/>
              </a:rPr>
              <a:t>，</a:t>
            </a:r>
            <a:r>
              <a:rPr sz="2400" spc="-5" dirty="0">
                <a:solidFill>
                  <a:srgbClr val="FF0000"/>
                </a:solidFill>
                <a:latin typeface="宋体"/>
                <a:cs typeface="宋体"/>
              </a:rPr>
              <a:t>平均</a:t>
            </a:r>
            <a:r>
              <a:rPr sz="2400" dirty="0">
                <a:solidFill>
                  <a:srgbClr val="163793"/>
                </a:solidFill>
                <a:latin typeface="宋体"/>
                <a:cs typeface="宋体"/>
              </a:rPr>
              <a:t>排</a:t>
            </a:r>
            <a:endParaRPr sz="2400">
              <a:latin typeface="宋体"/>
              <a:cs typeface="宋体"/>
            </a:endParaRPr>
          </a:p>
          <a:p>
            <a:pPr marL="355600">
              <a:lnSpc>
                <a:spcPts val="2620"/>
              </a:lnSpc>
            </a:pPr>
            <a:r>
              <a:rPr sz="2400" dirty="0">
                <a:solidFill>
                  <a:srgbClr val="163793"/>
                </a:solidFill>
                <a:latin typeface="宋体"/>
                <a:cs typeface="宋体"/>
              </a:rPr>
              <a:t>队延迟</a:t>
            </a:r>
            <a:r>
              <a:rPr sz="2400" dirty="0">
                <a:solidFill>
                  <a:srgbClr val="FF0000"/>
                </a:solidFill>
                <a:latin typeface="宋体"/>
                <a:cs typeface="宋体"/>
              </a:rPr>
              <a:t>无限大</a:t>
            </a:r>
            <a:r>
              <a:rPr sz="2400" dirty="0">
                <a:solidFill>
                  <a:srgbClr val="163793"/>
                </a:solidFill>
                <a:latin typeface="宋体"/>
                <a:cs typeface="宋体"/>
              </a:rPr>
              <a:t>！</a:t>
            </a:r>
            <a:endParaRPr sz="2400">
              <a:latin typeface="宋体"/>
              <a:cs typeface="宋体"/>
            </a:endParaRPr>
          </a:p>
        </p:txBody>
      </p:sp>
      <p:sp>
        <p:nvSpPr>
          <p:cNvPr id="5" name="object 5"/>
          <p:cNvSpPr/>
          <p:nvPr/>
        </p:nvSpPr>
        <p:spPr>
          <a:xfrm>
            <a:off x="4355972" y="1097914"/>
            <a:ext cx="4788027" cy="279717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26889" y="1112443"/>
            <a:ext cx="1228725" cy="391795"/>
          </a:xfrm>
          <a:custGeom>
            <a:avLst/>
            <a:gdLst/>
            <a:ahLst/>
            <a:cxnLst/>
            <a:rect l="l" t="t" r="r" b="b"/>
            <a:pathLst>
              <a:path w="1228725" h="391794">
                <a:moveTo>
                  <a:pt x="0" y="391490"/>
                </a:moveTo>
                <a:lnTo>
                  <a:pt x="1228559" y="391490"/>
                </a:lnTo>
                <a:lnTo>
                  <a:pt x="1228559" y="0"/>
                </a:lnTo>
                <a:lnTo>
                  <a:pt x="0" y="0"/>
                </a:lnTo>
                <a:lnTo>
                  <a:pt x="0" y="391490"/>
                </a:lnTo>
                <a:close/>
              </a:path>
            </a:pathLst>
          </a:custGeom>
          <a:solidFill>
            <a:srgbClr val="FFFFFF"/>
          </a:solidFill>
        </p:spPr>
        <p:txBody>
          <a:bodyPr wrap="square" lIns="0" tIns="0" rIns="0" bIns="0" rtlCol="0"/>
          <a:lstStyle/>
          <a:p>
            <a:endParaRPr/>
          </a:p>
        </p:txBody>
      </p:sp>
      <p:sp>
        <p:nvSpPr>
          <p:cNvPr id="7" name="object 7"/>
          <p:cNvSpPr txBox="1"/>
          <p:nvPr/>
        </p:nvSpPr>
        <p:spPr>
          <a:xfrm>
            <a:off x="5148302" y="1764614"/>
            <a:ext cx="280035" cy="1564005"/>
          </a:xfrm>
          <a:prstGeom prst="rect">
            <a:avLst/>
          </a:prstGeom>
        </p:spPr>
        <p:txBody>
          <a:bodyPr vert="vert270" wrap="square" lIns="0" tIns="0" rIns="0" bIns="0" rtlCol="0">
            <a:spAutoFit/>
          </a:bodyPr>
          <a:lstStyle/>
          <a:p>
            <a:pPr marL="12700">
              <a:lnSpc>
                <a:spcPts val="2380"/>
              </a:lnSpc>
            </a:pPr>
            <a:r>
              <a:rPr sz="2000" b="1" spc="10" dirty="0">
                <a:solidFill>
                  <a:srgbClr val="000099"/>
                </a:solidFill>
                <a:latin typeface="宋体"/>
                <a:cs typeface="宋体"/>
              </a:rPr>
              <a:t>平均排队延迟</a:t>
            </a:r>
            <a:endParaRPr sz="2000">
              <a:latin typeface="宋体"/>
              <a:cs typeface="宋体"/>
            </a:endParaRPr>
          </a:p>
        </p:txBody>
      </p:sp>
      <p:sp>
        <p:nvSpPr>
          <p:cNvPr id="8" name="object 8"/>
          <p:cNvSpPr/>
          <p:nvPr/>
        </p:nvSpPr>
        <p:spPr>
          <a:xfrm>
            <a:off x="6816343" y="4024503"/>
            <a:ext cx="1481074" cy="1117600"/>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5822060" y="4451786"/>
            <a:ext cx="908050" cy="254000"/>
          </a:xfrm>
          <a:prstGeom prst="rect">
            <a:avLst/>
          </a:prstGeom>
        </p:spPr>
        <p:txBody>
          <a:bodyPr vert="horz" wrap="square" lIns="0" tIns="0" rIns="0" bIns="0" rtlCol="0">
            <a:spAutoFit/>
          </a:bodyPr>
          <a:lstStyle/>
          <a:p>
            <a:pPr marL="12700">
              <a:lnSpc>
                <a:spcPct val="100000"/>
              </a:lnSpc>
            </a:pPr>
            <a:r>
              <a:rPr sz="1800" b="1" dirty="0">
                <a:solidFill>
                  <a:srgbClr val="163793"/>
                </a:solidFill>
                <a:latin typeface="Arial"/>
                <a:cs typeface="Arial"/>
              </a:rPr>
              <a:t>La/R ~</a:t>
            </a:r>
            <a:r>
              <a:rPr sz="1800" b="1" spc="-5" dirty="0">
                <a:solidFill>
                  <a:srgbClr val="163793"/>
                </a:solidFill>
                <a:latin typeface="Arial"/>
                <a:cs typeface="Arial"/>
              </a:rPr>
              <a:t> </a:t>
            </a:r>
            <a:r>
              <a:rPr sz="1800" b="1" dirty="0">
                <a:solidFill>
                  <a:srgbClr val="163793"/>
                </a:solidFill>
                <a:latin typeface="Arial"/>
                <a:cs typeface="Arial"/>
              </a:rPr>
              <a:t>0</a:t>
            </a:r>
            <a:endParaRPr sz="1800">
              <a:latin typeface="Arial"/>
              <a:cs typeface="Arial"/>
            </a:endParaRPr>
          </a:p>
        </p:txBody>
      </p:sp>
      <p:sp>
        <p:nvSpPr>
          <p:cNvPr id="10" name="object 10"/>
          <p:cNvSpPr txBox="1">
            <a:spLocks noGrp="1"/>
          </p:cNvSpPr>
          <p:nvPr>
            <p:ph type="title"/>
          </p:nvPr>
        </p:nvSpPr>
        <p:spPr>
          <a:prstGeom prst="rect">
            <a:avLst/>
          </a:prstGeom>
        </p:spPr>
        <p:txBody>
          <a:bodyPr vert="horz" wrap="square" lIns="0" tIns="0" rIns="0" bIns="0" rtlCol="0">
            <a:spAutoFit/>
          </a:bodyPr>
          <a:lstStyle/>
          <a:p>
            <a:pPr marL="1858010">
              <a:lnSpc>
                <a:spcPts val="4205"/>
              </a:lnSpc>
            </a:pPr>
            <a:r>
              <a:rPr spc="-5" dirty="0"/>
              <a:t>排队延迟</a:t>
            </a:r>
          </a:p>
        </p:txBody>
      </p:sp>
      <p:sp>
        <p:nvSpPr>
          <p:cNvPr id="11" name="object 11"/>
          <p:cNvSpPr/>
          <p:nvPr/>
        </p:nvSpPr>
        <p:spPr>
          <a:xfrm>
            <a:off x="7524368" y="5167706"/>
            <a:ext cx="1546225" cy="1239837"/>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6451219" y="5674643"/>
            <a:ext cx="985519" cy="254000"/>
          </a:xfrm>
          <a:prstGeom prst="rect">
            <a:avLst/>
          </a:prstGeom>
        </p:spPr>
        <p:txBody>
          <a:bodyPr vert="horz" wrap="square" lIns="0" tIns="0" rIns="0" bIns="0" rtlCol="0">
            <a:spAutoFit/>
          </a:bodyPr>
          <a:lstStyle/>
          <a:p>
            <a:pPr marL="12700">
              <a:lnSpc>
                <a:spcPct val="100000"/>
              </a:lnSpc>
            </a:pPr>
            <a:r>
              <a:rPr sz="1800" b="1" dirty="0">
                <a:solidFill>
                  <a:srgbClr val="163793"/>
                </a:solidFill>
                <a:latin typeface="Arial"/>
                <a:cs typeface="Arial"/>
              </a:rPr>
              <a:t>La/R</a:t>
            </a:r>
            <a:r>
              <a:rPr sz="1800" b="1" spc="5" dirty="0">
                <a:solidFill>
                  <a:srgbClr val="163793"/>
                </a:solidFill>
                <a:latin typeface="Arial"/>
                <a:cs typeface="Arial"/>
              </a:rPr>
              <a:t> </a:t>
            </a:r>
            <a:r>
              <a:rPr sz="1800" b="1" dirty="0">
                <a:solidFill>
                  <a:srgbClr val="163793"/>
                </a:solidFill>
                <a:latin typeface="Arial"/>
                <a:cs typeface="Arial"/>
              </a:rPr>
              <a:t>-&gt; 1</a:t>
            </a:r>
            <a:endParaRPr sz="1800">
              <a:latin typeface="Arial"/>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2155"/>
              </a:lnSpc>
            </a:pPr>
            <a:r>
              <a:rPr lang="zh-CN" altLang="en-US"/>
              <a:t>第一章 计算机网络概述  主讲人：吴志辉</a:t>
            </a:r>
            <a:endParaRPr dirty="0"/>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dirty="0"/>
              <a:t>95</a:t>
            </a:fld>
            <a:endParaRP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062651"/>
          </a:xfrm>
        </p:spPr>
        <p:txBody>
          <a:bodyPr/>
          <a:lstStyle/>
          <a:p>
            <a:r>
              <a:rPr lang="zh-CN" altLang="en-US" dirty="0">
                <a:solidFill>
                  <a:srgbClr val="163793"/>
                </a:solidFill>
              </a:rPr>
              <a:t>二、时延</a:t>
            </a:r>
          </a:p>
          <a:p>
            <a:r>
              <a:rPr lang="en-US" altLang="zh-CN" dirty="0">
                <a:solidFill>
                  <a:srgbClr val="163793"/>
                </a:solidFill>
              </a:rPr>
              <a:t>1. </a:t>
            </a:r>
            <a:r>
              <a:rPr lang="zh-CN" altLang="en-US" dirty="0">
                <a:solidFill>
                  <a:srgbClr val="163793"/>
                </a:solidFill>
              </a:rPr>
              <a:t>结点处理时延</a:t>
            </a:r>
          </a:p>
          <a:p>
            <a:r>
              <a:rPr lang="zh-CN" altLang="en-US" dirty="0">
                <a:solidFill>
                  <a:srgbClr val="163793"/>
                </a:solidFill>
              </a:rPr>
              <a:t>每个分组到达交换结点（比如路由器</a:t>
            </a:r>
            <a:r>
              <a:rPr lang="en-US" altLang="zh-CN" dirty="0">
                <a:solidFill>
                  <a:srgbClr val="163793"/>
                </a:solidFill>
              </a:rPr>
              <a:t>〉</a:t>
            </a:r>
            <a:r>
              <a:rPr lang="zh-CN" altLang="en-US" dirty="0">
                <a:solidFill>
                  <a:srgbClr val="163793"/>
                </a:solidFill>
              </a:rPr>
              <a:t>时， 交换设备通常可能需要验证分组是否有差错， 根据分组携带的信息（比如目的地址）检索转发表， 确定如何转发该分组， 还有可能修</a:t>
            </a:r>
          </a:p>
          <a:p>
            <a:r>
              <a:rPr lang="zh-CN" altLang="en-US" dirty="0">
                <a:solidFill>
                  <a:srgbClr val="163793"/>
                </a:solidFill>
              </a:rPr>
              <a:t>改分组的部分控制信息等。针对分组进行这些操作所消耗的时间总和， 构成了结点处理时延， 记为</a:t>
            </a:r>
            <a:r>
              <a:rPr lang="en-US" altLang="zh-CN" dirty="0">
                <a:solidFill>
                  <a:srgbClr val="163793"/>
                </a:solidFill>
              </a:rPr>
              <a:t> d</a:t>
            </a:r>
            <a:r>
              <a:rPr lang="en-US" altLang="zh-CN" sz="1600" dirty="0">
                <a:solidFill>
                  <a:srgbClr val="163793"/>
                </a:solidFill>
              </a:rPr>
              <a:t>c</a:t>
            </a:r>
            <a:r>
              <a:rPr lang="en-US" altLang="zh-CN" dirty="0">
                <a:solidFill>
                  <a:srgbClr val="163793"/>
                </a:solidFill>
              </a:rPr>
              <a:t> </a:t>
            </a:r>
            <a:r>
              <a:rPr lang="zh-CN" altLang="en-US" dirty="0">
                <a:solidFill>
                  <a:srgbClr val="163793"/>
                </a:solidFill>
              </a:rPr>
              <a:t>。</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结点处理时延通常很小， 并且对不同分组的结点处理时延变化也非常小， 因此， 在讨论网络总</a:t>
            </a:r>
            <a:endParaRPr lang="en-US" altLang="zh-CN" dirty="0">
              <a:solidFill>
                <a:srgbClr val="163793"/>
              </a:solidFill>
            </a:endParaRPr>
          </a:p>
          <a:p>
            <a:r>
              <a:rPr lang="zh-CN" altLang="en-US" dirty="0">
                <a:solidFill>
                  <a:srgbClr val="163793"/>
                </a:solidFill>
              </a:rPr>
              <a:t>时间延迟时常常被忽略。</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96</a:t>
            </a:fld>
            <a:endParaRPr lang="en-US" altLang="zh-CN" dirty="0"/>
          </a:p>
        </p:txBody>
      </p:sp>
      <p:pic>
        <p:nvPicPr>
          <p:cNvPr id="6" name="图片 5">
            <a:extLst>
              <a:ext uri="{FF2B5EF4-FFF2-40B4-BE49-F238E27FC236}">
                <a16:creationId xmlns:a16="http://schemas.microsoft.com/office/drawing/2014/main" id="{A34DC68C-085B-4479-A372-9ACB761A4AEC}"/>
              </a:ext>
            </a:extLst>
          </p:cNvPr>
          <p:cNvPicPr>
            <a:picLocks noChangeAspect="1"/>
          </p:cNvPicPr>
          <p:nvPr/>
        </p:nvPicPr>
        <p:blipFill>
          <a:blip r:embed="rId2"/>
          <a:stretch>
            <a:fillRect/>
          </a:stretch>
        </p:blipFill>
        <p:spPr>
          <a:xfrm>
            <a:off x="5568412" y="4572000"/>
            <a:ext cx="3575587" cy="1733229"/>
          </a:xfrm>
          <a:prstGeom prst="rect">
            <a:avLst/>
          </a:prstGeom>
        </p:spPr>
      </p:pic>
    </p:spTree>
    <p:extLst>
      <p:ext uri="{BB962C8B-B14F-4D97-AF65-F5344CB8AC3E}">
        <p14:creationId xmlns:p14="http://schemas.microsoft.com/office/powerpoint/2010/main" val="26861929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2585323"/>
          </a:xfrm>
        </p:spPr>
        <p:txBody>
          <a:bodyPr/>
          <a:lstStyle/>
          <a:p>
            <a:r>
              <a:rPr lang="zh-CN" altLang="en-US" dirty="0">
                <a:solidFill>
                  <a:srgbClr val="163793"/>
                </a:solidFill>
              </a:rPr>
              <a:t>二、时延</a:t>
            </a:r>
          </a:p>
          <a:p>
            <a:r>
              <a:rPr lang="en-US" altLang="zh-CN" dirty="0">
                <a:solidFill>
                  <a:srgbClr val="163793"/>
                </a:solidFill>
              </a:rPr>
              <a:t>2. </a:t>
            </a:r>
            <a:r>
              <a:rPr lang="zh-CN" altLang="en-US" dirty="0">
                <a:solidFill>
                  <a:srgbClr val="163793"/>
                </a:solidFill>
              </a:rPr>
              <a:t>排队时延</a:t>
            </a:r>
          </a:p>
          <a:p>
            <a:r>
              <a:rPr lang="zh-CN" altLang="en-US" dirty="0">
                <a:solidFill>
                  <a:srgbClr val="163793"/>
                </a:solidFill>
              </a:rPr>
              <a:t>分组在交换结点进行暂时缓存（这也是存储</a:t>
            </a:r>
            <a:r>
              <a:rPr lang="en-US" altLang="zh-CN" dirty="0">
                <a:solidFill>
                  <a:srgbClr val="163793"/>
                </a:solidFill>
              </a:rPr>
              <a:t>-</a:t>
            </a:r>
            <a:r>
              <a:rPr lang="zh-CN" altLang="en-US" dirty="0">
                <a:solidFill>
                  <a:srgbClr val="163793"/>
                </a:solidFill>
              </a:rPr>
              <a:t>转发概念的由来），排队等待输出链路可用分组在缓存中排队等待的时间就是排队时延， 记为</a:t>
            </a:r>
            <a:r>
              <a:rPr lang="en-US" altLang="zh-CN" dirty="0" err="1">
                <a:solidFill>
                  <a:srgbClr val="163793"/>
                </a:solidFill>
              </a:rPr>
              <a:t>d</a:t>
            </a:r>
            <a:r>
              <a:rPr lang="en-US" altLang="zh-CN" sz="1400" dirty="0" err="1">
                <a:solidFill>
                  <a:srgbClr val="163793"/>
                </a:solidFill>
              </a:rPr>
              <a:t>q</a:t>
            </a:r>
            <a:r>
              <a:rPr lang="zh-CN" altLang="en-US" dirty="0">
                <a:solidFill>
                  <a:srgbClr val="163793"/>
                </a:solidFill>
              </a:rPr>
              <a:t>。显然， 排队时延很不确定。</a:t>
            </a:r>
            <a:endParaRPr lang="en-US" altLang="zh-CN" dirty="0">
              <a:solidFill>
                <a:srgbClr val="163793"/>
              </a:solidFill>
            </a:endParaRPr>
          </a:p>
          <a:p>
            <a:endParaRPr lang="en-US" altLang="zh-CN" dirty="0">
              <a:solidFill>
                <a:srgbClr val="163793"/>
              </a:solidFill>
            </a:endParaRPr>
          </a:p>
          <a:p>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97</a:t>
            </a:fld>
            <a:endParaRPr lang="en-US" altLang="zh-CN" dirty="0"/>
          </a:p>
        </p:txBody>
      </p:sp>
      <p:pic>
        <p:nvPicPr>
          <p:cNvPr id="6" name="图片 5">
            <a:extLst>
              <a:ext uri="{FF2B5EF4-FFF2-40B4-BE49-F238E27FC236}">
                <a16:creationId xmlns:a16="http://schemas.microsoft.com/office/drawing/2014/main" id="{A34DC68C-085B-4479-A372-9ACB761A4AEC}"/>
              </a:ext>
            </a:extLst>
          </p:cNvPr>
          <p:cNvPicPr>
            <a:picLocks noChangeAspect="1"/>
          </p:cNvPicPr>
          <p:nvPr/>
        </p:nvPicPr>
        <p:blipFill>
          <a:blip r:embed="rId2"/>
          <a:stretch>
            <a:fillRect/>
          </a:stretch>
        </p:blipFill>
        <p:spPr>
          <a:xfrm>
            <a:off x="5568412" y="4572000"/>
            <a:ext cx="3575587" cy="1733229"/>
          </a:xfrm>
          <a:prstGeom prst="rect">
            <a:avLst/>
          </a:prstGeom>
        </p:spPr>
      </p:pic>
    </p:spTree>
    <p:extLst>
      <p:ext uri="{BB962C8B-B14F-4D97-AF65-F5344CB8AC3E}">
        <p14:creationId xmlns:p14="http://schemas.microsoft.com/office/powerpoint/2010/main" val="7160110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4431983"/>
          </a:xfrm>
        </p:spPr>
        <p:txBody>
          <a:bodyPr/>
          <a:lstStyle/>
          <a:p>
            <a:r>
              <a:rPr lang="zh-CN" altLang="en-US" dirty="0">
                <a:solidFill>
                  <a:srgbClr val="163793"/>
                </a:solidFill>
              </a:rPr>
              <a:t>二、时延</a:t>
            </a:r>
          </a:p>
          <a:p>
            <a:r>
              <a:rPr lang="en-US" altLang="zh-CN" dirty="0">
                <a:solidFill>
                  <a:srgbClr val="163793"/>
                </a:solidFill>
              </a:rPr>
              <a:t>3. </a:t>
            </a:r>
            <a:r>
              <a:rPr lang="zh-CN" altLang="en-US" dirty="0">
                <a:solidFill>
                  <a:srgbClr val="163793"/>
                </a:solidFill>
              </a:rPr>
              <a:t>传输时延</a:t>
            </a:r>
          </a:p>
          <a:p>
            <a:r>
              <a:rPr lang="zh-CN" altLang="en-US" dirty="0">
                <a:solidFill>
                  <a:srgbClr val="163793"/>
                </a:solidFill>
              </a:rPr>
              <a:t>当一个分组在输出链路发送时，从发送第一位开始， 到发送完最后一位为止， 所用的时间， 称为传输时延，也称为发送时廷， 记为</a:t>
            </a:r>
            <a:r>
              <a:rPr lang="en-US" altLang="zh-CN" i="1" dirty="0">
                <a:solidFill>
                  <a:srgbClr val="163793"/>
                </a:solidFill>
              </a:rPr>
              <a:t>d</a:t>
            </a:r>
            <a:r>
              <a:rPr lang="en-US" altLang="zh-CN" sz="1600" dirty="0">
                <a:solidFill>
                  <a:srgbClr val="163793"/>
                </a:solidFill>
              </a:rPr>
              <a:t>t</a:t>
            </a:r>
            <a:r>
              <a:rPr lang="zh-CN" altLang="en-US" dirty="0">
                <a:solidFill>
                  <a:srgbClr val="163793"/>
                </a:solidFill>
              </a:rPr>
              <a:t>。假设分组长度为</a:t>
            </a:r>
            <a:r>
              <a:rPr lang="en-US" altLang="zh-CN" i="1" dirty="0" err="1">
                <a:solidFill>
                  <a:srgbClr val="163793"/>
                </a:solidFill>
              </a:rPr>
              <a:t>L</a:t>
            </a:r>
            <a:r>
              <a:rPr lang="en-US" altLang="zh-CN" dirty="0" err="1">
                <a:solidFill>
                  <a:srgbClr val="163793"/>
                </a:solidFill>
              </a:rPr>
              <a:t>bit</a:t>
            </a:r>
            <a:r>
              <a:rPr lang="zh-CN" altLang="en-US" dirty="0">
                <a:solidFill>
                  <a:srgbClr val="163793"/>
                </a:solidFill>
              </a:rPr>
              <a:t>， 链路带宽（即速率）</a:t>
            </a:r>
          </a:p>
          <a:p>
            <a:r>
              <a:rPr lang="zh-CN" altLang="en-US" dirty="0">
                <a:solidFill>
                  <a:srgbClr val="163793"/>
                </a:solidFill>
              </a:rPr>
              <a:t>为</a:t>
            </a:r>
            <a:r>
              <a:rPr lang="en-US" altLang="zh-CN" i="1" dirty="0" err="1">
                <a:solidFill>
                  <a:srgbClr val="163793"/>
                </a:solidFill>
              </a:rPr>
              <a:t>R</a:t>
            </a:r>
            <a:r>
              <a:rPr lang="en-US" altLang="zh-CN" dirty="0" err="1">
                <a:solidFill>
                  <a:srgbClr val="163793"/>
                </a:solidFill>
              </a:rPr>
              <a:t>bit</a:t>
            </a:r>
            <a:r>
              <a:rPr lang="en-US" altLang="zh-CN" dirty="0">
                <a:solidFill>
                  <a:srgbClr val="163793"/>
                </a:solidFill>
              </a:rPr>
              <a:t>/s</a:t>
            </a:r>
            <a:r>
              <a:rPr lang="zh-CN" altLang="en-US" dirty="0">
                <a:solidFill>
                  <a:srgbClr val="163793"/>
                </a:solidFill>
              </a:rPr>
              <a:t>， 则分组的传输时延为</a:t>
            </a:r>
            <a:endParaRPr lang="en-US" altLang="zh-CN" dirty="0">
              <a:solidFill>
                <a:srgbClr val="163793"/>
              </a:solidFill>
            </a:endParaRPr>
          </a:p>
          <a:p>
            <a:endParaRPr lang="en-US" altLang="zh-CN" dirty="0">
              <a:solidFill>
                <a:srgbClr val="163793"/>
              </a:solidFill>
            </a:endParaRPr>
          </a:p>
          <a:p>
            <a:r>
              <a:rPr lang="zh-CN" altLang="en-US" dirty="0">
                <a:solidFill>
                  <a:srgbClr val="163793"/>
                </a:solidFill>
              </a:rPr>
              <a:t>显然， 分组的传输时延取决于分组长度与链路带宽。类似地， 在报文交换网络中， 也可以计算在某链路上传输一个报文的传输时延， 即</a:t>
            </a:r>
            <a:r>
              <a:rPr lang="en-US" altLang="zh-CN" dirty="0">
                <a:solidFill>
                  <a:srgbClr val="163793"/>
                </a:solidFill>
              </a:rPr>
              <a:t>M/R</a:t>
            </a:r>
            <a:r>
              <a:rPr lang="zh-CN" altLang="en-US" dirty="0">
                <a:solidFill>
                  <a:srgbClr val="163793"/>
                </a:solidFill>
              </a:rPr>
              <a:t>， 其中</a:t>
            </a:r>
            <a:r>
              <a:rPr lang="en-US" altLang="zh-CN" dirty="0">
                <a:solidFill>
                  <a:srgbClr val="163793"/>
                </a:solidFill>
              </a:rPr>
              <a:t>M</a:t>
            </a:r>
            <a:r>
              <a:rPr lang="zh-CN" altLang="en-US" dirty="0">
                <a:solidFill>
                  <a:srgbClr val="163793"/>
                </a:solidFill>
              </a:rPr>
              <a:t>（</a:t>
            </a:r>
            <a:r>
              <a:rPr lang="en-US" altLang="zh-CN" dirty="0">
                <a:solidFill>
                  <a:srgbClr val="163793"/>
                </a:solidFill>
              </a:rPr>
              <a:t>bit</a:t>
            </a:r>
            <a:r>
              <a:rPr lang="zh-CN" altLang="en-US" dirty="0">
                <a:solidFill>
                  <a:srgbClr val="163793"/>
                </a:solidFill>
              </a:rPr>
              <a:t>）为</a:t>
            </a:r>
            <a:endParaRPr lang="en-US" altLang="zh-CN" dirty="0">
              <a:solidFill>
                <a:srgbClr val="163793"/>
              </a:solidFill>
            </a:endParaRPr>
          </a:p>
          <a:p>
            <a:r>
              <a:rPr lang="zh-CN" altLang="en-US" dirty="0">
                <a:solidFill>
                  <a:srgbClr val="163793"/>
                </a:solidFill>
              </a:rPr>
              <a:t>报文长度。</a:t>
            </a:r>
            <a:endParaRPr lang="en-US" altLang="zh-CN" dirty="0">
              <a:solidFill>
                <a:srgbClr val="163793"/>
              </a:solidFill>
            </a:endParaRPr>
          </a:p>
          <a:p>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98</a:t>
            </a:fld>
            <a:endParaRPr lang="en-US" altLang="zh-CN" dirty="0"/>
          </a:p>
        </p:txBody>
      </p:sp>
      <p:pic>
        <p:nvPicPr>
          <p:cNvPr id="6" name="图片 5">
            <a:extLst>
              <a:ext uri="{FF2B5EF4-FFF2-40B4-BE49-F238E27FC236}">
                <a16:creationId xmlns:a16="http://schemas.microsoft.com/office/drawing/2014/main" id="{A34DC68C-085B-4479-A372-9ACB761A4AEC}"/>
              </a:ext>
            </a:extLst>
          </p:cNvPr>
          <p:cNvPicPr>
            <a:picLocks noChangeAspect="1"/>
          </p:cNvPicPr>
          <p:nvPr/>
        </p:nvPicPr>
        <p:blipFill>
          <a:blip r:embed="rId2"/>
          <a:stretch>
            <a:fillRect/>
          </a:stretch>
        </p:blipFill>
        <p:spPr>
          <a:xfrm>
            <a:off x="5568412" y="4572000"/>
            <a:ext cx="3575587" cy="1733229"/>
          </a:xfrm>
          <a:prstGeom prst="rect">
            <a:avLst/>
          </a:prstGeom>
        </p:spPr>
      </p:pic>
      <p:pic>
        <p:nvPicPr>
          <p:cNvPr id="7" name="图片 6">
            <a:extLst>
              <a:ext uri="{FF2B5EF4-FFF2-40B4-BE49-F238E27FC236}">
                <a16:creationId xmlns:a16="http://schemas.microsoft.com/office/drawing/2014/main" id="{ABC4276B-5462-4787-9C58-170479DEEB64}"/>
              </a:ext>
            </a:extLst>
          </p:cNvPr>
          <p:cNvPicPr>
            <a:picLocks noChangeAspect="1"/>
          </p:cNvPicPr>
          <p:nvPr/>
        </p:nvPicPr>
        <p:blipFill>
          <a:blip r:embed="rId3"/>
          <a:stretch>
            <a:fillRect/>
          </a:stretch>
        </p:blipFill>
        <p:spPr>
          <a:xfrm>
            <a:off x="3668795" y="3401253"/>
            <a:ext cx="1436605" cy="397359"/>
          </a:xfrm>
          <a:prstGeom prst="rect">
            <a:avLst/>
          </a:prstGeom>
        </p:spPr>
      </p:pic>
    </p:spTree>
    <p:extLst>
      <p:ext uri="{BB962C8B-B14F-4D97-AF65-F5344CB8AC3E}">
        <p14:creationId xmlns:p14="http://schemas.microsoft.com/office/powerpoint/2010/main" val="11669536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16EC7-5487-4C61-BF0D-64CA9C5E7D0D}"/>
              </a:ext>
            </a:extLst>
          </p:cNvPr>
          <p:cNvSpPr>
            <a:spLocks noGrp="1"/>
          </p:cNvSpPr>
          <p:nvPr>
            <p:ph type="title"/>
          </p:nvPr>
        </p:nvSpPr>
        <p:spPr>
          <a:xfrm>
            <a:off x="913282" y="211613"/>
            <a:ext cx="7317435" cy="553998"/>
          </a:xfrm>
        </p:spPr>
        <p:txBody>
          <a:bodyPr/>
          <a:lstStyle/>
          <a:p>
            <a:r>
              <a:rPr lang="zh-CN" altLang="en-US" dirty="0"/>
              <a:t>第四节  计算机网络性能</a:t>
            </a:r>
          </a:p>
        </p:txBody>
      </p:sp>
      <p:sp>
        <p:nvSpPr>
          <p:cNvPr id="4" name="文本占位符 3">
            <a:extLst>
              <a:ext uri="{FF2B5EF4-FFF2-40B4-BE49-F238E27FC236}">
                <a16:creationId xmlns:a16="http://schemas.microsoft.com/office/drawing/2014/main" id="{70F49D52-9291-48D0-B738-B6B7D544766D}"/>
              </a:ext>
            </a:extLst>
          </p:cNvPr>
          <p:cNvSpPr>
            <a:spLocks noGrp="1"/>
          </p:cNvSpPr>
          <p:nvPr>
            <p:ph type="body" idx="1"/>
          </p:nvPr>
        </p:nvSpPr>
        <p:spPr>
          <a:xfrm>
            <a:off x="535940" y="1247925"/>
            <a:ext cx="8072119" cy="1846659"/>
          </a:xfrm>
        </p:spPr>
        <p:txBody>
          <a:bodyPr/>
          <a:lstStyle/>
          <a:p>
            <a:r>
              <a:rPr lang="zh-CN" altLang="en-US" dirty="0">
                <a:solidFill>
                  <a:srgbClr val="163793"/>
                </a:solidFill>
              </a:rPr>
              <a:t>二、时延</a:t>
            </a:r>
          </a:p>
          <a:p>
            <a:r>
              <a:rPr lang="en-US" altLang="zh-CN" dirty="0">
                <a:solidFill>
                  <a:srgbClr val="163793"/>
                </a:solidFill>
              </a:rPr>
              <a:t>4. </a:t>
            </a:r>
            <a:r>
              <a:rPr lang="zh-CN" altLang="en-US" dirty="0">
                <a:solidFill>
                  <a:srgbClr val="163793"/>
                </a:solidFill>
              </a:rPr>
              <a:t>传播时延</a:t>
            </a:r>
          </a:p>
          <a:p>
            <a:r>
              <a:rPr lang="zh-CN" altLang="en-US" dirty="0">
                <a:solidFill>
                  <a:srgbClr val="163793"/>
                </a:solidFill>
              </a:rPr>
              <a:t>信号从发送端发送出来， 经过一定距离的物理链路到达接收端所需要的时间，称为传播时延， 记为</a:t>
            </a:r>
            <a:r>
              <a:rPr lang="en-US" altLang="zh-CN" dirty="0" err="1">
                <a:solidFill>
                  <a:srgbClr val="163793"/>
                </a:solidFill>
              </a:rPr>
              <a:t>d</a:t>
            </a:r>
            <a:r>
              <a:rPr lang="en-US" altLang="zh-CN" sz="1600" dirty="0" err="1">
                <a:solidFill>
                  <a:srgbClr val="163793"/>
                </a:solidFill>
              </a:rPr>
              <a:t>p</a:t>
            </a:r>
            <a:r>
              <a:rPr lang="en-US" altLang="zh-CN" sz="1600" dirty="0">
                <a:solidFill>
                  <a:srgbClr val="163793"/>
                </a:solidFill>
              </a:rPr>
              <a:t>.</a:t>
            </a:r>
            <a:r>
              <a:rPr lang="zh-CN" altLang="en-US" dirty="0">
                <a:solidFill>
                  <a:srgbClr val="163793"/>
                </a:solidFill>
              </a:rPr>
              <a:t>显然， 若物理链路长度为</a:t>
            </a:r>
            <a:r>
              <a:rPr lang="en-US" altLang="zh-CN" i="1" dirty="0">
                <a:solidFill>
                  <a:srgbClr val="163793"/>
                </a:solidFill>
              </a:rPr>
              <a:t>D</a:t>
            </a:r>
            <a:r>
              <a:rPr lang="en-US" altLang="zh-CN" dirty="0">
                <a:solidFill>
                  <a:srgbClr val="163793"/>
                </a:solidFill>
              </a:rPr>
              <a:t> </a:t>
            </a:r>
            <a:r>
              <a:rPr lang="zh-CN" altLang="en-US" dirty="0">
                <a:solidFill>
                  <a:srgbClr val="163793"/>
                </a:solidFill>
              </a:rPr>
              <a:t>（</a:t>
            </a:r>
            <a:r>
              <a:rPr lang="en-US" altLang="zh-CN" dirty="0">
                <a:solidFill>
                  <a:srgbClr val="163793"/>
                </a:solidFill>
              </a:rPr>
              <a:t>m</a:t>
            </a:r>
            <a:r>
              <a:rPr lang="zh-CN" altLang="en-US" dirty="0">
                <a:solidFill>
                  <a:srgbClr val="163793"/>
                </a:solidFill>
              </a:rPr>
              <a:t>）， 信号传播速度为</a:t>
            </a:r>
            <a:r>
              <a:rPr lang="en-US" altLang="zh-CN" i="1" dirty="0">
                <a:solidFill>
                  <a:srgbClr val="163793"/>
                </a:solidFill>
              </a:rPr>
              <a:t>V</a:t>
            </a:r>
            <a:r>
              <a:rPr lang="en-US" altLang="zh-CN" dirty="0">
                <a:solidFill>
                  <a:srgbClr val="163793"/>
                </a:solidFill>
              </a:rPr>
              <a:t> (m/s),</a:t>
            </a:r>
            <a:r>
              <a:rPr lang="zh-CN" altLang="en-US" dirty="0">
                <a:solidFill>
                  <a:srgbClr val="163793"/>
                </a:solidFill>
              </a:rPr>
              <a:t>则传播时延为</a:t>
            </a:r>
            <a:endParaRPr lang="en-US" altLang="zh-CN" dirty="0">
              <a:solidFill>
                <a:srgbClr val="163793"/>
              </a:solidFill>
            </a:endParaRPr>
          </a:p>
        </p:txBody>
      </p:sp>
      <p:sp>
        <p:nvSpPr>
          <p:cNvPr id="3" name="页脚占位符 2">
            <a:extLst>
              <a:ext uri="{FF2B5EF4-FFF2-40B4-BE49-F238E27FC236}">
                <a16:creationId xmlns:a16="http://schemas.microsoft.com/office/drawing/2014/main" id="{ABE3288A-1873-4DA5-BB65-AA035DB6EDF1}"/>
              </a:ext>
            </a:extLst>
          </p:cNvPr>
          <p:cNvSpPr>
            <a:spLocks noGrp="1"/>
          </p:cNvSpPr>
          <p:nvPr>
            <p:ph type="ftr" sz="quarter" idx="5"/>
          </p:nvPr>
        </p:nvSpPr>
        <p:spPr/>
        <p:txBody>
          <a:bodyPr/>
          <a:lstStyle/>
          <a:p>
            <a:pPr marL="12700">
              <a:lnSpc>
                <a:spcPts val="2155"/>
              </a:lnSpc>
            </a:pPr>
            <a:r>
              <a:rPr lang="zh-CN" altLang="en-US"/>
              <a:t>第一章 计算机网络概述  主讲人：吴志辉</a:t>
            </a:r>
            <a:endParaRPr lang="zh-CN" altLang="en-US" dirty="0"/>
          </a:p>
        </p:txBody>
      </p:sp>
      <p:sp>
        <p:nvSpPr>
          <p:cNvPr id="5" name="灯片编号占位符 4">
            <a:extLst>
              <a:ext uri="{FF2B5EF4-FFF2-40B4-BE49-F238E27FC236}">
                <a16:creationId xmlns:a16="http://schemas.microsoft.com/office/drawing/2014/main" id="{11BAD740-5994-4768-B718-4CF8A6D81C05}"/>
              </a:ext>
            </a:extLst>
          </p:cNvPr>
          <p:cNvSpPr>
            <a:spLocks noGrp="1"/>
          </p:cNvSpPr>
          <p:nvPr>
            <p:ph type="sldNum" sz="quarter" idx="7"/>
          </p:nvPr>
        </p:nvSpPr>
        <p:spPr/>
        <p:txBody>
          <a:bodyPr/>
          <a:lstStyle/>
          <a:p>
            <a:pPr marL="25400">
              <a:lnSpc>
                <a:spcPct val="100000"/>
              </a:lnSpc>
            </a:pPr>
            <a:fld id="{81D60167-4931-47E6-BA6A-407CBD079E47}" type="slidenum">
              <a:rPr lang="en-US" altLang="zh-CN" smtClean="0"/>
              <a:t>99</a:t>
            </a:fld>
            <a:endParaRPr lang="en-US" altLang="zh-CN" dirty="0"/>
          </a:p>
        </p:txBody>
      </p:sp>
      <p:pic>
        <p:nvPicPr>
          <p:cNvPr id="6" name="图片 5">
            <a:extLst>
              <a:ext uri="{FF2B5EF4-FFF2-40B4-BE49-F238E27FC236}">
                <a16:creationId xmlns:a16="http://schemas.microsoft.com/office/drawing/2014/main" id="{A34DC68C-085B-4479-A372-9ACB761A4AEC}"/>
              </a:ext>
            </a:extLst>
          </p:cNvPr>
          <p:cNvPicPr>
            <a:picLocks noChangeAspect="1"/>
          </p:cNvPicPr>
          <p:nvPr/>
        </p:nvPicPr>
        <p:blipFill>
          <a:blip r:embed="rId2"/>
          <a:stretch>
            <a:fillRect/>
          </a:stretch>
        </p:blipFill>
        <p:spPr>
          <a:xfrm>
            <a:off x="5568412" y="4572000"/>
            <a:ext cx="3575587" cy="1733229"/>
          </a:xfrm>
          <a:prstGeom prst="rect">
            <a:avLst/>
          </a:prstGeom>
        </p:spPr>
      </p:pic>
      <p:pic>
        <p:nvPicPr>
          <p:cNvPr id="8" name="图片 7">
            <a:extLst>
              <a:ext uri="{FF2B5EF4-FFF2-40B4-BE49-F238E27FC236}">
                <a16:creationId xmlns:a16="http://schemas.microsoft.com/office/drawing/2014/main" id="{BB94B9B6-AD0C-46E0-AF59-0C4D36AD8D23}"/>
              </a:ext>
            </a:extLst>
          </p:cNvPr>
          <p:cNvPicPr>
            <a:picLocks noChangeAspect="1"/>
          </p:cNvPicPr>
          <p:nvPr/>
        </p:nvPicPr>
        <p:blipFill>
          <a:blip r:embed="rId3"/>
          <a:stretch>
            <a:fillRect/>
          </a:stretch>
        </p:blipFill>
        <p:spPr>
          <a:xfrm>
            <a:off x="3938666" y="3209952"/>
            <a:ext cx="1266667" cy="438095"/>
          </a:xfrm>
          <a:prstGeom prst="rect">
            <a:avLst/>
          </a:prstGeom>
        </p:spPr>
      </p:pic>
    </p:spTree>
    <p:extLst>
      <p:ext uri="{BB962C8B-B14F-4D97-AF65-F5344CB8AC3E}">
        <p14:creationId xmlns:p14="http://schemas.microsoft.com/office/powerpoint/2010/main" val="2556069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TotalTime>
  <Words>9168</Words>
  <Application>Microsoft Office PowerPoint</Application>
  <PresentationFormat>全屏显示(4:3)</PresentationFormat>
  <Paragraphs>1922</Paragraphs>
  <Slides>153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153</vt:i4>
      </vt:variant>
    </vt:vector>
  </HeadingPairs>
  <TitlesOfParts>
    <vt:vector size="168" baseType="lpstr">
      <vt:lpstr>等线</vt:lpstr>
      <vt:lpstr>黑体</vt:lpstr>
      <vt:lpstr>华文楷体</vt:lpstr>
      <vt:lpstr>隶书</vt:lpstr>
      <vt:lpstr>思源黑体 CN Bold</vt:lpstr>
      <vt:lpstr>宋体</vt:lpstr>
      <vt:lpstr>Arial</vt:lpstr>
      <vt:lpstr>Calibri</vt:lpstr>
      <vt:lpstr>Comic Sans MS</vt:lpstr>
      <vt:lpstr>Symbol</vt:lpstr>
      <vt:lpstr>Tahoma</vt:lpstr>
      <vt:lpstr>Times New Roman</vt:lpstr>
      <vt:lpstr>Verdana</vt:lpstr>
      <vt:lpstr>Wingdings</vt:lpstr>
      <vt:lpstr>Office Theme</vt:lpstr>
      <vt:lpstr>PowerPoint 演示文稿</vt:lpstr>
      <vt:lpstr>目录</vt:lpstr>
      <vt:lpstr>第一节 计算机网络基本概念</vt:lpstr>
      <vt:lpstr>计算机网络=通信技术+计算机技术</vt:lpstr>
      <vt:lpstr>第一节 计算机网络基本概念</vt:lpstr>
      <vt:lpstr>计算机网络？</vt:lpstr>
      <vt:lpstr>第一节 计算机网络基本概念</vt:lpstr>
      <vt:lpstr>什么是Internet？- 组成细节角度</vt:lpstr>
      <vt:lpstr>什么是Internet？- 服务角度</vt:lpstr>
      <vt:lpstr>第一节 计算机网络基本概念</vt:lpstr>
      <vt:lpstr>任何通信或信息交换过程都需要规则</vt:lpstr>
      <vt:lpstr>第一节 计算机网络基本概念</vt:lpstr>
      <vt:lpstr>第一节 计算机网络基本概念</vt:lpstr>
      <vt:lpstr>第一节 计算机网络基本概念</vt:lpstr>
      <vt:lpstr>第一节 计算机网络基本概念</vt:lpstr>
      <vt:lpstr>第一节 计算机网络基本概念</vt:lpstr>
      <vt:lpstr>第一节 计算机网络基本概念</vt:lpstr>
      <vt:lpstr>第一节 计算机网络基本概念</vt:lpstr>
      <vt:lpstr>第一节 计算机网络基本概念</vt:lpstr>
      <vt:lpstr>历年真题</vt:lpstr>
      <vt:lpstr>历年真题</vt:lpstr>
      <vt:lpstr>历年真题</vt:lpstr>
      <vt:lpstr>第一节 计算机网络基本概念</vt:lpstr>
      <vt:lpstr>第二节 计算机网络结构</vt:lpstr>
      <vt:lpstr>计算机网络结构</vt:lpstr>
      <vt:lpstr>第二节 计算机网络结构</vt:lpstr>
      <vt:lpstr>网络边缘</vt:lpstr>
      <vt:lpstr>网络边缘</vt:lpstr>
      <vt:lpstr>第二节 计算机网络结构</vt:lpstr>
      <vt:lpstr>第二节 计算机网络结构</vt:lpstr>
      <vt:lpstr>第二节 计算机网络结构</vt:lpstr>
      <vt:lpstr>接入网络</vt:lpstr>
      <vt:lpstr>接入网络: 数字用户线路 (DSL)</vt:lpstr>
      <vt:lpstr>接入网络: 电缆网络</vt:lpstr>
      <vt:lpstr>接入网络: 电缆网络</vt:lpstr>
      <vt:lpstr>典型家庭网络的接入</vt:lpstr>
      <vt:lpstr>机构（企业）接入网络 (Ethernet)</vt:lpstr>
      <vt:lpstr>无线接入网络</vt:lpstr>
      <vt:lpstr>第二节 计算机网络结构</vt:lpstr>
      <vt:lpstr>网络核心</vt:lpstr>
      <vt:lpstr>第二节 计算机网络结构</vt:lpstr>
      <vt:lpstr>第三节 数据交换技术</vt:lpstr>
      <vt:lpstr>第三节 数据交换技术</vt:lpstr>
      <vt:lpstr>第三节 数据交换技术</vt:lpstr>
      <vt:lpstr>为什么需要数据交换？</vt:lpstr>
      <vt:lpstr>第三节 数据交换技术</vt:lpstr>
      <vt:lpstr>第三节 数据交换技术</vt:lpstr>
      <vt:lpstr>第三节 数据交换技术</vt:lpstr>
      <vt:lpstr>第三节 数据交换技术</vt:lpstr>
      <vt:lpstr>第三节 数据交换技术</vt:lpstr>
      <vt:lpstr>第三节 数据交换技术</vt:lpstr>
      <vt:lpstr>第三节 数据交换技术</vt:lpstr>
      <vt:lpstr>第三节 数据交换技术</vt:lpstr>
      <vt:lpstr>电路交换的特点</vt:lpstr>
      <vt:lpstr>电路交换网络的链路共享？</vt:lpstr>
      <vt:lpstr>第三节 数据交换技术</vt:lpstr>
      <vt:lpstr>报文交换（message switching）</vt:lpstr>
      <vt:lpstr>报文交换（message switching）</vt:lpstr>
      <vt:lpstr>第三节 数据交换技术</vt:lpstr>
      <vt:lpstr>第三节 数据交换技术</vt:lpstr>
      <vt:lpstr>第三节 数据交换技术</vt:lpstr>
      <vt:lpstr>分组交换（package switching）</vt:lpstr>
      <vt:lpstr>分组交换（package switching）</vt:lpstr>
      <vt:lpstr>分组交换（package switching）</vt:lpstr>
      <vt:lpstr>分组交换（package switching）</vt:lpstr>
      <vt:lpstr>第三节 数据交换技术</vt:lpstr>
      <vt:lpstr>第三节 数据交换技术</vt:lpstr>
      <vt:lpstr>第三节 数据交换技术</vt:lpstr>
      <vt:lpstr>存储-转发（store-and-forward）</vt:lpstr>
      <vt:lpstr>分组交换: 传输延迟</vt:lpstr>
      <vt:lpstr>报文交换 vs 分组交换？</vt:lpstr>
      <vt:lpstr>报文交换 vs 分组交换？</vt:lpstr>
      <vt:lpstr>报文交换 vs 分组交换？</vt:lpstr>
      <vt:lpstr>报文交换 vs 分组交换？</vt:lpstr>
      <vt:lpstr>报文交换 vs 分组交换？</vt:lpstr>
      <vt:lpstr>报文交换 vs 分组交换？</vt:lpstr>
      <vt:lpstr>报文交换 vs 分组交换？</vt:lpstr>
      <vt:lpstr>报文交换 vs 分组交换？</vt:lpstr>
      <vt:lpstr>报文交换 vs 分组交换？</vt:lpstr>
      <vt:lpstr>报文交换 vs 分组交换？</vt:lpstr>
      <vt:lpstr>第三节 数据交换技术</vt:lpstr>
      <vt:lpstr>第三节 数据交换技术</vt:lpstr>
      <vt:lpstr>第三节 数据交换技术</vt:lpstr>
      <vt:lpstr>第三节 数据交换技术</vt:lpstr>
      <vt:lpstr>第三节 数据交换技术</vt:lpstr>
      <vt:lpstr>第三节 数据交换技术</vt:lpstr>
      <vt:lpstr>历年真题</vt:lpstr>
      <vt:lpstr>第四节  计算机网络性能</vt:lpstr>
      <vt:lpstr>第四节  计算机网络性能</vt:lpstr>
      <vt:lpstr>第四节  计算机网络性能</vt:lpstr>
      <vt:lpstr>第四节  计算机网络性能</vt:lpstr>
      <vt:lpstr>四种分组延迟</vt:lpstr>
      <vt:lpstr>四种分组延迟</vt:lpstr>
      <vt:lpstr>类比：车队</vt:lpstr>
      <vt:lpstr>排队延迟</vt:lpstr>
      <vt:lpstr>第四节  计算机网络性能</vt:lpstr>
      <vt:lpstr>第四节  计算机网络性能</vt:lpstr>
      <vt:lpstr>第四节  计算机网络性能</vt:lpstr>
      <vt:lpstr>第四节  计算机网络性能</vt:lpstr>
      <vt:lpstr>第四节  计算机网络性能</vt:lpstr>
      <vt:lpstr>第四节  计算机网络性能</vt:lpstr>
      <vt:lpstr>时延带宽积</vt:lpstr>
      <vt:lpstr>第四节  计算机网络性能</vt:lpstr>
      <vt:lpstr>时延带宽积</vt:lpstr>
      <vt:lpstr>第四节  计算机网络性能</vt:lpstr>
      <vt:lpstr>吞吐量/率（Throughput）</vt:lpstr>
      <vt:lpstr>吞吐量/率（Throughput）</vt:lpstr>
      <vt:lpstr>吞吐量: Internet场景</vt:lpstr>
      <vt:lpstr>历年真题</vt:lpstr>
      <vt:lpstr>历年真题</vt:lpstr>
      <vt:lpstr>历年真题</vt:lpstr>
      <vt:lpstr>历年真题</vt:lpstr>
      <vt:lpstr>历年真题</vt:lpstr>
      <vt:lpstr>第五节  计算机网络体系结构</vt:lpstr>
      <vt:lpstr>计算机网络的体系结构？</vt:lpstr>
      <vt:lpstr>第五节  计算机网络体系结构</vt:lpstr>
      <vt:lpstr>第五节  计算机网络体系结构</vt:lpstr>
      <vt:lpstr>OSI参考模型</vt:lpstr>
      <vt:lpstr>OSI参考模型解释的通信过程</vt:lpstr>
      <vt:lpstr>OSI参考模型数据封装与通信过程</vt:lpstr>
      <vt:lpstr>物理层功能</vt:lpstr>
      <vt:lpstr>数据链路层功能</vt:lpstr>
      <vt:lpstr>数据链路层功能</vt:lpstr>
      <vt:lpstr>网络层功能</vt:lpstr>
      <vt:lpstr>网络层功能</vt:lpstr>
      <vt:lpstr>传输层功能</vt:lpstr>
      <vt:lpstr>传输层功能</vt:lpstr>
      <vt:lpstr>会话层功能</vt:lpstr>
      <vt:lpstr>表示层功能</vt:lpstr>
      <vt:lpstr>应用层功能</vt:lpstr>
      <vt:lpstr>第五节  计算机网络体系结构</vt:lpstr>
      <vt:lpstr>第五节  计算机网络体系结构</vt:lpstr>
      <vt:lpstr>第五节  计算机网络体系结构</vt:lpstr>
      <vt:lpstr>第五节  计算机网络体系结构</vt:lpstr>
      <vt:lpstr>第五节  计算机网络体系结构</vt:lpstr>
      <vt:lpstr>第五节  计算机网络体系结构</vt:lpstr>
      <vt:lpstr>第五节  计算机网络体系结构</vt:lpstr>
      <vt:lpstr>第五节  计算机网络体系结构</vt:lpstr>
      <vt:lpstr>TCP/IP参考模型</vt:lpstr>
      <vt:lpstr>第五节  计算机网络体系结构</vt:lpstr>
      <vt:lpstr>5层参考模型</vt:lpstr>
      <vt:lpstr>5层模型的数据封装</vt:lpstr>
      <vt:lpstr>第五节  计算机网络体系结构</vt:lpstr>
      <vt:lpstr>历年真题</vt:lpstr>
      <vt:lpstr>历年真题</vt:lpstr>
      <vt:lpstr>历年真题</vt:lpstr>
      <vt:lpstr>历年真题</vt:lpstr>
      <vt:lpstr>历年真题</vt:lpstr>
      <vt:lpstr>第六节  计算机网络与因特网发展简史（不考）</vt:lpstr>
      <vt:lpstr>第六节  计算机网络与因特网发展简史</vt:lpstr>
      <vt:lpstr>第六节  计算机网络与因特网发展简史</vt:lpstr>
      <vt:lpstr>第六节  计算机网络与因特网发展简史</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slj</dc:creator>
  <cp:lastModifiedBy>吴志辉</cp:lastModifiedBy>
  <cp:revision>63</cp:revision>
  <dcterms:created xsi:type="dcterms:W3CDTF">2019-10-03T16:13:38Z</dcterms:created>
  <dcterms:modified xsi:type="dcterms:W3CDTF">2019-10-03T13:42:33Z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2015-09-10T00:00:00Z</vt:filetime>
  </property>
  <property fmtid="{D5CDD505-2E9C-101B-9397-08002B2CF9AE}" pid="3" name="Creator">
    <vt:lpwstr>Microsoft® PowerPoint® 2010</vt:lpwstr>
  </property>
  <property fmtid="{D5CDD505-2E9C-101B-9397-08002B2CF9AE}" pid="4" name="LastSaved">
    <vt:filetime>2019-10-03T00:00:00Z</vt:filetime>
  </property>
</Properties>
</file>